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3" r:id="rId5"/>
    <p:sldMasterId id="2147483707" r:id="rId6"/>
  </p:sldMasterIdLst>
  <p:notesMasterIdLst>
    <p:notesMasterId r:id="rId26"/>
  </p:notesMasterIdLst>
  <p:handoutMasterIdLst>
    <p:handoutMasterId r:id="rId27"/>
  </p:handoutMasterIdLst>
  <p:sldIdLst>
    <p:sldId id="4670" r:id="rId7"/>
    <p:sldId id="4685" r:id="rId8"/>
    <p:sldId id="4673" r:id="rId9"/>
    <p:sldId id="294" r:id="rId10"/>
    <p:sldId id="2233" r:id="rId11"/>
    <p:sldId id="2229" r:id="rId12"/>
    <p:sldId id="256" r:id="rId13"/>
    <p:sldId id="4687" r:id="rId14"/>
    <p:sldId id="257" r:id="rId15"/>
    <p:sldId id="4686" r:id="rId16"/>
    <p:sldId id="4674" r:id="rId17"/>
    <p:sldId id="4680" r:id="rId18"/>
    <p:sldId id="4681" r:id="rId19"/>
    <p:sldId id="4682" r:id="rId20"/>
    <p:sldId id="602" r:id="rId21"/>
    <p:sldId id="4676" r:id="rId22"/>
    <p:sldId id="4675" r:id="rId23"/>
    <p:sldId id="4684" r:id="rId24"/>
    <p:sldId id="4679" r:id="rId25"/>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C5F1"/>
    <a:srgbClr val="F7941D"/>
    <a:srgbClr val="0095C4"/>
    <a:srgbClr val="5294C4"/>
    <a:srgbClr val="0B2B52"/>
    <a:srgbClr val="082B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286801-0F35-9642-A613-4DA1815C8E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a:extLst>
              <a:ext uri="{FF2B5EF4-FFF2-40B4-BE49-F238E27FC236}">
                <a16:creationId xmlns:a16="http://schemas.microsoft.com/office/drawing/2014/main" id="{6F83538D-5F44-B94D-9C8F-609EAEBC59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F46FAB-F5CD-6148-A122-5852A5100F60}" type="datetimeFigureOut">
              <a:rPr lang="en-NO" smtClean="0"/>
              <a:t>06/03/2021</a:t>
            </a:fld>
            <a:endParaRPr lang="en-NO"/>
          </a:p>
        </p:txBody>
      </p:sp>
      <p:sp>
        <p:nvSpPr>
          <p:cNvPr id="4" name="Footer Placeholder 3">
            <a:extLst>
              <a:ext uri="{FF2B5EF4-FFF2-40B4-BE49-F238E27FC236}">
                <a16:creationId xmlns:a16="http://schemas.microsoft.com/office/drawing/2014/main" id="{9E9CF9D1-ED82-7B46-9928-1DD8A93E7B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5" name="Slide Number Placeholder 4">
            <a:extLst>
              <a:ext uri="{FF2B5EF4-FFF2-40B4-BE49-F238E27FC236}">
                <a16:creationId xmlns:a16="http://schemas.microsoft.com/office/drawing/2014/main" id="{2F4DE7EA-4861-8242-A66E-311584BDBA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8E16A1-F305-4644-B869-02BF80D2F820}" type="slidenum">
              <a:rPr lang="en-NO" smtClean="0"/>
              <a:t>‹#›</a:t>
            </a:fld>
            <a:endParaRPr lang="en-NO"/>
          </a:p>
        </p:txBody>
      </p:sp>
    </p:spTree>
    <p:extLst>
      <p:ext uri="{BB962C8B-B14F-4D97-AF65-F5344CB8AC3E}">
        <p14:creationId xmlns:p14="http://schemas.microsoft.com/office/powerpoint/2010/main" val="1642204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84309-8562-B54D-9A92-FCDA823DF9FB}" type="datetimeFigureOut">
              <a:rPr lang="en-NO" smtClean="0"/>
              <a:t>06/03/2021</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E81D17-81BB-2D4E-8A90-6B5EEB8116BE}" type="slidenum">
              <a:rPr lang="en-NO" smtClean="0"/>
              <a:t>‹#›</a:t>
            </a:fld>
            <a:endParaRPr lang="en-NO"/>
          </a:p>
        </p:txBody>
      </p:sp>
    </p:spTree>
    <p:extLst>
      <p:ext uri="{BB962C8B-B14F-4D97-AF65-F5344CB8AC3E}">
        <p14:creationId xmlns:p14="http://schemas.microsoft.com/office/powerpoint/2010/main" val="1080241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4763F-F193-459C-8D7A-BF81EDE90004}"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1587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2E81D17-81BB-2D4E-8A90-6B5EEB8116BE}" type="slidenum">
              <a:rPr lang="en-NO" smtClean="0"/>
              <a:t>13</a:t>
            </a:fld>
            <a:endParaRPr lang="en-NO"/>
          </a:p>
        </p:txBody>
      </p:sp>
    </p:spTree>
    <p:extLst>
      <p:ext uri="{BB962C8B-B14F-4D97-AF65-F5344CB8AC3E}">
        <p14:creationId xmlns:p14="http://schemas.microsoft.com/office/powerpoint/2010/main" val="578847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2E81D17-81BB-2D4E-8A90-6B5EEB8116BE}" type="slidenum">
              <a:rPr lang="en-NO" smtClean="0"/>
              <a:t>14</a:t>
            </a:fld>
            <a:endParaRPr lang="en-NO"/>
          </a:p>
        </p:txBody>
      </p:sp>
    </p:spTree>
    <p:extLst>
      <p:ext uri="{BB962C8B-B14F-4D97-AF65-F5344CB8AC3E}">
        <p14:creationId xmlns:p14="http://schemas.microsoft.com/office/powerpoint/2010/main" val="2501099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106CBD1-2FB6-4C0A-A2D7-DF3745042998}" type="slidenum">
              <a:rPr lang="nb-NO" smtClean="0"/>
              <a:t>15</a:t>
            </a:fld>
            <a:endParaRPr lang="nb-NO"/>
          </a:p>
        </p:txBody>
      </p:sp>
    </p:spTree>
    <p:extLst>
      <p:ext uri="{BB962C8B-B14F-4D97-AF65-F5344CB8AC3E}">
        <p14:creationId xmlns:p14="http://schemas.microsoft.com/office/powerpoint/2010/main" val="364076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4763F-F193-459C-8D7A-BF81EDE90004}"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7461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4763F-F193-459C-8D7A-BF81EDE90004}"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4447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2E81D17-81BB-2D4E-8A90-6B5EEB8116BE}" type="slidenum">
              <a:rPr lang="en-NO" smtClean="0"/>
              <a:t>4</a:t>
            </a:fld>
            <a:endParaRPr lang="en-NO"/>
          </a:p>
        </p:txBody>
      </p:sp>
    </p:spTree>
    <p:extLst>
      <p:ext uri="{BB962C8B-B14F-4D97-AF65-F5344CB8AC3E}">
        <p14:creationId xmlns:p14="http://schemas.microsoft.com/office/powerpoint/2010/main" val="468695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F8DD162-2A90-4DA5-BCE4-C499B5D44B24}" type="slidenum">
              <a:rPr lang="nb-NO" smtClean="0"/>
              <a:t>6</a:t>
            </a:fld>
            <a:endParaRPr lang="nb-NO"/>
          </a:p>
        </p:txBody>
      </p:sp>
    </p:spTree>
    <p:extLst>
      <p:ext uri="{BB962C8B-B14F-4D97-AF65-F5344CB8AC3E}">
        <p14:creationId xmlns:p14="http://schemas.microsoft.com/office/powerpoint/2010/main" val="1042560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4763F-F193-459C-8D7A-BF81EDE90004}"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7171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4763F-F193-459C-8D7A-BF81EDE90004}"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2387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04763F-F193-459C-8D7A-BF81EDE90004}"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4698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2E81D17-81BB-2D4E-8A90-6B5EEB8116BE}" type="slidenum">
              <a:rPr lang="en-NO" smtClean="0"/>
              <a:t>12</a:t>
            </a:fld>
            <a:endParaRPr lang="en-NO"/>
          </a:p>
        </p:txBody>
      </p:sp>
    </p:spTree>
    <p:extLst>
      <p:ext uri="{BB962C8B-B14F-4D97-AF65-F5344CB8AC3E}">
        <p14:creationId xmlns:p14="http://schemas.microsoft.com/office/powerpoint/2010/main" val="1291410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5.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Master" Target="../slideMasters/slideMaster3.xml"/><Relationship Id="rId4" Type="http://schemas.openxmlformats.org/officeDocument/2006/relationships/image" Target="../media/image4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47.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ed tittel">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627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vit bakgrunn m logo og konfet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10" name="Title 1">
            <a:extLst>
              <a:ext uri="{FF2B5EF4-FFF2-40B4-BE49-F238E27FC236}">
                <a16:creationId xmlns:a16="http://schemas.microsoft.com/office/drawing/2014/main" id="{CB5E219D-F805-9043-807C-510802F2FAFC}"/>
              </a:ext>
            </a:extLst>
          </p:cNvPr>
          <p:cNvSpPr>
            <a:spLocks noGrp="1"/>
          </p:cNvSpPr>
          <p:nvPr>
            <p:ph type="title" hasCustomPrompt="1"/>
          </p:nvPr>
        </p:nvSpPr>
        <p:spPr>
          <a:xfrm>
            <a:off x="1112675"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1" name="Content Placeholder 2">
            <a:extLst>
              <a:ext uri="{FF2B5EF4-FFF2-40B4-BE49-F238E27FC236}">
                <a16:creationId xmlns:a16="http://schemas.microsoft.com/office/drawing/2014/main" id="{6C0EE46B-41BB-0742-88FF-2EA8BEE09886}"/>
              </a:ext>
            </a:extLst>
          </p:cNvPr>
          <p:cNvSpPr>
            <a:spLocks noGrp="1"/>
          </p:cNvSpPr>
          <p:nvPr>
            <p:ph idx="1" hasCustomPrompt="1"/>
          </p:nvPr>
        </p:nvSpPr>
        <p:spPr>
          <a:xfrm>
            <a:off x="1112675" y="2010268"/>
            <a:ext cx="7986656"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7" name="Bilde 8">
            <a:extLst>
              <a:ext uri="{FF2B5EF4-FFF2-40B4-BE49-F238E27FC236}">
                <a16:creationId xmlns:a16="http://schemas.microsoft.com/office/drawing/2014/main" id="{3A391218-4CDE-E843-B009-91FE2477D78C}"/>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3439837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Hvit bakgrunn m logo og konfet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10" name="Title 1">
            <a:extLst>
              <a:ext uri="{FF2B5EF4-FFF2-40B4-BE49-F238E27FC236}">
                <a16:creationId xmlns:a16="http://schemas.microsoft.com/office/drawing/2014/main" id="{CB5E219D-F805-9043-807C-510802F2FAFC}"/>
              </a:ext>
            </a:extLst>
          </p:cNvPr>
          <p:cNvSpPr>
            <a:spLocks noGrp="1"/>
          </p:cNvSpPr>
          <p:nvPr>
            <p:ph type="title" hasCustomPrompt="1"/>
          </p:nvPr>
        </p:nvSpPr>
        <p:spPr>
          <a:xfrm>
            <a:off x="1112675"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1" name="Content Placeholder 2">
            <a:extLst>
              <a:ext uri="{FF2B5EF4-FFF2-40B4-BE49-F238E27FC236}">
                <a16:creationId xmlns:a16="http://schemas.microsoft.com/office/drawing/2014/main" id="{6C0EE46B-41BB-0742-88FF-2EA8BEE09886}"/>
              </a:ext>
            </a:extLst>
          </p:cNvPr>
          <p:cNvSpPr>
            <a:spLocks noGrp="1"/>
          </p:cNvSpPr>
          <p:nvPr>
            <p:ph idx="1" hasCustomPrompt="1"/>
          </p:nvPr>
        </p:nvSpPr>
        <p:spPr>
          <a:xfrm>
            <a:off x="1112675" y="2010268"/>
            <a:ext cx="7986656"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1113532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ys blå bakgrunn m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C6DD7FA3-9584-214B-9926-25A9A5895CAC}"/>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0" name="Content Placeholder 2">
            <a:extLst>
              <a:ext uri="{FF2B5EF4-FFF2-40B4-BE49-F238E27FC236}">
                <a16:creationId xmlns:a16="http://schemas.microsoft.com/office/drawing/2014/main" id="{96168F6C-9734-FE48-BDF6-C0DC3611D711}"/>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4058198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Hvit bakgrunn m logo">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C6DD7FA3-9584-214B-9926-25A9A5895CAC}"/>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0" name="Content Placeholder 2">
            <a:extLst>
              <a:ext uri="{FF2B5EF4-FFF2-40B4-BE49-F238E27FC236}">
                <a16:creationId xmlns:a16="http://schemas.microsoft.com/office/drawing/2014/main" id="{96168F6C-9734-FE48-BDF6-C0DC3611D711}"/>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1255845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edelt m bilder og logo">
    <p:bg>
      <p:bgPr>
        <a:solidFill>
          <a:schemeClr val="bg1"/>
        </a:solidFill>
        <a:effectLst/>
      </p:bgPr>
    </p:bg>
    <p:spTree>
      <p:nvGrpSpPr>
        <p:cNvPr id="1" name=""/>
        <p:cNvGrpSpPr/>
        <p:nvPr/>
      </p:nvGrpSpPr>
      <p:grpSpPr>
        <a:xfrm>
          <a:off x="0" y="0"/>
          <a:ext cx="0" cy="0"/>
          <a:chOff x="0" y="0"/>
          <a:chExt cx="0" cy="0"/>
        </a:xfrm>
      </p:grpSpPr>
      <p:sp>
        <p:nvSpPr>
          <p:cNvPr id="23" name="Plassholder for bilde 22">
            <a:extLst>
              <a:ext uri="{FF2B5EF4-FFF2-40B4-BE49-F238E27FC236}">
                <a16:creationId xmlns:a16="http://schemas.microsoft.com/office/drawing/2014/main" id="{EA3FC43D-3630-7B41-AA9C-29AB51384331}"/>
              </a:ext>
            </a:extLst>
          </p:cNvPr>
          <p:cNvSpPr>
            <a:spLocks noGrp="1"/>
          </p:cNvSpPr>
          <p:nvPr>
            <p:ph type="pic" sz="quarter" idx="10"/>
          </p:nvPr>
        </p:nvSpPr>
        <p:spPr>
          <a:xfrm>
            <a:off x="0" y="0"/>
            <a:ext cx="6043808" cy="3429000"/>
          </a:xfrm>
          <a:custGeom>
            <a:avLst/>
            <a:gdLst>
              <a:gd name="connsiteX0" fmla="*/ 0 w 6043808"/>
              <a:gd name="connsiteY0" fmla="*/ 0 h 3429000"/>
              <a:gd name="connsiteX1" fmla="*/ 6043808 w 6043808"/>
              <a:gd name="connsiteY1" fmla="*/ 0 h 3429000"/>
              <a:gd name="connsiteX2" fmla="*/ 6043808 w 6043808"/>
              <a:gd name="connsiteY2" fmla="*/ 1878291 h 3429000"/>
              <a:gd name="connsiteX3" fmla="*/ 5960553 w 6043808"/>
              <a:gd name="connsiteY3" fmla="*/ 1882495 h 3429000"/>
              <a:gd name="connsiteX4" fmla="*/ 4771255 w 6043808"/>
              <a:gd name="connsiteY4" fmla="*/ 3200400 h 3429000"/>
              <a:gd name="connsiteX5" fmla="*/ 4778095 w 6043808"/>
              <a:gd name="connsiteY5" fmla="*/ 3335848 h 3429000"/>
              <a:gd name="connsiteX6" fmla="*/ 4792312 w 6043808"/>
              <a:gd name="connsiteY6" fmla="*/ 3429000 h 3429000"/>
              <a:gd name="connsiteX7" fmla="*/ 0 w 6043808"/>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0">
                <a:moveTo>
                  <a:pt x="0" y="0"/>
                </a:moveTo>
                <a:lnTo>
                  <a:pt x="6043808" y="0"/>
                </a:lnTo>
                <a:lnTo>
                  <a:pt x="6043808" y="1878291"/>
                </a:lnTo>
                <a:lnTo>
                  <a:pt x="5960553" y="1882495"/>
                </a:lnTo>
                <a:cubicBezTo>
                  <a:pt x="5292542" y="1950335"/>
                  <a:pt x="4771255" y="2514491"/>
                  <a:pt x="4771255" y="3200400"/>
                </a:cubicBezTo>
                <a:cubicBezTo>
                  <a:pt x="4771255" y="3246127"/>
                  <a:pt x="4773572" y="3291314"/>
                  <a:pt x="4778095" y="3335848"/>
                </a:cubicBezTo>
                <a:lnTo>
                  <a:pt x="4792312" y="3429000"/>
                </a:lnTo>
                <a:lnTo>
                  <a:pt x="0" y="3429000"/>
                </a:lnTo>
                <a:close/>
              </a:path>
            </a:pathLst>
          </a:custGeom>
        </p:spPr>
        <p:txBody>
          <a:bodyPr wrap="square">
            <a:noAutofit/>
          </a:bodyPr>
          <a:lstStyle/>
          <a:p>
            <a:r>
              <a:rPr lang="nb-NO"/>
              <a:t>Klikk på ikonet for å legge til et bilde</a:t>
            </a:r>
          </a:p>
        </p:txBody>
      </p:sp>
      <p:sp>
        <p:nvSpPr>
          <p:cNvPr id="25" name="Plassholder for bilde 24">
            <a:extLst>
              <a:ext uri="{FF2B5EF4-FFF2-40B4-BE49-F238E27FC236}">
                <a16:creationId xmlns:a16="http://schemas.microsoft.com/office/drawing/2014/main" id="{A0A74803-EB37-814D-8773-A5B07E2121F5}"/>
              </a:ext>
            </a:extLst>
          </p:cNvPr>
          <p:cNvSpPr>
            <a:spLocks noGrp="1"/>
          </p:cNvSpPr>
          <p:nvPr>
            <p:ph type="pic" sz="quarter" idx="11"/>
          </p:nvPr>
        </p:nvSpPr>
        <p:spPr>
          <a:xfrm>
            <a:off x="6157732" y="-2"/>
            <a:ext cx="6043808" cy="3429001"/>
          </a:xfrm>
          <a:custGeom>
            <a:avLst/>
            <a:gdLst>
              <a:gd name="connsiteX0" fmla="*/ 0 w 6043808"/>
              <a:gd name="connsiteY0" fmla="*/ 0 h 3429001"/>
              <a:gd name="connsiteX1" fmla="*/ 6043808 w 6043808"/>
              <a:gd name="connsiteY1" fmla="*/ 0 h 3429001"/>
              <a:gd name="connsiteX2" fmla="*/ 6043808 w 6043808"/>
              <a:gd name="connsiteY2" fmla="*/ 3429001 h 3429001"/>
              <a:gd name="connsiteX3" fmla="*/ 1241957 w 6043808"/>
              <a:gd name="connsiteY3" fmla="*/ 3429001 h 3429001"/>
              <a:gd name="connsiteX4" fmla="*/ 1256174 w 6043808"/>
              <a:gd name="connsiteY4" fmla="*/ 3335850 h 3429001"/>
              <a:gd name="connsiteX5" fmla="*/ 1263013 w 6043808"/>
              <a:gd name="connsiteY5" fmla="*/ 3200402 h 3429001"/>
              <a:gd name="connsiteX6" fmla="*/ 73716 w 6043808"/>
              <a:gd name="connsiteY6" fmla="*/ 1882497 h 3429001"/>
              <a:gd name="connsiteX7" fmla="*/ 0 w 6043808"/>
              <a:gd name="connsiteY7" fmla="*/ 1878774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1">
                <a:moveTo>
                  <a:pt x="0" y="0"/>
                </a:moveTo>
                <a:lnTo>
                  <a:pt x="6043808" y="0"/>
                </a:lnTo>
                <a:lnTo>
                  <a:pt x="6043808" y="3429001"/>
                </a:lnTo>
                <a:lnTo>
                  <a:pt x="1241957" y="3429001"/>
                </a:lnTo>
                <a:lnTo>
                  <a:pt x="1256174" y="3335850"/>
                </a:lnTo>
                <a:cubicBezTo>
                  <a:pt x="1260697" y="3291316"/>
                  <a:pt x="1263013" y="3246129"/>
                  <a:pt x="1263013" y="3200402"/>
                </a:cubicBezTo>
                <a:cubicBezTo>
                  <a:pt x="1263013" y="2514493"/>
                  <a:pt x="741726" y="1950337"/>
                  <a:pt x="73716" y="1882497"/>
                </a:cubicBezTo>
                <a:lnTo>
                  <a:pt x="0" y="1878774"/>
                </a:lnTo>
                <a:close/>
              </a:path>
            </a:pathLst>
          </a:custGeom>
        </p:spPr>
        <p:txBody>
          <a:bodyPr wrap="square">
            <a:noAutofit/>
          </a:bodyPr>
          <a:lstStyle/>
          <a:p>
            <a:r>
              <a:rPr lang="nb-NO"/>
              <a:t>Klikk på ikonet for å legge til et bilde</a:t>
            </a:r>
          </a:p>
        </p:txBody>
      </p:sp>
      <p:sp>
        <p:nvSpPr>
          <p:cNvPr id="27" name="Plassholder for bilde 26">
            <a:extLst>
              <a:ext uri="{FF2B5EF4-FFF2-40B4-BE49-F238E27FC236}">
                <a16:creationId xmlns:a16="http://schemas.microsoft.com/office/drawing/2014/main" id="{E3D24861-CC11-824C-B77F-949395BBB6DB}"/>
              </a:ext>
            </a:extLst>
          </p:cNvPr>
          <p:cNvSpPr>
            <a:spLocks noGrp="1"/>
          </p:cNvSpPr>
          <p:nvPr>
            <p:ph type="pic" sz="quarter" idx="13"/>
          </p:nvPr>
        </p:nvSpPr>
        <p:spPr>
          <a:xfrm>
            <a:off x="6157732" y="3533172"/>
            <a:ext cx="6043808" cy="3324828"/>
          </a:xfrm>
          <a:custGeom>
            <a:avLst/>
            <a:gdLst>
              <a:gd name="connsiteX0" fmla="*/ 1219183 w 6043808"/>
              <a:gd name="connsiteY0" fmla="*/ 0 h 3324828"/>
              <a:gd name="connsiteX1" fmla="*/ 6043808 w 6043808"/>
              <a:gd name="connsiteY1" fmla="*/ 0 h 3324828"/>
              <a:gd name="connsiteX2" fmla="*/ 6043808 w 6043808"/>
              <a:gd name="connsiteY2" fmla="*/ 3324828 h 3324828"/>
              <a:gd name="connsiteX3" fmla="*/ 0 w 6043808"/>
              <a:gd name="connsiteY3" fmla="*/ 3324828 h 3324828"/>
              <a:gd name="connsiteX4" fmla="*/ 0 w 6043808"/>
              <a:gd name="connsiteY4" fmla="*/ 988856 h 3324828"/>
              <a:gd name="connsiteX5" fmla="*/ 73716 w 6043808"/>
              <a:gd name="connsiteY5" fmla="*/ 985134 h 3324828"/>
              <a:gd name="connsiteX6" fmla="*/ 1203455 w 6043808"/>
              <a:gd name="connsiteY6" fmla="*/ 61167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1219183" y="0"/>
                </a:moveTo>
                <a:lnTo>
                  <a:pt x="6043808" y="0"/>
                </a:lnTo>
                <a:lnTo>
                  <a:pt x="6043808" y="3324828"/>
                </a:lnTo>
                <a:lnTo>
                  <a:pt x="0" y="3324828"/>
                </a:lnTo>
                <a:lnTo>
                  <a:pt x="0" y="988856"/>
                </a:lnTo>
                <a:lnTo>
                  <a:pt x="73716" y="985134"/>
                </a:lnTo>
                <a:cubicBezTo>
                  <a:pt x="608124" y="930862"/>
                  <a:pt x="1048630" y="558947"/>
                  <a:pt x="1203455" y="61167"/>
                </a:cubicBezTo>
                <a:close/>
              </a:path>
            </a:pathLst>
          </a:custGeom>
        </p:spPr>
        <p:txBody>
          <a:bodyPr wrap="square">
            <a:noAutofit/>
          </a:bodyPr>
          <a:lstStyle/>
          <a:p>
            <a:r>
              <a:rPr lang="nb-NO"/>
              <a:t>Klikk på ikonet for å legge til et bilde</a:t>
            </a:r>
          </a:p>
        </p:txBody>
      </p:sp>
      <p:sp>
        <p:nvSpPr>
          <p:cNvPr id="29" name="Plassholder for bilde 28">
            <a:extLst>
              <a:ext uri="{FF2B5EF4-FFF2-40B4-BE49-F238E27FC236}">
                <a16:creationId xmlns:a16="http://schemas.microsoft.com/office/drawing/2014/main" id="{171602C9-9E36-5A49-A737-ABD2553572D9}"/>
              </a:ext>
            </a:extLst>
          </p:cNvPr>
          <p:cNvSpPr>
            <a:spLocks noGrp="1"/>
          </p:cNvSpPr>
          <p:nvPr>
            <p:ph type="pic" sz="quarter" idx="12"/>
          </p:nvPr>
        </p:nvSpPr>
        <p:spPr>
          <a:xfrm>
            <a:off x="0" y="3533173"/>
            <a:ext cx="6043808" cy="3324828"/>
          </a:xfrm>
          <a:custGeom>
            <a:avLst/>
            <a:gdLst>
              <a:gd name="connsiteX0" fmla="*/ 0 w 6043808"/>
              <a:gd name="connsiteY0" fmla="*/ 0 h 3324828"/>
              <a:gd name="connsiteX1" fmla="*/ 4815086 w 6043808"/>
              <a:gd name="connsiteY1" fmla="*/ 0 h 3324828"/>
              <a:gd name="connsiteX2" fmla="*/ 4830813 w 6043808"/>
              <a:gd name="connsiteY2" fmla="*/ 61166 h 3324828"/>
              <a:gd name="connsiteX3" fmla="*/ 5960553 w 6043808"/>
              <a:gd name="connsiteY3" fmla="*/ 985133 h 3324828"/>
              <a:gd name="connsiteX4" fmla="*/ 6043808 w 6043808"/>
              <a:gd name="connsiteY4" fmla="*/ 989337 h 3324828"/>
              <a:gd name="connsiteX5" fmla="*/ 6043808 w 6043808"/>
              <a:gd name="connsiteY5" fmla="*/ 3324828 h 3324828"/>
              <a:gd name="connsiteX6" fmla="*/ 0 w 6043808"/>
              <a:gd name="connsiteY6" fmla="*/ 3324828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0" y="0"/>
                </a:moveTo>
                <a:lnTo>
                  <a:pt x="4815086" y="0"/>
                </a:lnTo>
                <a:lnTo>
                  <a:pt x="4830813" y="61166"/>
                </a:lnTo>
                <a:cubicBezTo>
                  <a:pt x="4985639" y="558946"/>
                  <a:pt x="5426145" y="930861"/>
                  <a:pt x="5960553" y="985133"/>
                </a:cubicBezTo>
                <a:lnTo>
                  <a:pt x="6043808" y="989337"/>
                </a:lnTo>
                <a:lnTo>
                  <a:pt x="6043808" y="3324828"/>
                </a:lnTo>
                <a:lnTo>
                  <a:pt x="0" y="3324828"/>
                </a:lnTo>
                <a:close/>
              </a:path>
            </a:pathLst>
          </a:custGeom>
        </p:spPr>
        <p:txBody>
          <a:bodyPr wrap="square">
            <a:noAutofit/>
          </a:bodyPr>
          <a:lstStyle/>
          <a:p>
            <a:r>
              <a:rPr lang="nb-NO"/>
              <a:t>Klikk på ikonet for å legge til et bilde</a:t>
            </a:r>
          </a:p>
        </p:txBody>
      </p:sp>
      <p:pic>
        <p:nvPicPr>
          <p:cNvPr id="7" name="Grafikk 6">
            <a:extLst>
              <a:ext uri="{FF2B5EF4-FFF2-40B4-BE49-F238E27FC236}">
                <a16:creationId xmlns:a16="http://schemas.microsoft.com/office/drawing/2014/main" id="{3A0BB2D8-0B89-6C42-B869-E8C802AFB0B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71463" y="1975863"/>
            <a:ext cx="2449072" cy="2449072"/>
          </a:xfrm>
          <a:prstGeom prst="rect">
            <a:avLst/>
          </a:prstGeom>
        </p:spPr>
      </p:pic>
    </p:spTree>
    <p:extLst>
      <p:ext uri="{BB962C8B-B14F-4D97-AF65-F5344CB8AC3E}">
        <p14:creationId xmlns:p14="http://schemas.microsoft.com/office/powerpoint/2010/main" val="1334428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950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side">
    <p:bg>
      <p:bgPr>
        <a:solidFill>
          <a:schemeClr val="bg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1CB2F12-B0B2-F34D-957B-2C459F0261A5}"/>
              </a:ext>
            </a:extLst>
          </p:cNvPr>
          <p:cNvSpPr>
            <a:spLocks noGrp="1"/>
          </p:cNvSpPr>
          <p:nvPr>
            <p:ph type="pic" sz="quarter" idx="10" hasCustomPrompt="1"/>
          </p:nvPr>
        </p:nvSpPr>
        <p:spPr>
          <a:xfrm>
            <a:off x="0" y="0"/>
            <a:ext cx="12192000" cy="6857999"/>
          </a:xfrm>
        </p:spPr>
        <p:txBody>
          <a:bodyPr/>
          <a:lstStyle/>
          <a:p>
            <a:r>
              <a:rPr lang="nb-NO"/>
              <a:t>Bilde</a:t>
            </a:r>
          </a:p>
        </p:txBody>
      </p:sp>
      <p:sp>
        <p:nvSpPr>
          <p:cNvPr id="5" name="Plassholder for tekst 4">
            <a:extLst>
              <a:ext uri="{FF2B5EF4-FFF2-40B4-BE49-F238E27FC236}">
                <a16:creationId xmlns:a16="http://schemas.microsoft.com/office/drawing/2014/main" id="{C9AC1A65-DCCB-4F40-986C-0A97E4AAF3B4}"/>
              </a:ext>
            </a:extLst>
          </p:cNvPr>
          <p:cNvSpPr>
            <a:spLocks noGrp="1"/>
          </p:cNvSpPr>
          <p:nvPr>
            <p:ph type="body" sz="quarter" idx="11"/>
          </p:nvPr>
        </p:nvSpPr>
        <p:spPr>
          <a:xfrm>
            <a:off x="1569308" y="4449119"/>
            <a:ext cx="9267568" cy="1878013"/>
          </a:xfrm>
        </p:spPr>
        <p:txBody>
          <a:bodyPr/>
          <a:lstStyle>
            <a:lvl1pPr marL="0" indent="0" algn="ctr">
              <a:buNone/>
              <a:defRPr>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2355789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vit bakgrunn og logostri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AB5B82-4C24-EC40-8327-48F4F86F356E}"/>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6" name="Content Placeholder 2">
            <a:extLst>
              <a:ext uri="{FF2B5EF4-FFF2-40B4-BE49-F238E27FC236}">
                <a16:creationId xmlns:a16="http://schemas.microsoft.com/office/drawing/2014/main" id="{9D03C18F-94EE-BD45-AB43-10FBB5ACB48F}"/>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3193810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ys blå bakgrunn og logostri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5" name="Title 1">
            <a:extLst>
              <a:ext uri="{FF2B5EF4-FFF2-40B4-BE49-F238E27FC236}">
                <a16:creationId xmlns:a16="http://schemas.microsoft.com/office/drawing/2014/main" id="{F96B556C-99B9-404A-BABC-BCF9C8A4C570}"/>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6" name="Content Placeholder 2">
            <a:extLst>
              <a:ext uri="{FF2B5EF4-FFF2-40B4-BE49-F238E27FC236}">
                <a16:creationId xmlns:a16="http://schemas.microsoft.com/office/drawing/2014/main" id="{1A9A4E39-74DA-0840-8627-6841AA700217}"/>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1156468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delt - 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4C3ABA-1C0B-0E4D-B782-21A5270DC2EF}"/>
              </a:ext>
            </a:extLst>
          </p:cNvPr>
          <p:cNvSpPr>
            <a:spLocks noGrp="1"/>
          </p:cNvSpPr>
          <p:nvPr>
            <p:ph type="title"/>
          </p:nvPr>
        </p:nvSpPr>
        <p:spPr>
          <a:xfrm>
            <a:off x="1112674" y="1247994"/>
            <a:ext cx="9966651" cy="2787978"/>
          </a:xfrm>
        </p:spPr>
        <p:txBody>
          <a:bodyPr/>
          <a:lstStyle/>
          <a:p>
            <a:r>
              <a:rPr lang="nb-NO"/>
              <a:t>Klikk for å redigere tittelstil</a:t>
            </a:r>
          </a:p>
        </p:txBody>
      </p:sp>
      <p:sp>
        <p:nvSpPr>
          <p:cNvPr id="9" name="Plassholder for tekst 8">
            <a:extLst>
              <a:ext uri="{FF2B5EF4-FFF2-40B4-BE49-F238E27FC236}">
                <a16:creationId xmlns:a16="http://schemas.microsoft.com/office/drawing/2014/main" id="{AB84C06B-4005-6C4A-BA9A-07947D6C95BA}"/>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2770732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gendefinert oppsett">
    <p:bg>
      <p:bgPr>
        <a:solidFill>
          <a:schemeClr val="accent2"/>
        </a:solid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DB579FD0-C9B5-914D-AB02-44E7A58BE24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1525" y="4606225"/>
            <a:ext cx="1931991" cy="1690492"/>
          </a:xfrm>
          <a:prstGeom prst="rect">
            <a:avLst/>
          </a:prstGeom>
        </p:spPr>
      </p:pic>
      <p:pic>
        <p:nvPicPr>
          <p:cNvPr id="7" name="Bilde 6">
            <a:extLst>
              <a:ext uri="{FF2B5EF4-FFF2-40B4-BE49-F238E27FC236}">
                <a16:creationId xmlns:a16="http://schemas.microsoft.com/office/drawing/2014/main" id="{AC626DC5-E8E9-C242-9FA8-6CDEB361D535}"/>
              </a:ext>
            </a:extLst>
          </p:cNvPr>
          <p:cNvPicPr>
            <a:picLocks noChangeAspect="1"/>
          </p:cNvPicPr>
          <p:nvPr userDrawn="1"/>
        </p:nvPicPr>
        <p:blipFill rotWithShape="1">
          <a:blip r:embed="rId4"/>
          <a:srcRect l="44348" t="26255"/>
          <a:stretch/>
        </p:blipFill>
        <p:spPr>
          <a:xfrm>
            <a:off x="6382246" y="4101774"/>
            <a:ext cx="6785113" cy="5057466"/>
          </a:xfrm>
          <a:prstGeom prst="rect">
            <a:avLst/>
          </a:prstGeom>
        </p:spPr>
      </p:pic>
      <p:sp>
        <p:nvSpPr>
          <p:cNvPr id="8" name="Title 1">
            <a:extLst>
              <a:ext uri="{FF2B5EF4-FFF2-40B4-BE49-F238E27FC236}">
                <a16:creationId xmlns:a16="http://schemas.microsoft.com/office/drawing/2014/main" id="{FAE635BD-A228-AD4D-BF63-E6DF04C4B463}"/>
              </a:ext>
            </a:extLst>
          </p:cNvPr>
          <p:cNvSpPr>
            <a:spLocks noGrp="1"/>
          </p:cNvSpPr>
          <p:nvPr>
            <p:ph type="title" hasCustomPrompt="1"/>
          </p:nvPr>
        </p:nvSpPr>
        <p:spPr>
          <a:xfrm>
            <a:off x="3581400" y="862589"/>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4" name="Plassholder for tekst 3">
            <a:extLst>
              <a:ext uri="{FF2B5EF4-FFF2-40B4-BE49-F238E27FC236}">
                <a16:creationId xmlns:a16="http://schemas.microsoft.com/office/drawing/2014/main" id="{DA6528EE-A3D4-794A-A96D-B4ED9A96946B}"/>
              </a:ext>
            </a:extLst>
          </p:cNvPr>
          <p:cNvSpPr>
            <a:spLocks noGrp="1"/>
          </p:cNvSpPr>
          <p:nvPr>
            <p:ph type="body" sz="quarter" idx="10"/>
          </p:nvPr>
        </p:nvSpPr>
        <p:spPr>
          <a:xfrm>
            <a:off x="3581400" y="2378075"/>
            <a:ext cx="7986713" cy="172402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innhold 10">
            <a:extLst>
              <a:ext uri="{FF2B5EF4-FFF2-40B4-BE49-F238E27FC236}">
                <a16:creationId xmlns:a16="http://schemas.microsoft.com/office/drawing/2014/main" id="{9BAD1FBC-ACE0-F44B-952E-C3B4906276F9}"/>
              </a:ext>
            </a:extLst>
          </p:cNvPr>
          <p:cNvSpPr>
            <a:spLocks noGrp="1"/>
          </p:cNvSpPr>
          <p:nvPr>
            <p:ph sz="quarter" idx="11"/>
          </p:nvPr>
        </p:nvSpPr>
        <p:spPr>
          <a:xfrm>
            <a:off x="3581400" y="4378325"/>
            <a:ext cx="7986713" cy="179705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143500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delt - lys 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4C3ABA-1C0B-0E4D-B782-21A5270DC2EF}"/>
              </a:ext>
            </a:extLst>
          </p:cNvPr>
          <p:cNvSpPr>
            <a:spLocks noGrp="1"/>
          </p:cNvSpPr>
          <p:nvPr>
            <p:ph type="title"/>
          </p:nvPr>
        </p:nvSpPr>
        <p:spPr>
          <a:xfrm>
            <a:off x="1112674" y="1247994"/>
            <a:ext cx="9966651" cy="2787978"/>
          </a:xfrm>
        </p:spPr>
        <p:txBody>
          <a:bodyPr/>
          <a:lstStyle/>
          <a:p>
            <a:r>
              <a:rPr lang="nb-NO"/>
              <a:t>Klikk for å redigere tittelstil</a:t>
            </a:r>
          </a:p>
        </p:txBody>
      </p:sp>
      <p:sp>
        <p:nvSpPr>
          <p:cNvPr id="9" name="Plassholder for tekst 8">
            <a:extLst>
              <a:ext uri="{FF2B5EF4-FFF2-40B4-BE49-F238E27FC236}">
                <a16:creationId xmlns:a16="http://schemas.microsoft.com/office/drawing/2014/main" id="{AB84C06B-4005-6C4A-BA9A-07947D6C95BA}"/>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2258793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delt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B82AF464-A91E-1D40-98D8-201F80DB5B23}"/>
              </a:ext>
            </a:extLst>
          </p:cNvPr>
          <p:cNvSpPr>
            <a:spLocks noGrp="1"/>
          </p:cNvSpPr>
          <p:nvPr>
            <p:ph type="title"/>
          </p:nvPr>
        </p:nvSpPr>
        <p:spPr>
          <a:xfrm>
            <a:off x="1112674" y="1247994"/>
            <a:ext cx="9966651" cy="2787978"/>
          </a:xfrm>
        </p:spPr>
        <p:txBody>
          <a:bodyPr/>
          <a:lstStyle/>
          <a:p>
            <a:r>
              <a:rPr lang="nb-NO"/>
              <a:t>Klikk for å redigere tittelstil</a:t>
            </a:r>
          </a:p>
        </p:txBody>
      </p:sp>
      <p:sp>
        <p:nvSpPr>
          <p:cNvPr id="5" name="Plassholder for tekst 8">
            <a:extLst>
              <a:ext uri="{FF2B5EF4-FFF2-40B4-BE49-F238E27FC236}">
                <a16:creationId xmlns:a16="http://schemas.microsoft.com/office/drawing/2014/main" id="{1D8F0C43-6A3C-1644-B283-5EF53C7434A6}"/>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3258553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delt - grøn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A0401AA1-8CC9-D344-8B72-4CF4F7405680}"/>
              </a:ext>
            </a:extLst>
          </p:cNvPr>
          <p:cNvSpPr>
            <a:spLocks noGrp="1"/>
          </p:cNvSpPr>
          <p:nvPr>
            <p:ph type="title"/>
          </p:nvPr>
        </p:nvSpPr>
        <p:spPr>
          <a:xfrm>
            <a:off x="1112674" y="1247994"/>
            <a:ext cx="9966651" cy="2787978"/>
          </a:xfrm>
        </p:spPr>
        <p:txBody>
          <a:bodyPr/>
          <a:lstStyle/>
          <a:p>
            <a:r>
              <a:rPr lang="nb-NO"/>
              <a:t>Klikk for å redigere tittelstil</a:t>
            </a:r>
          </a:p>
        </p:txBody>
      </p:sp>
      <p:sp>
        <p:nvSpPr>
          <p:cNvPr id="5" name="Plassholder for tekst 8">
            <a:extLst>
              <a:ext uri="{FF2B5EF4-FFF2-40B4-BE49-F238E27FC236}">
                <a16:creationId xmlns:a16="http://schemas.microsoft.com/office/drawing/2014/main" id="{6A9E1001-4A7E-9141-BB00-BE6AAD7DDF8D}"/>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17614510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delt - spiregrøn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C3F1F0B7-7F9A-1040-9E2F-2DA1193A24A8}"/>
              </a:ext>
            </a:extLst>
          </p:cNvPr>
          <p:cNvSpPr>
            <a:spLocks noGrp="1"/>
          </p:cNvSpPr>
          <p:nvPr>
            <p:ph type="title"/>
          </p:nvPr>
        </p:nvSpPr>
        <p:spPr>
          <a:xfrm>
            <a:off x="1112674" y="1247994"/>
            <a:ext cx="9966651" cy="2787978"/>
          </a:xfrm>
        </p:spPr>
        <p:txBody>
          <a:bodyPr/>
          <a:lstStyle/>
          <a:p>
            <a:r>
              <a:rPr lang="nb-NO"/>
              <a:t>Klikk for å redigere tittelstil</a:t>
            </a:r>
          </a:p>
        </p:txBody>
      </p:sp>
      <p:sp>
        <p:nvSpPr>
          <p:cNvPr id="5" name="Plassholder for tekst 8">
            <a:extLst>
              <a:ext uri="{FF2B5EF4-FFF2-40B4-BE49-F238E27FC236}">
                <a16:creationId xmlns:a16="http://schemas.microsoft.com/office/drawing/2014/main" id="{E3162AD0-CCB9-B445-87DB-1296895F122A}"/>
              </a:ext>
            </a:extLst>
          </p:cNvPr>
          <p:cNvSpPr>
            <a:spLocks noGrp="1"/>
          </p:cNvSpPr>
          <p:nvPr>
            <p:ph type="body" sz="quarter" idx="13"/>
          </p:nvPr>
        </p:nvSpPr>
        <p:spPr>
          <a:xfrm>
            <a:off x="1112675" y="5128610"/>
            <a:ext cx="9531514" cy="1019942"/>
          </a:xfrm>
        </p:spPr>
        <p:txBody>
          <a:bodyPr/>
          <a:lstStyle>
            <a:lvl1pPr>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4139639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delt - pausevideo">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KSK_kaffe_kort.mp4" descr="KSK_kaffe_kort.mp4">
            <a:hlinkClick r:id="" action="ppaction://media"/>
            <a:extLst>
              <a:ext uri="{FF2B5EF4-FFF2-40B4-BE49-F238E27FC236}">
                <a16:creationId xmlns:a16="http://schemas.microsoft.com/office/drawing/2014/main" id="{2FA38929-A708-974D-A54B-1E176E45D80D}"/>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5"/>
          <a:srcRect t="19669" b="10109"/>
          <a:stretch/>
        </p:blipFill>
        <p:spPr>
          <a:xfrm>
            <a:off x="0" y="0"/>
            <a:ext cx="12192000" cy="4815840"/>
          </a:xfrm>
          <a:prstGeom prst="rect">
            <a:avLst/>
          </a:prstGeom>
        </p:spPr>
      </p:pic>
      <p:pic>
        <p:nvPicPr>
          <p:cNvPr id="5" name="Graphic 5" descr="Clock">
            <a:extLst>
              <a:ext uri="{FF2B5EF4-FFF2-40B4-BE49-F238E27FC236}">
                <a16:creationId xmlns:a16="http://schemas.microsoft.com/office/drawing/2014/main" id="{7552C4B4-B73C-F94A-841F-266626CC475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513216" y="1437750"/>
            <a:ext cx="2524947" cy="2524947"/>
          </a:xfrm>
          <a:prstGeom prst="rect">
            <a:avLst/>
          </a:prstGeom>
        </p:spPr>
      </p:pic>
      <p:sp>
        <p:nvSpPr>
          <p:cNvPr id="7" name="Plassholder for tekst 8">
            <a:extLst>
              <a:ext uri="{FF2B5EF4-FFF2-40B4-BE49-F238E27FC236}">
                <a16:creationId xmlns:a16="http://schemas.microsoft.com/office/drawing/2014/main" id="{D4671C65-C235-1443-BBDF-801AB317519D}"/>
              </a:ext>
            </a:extLst>
          </p:cNvPr>
          <p:cNvSpPr>
            <a:spLocks noGrp="1"/>
          </p:cNvSpPr>
          <p:nvPr>
            <p:ph type="body" sz="quarter" idx="13"/>
          </p:nvPr>
        </p:nvSpPr>
        <p:spPr>
          <a:xfrm>
            <a:off x="1112675" y="5128610"/>
            <a:ext cx="9531514" cy="1019942"/>
          </a:xfrm>
        </p:spPr>
        <p:txBody>
          <a:bodyPr/>
          <a:lstStyle>
            <a:lvl1pPr algn="ctr">
              <a:buNone/>
              <a:defRPr sz="4600">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381656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delt - bilde øverst">
    <p:bg>
      <p:bgPr>
        <a:solidFill>
          <a:schemeClr val="bg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128C84A7-BB3D-8841-8308-4695754095A2}"/>
              </a:ext>
            </a:extLst>
          </p:cNvPr>
          <p:cNvSpPr>
            <a:spLocks noGrp="1"/>
          </p:cNvSpPr>
          <p:nvPr>
            <p:ph type="pic" sz="quarter" idx="10"/>
          </p:nvPr>
        </p:nvSpPr>
        <p:spPr>
          <a:xfrm>
            <a:off x="0" y="3175"/>
            <a:ext cx="12192000" cy="2362830"/>
          </a:xfrm>
          <a:custGeom>
            <a:avLst/>
            <a:gdLst>
              <a:gd name="connsiteX0" fmla="*/ 0 w 12192000"/>
              <a:gd name="connsiteY0" fmla="*/ 0 h 2362830"/>
              <a:gd name="connsiteX1" fmla="*/ 12192000 w 12192000"/>
              <a:gd name="connsiteY1" fmla="*/ 0 h 2362830"/>
              <a:gd name="connsiteX2" fmla="*/ 12192000 w 12192000"/>
              <a:gd name="connsiteY2" fmla="*/ 2362830 h 2362830"/>
              <a:gd name="connsiteX3" fmla="*/ 6726091 w 12192000"/>
              <a:gd name="connsiteY3" fmla="*/ 2362830 h 2362830"/>
              <a:gd name="connsiteX4" fmla="*/ 6738111 w 12192000"/>
              <a:gd name="connsiteY4" fmla="*/ 2243592 h 2362830"/>
              <a:gd name="connsiteX5" fmla="*/ 6095999 w 12192000"/>
              <a:gd name="connsiteY5" fmla="*/ 1601480 h 2362830"/>
              <a:gd name="connsiteX6" fmla="*/ 5453887 w 12192000"/>
              <a:gd name="connsiteY6" fmla="*/ 2243592 h 2362830"/>
              <a:gd name="connsiteX7" fmla="*/ 5465908 w 12192000"/>
              <a:gd name="connsiteY7" fmla="*/ 2362830 h 2362830"/>
              <a:gd name="connsiteX8" fmla="*/ 0 w 12192000"/>
              <a:gd name="connsiteY8" fmla="*/ 2362830 h 236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362830">
                <a:moveTo>
                  <a:pt x="0" y="0"/>
                </a:moveTo>
                <a:lnTo>
                  <a:pt x="12192000" y="0"/>
                </a:lnTo>
                <a:lnTo>
                  <a:pt x="12192000" y="2362830"/>
                </a:lnTo>
                <a:lnTo>
                  <a:pt x="6726091" y="2362830"/>
                </a:lnTo>
                <a:lnTo>
                  <a:pt x="6738111" y="2243592"/>
                </a:lnTo>
                <a:cubicBezTo>
                  <a:pt x="6738111" y="1888963"/>
                  <a:pt x="6450628" y="1601480"/>
                  <a:pt x="6095999" y="1601480"/>
                </a:cubicBezTo>
                <a:cubicBezTo>
                  <a:pt x="5741370" y="1601480"/>
                  <a:pt x="5453887" y="1888963"/>
                  <a:pt x="5453887" y="2243592"/>
                </a:cubicBezTo>
                <a:lnTo>
                  <a:pt x="5465908" y="2362830"/>
                </a:lnTo>
                <a:lnTo>
                  <a:pt x="0" y="2362830"/>
                </a:lnTo>
                <a:close/>
              </a:path>
            </a:pathLst>
          </a:custGeom>
          <a:noFill/>
        </p:spPr>
        <p:txBody>
          <a:bodyPr wrap="square" anchor="t">
            <a:noAutofit/>
          </a:bodyPr>
          <a:lstStyle>
            <a:lvl1pPr algn="ctr">
              <a:defRPr/>
            </a:lvl1pPr>
          </a:lstStyle>
          <a:p>
            <a:r>
              <a:rPr lang="nb-NO"/>
              <a:t>Klikk på ikonet for å legge til et bilde</a:t>
            </a:r>
          </a:p>
        </p:txBody>
      </p:sp>
      <p:pic>
        <p:nvPicPr>
          <p:cNvPr id="10" name="Grafikk 9">
            <a:extLst>
              <a:ext uri="{FF2B5EF4-FFF2-40B4-BE49-F238E27FC236}">
                <a16:creationId xmlns:a16="http://schemas.microsoft.com/office/drawing/2014/main" id="{2C76A9BF-D811-634C-962C-79C0B162A29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453888" y="1601481"/>
            <a:ext cx="1284223" cy="1284223"/>
          </a:xfrm>
          <a:prstGeom prst="rect">
            <a:avLst/>
          </a:prstGeom>
        </p:spPr>
      </p:pic>
      <p:sp>
        <p:nvSpPr>
          <p:cNvPr id="6" name="Content Placeholder 2">
            <a:extLst>
              <a:ext uri="{FF2B5EF4-FFF2-40B4-BE49-F238E27FC236}">
                <a16:creationId xmlns:a16="http://schemas.microsoft.com/office/drawing/2014/main" id="{82E400C2-7345-9047-ACEE-FE2B0F1A1D81}"/>
              </a:ext>
            </a:extLst>
          </p:cNvPr>
          <p:cNvSpPr>
            <a:spLocks noGrp="1"/>
          </p:cNvSpPr>
          <p:nvPr>
            <p:ph idx="1" hasCustomPrompt="1"/>
          </p:nvPr>
        </p:nvSpPr>
        <p:spPr>
          <a:xfrm>
            <a:off x="1087274" y="3054350"/>
            <a:ext cx="9966651" cy="3342974"/>
          </a:xfrm>
        </p:spPr>
        <p:txBody>
          <a:bodyPr anchor="ct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3053393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argerik bakgrun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503E3261-2D82-6843-A899-1FACE31F9EA9}"/>
              </a:ext>
            </a:extLst>
          </p:cNvPr>
          <p:cNvSpPr/>
          <p:nvPr userDrawn="1"/>
        </p:nvSpPr>
        <p:spPr>
          <a:xfrm>
            <a:off x="838199" y="2183997"/>
            <a:ext cx="10515600" cy="1818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4538620-9E64-FC42-A0E7-72D67648BB5F}"/>
              </a:ext>
            </a:extLst>
          </p:cNvPr>
          <p:cNvSpPr>
            <a:spLocks noGrp="1"/>
          </p:cNvSpPr>
          <p:nvPr>
            <p:ph type="title" hasCustomPrompt="1"/>
          </p:nvPr>
        </p:nvSpPr>
        <p:spPr>
          <a:xfrm>
            <a:off x="1112674" y="2258471"/>
            <a:ext cx="9966651" cy="1325563"/>
          </a:xfrm>
        </p:spPr>
        <p:txBody>
          <a:bodyPr/>
          <a:lstStyle>
            <a:lvl1pPr algn="ctr">
              <a:defRPr sz="7200" spc="300"/>
            </a:lvl1pPr>
          </a:lstStyle>
          <a:p>
            <a:r>
              <a:rPr lang="nb-NO"/>
              <a:t>Hurra!</a:t>
            </a:r>
          </a:p>
        </p:txBody>
      </p:sp>
    </p:spTree>
    <p:extLst>
      <p:ext uri="{BB962C8B-B14F-4D97-AF65-F5344CB8AC3E}">
        <p14:creationId xmlns:p14="http://schemas.microsoft.com/office/powerpoint/2010/main" val="1507865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1165068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Title 19"/>
          <p:cNvSpPr>
            <a:spLocks noGrp="1"/>
          </p:cNvSpPr>
          <p:nvPr>
            <p:ph type="ctrTitle"/>
          </p:nvPr>
        </p:nvSpPr>
        <p:spPr>
          <a:xfrm>
            <a:off x="664227" y="2196036"/>
            <a:ext cx="9915291" cy="466880"/>
          </a:xfrm>
        </p:spPr>
        <p:txBody>
          <a:bodyPr>
            <a:noAutofit/>
          </a:bodyPr>
          <a:lstStyle>
            <a:lvl1pPr algn="l">
              <a:defRPr sz="3000">
                <a:solidFill>
                  <a:srgbClr val="FFFFFF"/>
                </a:solidFill>
              </a:defRPr>
            </a:lvl1pPr>
          </a:lstStyle>
          <a:p>
            <a:r>
              <a:rPr lang="nb-NO"/>
              <a:t>Klikk for å redigere tittelstil</a:t>
            </a:r>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000">
                <a:solidFill>
                  <a:srgbClr val="FFFFFF"/>
                </a:solidFill>
              </a:defRPr>
            </a:lvl1pPr>
          </a:lstStyle>
          <a:p>
            <a:r>
              <a:rPr lang="nb-NO"/>
              <a:t>Klikk for å redigere undertittelstil i malen</a:t>
            </a:r>
          </a:p>
        </p:txBody>
      </p:sp>
      <p:pic>
        <p:nvPicPr>
          <p:cNvPr id="13" name="Bilde 12"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4117965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0"/>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03.06.2021</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959429"/>
            <a:ext cx="10972800" cy="361149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546703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lå bakgrunn m hvite sirkler og logo">
    <p:bg>
      <p:bgPr>
        <a:solidFill>
          <a:srgbClr val="5FC5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Tree>
    <p:extLst>
      <p:ext uri="{BB962C8B-B14F-4D97-AF65-F5344CB8AC3E}">
        <p14:creationId xmlns:p14="http://schemas.microsoft.com/office/powerpoint/2010/main" val="4054020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innhold 2"/>
          <p:cNvSpPr>
            <a:spLocks noGrp="1"/>
          </p:cNvSpPr>
          <p:nvPr>
            <p:ph sz="half" idx="1"/>
          </p:nvPr>
        </p:nvSpPr>
        <p:spPr>
          <a:xfrm>
            <a:off x="609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9540C3D-7D2E-B046-9707-68B92A5A8B5C}" type="datetimeFigureOut">
              <a:t>03.06.2021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813649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t>03.06.2021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614693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03.06.2021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4224197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Plassholder for dato 4"/>
          <p:cNvSpPr>
            <a:spLocks noGrp="1"/>
          </p:cNvSpPr>
          <p:nvPr>
            <p:ph type="dt" sz="half" idx="10"/>
          </p:nvPr>
        </p:nvSpPr>
        <p:spPr/>
        <p:txBody>
          <a:bodyPr/>
          <a:lstStyle/>
          <a:p>
            <a:fld id="{49540C3D-7D2E-B046-9707-68B92A5A8B5C}" type="datetimeFigureOut">
              <a:t>03.06.2021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5051717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Plassholder for dato 4"/>
          <p:cNvSpPr>
            <a:spLocks noGrp="1"/>
          </p:cNvSpPr>
          <p:nvPr>
            <p:ph type="dt" sz="half" idx="10"/>
          </p:nvPr>
        </p:nvSpPr>
        <p:spPr/>
        <p:txBody>
          <a:bodyPr/>
          <a:lstStyle/>
          <a:p>
            <a:fld id="{49540C3D-7D2E-B046-9707-68B92A5A8B5C}" type="datetimeFigureOut">
              <a:t>03.06.2021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8475668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03.06.2021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684590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03.06.2021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671701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2267472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975596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000">
                <a:solidFill>
                  <a:srgbClr val="001A58"/>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660717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å bakgrunn m sirkler">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F49C3188-C296-0F49-9DDA-40726BC3A614}"/>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10" name="Content Placeholder 2">
            <a:extLst>
              <a:ext uri="{FF2B5EF4-FFF2-40B4-BE49-F238E27FC236}">
                <a16:creationId xmlns:a16="http://schemas.microsoft.com/office/drawing/2014/main" id="{EDC31F35-0CA0-C248-8A0C-8DC90CA5F792}"/>
              </a:ext>
            </a:extLst>
          </p:cNvPr>
          <p:cNvSpPr>
            <a:spLocks noGrp="1"/>
          </p:cNvSpPr>
          <p:nvPr>
            <p:ph idx="1" hasCustomPrompt="1"/>
          </p:nvPr>
        </p:nvSpPr>
        <p:spPr>
          <a:xfrm>
            <a:off x="1112674" y="2010268"/>
            <a:ext cx="9966651" cy="4218410"/>
          </a:xfrm>
        </p:spPr>
        <p:txBody>
          <a:bodyPr/>
          <a:lstStyle>
            <a:lvl1pPr>
              <a:buFont typeface="Arial" panose="020B0604020202020204" pitchFamily="34" charset="0"/>
              <a:buNone/>
              <a:defRPr/>
            </a:lvl1pPr>
            <a:lvl2pPr>
              <a:buNone/>
              <a:defRPr/>
            </a:lvl2pPr>
            <a:lvl3pPr>
              <a:buNone/>
              <a:defRPr/>
            </a:lvl3pPr>
            <a:lvl4pPr>
              <a:buNone/>
              <a:defRPr/>
            </a:lvl4pPr>
            <a:lvl5pPr>
              <a:buNone/>
              <a:defRPr/>
            </a:lvl5pPr>
          </a:lstStyle>
          <a:p>
            <a:pPr lvl="0"/>
            <a:r>
              <a:rPr lang="en-GB" err="1"/>
              <a:t>Klikk</a:t>
            </a:r>
            <a:r>
              <a:rPr lang="en-GB"/>
              <a:t> for </a:t>
            </a:r>
            <a:r>
              <a:rPr lang="en-GB" err="1"/>
              <a:t>redigere</a:t>
            </a:r>
            <a:r>
              <a:rPr lang="en-GB"/>
              <a:t> </a:t>
            </a:r>
            <a:r>
              <a:rPr lang="en-GB" err="1"/>
              <a:t>tekst</a:t>
            </a:r>
            <a:endParaRPr lang="en-GB"/>
          </a:p>
        </p:txBody>
      </p:sp>
    </p:spTree>
    <p:extLst>
      <p:ext uri="{BB962C8B-B14F-4D97-AF65-F5344CB8AC3E}">
        <p14:creationId xmlns:p14="http://schemas.microsoft.com/office/powerpoint/2010/main" val="2955561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756144" y="702088"/>
            <a:ext cx="10676028" cy="553998"/>
          </a:xfrm>
        </p:spPr>
        <p:txBody>
          <a:bodyPr>
            <a:normAutofit/>
          </a:bodyPr>
          <a:lstStyle>
            <a:lvl1pPr algn="ctr">
              <a:defRPr/>
            </a:lvl1pPr>
          </a:lstStyle>
          <a:p>
            <a:r>
              <a:rPr lang="nb-NO"/>
              <a:t>Klikk for å redigere tittelstil</a:t>
            </a:r>
          </a:p>
        </p:txBody>
      </p:sp>
      <p:sp>
        <p:nvSpPr>
          <p:cNvPr id="3" name="Plassholder for innhold 2"/>
          <p:cNvSpPr>
            <a:spLocks noGrp="1"/>
          </p:cNvSpPr>
          <p:nvPr>
            <p:ph idx="1"/>
          </p:nvPr>
        </p:nvSpPr>
        <p:spPr>
          <a:xfrm>
            <a:off x="756144" y="1674210"/>
            <a:ext cx="10676028" cy="421252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862F67B-FFDC-479B-8E3E-333D65067A97}" type="datetime1">
              <a:rPr lang="nb-NO" smtClean="0"/>
              <a:t>03.06.2021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tekst 6">
            <a:extLst>
              <a:ext uri="{FF2B5EF4-FFF2-40B4-BE49-F238E27FC236}">
                <a16:creationId xmlns:a16="http://schemas.microsoft.com/office/drawing/2014/main" id="{0EA09DAD-52FD-47AA-AB29-D93C25338F88}"/>
              </a:ext>
            </a:extLst>
          </p:cNvPr>
          <p:cNvSpPr>
            <a:spLocks noGrp="1"/>
          </p:cNvSpPr>
          <p:nvPr>
            <p:ph type="body" sz="quarter" idx="13" hasCustomPrompt="1"/>
          </p:nvPr>
        </p:nvSpPr>
        <p:spPr>
          <a:xfrm>
            <a:off x="756144" y="1296162"/>
            <a:ext cx="10676028" cy="324041"/>
          </a:xfrm>
          <a:prstGeom prst="rect">
            <a:avLst/>
          </a:prstGeom>
        </p:spPr>
        <p:txBody>
          <a:bodyPr>
            <a:normAutofit/>
          </a:bodyPr>
          <a:lstStyle>
            <a:lvl1pPr marL="0" indent="0" algn="ctr">
              <a:spcBef>
                <a:spcPts val="0"/>
              </a:spcBef>
              <a:buNone/>
              <a:defRPr/>
            </a:lvl1pPr>
          </a:lstStyle>
          <a:p>
            <a:pPr lvl="0"/>
            <a:r>
              <a:rPr lang="nb-NO"/>
              <a:t>Klikk for å legge til undertittel</a:t>
            </a:r>
          </a:p>
        </p:txBody>
      </p:sp>
    </p:spTree>
    <p:extLst>
      <p:ext uri="{BB962C8B-B14F-4D97-AF65-F5344CB8AC3E}">
        <p14:creationId xmlns:p14="http://schemas.microsoft.com/office/powerpoint/2010/main" val="36575623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2_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609603" y="274638"/>
            <a:ext cx="10972798" cy="1143000"/>
          </a:xfrm>
        </p:spPr>
        <p:txBody>
          <a:bodyPr/>
          <a:lstStyle/>
          <a:p>
            <a:r>
              <a:rPr lang="nb-NO"/>
              <a:t>Klikk for å redigere tittelstil</a:t>
            </a:r>
            <a:endParaRPr lang="nn-NO"/>
          </a:p>
        </p:txBody>
      </p:sp>
      <p:sp>
        <p:nvSpPr>
          <p:cNvPr id="3" name="Plassholder for innhold 2"/>
          <p:cNvSpPr>
            <a:spLocks noGrp="1"/>
          </p:cNvSpPr>
          <p:nvPr>
            <p:ph idx="1"/>
          </p:nvPr>
        </p:nvSpPr>
        <p:spPr>
          <a:xfrm>
            <a:off x="609600" y="1600201"/>
            <a:ext cx="10972800" cy="417195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1053554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D886FFBB-7730-49C3-A02A-4C5EB4D8B2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 y="284"/>
            <a:ext cx="12191785" cy="6857433"/>
          </a:xfrm>
          <a:prstGeom prst="rect">
            <a:avLst/>
          </a:prstGeom>
        </p:spPr>
      </p:pic>
      <p:sp>
        <p:nvSpPr>
          <p:cNvPr id="2" name="Tittel 1"/>
          <p:cNvSpPr>
            <a:spLocks noGrp="1"/>
          </p:cNvSpPr>
          <p:nvPr>
            <p:ph type="ctrTitle"/>
          </p:nvPr>
        </p:nvSpPr>
        <p:spPr>
          <a:xfrm>
            <a:off x="756143" y="1665218"/>
            <a:ext cx="10115764" cy="1661865"/>
          </a:xfrm>
        </p:spPr>
        <p:txBody>
          <a:bodyPr anchor="b">
            <a:normAutofit/>
          </a:bodyPr>
          <a:lstStyle>
            <a:lvl1pPr algn="l">
              <a:defRPr sz="6000">
                <a:solidFill>
                  <a:schemeClr val="accent2"/>
                </a:solidFill>
              </a:defRPr>
            </a:lvl1pPr>
          </a:lstStyle>
          <a:p>
            <a:r>
              <a:rPr lang="nb-NO"/>
              <a:t>Klikk for å redigere tittelstil</a:t>
            </a:r>
          </a:p>
        </p:txBody>
      </p:sp>
      <p:sp>
        <p:nvSpPr>
          <p:cNvPr id="3" name="Undertittel 2"/>
          <p:cNvSpPr>
            <a:spLocks noGrp="1"/>
          </p:cNvSpPr>
          <p:nvPr>
            <p:ph type="subTitle" idx="1"/>
          </p:nvPr>
        </p:nvSpPr>
        <p:spPr>
          <a:xfrm>
            <a:off x="756144" y="3398838"/>
            <a:ext cx="10115763" cy="1077218"/>
          </a:xfrm>
        </p:spPr>
        <p:txBody>
          <a:bodyPr>
            <a:normAutofit/>
          </a:bodyPr>
          <a:lstStyle>
            <a:lvl1pPr marL="0" indent="0" algn="l">
              <a:spcBef>
                <a:spcPts val="0"/>
              </a:spcBef>
              <a:buNone/>
              <a:defRPr sz="3500">
                <a:solidFill>
                  <a:schemeClr val="accent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a:xfrm>
            <a:off x="756144" y="5762461"/>
            <a:ext cx="1275217" cy="230833"/>
          </a:xfrm>
        </p:spPr>
        <p:txBody>
          <a:bodyPr>
            <a:normAutofit/>
          </a:bodyPr>
          <a:lstStyle>
            <a:lvl1pPr>
              <a:defRPr sz="1500">
                <a:solidFill>
                  <a:schemeClr val="accent1"/>
                </a:solidFill>
              </a:defRPr>
            </a:lvl1pPr>
          </a:lstStyle>
          <a:p>
            <a:fld id="{AA68ECCA-1AD3-4ED0-8772-AA12FFD8EBD4}" type="datetime1">
              <a:rPr lang="nb-NO" smtClean="0"/>
              <a:t>03.06.2021</a:t>
            </a:fld>
            <a:endParaRPr lang="nb-NO"/>
          </a:p>
        </p:txBody>
      </p:sp>
      <p:pic>
        <p:nvPicPr>
          <p:cNvPr id="8" name="Bilde 7">
            <a:extLst>
              <a:ext uri="{FF2B5EF4-FFF2-40B4-BE49-F238E27FC236}">
                <a16:creationId xmlns:a16="http://schemas.microsoft.com/office/drawing/2014/main" id="{CDF872DB-DEE0-439F-A213-F3975DECAB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44" y="756095"/>
            <a:ext cx="2039249" cy="686564"/>
          </a:xfrm>
          <a:prstGeom prst="rect">
            <a:avLst/>
          </a:prstGeom>
        </p:spPr>
      </p:pic>
    </p:spTree>
    <p:extLst>
      <p:ext uri="{BB962C8B-B14F-4D97-AF65-F5344CB8AC3E}">
        <p14:creationId xmlns:p14="http://schemas.microsoft.com/office/powerpoint/2010/main" val="11285030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tellysbild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886FFBB-7730-49C3-A02A-4C5EB4D8B2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 y="284"/>
            <a:ext cx="12191785" cy="6857433"/>
          </a:xfrm>
          <a:prstGeom prst="rect">
            <a:avLst/>
          </a:prstGeom>
        </p:spPr>
      </p:pic>
      <p:sp>
        <p:nvSpPr>
          <p:cNvPr id="2" name="Tittel 1"/>
          <p:cNvSpPr>
            <a:spLocks noGrp="1"/>
          </p:cNvSpPr>
          <p:nvPr>
            <p:ph type="ctrTitle"/>
          </p:nvPr>
        </p:nvSpPr>
        <p:spPr>
          <a:xfrm>
            <a:off x="756143" y="1665218"/>
            <a:ext cx="10115764" cy="1661865"/>
          </a:xfrm>
        </p:spPr>
        <p:txBody>
          <a:bodyPr anchor="b">
            <a:normAutofit/>
          </a:bodyPr>
          <a:lstStyle>
            <a:lvl1pPr algn="l">
              <a:defRPr sz="6000">
                <a:solidFill>
                  <a:schemeClr val="accent2"/>
                </a:solidFill>
              </a:defRPr>
            </a:lvl1pPr>
          </a:lstStyle>
          <a:p>
            <a:r>
              <a:rPr lang="nb-NO"/>
              <a:t>Klikk for å redigere tittelstil</a:t>
            </a:r>
          </a:p>
        </p:txBody>
      </p:sp>
      <p:sp>
        <p:nvSpPr>
          <p:cNvPr id="3" name="Undertittel 2"/>
          <p:cNvSpPr>
            <a:spLocks noGrp="1"/>
          </p:cNvSpPr>
          <p:nvPr>
            <p:ph type="subTitle" idx="1"/>
          </p:nvPr>
        </p:nvSpPr>
        <p:spPr>
          <a:xfrm>
            <a:off x="756144" y="3398838"/>
            <a:ext cx="10115763" cy="1077218"/>
          </a:xfrm>
        </p:spPr>
        <p:txBody>
          <a:bodyPr>
            <a:normAutofit/>
          </a:bodyPr>
          <a:lstStyle>
            <a:lvl1pPr marL="0" indent="0" algn="l">
              <a:spcBef>
                <a:spcPts val="0"/>
              </a:spcBef>
              <a:buNone/>
              <a:defRPr sz="3500">
                <a:solidFill>
                  <a:schemeClr val="bg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a:xfrm>
            <a:off x="756144" y="5762461"/>
            <a:ext cx="1275217" cy="230833"/>
          </a:xfrm>
        </p:spPr>
        <p:txBody>
          <a:bodyPr>
            <a:normAutofit/>
          </a:bodyPr>
          <a:lstStyle>
            <a:lvl1pPr>
              <a:defRPr sz="1500">
                <a:solidFill>
                  <a:schemeClr val="bg1"/>
                </a:solidFill>
              </a:defRPr>
            </a:lvl1pPr>
          </a:lstStyle>
          <a:p>
            <a:fld id="{0EEEB072-A1E0-4253-8E60-1F6B53F64276}" type="datetime1">
              <a:rPr lang="nb-NO" smtClean="0"/>
              <a:t>03.06.2021</a:t>
            </a:fld>
            <a:endParaRPr lang="nb-NO"/>
          </a:p>
        </p:txBody>
      </p:sp>
      <p:pic>
        <p:nvPicPr>
          <p:cNvPr id="8" name="Bilde 7">
            <a:extLst>
              <a:ext uri="{FF2B5EF4-FFF2-40B4-BE49-F238E27FC236}">
                <a16:creationId xmlns:a16="http://schemas.microsoft.com/office/drawing/2014/main" id="{CDF872DB-DEE0-439F-A213-F3975DECAB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009" y="756095"/>
            <a:ext cx="2035519" cy="686564"/>
          </a:xfrm>
          <a:prstGeom prst="rect">
            <a:avLst/>
          </a:prstGeom>
        </p:spPr>
      </p:pic>
    </p:spTree>
    <p:extLst>
      <p:ext uri="{BB962C8B-B14F-4D97-AF65-F5344CB8AC3E}">
        <p14:creationId xmlns:p14="http://schemas.microsoft.com/office/powerpoint/2010/main" val="20046825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tellysbilde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886FFBB-7730-49C3-A02A-4C5EB4D8B2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 y="284"/>
            <a:ext cx="12191785" cy="6857433"/>
          </a:xfrm>
          <a:prstGeom prst="rect">
            <a:avLst/>
          </a:prstGeom>
        </p:spPr>
      </p:pic>
      <p:sp>
        <p:nvSpPr>
          <p:cNvPr id="2" name="Tittel 1"/>
          <p:cNvSpPr>
            <a:spLocks noGrp="1"/>
          </p:cNvSpPr>
          <p:nvPr>
            <p:ph type="ctrTitle"/>
          </p:nvPr>
        </p:nvSpPr>
        <p:spPr>
          <a:xfrm>
            <a:off x="756144" y="1665218"/>
            <a:ext cx="8506447" cy="1661865"/>
          </a:xfrm>
        </p:spPr>
        <p:txBody>
          <a:bodyPr anchor="b">
            <a:normAutofit/>
          </a:bodyPr>
          <a:lstStyle>
            <a:lvl1pPr algn="l">
              <a:defRPr sz="6000">
                <a:solidFill>
                  <a:schemeClr val="accent3"/>
                </a:solidFill>
              </a:defRPr>
            </a:lvl1pPr>
          </a:lstStyle>
          <a:p>
            <a:r>
              <a:rPr lang="nb-NO"/>
              <a:t>Klikk for å redigere tittelstil</a:t>
            </a:r>
          </a:p>
        </p:txBody>
      </p:sp>
      <p:sp>
        <p:nvSpPr>
          <p:cNvPr id="3" name="Undertittel 2"/>
          <p:cNvSpPr>
            <a:spLocks noGrp="1"/>
          </p:cNvSpPr>
          <p:nvPr>
            <p:ph type="subTitle" idx="1"/>
          </p:nvPr>
        </p:nvSpPr>
        <p:spPr>
          <a:xfrm>
            <a:off x="756144" y="3398838"/>
            <a:ext cx="8506446" cy="1077218"/>
          </a:xfrm>
        </p:spPr>
        <p:txBody>
          <a:bodyPr>
            <a:normAutofit/>
          </a:bodyPr>
          <a:lstStyle>
            <a:lvl1pPr marL="0" indent="0" algn="l">
              <a:spcBef>
                <a:spcPts val="0"/>
              </a:spcBef>
              <a:buNone/>
              <a:defRPr sz="3500">
                <a:solidFill>
                  <a:schemeClr val="bg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a:xfrm>
            <a:off x="756144" y="5762461"/>
            <a:ext cx="1275217" cy="230833"/>
          </a:xfrm>
        </p:spPr>
        <p:txBody>
          <a:bodyPr>
            <a:normAutofit/>
          </a:bodyPr>
          <a:lstStyle>
            <a:lvl1pPr>
              <a:defRPr sz="1500">
                <a:solidFill>
                  <a:schemeClr val="bg1"/>
                </a:solidFill>
              </a:defRPr>
            </a:lvl1pPr>
          </a:lstStyle>
          <a:p>
            <a:fld id="{CD165AF7-AC4B-446A-A99B-C1ED53E66837}" type="datetime1">
              <a:rPr lang="nb-NO" smtClean="0"/>
              <a:t>03.06.2021</a:t>
            </a:fld>
            <a:endParaRPr lang="nb-NO"/>
          </a:p>
        </p:txBody>
      </p:sp>
      <p:pic>
        <p:nvPicPr>
          <p:cNvPr id="8" name="Bilde 7">
            <a:extLst>
              <a:ext uri="{FF2B5EF4-FFF2-40B4-BE49-F238E27FC236}">
                <a16:creationId xmlns:a16="http://schemas.microsoft.com/office/drawing/2014/main" id="{CDF872DB-DEE0-439F-A213-F3975DECAB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009" y="756095"/>
            <a:ext cx="2035519" cy="686564"/>
          </a:xfrm>
          <a:prstGeom prst="rect">
            <a:avLst/>
          </a:prstGeom>
        </p:spPr>
      </p:pic>
    </p:spTree>
    <p:extLst>
      <p:ext uri="{BB962C8B-B14F-4D97-AF65-F5344CB8AC3E}">
        <p14:creationId xmlns:p14="http://schemas.microsoft.com/office/powerpoint/2010/main" val="15953876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killeark m/ tittel">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886FFBB-7730-49C3-A02A-4C5EB4D8B2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 y="284"/>
            <a:ext cx="12191785" cy="6857433"/>
          </a:xfrm>
          <a:prstGeom prst="rect">
            <a:avLst/>
          </a:prstGeom>
        </p:spPr>
      </p:pic>
      <p:sp>
        <p:nvSpPr>
          <p:cNvPr id="2" name="Tittel 1"/>
          <p:cNvSpPr>
            <a:spLocks noGrp="1"/>
          </p:cNvSpPr>
          <p:nvPr>
            <p:ph type="ctrTitle"/>
          </p:nvPr>
        </p:nvSpPr>
        <p:spPr>
          <a:xfrm>
            <a:off x="2064909" y="1932039"/>
            <a:ext cx="6120979" cy="2023544"/>
          </a:xfrm>
        </p:spPr>
        <p:txBody>
          <a:bodyPr anchor="b">
            <a:normAutofit/>
          </a:bodyPr>
          <a:lstStyle>
            <a:lvl1pPr algn="l">
              <a:defRPr sz="6000">
                <a:solidFill>
                  <a:schemeClr val="accent3"/>
                </a:solidFill>
              </a:defRPr>
            </a:lvl1pPr>
          </a:lstStyle>
          <a:p>
            <a:r>
              <a:rPr lang="nb-NO"/>
              <a:t>Klikk for å redigere tittelstil</a:t>
            </a:r>
          </a:p>
        </p:txBody>
      </p:sp>
    </p:spTree>
    <p:extLst>
      <p:ext uri="{BB962C8B-B14F-4D97-AF65-F5344CB8AC3E}">
        <p14:creationId xmlns:p14="http://schemas.microsoft.com/office/powerpoint/2010/main" val="38779431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killeark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886FFBB-7730-49C3-A02A-4C5EB4D8B2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 y="284"/>
            <a:ext cx="12191785" cy="6857433"/>
          </a:xfrm>
          <a:prstGeom prst="rect">
            <a:avLst/>
          </a:prstGeom>
        </p:spPr>
      </p:pic>
    </p:spTree>
    <p:extLst>
      <p:ext uri="{BB962C8B-B14F-4D97-AF65-F5344CB8AC3E}">
        <p14:creationId xmlns:p14="http://schemas.microsoft.com/office/powerpoint/2010/main" val="17026161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killeark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886FFBB-7730-49C3-A02A-4C5EB4D8B2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 y="284"/>
            <a:ext cx="12191785" cy="6857433"/>
          </a:xfrm>
          <a:prstGeom prst="rect">
            <a:avLst/>
          </a:prstGeom>
        </p:spPr>
      </p:pic>
    </p:spTree>
    <p:extLst>
      <p:ext uri="{BB962C8B-B14F-4D97-AF65-F5344CB8AC3E}">
        <p14:creationId xmlns:p14="http://schemas.microsoft.com/office/powerpoint/2010/main" val="39519770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killeark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886FFBB-7730-49C3-A02A-4C5EB4D8B2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 y="284"/>
            <a:ext cx="12191785" cy="6857433"/>
          </a:xfrm>
          <a:prstGeom prst="rect">
            <a:avLst/>
          </a:prstGeom>
        </p:spPr>
      </p:pic>
    </p:spTree>
    <p:extLst>
      <p:ext uri="{BB962C8B-B14F-4D97-AF65-F5344CB8AC3E}">
        <p14:creationId xmlns:p14="http://schemas.microsoft.com/office/powerpoint/2010/main" val="36886869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tatside">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8CE14711-D295-4986-BA02-99D5FC4F8CEB}"/>
              </a:ext>
            </a:extLst>
          </p:cNvPr>
          <p:cNvSpPr/>
          <p:nvPr userDrawn="1"/>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8" name="Plassholder for tekst 7">
            <a:extLst>
              <a:ext uri="{FF2B5EF4-FFF2-40B4-BE49-F238E27FC236}">
                <a16:creationId xmlns:a16="http://schemas.microsoft.com/office/drawing/2014/main" id="{239EA81D-F016-4A5A-8715-C942BD6CAA92}"/>
              </a:ext>
            </a:extLst>
          </p:cNvPr>
          <p:cNvSpPr>
            <a:spLocks noGrp="1"/>
          </p:cNvSpPr>
          <p:nvPr>
            <p:ph type="body" sz="quarter" idx="13" hasCustomPrompt="1"/>
          </p:nvPr>
        </p:nvSpPr>
        <p:spPr>
          <a:xfrm>
            <a:off x="1937890" y="1996380"/>
            <a:ext cx="8208256" cy="1552212"/>
          </a:xfrm>
          <a:prstGeom prst="rect">
            <a:avLst/>
          </a:prstGeom>
          <a:blipFill dpi="0" rotWithShape="1">
            <a:blip r:embed="rId2"/>
            <a:srcRect/>
            <a:tile tx="0" ty="0" sx="50000" sy="50000" flip="none" algn="br"/>
          </a:blipFill>
        </p:spPr>
        <p:txBody>
          <a:bodyPr wrap="square" lIns="0" tIns="540000" rIns="0" bIns="540000" anchor="t">
            <a:spAutoFit/>
          </a:bodyPr>
          <a:lstStyle>
            <a:lvl1pPr marL="0" indent="0" algn="ctr">
              <a:spcBef>
                <a:spcPts val="0"/>
              </a:spcBef>
              <a:buNone/>
              <a:defRPr lang="nb-NO" sz="3000" b="0" i="0" u="none" strike="noStrike" baseline="0" smtClean="0">
                <a:solidFill>
                  <a:schemeClr val="accent3"/>
                </a:solidFill>
              </a:defRPr>
            </a:lvl1pPr>
          </a:lstStyle>
          <a:p>
            <a:r>
              <a:rPr lang="nb-NO" sz="3000" b="0" i="0" u="none" strike="noStrike" baseline="0">
                <a:solidFill>
                  <a:srgbClr val="00FFB5"/>
                </a:solidFill>
                <a:latin typeface="GimbalGrot-Reg" panose="02000503050000020004" pitchFamily="50" charset="0"/>
              </a:rPr>
              <a:t>Sitat</a:t>
            </a:r>
            <a:endParaRPr lang="en-US"/>
          </a:p>
        </p:txBody>
      </p:sp>
      <p:pic>
        <p:nvPicPr>
          <p:cNvPr id="25" name="Bilde 24">
            <a:extLst>
              <a:ext uri="{FF2B5EF4-FFF2-40B4-BE49-F238E27FC236}">
                <a16:creationId xmlns:a16="http://schemas.microsoft.com/office/drawing/2014/main" id="{C04BF9F9-B6BD-45FD-B9F9-F673348B95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6029" y="450057"/>
            <a:ext cx="765099" cy="320041"/>
          </a:xfrm>
          <a:prstGeom prst="rect">
            <a:avLst/>
          </a:prstGeom>
        </p:spPr>
      </p:pic>
      <p:sp>
        <p:nvSpPr>
          <p:cNvPr id="2" name="Text Placeholder 1">
            <a:extLst>
              <a:ext uri="{FF2B5EF4-FFF2-40B4-BE49-F238E27FC236}">
                <a16:creationId xmlns:a16="http://schemas.microsoft.com/office/drawing/2014/main" id="{2C4C5894-24F0-46D7-ABB5-96C289BC376A}"/>
              </a:ext>
            </a:extLst>
          </p:cNvPr>
          <p:cNvSpPr>
            <a:spLocks noGrp="1"/>
          </p:cNvSpPr>
          <p:nvPr>
            <p:ph type="body" sz="quarter" idx="14" hasCustomPrompt="1"/>
          </p:nvPr>
        </p:nvSpPr>
        <p:spPr>
          <a:xfrm>
            <a:off x="1937890" y="2067888"/>
            <a:ext cx="999811" cy="998222"/>
          </a:xfrm>
          <a:prstGeom prst="rect">
            <a:avLst/>
          </a:prstGeom>
          <a:blipFill>
            <a:blip r:embed="rId4"/>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2611432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Blå bakgrunn m hvite sirkler og log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lvl1pPr>
            <a:lvl2pPr>
              <a:buNone/>
              <a:defRPr/>
            </a:lvl2pPr>
            <a:lvl3pPr>
              <a:buNone/>
              <a:defRPr/>
            </a:lvl3pPr>
            <a:lvl4pPr>
              <a:buNone/>
              <a:defRPr/>
            </a:lvl4pPr>
            <a:lvl5pPr>
              <a:buNone/>
              <a:defRPr/>
            </a:lvl5pPr>
          </a:lstStyle>
          <a:p>
            <a:pPr lvl="0"/>
            <a:r>
              <a:rPr lang="en-GB" err="1"/>
              <a:t>Klikk</a:t>
            </a:r>
            <a:r>
              <a:rPr lang="en-GB"/>
              <a:t> for </a:t>
            </a:r>
            <a:r>
              <a:rPr lang="en-GB" err="1"/>
              <a:t>redigere</a:t>
            </a:r>
            <a:r>
              <a:rPr lang="en-GB"/>
              <a:t> </a:t>
            </a:r>
            <a:r>
              <a:rPr lang="en-GB" err="1"/>
              <a:t>tekst</a:t>
            </a:r>
            <a:endParaRPr lang="en-GB"/>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Tree>
    <p:extLst>
      <p:ext uri="{BB962C8B-B14F-4D97-AF65-F5344CB8AC3E}">
        <p14:creationId xmlns:p14="http://schemas.microsoft.com/office/powerpoint/2010/main" val="23403065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kontaktside #1">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FAB72BC7-D18E-47F3-8CF6-EDBADCF1562D}"/>
              </a:ext>
            </a:extLst>
          </p:cNvPr>
          <p:cNvSpPr/>
          <p:nvPr userDrawn="1"/>
        </p:nvSpPr>
        <p:spPr>
          <a:xfrm>
            <a:off x="0" y="0"/>
            <a:ext cx="60977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nb-NO" sz="900"/>
          </a:p>
        </p:txBody>
      </p:sp>
      <p:sp>
        <p:nvSpPr>
          <p:cNvPr id="5" name="Plassholder for dato 4"/>
          <p:cNvSpPr>
            <a:spLocks noGrp="1"/>
          </p:cNvSpPr>
          <p:nvPr>
            <p:ph type="dt" sz="half" idx="10"/>
          </p:nvPr>
        </p:nvSpPr>
        <p:spPr/>
        <p:txBody>
          <a:bodyPr/>
          <a:lstStyle>
            <a:lvl1pPr>
              <a:defRPr>
                <a:solidFill>
                  <a:schemeClr val="accent3"/>
                </a:solidFill>
              </a:defRPr>
            </a:lvl1pPr>
          </a:lstStyle>
          <a:p>
            <a:fld id="{97E223FD-D3D5-4359-800C-5B68A0AFACA3}" type="datetime1">
              <a:rPr lang="nb-NO" smtClean="0"/>
              <a:t>03.06.2021</a:t>
            </a:fld>
            <a:endParaRPr lang="nb-NO"/>
          </a:p>
        </p:txBody>
      </p:sp>
      <p:sp>
        <p:nvSpPr>
          <p:cNvPr id="6" name="Plassholder for bunntekst 5"/>
          <p:cNvSpPr>
            <a:spLocks noGrp="1"/>
          </p:cNvSpPr>
          <p:nvPr>
            <p:ph type="ftr" sz="quarter" idx="11"/>
          </p:nvPr>
        </p:nvSpPr>
        <p:spPr/>
        <p:txBody>
          <a:bodyPr/>
          <a:lstStyle>
            <a:lvl1pPr>
              <a:defRPr>
                <a:solidFill>
                  <a:schemeClr val="accent3"/>
                </a:solidFill>
              </a:defRPr>
            </a:lvl1p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Tittel 7">
            <a:extLst>
              <a:ext uri="{FF2B5EF4-FFF2-40B4-BE49-F238E27FC236}">
                <a16:creationId xmlns:a16="http://schemas.microsoft.com/office/drawing/2014/main" id="{FF2863E4-4AAA-4F68-B1F0-99071E126556}"/>
              </a:ext>
            </a:extLst>
          </p:cNvPr>
          <p:cNvSpPr>
            <a:spLocks noGrp="1"/>
          </p:cNvSpPr>
          <p:nvPr>
            <p:ph type="title" hasCustomPrompt="1"/>
          </p:nvPr>
        </p:nvSpPr>
        <p:spPr>
          <a:xfrm>
            <a:off x="6380102" y="1278160"/>
            <a:ext cx="5040958" cy="553998"/>
          </a:xfrm>
        </p:spPr>
        <p:txBody>
          <a:bodyPr/>
          <a:lstStyle>
            <a:lvl1pPr>
              <a:defRPr/>
            </a:lvl1pPr>
          </a:lstStyle>
          <a:p>
            <a:r>
              <a:rPr lang="nb-NO"/>
              <a:t>Overskrift</a:t>
            </a:r>
          </a:p>
        </p:txBody>
      </p:sp>
      <p:sp>
        <p:nvSpPr>
          <p:cNvPr id="9" name="Plassholder for tekst 8">
            <a:extLst>
              <a:ext uri="{FF2B5EF4-FFF2-40B4-BE49-F238E27FC236}">
                <a16:creationId xmlns:a16="http://schemas.microsoft.com/office/drawing/2014/main" id="{6BAEB684-CE29-4C72-89E5-2AABF344E4D9}"/>
              </a:ext>
            </a:extLst>
          </p:cNvPr>
          <p:cNvSpPr>
            <a:spLocks noGrp="1"/>
          </p:cNvSpPr>
          <p:nvPr>
            <p:ph type="body" sz="quarter" idx="14"/>
          </p:nvPr>
        </p:nvSpPr>
        <p:spPr>
          <a:xfrm>
            <a:off x="6380102" y="3436158"/>
            <a:ext cx="5040958" cy="2450578"/>
          </a:xfrm>
          <a:prstGeom prst="rect">
            <a:avLst/>
          </a:prstGeom>
        </p:spPr>
        <p:txBody>
          <a:bodyPr lIns="0" tIns="0" rIns="0" bIns="0"/>
          <a:lstStyle>
            <a:lvl1pPr marL="0" indent="0">
              <a:spcBef>
                <a:spcPts val="2000"/>
              </a:spcBef>
              <a:buChar char="​"/>
              <a:defRPr b="1"/>
            </a:lvl1pPr>
            <a:lvl2pPr marL="0" indent="0">
              <a:buChar char="​"/>
              <a:defRPr/>
            </a:lvl2pPr>
          </a:lstStyle>
          <a:p>
            <a:pPr lvl="0"/>
            <a:r>
              <a:rPr lang="nb-NO"/>
              <a:t>Rediger tekststiler i malen</a:t>
            </a:r>
          </a:p>
          <a:p>
            <a:pPr lvl="1"/>
            <a:r>
              <a:rPr lang="nb-NO"/>
              <a:t>Andre nivå</a:t>
            </a:r>
          </a:p>
        </p:txBody>
      </p:sp>
      <p:sp>
        <p:nvSpPr>
          <p:cNvPr id="12" name="Plassholder for tekst 6">
            <a:extLst>
              <a:ext uri="{FF2B5EF4-FFF2-40B4-BE49-F238E27FC236}">
                <a16:creationId xmlns:a16="http://schemas.microsoft.com/office/drawing/2014/main" id="{1332E23A-E666-4C73-AD90-A98A560B9E18}"/>
              </a:ext>
            </a:extLst>
          </p:cNvPr>
          <p:cNvSpPr>
            <a:spLocks noGrp="1"/>
          </p:cNvSpPr>
          <p:nvPr>
            <p:ph type="body" sz="quarter" idx="13" hasCustomPrompt="1"/>
          </p:nvPr>
        </p:nvSpPr>
        <p:spPr>
          <a:xfrm>
            <a:off x="6380102" y="2018238"/>
            <a:ext cx="5052070" cy="923330"/>
          </a:xfrm>
          <a:prstGeom prst="rect">
            <a:avLst/>
          </a:prstGeom>
        </p:spPr>
        <p:txBody>
          <a:bodyPr>
            <a:normAutofit/>
          </a:bodyPr>
          <a:lstStyle>
            <a:lvl1pPr marL="0" indent="0" algn="l">
              <a:spcBef>
                <a:spcPts val="0"/>
              </a:spcBef>
              <a:buNone/>
              <a:defRPr sz="3000"/>
            </a:lvl1pPr>
          </a:lstStyle>
          <a:p>
            <a:pPr lvl="0"/>
            <a:r>
              <a:rPr lang="nb-NO"/>
              <a:t>Klikke for å legge til undertittel</a:t>
            </a:r>
          </a:p>
        </p:txBody>
      </p:sp>
      <p:cxnSp>
        <p:nvCxnSpPr>
          <p:cNvPr id="17" name="Rett linje 16">
            <a:extLst>
              <a:ext uri="{FF2B5EF4-FFF2-40B4-BE49-F238E27FC236}">
                <a16:creationId xmlns:a16="http://schemas.microsoft.com/office/drawing/2014/main" id="{F3E20CC7-F9CC-4FC9-8E7D-6B9C0B90FCA5}"/>
              </a:ext>
            </a:extLst>
          </p:cNvPr>
          <p:cNvCxnSpPr>
            <a:cxnSpLocks/>
          </p:cNvCxnSpPr>
          <p:nvPr userDrawn="1"/>
        </p:nvCxnSpPr>
        <p:spPr>
          <a:xfrm>
            <a:off x="6097759" y="6228779"/>
            <a:ext cx="5338014"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Bilde 17">
            <a:extLst>
              <a:ext uri="{FF2B5EF4-FFF2-40B4-BE49-F238E27FC236}">
                <a16:creationId xmlns:a16="http://schemas.microsoft.com/office/drawing/2014/main" id="{881DC731-B57F-4204-95D5-6DEDF79456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76029" y="450057"/>
            <a:ext cx="765099" cy="320041"/>
          </a:xfrm>
          <a:prstGeom prst="rect">
            <a:avLst/>
          </a:prstGeom>
        </p:spPr>
      </p:pic>
      <p:sp>
        <p:nvSpPr>
          <p:cNvPr id="19" name="TekstSylinder 18">
            <a:extLst>
              <a:ext uri="{FF2B5EF4-FFF2-40B4-BE49-F238E27FC236}">
                <a16:creationId xmlns:a16="http://schemas.microsoft.com/office/drawing/2014/main" id="{343AF7FA-C3B5-46B1-BC0F-C1A510A923BC}"/>
              </a:ext>
            </a:extLst>
          </p:cNvPr>
          <p:cNvSpPr txBox="1"/>
          <p:nvPr userDrawn="1"/>
        </p:nvSpPr>
        <p:spPr>
          <a:xfrm>
            <a:off x="11019952" y="6297929"/>
            <a:ext cx="415905" cy="115416"/>
          </a:xfrm>
          <a:prstGeom prst="rect">
            <a:avLst/>
          </a:prstGeom>
          <a:noFill/>
        </p:spPr>
        <p:txBody>
          <a:bodyPr wrap="square" lIns="0" tIns="0" rIns="0" bIns="0" rtlCol="0">
            <a:normAutofit/>
          </a:bodyPr>
          <a:lstStyle/>
          <a:p>
            <a:pPr algn="r"/>
            <a:r>
              <a:rPr lang="nb-NO" sz="750"/>
              <a:t>Kf.no</a:t>
            </a:r>
          </a:p>
        </p:txBody>
      </p:sp>
      <p:cxnSp>
        <p:nvCxnSpPr>
          <p:cNvPr id="20" name="Rett linje 19">
            <a:extLst>
              <a:ext uri="{FF2B5EF4-FFF2-40B4-BE49-F238E27FC236}">
                <a16:creationId xmlns:a16="http://schemas.microsoft.com/office/drawing/2014/main" id="{91C415E9-7461-456E-AC37-C394C94A366B}"/>
              </a:ext>
            </a:extLst>
          </p:cNvPr>
          <p:cNvCxnSpPr/>
          <p:nvPr userDrawn="1"/>
        </p:nvCxnSpPr>
        <p:spPr>
          <a:xfrm>
            <a:off x="756144" y="6228779"/>
            <a:ext cx="533801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3" name="Bilde 22">
            <a:extLst>
              <a:ext uri="{FF2B5EF4-FFF2-40B4-BE49-F238E27FC236}">
                <a16:creationId xmlns:a16="http://schemas.microsoft.com/office/drawing/2014/main" id="{3A3B218C-F54C-4211-9760-144B5E7CDB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16383" y="2502313"/>
            <a:ext cx="2045345" cy="1850140"/>
          </a:xfrm>
          <a:prstGeom prst="rect">
            <a:avLst/>
          </a:prstGeom>
        </p:spPr>
      </p:pic>
    </p:spTree>
    <p:extLst>
      <p:ext uri="{BB962C8B-B14F-4D97-AF65-F5344CB8AC3E}">
        <p14:creationId xmlns:p14="http://schemas.microsoft.com/office/powerpoint/2010/main" val="22525614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kontaktside #2">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FAB72BC7-D18E-47F3-8CF6-EDBADCF1562D}"/>
              </a:ext>
            </a:extLst>
          </p:cNvPr>
          <p:cNvSpPr/>
          <p:nvPr userDrawn="1"/>
        </p:nvSpPr>
        <p:spPr>
          <a:xfrm>
            <a:off x="0" y="0"/>
            <a:ext cx="60977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5" name="Plassholder for dato 4"/>
          <p:cNvSpPr>
            <a:spLocks noGrp="1"/>
          </p:cNvSpPr>
          <p:nvPr>
            <p:ph type="dt" sz="half" idx="10"/>
          </p:nvPr>
        </p:nvSpPr>
        <p:spPr/>
        <p:txBody>
          <a:bodyPr/>
          <a:lstStyle>
            <a:lvl1pPr>
              <a:defRPr>
                <a:solidFill>
                  <a:schemeClr val="accent3"/>
                </a:solidFill>
              </a:defRPr>
            </a:lvl1pPr>
          </a:lstStyle>
          <a:p>
            <a:fld id="{2FE7D2B5-0C68-449B-9EF6-268B5D511B22}" type="datetime1">
              <a:rPr lang="nb-NO" smtClean="0"/>
              <a:t>03.06.2021</a:t>
            </a:fld>
            <a:endParaRPr lang="nb-NO"/>
          </a:p>
        </p:txBody>
      </p:sp>
      <p:sp>
        <p:nvSpPr>
          <p:cNvPr id="6" name="Plassholder for bunntekst 5"/>
          <p:cNvSpPr>
            <a:spLocks noGrp="1"/>
          </p:cNvSpPr>
          <p:nvPr>
            <p:ph type="ftr" sz="quarter" idx="11"/>
          </p:nvPr>
        </p:nvSpPr>
        <p:spPr/>
        <p:txBody>
          <a:bodyPr/>
          <a:lstStyle>
            <a:lvl1pPr>
              <a:defRPr>
                <a:solidFill>
                  <a:schemeClr val="accent3"/>
                </a:solidFill>
              </a:defRPr>
            </a:lvl1p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Tittel 7">
            <a:extLst>
              <a:ext uri="{FF2B5EF4-FFF2-40B4-BE49-F238E27FC236}">
                <a16:creationId xmlns:a16="http://schemas.microsoft.com/office/drawing/2014/main" id="{FF2863E4-4AAA-4F68-B1F0-99071E126556}"/>
              </a:ext>
            </a:extLst>
          </p:cNvPr>
          <p:cNvSpPr>
            <a:spLocks noGrp="1"/>
          </p:cNvSpPr>
          <p:nvPr>
            <p:ph type="title" hasCustomPrompt="1"/>
          </p:nvPr>
        </p:nvSpPr>
        <p:spPr>
          <a:xfrm>
            <a:off x="6380102" y="1566196"/>
            <a:ext cx="5040958" cy="553998"/>
          </a:xfrm>
        </p:spPr>
        <p:txBody>
          <a:bodyPr/>
          <a:lstStyle>
            <a:lvl1pPr>
              <a:defRPr/>
            </a:lvl1pPr>
          </a:lstStyle>
          <a:p>
            <a:r>
              <a:rPr lang="nb-NO"/>
              <a:t>Overskrift</a:t>
            </a:r>
          </a:p>
        </p:txBody>
      </p:sp>
      <p:sp>
        <p:nvSpPr>
          <p:cNvPr id="9" name="Plassholder for tekst 8">
            <a:extLst>
              <a:ext uri="{FF2B5EF4-FFF2-40B4-BE49-F238E27FC236}">
                <a16:creationId xmlns:a16="http://schemas.microsoft.com/office/drawing/2014/main" id="{6BAEB684-CE29-4C72-89E5-2AABF344E4D9}"/>
              </a:ext>
            </a:extLst>
          </p:cNvPr>
          <p:cNvSpPr>
            <a:spLocks noGrp="1"/>
          </p:cNvSpPr>
          <p:nvPr>
            <p:ph type="body" sz="quarter" idx="14"/>
          </p:nvPr>
        </p:nvSpPr>
        <p:spPr>
          <a:xfrm>
            <a:off x="6380102" y="2808353"/>
            <a:ext cx="5040958" cy="3078384"/>
          </a:xfrm>
          <a:prstGeom prst="rect">
            <a:avLst/>
          </a:prstGeom>
        </p:spPr>
        <p:txBody>
          <a:bodyPr lIns="0" tIns="0" rIns="0" bIns="0"/>
          <a:lstStyle>
            <a:lvl1pPr marL="0" indent="0">
              <a:spcBef>
                <a:spcPts val="2000"/>
              </a:spcBef>
              <a:buChar char="​"/>
              <a:defRPr b="1"/>
            </a:lvl1pPr>
            <a:lvl2pPr marL="0" indent="0">
              <a:buChar char="​"/>
              <a:defRPr/>
            </a:lvl2pPr>
          </a:lstStyle>
          <a:p>
            <a:pPr lvl="0"/>
            <a:r>
              <a:rPr lang="nb-NO"/>
              <a:t>Rediger tekststiler i malen</a:t>
            </a:r>
          </a:p>
          <a:p>
            <a:pPr lvl="1"/>
            <a:r>
              <a:rPr lang="nb-NO"/>
              <a:t>Andre nivå</a:t>
            </a:r>
          </a:p>
        </p:txBody>
      </p:sp>
      <p:cxnSp>
        <p:nvCxnSpPr>
          <p:cNvPr id="17" name="Rett linje 16">
            <a:extLst>
              <a:ext uri="{FF2B5EF4-FFF2-40B4-BE49-F238E27FC236}">
                <a16:creationId xmlns:a16="http://schemas.microsoft.com/office/drawing/2014/main" id="{F3E20CC7-F9CC-4FC9-8E7D-6B9C0B90FCA5}"/>
              </a:ext>
            </a:extLst>
          </p:cNvPr>
          <p:cNvCxnSpPr>
            <a:cxnSpLocks/>
          </p:cNvCxnSpPr>
          <p:nvPr userDrawn="1"/>
        </p:nvCxnSpPr>
        <p:spPr>
          <a:xfrm>
            <a:off x="6097759" y="6228779"/>
            <a:ext cx="5338014"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Bilde 17">
            <a:extLst>
              <a:ext uri="{FF2B5EF4-FFF2-40B4-BE49-F238E27FC236}">
                <a16:creationId xmlns:a16="http://schemas.microsoft.com/office/drawing/2014/main" id="{881DC731-B57F-4204-95D5-6DEDF79456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76029" y="450057"/>
            <a:ext cx="765099" cy="320041"/>
          </a:xfrm>
          <a:prstGeom prst="rect">
            <a:avLst/>
          </a:prstGeom>
        </p:spPr>
      </p:pic>
      <p:sp>
        <p:nvSpPr>
          <p:cNvPr id="19" name="TekstSylinder 18">
            <a:extLst>
              <a:ext uri="{FF2B5EF4-FFF2-40B4-BE49-F238E27FC236}">
                <a16:creationId xmlns:a16="http://schemas.microsoft.com/office/drawing/2014/main" id="{343AF7FA-C3B5-46B1-BC0F-C1A510A923BC}"/>
              </a:ext>
            </a:extLst>
          </p:cNvPr>
          <p:cNvSpPr txBox="1"/>
          <p:nvPr userDrawn="1"/>
        </p:nvSpPr>
        <p:spPr>
          <a:xfrm>
            <a:off x="11019952" y="6297929"/>
            <a:ext cx="415905" cy="115416"/>
          </a:xfrm>
          <a:prstGeom prst="rect">
            <a:avLst/>
          </a:prstGeom>
          <a:noFill/>
        </p:spPr>
        <p:txBody>
          <a:bodyPr wrap="square" lIns="0" tIns="0" rIns="0" bIns="0" rtlCol="0">
            <a:normAutofit/>
          </a:bodyPr>
          <a:lstStyle/>
          <a:p>
            <a:pPr algn="r"/>
            <a:r>
              <a:rPr lang="nb-NO" sz="750"/>
              <a:t>Kf.no</a:t>
            </a:r>
          </a:p>
        </p:txBody>
      </p:sp>
      <p:cxnSp>
        <p:nvCxnSpPr>
          <p:cNvPr id="20" name="Rett linje 19">
            <a:extLst>
              <a:ext uri="{FF2B5EF4-FFF2-40B4-BE49-F238E27FC236}">
                <a16:creationId xmlns:a16="http://schemas.microsoft.com/office/drawing/2014/main" id="{91C415E9-7461-456E-AC37-C394C94A366B}"/>
              </a:ext>
            </a:extLst>
          </p:cNvPr>
          <p:cNvCxnSpPr/>
          <p:nvPr userDrawn="1"/>
        </p:nvCxnSpPr>
        <p:spPr>
          <a:xfrm>
            <a:off x="756144" y="6228779"/>
            <a:ext cx="533801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Plassholder for tekst 7">
            <a:extLst>
              <a:ext uri="{FF2B5EF4-FFF2-40B4-BE49-F238E27FC236}">
                <a16:creationId xmlns:a16="http://schemas.microsoft.com/office/drawing/2014/main" id="{61A25721-4C12-4385-A85C-823098D96FF7}"/>
              </a:ext>
            </a:extLst>
          </p:cNvPr>
          <p:cNvSpPr>
            <a:spLocks noGrp="1"/>
          </p:cNvSpPr>
          <p:nvPr>
            <p:ph type="body" sz="quarter" idx="13" hasCustomPrompt="1"/>
          </p:nvPr>
        </p:nvSpPr>
        <p:spPr>
          <a:xfrm>
            <a:off x="857306" y="2180530"/>
            <a:ext cx="4394486" cy="1134169"/>
          </a:xfrm>
          <a:prstGeom prst="rect">
            <a:avLst/>
          </a:prstGeom>
          <a:blipFill dpi="0" rotWithShape="1">
            <a:blip r:embed="rId3"/>
            <a:srcRect/>
            <a:tile tx="0" ty="0" sx="50000" sy="50000" flip="none" algn="br"/>
          </a:blipFill>
        </p:spPr>
        <p:txBody>
          <a:bodyPr wrap="square" lIns="0" tIns="324000" rIns="0" bIns="342000" anchor="t">
            <a:spAutoFit/>
          </a:bodyPr>
          <a:lstStyle>
            <a:lvl1pPr marL="0" indent="0" algn="ctr">
              <a:spcBef>
                <a:spcPts val="0"/>
              </a:spcBef>
              <a:buNone/>
              <a:defRPr lang="nb-NO" sz="3000" b="0" i="0" u="none" strike="noStrike" baseline="0" smtClean="0">
                <a:solidFill>
                  <a:schemeClr val="accent3"/>
                </a:solidFill>
              </a:defRPr>
            </a:lvl1pPr>
          </a:lstStyle>
          <a:p>
            <a:r>
              <a:rPr lang="en-US" err="1"/>
              <a:t>Sitat</a:t>
            </a:r>
            <a:endParaRPr lang="en-US"/>
          </a:p>
        </p:txBody>
      </p:sp>
      <p:sp>
        <p:nvSpPr>
          <p:cNvPr id="12" name="Text Placeholder 11">
            <a:extLst>
              <a:ext uri="{FF2B5EF4-FFF2-40B4-BE49-F238E27FC236}">
                <a16:creationId xmlns:a16="http://schemas.microsoft.com/office/drawing/2014/main" id="{083DB63D-54EE-4571-A8DE-E67F78451180}"/>
              </a:ext>
            </a:extLst>
          </p:cNvPr>
          <p:cNvSpPr>
            <a:spLocks noGrp="1"/>
          </p:cNvSpPr>
          <p:nvPr>
            <p:ph type="body" sz="quarter" idx="15" hasCustomPrompt="1"/>
          </p:nvPr>
        </p:nvSpPr>
        <p:spPr>
          <a:xfrm rot="10800000">
            <a:off x="860926" y="2172462"/>
            <a:ext cx="624882" cy="626366"/>
          </a:xfrm>
          <a:prstGeom prst="rect">
            <a:avLst/>
          </a:prstGeom>
          <a:blipFill>
            <a:blip r:embed="rId4"/>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33006017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ontaktside #3">
    <p:spTree>
      <p:nvGrpSpPr>
        <p:cNvPr id="1" name=""/>
        <p:cNvGrpSpPr/>
        <p:nvPr/>
      </p:nvGrpSpPr>
      <p:grpSpPr>
        <a:xfrm>
          <a:off x="0" y="0"/>
          <a:ext cx="0" cy="0"/>
          <a:chOff x="0" y="0"/>
          <a:chExt cx="0" cy="0"/>
        </a:xfrm>
      </p:grpSpPr>
      <p:sp>
        <p:nvSpPr>
          <p:cNvPr id="5" name="Plassholder for dato 4"/>
          <p:cNvSpPr>
            <a:spLocks noGrp="1"/>
          </p:cNvSpPr>
          <p:nvPr>
            <p:ph type="dt" sz="half" idx="10"/>
          </p:nvPr>
        </p:nvSpPr>
        <p:spPr/>
        <p:txBody>
          <a:bodyPr/>
          <a:lstStyle/>
          <a:p>
            <a:fld id="{9255DC9E-C919-4FFC-9BA7-535E7AEB3748}" type="datetime1">
              <a:rPr lang="nb-NO" smtClean="0"/>
              <a:t>03.06.2021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Tittel 7">
            <a:extLst>
              <a:ext uri="{FF2B5EF4-FFF2-40B4-BE49-F238E27FC236}">
                <a16:creationId xmlns:a16="http://schemas.microsoft.com/office/drawing/2014/main" id="{FF2863E4-4AAA-4F68-B1F0-99071E126556}"/>
              </a:ext>
            </a:extLst>
          </p:cNvPr>
          <p:cNvSpPr>
            <a:spLocks noGrp="1"/>
          </p:cNvSpPr>
          <p:nvPr>
            <p:ph type="title" hasCustomPrompt="1"/>
          </p:nvPr>
        </p:nvSpPr>
        <p:spPr>
          <a:xfrm>
            <a:off x="6380102" y="1278160"/>
            <a:ext cx="5040958" cy="553998"/>
          </a:xfrm>
        </p:spPr>
        <p:txBody>
          <a:bodyPr/>
          <a:lstStyle>
            <a:lvl1pPr>
              <a:defRPr/>
            </a:lvl1pPr>
          </a:lstStyle>
          <a:p>
            <a:r>
              <a:rPr lang="nb-NO"/>
              <a:t>Overskrift</a:t>
            </a:r>
          </a:p>
        </p:txBody>
      </p:sp>
      <p:sp>
        <p:nvSpPr>
          <p:cNvPr id="9" name="Plassholder for tekst 8">
            <a:extLst>
              <a:ext uri="{FF2B5EF4-FFF2-40B4-BE49-F238E27FC236}">
                <a16:creationId xmlns:a16="http://schemas.microsoft.com/office/drawing/2014/main" id="{6BAEB684-CE29-4C72-89E5-2AABF344E4D9}"/>
              </a:ext>
            </a:extLst>
          </p:cNvPr>
          <p:cNvSpPr>
            <a:spLocks noGrp="1"/>
          </p:cNvSpPr>
          <p:nvPr>
            <p:ph type="body" sz="quarter" idx="14"/>
          </p:nvPr>
        </p:nvSpPr>
        <p:spPr>
          <a:xfrm>
            <a:off x="6380102" y="3436158"/>
            <a:ext cx="5040958" cy="2450578"/>
          </a:xfrm>
          <a:prstGeom prst="rect">
            <a:avLst/>
          </a:prstGeom>
        </p:spPr>
        <p:txBody>
          <a:bodyPr lIns="0" tIns="0" rIns="0" bIns="0"/>
          <a:lstStyle>
            <a:lvl1pPr marL="0" indent="0">
              <a:spcBef>
                <a:spcPts val="2000"/>
              </a:spcBef>
              <a:buChar char="​"/>
              <a:defRPr b="1"/>
            </a:lvl1pPr>
            <a:lvl2pPr marL="0" indent="0">
              <a:buChar char="​"/>
              <a:defRPr/>
            </a:lvl2pPr>
          </a:lstStyle>
          <a:p>
            <a:pPr lvl="0"/>
            <a:r>
              <a:rPr lang="nb-NO"/>
              <a:t>Rediger tekststiler i malen</a:t>
            </a:r>
          </a:p>
          <a:p>
            <a:pPr lvl="1"/>
            <a:r>
              <a:rPr lang="nb-NO"/>
              <a:t>Andre nivå</a:t>
            </a:r>
          </a:p>
        </p:txBody>
      </p:sp>
      <p:sp>
        <p:nvSpPr>
          <p:cNvPr id="12" name="Plassholder for tekst 6">
            <a:extLst>
              <a:ext uri="{FF2B5EF4-FFF2-40B4-BE49-F238E27FC236}">
                <a16:creationId xmlns:a16="http://schemas.microsoft.com/office/drawing/2014/main" id="{1332E23A-E666-4C73-AD90-A98A560B9E18}"/>
              </a:ext>
            </a:extLst>
          </p:cNvPr>
          <p:cNvSpPr>
            <a:spLocks noGrp="1"/>
          </p:cNvSpPr>
          <p:nvPr>
            <p:ph type="body" sz="quarter" idx="13" hasCustomPrompt="1"/>
          </p:nvPr>
        </p:nvSpPr>
        <p:spPr>
          <a:xfrm>
            <a:off x="6380102" y="2018238"/>
            <a:ext cx="5052070" cy="923330"/>
          </a:xfrm>
          <a:prstGeom prst="rect">
            <a:avLst/>
          </a:prstGeom>
        </p:spPr>
        <p:txBody>
          <a:bodyPr>
            <a:normAutofit/>
          </a:bodyPr>
          <a:lstStyle>
            <a:lvl1pPr marL="0" indent="0" algn="l">
              <a:spcBef>
                <a:spcPts val="0"/>
              </a:spcBef>
              <a:buNone/>
              <a:defRPr sz="3000"/>
            </a:lvl1pPr>
          </a:lstStyle>
          <a:p>
            <a:pPr lvl="0"/>
            <a:r>
              <a:rPr lang="nb-NO"/>
              <a:t>Klikke for å legge til undertittel</a:t>
            </a:r>
          </a:p>
        </p:txBody>
      </p:sp>
      <p:pic>
        <p:nvPicPr>
          <p:cNvPr id="3" name="Bilde 2">
            <a:extLst>
              <a:ext uri="{FF2B5EF4-FFF2-40B4-BE49-F238E27FC236}">
                <a16:creationId xmlns:a16="http://schemas.microsoft.com/office/drawing/2014/main" id="{AB7011B3-EBA8-4836-94DF-0393243373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4285" y="1116140"/>
            <a:ext cx="3241765" cy="4311405"/>
          </a:xfrm>
          <a:prstGeom prst="rect">
            <a:avLst/>
          </a:prstGeom>
        </p:spPr>
      </p:pic>
    </p:spTree>
    <p:extLst>
      <p:ext uri="{BB962C8B-B14F-4D97-AF65-F5344CB8AC3E}">
        <p14:creationId xmlns:p14="http://schemas.microsoft.com/office/powerpoint/2010/main" val="11620390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756144" y="702088"/>
            <a:ext cx="10676028" cy="553998"/>
          </a:xfrm>
        </p:spPr>
        <p:txBody>
          <a:bodyPr>
            <a:normAutofit/>
          </a:bodyPr>
          <a:lstStyle>
            <a:lvl1pPr algn="ctr">
              <a:defRPr/>
            </a:lvl1pPr>
          </a:lstStyle>
          <a:p>
            <a:r>
              <a:rPr lang="nb-NO"/>
              <a:t>Klikk for å redigere tittelstil</a:t>
            </a:r>
          </a:p>
        </p:txBody>
      </p:sp>
      <p:sp>
        <p:nvSpPr>
          <p:cNvPr id="3" name="Plassholder for innhold 2"/>
          <p:cNvSpPr>
            <a:spLocks noGrp="1"/>
          </p:cNvSpPr>
          <p:nvPr>
            <p:ph idx="1"/>
          </p:nvPr>
        </p:nvSpPr>
        <p:spPr>
          <a:xfrm>
            <a:off x="756144" y="1674210"/>
            <a:ext cx="10676028" cy="421252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862F67B-FFDC-479B-8E3E-333D65067A97}" type="datetime1">
              <a:rPr lang="nb-NO" smtClean="0"/>
              <a:t>03.06.2021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tekst 6">
            <a:extLst>
              <a:ext uri="{FF2B5EF4-FFF2-40B4-BE49-F238E27FC236}">
                <a16:creationId xmlns:a16="http://schemas.microsoft.com/office/drawing/2014/main" id="{0EA09DAD-52FD-47AA-AB29-D93C25338F88}"/>
              </a:ext>
            </a:extLst>
          </p:cNvPr>
          <p:cNvSpPr>
            <a:spLocks noGrp="1"/>
          </p:cNvSpPr>
          <p:nvPr>
            <p:ph type="body" sz="quarter" idx="13" hasCustomPrompt="1"/>
          </p:nvPr>
        </p:nvSpPr>
        <p:spPr>
          <a:xfrm>
            <a:off x="756144" y="1296162"/>
            <a:ext cx="10676028" cy="324041"/>
          </a:xfrm>
          <a:prstGeom prst="rect">
            <a:avLst/>
          </a:prstGeom>
        </p:spPr>
        <p:txBody>
          <a:bodyPr>
            <a:normAutofit/>
          </a:bodyPr>
          <a:lstStyle>
            <a:lvl1pPr marL="0" indent="0" algn="ctr">
              <a:spcBef>
                <a:spcPts val="0"/>
              </a:spcBef>
              <a:buNone/>
              <a:defRPr/>
            </a:lvl1pPr>
          </a:lstStyle>
          <a:p>
            <a:pPr lvl="0"/>
            <a:r>
              <a:rPr lang="nb-NO"/>
              <a:t>Klikk for å legge til undertittel</a:t>
            </a:r>
          </a:p>
        </p:txBody>
      </p:sp>
    </p:spTree>
    <p:extLst>
      <p:ext uri="{BB962C8B-B14F-4D97-AF65-F5344CB8AC3E}">
        <p14:creationId xmlns:p14="http://schemas.microsoft.com/office/powerpoint/2010/main" val="3802083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756144" y="1674210"/>
            <a:ext cx="5040958" cy="421252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394899" y="1674210"/>
            <a:ext cx="5040958" cy="421252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70786FD0-E13F-43C1-983B-293CE2259256}" type="datetime1">
              <a:rPr lang="nb-NO" smtClean="0"/>
              <a:t>03.06.2021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Tittel 7">
            <a:extLst>
              <a:ext uri="{FF2B5EF4-FFF2-40B4-BE49-F238E27FC236}">
                <a16:creationId xmlns:a16="http://schemas.microsoft.com/office/drawing/2014/main" id="{FF2863E4-4AAA-4F68-B1F0-99071E126556}"/>
              </a:ext>
            </a:extLst>
          </p:cNvPr>
          <p:cNvSpPr>
            <a:spLocks noGrp="1"/>
          </p:cNvSpPr>
          <p:nvPr>
            <p:ph type="title"/>
          </p:nvPr>
        </p:nvSpPr>
        <p:spPr>
          <a:xfrm>
            <a:off x="756144" y="702088"/>
            <a:ext cx="10676028" cy="553998"/>
          </a:xfrm>
        </p:spPr>
        <p:txBody>
          <a:bodyPr/>
          <a:lstStyle>
            <a:lvl1pPr algn="ctr">
              <a:defRPr/>
            </a:lvl1pPr>
          </a:lstStyle>
          <a:p>
            <a:r>
              <a:rPr lang="nb-NO"/>
              <a:t>Klikk for å redigere tittelstil</a:t>
            </a:r>
          </a:p>
        </p:txBody>
      </p:sp>
      <p:sp>
        <p:nvSpPr>
          <p:cNvPr id="10" name="Plassholder for tekst 6">
            <a:extLst>
              <a:ext uri="{FF2B5EF4-FFF2-40B4-BE49-F238E27FC236}">
                <a16:creationId xmlns:a16="http://schemas.microsoft.com/office/drawing/2014/main" id="{2628DB1B-E860-472D-B5DB-288416EA2716}"/>
              </a:ext>
            </a:extLst>
          </p:cNvPr>
          <p:cNvSpPr>
            <a:spLocks noGrp="1"/>
          </p:cNvSpPr>
          <p:nvPr>
            <p:ph type="body" sz="quarter" idx="13" hasCustomPrompt="1"/>
          </p:nvPr>
        </p:nvSpPr>
        <p:spPr>
          <a:xfrm>
            <a:off x="756144" y="1296162"/>
            <a:ext cx="10676028" cy="324041"/>
          </a:xfrm>
          <a:prstGeom prst="rect">
            <a:avLst/>
          </a:prstGeom>
        </p:spPr>
        <p:txBody>
          <a:bodyPr>
            <a:normAutofit/>
          </a:bodyPr>
          <a:lstStyle>
            <a:lvl1pPr marL="0" indent="0" algn="ctr">
              <a:spcBef>
                <a:spcPts val="0"/>
              </a:spcBef>
              <a:buNone/>
              <a:defRPr/>
            </a:lvl1pPr>
          </a:lstStyle>
          <a:p>
            <a:pPr lvl="0"/>
            <a:r>
              <a:rPr lang="nb-NO"/>
              <a:t>Klikk for å legge til undertittel</a:t>
            </a:r>
          </a:p>
        </p:txBody>
      </p:sp>
    </p:spTree>
    <p:extLst>
      <p:ext uri="{BB962C8B-B14F-4D97-AF65-F5344CB8AC3E}">
        <p14:creationId xmlns:p14="http://schemas.microsoft.com/office/powerpoint/2010/main" val="19873270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59828" y="1296162"/>
            <a:ext cx="5040958" cy="324041"/>
          </a:xfrm>
        </p:spPr>
        <p:txBody>
          <a:bodyPr anchor="t">
            <a:normAutofit/>
          </a:bodyPr>
          <a:lstStyle>
            <a:lvl1pPr marL="0" indent="0" algn="ctr">
              <a:spcBef>
                <a:spcPts val="0"/>
              </a:spcBef>
              <a:buNone/>
              <a:defRPr sz="2000" b="1"/>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nb-NO"/>
              <a:t>Rediger tekststiler i malen</a:t>
            </a:r>
          </a:p>
        </p:txBody>
      </p:sp>
      <p:sp>
        <p:nvSpPr>
          <p:cNvPr id="4" name="Plassholder for innhold 3"/>
          <p:cNvSpPr>
            <a:spLocks noGrp="1"/>
          </p:cNvSpPr>
          <p:nvPr>
            <p:ph sz="half" idx="2"/>
          </p:nvPr>
        </p:nvSpPr>
        <p:spPr>
          <a:xfrm>
            <a:off x="756144" y="1674209"/>
            <a:ext cx="5040958" cy="421252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391214" y="1296162"/>
            <a:ext cx="5040958" cy="324041"/>
          </a:xfrm>
        </p:spPr>
        <p:txBody>
          <a:bodyPr anchor="t">
            <a:normAutofit/>
          </a:bodyPr>
          <a:lstStyle>
            <a:lvl1pPr marL="0" indent="0" algn="ctr">
              <a:spcBef>
                <a:spcPts val="0"/>
              </a:spcBef>
              <a:buNone/>
              <a:defRPr sz="2000" b="1"/>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nb-NO"/>
              <a:t>Rediger tekststiler i malen</a:t>
            </a:r>
          </a:p>
        </p:txBody>
      </p:sp>
      <p:sp>
        <p:nvSpPr>
          <p:cNvPr id="6" name="Plassholder for innhold 5"/>
          <p:cNvSpPr>
            <a:spLocks noGrp="1"/>
          </p:cNvSpPr>
          <p:nvPr>
            <p:ph sz="quarter" idx="4"/>
          </p:nvPr>
        </p:nvSpPr>
        <p:spPr>
          <a:xfrm>
            <a:off x="6391214" y="1674209"/>
            <a:ext cx="5040958" cy="421252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26334B05-3332-4080-A566-BD898820E0EE}" type="datetime1">
              <a:rPr lang="nb-NO" smtClean="0"/>
              <a:t>03.06.2021</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a:extLst>
              <a:ext uri="{FF2B5EF4-FFF2-40B4-BE49-F238E27FC236}">
                <a16:creationId xmlns:a16="http://schemas.microsoft.com/office/drawing/2014/main" id="{C071D51F-07BF-47AE-9572-D8640E19183D}"/>
              </a:ext>
            </a:extLst>
          </p:cNvPr>
          <p:cNvSpPr>
            <a:spLocks noGrp="1"/>
          </p:cNvSpPr>
          <p:nvPr>
            <p:ph type="title"/>
          </p:nvPr>
        </p:nvSpPr>
        <p:spPr>
          <a:xfrm>
            <a:off x="756144" y="702088"/>
            <a:ext cx="10676028" cy="553998"/>
          </a:xfrm>
        </p:spPr>
        <p:txBody>
          <a:bodyPr/>
          <a:lstStyle>
            <a:lvl1pPr algn="ctr">
              <a:defRPr/>
            </a:lvl1pPr>
          </a:lstStyle>
          <a:p>
            <a:r>
              <a:rPr lang="nb-NO"/>
              <a:t>Klikk for å redigere tittelstil</a:t>
            </a:r>
          </a:p>
        </p:txBody>
      </p:sp>
    </p:spTree>
    <p:extLst>
      <p:ext uri="{BB962C8B-B14F-4D97-AF65-F5344CB8AC3E}">
        <p14:creationId xmlns:p14="http://schemas.microsoft.com/office/powerpoint/2010/main" val="35644739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ittel og innhold  gr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C4C3774-7D25-47F7-B554-4EB7C714F067}"/>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nb-NO" sz="900"/>
          </a:p>
        </p:txBody>
      </p:sp>
      <p:sp>
        <p:nvSpPr>
          <p:cNvPr id="2" name="Tittel 1"/>
          <p:cNvSpPr>
            <a:spLocks noGrp="1"/>
          </p:cNvSpPr>
          <p:nvPr>
            <p:ph type="title"/>
          </p:nvPr>
        </p:nvSpPr>
        <p:spPr>
          <a:xfrm>
            <a:off x="756144" y="702088"/>
            <a:ext cx="10676028" cy="553998"/>
          </a:xfrm>
        </p:spPr>
        <p:txBody>
          <a:bodyPr>
            <a:normAutofit/>
          </a:bodyPr>
          <a:lstStyle>
            <a:lvl1pPr algn="ctr">
              <a:defRPr/>
            </a:lvl1pPr>
          </a:lstStyle>
          <a:p>
            <a:r>
              <a:rPr lang="nb-NO"/>
              <a:t>Klikk for å redigere tittelstil</a:t>
            </a:r>
          </a:p>
        </p:txBody>
      </p:sp>
      <p:sp>
        <p:nvSpPr>
          <p:cNvPr id="3" name="Plassholder for innhold 2"/>
          <p:cNvSpPr>
            <a:spLocks noGrp="1"/>
          </p:cNvSpPr>
          <p:nvPr>
            <p:ph idx="1"/>
          </p:nvPr>
        </p:nvSpPr>
        <p:spPr>
          <a:xfrm>
            <a:off x="756144" y="1674210"/>
            <a:ext cx="10676028" cy="421252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A810361D-4EE7-4345-9574-90D20324B03C}" type="datetime1">
              <a:rPr lang="nb-NO" smtClean="0"/>
              <a:t>03.06.2021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tekst 6">
            <a:extLst>
              <a:ext uri="{FF2B5EF4-FFF2-40B4-BE49-F238E27FC236}">
                <a16:creationId xmlns:a16="http://schemas.microsoft.com/office/drawing/2014/main" id="{0EA09DAD-52FD-47AA-AB29-D93C25338F88}"/>
              </a:ext>
            </a:extLst>
          </p:cNvPr>
          <p:cNvSpPr>
            <a:spLocks noGrp="1"/>
          </p:cNvSpPr>
          <p:nvPr>
            <p:ph type="body" sz="quarter" idx="13" hasCustomPrompt="1"/>
          </p:nvPr>
        </p:nvSpPr>
        <p:spPr>
          <a:xfrm>
            <a:off x="756144" y="1296162"/>
            <a:ext cx="10676028" cy="324041"/>
          </a:xfrm>
          <a:prstGeom prst="rect">
            <a:avLst/>
          </a:prstGeom>
        </p:spPr>
        <p:txBody>
          <a:bodyPr>
            <a:normAutofit/>
          </a:bodyPr>
          <a:lstStyle>
            <a:lvl1pPr marL="0" indent="0" algn="ctr">
              <a:spcBef>
                <a:spcPts val="0"/>
              </a:spcBef>
              <a:buNone/>
              <a:defRPr/>
            </a:lvl1pPr>
          </a:lstStyle>
          <a:p>
            <a:pPr lvl="0"/>
            <a:r>
              <a:rPr lang="nb-NO"/>
              <a:t>Klikk for å legge til undertittel</a:t>
            </a:r>
          </a:p>
        </p:txBody>
      </p:sp>
      <p:cxnSp>
        <p:nvCxnSpPr>
          <p:cNvPr id="9" name="Rett linje 8">
            <a:extLst>
              <a:ext uri="{FF2B5EF4-FFF2-40B4-BE49-F238E27FC236}">
                <a16:creationId xmlns:a16="http://schemas.microsoft.com/office/drawing/2014/main" id="{DF3FCB6F-6ED8-4E19-BB10-5117321629EA}"/>
              </a:ext>
            </a:extLst>
          </p:cNvPr>
          <p:cNvCxnSpPr/>
          <p:nvPr userDrawn="1"/>
        </p:nvCxnSpPr>
        <p:spPr>
          <a:xfrm>
            <a:off x="756144" y="6228779"/>
            <a:ext cx="1067602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Bilde 9">
            <a:extLst>
              <a:ext uri="{FF2B5EF4-FFF2-40B4-BE49-F238E27FC236}">
                <a16:creationId xmlns:a16="http://schemas.microsoft.com/office/drawing/2014/main" id="{CFFD59F5-EFA3-4E6F-ABAE-D5BB9627E5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76029" y="450057"/>
            <a:ext cx="765099" cy="320041"/>
          </a:xfrm>
          <a:prstGeom prst="rect">
            <a:avLst/>
          </a:prstGeom>
        </p:spPr>
      </p:pic>
      <p:sp>
        <p:nvSpPr>
          <p:cNvPr id="11" name="TekstSylinder 10">
            <a:extLst>
              <a:ext uri="{FF2B5EF4-FFF2-40B4-BE49-F238E27FC236}">
                <a16:creationId xmlns:a16="http://schemas.microsoft.com/office/drawing/2014/main" id="{C77FE13D-9544-495D-879A-AFAA4AAAE3B6}"/>
              </a:ext>
            </a:extLst>
          </p:cNvPr>
          <p:cNvSpPr txBox="1"/>
          <p:nvPr userDrawn="1"/>
        </p:nvSpPr>
        <p:spPr>
          <a:xfrm>
            <a:off x="11019952" y="6297929"/>
            <a:ext cx="415905" cy="115416"/>
          </a:xfrm>
          <a:prstGeom prst="rect">
            <a:avLst/>
          </a:prstGeom>
          <a:noFill/>
        </p:spPr>
        <p:txBody>
          <a:bodyPr wrap="square" lIns="0" tIns="0" rIns="0" bIns="0" rtlCol="0">
            <a:normAutofit/>
          </a:bodyPr>
          <a:lstStyle/>
          <a:p>
            <a:pPr algn="r"/>
            <a:r>
              <a:rPr lang="nb-NO" sz="750">
                <a:solidFill>
                  <a:schemeClr val="accent1"/>
                </a:solidFill>
              </a:rPr>
              <a:t>Kf.no</a:t>
            </a:r>
          </a:p>
        </p:txBody>
      </p:sp>
    </p:spTree>
    <p:extLst>
      <p:ext uri="{BB962C8B-B14F-4D97-AF65-F5344CB8AC3E}">
        <p14:creationId xmlns:p14="http://schemas.microsoft.com/office/powerpoint/2010/main" val="35121296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o innholdsdeler grå">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2C07BA68-27DF-4230-9631-D42FF2E7A10A}"/>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nb-NO" sz="900"/>
          </a:p>
        </p:txBody>
      </p:sp>
      <p:sp>
        <p:nvSpPr>
          <p:cNvPr id="3" name="Plassholder for innhold 2"/>
          <p:cNvSpPr>
            <a:spLocks noGrp="1"/>
          </p:cNvSpPr>
          <p:nvPr>
            <p:ph sz="half" idx="1"/>
          </p:nvPr>
        </p:nvSpPr>
        <p:spPr>
          <a:xfrm>
            <a:off x="756144" y="1674210"/>
            <a:ext cx="5040958" cy="421252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394899" y="1674210"/>
            <a:ext cx="5040958" cy="421252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E56A906F-011A-4ADA-ADA6-47E55560B977}" type="datetime1">
              <a:rPr lang="nb-NO" smtClean="0"/>
              <a:t>03.06.2021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Tittel 7">
            <a:extLst>
              <a:ext uri="{FF2B5EF4-FFF2-40B4-BE49-F238E27FC236}">
                <a16:creationId xmlns:a16="http://schemas.microsoft.com/office/drawing/2014/main" id="{FF2863E4-4AAA-4F68-B1F0-99071E126556}"/>
              </a:ext>
            </a:extLst>
          </p:cNvPr>
          <p:cNvSpPr>
            <a:spLocks noGrp="1"/>
          </p:cNvSpPr>
          <p:nvPr>
            <p:ph type="title"/>
          </p:nvPr>
        </p:nvSpPr>
        <p:spPr>
          <a:xfrm>
            <a:off x="756144" y="702088"/>
            <a:ext cx="10676028" cy="553998"/>
          </a:xfrm>
        </p:spPr>
        <p:txBody>
          <a:bodyPr/>
          <a:lstStyle>
            <a:lvl1pPr algn="ctr">
              <a:defRPr/>
            </a:lvl1pPr>
          </a:lstStyle>
          <a:p>
            <a:r>
              <a:rPr lang="nb-NO"/>
              <a:t>Klikk for å redigere tittelstil</a:t>
            </a:r>
          </a:p>
        </p:txBody>
      </p:sp>
      <p:sp>
        <p:nvSpPr>
          <p:cNvPr id="10" name="Plassholder for tekst 6">
            <a:extLst>
              <a:ext uri="{FF2B5EF4-FFF2-40B4-BE49-F238E27FC236}">
                <a16:creationId xmlns:a16="http://schemas.microsoft.com/office/drawing/2014/main" id="{2628DB1B-E860-472D-B5DB-288416EA2716}"/>
              </a:ext>
            </a:extLst>
          </p:cNvPr>
          <p:cNvSpPr>
            <a:spLocks noGrp="1"/>
          </p:cNvSpPr>
          <p:nvPr>
            <p:ph type="body" sz="quarter" idx="13" hasCustomPrompt="1"/>
          </p:nvPr>
        </p:nvSpPr>
        <p:spPr>
          <a:xfrm>
            <a:off x="756144" y="1296162"/>
            <a:ext cx="10676028" cy="324041"/>
          </a:xfrm>
          <a:prstGeom prst="rect">
            <a:avLst/>
          </a:prstGeom>
        </p:spPr>
        <p:txBody>
          <a:bodyPr>
            <a:normAutofit/>
          </a:bodyPr>
          <a:lstStyle>
            <a:lvl1pPr marL="0" indent="0" algn="ctr">
              <a:spcBef>
                <a:spcPts val="0"/>
              </a:spcBef>
              <a:buNone/>
              <a:defRPr/>
            </a:lvl1pPr>
          </a:lstStyle>
          <a:p>
            <a:pPr lvl="0"/>
            <a:r>
              <a:rPr lang="nb-NO"/>
              <a:t>Klikk for å legge til undertittel</a:t>
            </a:r>
          </a:p>
        </p:txBody>
      </p:sp>
      <p:cxnSp>
        <p:nvCxnSpPr>
          <p:cNvPr id="9" name="Rett linje 8">
            <a:extLst>
              <a:ext uri="{FF2B5EF4-FFF2-40B4-BE49-F238E27FC236}">
                <a16:creationId xmlns:a16="http://schemas.microsoft.com/office/drawing/2014/main" id="{326AE552-44B2-4206-8753-B78848F880F8}"/>
              </a:ext>
            </a:extLst>
          </p:cNvPr>
          <p:cNvCxnSpPr/>
          <p:nvPr userDrawn="1"/>
        </p:nvCxnSpPr>
        <p:spPr>
          <a:xfrm>
            <a:off x="756144" y="6228779"/>
            <a:ext cx="1067602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Bilde 10">
            <a:extLst>
              <a:ext uri="{FF2B5EF4-FFF2-40B4-BE49-F238E27FC236}">
                <a16:creationId xmlns:a16="http://schemas.microsoft.com/office/drawing/2014/main" id="{7756A355-987A-49B5-9355-9249C17743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76029" y="450057"/>
            <a:ext cx="765099" cy="320041"/>
          </a:xfrm>
          <a:prstGeom prst="rect">
            <a:avLst/>
          </a:prstGeom>
        </p:spPr>
      </p:pic>
      <p:sp>
        <p:nvSpPr>
          <p:cNvPr id="12" name="TekstSylinder 11">
            <a:extLst>
              <a:ext uri="{FF2B5EF4-FFF2-40B4-BE49-F238E27FC236}">
                <a16:creationId xmlns:a16="http://schemas.microsoft.com/office/drawing/2014/main" id="{46B10EB3-88F5-4F83-A356-F888852D0DEA}"/>
              </a:ext>
            </a:extLst>
          </p:cNvPr>
          <p:cNvSpPr txBox="1"/>
          <p:nvPr userDrawn="1"/>
        </p:nvSpPr>
        <p:spPr>
          <a:xfrm>
            <a:off x="11019952" y="6297929"/>
            <a:ext cx="415905" cy="115416"/>
          </a:xfrm>
          <a:prstGeom prst="rect">
            <a:avLst/>
          </a:prstGeom>
          <a:noFill/>
        </p:spPr>
        <p:txBody>
          <a:bodyPr wrap="square" lIns="0" tIns="0" rIns="0" bIns="0" rtlCol="0">
            <a:normAutofit/>
          </a:bodyPr>
          <a:lstStyle/>
          <a:p>
            <a:pPr algn="r"/>
            <a:r>
              <a:rPr lang="nb-NO" sz="750">
                <a:solidFill>
                  <a:schemeClr val="accent1"/>
                </a:solidFill>
              </a:rPr>
              <a:t>Kf.no</a:t>
            </a:r>
          </a:p>
        </p:txBody>
      </p:sp>
    </p:spTree>
    <p:extLst>
      <p:ext uri="{BB962C8B-B14F-4D97-AF65-F5344CB8AC3E}">
        <p14:creationId xmlns:p14="http://schemas.microsoft.com/office/powerpoint/2010/main" val="5762217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ammenligning grå">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45B3D31A-937E-4A12-9D84-ECB527A0DD6C}"/>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nb-NO" sz="900"/>
          </a:p>
        </p:txBody>
      </p:sp>
      <p:sp>
        <p:nvSpPr>
          <p:cNvPr id="3" name="Plassholder for tekst 2"/>
          <p:cNvSpPr>
            <a:spLocks noGrp="1"/>
          </p:cNvSpPr>
          <p:nvPr>
            <p:ph type="body" idx="1"/>
          </p:nvPr>
        </p:nvSpPr>
        <p:spPr>
          <a:xfrm>
            <a:off x="759828" y="1296162"/>
            <a:ext cx="5040958" cy="324041"/>
          </a:xfrm>
        </p:spPr>
        <p:txBody>
          <a:bodyPr anchor="t">
            <a:normAutofit/>
          </a:bodyPr>
          <a:lstStyle>
            <a:lvl1pPr marL="0" indent="0" algn="ctr">
              <a:spcBef>
                <a:spcPts val="0"/>
              </a:spcBef>
              <a:buNone/>
              <a:defRPr sz="2000" b="1"/>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nb-NO"/>
              <a:t>Rediger tekststiler i malen</a:t>
            </a:r>
          </a:p>
        </p:txBody>
      </p:sp>
      <p:sp>
        <p:nvSpPr>
          <p:cNvPr id="4" name="Plassholder for innhold 3"/>
          <p:cNvSpPr>
            <a:spLocks noGrp="1"/>
          </p:cNvSpPr>
          <p:nvPr>
            <p:ph sz="half" idx="2"/>
          </p:nvPr>
        </p:nvSpPr>
        <p:spPr>
          <a:xfrm>
            <a:off x="756144" y="1674209"/>
            <a:ext cx="5040958" cy="421252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391214" y="1296162"/>
            <a:ext cx="5040958" cy="324041"/>
          </a:xfrm>
        </p:spPr>
        <p:txBody>
          <a:bodyPr anchor="t">
            <a:normAutofit/>
          </a:bodyPr>
          <a:lstStyle>
            <a:lvl1pPr marL="0" indent="0" algn="ctr">
              <a:spcBef>
                <a:spcPts val="0"/>
              </a:spcBef>
              <a:buNone/>
              <a:defRPr sz="2000" b="1"/>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nb-NO"/>
              <a:t>Rediger tekststiler i malen</a:t>
            </a:r>
          </a:p>
        </p:txBody>
      </p:sp>
      <p:sp>
        <p:nvSpPr>
          <p:cNvPr id="6" name="Plassholder for innhold 5"/>
          <p:cNvSpPr>
            <a:spLocks noGrp="1"/>
          </p:cNvSpPr>
          <p:nvPr>
            <p:ph sz="quarter" idx="4"/>
          </p:nvPr>
        </p:nvSpPr>
        <p:spPr>
          <a:xfrm>
            <a:off x="6391214" y="1674209"/>
            <a:ext cx="5040958" cy="421252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9E334354-3AF1-4F85-8636-D409045900AF}" type="datetime1">
              <a:rPr lang="nb-NO" smtClean="0"/>
              <a:t>03.06.2021</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a:extLst>
              <a:ext uri="{FF2B5EF4-FFF2-40B4-BE49-F238E27FC236}">
                <a16:creationId xmlns:a16="http://schemas.microsoft.com/office/drawing/2014/main" id="{C071D51F-07BF-47AE-9572-D8640E19183D}"/>
              </a:ext>
            </a:extLst>
          </p:cNvPr>
          <p:cNvSpPr>
            <a:spLocks noGrp="1"/>
          </p:cNvSpPr>
          <p:nvPr>
            <p:ph type="title"/>
          </p:nvPr>
        </p:nvSpPr>
        <p:spPr>
          <a:xfrm>
            <a:off x="756144" y="702088"/>
            <a:ext cx="10676028" cy="553998"/>
          </a:xfrm>
        </p:spPr>
        <p:txBody>
          <a:bodyPr/>
          <a:lstStyle>
            <a:lvl1pPr algn="ctr">
              <a:defRPr/>
            </a:lvl1pPr>
          </a:lstStyle>
          <a:p>
            <a:r>
              <a:rPr lang="nb-NO"/>
              <a:t>Klikk for å redigere tittelstil</a:t>
            </a:r>
          </a:p>
        </p:txBody>
      </p:sp>
      <p:cxnSp>
        <p:nvCxnSpPr>
          <p:cNvPr id="11" name="Rett linje 10">
            <a:extLst>
              <a:ext uri="{FF2B5EF4-FFF2-40B4-BE49-F238E27FC236}">
                <a16:creationId xmlns:a16="http://schemas.microsoft.com/office/drawing/2014/main" id="{A28C9CF5-032C-4D75-9415-70962D97E5AC}"/>
              </a:ext>
            </a:extLst>
          </p:cNvPr>
          <p:cNvCxnSpPr/>
          <p:nvPr userDrawn="1"/>
        </p:nvCxnSpPr>
        <p:spPr>
          <a:xfrm>
            <a:off x="756144" y="6228779"/>
            <a:ext cx="1067602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Bilde 11">
            <a:extLst>
              <a:ext uri="{FF2B5EF4-FFF2-40B4-BE49-F238E27FC236}">
                <a16:creationId xmlns:a16="http://schemas.microsoft.com/office/drawing/2014/main" id="{D818999B-3C05-44CA-9DC9-DAE68D4F95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76029" y="450057"/>
            <a:ext cx="765099" cy="320041"/>
          </a:xfrm>
          <a:prstGeom prst="rect">
            <a:avLst/>
          </a:prstGeom>
        </p:spPr>
      </p:pic>
      <p:sp>
        <p:nvSpPr>
          <p:cNvPr id="13" name="TekstSylinder 12">
            <a:extLst>
              <a:ext uri="{FF2B5EF4-FFF2-40B4-BE49-F238E27FC236}">
                <a16:creationId xmlns:a16="http://schemas.microsoft.com/office/drawing/2014/main" id="{E033AC94-3C6C-4D62-80D3-1B08BF4AFD17}"/>
              </a:ext>
            </a:extLst>
          </p:cNvPr>
          <p:cNvSpPr txBox="1"/>
          <p:nvPr userDrawn="1"/>
        </p:nvSpPr>
        <p:spPr>
          <a:xfrm>
            <a:off x="11019952" y="6297929"/>
            <a:ext cx="415905" cy="115416"/>
          </a:xfrm>
          <a:prstGeom prst="rect">
            <a:avLst/>
          </a:prstGeom>
          <a:noFill/>
        </p:spPr>
        <p:txBody>
          <a:bodyPr wrap="square" lIns="0" tIns="0" rIns="0" bIns="0" rtlCol="0">
            <a:normAutofit/>
          </a:bodyPr>
          <a:lstStyle/>
          <a:p>
            <a:pPr algn="r"/>
            <a:r>
              <a:rPr lang="nb-NO" sz="750">
                <a:solidFill>
                  <a:schemeClr val="accent1"/>
                </a:solidFill>
              </a:rPr>
              <a:t>Kf.no</a:t>
            </a:r>
          </a:p>
        </p:txBody>
      </p:sp>
    </p:spTree>
    <p:extLst>
      <p:ext uri="{BB962C8B-B14F-4D97-AF65-F5344CB8AC3E}">
        <p14:creationId xmlns:p14="http://schemas.microsoft.com/office/powerpoint/2010/main" val="4173415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tel og tekst /m bakgrunn #1">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7810811-0E98-4908-8293-8358D92872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3"/>
            <a:ext cx="12192000" cy="6857554"/>
          </a:xfrm>
          <a:prstGeom prst="rect">
            <a:avLst/>
          </a:prstGeom>
        </p:spPr>
      </p:pic>
      <p:sp>
        <p:nvSpPr>
          <p:cNvPr id="2" name="Tittel 1"/>
          <p:cNvSpPr>
            <a:spLocks noGrp="1"/>
          </p:cNvSpPr>
          <p:nvPr>
            <p:ph type="title"/>
          </p:nvPr>
        </p:nvSpPr>
        <p:spPr>
          <a:xfrm>
            <a:off x="1548294" y="1228358"/>
            <a:ext cx="3060582" cy="1820450"/>
          </a:xfrm>
        </p:spPr>
        <p:txBody>
          <a:bodyPr anchor="t"/>
          <a:lstStyle/>
          <a:p>
            <a:r>
              <a:rPr lang="nb-NO"/>
              <a:t>Klikk for å redigere tittelstil</a:t>
            </a:r>
          </a:p>
        </p:txBody>
      </p:sp>
      <p:sp>
        <p:nvSpPr>
          <p:cNvPr id="4" name="Plassholder for dato 3"/>
          <p:cNvSpPr>
            <a:spLocks noGrp="1"/>
          </p:cNvSpPr>
          <p:nvPr>
            <p:ph type="dt" sz="half" idx="10"/>
          </p:nvPr>
        </p:nvSpPr>
        <p:spPr/>
        <p:txBody>
          <a:bodyPr/>
          <a:lstStyle/>
          <a:p>
            <a:fld id="{AC5200AB-27B9-4DA5-8DED-56DF9F6C2500}" type="datetime1">
              <a:rPr lang="nb-NO" smtClean="0"/>
              <a:t>03.06.2021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tekst 6">
            <a:extLst>
              <a:ext uri="{FF2B5EF4-FFF2-40B4-BE49-F238E27FC236}">
                <a16:creationId xmlns:a16="http://schemas.microsoft.com/office/drawing/2014/main" id="{98A48079-D61D-4A98-8C35-101BD489B78C}"/>
              </a:ext>
            </a:extLst>
          </p:cNvPr>
          <p:cNvSpPr>
            <a:spLocks noGrp="1"/>
          </p:cNvSpPr>
          <p:nvPr>
            <p:ph type="body" sz="quarter" idx="13"/>
          </p:nvPr>
        </p:nvSpPr>
        <p:spPr>
          <a:xfrm>
            <a:off x="5040959" y="1228358"/>
            <a:ext cx="5220992" cy="4677968"/>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cxnSp>
        <p:nvCxnSpPr>
          <p:cNvPr id="12" name="Rett linje 11">
            <a:extLst>
              <a:ext uri="{FF2B5EF4-FFF2-40B4-BE49-F238E27FC236}">
                <a16:creationId xmlns:a16="http://schemas.microsoft.com/office/drawing/2014/main" id="{0E74ABEF-E272-49AA-9754-24DFD4FDDB8B}"/>
              </a:ext>
            </a:extLst>
          </p:cNvPr>
          <p:cNvCxnSpPr/>
          <p:nvPr userDrawn="1"/>
        </p:nvCxnSpPr>
        <p:spPr>
          <a:xfrm>
            <a:off x="756144" y="6228779"/>
            <a:ext cx="1067602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461AD5A6-3795-4C57-A77A-0B4D7D928B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6029" y="450057"/>
            <a:ext cx="765099" cy="320041"/>
          </a:xfrm>
          <a:prstGeom prst="rect">
            <a:avLst/>
          </a:prstGeom>
        </p:spPr>
      </p:pic>
      <p:sp>
        <p:nvSpPr>
          <p:cNvPr id="14" name="TekstSylinder 13">
            <a:extLst>
              <a:ext uri="{FF2B5EF4-FFF2-40B4-BE49-F238E27FC236}">
                <a16:creationId xmlns:a16="http://schemas.microsoft.com/office/drawing/2014/main" id="{1D5FD320-AE7B-4EC8-B3DB-DE2C87A63759}"/>
              </a:ext>
            </a:extLst>
          </p:cNvPr>
          <p:cNvSpPr txBox="1"/>
          <p:nvPr userDrawn="1"/>
        </p:nvSpPr>
        <p:spPr>
          <a:xfrm>
            <a:off x="11019952" y="6297929"/>
            <a:ext cx="415905" cy="115416"/>
          </a:xfrm>
          <a:prstGeom prst="rect">
            <a:avLst/>
          </a:prstGeom>
          <a:noFill/>
        </p:spPr>
        <p:txBody>
          <a:bodyPr wrap="square" lIns="0" tIns="0" rIns="0" bIns="0" rtlCol="0">
            <a:normAutofit/>
          </a:bodyPr>
          <a:lstStyle/>
          <a:p>
            <a:pPr algn="r"/>
            <a:r>
              <a:rPr lang="nb-NO" sz="750">
                <a:solidFill>
                  <a:schemeClr val="accent1"/>
                </a:solidFill>
              </a:rPr>
              <a:t>Kf.no</a:t>
            </a:r>
          </a:p>
        </p:txBody>
      </p:sp>
    </p:spTree>
    <p:extLst>
      <p:ext uri="{BB962C8B-B14F-4D97-AF65-F5344CB8AC3E}">
        <p14:creationId xmlns:p14="http://schemas.microsoft.com/office/powerpoint/2010/main" val="3841706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animasjon">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5C0922D7-5682-004A-9EAD-54B0AD357C04}"/>
              </a:ext>
            </a:extLst>
          </p:cNvPr>
          <p:cNvPicPr>
            <a:picLocks noChangeAspect="1"/>
          </p:cNvPicPr>
          <p:nvPr userDrawn="1"/>
        </p:nvPicPr>
        <p:blipFill rotWithShape="1">
          <a:blip r:embed="rId2"/>
          <a:srcRect l="13352" t="17633" r="13352" b="9191"/>
          <a:stretch/>
        </p:blipFill>
        <p:spPr>
          <a:xfrm>
            <a:off x="0" y="10887"/>
            <a:ext cx="12192000" cy="6847113"/>
          </a:xfrm>
          <a:prstGeom prst="rect">
            <a:avLst/>
          </a:prstGeom>
        </p:spPr>
      </p:pic>
    </p:spTree>
    <p:extLst>
      <p:ext uri="{BB962C8B-B14F-4D97-AF65-F5344CB8AC3E}">
        <p14:creationId xmlns:p14="http://schemas.microsoft.com/office/powerpoint/2010/main" val="622301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tel og tekst /m bakgrunn #2">
    <p:spTree>
      <p:nvGrpSpPr>
        <p:cNvPr id="1" name=""/>
        <p:cNvGrpSpPr/>
        <p:nvPr/>
      </p:nvGrpSpPr>
      <p:grpSpPr>
        <a:xfrm>
          <a:off x="0" y="0"/>
          <a:ext cx="0" cy="0"/>
          <a:chOff x="0" y="0"/>
          <a:chExt cx="0" cy="0"/>
        </a:xfrm>
      </p:grpSpPr>
      <p:pic>
        <p:nvPicPr>
          <p:cNvPr id="14" name="Bilde 13">
            <a:extLst>
              <a:ext uri="{FF2B5EF4-FFF2-40B4-BE49-F238E27FC236}">
                <a16:creationId xmlns:a16="http://schemas.microsoft.com/office/drawing/2014/main" id="{D7D89792-AF1C-4065-919F-05D8BFB1A4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3"/>
            <a:ext cx="12192000" cy="6857554"/>
          </a:xfrm>
          <a:prstGeom prst="rect">
            <a:avLst/>
          </a:prstGeom>
        </p:spPr>
      </p:pic>
      <p:sp>
        <p:nvSpPr>
          <p:cNvPr id="2" name="Tittel 1"/>
          <p:cNvSpPr>
            <a:spLocks noGrp="1"/>
          </p:cNvSpPr>
          <p:nvPr>
            <p:ph type="title"/>
          </p:nvPr>
        </p:nvSpPr>
        <p:spPr>
          <a:xfrm>
            <a:off x="756144" y="1228358"/>
            <a:ext cx="4644883" cy="1027162"/>
          </a:xfrm>
        </p:spPr>
        <p:txBody>
          <a:bodyPr anchor="t"/>
          <a:lstStyle/>
          <a:p>
            <a:r>
              <a:rPr lang="nb-NO"/>
              <a:t>Klikk for å redigere tittelstil</a:t>
            </a:r>
          </a:p>
        </p:txBody>
      </p:sp>
      <p:sp>
        <p:nvSpPr>
          <p:cNvPr id="4" name="Plassholder for dato 3"/>
          <p:cNvSpPr>
            <a:spLocks noGrp="1"/>
          </p:cNvSpPr>
          <p:nvPr>
            <p:ph type="dt" sz="half" idx="10"/>
          </p:nvPr>
        </p:nvSpPr>
        <p:spPr/>
        <p:txBody>
          <a:bodyPr/>
          <a:lstStyle/>
          <a:p>
            <a:fld id="{2C1DA5FE-2DC9-42B8-ACCE-545EA5A651D9}" type="datetime1">
              <a:rPr lang="nb-NO" smtClean="0"/>
              <a:t>03.06.2021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tekst 6">
            <a:extLst>
              <a:ext uri="{FF2B5EF4-FFF2-40B4-BE49-F238E27FC236}">
                <a16:creationId xmlns:a16="http://schemas.microsoft.com/office/drawing/2014/main" id="{98A48079-D61D-4A98-8C35-101BD489B78C}"/>
              </a:ext>
            </a:extLst>
          </p:cNvPr>
          <p:cNvSpPr>
            <a:spLocks noGrp="1"/>
          </p:cNvSpPr>
          <p:nvPr>
            <p:ph type="body" sz="quarter" idx="13"/>
          </p:nvPr>
        </p:nvSpPr>
        <p:spPr>
          <a:xfrm>
            <a:off x="756144" y="2509520"/>
            <a:ext cx="4644883" cy="3396805"/>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cxnSp>
        <p:nvCxnSpPr>
          <p:cNvPr id="10" name="Rett linje 9">
            <a:extLst>
              <a:ext uri="{FF2B5EF4-FFF2-40B4-BE49-F238E27FC236}">
                <a16:creationId xmlns:a16="http://schemas.microsoft.com/office/drawing/2014/main" id="{B14E2EB2-8C1F-4ACA-B903-6279B5E1E38D}"/>
              </a:ext>
            </a:extLst>
          </p:cNvPr>
          <p:cNvCxnSpPr/>
          <p:nvPr userDrawn="1"/>
        </p:nvCxnSpPr>
        <p:spPr>
          <a:xfrm>
            <a:off x="756144" y="6228779"/>
            <a:ext cx="1067602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Bilde 10">
            <a:extLst>
              <a:ext uri="{FF2B5EF4-FFF2-40B4-BE49-F238E27FC236}">
                <a16:creationId xmlns:a16="http://schemas.microsoft.com/office/drawing/2014/main" id="{0C4BE255-777E-4731-A95B-D5F29359AE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6029" y="450057"/>
            <a:ext cx="765099" cy="320041"/>
          </a:xfrm>
          <a:prstGeom prst="rect">
            <a:avLst/>
          </a:prstGeom>
        </p:spPr>
      </p:pic>
      <p:sp>
        <p:nvSpPr>
          <p:cNvPr id="12" name="TekstSylinder 11">
            <a:extLst>
              <a:ext uri="{FF2B5EF4-FFF2-40B4-BE49-F238E27FC236}">
                <a16:creationId xmlns:a16="http://schemas.microsoft.com/office/drawing/2014/main" id="{280D152E-859B-4760-83C3-E41872273306}"/>
              </a:ext>
            </a:extLst>
          </p:cNvPr>
          <p:cNvSpPr txBox="1"/>
          <p:nvPr userDrawn="1"/>
        </p:nvSpPr>
        <p:spPr>
          <a:xfrm>
            <a:off x="11019952" y="6297929"/>
            <a:ext cx="415905" cy="115416"/>
          </a:xfrm>
          <a:prstGeom prst="rect">
            <a:avLst/>
          </a:prstGeom>
          <a:noFill/>
        </p:spPr>
        <p:txBody>
          <a:bodyPr wrap="square" lIns="0" tIns="0" rIns="0" bIns="0" rtlCol="0">
            <a:normAutofit/>
          </a:bodyPr>
          <a:lstStyle/>
          <a:p>
            <a:pPr algn="r"/>
            <a:r>
              <a:rPr lang="nb-NO" sz="750">
                <a:solidFill>
                  <a:schemeClr val="accent1"/>
                </a:solidFill>
              </a:rPr>
              <a:t>Kf.no</a:t>
            </a:r>
          </a:p>
        </p:txBody>
      </p:sp>
    </p:spTree>
    <p:extLst>
      <p:ext uri="{BB962C8B-B14F-4D97-AF65-F5344CB8AC3E}">
        <p14:creationId xmlns:p14="http://schemas.microsoft.com/office/powerpoint/2010/main" val="4997512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p:spTree>
      <p:nvGrpSpPr>
        <p:cNvPr id="1" name=""/>
        <p:cNvGrpSpPr/>
        <p:nvPr/>
      </p:nvGrpSpPr>
      <p:grpSpPr>
        <a:xfrm>
          <a:off x="0" y="0"/>
          <a:ext cx="0" cy="0"/>
          <a:chOff x="0" y="0"/>
          <a:chExt cx="0" cy="0"/>
        </a:xfrm>
      </p:grpSpPr>
      <p:sp>
        <p:nvSpPr>
          <p:cNvPr id="5" name="Plassholder for dato 4"/>
          <p:cNvSpPr>
            <a:spLocks noGrp="1"/>
          </p:cNvSpPr>
          <p:nvPr>
            <p:ph type="dt" sz="half" idx="10"/>
          </p:nvPr>
        </p:nvSpPr>
        <p:spPr/>
        <p:txBody>
          <a:bodyPr/>
          <a:lstStyle/>
          <a:p>
            <a:fld id="{CE7EAFE1-06F0-4111-9422-CE39C7C015C3}" type="datetime1">
              <a:rPr lang="nb-NO" smtClean="0"/>
              <a:t>03.06.2021</a:t>
            </a:fld>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Tittel 7">
            <a:extLst>
              <a:ext uri="{FF2B5EF4-FFF2-40B4-BE49-F238E27FC236}">
                <a16:creationId xmlns:a16="http://schemas.microsoft.com/office/drawing/2014/main" id="{FF2863E4-4AAA-4F68-B1F0-99071E126556}"/>
              </a:ext>
            </a:extLst>
          </p:cNvPr>
          <p:cNvSpPr>
            <a:spLocks noGrp="1"/>
          </p:cNvSpPr>
          <p:nvPr>
            <p:ph type="title" hasCustomPrompt="1"/>
          </p:nvPr>
        </p:nvSpPr>
        <p:spPr>
          <a:xfrm>
            <a:off x="756144" y="882111"/>
            <a:ext cx="5040958" cy="553998"/>
          </a:xfrm>
        </p:spPr>
        <p:txBody>
          <a:bodyPr/>
          <a:lstStyle>
            <a:lvl1pPr>
              <a:defRPr/>
            </a:lvl1pPr>
          </a:lstStyle>
          <a:p>
            <a:r>
              <a:rPr lang="nb-NO"/>
              <a:t>Overskrift</a:t>
            </a:r>
          </a:p>
        </p:txBody>
      </p:sp>
      <p:sp>
        <p:nvSpPr>
          <p:cNvPr id="9" name="Plassholder for tekst 8">
            <a:extLst>
              <a:ext uri="{FF2B5EF4-FFF2-40B4-BE49-F238E27FC236}">
                <a16:creationId xmlns:a16="http://schemas.microsoft.com/office/drawing/2014/main" id="{6BAEB684-CE29-4C72-89E5-2AABF344E4D9}"/>
              </a:ext>
            </a:extLst>
          </p:cNvPr>
          <p:cNvSpPr>
            <a:spLocks noGrp="1"/>
          </p:cNvSpPr>
          <p:nvPr>
            <p:ph type="body" sz="quarter" idx="14"/>
          </p:nvPr>
        </p:nvSpPr>
        <p:spPr>
          <a:xfrm>
            <a:off x="756144" y="1566196"/>
            <a:ext cx="5040958" cy="4320540"/>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3" name="Plassholder for bilde 12">
            <a:extLst>
              <a:ext uri="{FF2B5EF4-FFF2-40B4-BE49-F238E27FC236}">
                <a16:creationId xmlns:a16="http://schemas.microsoft.com/office/drawing/2014/main" id="{DEC9F325-9531-4DA9-A741-B02616C01275}"/>
              </a:ext>
            </a:extLst>
          </p:cNvPr>
          <p:cNvSpPr>
            <a:spLocks noGrp="1"/>
          </p:cNvSpPr>
          <p:nvPr>
            <p:ph type="pic" sz="quarter" idx="15"/>
          </p:nvPr>
        </p:nvSpPr>
        <p:spPr>
          <a:xfrm>
            <a:off x="6094242" y="0"/>
            <a:ext cx="6097758" cy="6858000"/>
          </a:xfrm>
          <a:custGeom>
            <a:avLst/>
            <a:gdLst>
              <a:gd name="connsiteX0" fmla="*/ 7035 w 12194723"/>
              <a:gd name="connsiteY0" fmla="*/ 12457557 h 13716000"/>
              <a:gd name="connsiteX1" fmla="*/ 7035 w 12194723"/>
              <a:gd name="connsiteY1" fmla="*/ 12475559 h 13716000"/>
              <a:gd name="connsiteX2" fmla="*/ 10682369 w 12194723"/>
              <a:gd name="connsiteY2" fmla="*/ 12475559 h 13716000"/>
              <a:gd name="connsiteX3" fmla="*/ 10682369 w 12194723"/>
              <a:gd name="connsiteY3" fmla="*/ 12457557 h 13716000"/>
              <a:gd name="connsiteX4" fmla="*/ 0 w 12194723"/>
              <a:gd name="connsiteY4" fmla="*/ 0 h 13716000"/>
              <a:gd name="connsiteX5" fmla="*/ 12194723 w 12194723"/>
              <a:gd name="connsiteY5" fmla="*/ 0 h 13716000"/>
              <a:gd name="connsiteX6" fmla="*/ 12194723 w 12194723"/>
              <a:gd name="connsiteY6" fmla="*/ 13716000 h 13716000"/>
              <a:gd name="connsiteX7" fmla="*/ 0 w 12194723"/>
              <a:gd name="connsiteY7"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4723" h="13716000">
                <a:moveTo>
                  <a:pt x="7035" y="12457557"/>
                </a:moveTo>
                <a:lnTo>
                  <a:pt x="7035" y="12475559"/>
                </a:lnTo>
                <a:lnTo>
                  <a:pt x="10682369" y="12475559"/>
                </a:lnTo>
                <a:lnTo>
                  <a:pt x="10682369" y="12457557"/>
                </a:lnTo>
                <a:close/>
                <a:moveTo>
                  <a:pt x="0" y="0"/>
                </a:moveTo>
                <a:lnTo>
                  <a:pt x="12194723" y="0"/>
                </a:lnTo>
                <a:lnTo>
                  <a:pt x="12194723" y="13716000"/>
                </a:lnTo>
                <a:lnTo>
                  <a:pt x="0" y="13716000"/>
                </a:lnTo>
                <a:close/>
              </a:path>
            </a:pathLst>
          </a:custGeom>
          <a:solidFill>
            <a:schemeClr val="bg1">
              <a:lumMod val="95000"/>
            </a:schemeClr>
          </a:solidFill>
        </p:spPr>
        <p:txBody>
          <a:bodyPr wrap="square" tIns="1728216">
            <a:noAutofit/>
          </a:bodyPr>
          <a:lstStyle>
            <a:lvl1pPr marL="228589" indent="-228589" algn="ctr" defTabSz="914355"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10" name="Plassholder for tekst 9">
            <a:extLst>
              <a:ext uri="{FF2B5EF4-FFF2-40B4-BE49-F238E27FC236}">
                <a16:creationId xmlns:a16="http://schemas.microsoft.com/office/drawing/2014/main" id="{205C9D7C-9D67-4F89-B093-63293A44A4F9}"/>
              </a:ext>
            </a:extLst>
          </p:cNvPr>
          <p:cNvSpPr>
            <a:spLocks noGrp="1"/>
          </p:cNvSpPr>
          <p:nvPr>
            <p:ph type="body" sz="quarter" idx="16" hasCustomPrompt="1"/>
          </p:nvPr>
        </p:nvSpPr>
        <p:spPr>
          <a:xfrm>
            <a:off x="10676029" y="450057"/>
            <a:ext cx="765099" cy="320041"/>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cxnSp>
        <p:nvCxnSpPr>
          <p:cNvPr id="11" name="Rett linje 10">
            <a:extLst>
              <a:ext uri="{FF2B5EF4-FFF2-40B4-BE49-F238E27FC236}">
                <a16:creationId xmlns:a16="http://schemas.microsoft.com/office/drawing/2014/main" id="{3D855669-0B05-4874-A2F9-A45C024683AC}"/>
              </a:ext>
            </a:extLst>
          </p:cNvPr>
          <p:cNvCxnSpPr/>
          <p:nvPr userDrawn="1"/>
        </p:nvCxnSpPr>
        <p:spPr>
          <a:xfrm>
            <a:off x="756144" y="6228779"/>
            <a:ext cx="5338014"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lassholder for bunntekst 5"/>
          <p:cNvSpPr>
            <a:spLocks noGrp="1"/>
          </p:cNvSpPr>
          <p:nvPr>
            <p:ph type="ftr" sz="quarter" idx="11"/>
          </p:nvPr>
        </p:nvSpPr>
        <p:spPr/>
        <p:txBody>
          <a:bodyPr/>
          <a:lstStyle/>
          <a:p>
            <a:endParaRPr lang="nb-NO"/>
          </a:p>
        </p:txBody>
      </p:sp>
      <p:sp>
        <p:nvSpPr>
          <p:cNvPr id="19" name="Plassholder for tekst 18">
            <a:extLst>
              <a:ext uri="{FF2B5EF4-FFF2-40B4-BE49-F238E27FC236}">
                <a16:creationId xmlns:a16="http://schemas.microsoft.com/office/drawing/2014/main" id="{7B405BCA-1FFF-4C94-BDF2-CDD1E00C3048}"/>
              </a:ext>
            </a:extLst>
          </p:cNvPr>
          <p:cNvSpPr>
            <a:spLocks noGrp="1"/>
          </p:cNvSpPr>
          <p:nvPr>
            <p:ph type="body" sz="quarter" idx="18" hasCustomPrompt="1"/>
          </p:nvPr>
        </p:nvSpPr>
        <p:spPr>
          <a:xfrm>
            <a:off x="11234675" y="6319061"/>
            <a:ext cx="201182" cy="73152"/>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36184050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tel, tekst og grå figur">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72DE25FB-69E7-4DCF-A59A-E0300D99352E}"/>
              </a:ext>
            </a:extLst>
          </p:cNvPr>
          <p:cNvSpPr/>
          <p:nvPr userDrawn="1"/>
        </p:nvSpPr>
        <p:spPr>
          <a:xfrm>
            <a:off x="6097759" y="0"/>
            <a:ext cx="609775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nb-NO" sz="900"/>
          </a:p>
        </p:txBody>
      </p:sp>
      <p:sp>
        <p:nvSpPr>
          <p:cNvPr id="5" name="Plassholder for dato 4"/>
          <p:cNvSpPr>
            <a:spLocks noGrp="1"/>
          </p:cNvSpPr>
          <p:nvPr>
            <p:ph type="dt" sz="half" idx="10"/>
          </p:nvPr>
        </p:nvSpPr>
        <p:spPr/>
        <p:txBody>
          <a:bodyPr/>
          <a:lstStyle/>
          <a:p>
            <a:fld id="{4A5CE725-C67A-47A0-BDB4-DD087063F154}" type="datetime1">
              <a:rPr lang="nb-NO" smtClean="0"/>
              <a:t>03.06.2021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Tittel 7">
            <a:extLst>
              <a:ext uri="{FF2B5EF4-FFF2-40B4-BE49-F238E27FC236}">
                <a16:creationId xmlns:a16="http://schemas.microsoft.com/office/drawing/2014/main" id="{FF2863E4-4AAA-4F68-B1F0-99071E126556}"/>
              </a:ext>
            </a:extLst>
          </p:cNvPr>
          <p:cNvSpPr>
            <a:spLocks noGrp="1"/>
          </p:cNvSpPr>
          <p:nvPr>
            <p:ph type="title" hasCustomPrompt="1"/>
          </p:nvPr>
        </p:nvSpPr>
        <p:spPr>
          <a:xfrm>
            <a:off x="756144" y="882111"/>
            <a:ext cx="5040958" cy="553998"/>
          </a:xfrm>
        </p:spPr>
        <p:txBody>
          <a:bodyPr/>
          <a:lstStyle>
            <a:lvl1pPr>
              <a:defRPr/>
            </a:lvl1pPr>
          </a:lstStyle>
          <a:p>
            <a:r>
              <a:rPr lang="nb-NO"/>
              <a:t>Overskrift</a:t>
            </a:r>
          </a:p>
        </p:txBody>
      </p:sp>
      <p:sp>
        <p:nvSpPr>
          <p:cNvPr id="9" name="Plassholder for tekst 8">
            <a:extLst>
              <a:ext uri="{FF2B5EF4-FFF2-40B4-BE49-F238E27FC236}">
                <a16:creationId xmlns:a16="http://schemas.microsoft.com/office/drawing/2014/main" id="{6BAEB684-CE29-4C72-89E5-2AABF344E4D9}"/>
              </a:ext>
            </a:extLst>
          </p:cNvPr>
          <p:cNvSpPr>
            <a:spLocks noGrp="1"/>
          </p:cNvSpPr>
          <p:nvPr>
            <p:ph type="body" sz="quarter" idx="14"/>
          </p:nvPr>
        </p:nvSpPr>
        <p:spPr>
          <a:xfrm>
            <a:off x="756144" y="1566196"/>
            <a:ext cx="5040958" cy="4320540"/>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tekst 9">
            <a:extLst>
              <a:ext uri="{FF2B5EF4-FFF2-40B4-BE49-F238E27FC236}">
                <a16:creationId xmlns:a16="http://schemas.microsoft.com/office/drawing/2014/main" id="{205C9D7C-9D67-4F89-B093-63293A44A4F9}"/>
              </a:ext>
            </a:extLst>
          </p:cNvPr>
          <p:cNvSpPr>
            <a:spLocks noGrp="1"/>
          </p:cNvSpPr>
          <p:nvPr>
            <p:ph type="body" sz="quarter" idx="16" hasCustomPrompt="1"/>
          </p:nvPr>
        </p:nvSpPr>
        <p:spPr>
          <a:xfrm>
            <a:off x="10676029" y="450057"/>
            <a:ext cx="765099" cy="320041"/>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cxnSp>
        <p:nvCxnSpPr>
          <p:cNvPr id="11" name="Rett linje 10">
            <a:extLst>
              <a:ext uri="{FF2B5EF4-FFF2-40B4-BE49-F238E27FC236}">
                <a16:creationId xmlns:a16="http://schemas.microsoft.com/office/drawing/2014/main" id="{3D855669-0B05-4874-A2F9-A45C024683AC}"/>
              </a:ext>
            </a:extLst>
          </p:cNvPr>
          <p:cNvCxnSpPr/>
          <p:nvPr userDrawn="1"/>
        </p:nvCxnSpPr>
        <p:spPr>
          <a:xfrm>
            <a:off x="756144" y="6228779"/>
            <a:ext cx="10676029"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kstSylinder 11">
            <a:extLst>
              <a:ext uri="{FF2B5EF4-FFF2-40B4-BE49-F238E27FC236}">
                <a16:creationId xmlns:a16="http://schemas.microsoft.com/office/drawing/2014/main" id="{F9EBEEAB-8F83-4842-BC50-BAFB323ACCD2}"/>
              </a:ext>
            </a:extLst>
          </p:cNvPr>
          <p:cNvSpPr txBox="1"/>
          <p:nvPr userDrawn="1"/>
        </p:nvSpPr>
        <p:spPr>
          <a:xfrm>
            <a:off x="11019952" y="6297929"/>
            <a:ext cx="415905" cy="115416"/>
          </a:xfrm>
          <a:prstGeom prst="rect">
            <a:avLst/>
          </a:prstGeom>
          <a:noFill/>
        </p:spPr>
        <p:txBody>
          <a:bodyPr wrap="square" lIns="0" tIns="0" rIns="0" bIns="0" rtlCol="0">
            <a:normAutofit/>
          </a:bodyPr>
          <a:lstStyle/>
          <a:p>
            <a:pPr algn="r"/>
            <a:r>
              <a:rPr lang="nb-NO" sz="750"/>
              <a:t>Kf.no</a:t>
            </a:r>
          </a:p>
        </p:txBody>
      </p:sp>
    </p:spTree>
    <p:extLst>
      <p:ext uri="{BB962C8B-B14F-4D97-AF65-F5344CB8AC3E}">
        <p14:creationId xmlns:p14="http://schemas.microsoft.com/office/powerpoint/2010/main" val="24667788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ilde, tittel og tekst">
    <p:spTree>
      <p:nvGrpSpPr>
        <p:cNvPr id="1" name=""/>
        <p:cNvGrpSpPr/>
        <p:nvPr/>
      </p:nvGrpSpPr>
      <p:grpSpPr>
        <a:xfrm>
          <a:off x="0" y="0"/>
          <a:ext cx="0" cy="0"/>
          <a:chOff x="0" y="0"/>
          <a:chExt cx="0" cy="0"/>
        </a:xfrm>
      </p:grpSpPr>
      <p:sp>
        <p:nvSpPr>
          <p:cNvPr id="14" name="Plassholder for bilde 13">
            <a:extLst>
              <a:ext uri="{FF2B5EF4-FFF2-40B4-BE49-F238E27FC236}">
                <a16:creationId xmlns:a16="http://schemas.microsoft.com/office/drawing/2014/main" id="{D53DB214-2F9D-48D4-B11A-472AC28E0521}"/>
              </a:ext>
            </a:extLst>
          </p:cNvPr>
          <p:cNvSpPr>
            <a:spLocks noGrp="1"/>
          </p:cNvSpPr>
          <p:nvPr>
            <p:ph type="pic" sz="quarter" idx="15"/>
          </p:nvPr>
        </p:nvSpPr>
        <p:spPr>
          <a:xfrm>
            <a:off x="0" y="0"/>
            <a:ext cx="6097758" cy="6858000"/>
          </a:xfrm>
          <a:custGeom>
            <a:avLst/>
            <a:gdLst>
              <a:gd name="connsiteX0" fmla="*/ 1512190 w 12194723"/>
              <a:gd name="connsiteY0" fmla="*/ 12457557 h 13716000"/>
              <a:gd name="connsiteX1" fmla="*/ 1512190 w 12194723"/>
              <a:gd name="connsiteY1" fmla="*/ 12475559 h 13716000"/>
              <a:gd name="connsiteX2" fmla="*/ 12187524 w 12194723"/>
              <a:gd name="connsiteY2" fmla="*/ 12475559 h 13716000"/>
              <a:gd name="connsiteX3" fmla="*/ 12187524 w 12194723"/>
              <a:gd name="connsiteY3" fmla="*/ 12457557 h 13716000"/>
              <a:gd name="connsiteX4" fmla="*/ 0 w 12194723"/>
              <a:gd name="connsiteY4" fmla="*/ 0 h 13716000"/>
              <a:gd name="connsiteX5" fmla="*/ 12194723 w 12194723"/>
              <a:gd name="connsiteY5" fmla="*/ 0 h 13716000"/>
              <a:gd name="connsiteX6" fmla="*/ 12194723 w 12194723"/>
              <a:gd name="connsiteY6" fmla="*/ 13716000 h 13716000"/>
              <a:gd name="connsiteX7" fmla="*/ 0 w 12194723"/>
              <a:gd name="connsiteY7"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4723" h="13716000">
                <a:moveTo>
                  <a:pt x="1512190" y="12457557"/>
                </a:moveTo>
                <a:lnTo>
                  <a:pt x="1512190" y="12475559"/>
                </a:lnTo>
                <a:lnTo>
                  <a:pt x="12187524" y="12475559"/>
                </a:lnTo>
                <a:lnTo>
                  <a:pt x="12187524" y="12457557"/>
                </a:lnTo>
                <a:close/>
                <a:moveTo>
                  <a:pt x="0" y="0"/>
                </a:moveTo>
                <a:lnTo>
                  <a:pt x="12194723" y="0"/>
                </a:lnTo>
                <a:lnTo>
                  <a:pt x="12194723" y="13716000"/>
                </a:lnTo>
                <a:lnTo>
                  <a:pt x="0" y="13716000"/>
                </a:lnTo>
                <a:close/>
              </a:path>
            </a:pathLst>
          </a:custGeom>
          <a:solidFill>
            <a:schemeClr val="bg1">
              <a:lumMod val="95000"/>
            </a:schemeClr>
          </a:solidFill>
        </p:spPr>
        <p:txBody>
          <a:bodyPr wrap="square" tIns="1728216">
            <a:noAutofit/>
          </a:bodyPr>
          <a:lstStyle>
            <a:lvl1pPr marL="228589" indent="-228589" algn="ctr" defTabSz="914355"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5" name="Plassholder for dato 4"/>
          <p:cNvSpPr>
            <a:spLocks noGrp="1"/>
          </p:cNvSpPr>
          <p:nvPr>
            <p:ph type="dt" sz="half" idx="10"/>
          </p:nvPr>
        </p:nvSpPr>
        <p:spPr/>
        <p:txBody>
          <a:bodyPr/>
          <a:lstStyle>
            <a:lvl1pPr>
              <a:defRPr>
                <a:solidFill>
                  <a:schemeClr val="lt1"/>
                </a:solidFill>
              </a:defRPr>
            </a:lvl1pPr>
          </a:lstStyle>
          <a:p>
            <a:fld id="{0676DFB6-8EF8-47B1-9009-87BA57867F23}" type="datetime1">
              <a:rPr lang="nb-NO" smtClean="0"/>
              <a:t>03.06.2021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Tittel 7">
            <a:extLst>
              <a:ext uri="{FF2B5EF4-FFF2-40B4-BE49-F238E27FC236}">
                <a16:creationId xmlns:a16="http://schemas.microsoft.com/office/drawing/2014/main" id="{FF2863E4-4AAA-4F68-B1F0-99071E126556}"/>
              </a:ext>
            </a:extLst>
          </p:cNvPr>
          <p:cNvSpPr>
            <a:spLocks noGrp="1"/>
          </p:cNvSpPr>
          <p:nvPr>
            <p:ph type="title" hasCustomPrompt="1"/>
          </p:nvPr>
        </p:nvSpPr>
        <p:spPr>
          <a:xfrm>
            <a:off x="6380102" y="882111"/>
            <a:ext cx="5040958" cy="553998"/>
          </a:xfrm>
        </p:spPr>
        <p:txBody>
          <a:bodyPr/>
          <a:lstStyle>
            <a:lvl1pPr>
              <a:defRPr/>
            </a:lvl1pPr>
          </a:lstStyle>
          <a:p>
            <a:r>
              <a:rPr lang="nb-NO"/>
              <a:t>Overskrift</a:t>
            </a:r>
          </a:p>
        </p:txBody>
      </p:sp>
      <p:sp>
        <p:nvSpPr>
          <p:cNvPr id="9" name="Plassholder for tekst 8">
            <a:extLst>
              <a:ext uri="{FF2B5EF4-FFF2-40B4-BE49-F238E27FC236}">
                <a16:creationId xmlns:a16="http://schemas.microsoft.com/office/drawing/2014/main" id="{6BAEB684-CE29-4C72-89E5-2AABF344E4D9}"/>
              </a:ext>
            </a:extLst>
          </p:cNvPr>
          <p:cNvSpPr>
            <a:spLocks noGrp="1"/>
          </p:cNvSpPr>
          <p:nvPr>
            <p:ph type="body" sz="quarter" idx="14"/>
          </p:nvPr>
        </p:nvSpPr>
        <p:spPr>
          <a:xfrm>
            <a:off x="6380102" y="1566196"/>
            <a:ext cx="5040958" cy="4320540"/>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cxnSp>
        <p:nvCxnSpPr>
          <p:cNvPr id="11" name="Rett linje 10">
            <a:extLst>
              <a:ext uri="{FF2B5EF4-FFF2-40B4-BE49-F238E27FC236}">
                <a16:creationId xmlns:a16="http://schemas.microsoft.com/office/drawing/2014/main" id="{9C96B60E-B38B-4140-8B16-21926FFE81BC}"/>
              </a:ext>
            </a:extLst>
          </p:cNvPr>
          <p:cNvCxnSpPr/>
          <p:nvPr userDrawn="1"/>
        </p:nvCxnSpPr>
        <p:spPr>
          <a:xfrm>
            <a:off x="6097759" y="6228779"/>
            <a:ext cx="5338014"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Bilde 11">
            <a:extLst>
              <a:ext uri="{FF2B5EF4-FFF2-40B4-BE49-F238E27FC236}">
                <a16:creationId xmlns:a16="http://schemas.microsoft.com/office/drawing/2014/main" id="{881D5232-43B5-4BCD-A282-C99DD2733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76029" y="450057"/>
            <a:ext cx="765099" cy="320041"/>
          </a:xfrm>
          <a:prstGeom prst="rect">
            <a:avLst/>
          </a:prstGeom>
        </p:spPr>
      </p:pic>
      <p:sp>
        <p:nvSpPr>
          <p:cNvPr id="13" name="TekstSylinder 12">
            <a:extLst>
              <a:ext uri="{FF2B5EF4-FFF2-40B4-BE49-F238E27FC236}">
                <a16:creationId xmlns:a16="http://schemas.microsoft.com/office/drawing/2014/main" id="{847B0121-D955-43B2-B70F-400A398C3886}"/>
              </a:ext>
            </a:extLst>
          </p:cNvPr>
          <p:cNvSpPr txBox="1"/>
          <p:nvPr userDrawn="1"/>
        </p:nvSpPr>
        <p:spPr>
          <a:xfrm>
            <a:off x="11019952" y="6297929"/>
            <a:ext cx="415905" cy="115416"/>
          </a:xfrm>
          <a:prstGeom prst="rect">
            <a:avLst/>
          </a:prstGeom>
          <a:noFill/>
        </p:spPr>
        <p:txBody>
          <a:bodyPr wrap="square" lIns="0" tIns="0" rIns="0" bIns="0" rtlCol="0">
            <a:normAutofit/>
          </a:bodyPr>
          <a:lstStyle/>
          <a:p>
            <a:pPr algn="r"/>
            <a:r>
              <a:rPr lang="nb-NO" sz="750"/>
              <a:t>Kf.no</a:t>
            </a:r>
          </a:p>
        </p:txBody>
      </p:sp>
    </p:spTree>
    <p:extLst>
      <p:ext uri="{BB962C8B-B14F-4D97-AF65-F5344CB8AC3E}">
        <p14:creationId xmlns:p14="http://schemas.microsoft.com/office/powerpoint/2010/main" val="2477135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Grå figur, tittel og teks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5F6FC75-F7C0-4324-8A72-FFFC7779F4B9}"/>
              </a:ext>
            </a:extLst>
          </p:cNvPr>
          <p:cNvSpPr/>
          <p:nvPr userDrawn="1"/>
        </p:nvSpPr>
        <p:spPr>
          <a:xfrm>
            <a:off x="0" y="0"/>
            <a:ext cx="609775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nb-NO" sz="900"/>
          </a:p>
        </p:txBody>
      </p:sp>
      <p:sp>
        <p:nvSpPr>
          <p:cNvPr id="5" name="Plassholder for dato 4"/>
          <p:cNvSpPr>
            <a:spLocks noGrp="1"/>
          </p:cNvSpPr>
          <p:nvPr>
            <p:ph type="dt" sz="half" idx="10"/>
          </p:nvPr>
        </p:nvSpPr>
        <p:spPr/>
        <p:txBody>
          <a:bodyPr/>
          <a:lstStyle/>
          <a:p>
            <a:fld id="{902472DE-AE6D-4279-BA57-9ED145FD2107}" type="datetime1">
              <a:rPr lang="nb-NO" smtClean="0"/>
              <a:t>03.06.2021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Tittel 7">
            <a:extLst>
              <a:ext uri="{FF2B5EF4-FFF2-40B4-BE49-F238E27FC236}">
                <a16:creationId xmlns:a16="http://schemas.microsoft.com/office/drawing/2014/main" id="{FF2863E4-4AAA-4F68-B1F0-99071E126556}"/>
              </a:ext>
            </a:extLst>
          </p:cNvPr>
          <p:cNvSpPr>
            <a:spLocks noGrp="1"/>
          </p:cNvSpPr>
          <p:nvPr>
            <p:ph type="title" hasCustomPrompt="1"/>
          </p:nvPr>
        </p:nvSpPr>
        <p:spPr>
          <a:xfrm>
            <a:off x="6380102" y="882111"/>
            <a:ext cx="5040958" cy="553998"/>
          </a:xfrm>
        </p:spPr>
        <p:txBody>
          <a:bodyPr/>
          <a:lstStyle>
            <a:lvl1pPr>
              <a:defRPr/>
            </a:lvl1pPr>
          </a:lstStyle>
          <a:p>
            <a:r>
              <a:rPr lang="nb-NO"/>
              <a:t>Overskrift</a:t>
            </a:r>
          </a:p>
        </p:txBody>
      </p:sp>
      <p:sp>
        <p:nvSpPr>
          <p:cNvPr id="9" name="Plassholder for tekst 8">
            <a:extLst>
              <a:ext uri="{FF2B5EF4-FFF2-40B4-BE49-F238E27FC236}">
                <a16:creationId xmlns:a16="http://schemas.microsoft.com/office/drawing/2014/main" id="{6BAEB684-CE29-4C72-89E5-2AABF344E4D9}"/>
              </a:ext>
            </a:extLst>
          </p:cNvPr>
          <p:cNvSpPr>
            <a:spLocks noGrp="1"/>
          </p:cNvSpPr>
          <p:nvPr>
            <p:ph type="body" sz="quarter" idx="14"/>
          </p:nvPr>
        </p:nvSpPr>
        <p:spPr>
          <a:xfrm>
            <a:off x="6380102" y="1566196"/>
            <a:ext cx="5040958" cy="4320540"/>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cxnSp>
        <p:nvCxnSpPr>
          <p:cNvPr id="11" name="Rett linje 10">
            <a:extLst>
              <a:ext uri="{FF2B5EF4-FFF2-40B4-BE49-F238E27FC236}">
                <a16:creationId xmlns:a16="http://schemas.microsoft.com/office/drawing/2014/main" id="{9C96B60E-B38B-4140-8B16-21926FFE81BC}"/>
              </a:ext>
            </a:extLst>
          </p:cNvPr>
          <p:cNvCxnSpPr/>
          <p:nvPr userDrawn="1"/>
        </p:nvCxnSpPr>
        <p:spPr>
          <a:xfrm>
            <a:off x="756144" y="6228779"/>
            <a:ext cx="10676029"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Bilde 11">
            <a:extLst>
              <a:ext uri="{FF2B5EF4-FFF2-40B4-BE49-F238E27FC236}">
                <a16:creationId xmlns:a16="http://schemas.microsoft.com/office/drawing/2014/main" id="{881D5232-43B5-4BCD-A282-C99DD2733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76029" y="450057"/>
            <a:ext cx="765099" cy="320041"/>
          </a:xfrm>
          <a:prstGeom prst="rect">
            <a:avLst/>
          </a:prstGeom>
        </p:spPr>
      </p:pic>
      <p:sp>
        <p:nvSpPr>
          <p:cNvPr id="13" name="TekstSylinder 12">
            <a:extLst>
              <a:ext uri="{FF2B5EF4-FFF2-40B4-BE49-F238E27FC236}">
                <a16:creationId xmlns:a16="http://schemas.microsoft.com/office/drawing/2014/main" id="{847B0121-D955-43B2-B70F-400A398C3886}"/>
              </a:ext>
            </a:extLst>
          </p:cNvPr>
          <p:cNvSpPr txBox="1"/>
          <p:nvPr userDrawn="1"/>
        </p:nvSpPr>
        <p:spPr>
          <a:xfrm>
            <a:off x="11019952" y="6297929"/>
            <a:ext cx="415905" cy="115416"/>
          </a:xfrm>
          <a:prstGeom prst="rect">
            <a:avLst/>
          </a:prstGeom>
          <a:noFill/>
        </p:spPr>
        <p:txBody>
          <a:bodyPr wrap="square" lIns="0" tIns="0" rIns="0" bIns="0" rtlCol="0">
            <a:normAutofit/>
          </a:bodyPr>
          <a:lstStyle/>
          <a:p>
            <a:pPr algn="r"/>
            <a:r>
              <a:rPr lang="nb-NO" sz="750"/>
              <a:t>Kf.no</a:t>
            </a:r>
          </a:p>
        </p:txBody>
      </p:sp>
    </p:spTree>
    <p:extLst>
      <p:ext uri="{BB962C8B-B14F-4D97-AF65-F5344CB8AC3E}">
        <p14:creationId xmlns:p14="http://schemas.microsoft.com/office/powerpoint/2010/main" val="23582757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Heldekkende bilde og logo">
    <p:bg>
      <p:bgPr>
        <a:solidFill>
          <a:schemeClr val="bg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0E72FE1-F492-4B50-9059-A27848C050A5}"/>
              </a:ext>
            </a:extLst>
          </p:cNvPr>
          <p:cNvSpPr>
            <a:spLocks noGrp="1"/>
          </p:cNvSpPr>
          <p:nvPr>
            <p:ph type="pic" sz="quarter" idx="10" hasCustomPrompt="1"/>
          </p:nvPr>
        </p:nvSpPr>
        <p:spPr>
          <a:xfrm>
            <a:off x="0" y="0"/>
            <a:ext cx="12192000" cy="6858000"/>
          </a:xfrm>
        </p:spPr>
        <p:txBody>
          <a:bodyPr tIns="720000"/>
          <a:lstStyle>
            <a:lvl1pPr>
              <a:defRPr/>
            </a:lvl1pPr>
          </a:lstStyle>
          <a:p>
            <a:r>
              <a:rPr lang="nb-NO"/>
              <a:t>Velg Sett inn -&gt; Bilde i menyen for å sette inn bilde i denne plassholderen</a:t>
            </a:r>
          </a:p>
        </p:txBody>
      </p:sp>
      <p:sp>
        <p:nvSpPr>
          <p:cNvPr id="7" name="Text Placeholder 6">
            <a:extLst>
              <a:ext uri="{FF2B5EF4-FFF2-40B4-BE49-F238E27FC236}">
                <a16:creationId xmlns:a16="http://schemas.microsoft.com/office/drawing/2014/main" id="{B7093AEC-4CD4-4800-941B-F6818E13FA10}"/>
              </a:ext>
            </a:extLst>
          </p:cNvPr>
          <p:cNvSpPr>
            <a:spLocks noGrp="1"/>
          </p:cNvSpPr>
          <p:nvPr>
            <p:ph type="body" sz="quarter" idx="11" hasCustomPrompt="1"/>
          </p:nvPr>
        </p:nvSpPr>
        <p:spPr>
          <a:xfrm>
            <a:off x="3084629" y="2176376"/>
            <a:ext cx="6022742" cy="2505249"/>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35080030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Heldekkende bilde og logo #2">
    <p:bg>
      <p:bgPr>
        <a:solidFill>
          <a:schemeClr val="bg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0E72FE1-F492-4B50-9059-A27848C050A5}"/>
              </a:ext>
            </a:extLst>
          </p:cNvPr>
          <p:cNvSpPr>
            <a:spLocks noGrp="1"/>
          </p:cNvSpPr>
          <p:nvPr>
            <p:ph type="pic" sz="quarter" idx="10" hasCustomPrompt="1"/>
          </p:nvPr>
        </p:nvSpPr>
        <p:spPr>
          <a:xfrm>
            <a:off x="0" y="0"/>
            <a:ext cx="12192000" cy="6858000"/>
          </a:xfrm>
        </p:spPr>
        <p:txBody>
          <a:bodyPr tIns="720000"/>
          <a:lstStyle>
            <a:lvl1pPr>
              <a:defRPr/>
            </a:lvl1pPr>
          </a:lstStyle>
          <a:p>
            <a:r>
              <a:rPr lang="nb-NO"/>
              <a:t>Bilde</a:t>
            </a:r>
          </a:p>
        </p:txBody>
      </p:sp>
      <p:sp>
        <p:nvSpPr>
          <p:cNvPr id="7" name="Text Placeholder 6">
            <a:extLst>
              <a:ext uri="{FF2B5EF4-FFF2-40B4-BE49-F238E27FC236}">
                <a16:creationId xmlns:a16="http://schemas.microsoft.com/office/drawing/2014/main" id="{7D1D931C-6B43-4B59-A305-3763960B8DB7}"/>
              </a:ext>
            </a:extLst>
          </p:cNvPr>
          <p:cNvSpPr>
            <a:spLocks noGrp="1"/>
          </p:cNvSpPr>
          <p:nvPr>
            <p:ph type="body" sz="quarter" idx="11" hasCustomPrompt="1"/>
          </p:nvPr>
        </p:nvSpPr>
        <p:spPr>
          <a:xfrm>
            <a:off x="8375262" y="3622296"/>
            <a:ext cx="2407878" cy="2176092"/>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15386490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Heldekkende bilde og logo #3">
    <p:bg>
      <p:bgPr>
        <a:solidFill>
          <a:schemeClr val="bg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0E72FE1-F492-4B50-9059-A27848C050A5}"/>
              </a:ext>
            </a:extLst>
          </p:cNvPr>
          <p:cNvSpPr>
            <a:spLocks noGrp="1"/>
          </p:cNvSpPr>
          <p:nvPr>
            <p:ph type="pic" sz="quarter" idx="10" hasCustomPrompt="1"/>
          </p:nvPr>
        </p:nvSpPr>
        <p:spPr>
          <a:xfrm>
            <a:off x="0" y="0"/>
            <a:ext cx="12192000" cy="6858000"/>
          </a:xfrm>
        </p:spPr>
        <p:txBody>
          <a:bodyPr tIns="720000"/>
          <a:lstStyle>
            <a:lvl1pPr>
              <a:defRPr/>
            </a:lvl1pPr>
          </a:lstStyle>
          <a:p>
            <a:r>
              <a:rPr lang="nb-NO"/>
              <a:t>Velg Sett inn -&gt; Bilde i menyen for å sette inn bilde i denne plassholderen</a:t>
            </a:r>
          </a:p>
        </p:txBody>
      </p:sp>
      <p:sp>
        <p:nvSpPr>
          <p:cNvPr id="11" name="Text Placeholder 10">
            <a:extLst>
              <a:ext uri="{FF2B5EF4-FFF2-40B4-BE49-F238E27FC236}">
                <a16:creationId xmlns:a16="http://schemas.microsoft.com/office/drawing/2014/main" id="{238B2038-4491-4288-AF6C-E105FD626BE4}"/>
              </a:ext>
            </a:extLst>
          </p:cNvPr>
          <p:cNvSpPr>
            <a:spLocks noGrp="1"/>
          </p:cNvSpPr>
          <p:nvPr>
            <p:ph type="body" sz="quarter" idx="11" hasCustomPrompt="1"/>
          </p:nvPr>
        </p:nvSpPr>
        <p:spPr>
          <a:xfrm>
            <a:off x="4431177" y="1750736"/>
            <a:ext cx="3710671" cy="3356529"/>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42150983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F9A33CC3-113A-4BCE-8746-DAA39B04478E}" type="datetime1">
              <a:rPr lang="nb-NO" smtClean="0"/>
              <a:t>03.06.2021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735317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1B73A7B1-A1A7-4B98-8E89-E677C29854DA}" type="datetime1">
              <a:rPr lang="nb-NO" smtClean="0"/>
              <a:t>03.06.2021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243859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Blå bakgrunn m duse sirkler og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Tree>
    <p:extLst>
      <p:ext uri="{BB962C8B-B14F-4D97-AF65-F5344CB8AC3E}">
        <p14:creationId xmlns:p14="http://schemas.microsoft.com/office/powerpoint/2010/main" val="36923145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Sistesid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40950E-A754-4B74-A58D-B665315325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 y="284"/>
            <a:ext cx="12191785" cy="6857433"/>
          </a:xfrm>
          <a:prstGeom prst="rect">
            <a:avLst/>
          </a:prstGeom>
        </p:spPr>
      </p:pic>
    </p:spTree>
    <p:extLst>
      <p:ext uri="{BB962C8B-B14F-4D97-AF65-F5344CB8AC3E}">
        <p14:creationId xmlns:p14="http://schemas.microsoft.com/office/powerpoint/2010/main" val="21998075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Sisteside #2">
    <p:spTree>
      <p:nvGrpSpPr>
        <p:cNvPr id="1" name=""/>
        <p:cNvGrpSpPr/>
        <p:nvPr/>
      </p:nvGrpSpPr>
      <p:grpSpPr>
        <a:xfrm>
          <a:off x="0" y="0"/>
          <a:ext cx="0" cy="0"/>
          <a:chOff x="0" y="0"/>
          <a:chExt cx="0" cy="0"/>
        </a:xfrm>
      </p:grpSpPr>
      <p:pic>
        <p:nvPicPr>
          <p:cNvPr id="6" name="Picture 5" descr="A picture containing object&#10;&#10;Description automatically generated">
            <a:extLst>
              <a:ext uri="{FF2B5EF4-FFF2-40B4-BE49-F238E27FC236}">
                <a16:creationId xmlns:a16="http://schemas.microsoft.com/office/drawing/2014/main" id="{EF40950E-A754-4B74-A58D-B665315325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 y="284"/>
            <a:ext cx="12191785" cy="6857433"/>
          </a:xfrm>
          <a:prstGeom prst="rect">
            <a:avLst/>
          </a:prstGeom>
        </p:spPr>
      </p:pic>
    </p:spTree>
    <p:extLst>
      <p:ext uri="{BB962C8B-B14F-4D97-AF65-F5344CB8AC3E}">
        <p14:creationId xmlns:p14="http://schemas.microsoft.com/office/powerpoint/2010/main" val="282835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Sistes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40950E-A754-4B74-A58D-B665315325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 y="284"/>
            <a:ext cx="12191785" cy="6857433"/>
          </a:xfrm>
          <a:prstGeom prst="rect">
            <a:avLst/>
          </a:prstGeom>
        </p:spPr>
      </p:pic>
    </p:spTree>
    <p:extLst>
      <p:ext uri="{BB962C8B-B14F-4D97-AF65-F5344CB8AC3E}">
        <p14:creationId xmlns:p14="http://schemas.microsoft.com/office/powerpoint/2010/main" val="22905523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Sisteside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40950E-A754-4B74-A58D-B665315325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 y="284"/>
            <a:ext cx="12191785" cy="6857433"/>
          </a:xfrm>
          <a:prstGeom prst="rect">
            <a:avLst/>
          </a:prstGeom>
        </p:spPr>
      </p:pic>
    </p:spTree>
    <p:extLst>
      <p:ext uri="{BB962C8B-B14F-4D97-AF65-F5344CB8AC3E}">
        <p14:creationId xmlns:p14="http://schemas.microsoft.com/office/powerpoint/2010/main" val="31864376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Sisteside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40950E-A754-4B74-A58D-B665315325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 y="284"/>
            <a:ext cx="12191785" cy="6857433"/>
          </a:xfrm>
          <a:prstGeom prst="rect">
            <a:avLst/>
          </a:prstGeom>
        </p:spPr>
      </p:pic>
    </p:spTree>
    <p:extLst>
      <p:ext uri="{BB962C8B-B14F-4D97-AF65-F5344CB8AC3E}">
        <p14:creationId xmlns:p14="http://schemas.microsoft.com/office/powerpoint/2010/main" val="32191693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Sisteside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40950E-A754-4B74-A58D-B665315325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 y="284"/>
            <a:ext cx="12191785" cy="6857433"/>
          </a:xfrm>
          <a:prstGeom prst="rect">
            <a:avLst/>
          </a:prstGeom>
        </p:spPr>
      </p:pic>
    </p:spTree>
    <p:extLst>
      <p:ext uri="{BB962C8B-B14F-4D97-AF65-F5344CB8AC3E}">
        <p14:creationId xmlns:p14="http://schemas.microsoft.com/office/powerpoint/2010/main" val="3046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Hvit bakgrunn m blå sirkler og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buNone/>
              <a:defRPr>
                <a:solidFill>
                  <a:srgbClr val="0B2B52"/>
                </a:solidFill>
              </a:defRPr>
            </a:lvl1pPr>
            <a:lvl2pPr>
              <a:defRPr>
                <a:solidFill>
                  <a:srgbClr val="0B2B52"/>
                </a:solidFill>
              </a:defRPr>
            </a:lvl2pPr>
            <a:lvl3pPr>
              <a:defRPr>
                <a:solidFill>
                  <a:srgbClr val="0B2B52"/>
                </a:solidFill>
              </a:defRPr>
            </a:lvl3pPr>
            <a:lvl4pPr>
              <a:defRPr>
                <a:solidFill>
                  <a:srgbClr val="0B2B52"/>
                </a:solidFill>
              </a:defRPr>
            </a:lvl4pPr>
            <a:lvl5pPr>
              <a:defRPr>
                <a:solidFill>
                  <a:srgbClr val="0B2B52"/>
                </a:solidFill>
              </a:defRPr>
            </a:lvl5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7" name="Bilde 8">
            <a:extLst>
              <a:ext uri="{FF2B5EF4-FFF2-40B4-BE49-F238E27FC236}">
                <a16:creationId xmlns:a16="http://schemas.microsoft.com/office/drawing/2014/main" id="{846BA735-2785-2D4B-858D-D62FB8FE0B2C}"/>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2121295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vit bakgrunn m blå sirkl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7" name="Title 1">
            <a:extLst>
              <a:ext uri="{FF2B5EF4-FFF2-40B4-BE49-F238E27FC236}">
                <a16:creationId xmlns:a16="http://schemas.microsoft.com/office/drawing/2014/main" id="{7EC6E871-6D40-DC4E-931D-F2877FE2A221}"/>
              </a:ext>
            </a:extLst>
          </p:cNvPr>
          <p:cNvSpPr>
            <a:spLocks noGrp="1"/>
          </p:cNvSpPr>
          <p:nvPr>
            <p:ph type="title" hasCustomPrompt="1"/>
          </p:nvPr>
        </p:nvSpPr>
        <p:spPr>
          <a:xfrm>
            <a:off x="1112674" y="549768"/>
            <a:ext cx="9966651" cy="1285069"/>
          </a:xfrm>
        </p:spPr>
        <p:txBody>
          <a:bodyPr/>
          <a:lstStyle/>
          <a:p>
            <a:r>
              <a:rPr lang="en-GB" err="1"/>
              <a:t>Klikk</a:t>
            </a:r>
            <a:r>
              <a:rPr lang="en-GB"/>
              <a:t> for </a:t>
            </a:r>
            <a:r>
              <a:rPr lang="en-GB" err="1"/>
              <a:t>å</a:t>
            </a:r>
            <a:r>
              <a:rPr lang="en-GB"/>
              <a:t> </a:t>
            </a:r>
            <a:r>
              <a:rPr lang="en-GB" err="1"/>
              <a:t>legge</a:t>
            </a:r>
            <a:r>
              <a:rPr lang="en-GB"/>
              <a:t> inn </a:t>
            </a:r>
            <a:r>
              <a:rPr lang="en-GB" err="1"/>
              <a:t>en</a:t>
            </a:r>
            <a:r>
              <a:rPr lang="en-GB"/>
              <a:t> </a:t>
            </a:r>
            <a:r>
              <a:rPr lang="en-GB" err="1"/>
              <a:t>tittel</a:t>
            </a:r>
            <a:endParaRPr lang="en-NO"/>
          </a:p>
        </p:txBody>
      </p:sp>
      <p:sp>
        <p:nvSpPr>
          <p:cNvPr id="8" name="Content Placeholder 2">
            <a:extLst>
              <a:ext uri="{FF2B5EF4-FFF2-40B4-BE49-F238E27FC236}">
                <a16:creationId xmlns:a16="http://schemas.microsoft.com/office/drawing/2014/main" id="{11052DC4-C675-F64C-986D-EF64E89375AC}"/>
              </a:ext>
            </a:extLst>
          </p:cNvPr>
          <p:cNvSpPr>
            <a:spLocks noGrp="1"/>
          </p:cNvSpPr>
          <p:nvPr>
            <p:ph idx="1" hasCustomPrompt="1"/>
          </p:nvPr>
        </p:nvSpPr>
        <p:spPr>
          <a:xfrm>
            <a:off x="1112674" y="2010268"/>
            <a:ext cx="9966651" cy="4218410"/>
          </a:xfrm>
        </p:spPr>
        <p:txBody>
          <a:bodyPr/>
          <a:lstStyle>
            <a:lvl1pPr>
              <a:buNone/>
              <a:defRPr/>
            </a:lvl1pPr>
          </a:lstStyle>
          <a:p>
            <a:pPr lvl="0"/>
            <a:r>
              <a:rPr lang="en-GB" err="1"/>
              <a:t>Klikk</a:t>
            </a:r>
            <a:r>
              <a:rPr lang="en-GB"/>
              <a:t> for </a:t>
            </a:r>
            <a:r>
              <a:rPr lang="en-GB" err="1"/>
              <a:t>redigere</a:t>
            </a:r>
            <a:r>
              <a:rPr lang="en-GB"/>
              <a:t> </a:t>
            </a:r>
            <a:r>
              <a:rPr lang="en-GB" err="1"/>
              <a:t>tekst</a:t>
            </a:r>
            <a:endParaRPr lang="en-GB"/>
          </a:p>
          <a:p>
            <a:pPr lvl="1"/>
            <a:r>
              <a:rPr lang="en-GB"/>
              <a:t>Andre </a:t>
            </a:r>
            <a:r>
              <a:rPr lang="en-GB" err="1"/>
              <a:t>nivå</a:t>
            </a:r>
            <a:endParaRPr lang="en-GB"/>
          </a:p>
          <a:p>
            <a:pPr lvl="2"/>
            <a:r>
              <a:rPr lang="en-GB" err="1"/>
              <a:t>Tredje</a:t>
            </a:r>
            <a:r>
              <a:rPr lang="en-GB"/>
              <a:t> </a:t>
            </a:r>
            <a:r>
              <a:rPr lang="en-GB" err="1"/>
              <a:t>nivå</a:t>
            </a:r>
            <a:endParaRPr lang="en-GB"/>
          </a:p>
          <a:p>
            <a:pPr lvl="3"/>
            <a:r>
              <a:rPr lang="en-GB" err="1"/>
              <a:t>Fjerde</a:t>
            </a:r>
            <a:r>
              <a:rPr lang="en-GB"/>
              <a:t> </a:t>
            </a:r>
            <a:r>
              <a:rPr lang="en-GB" err="1"/>
              <a:t>nivå</a:t>
            </a:r>
            <a:endParaRPr lang="en-GB"/>
          </a:p>
          <a:p>
            <a:pPr lvl="4"/>
            <a:r>
              <a:rPr lang="en-GB" err="1"/>
              <a:t>Femte</a:t>
            </a:r>
            <a:r>
              <a:rPr lang="en-GB"/>
              <a:t> </a:t>
            </a:r>
            <a:r>
              <a:rPr lang="en-GB" err="1"/>
              <a:t>nivå</a:t>
            </a:r>
            <a:endParaRPr lang="en-NO"/>
          </a:p>
        </p:txBody>
      </p:sp>
    </p:spTree>
    <p:extLst>
      <p:ext uri="{BB962C8B-B14F-4D97-AF65-F5344CB8AC3E}">
        <p14:creationId xmlns:p14="http://schemas.microsoft.com/office/powerpoint/2010/main" val="3668941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29.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image" Target="../media/image32.emf"/><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image" Target="../media/image31.png"/><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theme" Target="../theme/theme3.xml"/><Relationship Id="rId8" Type="http://schemas.openxmlformats.org/officeDocument/2006/relationships/slideLayout" Target="../slideLayouts/slideLayout49.xml"/><Relationship Id="rId3"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C70106-6319-984F-97BC-3647F9BCF1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NO"/>
          </a:p>
        </p:txBody>
      </p:sp>
      <p:sp>
        <p:nvSpPr>
          <p:cNvPr id="3" name="Text Placeholder 2">
            <a:extLst>
              <a:ext uri="{FF2B5EF4-FFF2-40B4-BE49-F238E27FC236}">
                <a16:creationId xmlns:a16="http://schemas.microsoft.com/office/drawing/2014/main" id="{09D64E0B-E564-1B45-BB38-611141915C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sp>
        <p:nvSpPr>
          <p:cNvPr id="4" name="Date Placeholder 3">
            <a:extLst>
              <a:ext uri="{FF2B5EF4-FFF2-40B4-BE49-F238E27FC236}">
                <a16:creationId xmlns:a16="http://schemas.microsoft.com/office/drawing/2014/main" id="{02DD4831-C6A2-534D-8FF6-68F8FDFB43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fld id="{859B7511-5BEB-CF49-801D-410139A74D51}" type="datetimeFigureOut">
              <a:rPr lang="en-NO" smtClean="0"/>
              <a:pPr/>
              <a:t>06/03/2021</a:t>
            </a:fld>
            <a:endParaRPr lang="en-NO">
              <a:latin typeface="Source Sans Pro" panose="020B0503030403020204" pitchFamily="34" charset="0"/>
              <a:ea typeface="Source Sans Pro" panose="020B0503030403020204" pitchFamily="34" charset="0"/>
            </a:endParaRPr>
          </a:p>
        </p:txBody>
      </p:sp>
      <p:sp>
        <p:nvSpPr>
          <p:cNvPr id="5" name="Footer Placeholder 4">
            <a:extLst>
              <a:ext uri="{FF2B5EF4-FFF2-40B4-BE49-F238E27FC236}">
                <a16:creationId xmlns:a16="http://schemas.microsoft.com/office/drawing/2014/main" id="{10C30D38-E170-5048-8519-70150C0E97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en-NO">
              <a:latin typeface="Source Sans Pro" panose="020B0503030403020204" pitchFamily="34" charset="0"/>
              <a:ea typeface="Source Sans Pro" panose="020B0503030403020204" pitchFamily="34" charset="0"/>
            </a:endParaRPr>
          </a:p>
        </p:txBody>
      </p:sp>
      <p:sp>
        <p:nvSpPr>
          <p:cNvPr id="6" name="Slide Number Placeholder 5">
            <a:extLst>
              <a:ext uri="{FF2B5EF4-FFF2-40B4-BE49-F238E27FC236}">
                <a16:creationId xmlns:a16="http://schemas.microsoft.com/office/drawing/2014/main" id="{20319E18-AB46-2E4B-ADF9-577766D6B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ea typeface="Source Sans Pro" panose="020B0503030403020204" pitchFamily="34" charset="0"/>
              </a:defRPr>
            </a:lvl1pPr>
          </a:lstStyle>
          <a:p>
            <a:fld id="{0174EAE2-DA06-1A4B-AEAE-BF9DFE39F228}" type="slidenum">
              <a:rPr lang="en-NO" smtClean="0"/>
              <a:pPr/>
              <a:t>‹#›</a:t>
            </a:fld>
            <a:endParaRPr lang="en-NO">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648434534"/>
      </p:ext>
    </p:extLst>
  </p:cSld>
  <p:clrMap bg1="lt1" tx1="dk1" bg2="lt2" tx2="dk2" accent1="accent1" accent2="accent2" accent3="accent3" accent4="accent4" accent5="accent5" accent6="accent6" hlink="hlink" folHlink="folHlink"/>
  <p:sldLayoutIdLst>
    <p:sldLayoutId id="2147483666" r:id="rId1"/>
    <p:sldLayoutId id="2147483691" r:id="rId2"/>
    <p:sldLayoutId id="2147483650" r:id="rId3"/>
    <p:sldLayoutId id="2147483678" r:id="rId4"/>
    <p:sldLayoutId id="2147483688" r:id="rId5"/>
    <p:sldLayoutId id="2147483682" r:id="rId6"/>
    <p:sldLayoutId id="2147483680" r:id="rId7"/>
    <p:sldLayoutId id="2147483674" r:id="rId8"/>
    <p:sldLayoutId id="2147483677" r:id="rId9"/>
    <p:sldLayoutId id="2147483676" r:id="rId10"/>
    <p:sldLayoutId id="2147483683" r:id="rId11"/>
    <p:sldLayoutId id="2147483672" r:id="rId12"/>
    <p:sldLayoutId id="2147483684" r:id="rId13"/>
    <p:sldLayoutId id="2147483668" r:id="rId14"/>
    <p:sldLayoutId id="2147483689" r:id="rId15"/>
    <p:sldLayoutId id="2147483690" r:id="rId16"/>
    <p:sldLayoutId id="2147483657" r:id="rId17"/>
    <p:sldLayoutId id="2147483667" r:id="rId18"/>
    <p:sldLayoutId id="2147483685" r:id="rId19"/>
    <p:sldLayoutId id="2147483658" r:id="rId20"/>
    <p:sldLayoutId id="2147483659" r:id="rId21"/>
    <p:sldLayoutId id="2147483673" r:id="rId22"/>
    <p:sldLayoutId id="2147483681" r:id="rId23"/>
    <p:sldLayoutId id="2147483665" r:id="rId24"/>
    <p:sldLayoutId id="2147483670" r:id="rId25"/>
    <p:sldLayoutId id="2147483671" r:id="rId26"/>
    <p:sldLayoutId id="2147483744" r:id="rId27"/>
  </p:sldLayoutIdLst>
  <p:txStyles>
    <p:titleStyle>
      <a:lvl1pPr algn="l" defTabSz="914400" rtl="0" eaLnBrk="1" latinLnBrk="0" hangingPunct="1">
        <a:lnSpc>
          <a:spcPct val="90000"/>
        </a:lnSpc>
        <a:spcBef>
          <a:spcPct val="0"/>
        </a:spcBef>
        <a:buNone/>
        <a:defRPr sz="4400" b="1" i="0" kern="1200" cap="none" baseline="0">
          <a:solidFill>
            <a:srgbClr val="082B52"/>
          </a:solidFill>
          <a:latin typeface="Source Sans Pro Semibold" panose="020B0503030403020204" pitchFamily="34" charset="0"/>
          <a:ea typeface="Source Sans Pro Semibold"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B2B52"/>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B2B52"/>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B2B52"/>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B2B52"/>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63906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913324"/>
            <a:ext cx="10972800" cy="355770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03.06.2021</a:t>
            </a:fld>
            <a:endParaRPr lang="nb-NO"/>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pic>
        <p:nvPicPr>
          <p:cNvPr id="8" name="Bilde 7" descr="ks_hovedlogo_rgb.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218444160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42" r:id="rId14"/>
  </p:sldLayoutIdLst>
  <p:txStyles>
    <p:titleStyle>
      <a:lvl1pPr algn="l" defTabSz="457200" rtl="0" eaLnBrk="1" latinLnBrk="0" hangingPunct="1">
        <a:spcBef>
          <a:spcPct val="0"/>
        </a:spcBef>
        <a:buNone/>
        <a:defRPr sz="28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56144" y="882111"/>
            <a:ext cx="10676028" cy="553998"/>
          </a:xfrm>
          <a:prstGeom prst="rect">
            <a:avLst/>
          </a:prstGeom>
        </p:spPr>
        <p:txBody>
          <a:bodyPr vert="horz" lIns="0" tIns="0" rIns="0" bIns="0" rtlCol="0" anchor="b" anchorCtr="0">
            <a:normAutofit/>
          </a:bodyPr>
          <a:lstStyle/>
          <a:p>
            <a:r>
              <a:rPr lang="nb-NO"/>
              <a:t>Klikk for å redigere tittelstil</a:t>
            </a:r>
          </a:p>
        </p:txBody>
      </p:sp>
      <p:sp>
        <p:nvSpPr>
          <p:cNvPr id="3" name="Plassholder for tekst 2"/>
          <p:cNvSpPr>
            <a:spLocks noGrp="1"/>
          </p:cNvSpPr>
          <p:nvPr>
            <p:ph type="body" idx="1"/>
          </p:nvPr>
        </p:nvSpPr>
        <p:spPr>
          <a:xfrm>
            <a:off x="756144" y="1566196"/>
            <a:ext cx="10676028" cy="4320540"/>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756144" y="6300788"/>
            <a:ext cx="846221" cy="115416"/>
          </a:xfrm>
          <a:prstGeom prst="rect">
            <a:avLst/>
          </a:prstGeom>
        </p:spPr>
        <p:txBody>
          <a:bodyPr vert="horz" lIns="0" tIns="0" rIns="0" bIns="0" rtlCol="0" anchor="ctr">
            <a:normAutofit/>
          </a:bodyPr>
          <a:lstStyle>
            <a:lvl1pPr algn="l">
              <a:defRPr sz="750">
                <a:solidFill>
                  <a:schemeClr val="accent1"/>
                </a:solidFill>
              </a:defRPr>
            </a:lvl1pPr>
          </a:lstStyle>
          <a:p>
            <a:fld id="{D607D2FC-E432-43B1-9B8B-298CBAE90BC4}" type="datetime1">
              <a:rPr lang="nb-NO" smtClean="0"/>
              <a:t>03.06.2021</a:t>
            </a:fld>
            <a:endParaRPr lang="nb-NO"/>
          </a:p>
        </p:txBody>
      </p:sp>
      <p:sp>
        <p:nvSpPr>
          <p:cNvPr id="5" name="Plassholder for bunntekst 4"/>
          <p:cNvSpPr>
            <a:spLocks noGrp="1"/>
          </p:cNvSpPr>
          <p:nvPr>
            <p:ph type="ftr" sz="quarter" idx="3"/>
          </p:nvPr>
        </p:nvSpPr>
        <p:spPr>
          <a:xfrm>
            <a:off x="2308385" y="6300788"/>
            <a:ext cx="7443537" cy="115416"/>
          </a:xfrm>
          <a:prstGeom prst="rect">
            <a:avLst/>
          </a:prstGeom>
        </p:spPr>
        <p:txBody>
          <a:bodyPr vert="horz" lIns="0" tIns="0" rIns="0" bIns="0" rtlCol="0" anchor="ctr">
            <a:normAutofit/>
          </a:bodyPr>
          <a:lstStyle>
            <a:lvl1pPr algn="ctr">
              <a:defRPr sz="750">
                <a:solidFill>
                  <a:schemeClr val="accent1"/>
                </a:solidFill>
              </a:defRPr>
            </a:lvl1pPr>
          </a:lstStyle>
          <a:p>
            <a:endParaRPr lang="nb-NO"/>
          </a:p>
        </p:txBody>
      </p:sp>
      <p:sp>
        <p:nvSpPr>
          <p:cNvPr id="6" name="Plassholder for lysbildenummer 5"/>
          <p:cNvSpPr>
            <a:spLocks noGrp="1"/>
          </p:cNvSpPr>
          <p:nvPr>
            <p:ph type="sldNum" sz="quarter" idx="4"/>
          </p:nvPr>
        </p:nvSpPr>
        <p:spPr>
          <a:xfrm>
            <a:off x="10457943" y="6300788"/>
            <a:ext cx="263384" cy="115416"/>
          </a:xfrm>
          <a:prstGeom prst="rect">
            <a:avLst/>
          </a:prstGeom>
        </p:spPr>
        <p:txBody>
          <a:bodyPr vert="horz" lIns="0" tIns="0" rIns="0" bIns="0" rtlCol="0" anchor="ctr">
            <a:normAutofit/>
          </a:bodyPr>
          <a:lstStyle>
            <a:lvl1pPr algn="ctr">
              <a:defRPr sz="750">
                <a:solidFill>
                  <a:schemeClr val="accent1"/>
                </a:solidFill>
              </a:defRPr>
            </a:lvl1pPr>
          </a:lstStyle>
          <a:p>
            <a:fld id="{5751DFAA-887F-4071-8EAD-E8CA316FCF06}" type="slidenum">
              <a:rPr lang="nb-NO" smtClean="0"/>
              <a:pPr/>
              <a:t>‹#›</a:t>
            </a:fld>
            <a:endParaRPr lang="nb-NO"/>
          </a:p>
        </p:txBody>
      </p:sp>
      <p:cxnSp>
        <p:nvCxnSpPr>
          <p:cNvPr id="12" name="Rett linje 11">
            <a:extLst>
              <a:ext uri="{FF2B5EF4-FFF2-40B4-BE49-F238E27FC236}">
                <a16:creationId xmlns:a16="http://schemas.microsoft.com/office/drawing/2014/main" id="{5365DAE4-219D-4B3C-864C-AD4FECA57F83}"/>
              </a:ext>
            </a:extLst>
          </p:cNvPr>
          <p:cNvCxnSpPr/>
          <p:nvPr userDrawn="1"/>
        </p:nvCxnSpPr>
        <p:spPr>
          <a:xfrm>
            <a:off x="756144" y="6228779"/>
            <a:ext cx="1067602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8" name="Bilde 17">
            <a:extLst>
              <a:ext uri="{FF2B5EF4-FFF2-40B4-BE49-F238E27FC236}">
                <a16:creationId xmlns:a16="http://schemas.microsoft.com/office/drawing/2014/main" id="{5C10E9DF-222C-45A4-AF85-A4753F552059}"/>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0676029" y="450057"/>
            <a:ext cx="765099" cy="320041"/>
          </a:xfrm>
          <a:prstGeom prst="rect">
            <a:avLst/>
          </a:prstGeom>
        </p:spPr>
      </p:pic>
      <p:sp>
        <p:nvSpPr>
          <p:cNvPr id="19" name="TekstSylinder 18">
            <a:extLst>
              <a:ext uri="{FF2B5EF4-FFF2-40B4-BE49-F238E27FC236}">
                <a16:creationId xmlns:a16="http://schemas.microsoft.com/office/drawing/2014/main" id="{909699E1-9D9A-46FD-BF63-35935DF285D4}"/>
              </a:ext>
            </a:extLst>
          </p:cNvPr>
          <p:cNvSpPr txBox="1"/>
          <p:nvPr userDrawn="1"/>
        </p:nvSpPr>
        <p:spPr>
          <a:xfrm>
            <a:off x="11019952" y="6297929"/>
            <a:ext cx="415905" cy="115416"/>
          </a:xfrm>
          <a:prstGeom prst="rect">
            <a:avLst/>
          </a:prstGeom>
          <a:noFill/>
        </p:spPr>
        <p:txBody>
          <a:bodyPr wrap="square" lIns="0" tIns="0" rIns="0" bIns="0" rtlCol="0">
            <a:normAutofit/>
          </a:bodyPr>
          <a:lstStyle/>
          <a:p>
            <a:pPr algn="r"/>
            <a:r>
              <a:rPr lang="nb-NO" sz="750">
                <a:solidFill>
                  <a:schemeClr val="accent1"/>
                </a:solidFill>
              </a:rPr>
              <a:t>Kf.no</a:t>
            </a:r>
          </a:p>
        </p:txBody>
      </p:sp>
    </p:spTree>
    <p:extLst>
      <p:ext uri="{BB962C8B-B14F-4D97-AF65-F5344CB8AC3E}">
        <p14:creationId xmlns:p14="http://schemas.microsoft.com/office/powerpoint/2010/main" val="86131643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 id="2147483739" r:id="rId32"/>
    <p:sldLayoutId id="2147483740" r:id="rId33"/>
    <p:sldLayoutId id="2147483741" r:id="rId34"/>
  </p:sldLayoutIdLst>
  <p:hf sldNum="0" hdr="0" ftr="0"/>
  <p:txStyles>
    <p:titleStyle>
      <a:lvl1pPr algn="l" defTabSz="914355" rtl="0" eaLnBrk="1" latinLnBrk="0" hangingPunct="1">
        <a:lnSpc>
          <a:spcPct val="90000"/>
        </a:lnSpc>
        <a:spcBef>
          <a:spcPct val="0"/>
        </a:spcBef>
        <a:buNone/>
        <a:defRPr sz="4000" b="1" kern="1200">
          <a:solidFill>
            <a:schemeClr val="accent1"/>
          </a:solidFill>
          <a:latin typeface="+mj-lt"/>
          <a:ea typeface="+mj-ea"/>
          <a:cs typeface="+mj-cs"/>
        </a:defRPr>
      </a:lvl1pPr>
    </p:titleStyle>
    <p:bodyStyle>
      <a:lvl1pPr marL="198000" indent="-198000" algn="l" defTabSz="914355" rtl="0" eaLnBrk="1" latinLnBrk="0" hangingPunct="1">
        <a:lnSpc>
          <a:spcPct val="100000"/>
        </a:lnSpc>
        <a:spcBef>
          <a:spcPts val="500"/>
        </a:spcBef>
        <a:buFontTx/>
        <a:buBlip>
          <a:blip r:embed="rId37"/>
        </a:buBlip>
        <a:defRPr sz="2000" kern="1200">
          <a:solidFill>
            <a:schemeClr val="accent1"/>
          </a:solidFill>
          <a:latin typeface="+mn-lt"/>
          <a:ea typeface="+mn-ea"/>
          <a:cs typeface="+mn-cs"/>
        </a:defRPr>
      </a:lvl1pPr>
      <a:lvl2pPr marL="396000" indent="-198000" algn="l" defTabSz="914355" rtl="0" eaLnBrk="1" latinLnBrk="0" hangingPunct="1">
        <a:lnSpc>
          <a:spcPct val="100000"/>
        </a:lnSpc>
        <a:spcBef>
          <a:spcPts val="250"/>
        </a:spcBef>
        <a:buFontTx/>
        <a:buBlip>
          <a:blip r:embed="rId37"/>
        </a:buBlip>
        <a:defRPr sz="2000" b="0" kern="1200">
          <a:solidFill>
            <a:schemeClr val="accent1"/>
          </a:solidFill>
          <a:latin typeface="+mn-lt"/>
          <a:ea typeface="+mn-ea"/>
          <a:cs typeface="+mn-cs"/>
        </a:defRPr>
      </a:lvl2pPr>
      <a:lvl3pPr marL="594000" indent="-198000" algn="l" defTabSz="914355" rtl="0" eaLnBrk="1" latinLnBrk="0" hangingPunct="1">
        <a:lnSpc>
          <a:spcPct val="100000"/>
        </a:lnSpc>
        <a:spcBef>
          <a:spcPts val="500"/>
        </a:spcBef>
        <a:buFontTx/>
        <a:buBlip>
          <a:blip r:embed="rId37"/>
        </a:buBlip>
        <a:defRPr sz="1800" kern="1200">
          <a:solidFill>
            <a:schemeClr val="accent1"/>
          </a:solidFill>
          <a:latin typeface="+mn-lt"/>
          <a:ea typeface="+mn-ea"/>
          <a:cs typeface="+mn-cs"/>
        </a:defRPr>
      </a:lvl3pPr>
      <a:lvl4pPr marL="792000" indent="-198000" algn="l" defTabSz="914355" rtl="0" eaLnBrk="1" latinLnBrk="0" hangingPunct="1">
        <a:lnSpc>
          <a:spcPct val="100000"/>
        </a:lnSpc>
        <a:spcBef>
          <a:spcPts val="500"/>
        </a:spcBef>
        <a:buFontTx/>
        <a:buBlip>
          <a:blip r:embed="rId37"/>
        </a:buBlip>
        <a:defRPr sz="1600" kern="1200">
          <a:solidFill>
            <a:schemeClr val="accent1"/>
          </a:solidFill>
          <a:latin typeface="+mn-lt"/>
          <a:ea typeface="+mn-ea"/>
          <a:cs typeface="+mn-cs"/>
        </a:defRPr>
      </a:lvl4pPr>
      <a:lvl5pPr marL="990000" indent="-198000" algn="l" defTabSz="914355" rtl="0" eaLnBrk="1" latinLnBrk="0" hangingPunct="1">
        <a:lnSpc>
          <a:spcPct val="100000"/>
        </a:lnSpc>
        <a:spcBef>
          <a:spcPts val="500"/>
        </a:spcBef>
        <a:buFontTx/>
        <a:buBlip>
          <a:blip r:embed="rId37"/>
        </a:buBlip>
        <a:defRPr sz="1400" kern="1200">
          <a:solidFill>
            <a:schemeClr val="accent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7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2.png"/><Relationship Id="rId5" Type="http://schemas.openxmlformats.org/officeDocument/2006/relationships/image" Target="../media/image75.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4.png"/><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svg"/></Relationships>
</file>

<file path=ppt/slides/_rels/slide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 Id="rId9"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ctrTitle"/>
          </p:nvPr>
        </p:nvSpPr>
        <p:spPr/>
        <p:txBody>
          <a:bodyPr/>
          <a:lstStyle/>
          <a:p>
            <a:br>
              <a:rPr lang="nb-NO"/>
            </a:br>
            <a:br>
              <a:rPr lang="nb-NO"/>
            </a:br>
            <a:br>
              <a:rPr lang="nb-NO"/>
            </a:br>
            <a:r>
              <a:rPr lang="nb-NO"/>
              <a:t>Velkommen til </a:t>
            </a:r>
            <a:r>
              <a:rPr lang="nb-NO" err="1"/>
              <a:t>webinar</a:t>
            </a:r>
            <a:r>
              <a:rPr lang="nb-NO"/>
              <a:t> </a:t>
            </a:r>
            <a:br>
              <a:rPr lang="nb-NO"/>
            </a:br>
            <a:br>
              <a:rPr lang="nb-NO"/>
            </a:br>
            <a:r>
              <a:rPr lang="nb-NO"/>
              <a:t>«Nytt verktøy og app skal bidra til å fremme god kommunikasjon og godt samarbeid»</a:t>
            </a:r>
            <a:br>
              <a:rPr lang="nb-NO"/>
            </a:br>
            <a:endParaRPr lang="nb-NO"/>
          </a:p>
        </p:txBody>
      </p:sp>
      <p:sp>
        <p:nvSpPr>
          <p:cNvPr id="7" name="Undertittel 6"/>
          <p:cNvSpPr>
            <a:spLocks noGrp="1"/>
          </p:cNvSpPr>
          <p:nvPr>
            <p:ph type="subTitle" idx="1"/>
          </p:nvPr>
        </p:nvSpPr>
        <p:spPr>
          <a:xfrm>
            <a:off x="7081508" y="6165890"/>
            <a:ext cx="4748033" cy="475109"/>
          </a:xfrm>
        </p:spPr>
        <p:txBody>
          <a:bodyPr>
            <a:noAutofit/>
          </a:bodyPr>
          <a:lstStyle/>
          <a:p>
            <a:pPr algn="r"/>
            <a:r>
              <a:rPr lang="nb-NO" sz="1400" i="1">
                <a:solidFill>
                  <a:srgbClr val="001A58"/>
                </a:solidFill>
              </a:rPr>
              <a:t>«En selvstendig og nyskapende kommunesektor»</a:t>
            </a:r>
          </a:p>
        </p:txBody>
      </p:sp>
    </p:spTree>
    <p:extLst>
      <p:ext uri="{BB962C8B-B14F-4D97-AF65-F5344CB8AC3E}">
        <p14:creationId xmlns:p14="http://schemas.microsoft.com/office/powerpoint/2010/main" val="3575822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ctrTitle"/>
          </p:nvPr>
        </p:nvSpPr>
        <p:spPr/>
        <p:txBody>
          <a:bodyPr/>
          <a:lstStyle/>
          <a:p>
            <a:r>
              <a:rPr lang="nb-NO" dirty="0"/>
              <a:t>Råd for godt samspill, og noen erfaringer med utviklingssamtalen</a:t>
            </a:r>
            <a:br>
              <a:rPr lang="nb-NO" dirty="0"/>
            </a:br>
            <a:br>
              <a:rPr lang="nb-NO" dirty="0"/>
            </a:br>
            <a:r>
              <a:rPr lang="nb-NO" dirty="0"/>
              <a:t>v/ Kommunedirektør Vestre Toten kommune Bjørn Fauchald</a:t>
            </a:r>
          </a:p>
        </p:txBody>
      </p:sp>
      <p:sp>
        <p:nvSpPr>
          <p:cNvPr id="7" name="Undertittel 6"/>
          <p:cNvSpPr>
            <a:spLocks noGrp="1"/>
          </p:cNvSpPr>
          <p:nvPr>
            <p:ph type="subTitle" idx="4294967295"/>
          </p:nvPr>
        </p:nvSpPr>
        <p:spPr>
          <a:xfrm>
            <a:off x="7443788" y="6165850"/>
            <a:ext cx="4748212" cy="474663"/>
          </a:xfrm>
        </p:spPr>
        <p:txBody>
          <a:bodyPr>
            <a:noAutofit/>
          </a:bodyPr>
          <a:lstStyle/>
          <a:p>
            <a:pPr algn="r"/>
            <a:r>
              <a:rPr lang="nb-NO" sz="1400" i="1">
                <a:solidFill>
                  <a:srgbClr val="001A58"/>
                </a:solidFill>
              </a:rPr>
              <a:t>«En selvstendig og nyskapende kommunesektor»</a:t>
            </a:r>
          </a:p>
        </p:txBody>
      </p:sp>
    </p:spTree>
    <p:extLst>
      <p:ext uri="{BB962C8B-B14F-4D97-AF65-F5344CB8AC3E}">
        <p14:creationId xmlns:p14="http://schemas.microsoft.com/office/powerpoint/2010/main" val="3528640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ctrTitle"/>
          </p:nvPr>
        </p:nvSpPr>
        <p:spPr/>
        <p:txBody>
          <a:bodyPr/>
          <a:lstStyle/>
          <a:p>
            <a:br>
              <a:rPr lang="nb-NO"/>
            </a:br>
            <a:br>
              <a:rPr lang="nb-NO"/>
            </a:br>
            <a:br>
              <a:rPr lang="nb-NO"/>
            </a:br>
            <a:r>
              <a:rPr lang="nb-NO"/>
              <a:t>Presentasjon av Dialogverktøy og ny app</a:t>
            </a:r>
            <a:br>
              <a:rPr lang="nb-NO"/>
            </a:br>
            <a:br>
              <a:rPr lang="nb-NO"/>
            </a:br>
            <a:r>
              <a:rPr lang="nb-NO" b="1"/>
              <a:t>Godt samspill </a:t>
            </a:r>
            <a:r>
              <a:rPr lang="nb-NO"/>
              <a:t>mellom ordfører og kommunedirektør</a:t>
            </a:r>
            <a:br>
              <a:rPr lang="nb-NO"/>
            </a:br>
            <a:br>
              <a:rPr lang="nb-NO"/>
            </a:br>
            <a:r>
              <a:rPr lang="nb-NO" sz="2600"/>
              <a:t>v/ Åsbjørn Vetti</a:t>
            </a:r>
            <a:br>
              <a:rPr lang="nb-NO" sz="2600"/>
            </a:br>
            <a:r>
              <a:rPr lang="nb-NO" sz="2600"/>
              <a:t>KS Konsulent as</a:t>
            </a:r>
            <a:br>
              <a:rPr lang="nb-NO" sz="2600"/>
            </a:br>
            <a:endParaRPr lang="nb-NO" sz="2600"/>
          </a:p>
        </p:txBody>
      </p:sp>
      <p:sp>
        <p:nvSpPr>
          <p:cNvPr id="7" name="Undertittel 6"/>
          <p:cNvSpPr>
            <a:spLocks noGrp="1"/>
          </p:cNvSpPr>
          <p:nvPr>
            <p:ph type="subTitle" idx="1"/>
          </p:nvPr>
        </p:nvSpPr>
        <p:spPr>
          <a:xfrm>
            <a:off x="7081508" y="6165890"/>
            <a:ext cx="4748033" cy="475109"/>
          </a:xfrm>
        </p:spPr>
        <p:txBody>
          <a:bodyPr>
            <a:noAutofit/>
          </a:bodyPr>
          <a:lstStyle/>
          <a:p>
            <a:pPr algn="r"/>
            <a:r>
              <a:rPr lang="nb-NO" sz="1400" i="1">
                <a:solidFill>
                  <a:srgbClr val="001A58"/>
                </a:solidFill>
              </a:rPr>
              <a:t>«En selvstendig og nyskapende kommunesektor»</a:t>
            </a:r>
          </a:p>
        </p:txBody>
      </p:sp>
    </p:spTree>
    <p:extLst>
      <p:ext uri="{BB962C8B-B14F-4D97-AF65-F5344CB8AC3E}">
        <p14:creationId xmlns:p14="http://schemas.microsoft.com/office/powerpoint/2010/main" val="2580828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5A0A9C-F3F4-4EE4-9434-06065C348E33}"/>
              </a:ext>
            </a:extLst>
          </p:cNvPr>
          <p:cNvSpPr>
            <a:spLocks noGrp="1"/>
          </p:cNvSpPr>
          <p:nvPr>
            <p:ph type="title"/>
          </p:nvPr>
        </p:nvSpPr>
        <p:spPr/>
        <p:txBody>
          <a:bodyPr/>
          <a:lstStyle/>
          <a:p>
            <a:r>
              <a:rPr lang="nb-NO"/>
              <a:t>Bakgrunn</a:t>
            </a:r>
          </a:p>
        </p:txBody>
      </p:sp>
      <p:sp>
        <p:nvSpPr>
          <p:cNvPr id="3" name="Plassholder for innhold 2">
            <a:extLst>
              <a:ext uri="{FF2B5EF4-FFF2-40B4-BE49-F238E27FC236}">
                <a16:creationId xmlns:a16="http://schemas.microsoft.com/office/drawing/2014/main" id="{806005B0-37E9-4B78-862A-9CA8480D47F7}"/>
              </a:ext>
            </a:extLst>
          </p:cNvPr>
          <p:cNvSpPr>
            <a:spLocks noGrp="1"/>
          </p:cNvSpPr>
          <p:nvPr>
            <p:ph sz="quarter" idx="10"/>
          </p:nvPr>
        </p:nvSpPr>
        <p:spPr/>
        <p:txBody>
          <a:bodyPr>
            <a:normAutofit fontScale="92500" lnSpcReduction="10000"/>
          </a:bodyPr>
          <a:lstStyle/>
          <a:p>
            <a:r>
              <a:rPr lang="nb-NO"/>
              <a:t>Godt samspill mellom ordfører og kommunedirektør skaper trygghet, effektivitet og et grunnlag for et tydelig administrativt og politisk lederskap. De to er også rollemodeller og kan bidra til en god administrativ og politisk kultur. </a:t>
            </a:r>
            <a:br>
              <a:rPr lang="nb-NO"/>
            </a:br>
            <a:endParaRPr lang="nb-NO"/>
          </a:p>
          <a:p>
            <a:r>
              <a:rPr lang="nb-NO"/>
              <a:t>Ordførere og kommunedirektører snakker for lite om samarbeidet og hva som skal til for at de to rollene kan utøves best mulig. En viktig grunn for dette er en dyp respekt for hverandres roller.</a:t>
            </a:r>
          </a:p>
          <a:p>
            <a:endParaRPr lang="nb-NO"/>
          </a:p>
          <a:p>
            <a:r>
              <a:rPr lang="nb-NO"/>
              <a:t>Samspillet kan bli vesentlig bedre om ordfører og kommunedirektør kan snakke åpent om sine forventninger til hverandre, og avklare rollene seg imellom. </a:t>
            </a:r>
            <a:r>
              <a:rPr lang="nb-NO" b="1"/>
              <a:t>Et dialogverktøy kan hjelpe ordfører og kommunedirektør til å snakke om det som erfaringsmessig kan være viktig å avklare og forbedre.</a:t>
            </a:r>
          </a:p>
          <a:p>
            <a:endParaRPr lang="nb-NO" b="1"/>
          </a:p>
          <a:p>
            <a:r>
              <a:rPr lang="nb-NO"/>
              <a:t>Et dialogverktøy kan styrke den uformelle kontakten.</a:t>
            </a:r>
          </a:p>
          <a:p>
            <a:endParaRPr lang="nb-NO"/>
          </a:p>
        </p:txBody>
      </p:sp>
      <p:pic>
        <p:nvPicPr>
          <p:cNvPr id="4" name="Bilde 3">
            <a:extLst>
              <a:ext uri="{FF2B5EF4-FFF2-40B4-BE49-F238E27FC236}">
                <a16:creationId xmlns:a16="http://schemas.microsoft.com/office/drawing/2014/main" id="{A025929D-78D3-4E05-8688-F1AD956B8402}"/>
              </a:ext>
            </a:extLst>
          </p:cNvPr>
          <p:cNvPicPr>
            <a:picLocks noChangeAspect="1"/>
          </p:cNvPicPr>
          <p:nvPr/>
        </p:nvPicPr>
        <p:blipFill rotWithShape="1">
          <a:blip r:embed="rId3"/>
          <a:srcRect b="6338"/>
          <a:stretch/>
        </p:blipFill>
        <p:spPr>
          <a:xfrm>
            <a:off x="468012" y="6044610"/>
            <a:ext cx="576263" cy="562044"/>
          </a:xfrm>
          <a:prstGeom prst="rect">
            <a:avLst/>
          </a:prstGeom>
        </p:spPr>
      </p:pic>
    </p:spTree>
    <p:extLst>
      <p:ext uri="{BB962C8B-B14F-4D97-AF65-F5344CB8AC3E}">
        <p14:creationId xmlns:p14="http://schemas.microsoft.com/office/powerpoint/2010/main" val="642978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21CF77-1359-422E-B209-E914D3FAC6D0}"/>
              </a:ext>
            </a:extLst>
          </p:cNvPr>
          <p:cNvSpPr>
            <a:spLocks noGrp="1"/>
          </p:cNvSpPr>
          <p:nvPr>
            <p:ph type="title"/>
          </p:nvPr>
        </p:nvSpPr>
        <p:spPr>
          <a:xfrm>
            <a:off x="588336" y="-20713"/>
            <a:ext cx="11340869" cy="1143000"/>
          </a:xfrm>
        </p:spPr>
        <p:txBody>
          <a:bodyPr>
            <a:normAutofit/>
          </a:bodyPr>
          <a:lstStyle/>
          <a:p>
            <a:r>
              <a:rPr lang="nb-NO" sz="2600"/>
              <a:t>Hva er mest utfordrende i samspillet? </a:t>
            </a:r>
            <a:r>
              <a:rPr lang="nb-NO" sz="2600" err="1"/>
              <a:t>Priroriter</a:t>
            </a:r>
            <a:r>
              <a:rPr lang="nb-NO" sz="2600"/>
              <a:t>. Fra «Godt samspill seminar» 2020</a:t>
            </a:r>
          </a:p>
        </p:txBody>
      </p:sp>
      <p:pic>
        <p:nvPicPr>
          <p:cNvPr id="4" name="Bilde 3">
            <a:extLst>
              <a:ext uri="{FF2B5EF4-FFF2-40B4-BE49-F238E27FC236}">
                <a16:creationId xmlns:a16="http://schemas.microsoft.com/office/drawing/2014/main" id="{970C316E-9906-42D2-9A9E-6354F6FAA200}"/>
              </a:ext>
            </a:extLst>
          </p:cNvPr>
          <p:cNvPicPr>
            <a:picLocks noChangeAspect="1"/>
          </p:cNvPicPr>
          <p:nvPr/>
        </p:nvPicPr>
        <p:blipFill rotWithShape="1">
          <a:blip r:embed="rId3"/>
          <a:srcRect l="4559" t="6017" b="84431"/>
          <a:stretch/>
        </p:blipFill>
        <p:spPr>
          <a:xfrm>
            <a:off x="825500" y="972867"/>
            <a:ext cx="11286972" cy="723901"/>
          </a:xfrm>
          <a:prstGeom prst="rect">
            <a:avLst/>
          </a:prstGeom>
        </p:spPr>
      </p:pic>
      <p:pic>
        <p:nvPicPr>
          <p:cNvPr id="5" name="Bilde 4">
            <a:extLst>
              <a:ext uri="{FF2B5EF4-FFF2-40B4-BE49-F238E27FC236}">
                <a16:creationId xmlns:a16="http://schemas.microsoft.com/office/drawing/2014/main" id="{7D9C260F-226B-4883-9DC3-14E392C35711}"/>
              </a:ext>
            </a:extLst>
          </p:cNvPr>
          <p:cNvPicPr>
            <a:picLocks noChangeAspect="1"/>
          </p:cNvPicPr>
          <p:nvPr/>
        </p:nvPicPr>
        <p:blipFill rotWithShape="1">
          <a:blip r:embed="rId4"/>
          <a:srcRect r="2160" b="88438"/>
          <a:stretch/>
        </p:blipFill>
        <p:spPr>
          <a:xfrm>
            <a:off x="571503" y="1718608"/>
            <a:ext cx="11495863" cy="879859"/>
          </a:xfrm>
          <a:prstGeom prst="rect">
            <a:avLst/>
          </a:prstGeom>
        </p:spPr>
      </p:pic>
      <p:pic>
        <p:nvPicPr>
          <p:cNvPr id="6" name="Bilde 5">
            <a:extLst>
              <a:ext uri="{FF2B5EF4-FFF2-40B4-BE49-F238E27FC236}">
                <a16:creationId xmlns:a16="http://schemas.microsoft.com/office/drawing/2014/main" id="{CC2A3077-7B80-49A5-8F41-C4F054FEB0CA}"/>
              </a:ext>
            </a:extLst>
          </p:cNvPr>
          <p:cNvPicPr>
            <a:picLocks noChangeAspect="1"/>
          </p:cNvPicPr>
          <p:nvPr/>
        </p:nvPicPr>
        <p:blipFill rotWithShape="1">
          <a:blip r:embed="rId3"/>
          <a:srcRect l="1389" t="21199" b="70614"/>
          <a:stretch/>
        </p:blipFill>
        <p:spPr>
          <a:xfrm>
            <a:off x="503866" y="3142497"/>
            <a:ext cx="11457240" cy="609600"/>
          </a:xfrm>
          <a:prstGeom prst="rect">
            <a:avLst/>
          </a:prstGeom>
        </p:spPr>
      </p:pic>
      <p:pic>
        <p:nvPicPr>
          <p:cNvPr id="7" name="Bilde 6">
            <a:extLst>
              <a:ext uri="{FF2B5EF4-FFF2-40B4-BE49-F238E27FC236}">
                <a16:creationId xmlns:a16="http://schemas.microsoft.com/office/drawing/2014/main" id="{49128586-D482-447C-B417-C650ECED2748}"/>
              </a:ext>
            </a:extLst>
          </p:cNvPr>
          <p:cNvPicPr>
            <a:picLocks noChangeAspect="1"/>
          </p:cNvPicPr>
          <p:nvPr/>
        </p:nvPicPr>
        <p:blipFill rotWithShape="1">
          <a:blip r:embed="rId4"/>
          <a:srcRect t="18455" r="2160" b="74019"/>
          <a:stretch/>
        </p:blipFill>
        <p:spPr>
          <a:xfrm>
            <a:off x="635000" y="3855744"/>
            <a:ext cx="11099801" cy="553033"/>
          </a:xfrm>
          <a:prstGeom prst="rect">
            <a:avLst/>
          </a:prstGeom>
        </p:spPr>
      </p:pic>
      <p:pic>
        <p:nvPicPr>
          <p:cNvPr id="8" name="Bilde 7">
            <a:extLst>
              <a:ext uri="{FF2B5EF4-FFF2-40B4-BE49-F238E27FC236}">
                <a16:creationId xmlns:a16="http://schemas.microsoft.com/office/drawing/2014/main" id="{B7154AEE-5852-49AF-8822-15AE48FF67C0}"/>
              </a:ext>
            </a:extLst>
          </p:cNvPr>
          <p:cNvPicPr>
            <a:picLocks noChangeAspect="1"/>
          </p:cNvPicPr>
          <p:nvPr/>
        </p:nvPicPr>
        <p:blipFill rotWithShape="1">
          <a:blip r:embed="rId3"/>
          <a:srcRect l="1389" t="28703" b="63870"/>
          <a:stretch/>
        </p:blipFill>
        <p:spPr>
          <a:xfrm>
            <a:off x="493232" y="4799511"/>
            <a:ext cx="11457240" cy="553033"/>
          </a:xfrm>
          <a:prstGeom prst="rect">
            <a:avLst/>
          </a:prstGeom>
        </p:spPr>
      </p:pic>
      <p:pic>
        <p:nvPicPr>
          <p:cNvPr id="9" name="Bilde 8">
            <a:extLst>
              <a:ext uri="{FF2B5EF4-FFF2-40B4-BE49-F238E27FC236}">
                <a16:creationId xmlns:a16="http://schemas.microsoft.com/office/drawing/2014/main" id="{26B9ABA0-4C8D-4C4E-9F6A-F74270B6C978}"/>
              </a:ext>
            </a:extLst>
          </p:cNvPr>
          <p:cNvPicPr>
            <a:picLocks noChangeAspect="1"/>
          </p:cNvPicPr>
          <p:nvPr/>
        </p:nvPicPr>
        <p:blipFill rotWithShape="1">
          <a:blip r:embed="rId4"/>
          <a:srcRect t="25043" r="2160" b="67099"/>
          <a:stretch/>
        </p:blipFill>
        <p:spPr>
          <a:xfrm>
            <a:off x="620236" y="5487474"/>
            <a:ext cx="11163298" cy="580700"/>
          </a:xfrm>
          <a:prstGeom prst="rect">
            <a:avLst/>
          </a:prstGeom>
        </p:spPr>
      </p:pic>
      <p:sp>
        <p:nvSpPr>
          <p:cNvPr id="10" name="TekstSylinder 9">
            <a:extLst>
              <a:ext uri="{FF2B5EF4-FFF2-40B4-BE49-F238E27FC236}">
                <a16:creationId xmlns:a16="http://schemas.microsoft.com/office/drawing/2014/main" id="{F297E682-CBBA-48CE-8494-A4A80C1827BE}"/>
              </a:ext>
            </a:extLst>
          </p:cNvPr>
          <p:cNvSpPr txBox="1"/>
          <p:nvPr/>
        </p:nvSpPr>
        <p:spPr>
          <a:xfrm>
            <a:off x="350877" y="1685691"/>
            <a:ext cx="496777" cy="369332"/>
          </a:xfrm>
          <a:prstGeom prst="rect">
            <a:avLst/>
          </a:prstGeom>
          <a:noFill/>
        </p:spPr>
        <p:txBody>
          <a:bodyPr wrap="square" rtlCol="0">
            <a:spAutoFit/>
          </a:bodyPr>
          <a:lstStyle/>
          <a:p>
            <a:pPr algn="ctr"/>
            <a:r>
              <a:rPr lang="nb-NO" b="1"/>
              <a:t>1</a:t>
            </a:r>
          </a:p>
        </p:txBody>
      </p:sp>
      <p:sp>
        <p:nvSpPr>
          <p:cNvPr id="11" name="TekstSylinder 10">
            <a:extLst>
              <a:ext uri="{FF2B5EF4-FFF2-40B4-BE49-F238E27FC236}">
                <a16:creationId xmlns:a16="http://schemas.microsoft.com/office/drawing/2014/main" id="{B1E08BDD-1C73-4B81-9924-496C2D6B67F2}"/>
              </a:ext>
            </a:extLst>
          </p:cNvPr>
          <p:cNvSpPr txBox="1"/>
          <p:nvPr/>
        </p:nvSpPr>
        <p:spPr>
          <a:xfrm>
            <a:off x="343787" y="3624363"/>
            <a:ext cx="496777" cy="369332"/>
          </a:xfrm>
          <a:prstGeom prst="rect">
            <a:avLst/>
          </a:prstGeom>
          <a:noFill/>
        </p:spPr>
        <p:txBody>
          <a:bodyPr wrap="square" rtlCol="0">
            <a:spAutoFit/>
          </a:bodyPr>
          <a:lstStyle/>
          <a:p>
            <a:pPr algn="ctr"/>
            <a:r>
              <a:rPr lang="nb-NO" b="1"/>
              <a:t>3</a:t>
            </a:r>
          </a:p>
        </p:txBody>
      </p:sp>
      <p:sp>
        <p:nvSpPr>
          <p:cNvPr id="12" name="TekstSylinder 11">
            <a:extLst>
              <a:ext uri="{FF2B5EF4-FFF2-40B4-BE49-F238E27FC236}">
                <a16:creationId xmlns:a16="http://schemas.microsoft.com/office/drawing/2014/main" id="{E75B82FC-D0DA-4726-AAF1-7779B8515F9F}"/>
              </a:ext>
            </a:extLst>
          </p:cNvPr>
          <p:cNvSpPr txBox="1"/>
          <p:nvPr/>
        </p:nvSpPr>
        <p:spPr>
          <a:xfrm>
            <a:off x="326062" y="5137740"/>
            <a:ext cx="496777" cy="369332"/>
          </a:xfrm>
          <a:prstGeom prst="rect">
            <a:avLst/>
          </a:prstGeom>
          <a:noFill/>
        </p:spPr>
        <p:txBody>
          <a:bodyPr wrap="square" rtlCol="0">
            <a:spAutoFit/>
          </a:bodyPr>
          <a:lstStyle/>
          <a:p>
            <a:pPr algn="ctr"/>
            <a:r>
              <a:rPr lang="nb-NO" b="1"/>
              <a:t>4</a:t>
            </a:r>
          </a:p>
        </p:txBody>
      </p:sp>
    </p:spTree>
    <p:extLst>
      <p:ext uri="{BB962C8B-B14F-4D97-AF65-F5344CB8AC3E}">
        <p14:creationId xmlns:p14="http://schemas.microsoft.com/office/powerpoint/2010/main" val="1503625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5A0A9C-F3F4-4EE4-9434-06065C348E33}"/>
              </a:ext>
            </a:extLst>
          </p:cNvPr>
          <p:cNvSpPr>
            <a:spLocks noGrp="1"/>
          </p:cNvSpPr>
          <p:nvPr>
            <p:ph type="title"/>
          </p:nvPr>
        </p:nvSpPr>
        <p:spPr/>
        <p:txBody>
          <a:bodyPr/>
          <a:lstStyle/>
          <a:p>
            <a:r>
              <a:rPr lang="nb-NO"/>
              <a:t>Bakgrunn</a:t>
            </a:r>
          </a:p>
        </p:txBody>
      </p:sp>
      <p:sp>
        <p:nvSpPr>
          <p:cNvPr id="3" name="Plassholder for innhold 2">
            <a:extLst>
              <a:ext uri="{FF2B5EF4-FFF2-40B4-BE49-F238E27FC236}">
                <a16:creationId xmlns:a16="http://schemas.microsoft.com/office/drawing/2014/main" id="{806005B0-37E9-4B78-862A-9CA8480D47F7}"/>
              </a:ext>
            </a:extLst>
          </p:cNvPr>
          <p:cNvSpPr>
            <a:spLocks noGrp="1"/>
          </p:cNvSpPr>
          <p:nvPr>
            <p:ph sz="quarter" idx="10"/>
          </p:nvPr>
        </p:nvSpPr>
        <p:spPr/>
        <p:txBody>
          <a:bodyPr>
            <a:normAutofit fontScale="92500" lnSpcReduction="10000"/>
          </a:bodyPr>
          <a:lstStyle/>
          <a:p>
            <a:r>
              <a:rPr lang="nb-NO"/>
              <a:t>Godt samspill mellom ordfører og kommunedirektør skaper trygghet, effektivitet og et grunnlag for et tydelig administrativt og politisk lederskap. De to er også rollemodeller og kan bidra til en god administrativ og politisk kultur. </a:t>
            </a:r>
            <a:br>
              <a:rPr lang="nb-NO"/>
            </a:br>
            <a:endParaRPr lang="nb-NO"/>
          </a:p>
          <a:p>
            <a:r>
              <a:rPr lang="nb-NO"/>
              <a:t>Ordførere og kommunedirektører snakker for lite om samarbeidet og hva som skal til for at de to rollene kan utøves best mulig. En viktig grunn for dette er en dyp respekt for hverandres roller.</a:t>
            </a:r>
          </a:p>
          <a:p>
            <a:endParaRPr lang="nb-NO"/>
          </a:p>
          <a:p>
            <a:r>
              <a:rPr lang="nb-NO"/>
              <a:t>Samspillet kan bli vesentlig bedre om ordfører og kommunedirektør kan snakke åpent om sine forventninger til hverandre, og avklare rollene seg imellom. </a:t>
            </a:r>
            <a:r>
              <a:rPr lang="nb-NO" b="1"/>
              <a:t>Et dialogverktøy kan hjelpe ordfører og kommunedirektør til å snakke om det som erfaringsmessig kan være viktig å avklare og forbedre.</a:t>
            </a:r>
          </a:p>
          <a:p>
            <a:endParaRPr lang="nb-NO" b="1"/>
          </a:p>
          <a:p>
            <a:r>
              <a:rPr lang="nb-NO"/>
              <a:t>Et dialogverktøy kan styrke den uformelle kontakten.</a:t>
            </a:r>
          </a:p>
          <a:p>
            <a:endParaRPr lang="nb-NO"/>
          </a:p>
        </p:txBody>
      </p:sp>
      <p:pic>
        <p:nvPicPr>
          <p:cNvPr id="4" name="Bilde 3">
            <a:extLst>
              <a:ext uri="{FF2B5EF4-FFF2-40B4-BE49-F238E27FC236}">
                <a16:creationId xmlns:a16="http://schemas.microsoft.com/office/drawing/2014/main" id="{A025929D-78D3-4E05-8688-F1AD956B8402}"/>
              </a:ext>
            </a:extLst>
          </p:cNvPr>
          <p:cNvPicPr>
            <a:picLocks noChangeAspect="1"/>
          </p:cNvPicPr>
          <p:nvPr/>
        </p:nvPicPr>
        <p:blipFill rotWithShape="1">
          <a:blip r:embed="rId3"/>
          <a:srcRect b="6338"/>
          <a:stretch/>
        </p:blipFill>
        <p:spPr>
          <a:xfrm>
            <a:off x="468012" y="6044610"/>
            <a:ext cx="576263" cy="562044"/>
          </a:xfrm>
          <a:prstGeom prst="rect">
            <a:avLst/>
          </a:prstGeom>
        </p:spPr>
      </p:pic>
    </p:spTree>
    <p:extLst>
      <p:ext uri="{BB962C8B-B14F-4D97-AF65-F5344CB8AC3E}">
        <p14:creationId xmlns:p14="http://schemas.microsoft.com/office/powerpoint/2010/main" val="2222072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3CAF9A-F83C-4F9D-AF7D-AE8D55DE08C6}"/>
              </a:ext>
            </a:extLst>
          </p:cNvPr>
          <p:cNvSpPr>
            <a:spLocks noGrp="1"/>
          </p:cNvSpPr>
          <p:nvPr>
            <p:ph type="title"/>
          </p:nvPr>
        </p:nvSpPr>
        <p:spPr/>
        <p:txBody>
          <a:bodyPr/>
          <a:lstStyle/>
          <a:p>
            <a:r>
              <a:rPr lang="nb-NO"/>
              <a:t>«Godt samspill» appen kan brukes på alle flater (Mobil PC Lesebrett)</a:t>
            </a:r>
          </a:p>
        </p:txBody>
      </p:sp>
      <p:pic>
        <p:nvPicPr>
          <p:cNvPr id="8" name="20210601_153242_1">
            <a:hlinkClick r:id="" action="ppaction://media"/>
            <a:extLst>
              <a:ext uri="{FF2B5EF4-FFF2-40B4-BE49-F238E27FC236}">
                <a16:creationId xmlns:a16="http://schemas.microsoft.com/office/drawing/2014/main" id="{6224B451-5BE2-40B6-8CA7-19156D74C0F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145088" y="1674813"/>
            <a:ext cx="1895475" cy="4211637"/>
          </a:xfrm>
        </p:spPr>
      </p:pic>
      <p:pic>
        <p:nvPicPr>
          <p:cNvPr id="10" name="Bilde 9">
            <a:extLst>
              <a:ext uri="{FF2B5EF4-FFF2-40B4-BE49-F238E27FC236}">
                <a16:creationId xmlns:a16="http://schemas.microsoft.com/office/drawing/2014/main" id="{42C9D0EA-3A1A-4F23-A130-4B7B0FA1E08D}"/>
              </a:ext>
            </a:extLst>
          </p:cNvPr>
          <p:cNvPicPr>
            <a:picLocks noChangeAspect="1"/>
          </p:cNvPicPr>
          <p:nvPr/>
        </p:nvPicPr>
        <p:blipFill rotWithShape="1">
          <a:blip r:embed="rId6"/>
          <a:srcRect b="6338"/>
          <a:stretch/>
        </p:blipFill>
        <p:spPr>
          <a:xfrm>
            <a:off x="468012" y="6044610"/>
            <a:ext cx="576263" cy="562044"/>
          </a:xfrm>
          <a:prstGeom prst="rect">
            <a:avLst/>
          </a:prstGeom>
        </p:spPr>
      </p:pic>
      <p:pic>
        <p:nvPicPr>
          <p:cNvPr id="12" name="Bilde 11">
            <a:extLst>
              <a:ext uri="{FF2B5EF4-FFF2-40B4-BE49-F238E27FC236}">
                <a16:creationId xmlns:a16="http://schemas.microsoft.com/office/drawing/2014/main" id="{61D0016C-B6B7-40C8-8B94-2967EF0E9A83}"/>
              </a:ext>
            </a:extLst>
          </p:cNvPr>
          <p:cNvPicPr>
            <a:picLocks noChangeAspect="1"/>
          </p:cNvPicPr>
          <p:nvPr/>
        </p:nvPicPr>
        <p:blipFill>
          <a:blip r:embed="rId7"/>
          <a:stretch>
            <a:fillRect/>
          </a:stretch>
        </p:blipFill>
        <p:spPr>
          <a:xfrm>
            <a:off x="5537200" y="5892427"/>
            <a:ext cx="1389062" cy="825500"/>
          </a:xfrm>
          <a:prstGeom prst="rect">
            <a:avLst/>
          </a:prstGeom>
        </p:spPr>
      </p:pic>
    </p:spTree>
    <p:extLst>
      <p:ext uri="{BB962C8B-B14F-4D97-AF65-F5344CB8AC3E}">
        <p14:creationId xmlns:p14="http://schemas.microsoft.com/office/powerpoint/2010/main" val="145680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6D02EC7-D73F-494D-B21E-428FEFE86059}"/>
              </a:ext>
            </a:extLst>
          </p:cNvPr>
          <p:cNvPicPr>
            <a:picLocks noChangeAspect="1"/>
          </p:cNvPicPr>
          <p:nvPr/>
        </p:nvPicPr>
        <p:blipFill>
          <a:blip r:embed="rId2"/>
          <a:stretch>
            <a:fillRect/>
          </a:stretch>
        </p:blipFill>
        <p:spPr>
          <a:xfrm>
            <a:off x="10495082" y="5920460"/>
            <a:ext cx="1258740" cy="835447"/>
          </a:xfrm>
          <a:prstGeom prst="rect">
            <a:avLst/>
          </a:prstGeom>
        </p:spPr>
      </p:pic>
      <p:pic>
        <p:nvPicPr>
          <p:cNvPr id="5" name="Bilde 4">
            <a:extLst>
              <a:ext uri="{FF2B5EF4-FFF2-40B4-BE49-F238E27FC236}">
                <a16:creationId xmlns:a16="http://schemas.microsoft.com/office/drawing/2014/main" id="{E2CCDEBD-57DE-46A4-94B3-91BE59AA5226}"/>
              </a:ext>
            </a:extLst>
          </p:cNvPr>
          <p:cNvPicPr>
            <a:picLocks noChangeAspect="1"/>
          </p:cNvPicPr>
          <p:nvPr/>
        </p:nvPicPr>
        <p:blipFill>
          <a:blip r:embed="rId3"/>
          <a:stretch>
            <a:fillRect/>
          </a:stretch>
        </p:blipFill>
        <p:spPr>
          <a:xfrm>
            <a:off x="0" y="661577"/>
            <a:ext cx="12192000" cy="4925245"/>
          </a:xfrm>
          <a:prstGeom prst="rect">
            <a:avLst/>
          </a:prstGeom>
        </p:spPr>
      </p:pic>
      <p:sp>
        <p:nvSpPr>
          <p:cNvPr id="6" name="TekstSylinder 5">
            <a:extLst>
              <a:ext uri="{FF2B5EF4-FFF2-40B4-BE49-F238E27FC236}">
                <a16:creationId xmlns:a16="http://schemas.microsoft.com/office/drawing/2014/main" id="{13CF0CEE-F7C3-4A04-BFD1-B8FCE616B0D8}"/>
              </a:ext>
            </a:extLst>
          </p:cNvPr>
          <p:cNvSpPr txBox="1"/>
          <p:nvPr/>
        </p:nvSpPr>
        <p:spPr>
          <a:xfrm>
            <a:off x="7892138" y="1116719"/>
            <a:ext cx="402771" cy="369332"/>
          </a:xfrm>
          <a:prstGeom prst="rect">
            <a:avLst/>
          </a:prstGeom>
          <a:noFill/>
        </p:spPr>
        <p:txBody>
          <a:bodyPr wrap="square" rtlCol="0">
            <a:spAutoFit/>
          </a:bodyPr>
          <a:lstStyle/>
          <a:p>
            <a:pPr algn="ctr"/>
            <a:r>
              <a:rPr lang="nb-NO"/>
              <a:t>1</a:t>
            </a:r>
          </a:p>
        </p:txBody>
      </p:sp>
      <p:sp>
        <p:nvSpPr>
          <p:cNvPr id="7" name="TekstSylinder 6">
            <a:extLst>
              <a:ext uri="{FF2B5EF4-FFF2-40B4-BE49-F238E27FC236}">
                <a16:creationId xmlns:a16="http://schemas.microsoft.com/office/drawing/2014/main" id="{F574EA0E-5760-44CF-8B2D-FF1906C47918}"/>
              </a:ext>
            </a:extLst>
          </p:cNvPr>
          <p:cNvSpPr txBox="1"/>
          <p:nvPr/>
        </p:nvSpPr>
        <p:spPr>
          <a:xfrm>
            <a:off x="10526478" y="1116723"/>
            <a:ext cx="402771" cy="369332"/>
          </a:xfrm>
          <a:prstGeom prst="rect">
            <a:avLst/>
          </a:prstGeom>
          <a:noFill/>
        </p:spPr>
        <p:txBody>
          <a:bodyPr wrap="square" rtlCol="0">
            <a:spAutoFit/>
          </a:bodyPr>
          <a:lstStyle/>
          <a:p>
            <a:pPr algn="ctr"/>
            <a:r>
              <a:rPr lang="nb-NO"/>
              <a:t>2</a:t>
            </a:r>
          </a:p>
        </p:txBody>
      </p:sp>
      <p:pic>
        <p:nvPicPr>
          <p:cNvPr id="8" name="Bilde 7">
            <a:extLst>
              <a:ext uri="{FF2B5EF4-FFF2-40B4-BE49-F238E27FC236}">
                <a16:creationId xmlns:a16="http://schemas.microsoft.com/office/drawing/2014/main" id="{9A8F2177-CC21-4FEB-A9D6-157438274A22}"/>
              </a:ext>
            </a:extLst>
          </p:cNvPr>
          <p:cNvPicPr>
            <a:picLocks noChangeAspect="1"/>
          </p:cNvPicPr>
          <p:nvPr/>
        </p:nvPicPr>
        <p:blipFill>
          <a:blip r:embed="rId4"/>
          <a:stretch>
            <a:fillRect/>
          </a:stretch>
        </p:blipFill>
        <p:spPr>
          <a:xfrm>
            <a:off x="5537200" y="5892427"/>
            <a:ext cx="1389062" cy="825500"/>
          </a:xfrm>
          <a:prstGeom prst="rect">
            <a:avLst/>
          </a:prstGeom>
        </p:spPr>
      </p:pic>
    </p:spTree>
    <p:extLst>
      <p:ext uri="{BB962C8B-B14F-4D97-AF65-F5344CB8AC3E}">
        <p14:creationId xmlns:p14="http://schemas.microsoft.com/office/powerpoint/2010/main" val="314907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7979A4-F9FC-4359-BE1B-1B548D65BCC1}"/>
              </a:ext>
            </a:extLst>
          </p:cNvPr>
          <p:cNvSpPr>
            <a:spLocks noGrp="1"/>
          </p:cNvSpPr>
          <p:nvPr>
            <p:ph type="title"/>
          </p:nvPr>
        </p:nvSpPr>
        <p:spPr>
          <a:xfrm>
            <a:off x="1112674" y="114342"/>
            <a:ext cx="9966651" cy="1285069"/>
          </a:xfrm>
        </p:spPr>
        <p:txBody>
          <a:bodyPr>
            <a:normAutofit fontScale="90000"/>
          </a:bodyPr>
          <a:lstStyle/>
          <a:p>
            <a:r>
              <a:rPr lang="nb-NO"/>
              <a:t>25 påstander og tilhørende dialogspørsmål</a:t>
            </a:r>
          </a:p>
        </p:txBody>
      </p:sp>
      <p:pic>
        <p:nvPicPr>
          <p:cNvPr id="4" name="Bilde 3">
            <a:extLst>
              <a:ext uri="{FF2B5EF4-FFF2-40B4-BE49-F238E27FC236}">
                <a16:creationId xmlns:a16="http://schemas.microsoft.com/office/drawing/2014/main" id="{F6D02EC7-D73F-494D-B21E-428FEFE86059}"/>
              </a:ext>
            </a:extLst>
          </p:cNvPr>
          <p:cNvPicPr>
            <a:picLocks noChangeAspect="1"/>
          </p:cNvPicPr>
          <p:nvPr/>
        </p:nvPicPr>
        <p:blipFill>
          <a:blip r:embed="rId2"/>
          <a:stretch>
            <a:fillRect/>
          </a:stretch>
        </p:blipFill>
        <p:spPr>
          <a:xfrm>
            <a:off x="10495082" y="5920460"/>
            <a:ext cx="1258740" cy="835447"/>
          </a:xfrm>
          <a:prstGeom prst="rect">
            <a:avLst/>
          </a:prstGeom>
        </p:spPr>
      </p:pic>
      <p:sp>
        <p:nvSpPr>
          <p:cNvPr id="5" name="Rektangel 4">
            <a:extLst>
              <a:ext uri="{FF2B5EF4-FFF2-40B4-BE49-F238E27FC236}">
                <a16:creationId xmlns:a16="http://schemas.microsoft.com/office/drawing/2014/main" id="{F61FB681-4B41-462E-A2A9-2207A3F90F24}"/>
              </a:ext>
            </a:extLst>
          </p:cNvPr>
          <p:cNvSpPr/>
          <p:nvPr/>
        </p:nvSpPr>
        <p:spPr>
          <a:xfrm>
            <a:off x="1112674" y="1399411"/>
            <a:ext cx="4765612" cy="43209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a:t>Påstand:</a:t>
            </a:r>
            <a:br>
              <a:rPr lang="nb-NO"/>
            </a:br>
            <a:endParaRPr lang="nb-NO"/>
          </a:p>
          <a:p>
            <a:r>
              <a:rPr lang="nb-NO"/>
              <a:t>Vi har tilstrekkelig struktur på samarbeidet i hverdagen</a:t>
            </a:r>
          </a:p>
          <a:p>
            <a:endParaRPr lang="nb-NO"/>
          </a:p>
          <a:p>
            <a:endParaRPr lang="nb-NO"/>
          </a:p>
          <a:p>
            <a:endParaRPr lang="nb-NO"/>
          </a:p>
        </p:txBody>
      </p:sp>
      <p:sp>
        <p:nvSpPr>
          <p:cNvPr id="6" name="Rektangel 5">
            <a:extLst>
              <a:ext uri="{FF2B5EF4-FFF2-40B4-BE49-F238E27FC236}">
                <a16:creationId xmlns:a16="http://schemas.microsoft.com/office/drawing/2014/main" id="{03F11015-439D-437E-A701-614152A5D4EE}"/>
              </a:ext>
            </a:extLst>
          </p:cNvPr>
          <p:cNvSpPr/>
          <p:nvPr/>
        </p:nvSpPr>
        <p:spPr>
          <a:xfrm>
            <a:off x="5976260" y="1388524"/>
            <a:ext cx="5791200" cy="43209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a:t>Dialogspørsmål</a:t>
            </a:r>
          </a:p>
          <a:p>
            <a:r>
              <a:rPr lang="nb-NO"/>
              <a:t>Hvilke møteplasser har vi? </a:t>
            </a:r>
          </a:p>
          <a:p>
            <a:r>
              <a:rPr lang="nb-NO"/>
              <a:t>Er de tilstrekkelige (hyppighet - varighet)? Hvilken dialog trenger vi om "forberedelse av saker"? </a:t>
            </a:r>
          </a:p>
          <a:p>
            <a:r>
              <a:rPr lang="nb-NO"/>
              <a:t>Hvilke andre saker/spørsmål bør vi drøfte på møtene? </a:t>
            </a:r>
          </a:p>
          <a:p>
            <a:r>
              <a:rPr lang="nb-NO"/>
              <a:t>Hvem deltar - har vi behov for å variere noen ganger? </a:t>
            </a:r>
          </a:p>
          <a:p>
            <a:r>
              <a:rPr lang="nb-NO"/>
              <a:t>Trenger vi / når bruker vi referat? Hvordan skriver vi dem? Hvem skriver dem? </a:t>
            </a:r>
          </a:p>
          <a:p>
            <a:r>
              <a:rPr lang="nb-NO"/>
              <a:t>Hvilken dialog trenger vi om oppfølging av saker? </a:t>
            </a:r>
          </a:p>
          <a:p>
            <a:r>
              <a:rPr lang="nb-NO"/>
              <a:t>Hvordan er behovet for uformelle møter/samtaler? Er terskelen for å ta uformell kontakt med hverandre ok i dag (ikke for lav, ikke for høy)?</a:t>
            </a:r>
          </a:p>
          <a:p>
            <a:endParaRPr lang="nb-NO"/>
          </a:p>
          <a:p>
            <a:endParaRPr lang="nb-NO"/>
          </a:p>
        </p:txBody>
      </p:sp>
      <p:pic>
        <p:nvPicPr>
          <p:cNvPr id="7" name="Bilde 6">
            <a:extLst>
              <a:ext uri="{FF2B5EF4-FFF2-40B4-BE49-F238E27FC236}">
                <a16:creationId xmlns:a16="http://schemas.microsoft.com/office/drawing/2014/main" id="{A5DD2170-9A00-452F-84BA-D544A6604616}"/>
              </a:ext>
            </a:extLst>
          </p:cNvPr>
          <p:cNvPicPr>
            <a:picLocks noChangeAspect="1"/>
          </p:cNvPicPr>
          <p:nvPr/>
        </p:nvPicPr>
        <p:blipFill>
          <a:blip r:embed="rId3"/>
          <a:stretch>
            <a:fillRect/>
          </a:stretch>
        </p:blipFill>
        <p:spPr>
          <a:xfrm>
            <a:off x="5537200" y="5892427"/>
            <a:ext cx="1389062" cy="825500"/>
          </a:xfrm>
          <a:prstGeom prst="rect">
            <a:avLst/>
          </a:prstGeom>
        </p:spPr>
      </p:pic>
    </p:spTree>
    <p:extLst>
      <p:ext uri="{BB962C8B-B14F-4D97-AF65-F5344CB8AC3E}">
        <p14:creationId xmlns:p14="http://schemas.microsoft.com/office/powerpoint/2010/main" val="19021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7979A4-F9FC-4359-BE1B-1B548D65BCC1}"/>
              </a:ext>
            </a:extLst>
          </p:cNvPr>
          <p:cNvSpPr>
            <a:spLocks noGrp="1"/>
          </p:cNvSpPr>
          <p:nvPr>
            <p:ph type="title"/>
          </p:nvPr>
        </p:nvSpPr>
        <p:spPr>
          <a:xfrm>
            <a:off x="1112674" y="114342"/>
            <a:ext cx="9966651" cy="1285069"/>
          </a:xfrm>
        </p:spPr>
        <p:txBody>
          <a:bodyPr>
            <a:normAutofit fontScale="90000"/>
          </a:bodyPr>
          <a:lstStyle/>
          <a:p>
            <a:r>
              <a:rPr lang="nb-NO"/>
              <a:t>25 påstander og tilhørende dialogspørsmål</a:t>
            </a:r>
          </a:p>
        </p:txBody>
      </p:sp>
      <p:pic>
        <p:nvPicPr>
          <p:cNvPr id="4" name="Bilde 3">
            <a:extLst>
              <a:ext uri="{FF2B5EF4-FFF2-40B4-BE49-F238E27FC236}">
                <a16:creationId xmlns:a16="http://schemas.microsoft.com/office/drawing/2014/main" id="{F6D02EC7-D73F-494D-B21E-428FEFE86059}"/>
              </a:ext>
            </a:extLst>
          </p:cNvPr>
          <p:cNvPicPr>
            <a:picLocks noChangeAspect="1"/>
          </p:cNvPicPr>
          <p:nvPr/>
        </p:nvPicPr>
        <p:blipFill>
          <a:blip r:embed="rId2"/>
          <a:stretch>
            <a:fillRect/>
          </a:stretch>
        </p:blipFill>
        <p:spPr>
          <a:xfrm>
            <a:off x="10495082" y="5920460"/>
            <a:ext cx="1258740" cy="835447"/>
          </a:xfrm>
          <a:prstGeom prst="rect">
            <a:avLst/>
          </a:prstGeom>
        </p:spPr>
      </p:pic>
      <p:sp>
        <p:nvSpPr>
          <p:cNvPr id="5" name="Rektangel 4">
            <a:extLst>
              <a:ext uri="{FF2B5EF4-FFF2-40B4-BE49-F238E27FC236}">
                <a16:creationId xmlns:a16="http://schemas.microsoft.com/office/drawing/2014/main" id="{F61FB681-4B41-462E-A2A9-2207A3F90F24}"/>
              </a:ext>
            </a:extLst>
          </p:cNvPr>
          <p:cNvSpPr/>
          <p:nvPr/>
        </p:nvSpPr>
        <p:spPr>
          <a:xfrm>
            <a:off x="1112674" y="1399411"/>
            <a:ext cx="4765612" cy="43209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a:t>Påstand:</a:t>
            </a:r>
          </a:p>
          <a:p>
            <a:r>
              <a:rPr lang="nb-NO"/>
              <a:t>Vi har avklart hva ordfører bør delta på og hva kommunedirektør bør delta på</a:t>
            </a:r>
          </a:p>
        </p:txBody>
      </p:sp>
      <p:sp>
        <p:nvSpPr>
          <p:cNvPr id="6" name="Rektangel 5">
            <a:extLst>
              <a:ext uri="{FF2B5EF4-FFF2-40B4-BE49-F238E27FC236}">
                <a16:creationId xmlns:a16="http://schemas.microsoft.com/office/drawing/2014/main" id="{03F11015-439D-437E-A701-614152A5D4EE}"/>
              </a:ext>
            </a:extLst>
          </p:cNvPr>
          <p:cNvSpPr/>
          <p:nvPr/>
        </p:nvSpPr>
        <p:spPr>
          <a:xfrm>
            <a:off x="5976260" y="1388524"/>
            <a:ext cx="5791200" cy="43209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a:t>Dialogspørsmål:</a:t>
            </a:r>
          </a:p>
          <a:p>
            <a:r>
              <a:rPr lang="nb-NO"/>
              <a:t>Hva kjennetegner møter og </a:t>
            </a:r>
            <a:r>
              <a:rPr lang="nb-NO" err="1"/>
              <a:t>arrangemement</a:t>
            </a:r>
            <a:r>
              <a:rPr lang="nb-NO"/>
              <a:t> der ordfører og/eller kommunedirektør bør delta? Hva gjør vi om vi er usikre?</a:t>
            </a:r>
          </a:p>
        </p:txBody>
      </p:sp>
      <p:pic>
        <p:nvPicPr>
          <p:cNvPr id="7" name="Bilde 6">
            <a:extLst>
              <a:ext uri="{FF2B5EF4-FFF2-40B4-BE49-F238E27FC236}">
                <a16:creationId xmlns:a16="http://schemas.microsoft.com/office/drawing/2014/main" id="{E8EB16AB-7D9C-4560-A200-047FA16C304A}"/>
              </a:ext>
            </a:extLst>
          </p:cNvPr>
          <p:cNvPicPr>
            <a:picLocks noChangeAspect="1"/>
          </p:cNvPicPr>
          <p:nvPr/>
        </p:nvPicPr>
        <p:blipFill>
          <a:blip r:embed="rId3"/>
          <a:stretch>
            <a:fillRect/>
          </a:stretch>
        </p:blipFill>
        <p:spPr>
          <a:xfrm>
            <a:off x="5537200" y="5892427"/>
            <a:ext cx="1389062" cy="825500"/>
          </a:xfrm>
          <a:prstGeom prst="rect">
            <a:avLst/>
          </a:prstGeom>
        </p:spPr>
      </p:pic>
    </p:spTree>
    <p:extLst>
      <p:ext uri="{BB962C8B-B14F-4D97-AF65-F5344CB8AC3E}">
        <p14:creationId xmlns:p14="http://schemas.microsoft.com/office/powerpoint/2010/main" val="1316344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7979A4-F9FC-4359-BE1B-1B548D65BCC1}"/>
              </a:ext>
            </a:extLst>
          </p:cNvPr>
          <p:cNvSpPr>
            <a:spLocks noGrp="1"/>
          </p:cNvSpPr>
          <p:nvPr>
            <p:ph type="title"/>
          </p:nvPr>
        </p:nvSpPr>
        <p:spPr>
          <a:xfrm>
            <a:off x="1112674" y="114342"/>
            <a:ext cx="9966651" cy="1285069"/>
          </a:xfrm>
        </p:spPr>
        <p:txBody>
          <a:bodyPr>
            <a:normAutofit fontScale="90000"/>
          </a:bodyPr>
          <a:lstStyle/>
          <a:p>
            <a:r>
              <a:rPr lang="nb-NO"/>
              <a:t>25 påstander og tilhørende dialogspørsmål</a:t>
            </a:r>
          </a:p>
        </p:txBody>
      </p:sp>
      <p:pic>
        <p:nvPicPr>
          <p:cNvPr id="4" name="Bilde 3">
            <a:extLst>
              <a:ext uri="{FF2B5EF4-FFF2-40B4-BE49-F238E27FC236}">
                <a16:creationId xmlns:a16="http://schemas.microsoft.com/office/drawing/2014/main" id="{F6D02EC7-D73F-494D-B21E-428FEFE86059}"/>
              </a:ext>
            </a:extLst>
          </p:cNvPr>
          <p:cNvPicPr>
            <a:picLocks noChangeAspect="1"/>
          </p:cNvPicPr>
          <p:nvPr/>
        </p:nvPicPr>
        <p:blipFill>
          <a:blip r:embed="rId2"/>
          <a:stretch>
            <a:fillRect/>
          </a:stretch>
        </p:blipFill>
        <p:spPr>
          <a:xfrm>
            <a:off x="10495082" y="5920460"/>
            <a:ext cx="1258740" cy="835447"/>
          </a:xfrm>
          <a:prstGeom prst="rect">
            <a:avLst/>
          </a:prstGeom>
        </p:spPr>
      </p:pic>
      <p:sp>
        <p:nvSpPr>
          <p:cNvPr id="5" name="Rektangel 4">
            <a:extLst>
              <a:ext uri="{FF2B5EF4-FFF2-40B4-BE49-F238E27FC236}">
                <a16:creationId xmlns:a16="http://schemas.microsoft.com/office/drawing/2014/main" id="{F61FB681-4B41-462E-A2A9-2207A3F90F24}"/>
              </a:ext>
            </a:extLst>
          </p:cNvPr>
          <p:cNvSpPr/>
          <p:nvPr/>
        </p:nvSpPr>
        <p:spPr>
          <a:xfrm>
            <a:off x="1112674" y="1399411"/>
            <a:ext cx="4765612" cy="43209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a:t>Påstand:</a:t>
            </a:r>
          </a:p>
          <a:p>
            <a:r>
              <a:rPr lang="nb-NO"/>
              <a:t>Vi drøfter hvordan vi i felleskap kan bidra til en saklig og ryddig politisk kultur og et godt politisk samarbeidsklima</a:t>
            </a:r>
          </a:p>
        </p:txBody>
      </p:sp>
      <p:sp>
        <p:nvSpPr>
          <p:cNvPr id="6" name="Rektangel 5">
            <a:extLst>
              <a:ext uri="{FF2B5EF4-FFF2-40B4-BE49-F238E27FC236}">
                <a16:creationId xmlns:a16="http://schemas.microsoft.com/office/drawing/2014/main" id="{03F11015-439D-437E-A701-614152A5D4EE}"/>
              </a:ext>
            </a:extLst>
          </p:cNvPr>
          <p:cNvSpPr/>
          <p:nvPr/>
        </p:nvSpPr>
        <p:spPr>
          <a:xfrm>
            <a:off x="5976260" y="1388524"/>
            <a:ext cx="5791200" cy="43209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a:t>Dialogspørsmål:</a:t>
            </a:r>
          </a:p>
          <a:p>
            <a:r>
              <a:rPr lang="nb-NO"/>
              <a:t>Hva kan kom </a:t>
            </a:r>
            <a:r>
              <a:rPr lang="nb-NO" err="1"/>
              <a:t>dir</a:t>
            </a:r>
            <a:r>
              <a:rPr lang="nb-NO"/>
              <a:t> gjøre med saksutredningene for å fremme en god politisk kultur?  Hva kan ordfører gjøre som møteleder for å fremme en god politisk kultur (rollemodell)? Hva kan ordfører gjøre </a:t>
            </a:r>
            <a:r>
              <a:rPr lang="nb-NO" err="1"/>
              <a:t>vha</a:t>
            </a:r>
            <a:r>
              <a:rPr lang="nb-NO"/>
              <a:t> uformell dialog med partiene, partilederne, representantene og utvalgslederne? Hvilke prosesser kan vi gjennomføre blant møtelederne, og blant representantene i de politiske organene, for å skape oppslutning om en god felles standard? Er det situasjoner/saker/representanter som burde vært fulgt opp av ordfører + f eks hovedutvalgsleder? Hvordan bør denne oppfølgingen i så fall skje? </a:t>
            </a:r>
          </a:p>
        </p:txBody>
      </p:sp>
      <p:pic>
        <p:nvPicPr>
          <p:cNvPr id="7" name="Bilde 6">
            <a:extLst>
              <a:ext uri="{FF2B5EF4-FFF2-40B4-BE49-F238E27FC236}">
                <a16:creationId xmlns:a16="http://schemas.microsoft.com/office/drawing/2014/main" id="{E8EB16AB-7D9C-4560-A200-047FA16C304A}"/>
              </a:ext>
            </a:extLst>
          </p:cNvPr>
          <p:cNvPicPr>
            <a:picLocks noChangeAspect="1"/>
          </p:cNvPicPr>
          <p:nvPr/>
        </p:nvPicPr>
        <p:blipFill>
          <a:blip r:embed="rId3"/>
          <a:stretch>
            <a:fillRect/>
          </a:stretch>
        </p:blipFill>
        <p:spPr>
          <a:xfrm>
            <a:off x="5537200" y="5892427"/>
            <a:ext cx="1389062" cy="825500"/>
          </a:xfrm>
          <a:prstGeom prst="rect">
            <a:avLst/>
          </a:prstGeom>
        </p:spPr>
      </p:pic>
    </p:spTree>
    <p:extLst>
      <p:ext uri="{BB962C8B-B14F-4D97-AF65-F5344CB8AC3E}">
        <p14:creationId xmlns:p14="http://schemas.microsoft.com/office/powerpoint/2010/main" val="2603335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ctrTitle"/>
          </p:nvPr>
        </p:nvSpPr>
        <p:spPr/>
        <p:txBody>
          <a:bodyPr/>
          <a:lstStyle/>
          <a:p>
            <a:br>
              <a:rPr lang="nb-NO" dirty="0"/>
            </a:br>
            <a:br>
              <a:rPr lang="nb-NO" dirty="0"/>
            </a:br>
            <a:br>
              <a:rPr lang="nb-NO" dirty="0"/>
            </a:br>
            <a:r>
              <a:rPr lang="nb-NO" dirty="0"/>
              <a:t>Velkommen til </a:t>
            </a:r>
            <a:r>
              <a:rPr lang="nb-NO" dirty="0" err="1"/>
              <a:t>webinar</a:t>
            </a:r>
            <a:r>
              <a:rPr lang="nb-NO" dirty="0"/>
              <a:t> </a:t>
            </a:r>
            <a:br>
              <a:rPr lang="nb-NO" dirty="0"/>
            </a:br>
            <a:br>
              <a:rPr lang="nb-NO" dirty="0"/>
            </a:br>
            <a:r>
              <a:rPr lang="nb-NO" dirty="0"/>
              <a:t>«Nytt verktøy og app skal bidra til å fremme god kommunikasjon og godt samarbeid»</a:t>
            </a:r>
            <a:br>
              <a:rPr lang="nb-NO" dirty="0"/>
            </a:br>
            <a:br>
              <a:rPr lang="nb-NO" dirty="0"/>
            </a:br>
            <a:r>
              <a:rPr lang="nb-NO" dirty="0"/>
              <a:t>Åpning ved </a:t>
            </a:r>
            <a:r>
              <a:rPr lang="nb-NO" dirty="0" err="1"/>
              <a:t>avd</a:t>
            </a:r>
            <a:r>
              <a:rPr lang="nb-NO" dirty="0"/>
              <a:t> </a:t>
            </a:r>
            <a:r>
              <a:rPr lang="nb-NO" dirty="0" err="1"/>
              <a:t>dir</a:t>
            </a:r>
            <a:r>
              <a:rPr lang="nb-NO" dirty="0"/>
              <a:t> Marit Roxrud Leinhardt</a:t>
            </a:r>
            <a:br>
              <a:rPr lang="nb-NO" dirty="0"/>
            </a:br>
            <a:endParaRPr lang="nb-NO" dirty="0"/>
          </a:p>
        </p:txBody>
      </p:sp>
      <p:sp>
        <p:nvSpPr>
          <p:cNvPr id="7" name="Undertittel 6"/>
          <p:cNvSpPr>
            <a:spLocks noGrp="1"/>
          </p:cNvSpPr>
          <p:nvPr>
            <p:ph type="subTitle" idx="1"/>
          </p:nvPr>
        </p:nvSpPr>
        <p:spPr>
          <a:xfrm>
            <a:off x="7081508" y="6165890"/>
            <a:ext cx="4748033" cy="475109"/>
          </a:xfrm>
        </p:spPr>
        <p:txBody>
          <a:bodyPr>
            <a:noAutofit/>
          </a:bodyPr>
          <a:lstStyle/>
          <a:p>
            <a:pPr algn="r"/>
            <a:r>
              <a:rPr lang="nb-NO" sz="1400" i="1">
                <a:solidFill>
                  <a:srgbClr val="001A58"/>
                </a:solidFill>
              </a:rPr>
              <a:t>«En selvstendig og nyskapende kommunesektor»</a:t>
            </a:r>
          </a:p>
        </p:txBody>
      </p:sp>
    </p:spTree>
    <p:extLst>
      <p:ext uri="{BB962C8B-B14F-4D97-AF65-F5344CB8AC3E}">
        <p14:creationId xmlns:p14="http://schemas.microsoft.com/office/powerpoint/2010/main" val="3809941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ctrTitle"/>
          </p:nvPr>
        </p:nvSpPr>
        <p:spPr/>
        <p:txBody>
          <a:bodyPr/>
          <a:lstStyle/>
          <a:p>
            <a:br>
              <a:rPr lang="nb-NO"/>
            </a:br>
            <a:br>
              <a:rPr lang="nb-NO"/>
            </a:br>
            <a:br>
              <a:rPr lang="nb-NO"/>
            </a:br>
            <a:r>
              <a:rPr lang="nb-NO"/>
              <a:t>Presentasjon av ny mal for utviklingssamtalen</a:t>
            </a:r>
            <a:br>
              <a:rPr lang="nb-NO"/>
            </a:br>
            <a:r>
              <a:rPr lang="nb-NO"/>
              <a:t>v/ Kristine Hernes </a:t>
            </a:r>
            <a:br>
              <a:rPr lang="nb-NO"/>
            </a:br>
            <a:r>
              <a:rPr lang="nb-NO"/>
              <a:t>KS Konsulent as</a:t>
            </a:r>
            <a:br>
              <a:rPr lang="nb-NO"/>
            </a:br>
            <a:endParaRPr lang="nb-NO"/>
          </a:p>
        </p:txBody>
      </p:sp>
      <p:sp>
        <p:nvSpPr>
          <p:cNvPr id="7" name="Undertittel 6"/>
          <p:cNvSpPr>
            <a:spLocks noGrp="1"/>
          </p:cNvSpPr>
          <p:nvPr>
            <p:ph type="subTitle" idx="1"/>
          </p:nvPr>
        </p:nvSpPr>
        <p:spPr>
          <a:xfrm>
            <a:off x="7081508" y="6165890"/>
            <a:ext cx="4748033" cy="475109"/>
          </a:xfrm>
        </p:spPr>
        <p:txBody>
          <a:bodyPr>
            <a:noAutofit/>
          </a:bodyPr>
          <a:lstStyle/>
          <a:p>
            <a:pPr algn="r"/>
            <a:r>
              <a:rPr lang="nb-NO" sz="1400" i="1">
                <a:solidFill>
                  <a:srgbClr val="001A58"/>
                </a:solidFill>
              </a:rPr>
              <a:t>«En selvstendig og nyskapende kommunesektor»</a:t>
            </a:r>
          </a:p>
        </p:txBody>
      </p:sp>
    </p:spTree>
    <p:extLst>
      <p:ext uri="{BB962C8B-B14F-4D97-AF65-F5344CB8AC3E}">
        <p14:creationId xmlns:p14="http://schemas.microsoft.com/office/powerpoint/2010/main" val="657517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944BE8-F61E-4254-822A-2A64A9093C47}"/>
              </a:ext>
            </a:extLst>
          </p:cNvPr>
          <p:cNvSpPr>
            <a:spLocks noGrp="1"/>
          </p:cNvSpPr>
          <p:nvPr>
            <p:ph type="title"/>
          </p:nvPr>
        </p:nvSpPr>
        <p:spPr/>
        <p:txBody>
          <a:bodyPr>
            <a:normAutofit fontScale="90000"/>
          </a:bodyPr>
          <a:lstStyle/>
          <a:p>
            <a:r>
              <a:rPr lang="nb-NO"/>
              <a:t>Folkevalgtes arbeidsgiveransvar</a:t>
            </a:r>
            <a:br>
              <a:rPr lang="nb-NO"/>
            </a:br>
            <a:r>
              <a:rPr lang="nb-NO" sz="2700"/>
              <a:t>Utviklingssamtalen som verktøy for god oppfølging av kommunedirektør</a:t>
            </a:r>
            <a:endParaRPr lang="nb-NO"/>
          </a:p>
        </p:txBody>
      </p:sp>
      <p:pic>
        <p:nvPicPr>
          <p:cNvPr id="6" name="Plassholder for innhold 5" descr="Bruker">
            <a:extLst>
              <a:ext uri="{FF2B5EF4-FFF2-40B4-BE49-F238E27FC236}">
                <a16:creationId xmlns:a16="http://schemas.microsoft.com/office/drawing/2014/main" id="{876CCCDA-E1DF-419A-8955-B9C8FCF0DE59}"/>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2730500" y="5173662"/>
            <a:ext cx="914400" cy="914400"/>
          </a:xfrm>
        </p:spPr>
      </p:pic>
      <p:sp>
        <p:nvSpPr>
          <p:cNvPr id="4" name="Snakkeboble: rektangel med avrundede hjørner 3">
            <a:extLst>
              <a:ext uri="{FF2B5EF4-FFF2-40B4-BE49-F238E27FC236}">
                <a16:creationId xmlns:a16="http://schemas.microsoft.com/office/drawing/2014/main" id="{5C15CCC3-835B-4FC1-9880-2982B84D859C}"/>
              </a:ext>
            </a:extLst>
          </p:cNvPr>
          <p:cNvSpPr/>
          <p:nvPr/>
        </p:nvSpPr>
        <p:spPr>
          <a:xfrm>
            <a:off x="2730500" y="2231868"/>
            <a:ext cx="7543800" cy="2394264"/>
          </a:xfrm>
          <a:prstGeom prst="wedgeRoundRectCallout">
            <a:avLst>
              <a:gd name="adj1" fmla="val -38101"/>
              <a:gd name="adj2" fmla="val 75230"/>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b="1"/>
              <a:t>En utviklingssamtale er en forberedt samtale mellom folkevalgte med fullmakt til å opptre som arbeidsgiver og kommunedirektøren. Hovedformålet er å avklare forventninger, gi tilbakemeldinger, fremme god kommunikasjon og godt samarbeid.</a:t>
            </a:r>
          </a:p>
        </p:txBody>
      </p:sp>
      <p:pic>
        <p:nvPicPr>
          <p:cNvPr id="3" name="Bilde 2">
            <a:extLst>
              <a:ext uri="{FF2B5EF4-FFF2-40B4-BE49-F238E27FC236}">
                <a16:creationId xmlns:a16="http://schemas.microsoft.com/office/drawing/2014/main" id="{2CD09F99-A5FE-4161-9946-A5729E84242E}"/>
              </a:ext>
            </a:extLst>
          </p:cNvPr>
          <p:cNvPicPr>
            <a:picLocks noChangeAspect="1"/>
          </p:cNvPicPr>
          <p:nvPr/>
        </p:nvPicPr>
        <p:blipFill>
          <a:blip r:embed="rId5"/>
          <a:stretch>
            <a:fillRect/>
          </a:stretch>
        </p:blipFill>
        <p:spPr>
          <a:xfrm>
            <a:off x="10495082" y="5920460"/>
            <a:ext cx="1258740" cy="835447"/>
          </a:xfrm>
          <a:prstGeom prst="rect">
            <a:avLst/>
          </a:prstGeom>
        </p:spPr>
      </p:pic>
    </p:spTree>
    <p:extLst>
      <p:ext uri="{BB962C8B-B14F-4D97-AF65-F5344CB8AC3E}">
        <p14:creationId xmlns:p14="http://schemas.microsoft.com/office/powerpoint/2010/main" val="2084432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F64C98F-2CE7-40C3-BB31-FBD34214A803}"/>
              </a:ext>
            </a:extLst>
          </p:cNvPr>
          <p:cNvSpPr>
            <a:spLocks noGrp="1"/>
          </p:cNvSpPr>
          <p:nvPr>
            <p:ph type="title"/>
          </p:nvPr>
        </p:nvSpPr>
        <p:spPr/>
        <p:txBody>
          <a:bodyPr/>
          <a:lstStyle/>
          <a:p>
            <a:r>
              <a:rPr lang="nb-NO"/>
              <a:t>Suksessfaktorer for å lykkes</a:t>
            </a:r>
          </a:p>
        </p:txBody>
      </p:sp>
      <p:sp>
        <p:nvSpPr>
          <p:cNvPr id="3" name="Plassholder for innhold 2">
            <a:extLst>
              <a:ext uri="{FF2B5EF4-FFF2-40B4-BE49-F238E27FC236}">
                <a16:creationId xmlns:a16="http://schemas.microsoft.com/office/drawing/2014/main" id="{36755DD2-5F74-4C3D-83CC-67829307D2D9}"/>
              </a:ext>
            </a:extLst>
          </p:cNvPr>
          <p:cNvSpPr>
            <a:spLocks noGrp="1"/>
          </p:cNvSpPr>
          <p:nvPr>
            <p:ph idx="1"/>
          </p:nvPr>
        </p:nvSpPr>
        <p:spPr/>
        <p:txBody>
          <a:bodyPr>
            <a:normAutofit lnSpcReduction="10000"/>
          </a:bodyPr>
          <a:lstStyle/>
          <a:p>
            <a:pPr marL="457200" lvl="0" indent="-457200">
              <a:buFont typeface="Wingdings" panose="05000000000000000000" pitchFamily="2" charset="2"/>
              <a:buChar char="ü"/>
            </a:pPr>
            <a:r>
              <a:rPr lang="nb-NO"/>
              <a:t>Lag en lokalt tilpasset ordning med utviklingssamtaler.</a:t>
            </a:r>
          </a:p>
          <a:p>
            <a:pPr marL="457200" lvl="0" indent="-457200">
              <a:buFont typeface="Wingdings" panose="05000000000000000000" pitchFamily="2" charset="2"/>
              <a:buChar char="ü"/>
            </a:pPr>
            <a:endParaRPr lang="nb-NO"/>
          </a:p>
          <a:p>
            <a:pPr marL="457200" lvl="0" indent="-457200">
              <a:buFont typeface="Wingdings" panose="05000000000000000000" pitchFamily="2" charset="2"/>
              <a:buChar char="ü"/>
            </a:pPr>
            <a:r>
              <a:rPr lang="nb-NO"/>
              <a:t>Sørg for at innholdet i utviklingssamtalene er styrt av det partene til enhver tid mener er viktig å snakke om.</a:t>
            </a:r>
          </a:p>
          <a:p>
            <a:pPr marL="457200" lvl="0" indent="-457200">
              <a:buFont typeface="Wingdings" panose="05000000000000000000" pitchFamily="2" charset="2"/>
              <a:buChar char="ü"/>
            </a:pPr>
            <a:endParaRPr lang="nb-NO"/>
          </a:p>
          <a:p>
            <a:pPr marL="457200" lvl="0" indent="-457200">
              <a:buFont typeface="Wingdings" panose="05000000000000000000" pitchFamily="2" charset="2"/>
              <a:buChar char="ü"/>
            </a:pPr>
            <a:r>
              <a:rPr lang="nb-NO"/>
              <a:t>Legg utviklingssamtalen(e) inn i </a:t>
            </a:r>
            <a:r>
              <a:rPr lang="nb-NO" err="1"/>
              <a:t>årshjulet</a:t>
            </a:r>
            <a:r>
              <a:rPr lang="nb-NO"/>
              <a:t> og ha i tillegg et prinsipp om at hver av partene kan ta initiativ til utviklingssamtale når man ser behov for å avklare forventninger, gi tilbakemeldinger, eller ta tak i kommunikasjon og samarbeid.</a:t>
            </a:r>
          </a:p>
          <a:p>
            <a:endParaRPr lang="nb-NO"/>
          </a:p>
        </p:txBody>
      </p:sp>
      <p:pic>
        <p:nvPicPr>
          <p:cNvPr id="4" name="Bilde 3">
            <a:extLst>
              <a:ext uri="{FF2B5EF4-FFF2-40B4-BE49-F238E27FC236}">
                <a16:creationId xmlns:a16="http://schemas.microsoft.com/office/drawing/2014/main" id="{3FA2D8FF-5D6A-4E06-A01B-BDF85473AC83}"/>
              </a:ext>
            </a:extLst>
          </p:cNvPr>
          <p:cNvPicPr>
            <a:picLocks noChangeAspect="1"/>
          </p:cNvPicPr>
          <p:nvPr/>
        </p:nvPicPr>
        <p:blipFill>
          <a:blip r:embed="rId2"/>
          <a:stretch>
            <a:fillRect/>
          </a:stretch>
        </p:blipFill>
        <p:spPr>
          <a:xfrm>
            <a:off x="10495082" y="5920460"/>
            <a:ext cx="1258740" cy="835447"/>
          </a:xfrm>
          <a:prstGeom prst="rect">
            <a:avLst/>
          </a:prstGeom>
        </p:spPr>
      </p:pic>
    </p:spTree>
    <p:extLst>
      <p:ext uri="{BB962C8B-B14F-4D97-AF65-F5344CB8AC3E}">
        <p14:creationId xmlns:p14="http://schemas.microsoft.com/office/powerpoint/2010/main" val="3673620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E2E9B74-05D6-4571-8BCA-847602112FEC}"/>
              </a:ext>
            </a:extLst>
          </p:cNvPr>
          <p:cNvSpPr/>
          <p:nvPr/>
        </p:nvSpPr>
        <p:spPr>
          <a:xfrm>
            <a:off x="943342" y="2018805"/>
            <a:ext cx="2953748" cy="3927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nb-NO" sz="2400">
                <a:solidFill>
                  <a:schemeClr val="tx1"/>
                </a:solidFill>
              </a:rPr>
              <a:t>Før</a:t>
            </a:r>
            <a:endParaRPr lang="nb-NO" sz="2400">
              <a:solidFill>
                <a:schemeClr val="tx1"/>
              </a:solidFill>
              <a:latin typeface="Arial"/>
            </a:endParaRPr>
          </a:p>
          <a:p>
            <a:br>
              <a:rPr lang="nb-NO" sz="1200">
                <a:solidFill>
                  <a:schemeClr val="tx1"/>
                </a:solidFill>
              </a:rPr>
            </a:br>
            <a:r>
              <a:rPr lang="nb-NO" sz="1400">
                <a:solidFill>
                  <a:schemeClr val="tx1"/>
                </a:solidFill>
              </a:rPr>
              <a:t>Eksempler på </a:t>
            </a:r>
            <a:r>
              <a:rPr lang="nb-NO" sz="1400" b="1">
                <a:solidFill>
                  <a:schemeClr val="accent3"/>
                </a:solidFill>
              </a:rPr>
              <a:t>forberedelser</a:t>
            </a:r>
            <a:r>
              <a:rPr lang="nb-NO" sz="1400">
                <a:solidFill>
                  <a:schemeClr val="tx1"/>
                </a:solidFill>
              </a:rPr>
              <a:t>:</a:t>
            </a:r>
          </a:p>
          <a:p>
            <a:endParaRPr lang="nb-NO" sz="1400">
              <a:solidFill>
                <a:schemeClr val="tx1"/>
              </a:solidFill>
            </a:endParaRPr>
          </a:p>
          <a:p>
            <a:r>
              <a:rPr lang="nb-NO" sz="1400">
                <a:solidFill>
                  <a:schemeClr val="tx1"/>
                </a:solidFill>
              </a:rPr>
              <a:t>Notat leveres fra kommunedirektør</a:t>
            </a:r>
          </a:p>
          <a:p>
            <a:pPr lvl="0">
              <a:defRPr/>
            </a:pPr>
            <a:br>
              <a:rPr lang="nb-NO" sz="1400">
                <a:solidFill>
                  <a:schemeClr val="tx1"/>
                </a:solidFill>
              </a:rPr>
            </a:br>
            <a:r>
              <a:rPr lang="nb-NO" sz="1400">
                <a:solidFill>
                  <a:schemeClr val="tx1"/>
                </a:solidFill>
              </a:rPr>
              <a:t>Forventninger hentes inn fra kommunestyret.</a:t>
            </a:r>
          </a:p>
          <a:p>
            <a:pPr lvl="0">
              <a:defRPr/>
            </a:pPr>
            <a:endParaRPr lang="nb-NO" sz="1400">
              <a:solidFill>
                <a:schemeClr val="tx1"/>
              </a:solidFill>
            </a:endParaRPr>
          </a:p>
          <a:p>
            <a:pPr>
              <a:defRPr/>
            </a:pPr>
            <a:r>
              <a:rPr lang="nb-NO" sz="1400">
                <a:solidFill>
                  <a:schemeClr val="tx1"/>
                </a:solidFill>
              </a:rPr>
              <a:t>De folkevalgte i utviklingssamtalegruppen eller formannskapet kan ha dialog for å forberede seg før møtet.</a:t>
            </a:r>
            <a:endParaRPr lang="nb-NO" sz="2000">
              <a:solidFill>
                <a:schemeClr val="tx1"/>
              </a:solidFill>
            </a:endParaRPr>
          </a:p>
          <a:p>
            <a:pPr lvl="0">
              <a:defRPr/>
            </a:pPr>
            <a:endParaRPr lang="nb-NO" sz="1400">
              <a:solidFill>
                <a:schemeClr val="tx1"/>
              </a:solidFill>
            </a:endParaRPr>
          </a:p>
          <a:p>
            <a:pPr lvl="0">
              <a:defRPr/>
            </a:pPr>
            <a:r>
              <a:rPr lang="nb-NO" sz="1400">
                <a:solidFill>
                  <a:schemeClr val="tx1"/>
                </a:solidFill>
              </a:rPr>
              <a:t>Ordfører og kommunedirektør setter opp agenda sammen</a:t>
            </a:r>
          </a:p>
        </p:txBody>
      </p:sp>
      <p:sp>
        <p:nvSpPr>
          <p:cNvPr id="7" name="Rektangel 6">
            <a:extLst>
              <a:ext uri="{FF2B5EF4-FFF2-40B4-BE49-F238E27FC236}">
                <a16:creationId xmlns:a16="http://schemas.microsoft.com/office/drawing/2014/main" id="{D209B1CB-9205-4045-BD50-271208DBAF60}"/>
              </a:ext>
            </a:extLst>
          </p:cNvPr>
          <p:cNvSpPr/>
          <p:nvPr/>
        </p:nvSpPr>
        <p:spPr>
          <a:xfrm>
            <a:off x="4438353" y="2018804"/>
            <a:ext cx="2953748" cy="457249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b-NO" sz="2400">
                <a:solidFill>
                  <a:schemeClr val="tx1"/>
                </a:solidFill>
              </a:rPr>
              <a:t>Under</a:t>
            </a:r>
          </a:p>
          <a:p>
            <a:pPr algn="ctr"/>
            <a:endParaRPr lang="nb-NO" sz="1100">
              <a:solidFill>
                <a:schemeClr val="tx1"/>
              </a:solidFill>
            </a:endParaRPr>
          </a:p>
          <a:p>
            <a:r>
              <a:rPr lang="nb-NO" sz="1200">
                <a:solidFill>
                  <a:schemeClr val="tx1"/>
                </a:solidFill>
              </a:rPr>
              <a:t>Eksempler på </a:t>
            </a:r>
            <a:r>
              <a:rPr lang="nb-NO" sz="1200" b="1">
                <a:solidFill>
                  <a:schemeClr val="accent5"/>
                </a:solidFill>
              </a:rPr>
              <a:t>innhold</a:t>
            </a:r>
            <a:r>
              <a:rPr lang="nb-NO" sz="1200">
                <a:solidFill>
                  <a:schemeClr val="tx1"/>
                </a:solidFill>
              </a:rPr>
              <a:t> i utviklingssamtalen:</a:t>
            </a:r>
          </a:p>
          <a:p>
            <a:endParaRPr lang="nb-NO" sz="1200">
              <a:solidFill>
                <a:schemeClr val="tx1"/>
              </a:solidFill>
            </a:endParaRPr>
          </a:p>
          <a:p>
            <a:r>
              <a:rPr lang="nb-NO" sz="1200">
                <a:solidFill>
                  <a:schemeClr val="tx1"/>
                </a:solidFill>
              </a:rPr>
              <a:t>Gjennomgang av status for oppfølging av det man var enige om i forrige utviklingssamtale.</a:t>
            </a:r>
          </a:p>
          <a:p>
            <a:endParaRPr lang="nb-NO" sz="1200">
              <a:solidFill>
                <a:schemeClr val="tx1"/>
              </a:solidFill>
            </a:endParaRPr>
          </a:p>
          <a:p>
            <a:r>
              <a:rPr lang="nb-NO" sz="1200">
                <a:solidFill>
                  <a:schemeClr val="tx1"/>
                </a:solidFill>
              </a:rPr>
              <a:t>Gjennomgang av arbeidssituasjon og samarbeid nå</a:t>
            </a:r>
          </a:p>
          <a:p>
            <a:endParaRPr lang="nb-NO" sz="1200">
              <a:solidFill>
                <a:schemeClr val="tx1"/>
              </a:solidFill>
            </a:endParaRPr>
          </a:p>
          <a:p>
            <a:r>
              <a:rPr lang="nb-NO" sz="1200">
                <a:solidFill>
                  <a:schemeClr val="tx1"/>
                </a:solidFill>
              </a:rPr>
              <a:t>De viktigste forventningene fra politisk nivå til kommunedirektør fremover</a:t>
            </a:r>
          </a:p>
          <a:p>
            <a:endParaRPr lang="nb-NO" sz="1200">
              <a:solidFill>
                <a:schemeClr val="tx1"/>
              </a:solidFill>
            </a:endParaRPr>
          </a:p>
          <a:p>
            <a:r>
              <a:rPr lang="nb-NO" sz="1200">
                <a:solidFill>
                  <a:schemeClr val="tx1"/>
                </a:solidFill>
              </a:rPr>
              <a:t>Kommunedirektørens viktigste forventninger til arbeidsgiver</a:t>
            </a:r>
          </a:p>
          <a:p>
            <a:endParaRPr lang="nb-NO" sz="1200">
              <a:solidFill>
                <a:schemeClr val="tx1"/>
              </a:solidFill>
            </a:endParaRPr>
          </a:p>
          <a:p>
            <a:r>
              <a:rPr lang="nb-NO" sz="1200">
                <a:solidFill>
                  <a:schemeClr val="tx1"/>
                </a:solidFill>
              </a:rPr>
              <a:t>Hva kan vi gjøre for å forbedre samarbeidet og sikre god kommunikasjon mellom arbeidsgiver og kommunedirektør? </a:t>
            </a:r>
          </a:p>
          <a:p>
            <a:endParaRPr lang="nb-NO" sz="1200">
              <a:solidFill>
                <a:schemeClr val="tx1"/>
              </a:solidFill>
            </a:endParaRPr>
          </a:p>
          <a:p>
            <a:r>
              <a:rPr lang="nb-NO" sz="1200">
                <a:solidFill>
                  <a:schemeClr val="tx1"/>
                </a:solidFill>
              </a:rPr>
              <a:t>Kommunedirektørens årlige lønnsutvikling</a:t>
            </a:r>
          </a:p>
          <a:p>
            <a:endParaRPr lang="nb-NO" sz="1100">
              <a:solidFill>
                <a:schemeClr val="tx1"/>
              </a:solidFill>
            </a:endParaRPr>
          </a:p>
          <a:p>
            <a:endParaRPr lang="nb-NO" sz="1100">
              <a:solidFill>
                <a:schemeClr val="tx1"/>
              </a:solidFill>
            </a:endParaRPr>
          </a:p>
          <a:p>
            <a:endParaRPr lang="nb-NO" sz="1100">
              <a:solidFill>
                <a:schemeClr val="tx1"/>
              </a:solidFill>
            </a:endParaRPr>
          </a:p>
          <a:p>
            <a:endParaRPr lang="nb-NO" sz="1100">
              <a:solidFill>
                <a:schemeClr val="tx1"/>
              </a:solidFill>
            </a:endParaRPr>
          </a:p>
          <a:p>
            <a:endParaRPr lang="nb-NO" sz="1100">
              <a:solidFill>
                <a:schemeClr val="tx1"/>
              </a:solidFill>
            </a:endParaRPr>
          </a:p>
        </p:txBody>
      </p:sp>
      <p:sp>
        <p:nvSpPr>
          <p:cNvPr id="8" name="Rektangel 7">
            <a:extLst>
              <a:ext uri="{FF2B5EF4-FFF2-40B4-BE49-F238E27FC236}">
                <a16:creationId xmlns:a16="http://schemas.microsoft.com/office/drawing/2014/main" id="{4E688E2F-C0D4-4516-83F0-E61A46414129}"/>
              </a:ext>
            </a:extLst>
          </p:cNvPr>
          <p:cNvSpPr/>
          <p:nvPr/>
        </p:nvSpPr>
        <p:spPr>
          <a:xfrm>
            <a:off x="7994084" y="2018805"/>
            <a:ext cx="2665141" cy="3696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b-NO" sz="2400">
                <a:solidFill>
                  <a:schemeClr val="tx1"/>
                </a:solidFill>
              </a:rPr>
              <a:t>Etter</a:t>
            </a:r>
          </a:p>
          <a:p>
            <a:pPr algn="ctr"/>
            <a:endParaRPr lang="nb-NO" sz="1200">
              <a:solidFill>
                <a:schemeClr val="tx1"/>
              </a:solidFill>
            </a:endParaRPr>
          </a:p>
          <a:p>
            <a:r>
              <a:rPr lang="nb-NO" sz="1400">
                <a:solidFill>
                  <a:schemeClr val="tx1"/>
                </a:solidFill>
              </a:rPr>
              <a:t>Eksempler på </a:t>
            </a:r>
            <a:r>
              <a:rPr lang="nb-NO" sz="1400" b="1">
                <a:solidFill>
                  <a:schemeClr val="accent1"/>
                </a:solidFill>
              </a:rPr>
              <a:t>oppfølging</a:t>
            </a:r>
            <a:r>
              <a:rPr lang="nb-NO" sz="1400">
                <a:solidFill>
                  <a:schemeClr val="tx1"/>
                </a:solidFill>
              </a:rPr>
              <a:t>:</a:t>
            </a:r>
          </a:p>
          <a:p>
            <a:endParaRPr lang="nb-NO" sz="1400">
              <a:solidFill>
                <a:schemeClr val="tx1"/>
              </a:solidFill>
            </a:endParaRPr>
          </a:p>
          <a:p>
            <a:r>
              <a:rPr lang="nb-NO" sz="1400">
                <a:solidFill>
                  <a:schemeClr val="tx1"/>
                </a:solidFill>
              </a:rPr>
              <a:t>Kommunedirektør følger opp referatet fra utviklingssamtalen og iverksetter tiltak</a:t>
            </a:r>
          </a:p>
          <a:p>
            <a:endParaRPr lang="nb-NO" sz="1400">
              <a:solidFill>
                <a:schemeClr val="tx1"/>
              </a:solidFill>
            </a:endParaRPr>
          </a:p>
          <a:p>
            <a:r>
              <a:rPr lang="nb-NO" sz="1400">
                <a:solidFill>
                  <a:schemeClr val="tx1"/>
                </a:solidFill>
              </a:rPr>
              <a:t>Arbeidsgiver følger opp referatet fra utviklingssamtalen og iverksetter tiltak</a:t>
            </a:r>
          </a:p>
          <a:p>
            <a:endParaRPr lang="nb-NO" sz="1400">
              <a:solidFill>
                <a:schemeClr val="tx1"/>
              </a:solidFill>
            </a:endParaRPr>
          </a:p>
          <a:p>
            <a:r>
              <a:rPr lang="nb-NO" sz="1400">
                <a:solidFill>
                  <a:schemeClr val="tx1"/>
                </a:solidFill>
              </a:rPr>
              <a:t>Partene avtaler nytt møte i tråd med årshjul eller ved behov.</a:t>
            </a:r>
          </a:p>
          <a:p>
            <a:endParaRPr lang="nb-NO" sz="1100">
              <a:solidFill>
                <a:schemeClr val="tx1"/>
              </a:solidFill>
            </a:endParaRPr>
          </a:p>
          <a:p>
            <a:endParaRPr lang="nb-NO" sz="1100">
              <a:solidFill>
                <a:schemeClr val="tx1"/>
              </a:solidFill>
            </a:endParaRPr>
          </a:p>
          <a:p>
            <a:endParaRPr lang="nb-NO" sz="1100">
              <a:solidFill>
                <a:schemeClr val="tx1"/>
              </a:solidFill>
            </a:endParaRPr>
          </a:p>
          <a:p>
            <a:endParaRPr lang="nb-NO" sz="1200">
              <a:solidFill>
                <a:schemeClr val="tx1"/>
              </a:solidFill>
            </a:endParaRPr>
          </a:p>
        </p:txBody>
      </p:sp>
      <p:sp>
        <p:nvSpPr>
          <p:cNvPr id="17" name="Ellipse 16">
            <a:extLst>
              <a:ext uri="{FF2B5EF4-FFF2-40B4-BE49-F238E27FC236}">
                <a16:creationId xmlns:a16="http://schemas.microsoft.com/office/drawing/2014/main" id="{A1EAF948-09D0-4474-94B9-F0C788B86D06}"/>
              </a:ext>
            </a:extLst>
          </p:cNvPr>
          <p:cNvSpPr/>
          <p:nvPr/>
        </p:nvSpPr>
        <p:spPr>
          <a:xfrm>
            <a:off x="5142625" y="408733"/>
            <a:ext cx="1453243" cy="1453243"/>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8" name="Ellipse 17">
            <a:extLst>
              <a:ext uri="{FF2B5EF4-FFF2-40B4-BE49-F238E27FC236}">
                <a16:creationId xmlns:a16="http://schemas.microsoft.com/office/drawing/2014/main" id="{76F36C14-553A-4A91-867A-C9DB4A475571}"/>
              </a:ext>
            </a:extLst>
          </p:cNvPr>
          <p:cNvSpPr/>
          <p:nvPr/>
        </p:nvSpPr>
        <p:spPr>
          <a:xfrm>
            <a:off x="8603345" y="365190"/>
            <a:ext cx="1453243" cy="145324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 name="Ellipse 18">
            <a:extLst>
              <a:ext uri="{FF2B5EF4-FFF2-40B4-BE49-F238E27FC236}">
                <a16:creationId xmlns:a16="http://schemas.microsoft.com/office/drawing/2014/main" id="{12DB5409-A1E5-4E37-986B-C0D9A52727C3}"/>
              </a:ext>
            </a:extLst>
          </p:cNvPr>
          <p:cNvSpPr/>
          <p:nvPr/>
        </p:nvSpPr>
        <p:spPr>
          <a:xfrm>
            <a:off x="1681906" y="393728"/>
            <a:ext cx="1453243" cy="14532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Source Sans Pro"/>
              <a:ea typeface="+mn-ea"/>
              <a:cs typeface="+mn-cs"/>
            </a:endParaRPr>
          </a:p>
        </p:txBody>
      </p:sp>
      <p:pic>
        <p:nvPicPr>
          <p:cNvPr id="20" name="Grafikk 19">
            <a:extLst>
              <a:ext uri="{FF2B5EF4-FFF2-40B4-BE49-F238E27FC236}">
                <a16:creationId xmlns:a16="http://schemas.microsoft.com/office/drawing/2014/main" id="{18AA0F25-EB19-4148-9E09-655644D26A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9198" y="650017"/>
            <a:ext cx="1018969" cy="1018969"/>
          </a:xfrm>
          <a:prstGeom prst="rect">
            <a:avLst/>
          </a:prstGeom>
        </p:spPr>
      </p:pic>
      <p:pic>
        <p:nvPicPr>
          <p:cNvPr id="21" name="Grafikk 20">
            <a:extLst>
              <a:ext uri="{FF2B5EF4-FFF2-40B4-BE49-F238E27FC236}">
                <a16:creationId xmlns:a16="http://schemas.microsoft.com/office/drawing/2014/main" id="{AD1FD1DC-EBE5-44F8-A921-B6AB3F02A1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63306" y="628244"/>
            <a:ext cx="1018969" cy="1018969"/>
          </a:xfrm>
          <a:prstGeom prst="rect">
            <a:avLst/>
          </a:prstGeom>
        </p:spPr>
      </p:pic>
      <p:pic>
        <p:nvPicPr>
          <p:cNvPr id="22" name="Grafikk 21">
            <a:extLst>
              <a:ext uri="{FF2B5EF4-FFF2-40B4-BE49-F238E27FC236}">
                <a16:creationId xmlns:a16="http://schemas.microsoft.com/office/drawing/2014/main" id="{03936B77-5A89-46AE-BE9C-25AFA32A098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17171" y="628243"/>
            <a:ext cx="1018969" cy="1018969"/>
          </a:xfrm>
          <a:prstGeom prst="rect">
            <a:avLst/>
          </a:prstGeom>
        </p:spPr>
      </p:pic>
      <p:pic>
        <p:nvPicPr>
          <p:cNvPr id="12" name="Bilde 11">
            <a:extLst>
              <a:ext uri="{FF2B5EF4-FFF2-40B4-BE49-F238E27FC236}">
                <a16:creationId xmlns:a16="http://schemas.microsoft.com/office/drawing/2014/main" id="{0729F7D7-70B4-4E1C-B3F7-7AB446F0BFF4}"/>
              </a:ext>
            </a:extLst>
          </p:cNvPr>
          <p:cNvPicPr>
            <a:picLocks noChangeAspect="1"/>
          </p:cNvPicPr>
          <p:nvPr/>
        </p:nvPicPr>
        <p:blipFill>
          <a:blip r:embed="rId9"/>
          <a:stretch>
            <a:fillRect/>
          </a:stretch>
        </p:blipFill>
        <p:spPr>
          <a:xfrm>
            <a:off x="10495082" y="5920460"/>
            <a:ext cx="1258740" cy="835447"/>
          </a:xfrm>
          <a:prstGeom prst="rect">
            <a:avLst/>
          </a:prstGeom>
        </p:spPr>
      </p:pic>
    </p:spTree>
    <p:extLst>
      <p:ext uri="{BB962C8B-B14F-4D97-AF65-F5344CB8AC3E}">
        <p14:creationId xmlns:p14="http://schemas.microsoft.com/office/powerpoint/2010/main" val="3610379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66214336-D324-654B-88C6-678B3C1D7CE6}"/>
              </a:ext>
            </a:extLst>
          </p:cNvPr>
          <p:cNvPicPr>
            <a:picLocks noChangeAspect="1"/>
          </p:cNvPicPr>
          <p:nvPr/>
        </p:nvPicPr>
        <p:blipFill rotWithShape="1">
          <a:blip r:embed="rId2"/>
          <a:srcRect l="44348" t="26255"/>
          <a:stretch/>
        </p:blipFill>
        <p:spPr>
          <a:xfrm>
            <a:off x="5406886" y="1800534"/>
            <a:ext cx="6785113" cy="5057466"/>
          </a:xfrm>
          <a:prstGeom prst="rect">
            <a:avLst/>
          </a:prstGeom>
        </p:spPr>
      </p:pic>
      <p:pic>
        <p:nvPicPr>
          <p:cNvPr id="5" name="Grafikk 4">
            <a:extLst>
              <a:ext uri="{FF2B5EF4-FFF2-40B4-BE49-F238E27FC236}">
                <a16:creationId xmlns:a16="http://schemas.microsoft.com/office/drawing/2014/main" id="{1BE6A2FD-1457-E642-901E-45B68FD4DE3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49926" y="1800534"/>
            <a:ext cx="3722208" cy="3256932"/>
          </a:xfrm>
          <a:prstGeom prst="rect">
            <a:avLst/>
          </a:prstGeom>
        </p:spPr>
      </p:pic>
    </p:spTree>
    <p:extLst>
      <p:ext uri="{BB962C8B-B14F-4D97-AF65-F5344CB8AC3E}">
        <p14:creationId xmlns:p14="http://schemas.microsoft.com/office/powerpoint/2010/main" val="1012854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ctrTitle"/>
          </p:nvPr>
        </p:nvSpPr>
        <p:spPr/>
        <p:txBody>
          <a:bodyPr/>
          <a:lstStyle/>
          <a:p>
            <a:r>
              <a:rPr lang="nb-NO" dirty="0"/>
              <a:t>Råd for godt samspill, og noen erfaringer med utviklingssamtalen</a:t>
            </a:r>
            <a:br>
              <a:rPr lang="nb-NO" dirty="0"/>
            </a:br>
            <a:br>
              <a:rPr lang="nb-NO" dirty="0"/>
            </a:br>
            <a:r>
              <a:rPr lang="nb-NO" dirty="0"/>
              <a:t>v/ Ordfører Lisbeth Hammer Krogh, </a:t>
            </a:r>
            <a:br>
              <a:rPr lang="nb-NO" dirty="0"/>
            </a:br>
            <a:r>
              <a:rPr lang="nb-NO" dirty="0"/>
              <a:t>Bærum kommune</a:t>
            </a:r>
            <a:br>
              <a:rPr lang="nb-NO" dirty="0"/>
            </a:br>
            <a:endParaRPr lang="nb-NO" dirty="0"/>
          </a:p>
        </p:txBody>
      </p:sp>
      <p:sp>
        <p:nvSpPr>
          <p:cNvPr id="7" name="Undertittel 6"/>
          <p:cNvSpPr>
            <a:spLocks noGrp="1"/>
          </p:cNvSpPr>
          <p:nvPr>
            <p:ph type="subTitle" idx="4294967295"/>
          </p:nvPr>
        </p:nvSpPr>
        <p:spPr>
          <a:xfrm>
            <a:off x="7443788" y="6165850"/>
            <a:ext cx="4748212" cy="474663"/>
          </a:xfrm>
        </p:spPr>
        <p:txBody>
          <a:bodyPr>
            <a:noAutofit/>
          </a:bodyPr>
          <a:lstStyle/>
          <a:p>
            <a:pPr algn="r"/>
            <a:r>
              <a:rPr lang="nb-NO" sz="1400" i="1">
                <a:solidFill>
                  <a:srgbClr val="001A58"/>
                </a:solidFill>
              </a:rPr>
              <a:t>«En selvstendig og nyskapende kommunesektor»</a:t>
            </a:r>
          </a:p>
        </p:txBody>
      </p:sp>
    </p:spTree>
    <p:extLst>
      <p:ext uri="{BB962C8B-B14F-4D97-AF65-F5344CB8AC3E}">
        <p14:creationId xmlns:p14="http://schemas.microsoft.com/office/powerpoint/2010/main" val="881126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descr="Et bilde som inneholder tre, gress, himmel, utendørs&#10;&#10;Automatisk generert beskrivelse">
            <a:extLst>
              <a:ext uri="{FF2B5EF4-FFF2-40B4-BE49-F238E27FC236}">
                <a16:creationId xmlns:a16="http://schemas.microsoft.com/office/drawing/2014/main" id="{ECCD3B88-AF94-4B59-9ADD-63C6301FC783}"/>
              </a:ext>
            </a:extLst>
          </p:cNvPr>
          <p:cNvPicPr>
            <a:picLocks noGrp="1" noChangeAspect="1"/>
          </p:cNvPicPr>
          <p:nvPr>
            <p:ph sz="half" idx="1"/>
          </p:nvPr>
        </p:nvPicPr>
        <p:blipFill rotWithShape="1">
          <a:blip r:embed="rId2">
            <a:alphaModFix amt="82000"/>
            <a:lum bright="70000" contrast="-70000"/>
            <a:extLst>
              <a:ext uri="{28A0092B-C50C-407E-A947-70E740481C1C}">
                <a14:useLocalDpi xmlns:a14="http://schemas.microsoft.com/office/drawing/2010/main" val="0"/>
              </a:ext>
            </a:extLst>
          </a:blip>
          <a:srcRect t="18788"/>
          <a:stretch/>
        </p:blipFill>
        <p:spPr>
          <a:xfrm>
            <a:off x="-1504" y="1282"/>
            <a:ext cx="12191980" cy="6856718"/>
          </a:xfrm>
          <a:prstGeom prst="rect">
            <a:avLst/>
          </a:prstGeom>
        </p:spPr>
      </p:pic>
      <p:sp>
        <p:nvSpPr>
          <p:cNvPr id="9" name="TekstSylinder 8">
            <a:extLst>
              <a:ext uri="{FF2B5EF4-FFF2-40B4-BE49-F238E27FC236}">
                <a16:creationId xmlns:a16="http://schemas.microsoft.com/office/drawing/2014/main" id="{B8889E0C-F099-405F-8990-E2DAE8B27051}"/>
              </a:ext>
            </a:extLst>
          </p:cNvPr>
          <p:cNvSpPr txBox="1"/>
          <p:nvPr/>
        </p:nvSpPr>
        <p:spPr>
          <a:xfrm>
            <a:off x="4625316" y="2073577"/>
            <a:ext cx="3586480"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GODT SAMSPILL – VILLE HVERANDRE 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Samarbeidet er mer enn utviklingssamtalen – etablere gode strukturer for samarbeid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Rolleforståelse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Oversetterrollen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Hvordan gjøre hverandre gode?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Gjensidig tillit og fortrolighet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Klokskap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Sette dagsorden sammen - langsiktighet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Forankring og legitimitet</a:t>
            </a:r>
          </a:p>
        </p:txBody>
      </p:sp>
      <p:sp>
        <p:nvSpPr>
          <p:cNvPr id="10" name="TekstSylinder 9">
            <a:extLst>
              <a:ext uri="{FF2B5EF4-FFF2-40B4-BE49-F238E27FC236}">
                <a16:creationId xmlns:a16="http://schemas.microsoft.com/office/drawing/2014/main" id="{BC18B1ED-AFDE-4B6D-8843-3C4DB32DD76C}"/>
              </a:ext>
            </a:extLst>
          </p:cNvPr>
          <p:cNvSpPr txBox="1"/>
          <p:nvPr/>
        </p:nvSpPr>
        <p:spPr>
          <a:xfrm>
            <a:off x="8533096" y="2203708"/>
            <a:ext cx="430249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UTVIKLINGSSAMTALEN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 Settes inn i en kontekst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 KDs kollektive rolle - resultater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 KDs individuelle rolle - atferd</a:t>
            </a:r>
          </a:p>
        </p:txBody>
      </p:sp>
      <p:sp>
        <p:nvSpPr>
          <p:cNvPr id="11" name="TekstSylinder 10">
            <a:extLst>
              <a:ext uri="{FF2B5EF4-FFF2-40B4-BE49-F238E27FC236}">
                <a16:creationId xmlns:a16="http://schemas.microsoft.com/office/drawing/2014/main" id="{04A1D74F-2A40-4D0D-AE79-5C8EF4055B67}"/>
              </a:ext>
            </a:extLst>
          </p:cNvPr>
          <p:cNvSpPr txBox="1"/>
          <p:nvPr/>
        </p:nvSpPr>
        <p:spPr>
          <a:xfrm>
            <a:off x="372445" y="1913735"/>
            <a:ext cx="3315300"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a:noFill/>
                </a:ln>
                <a:solidFill>
                  <a:prstClr val="black"/>
                </a:solidFill>
                <a:effectLst/>
                <a:uLnTx/>
                <a:uFillTx/>
                <a:latin typeface="Calibri"/>
                <a:ea typeface="+mn-ea"/>
                <a:cs typeface="+mn-cs"/>
              </a:rPr>
              <a:t>Hvem er Bærum?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Visjonen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4 hovedmål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b-NO" sz="2800" b="0" i="0" u="none" strike="noStrike" kern="1200" cap="none" spc="0" normalizeH="0" baseline="0" noProof="0" dirty="0" err="1">
                <a:ln>
                  <a:noFill/>
                </a:ln>
                <a:solidFill>
                  <a:prstClr val="black"/>
                </a:solidFill>
                <a:effectLst/>
                <a:uLnTx/>
                <a:uFillTx/>
                <a:latin typeface="Calibri"/>
                <a:ea typeface="+mn-ea"/>
                <a:cs typeface="+mn-cs"/>
              </a:rPr>
              <a:t>nr</a:t>
            </a:r>
            <a:r>
              <a:rPr kumimoji="0" lang="nb-NO" sz="2800" b="0" i="0" u="none" strike="noStrike" kern="1200" cap="none" spc="0" normalizeH="0" baseline="0" noProof="0" dirty="0">
                <a:ln>
                  <a:noFill/>
                </a:ln>
                <a:solidFill>
                  <a:prstClr val="black"/>
                </a:solidFill>
                <a:effectLst/>
                <a:uLnTx/>
                <a:uFillTx/>
                <a:latin typeface="Calibri"/>
                <a:ea typeface="+mn-ea"/>
                <a:cs typeface="+mn-cs"/>
              </a:rPr>
              <a:t> 5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130 000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b-NO" sz="2800" b="0" i="0" u="none" strike="noStrike" kern="1200" cap="none" spc="0" normalizeH="0" baseline="0" noProof="0">
                <a:ln>
                  <a:noFill/>
                </a:ln>
                <a:solidFill>
                  <a:prstClr val="black"/>
                </a:solidFill>
                <a:effectLst/>
                <a:uLnTx/>
                <a:uFillTx/>
                <a:latin typeface="Calibri"/>
                <a:ea typeface="+mn-ea"/>
                <a:cs typeface="+mn-cs"/>
              </a:rPr>
              <a:t>11,3 </a:t>
            </a:r>
            <a:r>
              <a:rPr kumimoji="0" lang="nb-NO" sz="2800" b="0" i="0" u="none" strike="noStrike" kern="1200" cap="none" spc="0" normalizeH="0" baseline="0" noProof="0" dirty="0" err="1">
                <a:ln>
                  <a:noFill/>
                </a:ln>
                <a:solidFill>
                  <a:prstClr val="black"/>
                </a:solidFill>
                <a:effectLst/>
                <a:uLnTx/>
                <a:uFillTx/>
                <a:latin typeface="Calibri"/>
                <a:ea typeface="+mn-ea"/>
                <a:cs typeface="+mn-cs"/>
              </a:rPr>
              <a:t>mrd</a:t>
            </a:r>
            <a:r>
              <a:rPr kumimoji="0" lang="nb-NO" sz="2800" b="0" i="0" u="none" strike="noStrike" kern="1200" cap="none" spc="0" normalizeH="0" baseline="0" noProof="0" dirty="0">
                <a:ln>
                  <a:noFill/>
                </a:ln>
                <a:solidFill>
                  <a:prstClr val="black"/>
                </a:solidFill>
                <a:effectLst/>
                <a:uLnTx/>
                <a:uFillTx/>
                <a:latin typeface="Calibri"/>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12 500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20 %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 1/3</a:t>
            </a:r>
          </a:p>
        </p:txBody>
      </p:sp>
      <p:sp>
        <p:nvSpPr>
          <p:cNvPr id="12" name="TekstSylinder 11">
            <a:extLst>
              <a:ext uri="{FF2B5EF4-FFF2-40B4-BE49-F238E27FC236}">
                <a16:creationId xmlns:a16="http://schemas.microsoft.com/office/drawing/2014/main" id="{12BAA2A0-F232-4599-BF74-664DE3A3721E}"/>
              </a:ext>
            </a:extLst>
          </p:cNvPr>
          <p:cNvSpPr txBox="1"/>
          <p:nvPr/>
        </p:nvSpPr>
        <p:spPr>
          <a:xfrm>
            <a:off x="2114703" y="391098"/>
            <a:ext cx="71419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600" b="1" i="0" u="none" strike="noStrike" kern="1200" cap="none" spc="0" normalizeH="0" baseline="0" noProof="0" dirty="0">
                <a:ln>
                  <a:noFill/>
                </a:ln>
                <a:solidFill>
                  <a:prstClr val="black"/>
                </a:solidFill>
                <a:effectLst/>
                <a:uLnTx/>
                <a:uFillTx/>
                <a:latin typeface="Calibri"/>
                <a:ea typeface="+mn-ea"/>
                <a:cs typeface="+mn-cs"/>
              </a:rPr>
              <a:t>Utviklingssamtalen</a:t>
            </a:r>
          </a:p>
        </p:txBody>
      </p:sp>
    </p:spTree>
    <p:extLst>
      <p:ext uri="{BB962C8B-B14F-4D97-AF65-F5344CB8AC3E}">
        <p14:creationId xmlns:p14="http://schemas.microsoft.com/office/powerpoint/2010/main" val="213257587"/>
      </p:ext>
    </p:extLst>
  </p:cSld>
  <p:clrMapOvr>
    <a:masterClrMapping/>
  </p:clrMapOvr>
</p:sld>
</file>

<file path=ppt/theme/theme1.xml><?xml version="1.0" encoding="utf-8"?>
<a:theme xmlns:a="http://schemas.openxmlformats.org/drawingml/2006/main" name="Office-tema">
  <a:themeElements>
    <a:clrScheme name="KSK">
      <a:dk1>
        <a:srgbClr val="0B2B52"/>
      </a:dk1>
      <a:lt1>
        <a:srgbClr val="FFFFFF"/>
      </a:lt1>
      <a:dk2>
        <a:srgbClr val="0B2B52"/>
      </a:dk2>
      <a:lt2>
        <a:srgbClr val="FFFFFF"/>
      </a:lt2>
      <a:accent1>
        <a:srgbClr val="0093D2"/>
      </a:accent1>
      <a:accent2>
        <a:srgbClr val="5FC5F1"/>
      </a:accent2>
      <a:accent3>
        <a:srgbClr val="2AB573"/>
      </a:accent3>
      <a:accent4>
        <a:srgbClr val="8DC63F"/>
      </a:accent4>
      <a:accent5>
        <a:srgbClr val="F7941D"/>
      </a:accent5>
      <a:accent6>
        <a:srgbClr val="5B6B85"/>
      </a:accent6>
      <a:hlink>
        <a:srgbClr val="0093D2"/>
      </a:hlink>
      <a:folHlink>
        <a:srgbClr val="F7931D"/>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sjon13" id="{B2798951-8888-4465-9FBD-2128E6E5871A}" vid="{E8C56520-6D01-4207-91A9-ECB1AD16282D}"/>
    </a:ext>
  </a:extLst>
</a:theme>
</file>

<file path=ppt/theme/theme2.xml><?xml version="1.0" encoding="utf-8"?>
<a:theme xmlns:a="http://schemas.openxmlformats.org/drawingml/2006/main" name="KS-profil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tema">
  <a:themeElements>
    <a:clrScheme name="Kommuneforlaget">
      <a:dk1>
        <a:sysClr val="windowText" lastClr="000000"/>
      </a:dk1>
      <a:lt1>
        <a:sysClr val="window" lastClr="FFFFFF"/>
      </a:lt1>
      <a:dk2>
        <a:srgbClr val="44546A"/>
      </a:dk2>
      <a:lt2>
        <a:srgbClr val="EDEDED"/>
      </a:lt2>
      <a:accent1>
        <a:srgbClr val="050037"/>
      </a:accent1>
      <a:accent2>
        <a:srgbClr val="FF3246"/>
      </a:accent2>
      <a:accent3>
        <a:srgbClr val="00FFB4"/>
      </a:accent3>
      <a:accent4>
        <a:srgbClr val="64A5FF"/>
      </a:accent4>
      <a:accent5>
        <a:srgbClr val="FC8400"/>
      </a:accent5>
      <a:accent6>
        <a:srgbClr val="70AD47"/>
      </a:accent6>
      <a:hlink>
        <a:srgbClr val="0563C1"/>
      </a:hlink>
      <a:folHlink>
        <a:srgbClr val="954F72"/>
      </a:folHlink>
    </a:clrScheme>
    <a:fontScheme name="Kommuneforlaget">
      <a:majorFont>
        <a:latin typeface="Gimbal Grotesque"/>
        <a:ea typeface=""/>
        <a:cs typeface=""/>
      </a:majorFont>
      <a:minorFont>
        <a:latin typeface="Gimbal Grotesqu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P stor [Skrivebeskyttet]" id="{0230E716-3669-45BC-A79E-1465C8C6A041}" vid="{04F12462-DBC5-4238-AD1A-CE211E22211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6e8cf0b-c75b-47cd-9977-30a1baf21265">
      <UserInfo>
        <DisplayName>Åsbjørn Vetti</DisplayName>
        <AccountId>25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4FFAF33A1CDB94D9FE874CCDEEA8A00" ma:contentTypeVersion="4" ma:contentTypeDescription="Opprett et nytt dokument." ma:contentTypeScope="" ma:versionID="125729e30b8b20472730a26f05c67aec">
  <xsd:schema xmlns:xsd="http://www.w3.org/2001/XMLSchema" xmlns:xs="http://www.w3.org/2001/XMLSchema" xmlns:p="http://schemas.microsoft.com/office/2006/metadata/properties" xmlns:ns2="7d90e578-a46d-41eb-896f-77068e8106a4" xmlns:ns3="36e8cf0b-c75b-47cd-9977-30a1baf21265" targetNamespace="http://schemas.microsoft.com/office/2006/metadata/properties" ma:root="true" ma:fieldsID="a582505b9acec13e88ced6b1e5309fef" ns2:_="" ns3:_="">
    <xsd:import namespace="7d90e578-a46d-41eb-896f-77068e8106a4"/>
    <xsd:import namespace="36e8cf0b-c75b-47cd-9977-30a1baf2126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90e578-a46d-41eb-896f-77068e8106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e8cf0b-c75b-47cd-9977-30a1baf21265"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C80E3F-BF1B-407C-AABC-E73A2CDA068E}">
  <ds:schemaRefs>
    <ds:schemaRef ds:uri="7d90e578-a46d-41eb-896f-77068e8106a4"/>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purl.org/dc/dcmitype/"/>
    <ds:schemaRef ds:uri="http://purl.org/dc/terms/"/>
    <ds:schemaRef ds:uri="36e8cf0b-c75b-47cd-9977-30a1baf21265"/>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920F9AFE-539E-41A6-B616-A22D80EA4816}">
  <ds:schemaRefs>
    <ds:schemaRef ds:uri="http://schemas.microsoft.com/sharepoint/v3/contenttype/forms"/>
  </ds:schemaRefs>
</ds:datastoreItem>
</file>

<file path=customXml/itemProps3.xml><?xml version="1.0" encoding="utf-8"?>
<ds:datastoreItem xmlns:ds="http://schemas.openxmlformats.org/officeDocument/2006/customXml" ds:itemID="{5CED85F0-A7D3-473A-9888-5BF5C02C6884}">
  <ds:schemaRefs>
    <ds:schemaRef ds:uri="36e8cf0b-c75b-47cd-9977-30a1baf21265"/>
    <ds:schemaRef ds:uri="7d90e578-a46d-41eb-896f-77068e8106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Powerpoint KSK 2021</Template>
  <TotalTime>1</TotalTime>
  <Words>1127</Words>
  <Application>Microsoft Office PowerPoint</Application>
  <PresentationFormat>Widescreen</PresentationFormat>
  <Paragraphs>137</Paragraphs>
  <Slides>19</Slides>
  <Notes>12</Notes>
  <HiddenSlides>0</HiddenSlides>
  <MMClips>1</MMClips>
  <ScaleCrop>false</ScaleCrop>
  <HeadingPairs>
    <vt:vector size="6" baseType="variant">
      <vt:variant>
        <vt:lpstr>Brukte skrifter</vt:lpstr>
      </vt:variant>
      <vt:variant>
        <vt:i4>7</vt:i4>
      </vt:variant>
      <vt:variant>
        <vt:lpstr>Tema</vt:lpstr>
      </vt:variant>
      <vt:variant>
        <vt:i4>3</vt:i4>
      </vt:variant>
      <vt:variant>
        <vt:lpstr>Lysbildetitler</vt:lpstr>
      </vt:variant>
      <vt:variant>
        <vt:i4>19</vt:i4>
      </vt:variant>
    </vt:vector>
  </HeadingPairs>
  <TitlesOfParts>
    <vt:vector size="29" baseType="lpstr">
      <vt:lpstr>Arial</vt:lpstr>
      <vt:lpstr>Calibri</vt:lpstr>
      <vt:lpstr>Gimbal Grotesque</vt:lpstr>
      <vt:lpstr>GimbalGrot-Reg</vt:lpstr>
      <vt:lpstr>Source Sans Pro</vt:lpstr>
      <vt:lpstr>Source Sans Pro Semibold</vt:lpstr>
      <vt:lpstr>Wingdings</vt:lpstr>
      <vt:lpstr>Office-tema</vt:lpstr>
      <vt:lpstr>KS-profiltema</vt:lpstr>
      <vt:lpstr>1_Office-tema</vt:lpstr>
      <vt:lpstr>   Velkommen til webinar   «Nytt verktøy og app skal bidra til å fremme god kommunikasjon og godt samarbeid» </vt:lpstr>
      <vt:lpstr>   Velkommen til webinar   «Nytt verktøy og app skal bidra til å fremme god kommunikasjon og godt samarbeid»  Åpning ved avd dir Marit Roxrud Leinhardt </vt:lpstr>
      <vt:lpstr>   Presentasjon av ny mal for utviklingssamtalen v/ Kristine Hernes  KS Konsulent as </vt:lpstr>
      <vt:lpstr>Folkevalgtes arbeidsgiveransvar Utviklingssamtalen som verktøy for god oppfølging av kommunedirektør</vt:lpstr>
      <vt:lpstr>Suksessfaktorer for å lykkes</vt:lpstr>
      <vt:lpstr>PowerPoint-presentasjon</vt:lpstr>
      <vt:lpstr>PowerPoint-presentasjon</vt:lpstr>
      <vt:lpstr>Råd for godt samspill, og noen erfaringer med utviklingssamtalen  v/ Ordfører Lisbeth Hammer Krogh,  Bærum kommune </vt:lpstr>
      <vt:lpstr>PowerPoint-presentasjon</vt:lpstr>
      <vt:lpstr>Råd for godt samspill, og noen erfaringer med utviklingssamtalen  v/ Kommunedirektør Vestre Toten kommune Bjørn Fauchald</vt:lpstr>
      <vt:lpstr>   Presentasjon av Dialogverktøy og ny app  Godt samspill mellom ordfører og kommunedirektør  v/ Åsbjørn Vetti KS Konsulent as </vt:lpstr>
      <vt:lpstr>Bakgrunn</vt:lpstr>
      <vt:lpstr>Hva er mest utfordrende i samspillet? Priroriter. Fra «Godt samspill seminar» 2020</vt:lpstr>
      <vt:lpstr>Bakgrunn</vt:lpstr>
      <vt:lpstr>«Godt samspill» appen kan brukes på alle flater (Mobil PC Lesebrett)</vt:lpstr>
      <vt:lpstr>PowerPoint-presentasjon</vt:lpstr>
      <vt:lpstr>25 påstander og tilhørende dialogspørsmål</vt:lpstr>
      <vt:lpstr>25 påstander og tilhørende dialogspørsmål</vt:lpstr>
      <vt:lpstr>25 påstander og tilhørende dialogspørsmål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Folkevalgtes arbeidsgiveransvar Utviklingssamtalen som verktøy for god oppfølging av kommunedirektør</dc:title>
  <dc:creator>Kristine Hernes</dc:creator>
  <cp:lastModifiedBy>Anne Margrete Fletre</cp:lastModifiedBy>
  <cp:revision>2</cp:revision>
  <dcterms:created xsi:type="dcterms:W3CDTF">2021-04-28T13:33:26Z</dcterms:created>
  <dcterms:modified xsi:type="dcterms:W3CDTF">2021-06-03T08:34:19Z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0x01010044FFAF33A1CDB94D9FE874CCDEEA8A00</vt:lpwstr>
  </property>
</Properties>
</file>