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4" r:id="rId2"/>
    <p:sldId id="287" r:id="rId3"/>
    <p:sldId id="288" r:id="rId4"/>
    <p:sldId id="289" r:id="rId5"/>
    <p:sldId id="292" r:id="rId6"/>
    <p:sldId id="293" r:id="rId7"/>
    <p:sldId id="29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pos="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556"/>
    <a:srgbClr val="A568D2"/>
    <a:srgbClr val="DCDE44"/>
    <a:srgbClr val="FDF21A"/>
    <a:srgbClr val="3A7EC0"/>
    <a:srgbClr val="8BAE4A"/>
    <a:srgbClr val="67674B"/>
    <a:srgbClr val="9BA5AE"/>
    <a:srgbClr val="000000"/>
    <a:srgbClr val="2E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2" autoAdjust="0"/>
    <p:restoredTop sz="88455" autoAdjust="0"/>
  </p:normalViewPr>
  <p:slideViewPr>
    <p:cSldViewPr snapToObjects="1">
      <p:cViewPr>
        <p:scale>
          <a:sx n="54" d="100"/>
          <a:sy n="54" d="100"/>
        </p:scale>
        <p:origin x="-2024" y="-108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18/12/18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18/12/18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862A-7837-4344-B614-104AFDA7717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91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190785" y="194134"/>
            <a:ext cx="9529684" cy="537608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 smtClean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</a:t>
            </a:r>
            <a:r>
              <a:rPr lang="en-US" dirty="0" err="1" smtClean="0"/>
              <a:t>Klikk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navn</a:t>
            </a:r>
            <a:r>
              <a:rPr lang="en-US" dirty="0" smtClean="0"/>
              <a:t>&lt;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</a:t>
            </a:r>
            <a:r>
              <a:rPr lang="nb-NO" sz="1050" kern="0" spc="19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JULI 2015</a:t>
            </a:r>
            <a:endParaRPr lang="nb-NO" sz="1050" kern="0" spc="19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4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Klikk for å skrive inn avslutning</a:t>
            </a:r>
            <a:endParaRPr lang="nb-NO" dirty="0"/>
          </a:p>
        </p:txBody>
      </p:sp>
      <p:pic>
        <p:nvPicPr>
          <p:cNvPr id="10" name="Picture 9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67062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sidenummer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kapittel</a:t>
            </a:r>
            <a:r>
              <a:rPr lang="en-US" dirty="0" smtClean="0"/>
              <a:t>. </a:t>
            </a:r>
            <a:r>
              <a:rPr lang="en-US" dirty="0" err="1" smtClean="0"/>
              <a:t>Bruk</a:t>
            </a:r>
            <a:r>
              <a:rPr lang="en-US" dirty="0" smtClean="0"/>
              <a:t> tab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sidenummer</a:t>
            </a:r>
            <a:endParaRPr lang="en-US" dirty="0" smtClean="0"/>
          </a:p>
          <a:p>
            <a:pPr lvl="0"/>
            <a:r>
              <a:rPr lang="en-US" dirty="0" smtClean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 smtClean="0"/>
              <a:t>[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, </a:t>
            </a:r>
            <a:r>
              <a:rPr lang="en-US" dirty="0" err="1" smtClean="0"/>
              <a:t>Fasenavn</a:t>
            </a:r>
            <a:r>
              <a:rPr lang="en-US" dirty="0" smtClean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86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18/12/18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80" r:id="rId5"/>
    <p:sldLayoutId id="2147483681" r:id="rId6"/>
    <p:sldLayoutId id="2147483674" r:id="rId7"/>
    <p:sldLayoutId id="2147483675" r:id="rId8"/>
    <p:sldLayoutId id="2147483677" r:id="rId9"/>
    <p:sldLayoutId id="2147483661" r:id="rId10"/>
    <p:sldLayoutId id="2147483678" r:id="rId11"/>
    <p:sldLayoutId id="2147483669" r:id="rId12"/>
    <p:sldLayoutId id="2147483673" r:id="rId13"/>
    <p:sldLayoutId id="2147483682" r:id="rId14"/>
    <p:sldLayoutId id="2147483679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/>
          <p:nvPr/>
        </p:nvSpPr>
        <p:spPr>
          <a:xfrm>
            <a:off x="0" y="-35272"/>
            <a:ext cx="9924336" cy="6893272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t"/>
          <a:lstStyle/>
          <a:p>
            <a:pPr algn="ctr"/>
            <a:endParaRPr lang="nb-NO" b="1" dirty="0">
              <a:solidFill>
                <a:srgbClr val="FF99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9052" y="1539710"/>
            <a:ext cx="9983388" cy="5237515"/>
            <a:chOff x="-59052" y="1539710"/>
            <a:chExt cx="9983388" cy="5237515"/>
          </a:xfrm>
        </p:grpSpPr>
        <p:grpSp>
          <p:nvGrpSpPr>
            <p:cNvPr id="4" name="Group 3"/>
            <p:cNvGrpSpPr/>
            <p:nvPr/>
          </p:nvGrpSpPr>
          <p:grpSpPr>
            <a:xfrm>
              <a:off x="-59052" y="1539710"/>
              <a:ext cx="9983388" cy="4857425"/>
              <a:chOff x="117509" y="284519"/>
              <a:chExt cx="14388359" cy="700066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78810" y="5632192"/>
                <a:ext cx="14300630" cy="1058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4471" y="340731"/>
                <a:ext cx="14311397" cy="1595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4471" y="2027766"/>
                <a:ext cx="14311396" cy="10583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4471" y="3168938"/>
                <a:ext cx="14311396" cy="2379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Picture 10" descr="Elementer_Tjenestereise_PRINTsetut-02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509" y="284519"/>
                <a:ext cx="2417761" cy="1709981"/>
              </a:xfrm>
              <a:prstGeom prst="rect">
                <a:avLst/>
              </a:prstGeom>
            </p:spPr>
          </p:pic>
          <p:pic>
            <p:nvPicPr>
              <p:cNvPr id="12" name="Picture 11" descr="Elementer_Tjenestereise_PRINTsetut-03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650" y="1964420"/>
                <a:ext cx="2417761" cy="1709981"/>
              </a:xfrm>
              <a:prstGeom prst="rect">
                <a:avLst/>
              </a:prstGeom>
            </p:spPr>
          </p:pic>
          <p:pic>
            <p:nvPicPr>
              <p:cNvPr id="13" name="Picture 12" descr="Elementer_Tjenestereise_PRINTsetut-06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509" y="5575206"/>
                <a:ext cx="2417761" cy="1709981"/>
              </a:xfrm>
              <a:prstGeom prst="rect">
                <a:avLst/>
              </a:prstGeom>
            </p:spPr>
          </p:pic>
          <p:pic>
            <p:nvPicPr>
              <p:cNvPr id="14" name="Picture 13" descr="Untitled-2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809" y="3169862"/>
                <a:ext cx="2252269" cy="2378209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-5650" y="6042898"/>
              <a:ext cx="9929986" cy="734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8464" y="120114"/>
            <a:ext cx="4680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Helvetica"/>
                <a:cs typeface="Helvetica"/>
              </a:rPr>
              <a:t>Skriv ut de påfølgende sidene i </a:t>
            </a:r>
            <a:r>
              <a:rPr lang="nb-NO" sz="1600" b="1" dirty="0">
                <a:solidFill>
                  <a:srgbClr val="000000"/>
                </a:solidFill>
                <a:latin typeface="Helvetica"/>
                <a:cs typeface="Helvetica"/>
              </a:rPr>
              <a:t>A3</a:t>
            </a:r>
            <a:r>
              <a:rPr lang="nb-NO" sz="1600" dirty="0">
                <a:solidFill>
                  <a:srgbClr val="000000"/>
                </a:solidFill>
                <a:latin typeface="Helvetica"/>
                <a:cs typeface="Helvetica"/>
              </a:rPr>
              <a:t> format. Sett arkene sammen til en tom mal for tjenestereise, slik det er vist under. Malen henges opp på veggen og fylles ut </a:t>
            </a:r>
            <a:r>
              <a:rPr lang="nb-NO" sz="1600" dirty="0" err="1">
                <a:solidFill>
                  <a:srgbClr val="000000"/>
                </a:solidFill>
                <a:latin typeface="Helvetica"/>
                <a:cs typeface="Helvetica"/>
              </a:rPr>
              <a:t>post-its</a:t>
            </a:r>
            <a:r>
              <a:rPr lang="nb-NO" sz="1600" dirty="0">
                <a:solidFill>
                  <a:srgbClr val="000000"/>
                </a:solidFill>
                <a:latin typeface="Helvetica"/>
                <a:cs typeface="Helvetica"/>
              </a:rPr>
              <a:t>. Bruk en </a:t>
            </a:r>
            <a:r>
              <a:rPr lang="nb-NO" sz="1600" dirty="0" err="1">
                <a:solidFill>
                  <a:srgbClr val="000000"/>
                </a:solidFill>
                <a:latin typeface="Helvetica"/>
                <a:cs typeface="Helvetica"/>
              </a:rPr>
              <a:t>post-it</a:t>
            </a:r>
            <a:r>
              <a:rPr lang="nb-NO" sz="1600" dirty="0">
                <a:solidFill>
                  <a:srgbClr val="000000"/>
                </a:solidFill>
                <a:latin typeface="Helvetica"/>
                <a:cs typeface="Helvetica"/>
              </a:rPr>
              <a:t> for hvert steg. </a:t>
            </a:r>
            <a:endParaRPr lang="nb-NO" sz="1600" dirty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15552" y="6042897"/>
            <a:ext cx="1568223" cy="734327"/>
            <a:chOff x="209550" y="260648"/>
            <a:chExt cx="9073008" cy="4248472"/>
          </a:xfrm>
        </p:grpSpPr>
        <p:grpSp>
          <p:nvGrpSpPr>
            <p:cNvPr id="38" name="Group 37"/>
            <p:cNvGrpSpPr/>
            <p:nvPr/>
          </p:nvGrpSpPr>
          <p:grpSpPr>
            <a:xfrm>
              <a:off x="209550" y="260648"/>
              <a:ext cx="9073008" cy="4248472"/>
              <a:chOff x="209550" y="262562"/>
              <a:chExt cx="9073008" cy="4248472"/>
            </a:xfrm>
          </p:grpSpPr>
          <p:sp>
            <p:nvSpPr>
              <p:cNvPr id="41" name="Isosceles Triangle 40"/>
              <p:cNvSpPr/>
              <p:nvPr/>
            </p:nvSpPr>
            <p:spPr>
              <a:xfrm rot="5400000">
                <a:off x="6192595" y="1414690"/>
                <a:ext cx="4235710" cy="1944216"/>
              </a:xfrm>
              <a:prstGeom prst="triangle">
                <a:avLst/>
              </a:prstGeom>
              <a:solidFill>
                <a:srgbClr val="E965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9550" y="262562"/>
                <a:ext cx="7128792" cy="4248472"/>
              </a:xfrm>
              <a:prstGeom prst="rect">
                <a:avLst/>
              </a:prstGeom>
              <a:solidFill>
                <a:srgbClr val="E965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42356" y="1628803"/>
              <a:ext cx="6264693" cy="183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500" dirty="0" smtClean="0">
                  <a:solidFill>
                    <a:schemeClr val="bg1"/>
                  </a:solidFill>
                  <a:latin typeface="Arial"/>
                  <a:cs typeface="Arial"/>
                </a:rPr>
                <a:t>Hvilken opplæring og informasjon kreves for etablering av ny rutine i dette steget?</a:t>
              </a:r>
              <a:endParaRPr lang="nb-NO" sz="5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8229" y="594983"/>
              <a:ext cx="6264693" cy="139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OPPLÆRING</a:t>
              </a:r>
              <a:endParaRPr lang="en-US" sz="1000" b="1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45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er_Tjenestereise_PRINTsetut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er_Tjenestereise_PRINTsetut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er_Tjenestereise_PRINTsetut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er_Tjenestereise_PRINTsetut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3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menter_Tjenestereise_PRINTsetut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9550" y="260648"/>
            <a:ext cx="9073008" cy="4248472"/>
            <a:chOff x="209550" y="260648"/>
            <a:chExt cx="9073008" cy="4248472"/>
          </a:xfrm>
        </p:grpSpPr>
        <p:grpSp>
          <p:nvGrpSpPr>
            <p:cNvPr id="8" name="Group 7"/>
            <p:cNvGrpSpPr/>
            <p:nvPr/>
          </p:nvGrpSpPr>
          <p:grpSpPr>
            <a:xfrm>
              <a:off x="209550" y="260648"/>
              <a:ext cx="9073008" cy="4248472"/>
              <a:chOff x="209550" y="262562"/>
              <a:chExt cx="9073008" cy="4248472"/>
            </a:xfrm>
          </p:grpSpPr>
          <p:sp>
            <p:nvSpPr>
              <p:cNvPr id="5" name="Isosceles Triangle 4"/>
              <p:cNvSpPr/>
              <p:nvPr/>
            </p:nvSpPr>
            <p:spPr>
              <a:xfrm rot="5400000">
                <a:off x="6192595" y="1414690"/>
                <a:ext cx="4235710" cy="1944216"/>
              </a:xfrm>
              <a:prstGeom prst="triangle">
                <a:avLst/>
              </a:prstGeom>
              <a:solidFill>
                <a:srgbClr val="E965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550" y="262562"/>
                <a:ext cx="7128792" cy="4248472"/>
              </a:xfrm>
              <a:prstGeom prst="rect">
                <a:avLst/>
              </a:prstGeom>
              <a:solidFill>
                <a:srgbClr val="E965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42357" y="1628800"/>
              <a:ext cx="62646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000" dirty="0" smtClean="0">
                  <a:solidFill>
                    <a:schemeClr val="bg1"/>
                  </a:solidFill>
                  <a:latin typeface="Arial"/>
                  <a:cs typeface="Arial"/>
                </a:rPr>
                <a:t>Hvilken opplæring og informasjon kreves for etablering av ny rutine i dette steget?</a:t>
              </a:r>
              <a:endParaRPr lang="nb-NO" sz="3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226" y="594983"/>
              <a:ext cx="626469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OPPLÆRING</a:t>
              </a:r>
              <a:endParaRPr lang="en-US" sz="5200" b="1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63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5604</TotalTime>
  <Words>77</Words>
  <Application>Microsoft Macintosh PowerPoint</Application>
  <PresentationFormat>A4 Paper (210x297 mm)</PresentationFormat>
  <Paragraphs>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Samveis_Mal_KHE_NEW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Making Waves Group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Marie Hartmann</cp:lastModifiedBy>
  <cp:revision>370</cp:revision>
  <cp:lastPrinted>2015-07-02T10:40:52Z</cp:lastPrinted>
  <dcterms:created xsi:type="dcterms:W3CDTF">2015-06-22T13:44:25Z</dcterms:created>
  <dcterms:modified xsi:type="dcterms:W3CDTF">2018-12-18T12:31:54Z</dcterms:modified>
</cp:coreProperties>
</file>