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7" r:id="rId4"/>
  </p:sldMasterIdLst>
  <p:notesMasterIdLst>
    <p:notesMasterId r:id="rId34"/>
  </p:notesMasterIdLst>
  <p:handoutMasterIdLst>
    <p:handoutMasterId r:id="rId35"/>
  </p:handoutMasterIdLst>
  <p:sldIdLst>
    <p:sldId id="256" r:id="rId5"/>
    <p:sldId id="257" r:id="rId6"/>
    <p:sldId id="290" r:id="rId7"/>
    <p:sldId id="259" r:id="rId8"/>
    <p:sldId id="261" r:id="rId9"/>
    <p:sldId id="276" r:id="rId10"/>
    <p:sldId id="281" r:id="rId11"/>
    <p:sldId id="282" r:id="rId12"/>
    <p:sldId id="283" r:id="rId13"/>
    <p:sldId id="280" r:id="rId14"/>
    <p:sldId id="291" r:id="rId15"/>
    <p:sldId id="275" r:id="rId16"/>
    <p:sldId id="288" r:id="rId17"/>
    <p:sldId id="298" r:id="rId18"/>
    <p:sldId id="296" r:id="rId19"/>
    <p:sldId id="304" r:id="rId20"/>
    <p:sldId id="299" r:id="rId21"/>
    <p:sldId id="303" r:id="rId22"/>
    <p:sldId id="301" r:id="rId23"/>
    <p:sldId id="302" r:id="rId24"/>
    <p:sldId id="292" r:id="rId25"/>
    <p:sldId id="294" r:id="rId26"/>
    <p:sldId id="295" r:id="rId27"/>
    <p:sldId id="267" r:id="rId28"/>
    <p:sldId id="273" r:id="rId29"/>
    <p:sldId id="293" r:id="rId30"/>
    <p:sldId id="268" r:id="rId31"/>
    <p:sldId id="297" r:id="rId32"/>
    <p:sldId id="258" r:id="rId33"/>
  </p:sldIdLst>
  <p:sldSz cx="12192000" cy="6858000"/>
  <p:notesSz cx="6858000" cy="9144000"/>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inar Hjelset" initials="SH" lastIdx="22" clrIdx="0">
    <p:extLst>
      <p:ext uri="{19B8F6BF-5375-455C-9EA6-DF929625EA0E}">
        <p15:presenceInfo xmlns:p15="http://schemas.microsoft.com/office/powerpoint/2012/main" userId="S::steinar.hjelset@karabin.no::727899f6-15b8-4b65-aaa1-6e1fcb12381b" providerId="AD"/>
      </p:ext>
    </p:extLst>
  </p:cmAuthor>
  <p:cmAuthor id="2" name="Eivind Galtvik" initials="EG" lastIdx="2" clrIdx="1">
    <p:extLst>
      <p:ext uri="{19B8F6BF-5375-455C-9EA6-DF929625EA0E}">
        <p15:presenceInfo xmlns:p15="http://schemas.microsoft.com/office/powerpoint/2012/main" userId="S::eivind.galtvik@karabin.no::8ec4af54-1a26-4795-8db3-22910c4a6eac" providerId="AD"/>
      </p:ext>
    </p:extLst>
  </p:cmAuthor>
  <p:cmAuthor id="3" name="Gro Anita Trøan" initials="GT" lastIdx="1" clrIdx="2">
    <p:extLst>
      <p:ext uri="{19B8F6BF-5375-455C-9EA6-DF929625EA0E}">
        <p15:presenceInfo xmlns:p15="http://schemas.microsoft.com/office/powerpoint/2012/main" userId="S::groanita.troan@karabin.no::43963014-7bdf-4946-ac44-0906371163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CED"/>
    <a:srgbClr val="001046"/>
    <a:srgbClr val="F89745"/>
    <a:srgbClr val="BCCFE8"/>
    <a:srgbClr val="008CD3"/>
    <a:srgbClr val="001A5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497D53-C073-4BA1-A1EF-B87B797FF98B}" v="103" dt="2021-10-04T19:27:19.637"/>
    <p1510:client id="{4479F1D2-F6A9-4F59-A2F1-E20570251774}" v="1190" dt="2021-10-04T09:37:36.784"/>
    <p1510:client id="{51FD6F53-FB1E-4ECD-AC05-A0E4C096FC8A}" v="1738" dt="2021-10-04T17:59:06.197"/>
    <p1510:client id="{5E3D53B1-3F06-4119-A86D-5277428AC811}" v="1092" dt="2021-10-04T07:33:37.830"/>
    <p1510:client id="{E0EAD5A8-065F-4C86-A246-F51828E11A10}" v="6865" dt="2021-10-04T14:45:49.510"/>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n stil, ingen rutenet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Ingen stil, tabellrutenet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328" autoAdjust="0"/>
    <p:restoredTop sz="96601" autoAdjust="0"/>
  </p:normalViewPr>
  <p:slideViewPr>
    <p:cSldViewPr snapToGrid="0">
      <p:cViewPr varScale="1">
        <p:scale>
          <a:sx n="102" d="100"/>
          <a:sy n="102" d="100"/>
        </p:scale>
        <p:origin x="138" y="26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notesMaster" Target="notesMasters/notesMaster1.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o Anita Trøan" userId="S::groanita.troan@karabin.no::43963014-7bdf-4946-ac44-090637116301" providerId="AD" clId="Web-{12497D53-C073-4BA1-A1EF-B87B797FF98B}"/>
    <pc:docChg chg="modSld">
      <pc:chgData name="Gro Anita Trøan" userId="S::groanita.troan@karabin.no::43963014-7bdf-4946-ac44-090637116301" providerId="AD" clId="Web-{12497D53-C073-4BA1-A1EF-B87B797FF98B}" dt="2021-10-04T19:27:12.621" v="70"/>
      <pc:docMkLst>
        <pc:docMk/>
      </pc:docMkLst>
      <pc:sldChg chg="modSp addCm">
        <pc:chgData name="Gro Anita Trøan" userId="S::groanita.troan@karabin.no::43963014-7bdf-4946-ac44-090637116301" providerId="AD" clId="Web-{12497D53-C073-4BA1-A1EF-B87B797FF98B}" dt="2021-10-04T19:27:12.621" v="70"/>
        <pc:sldMkLst>
          <pc:docMk/>
          <pc:sldMk cId="2770164740" sldId="294"/>
        </pc:sldMkLst>
        <pc:graphicFrameChg chg="mod modGraphic">
          <ac:chgData name="Gro Anita Trøan" userId="S::groanita.troan@karabin.no::43963014-7bdf-4946-ac44-090637116301" providerId="AD" clId="Web-{12497D53-C073-4BA1-A1EF-B87B797FF98B}" dt="2021-10-04T19:27:12.621" v="70"/>
          <ac:graphicFrameMkLst>
            <pc:docMk/>
            <pc:sldMk cId="2770164740" sldId="294"/>
            <ac:graphicFrameMk id="2" creationId="{F30886D1-93D8-4879-88D6-5AF22364F419}"/>
          </ac:graphicFrameMkLst>
        </pc:graphicFrameChg>
      </pc:sldChg>
    </pc:docChg>
  </pc:docChgLst>
  <pc:docChgLst>
    <pc:chgData name="Eivind Galtvik" userId="S::eivind.galtvik@karabin.no::8ec4af54-1a26-4795-8db3-22910c4a6eac" providerId="AD" clId="Web-{CB2ED3BE-FDEC-4EB6-AD01-01A542F9C465}"/>
    <pc:docChg chg="modSld">
      <pc:chgData name="Eivind Galtvik" userId="S::eivind.galtvik@karabin.no::8ec4af54-1a26-4795-8db3-22910c4a6eac" providerId="AD" clId="Web-{CB2ED3BE-FDEC-4EB6-AD01-01A542F9C465}" dt="2021-09-28T12:18:56.404" v="1209"/>
      <pc:docMkLst>
        <pc:docMk/>
      </pc:docMkLst>
      <pc:sldChg chg="modSp">
        <pc:chgData name="Eivind Galtvik" userId="S::eivind.galtvik@karabin.no::8ec4af54-1a26-4795-8db3-22910c4a6eac" providerId="AD" clId="Web-{CB2ED3BE-FDEC-4EB6-AD01-01A542F9C465}" dt="2021-09-28T12:18:56.404" v="1209"/>
        <pc:sldMkLst>
          <pc:docMk/>
          <pc:sldMk cId="2770164740" sldId="294"/>
        </pc:sldMkLst>
        <pc:graphicFrameChg chg="mod modGraphic">
          <ac:chgData name="Eivind Galtvik" userId="S::eivind.galtvik@karabin.no::8ec4af54-1a26-4795-8db3-22910c4a6eac" providerId="AD" clId="Web-{CB2ED3BE-FDEC-4EB6-AD01-01A542F9C465}" dt="2021-09-28T12:18:56.404" v="1209"/>
          <ac:graphicFrameMkLst>
            <pc:docMk/>
            <pc:sldMk cId="2770164740" sldId="294"/>
            <ac:graphicFrameMk id="2" creationId="{F30886D1-93D8-4879-88D6-5AF22364F419}"/>
          </ac:graphicFrameMkLst>
        </pc:graphicFrameChg>
      </pc:sldChg>
    </pc:docChg>
  </pc:docChgLst>
  <pc:docChgLst>
    <pc:chgData name="Hege Øhrn" userId="9fda6157-8033-4836-8c83-fbd1352a1084" providerId="ADAL" clId="{011645D0-A1A7-40F3-9A03-B925367DF78C}"/>
    <pc:docChg chg="custSel modSld">
      <pc:chgData name="Hege Øhrn" userId="9fda6157-8033-4836-8c83-fbd1352a1084" providerId="ADAL" clId="{011645D0-A1A7-40F3-9A03-B925367DF78C}" dt="2020-09-22T07:47:27.709" v="4" actId="478"/>
      <pc:docMkLst>
        <pc:docMk/>
      </pc:docMkLst>
      <pc:sldChg chg="delSp">
        <pc:chgData name="Hege Øhrn" userId="9fda6157-8033-4836-8c83-fbd1352a1084" providerId="ADAL" clId="{011645D0-A1A7-40F3-9A03-B925367DF78C}" dt="2020-09-22T07:47:27.709" v="4" actId="478"/>
        <pc:sldMkLst>
          <pc:docMk/>
          <pc:sldMk cId="1812609960" sldId="306"/>
        </pc:sldMkLst>
        <pc:spChg chg="del">
          <ac:chgData name="Hege Øhrn" userId="9fda6157-8033-4836-8c83-fbd1352a1084" providerId="ADAL" clId="{011645D0-A1A7-40F3-9A03-B925367DF78C}" dt="2020-09-22T07:47:27.709" v="4" actId="478"/>
          <ac:spMkLst>
            <pc:docMk/>
            <pc:sldMk cId="1812609960" sldId="306"/>
            <ac:spMk id="5" creationId="{4605183E-6CB7-E548-8574-3FF402D564B6}"/>
          </ac:spMkLst>
        </pc:spChg>
        <pc:spChg chg="del">
          <ac:chgData name="Hege Øhrn" userId="9fda6157-8033-4836-8c83-fbd1352a1084" providerId="ADAL" clId="{011645D0-A1A7-40F3-9A03-B925367DF78C}" dt="2020-09-22T07:47:21.965" v="3" actId="478"/>
          <ac:spMkLst>
            <pc:docMk/>
            <pc:sldMk cId="1812609960" sldId="306"/>
            <ac:spMk id="6" creationId="{2C2FD8B2-C0CC-2644-B6C5-F6F7C1A015A4}"/>
          </ac:spMkLst>
        </pc:spChg>
      </pc:sldChg>
      <pc:sldChg chg="delSp">
        <pc:chgData name="Hege Øhrn" userId="9fda6157-8033-4836-8c83-fbd1352a1084" providerId="ADAL" clId="{011645D0-A1A7-40F3-9A03-B925367DF78C}" dt="2020-09-22T07:45:27.148" v="2" actId="478"/>
        <pc:sldMkLst>
          <pc:docMk/>
          <pc:sldMk cId="3772520761" sldId="307"/>
        </pc:sldMkLst>
        <pc:spChg chg="del">
          <ac:chgData name="Hege Øhrn" userId="9fda6157-8033-4836-8c83-fbd1352a1084" providerId="ADAL" clId="{011645D0-A1A7-40F3-9A03-B925367DF78C}" dt="2020-09-22T07:45:14.674" v="0" actId="478"/>
          <ac:spMkLst>
            <pc:docMk/>
            <pc:sldMk cId="3772520761" sldId="307"/>
            <ac:spMk id="4" creationId="{A646D157-83A9-CF49-922E-F459DB5AC56D}"/>
          </ac:spMkLst>
        </pc:spChg>
        <pc:spChg chg="del">
          <ac:chgData name="Hege Øhrn" userId="9fda6157-8033-4836-8c83-fbd1352a1084" providerId="ADAL" clId="{011645D0-A1A7-40F3-9A03-B925367DF78C}" dt="2020-09-22T07:45:22.160" v="1" actId="478"/>
          <ac:spMkLst>
            <pc:docMk/>
            <pc:sldMk cId="3772520761" sldId="307"/>
            <ac:spMk id="5" creationId="{54E0BD69-6974-054D-971D-B2FE33C01146}"/>
          </ac:spMkLst>
        </pc:spChg>
        <pc:spChg chg="del">
          <ac:chgData name="Hege Øhrn" userId="9fda6157-8033-4836-8c83-fbd1352a1084" providerId="ADAL" clId="{011645D0-A1A7-40F3-9A03-B925367DF78C}" dt="2020-09-22T07:45:27.148" v="2" actId="478"/>
          <ac:spMkLst>
            <pc:docMk/>
            <pc:sldMk cId="3772520761" sldId="307"/>
            <ac:spMk id="6" creationId="{CB4C31B8-AD57-984B-9E88-B03A0105DAE7}"/>
          </ac:spMkLst>
        </pc:spChg>
      </pc:sldChg>
    </pc:docChg>
  </pc:docChgLst>
  <pc:docChgLst>
    <pc:chgData name="Berit Sund" userId="bddb2323-b48a-4db1-a4e9-e45081572c0e" providerId="ADAL" clId="{733A60CF-5A18-42A5-8953-1D50E0F275E7}"/>
    <pc:docChg chg="modSld">
      <pc:chgData name="Berit Sund" userId="bddb2323-b48a-4db1-a4e9-e45081572c0e" providerId="ADAL" clId="{733A60CF-5A18-42A5-8953-1D50E0F275E7}" dt="2020-09-11T07:28:50.356" v="0" actId="1076"/>
      <pc:docMkLst>
        <pc:docMk/>
      </pc:docMkLst>
      <pc:sldChg chg="modSp">
        <pc:chgData name="Berit Sund" userId="bddb2323-b48a-4db1-a4e9-e45081572c0e" providerId="ADAL" clId="{733A60CF-5A18-42A5-8953-1D50E0F275E7}" dt="2020-09-11T07:28:50.356" v="0" actId="1076"/>
        <pc:sldMkLst>
          <pc:docMk/>
          <pc:sldMk cId="2953483122" sldId="258"/>
        </pc:sldMkLst>
        <pc:picChg chg="mod">
          <ac:chgData name="Berit Sund" userId="bddb2323-b48a-4db1-a4e9-e45081572c0e" providerId="ADAL" clId="{733A60CF-5A18-42A5-8953-1D50E0F275E7}" dt="2020-09-11T07:28:50.356" v="0" actId="1076"/>
          <ac:picMkLst>
            <pc:docMk/>
            <pc:sldMk cId="2953483122" sldId="258"/>
            <ac:picMk id="1026" creationId="{B220892E-C31F-4576-BFF1-9694EA6525F0}"/>
          </ac:picMkLst>
        </pc:picChg>
      </pc:sldChg>
    </pc:docChg>
  </pc:docChgLst>
  <pc:docChgLst>
    <pc:chgData name="Camilla Rigmor Holm" userId="e1b211aa-38e4-4124-9888-273b1183607c" providerId="ADAL" clId="{57F3DF90-9E25-4EB9-8FEF-D60FDA9D6C5F}"/>
    <pc:docChg chg="modSld">
      <pc:chgData name="Camilla Rigmor Holm" userId="e1b211aa-38e4-4124-9888-273b1183607c" providerId="ADAL" clId="{57F3DF90-9E25-4EB9-8FEF-D60FDA9D6C5F}" dt="2020-09-02T10:15:08.993" v="2" actId="1076"/>
      <pc:docMkLst>
        <pc:docMk/>
      </pc:docMkLst>
      <pc:sldChg chg="addSp modSp">
        <pc:chgData name="Camilla Rigmor Holm" userId="e1b211aa-38e4-4124-9888-273b1183607c" providerId="ADAL" clId="{57F3DF90-9E25-4EB9-8FEF-D60FDA9D6C5F}" dt="2020-09-02T10:15:08.993" v="2" actId="1076"/>
        <pc:sldMkLst>
          <pc:docMk/>
          <pc:sldMk cId="2953483122" sldId="258"/>
        </pc:sldMkLst>
        <pc:picChg chg="add mod">
          <ac:chgData name="Camilla Rigmor Holm" userId="e1b211aa-38e4-4124-9888-273b1183607c" providerId="ADAL" clId="{57F3DF90-9E25-4EB9-8FEF-D60FDA9D6C5F}" dt="2020-09-02T10:15:08.993" v="2" actId="1076"/>
          <ac:picMkLst>
            <pc:docMk/>
            <pc:sldMk cId="2953483122" sldId="258"/>
            <ac:picMk id="1026" creationId="{B220892E-C31F-4576-BFF1-9694EA6525F0}"/>
          </ac:picMkLst>
        </pc:picChg>
      </pc:sldChg>
    </pc:docChg>
  </pc:docChgLst>
  <pc:docChgLst>
    <pc:chgData name="Eivind Galtvik" userId="8ec4af54-1a26-4795-8db3-22910c4a6eac" providerId="ADAL" clId="{5E3D53B1-3F06-4119-A86D-5277428AC811}"/>
    <pc:docChg chg="custSel modSld sldOrd">
      <pc:chgData name="Eivind Galtvik" userId="8ec4af54-1a26-4795-8db3-22910c4a6eac" providerId="ADAL" clId="{5E3D53B1-3F06-4119-A86D-5277428AC811}" dt="2021-10-04T07:33:37.830" v="1849" actId="20577"/>
      <pc:docMkLst>
        <pc:docMk/>
      </pc:docMkLst>
      <pc:sldChg chg="modSp mod">
        <pc:chgData name="Eivind Galtvik" userId="8ec4af54-1a26-4795-8db3-22910c4a6eac" providerId="ADAL" clId="{5E3D53B1-3F06-4119-A86D-5277428AC811}" dt="2021-10-04T07:33:37.830" v="1849" actId="20577"/>
        <pc:sldMkLst>
          <pc:docMk/>
          <pc:sldMk cId="543065788" sldId="267"/>
        </pc:sldMkLst>
        <pc:graphicFrameChg chg="modGraphic">
          <ac:chgData name="Eivind Galtvik" userId="8ec4af54-1a26-4795-8db3-22910c4a6eac" providerId="ADAL" clId="{5E3D53B1-3F06-4119-A86D-5277428AC811}" dt="2021-10-04T07:33:37.830" v="1849" actId="20577"/>
          <ac:graphicFrameMkLst>
            <pc:docMk/>
            <pc:sldMk cId="543065788" sldId="267"/>
            <ac:graphicFrameMk id="2" creationId="{F30886D1-93D8-4879-88D6-5AF22364F419}"/>
          </ac:graphicFrameMkLst>
        </pc:graphicFrameChg>
      </pc:sldChg>
      <pc:sldChg chg="modSp mod">
        <pc:chgData name="Eivind Galtvik" userId="8ec4af54-1a26-4795-8db3-22910c4a6eac" providerId="ADAL" clId="{5E3D53B1-3F06-4119-A86D-5277428AC811}" dt="2021-10-04T07:26:25.794" v="1170" actId="20577"/>
        <pc:sldMkLst>
          <pc:docMk/>
          <pc:sldMk cId="2770164740" sldId="294"/>
        </pc:sldMkLst>
        <pc:spChg chg="mod">
          <ac:chgData name="Eivind Galtvik" userId="8ec4af54-1a26-4795-8db3-22910c4a6eac" providerId="ADAL" clId="{5E3D53B1-3F06-4119-A86D-5277428AC811}" dt="2021-10-01T10:54:25.501" v="414" actId="1076"/>
          <ac:spMkLst>
            <pc:docMk/>
            <pc:sldMk cId="2770164740" sldId="294"/>
            <ac:spMk id="3" creationId="{7A802A99-3FD1-4B88-8449-23A0B4C9081E}"/>
          </ac:spMkLst>
        </pc:spChg>
        <pc:graphicFrameChg chg="mod modGraphic">
          <ac:chgData name="Eivind Galtvik" userId="8ec4af54-1a26-4795-8db3-22910c4a6eac" providerId="ADAL" clId="{5E3D53B1-3F06-4119-A86D-5277428AC811}" dt="2021-10-04T07:26:25.794" v="1170" actId="20577"/>
          <ac:graphicFrameMkLst>
            <pc:docMk/>
            <pc:sldMk cId="2770164740" sldId="294"/>
            <ac:graphicFrameMk id="2" creationId="{F30886D1-93D8-4879-88D6-5AF22364F419}"/>
          </ac:graphicFrameMkLst>
        </pc:graphicFrameChg>
      </pc:sldChg>
      <pc:sldChg chg="modSp mod ord">
        <pc:chgData name="Eivind Galtvik" userId="8ec4af54-1a26-4795-8db3-22910c4a6eac" providerId="ADAL" clId="{5E3D53B1-3F06-4119-A86D-5277428AC811}" dt="2021-10-04T07:31:31.394" v="1599" actId="20577"/>
        <pc:sldMkLst>
          <pc:docMk/>
          <pc:sldMk cId="1093091714" sldId="295"/>
        </pc:sldMkLst>
        <pc:graphicFrameChg chg="modGraphic">
          <ac:chgData name="Eivind Galtvik" userId="8ec4af54-1a26-4795-8db3-22910c4a6eac" providerId="ADAL" clId="{5E3D53B1-3F06-4119-A86D-5277428AC811}" dt="2021-10-04T07:31:31.394" v="1599" actId="20577"/>
          <ac:graphicFrameMkLst>
            <pc:docMk/>
            <pc:sldMk cId="1093091714" sldId="295"/>
            <ac:graphicFrameMk id="2" creationId="{F30886D1-93D8-4879-88D6-5AF22364F419}"/>
          </ac:graphicFrameMkLst>
        </pc:graphicFrameChg>
      </pc:sldChg>
    </pc:docChg>
  </pc:docChgLst>
  <pc:docChgLst>
    <pc:chgData name="Steinar Hjelset" userId="727899f6-15b8-4b65-aaa1-6e1fcb12381b" providerId="ADAL" clId="{51FD6F53-FB1E-4ECD-AC05-A0E4C096FC8A}"/>
    <pc:docChg chg="undo redo custSel addSld delSld modSld sldOrd">
      <pc:chgData name="Steinar Hjelset" userId="727899f6-15b8-4b65-aaa1-6e1fcb12381b" providerId="ADAL" clId="{51FD6F53-FB1E-4ECD-AC05-A0E4C096FC8A}" dt="2021-10-04T17:59:06.197" v="23249" actId="1076"/>
      <pc:docMkLst>
        <pc:docMk/>
      </pc:docMkLst>
      <pc:sldChg chg="modSp new mod">
        <pc:chgData name="Steinar Hjelset" userId="727899f6-15b8-4b65-aaa1-6e1fcb12381b" providerId="ADAL" clId="{51FD6F53-FB1E-4ECD-AC05-A0E4C096FC8A}" dt="2021-09-21T12:41:21.497" v="8350" actId="20577"/>
        <pc:sldMkLst>
          <pc:docMk/>
          <pc:sldMk cId="2876872608" sldId="256"/>
        </pc:sldMkLst>
        <pc:spChg chg="mod">
          <ac:chgData name="Steinar Hjelset" userId="727899f6-15b8-4b65-aaa1-6e1fcb12381b" providerId="ADAL" clId="{51FD6F53-FB1E-4ECD-AC05-A0E4C096FC8A}" dt="2021-09-21T12:41:21.497" v="8350" actId="20577"/>
          <ac:spMkLst>
            <pc:docMk/>
            <pc:sldMk cId="2876872608" sldId="256"/>
            <ac:spMk id="2" creationId="{24E6DF78-550C-4E43-BFFB-7A3CC5F4D253}"/>
          </ac:spMkLst>
        </pc:spChg>
        <pc:spChg chg="mod">
          <ac:chgData name="Steinar Hjelset" userId="727899f6-15b8-4b65-aaa1-6e1fcb12381b" providerId="ADAL" clId="{51FD6F53-FB1E-4ECD-AC05-A0E4C096FC8A}" dt="2021-09-21T05:30:11.648" v="527" actId="6549"/>
          <ac:spMkLst>
            <pc:docMk/>
            <pc:sldMk cId="2876872608" sldId="256"/>
            <ac:spMk id="3" creationId="{BBAF5486-7373-4FCD-9092-495D34BC7B4F}"/>
          </ac:spMkLst>
        </pc:spChg>
      </pc:sldChg>
      <pc:sldChg chg="addSp delSp modSp new mod modClrScheme chgLayout">
        <pc:chgData name="Steinar Hjelset" userId="727899f6-15b8-4b65-aaa1-6e1fcb12381b" providerId="ADAL" clId="{51FD6F53-FB1E-4ECD-AC05-A0E4C096FC8A}" dt="2021-10-04T07:32:49.546" v="20798" actId="207"/>
        <pc:sldMkLst>
          <pc:docMk/>
          <pc:sldMk cId="3098553630" sldId="257"/>
        </pc:sldMkLst>
        <pc:spChg chg="mod ord">
          <ac:chgData name="Steinar Hjelset" userId="727899f6-15b8-4b65-aaa1-6e1fcb12381b" providerId="ADAL" clId="{51FD6F53-FB1E-4ECD-AC05-A0E4C096FC8A}" dt="2021-09-28T10:23:18.527" v="15239" actId="700"/>
          <ac:spMkLst>
            <pc:docMk/>
            <pc:sldMk cId="3098553630" sldId="257"/>
            <ac:spMk id="2" creationId="{5177CE10-C129-4F1D-B110-131DDE00E6EE}"/>
          </ac:spMkLst>
        </pc:spChg>
        <pc:spChg chg="del">
          <ac:chgData name="Steinar Hjelset" userId="727899f6-15b8-4b65-aaa1-6e1fcb12381b" providerId="ADAL" clId="{51FD6F53-FB1E-4ECD-AC05-A0E4C096FC8A}" dt="2021-09-21T05:22:36.003" v="96" actId="3680"/>
          <ac:spMkLst>
            <pc:docMk/>
            <pc:sldMk cId="3098553630" sldId="257"/>
            <ac:spMk id="3" creationId="{D058B90D-B9E6-4341-8360-71A5B5281BB8}"/>
          </ac:spMkLst>
        </pc:spChg>
        <pc:graphicFrameChg chg="add mod ord modGraphic">
          <ac:chgData name="Steinar Hjelset" userId="727899f6-15b8-4b65-aaa1-6e1fcb12381b" providerId="ADAL" clId="{51FD6F53-FB1E-4ECD-AC05-A0E4C096FC8A}" dt="2021-10-04T07:32:49.546" v="20798" actId="207"/>
          <ac:graphicFrameMkLst>
            <pc:docMk/>
            <pc:sldMk cId="3098553630" sldId="257"/>
            <ac:graphicFrameMk id="4" creationId="{FA56FB48-DF78-4B56-BA0D-A397626CA1D5}"/>
          </ac:graphicFrameMkLst>
        </pc:graphicFrameChg>
      </pc:sldChg>
      <pc:sldChg chg="delSp new mod">
        <pc:chgData name="Steinar Hjelset" userId="727899f6-15b8-4b65-aaa1-6e1fcb12381b" providerId="ADAL" clId="{51FD6F53-FB1E-4ECD-AC05-A0E4C096FC8A}" dt="2021-09-21T05:22:02.658" v="95" actId="478"/>
        <pc:sldMkLst>
          <pc:docMk/>
          <pc:sldMk cId="1953324922" sldId="258"/>
        </pc:sldMkLst>
        <pc:spChg chg="del">
          <ac:chgData name="Steinar Hjelset" userId="727899f6-15b8-4b65-aaa1-6e1fcb12381b" providerId="ADAL" clId="{51FD6F53-FB1E-4ECD-AC05-A0E4C096FC8A}" dt="2021-09-21T05:22:02.658" v="95" actId="478"/>
          <ac:spMkLst>
            <pc:docMk/>
            <pc:sldMk cId="1953324922" sldId="258"/>
            <ac:spMk id="2" creationId="{5809B379-DAB6-44AE-8AB7-C940035F6DBE}"/>
          </ac:spMkLst>
        </pc:spChg>
      </pc:sldChg>
      <pc:sldChg chg="delSp del">
        <pc:chgData name="Steinar Hjelset" userId="727899f6-15b8-4b65-aaa1-6e1fcb12381b" providerId="ADAL" clId="{51FD6F53-FB1E-4ECD-AC05-A0E4C096FC8A}" dt="2021-09-21T05:20:41.197" v="1" actId="47"/>
        <pc:sldMkLst>
          <pc:docMk/>
          <pc:sldMk cId="2953483122" sldId="258"/>
        </pc:sldMkLst>
        <pc:picChg chg="del">
          <ac:chgData name="Steinar Hjelset" userId="727899f6-15b8-4b65-aaa1-6e1fcb12381b" providerId="ADAL" clId="{51FD6F53-FB1E-4ECD-AC05-A0E4C096FC8A}" dt="2021-09-21T05:20:27.854" v="0" actId="478"/>
          <ac:picMkLst>
            <pc:docMk/>
            <pc:sldMk cId="2953483122" sldId="258"/>
            <ac:picMk id="1026" creationId="{B220892E-C31F-4576-BFF1-9694EA6525F0}"/>
          </ac:picMkLst>
        </pc:picChg>
      </pc:sldChg>
      <pc:sldChg chg="addSp delSp modSp new mod modClrScheme chgLayout">
        <pc:chgData name="Steinar Hjelset" userId="727899f6-15b8-4b65-aaa1-6e1fcb12381b" providerId="ADAL" clId="{51FD6F53-FB1E-4ECD-AC05-A0E4C096FC8A}" dt="2021-10-04T07:34:07.481" v="20821" actId="20577"/>
        <pc:sldMkLst>
          <pc:docMk/>
          <pc:sldMk cId="2681427757" sldId="259"/>
        </pc:sldMkLst>
        <pc:spChg chg="del mod ord">
          <ac:chgData name="Steinar Hjelset" userId="727899f6-15b8-4b65-aaa1-6e1fcb12381b" providerId="ADAL" clId="{51FD6F53-FB1E-4ECD-AC05-A0E4C096FC8A}" dt="2021-09-21T05:29:32.511" v="451" actId="700"/>
          <ac:spMkLst>
            <pc:docMk/>
            <pc:sldMk cId="2681427757" sldId="259"/>
            <ac:spMk id="2" creationId="{BEF636A4-247F-4109-A66F-BBECE40D8619}"/>
          </ac:spMkLst>
        </pc:spChg>
        <pc:spChg chg="del">
          <ac:chgData name="Steinar Hjelset" userId="727899f6-15b8-4b65-aaa1-6e1fcb12381b" providerId="ADAL" clId="{51FD6F53-FB1E-4ECD-AC05-A0E4C096FC8A}" dt="2021-09-21T05:29:32.511" v="451" actId="700"/>
          <ac:spMkLst>
            <pc:docMk/>
            <pc:sldMk cId="2681427757" sldId="259"/>
            <ac:spMk id="3" creationId="{3ED98DB6-A176-4E46-9755-5713096A5489}"/>
          </ac:spMkLst>
        </pc:spChg>
        <pc:spChg chg="del">
          <ac:chgData name="Steinar Hjelset" userId="727899f6-15b8-4b65-aaa1-6e1fcb12381b" providerId="ADAL" clId="{51FD6F53-FB1E-4ECD-AC05-A0E4C096FC8A}" dt="2021-09-21T05:29:32.511" v="451" actId="700"/>
          <ac:spMkLst>
            <pc:docMk/>
            <pc:sldMk cId="2681427757" sldId="259"/>
            <ac:spMk id="4" creationId="{59912924-19D9-43AD-B5AC-B0A0CE410701}"/>
          </ac:spMkLst>
        </pc:spChg>
        <pc:spChg chg="add mod ord">
          <ac:chgData name="Steinar Hjelset" userId="727899f6-15b8-4b65-aaa1-6e1fcb12381b" providerId="ADAL" clId="{51FD6F53-FB1E-4ECD-AC05-A0E4C096FC8A}" dt="2021-09-27T05:37:39.467" v="8711" actId="20577"/>
          <ac:spMkLst>
            <pc:docMk/>
            <pc:sldMk cId="2681427757" sldId="259"/>
            <ac:spMk id="5" creationId="{9E9DF06B-3BBC-471F-BEFD-D6B5692E6A82}"/>
          </ac:spMkLst>
        </pc:spChg>
        <pc:spChg chg="add del">
          <ac:chgData name="Steinar Hjelset" userId="727899f6-15b8-4b65-aaa1-6e1fcb12381b" providerId="ADAL" clId="{51FD6F53-FB1E-4ECD-AC05-A0E4C096FC8A}" dt="2021-09-21T05:30:27.954" v="529" actId="11529"/>
          <ac:spMkLst>
            <pc:docMk/>
            <pc:sldMk cId="2681427757" sldId="259"/>
            <ac:spMk id="6" creationId="{D9582465-A24A-41FA-A5B5-68069F840A83}"/>
          </ac:spMkLst>
        </pc:spChg>
        <pc:spChg chg="add mod">
          <ac:chgData name="Steinar Hjelset" userId="727899f6-15b8-4b65-aaa1-6e1fcb12381b" providerId="ADAL" clId="{51FD6F53-FB1E-4ECD-AC05-A0E4C096FC8A}" dt="2021-10-04T07:34:07.481" v="20821" actId="20577"/>
          <ac:spMkLst>
            <pc:docMk/>
            <pc:sldMk cId="2681427757" sldId="259"/>
            <ac:spMk id="7" creationId="{F1973BD0-7FBB-45F4-8673-B49E1538C37E}"/>
          </ac:spMkLst>
        </pc:spChg>
        <pc:spChg chg="add mod">
          <ac:chgData name="Steinar Hjelset" userId="727899f6-15b8-4b65-aaa1-6e1fcb12381b" providerId="ADAL" clId="{51FD6F53-FB1E-4ECD-AC05-A0E4C096FC8A}" dt="2021-10-04T07:33:56.472" v="20820" actId="1035"/>
          <ac:spMkLst>
            <pc:docMk/>
            <pc:sldMk cId="2681427757" sldId="259"/>
            <ac:spMk id="8" creationId="{312C470B-96D6-4756-A365-E58FF7A62DE3}"/>
          </ac:spMkLst>
        </pc:spChg>
        <pc:spChg chg="add mod">
          <ac:chgData name="Steinar Hjelset" userId="727899f6-15b8-4b65-aaa1-6e1fcb12381b" providerId="ADAL" clId="{51FD6F53-FB1E-4ECD-AC05-A0E4C096FC8A}" dt="2021-10-04T07:33:56.472" v="20820" actId="1035"/>
          <ac:spMkLst>
            <pc:docMk/>
            <pc:sldMk cId="2681427757" sldId="259"/>
            <ac:spMk id="9" creationId="{CBB39CD1-BF39-4482-9AD8-40C9535F675E}"/>
          </ac:spMkLst>
        </pc:spChg>
        <pc:spChg chg="add mod">
          <ac:chgData name="Steinar Hjelset" userId="727899f6-15b8-4b65-aaa1-6e1fcb12381b" providerId="ADAL" clId="{51FD6F53-FB1E-4ECD-AC05-A0E4C096FC8A}" dt="2021-10-04T07:33:56.472" v="20820" actId="1035"/>
          <ac:spMkLst>
            <pc:docMk/>
            <pc:sldMk cId="2681427757" sldId="259"/>
            <ac:spMk id="10" creationId="{1B938402-DC3D-4931-AB01-5DB62BDC8C4A}"/>
          </ac:spMkLst>
        </pc:spChg>
        <pc:spChg chg="add mod">
          <ac:chgData name="Steinar Hjelset" userId="727899f6-15b8-4b65-aaa1-6e1fcb12381b" providerId="ADAL" clId="{51FD6F53-FB1E-4ECD-AC05-A0E4C096FC8A}" dt="2021-10-04T07:33:34.583" v="20805" actId="404"/>
          <ac:spMkLst>
            <pc:docMk/>
            <pc:sldMk cId="2681427757" sldId="259"/>
            <ac:spMk id="13" creationId="{A6F3EBB7-2425-452E-958D-490F51F634B9}"/>
          </ac:spMkLst>
        </pc:spChg>
        <pc:picChg chg="add mod">
          <ac:chgData name="Steinar Hjelset" userId="727899f6-15b8-4b65-aaa1-6e1fcb12381b" providerId="ADAL" clId="{51FD6F53-FB1E-4ECD-AC05-A0E4C096FC8A}" dt="2021-10-04T07:33:56.472" v="20820" actId="1035"/>
          <ac:picMkLst>
            <pc:docMk/>
            <pc:sldMk cId="2681427757" sldId="259"/>
            <ac:picMk id="12" creationId="{A4CAD2E1-6089-4BCD-9BAF-F5B7665441EC}"/>
          </ac:picMkLst>
        </pc:picChg>
        <pc:picChg chg="add mod">
          <ac:chgData name="Steinar Hjelset" userId="727899f6-15b8-4b65-aaa1-6e1fcb12381b" providerId="ADAL" clId="{51FD6F53-FB1E-4ECD-AC05-A0E4C096FC8A}" dt="2021-10-04T07:33:56.472" v="20820" actId="1035"/>
          <ac:picMkLst>
            <pc:docMk/>
            <pc:sldMk cId="2681427757" sldId="259"/>
            <ac:picMk id="14" creationId="{15A26087-621E-4EF3-90B8-9FFC5D75BF70}"/>
          </ac:picMkLst>
        </pc:picChg>
        <pc:picChg chg="add mod">
          <ac:chgData name="Steinar Hjelset" userId="727899f6-15b8-4b65-aaa1-6e1fcb12381b" providerId="ADAL" clId="{51FD6F53-FB1E-4ECD-AC05-A0E4C096FC8A}" dt="2021-10-04T07:33:56.472" v="20820" actId="1035"/>
          <ac:picMkLst>
            <pc:docMk/>
            <pc:sldMk cId="2681427757" sldId="259"/>
            <ac:picMk id="16" creationId="{31A67147-E393-4F59-AFEE-F11B8BBAD603}"/>
          </ac:picMkLst>
        </pc:picChg>
        <pc:picChg chg="add mod">
          <ac:chgData name="Steinar Hjelset" userId="727899f6-15b8-4b65-aaa1-6e1fcb12381b" providerId="ADAL" clId="{51FD6F53-FB1E-4ECD-AC05-A0E4C096FC8A}" dt="2021-10-04T07:33:56.472" v="20820" actId="1035"/>
          <ac:picMkLst>
            <pc:docMk/>
            <pc:sldMk cId="2681427757" sldId="259"/>
            <ac:picMk id="18" creationId="{B824B5DC-DB10-4876-820C-5A7C9A3828D9}"/>
          </ac:picMkLst>
        </pc:picChg>
      </pc:sldChg>
      <pc:sldChg chg="delSp modSp add del mod ord modShow">
        <pc:chgData name="Steinar Hjelset" userId="727899f6-15b8-4b65-aaa1-6e1fcb12381b" providerId="ADAL" clId="{51FD6F53-FB1E-4ECD-AC05-A0E4C096FC8A}" dt="2021-10-04T07:02:04.875" v="20789" actId="47"/>
        <pc:sldMkLst>
          <pc:docMk/>
          <pc:sldMk cId="2754774958" sldId="260"/>
        </pc:sldMkLst>
        <pc:spChg chg="mod">
          <ac:chgData name="Steinar Hjelset" userId="727899f6-15b8-4b65-aaa1-6e1fcb12381b" providerId="ADAL" clId="{51FD6F53-FB1E-4ECD-AC05-A0E4C096FC8A}" dt="2021-09-21T05:34:42.437" v="726" actId="20577"/>
          <ac:spMkLst>
            <pc:docMk/>
            <pc:sldMk cId="2754774958" sldId="260"/>
            <ac:spMk id="5" creationId="{9E9DF06B-3BBC-471F-BEFD-D6B5692E6A82}"/>
          </ac:spMkLst>
        </pc:spChg>
        <pc:spChg chg="del">
          <ac:chgData name="Steinar Hjelset" userId="727899f6-15b8-4b65-aaa1-6e1fcb12381b" providerId="ADAL" clId="{51FD6F53-FB1E-4ECD-AC05-A0E4C096FC8A}" dt="2021-09-21T05:34:40.602" v="724" actId="478"/>
          <ac:spMkLst>
            <pc:docMk/>
            <pc:sldMk cId="2754774958" sldId="260"/>
            <ac:spMk id="7" creationId="{F1973BD0-7FBB-45F4-8673-B49E1538C37E}"/>
          </ac:spMkLst>
        </pc:spChg>
        <pc:spChg chg="del">
          <ac:chgData name="Steinar Hjelset" userId="727899f6-15b8-4b65-aaa1-6e1fcb12381b" providerId="ADAL" clId="{51FD6F53-FB1E-4ECD-AC05-A0E4C096FC8A}" dt="2021-09-21T05:34:40.602" v="724" actId="478"/>
          <ac:spMkLst>
            <pc:docMk/>
            <pc:sldMk cId="2754774958" sldId="260"/>
            <ac:spMk id="8" creationId="{312C470B-96D6-4756-A365-E58FF7A62DE3}"/>
          </ac:spMkLst>
        </pc:spChg>
        <pc:spChg chg="del">
          <ac:chgData name="Steinar Hjelset" userId="727899f6-15b8-4b65-aaa1-6e1fcb12381b" providerId="ADAL" clId="{51FD6F53-FB1E-4ECD-AC05-A0E4C096FC8A}" dt="2021-09-21T05:34:40.602" v="724" actId="478"/>
          <ac:spMkLst>
            <pc:docMk/>
            <pc:sldMk cId="2754774958" sldId="260"/>
            <ac:spMk id="9" creationId="{CBB39CD1-BF39-4482-9AD8-40C9535F675E}"/>
          </ac:spMkLst>
        </pc:spChg>
        <pc:spChg chg="del">
          <ac:chgData name="Steinar Hjelset" userId="727899f6-15b8-4b65-aaa1-6e1fcb12381b" providerId="ADAL" clId="{51FD6F53-FB1E-4ECD-AC05-A0E4C096FC8A}" dt="2021-09-21T05:34:40.602" v="724" actId="478"/>
          <ac:spMkLst>
            <pc:docMk/>
            <pc:sldMk cId="2754774958" sldId="260"/>
            <ac:spMk id="10" creationId="{1B938402-DC3D-4931-AB01-5DB62BDC8C4A}"/>
          </ac:spMkLst>
        </pc:spChg>
      </pc:sldChg>
      <pc:sldChg chg="addSp delSp modSp add mod">
        <pc:chgData name="Steinar Hjelset" userId="727899f6-15b8-4b65-aaa1-6e1fcb12381b" providerId="ADAL" clId="{51FD6F53-FB1E-4ECD-AC05-A0E4C096FC8A}" dt="2021-10-04T09:10:17.222" v="22198" actId="1076"/>
        <pc:sldMkLst>
          <pc:docMk/>
          <pc:sldMk cId="3138380409" sldId="261"/>
        </pc:sldMkLst>
        <pc:spChg chg="add del mod">
          <ac:chgData name="Steinar Hjelset" userId="727899f6-15b8-4b65-aaa1-6e1fcb12381b" providerId="ADAL" clId="{51FD6F53-FB1E-4ECD-AC05-A0E4C096FC8A}" dt="2021-09-21T10:19:52.336" v="2080" actId="21"/>
          <ac:spMkLst>
            <pc:docMk/>
            <pc:sldMk cId="3138380409" sldId="261"/>
            <ac:spMk id="3" creationId="{5C901A46-A598-4417-8D84-DC015069255F}"/>
          </ac:spMkLst>
        </pc:spChg>
        <pc:spChg chg="add del mod">
          <ac:chgData name="Steinar Hjelset" userId="727899f6-15b8-4b65-aaa1-6e1fcb12381b" providerId="ADAL" clId="{51FD6F53-FB1E-4ECD-AC05-A0E4C096FC8A}" dt="2021-09-21T10:19:52.336" v="2080" actId="21"/>
          <ac:spMkLst>
            <pc:docMk/>
            <pc:sldMk cId="3138380409" sldId="261"/>
            <ac:spMk id="4" creationId="{324C4524-0975-42A4-B609-38BF8079C7FF}"/>
          </ac:spMkLst>
        </pc:spChg>
        <pc:spChg chg="mod">
          <ac:chgData name="Steinar Hjelset" userId="727899f6-15b8-4b65-aaa1-6e1fcb12381b" providerId="ADAL" clId="{51FD6F53-FB1E-4ECD-AC05-A0E4C096FC8A}" dt="2021-09-27T06:21:06.590" v="8882" actId="20577"/>
          <ac:spMkLst>
            <pc:docMk/>
            <pc:sldMk cId="3138380409" sldId="261"/>
            <ac:spMk id="5" creationId="{9E9DF06B-3BBC-471F-BEFD-D6B5692E6A82}"/>
          </ac:spMkLst>
        </pc:spChg>
        <pc:spChg chg="add del mod">
          <ac:chgData name="Steinar Hjelset" userId="727899f6-15b8-4b65-aaa1-6e1fcb12381b" providerId="ADAL" clId="{51FD6F53-FB1E-4ECD-AC05-A0E4C096FC8A}" dt="2021-09-21T10:19:52.336" v="2080" actId="21"/>
          <ac:spMkLst>
            <pc:docMk/>
            <pc:sldMk cId="3138380409" sldId="261"/>
            <ac:spMk id="6" creationId="{D1BFCEE1-5B2E-4E10-9604-FB985239A2D4}"/>
          </ac:spMkLst>
        </pc:spChg>
        <pc:spChg chg="add del mod">
          <ac:chgData name="Steinar Hjelset" userId="727899f6-15b8-4b65-aaa1-6e1fcb12381b" providerId="ADAL" clId="{51FD6F53-FB1E-4ECD-AC05-A0E4C096FC8A}" dt="2021-09-21T10:19:52.336" v="2080" actId="21"/>
          <ac:spMkLst>
            <pc:docMk/>
            <pc:sldMk cId="3138380409" sldId="261"/>
            <ac:spMk id="7" creationId="{3A414298-CFF3-4463-903E-8473E6A71093}"/>
          </ac:spMkLst>
        </pc:spChg>
        <pc:spChg chg="add mod">
          <ac:chgData name="Steinar Hjelset" userId="727899f6-15b8-4b65-aaa1-6e1fcb12381b" providerId="ADAL" clId="{51FD6F53-FB1E-4ECD-AC05-A0E4C096FC8A}" dt="2021-09-21T11:29:49.711" v="4607" actId="20577"/>
          <ac:spMkLst>
            <pc:docMk/>
            <pc:sldMk cId="3138380409" sldId="261"/>
            <ac:spMk id="8" creationId="{73FB454B-105E-49A6-B875-CCF4B41E23F2}"/>
          </ac:spMkLst>
        </pc:spChg>
        <pc:spChg chg="add del mod">
          <ac:chgData name="Steinar Hjelset" userId="727899f6-15b8-4b65-aaa1-6e1fcb12381b" providerId="ADAL" clId="{51FD6F53-FB1E-4ECD-AC05-A0E4C096FC8A}" dt="2021-09-21T10:46:30.728" v="3279" actId="478"/>
          <ac:spMkLst>
            <pc:docMk/>
            <pc:sldMk cId="3138380409" sldId="261"/>
            <ac:spMk id="9" creationId="{B6DFC1B4-07D9-4C0B-9F4A-1F0A678E6F22}"/>
          </ac:spMkLst>
        </pc:spChg>
        <pc:spChg chg="add del mod">
          <ac:chgData name="Steinar Hjelset" userId="727899f6-15b8-4b65-aaa1-6e1fcb12381b" providerId="ADAL" clId="{51FD6F53-FB1E-4ECD-AC05-A0E4C096FC8A}" dt="2021-09-21T10:46:14.384" v="3275" actId="478"/>
          <ac:spMkLst>
            <pc:docMk/>
            <pc:sldMk cId="3138380409" sldId="261"/>
            <ac:spMk id="10" creationId="{488150A6-1D85-4BFE-B3E5-AE0C5B080E75}"/>
          </ac:spMkLst>
        </pc:spChg>
        <pc:spChg chg="add del mod">
          <ac:chgData name="Steinar Hjelset" userId="727899f6-15b8-4b65-aaa1-6e1fcb12381b" providerId="ADAL" clId="{51FD6F53-FB1E-4ECD-AC05-A0E4C096FC8A}" dt="2021-09-21T10:46:44.702" v="3283" actId="478"/>
          <ac:spMkLst>
            <pc:docMk/>
            <pc:sldMk cId="3138380409" sldId="261"/>
            <ac:spMk id="11" creationId="{2FE5554F-74B1-4F54-887D-2B8E45899369}"/>
          </ac:spMkLst>
        </pc:spChg>
        <pc:spChg chg="add mod">
          <ac:chgData name="Steinar Hjelset" userId="727899f6-15b8-4b65-aaa1-6e1fcb12381b" providerId="ADAL" clId="{51FD6F53-FB1E-4ECD-AC05-A0E4C096FC8A}" dt="2021-09-21T11:30:25.250" v="4613" actId="20577"/>
          <ac:spMkLst>
            <pc:docMk/>
            <pc:sldMk cId="3138380409" sldId="261"/>
            <ac:spMk id="12" creationId="{BF3CAE56-BB8B-489A-AD3E-367E5AF8EF05}"/>
          </ac:spMkLst>
        </pc:spChg>
        <pc:spChg chg="add mod">
          <ac:chgData name="Steinar Hjelset" userId="727899f6-15b8-4b65-aaa1-6e1fcb12381b" providerId="ADAL" clId="{51FD6F53-FB1E-4ECD-AC05-A0E4C096FC8A}" dt="2021-09-21T11:25:46.222" v="4460" actId="554"/>
          <ac:spMkLst>
            <pc:docMk/>
            <pc:sldMk cId="3138380409" sldId="261"/>
            <ac:spMk id="13" creationId="{89608B36-1EA3-4FB5-8271-219E320F4B64}"/>
          </ac:spMkLst>
        </pc:spChg>
        <pc:spChg chg="add mod">
          <ac:chgData name="Steinar Hjelset" userId="727899f6-15b8-4b65-aaa1-6e1fcb12381b" providerId="ADAL" clId="{51FD6F53-FB1E-4ECD-AC05-A0E4C096FC8A}" dt="2021-09-21T10:54:25.215" v="3750" actId="1036"/>
          <ac:spMkLst>
            <pc:docMk/>
            <pc:sldMk cId="3138380409" sldId="261"/>
            <ac:spMk id="14" creationId="{BA844787-902E-4427-9581-97B1E93A2BC3}"/>
          </ac:spMkLst>
        </pc:spChg>
        <pc:spChg chg="add mod">
          <ac:chgData name="Steinar Hjelset" userId="727899f6-15b8-4b65-aaa1-6e1fcb12381b" providerId="ADAL" clId="{51FD6F53-FB1E-4ECD-AC05-A0E4C096FC8A}" dt="2021-09-21T11:25:46.222" v="4460" actId="554"/>
          <ac:spMkLst>
            <pc:docMk/>
            <pc:sldMk cId="3138380409" sldId="261"/>
            <ac:spMk id="15" creationId="{BC2D9D50-12CB-4759-9491-674D4B922939}"/>
          </ac:spMkLst>
        </pc:spChg>
        <pc:spChg chg="add mod">
          <ac:chgData name="Steinar Hjelset" userId="727899f6-15b8-4b65-aaa1-6e1fcb12381b" providerId="ADAL" clId="{51FD6F53-FB1E-4ECD-AC05-A0E4C096FC8A}" dt="2021-09-21T10:54:25.215" v="3750" actId="1036"/>
          <ac:spMkLst>
            <pc:docMk/>
            <pc:sldMk cId="3138380409" sldId="261"/>
            <ac:spMk id="16" creationId="{9748717A-E097-4CCB-9283-04C52B7848DB}"/>
          </ac:spMkLst>
        </pc:spChg>
        <pc:spChg chg="add mod">
          <ac:chgData name="Steinar Hjelset" userId="727899f6-15b8-4b65-aaa1-6e1fcb12381b" providerId="ADAL" clId="{51FD6F53-FB1E-4ECD-AC05-A0E4C096FC8A}" dt="2021-09-21T10:54:25.215" v="3750" actId="1036"/>
          <ac:spMkLst>
            <pc:docMk/>
            <pc:sldMk cId="3138380409" sldId="261"/>
            <ac:spMk id="17" creationId="{426DF5D8-F95A-44F7-85B1-C730AE581D72}"/>
          </ac:spMkLst>
        </pc:spChg>
        <pc:spChg chg="add mod ord">
          <ac:chgData name="Steinar Hjelset" userId="727899f6-15b8-4b65-aaa1-6e1fcb12381b" providerId="ADAL" clId="{51FD6F53-FB1E-4ECD-AC05-A0E4C096FC8A}" dt="2021-09-21T10:54:25.215" v="3750" actId="1036"/>
          <ac:spMkLst>
            <pc:docMk/>
            <pc:sldMk cId="3138380409" sldId="261"/>
            <ac:spMk id="18" creationId="{013E9EA1-AB9B-4828-B99A-2DF0B8D7A7F8}"/>
          </ac:spMkLst>
        </pc:spChg>
        <pc:spChg chg="add mod ord">
          <ac:chgData name="Steinar Hjelset" userId="727899f6-15b8-4b65-aaa1-6e1fcb12381b" providerId="ADAL" clId="{51FD6F53-FB1E-4ECD-AC05-A0E4C096FC8A}" dt="2021-09-21T10:54:25.215" v="3750" actId="1036"/>
          <ac:spMkLst>
            <pc:docMk/>
            <pc:sldMk cId="3138380409" sldId="261"/>
            <ac:spMk id="19" creationId="{88F78E4F-0AB5-4E22-8271-99427DC469B3}"/>
          </ac:spMkLst>
        </pc:spChg>
        <pc:spChg chg="add mod ord">
          <ac:chgData name="Steinar Hjelset" userId="727899f6-15b8-4b65-aaa1-6e1fcb12381b" providerId="ADAL" clId="{51FD6F53-FB1E-4ECD-AC05-A0E4C096FC8A}" dt="2021-09-21T10:54:25.215" v="3750" actId="1036"/>
          <ac:spMkLst>
            <pc:docMk/>
            <pc:sldMk cId="3138380409" sldId="261"/>
            <ac:spMk id="20" creationId="{BF88EE6F-2273-4B97-BA57-4E2B2F023C63}"/>
          </ac:spMkLst>
        </pc:spChg>
        <pc:spChg chg="add mod">
          <ac:chgData name="Steinar Hjelset" userId="727899f6-15b8-4b65-aaa1-6e1fcb12381b" providerId="ADAL" clId="{51FD6F53-FB1E-4ECD-AC05-A0E4C096FC8A}" dt="2021-09-21T10:54:25.215" v="3750" actId="1036"/>
          <ac:spMkLst>
            <pc:docMk/>
            <pc:sldMk cId="3138380409" sldId="261"/>
            <ac:spMk id="21" creationId="{1910F343-9E95-4CF9-88EF-664F0583C6C3}"/>
          </ac:spMkLst>
        </pc:spChg>
        <pc:spChg chg="add mod">
          <ac:chgData name="Steinar Hjelset" userId="727899f6-15b8-4b65-aaa1-6e1fcb12381b" providerId="ADAL" clId="{51FD6F53-FB1E-4ECD-AC05-A0E4C096FC8A}" dt="2021-09-21T10:54:25.215" v="3750" actId="1036"/>
          <ac:spMkLst>
            <pc:docMk/>
            <pc:sldMk cId="3138380409" sldId="261"/>
            <ac:spMk id="22" creationId="{09BB31BB-4337-4299-8DE2-92B128C3592A}"/>
          </ac:spMkLst>
        </pc:spChg>
        <pc:spChg chg="add del mod">
          <ac:chgData name="Steinar Hjelset" userId="727899f6-15b8-4b65-aaa1-6e1fcb12381b" providerId="ADAL" clId="{51FD6F53-FB1E-4ECD-AC05-A0E4C096FC8A}" dt="2021-09-21T10:53:07.863" v="3727" actId="478"/>
          <ac:spMkLst>
            <pc:docMk/>
            <pc:sldMk cId="3138380409" sldId="261"/>
            <ac:spMk id="23" creationId="{F212E2BB-3983-49A8-80A3-9E352681CCC9}"/>
          </ac:spMkLst>
        </pc:spChg>
        <pc:spChg chg="add mod">
          <ac:chgData name="Steinar Hjelset" userId="727899f6-15b8-4b65-aaa1-6e1fcb12381b" providerId="ADAL" clId="{51FD6F53-FB1E-4ECD-AC05-A0E4C096FC8A}" dt="2021-09-21T10:54:25.215" v="3750" actId="1036"/>
          <ac:spMkLst>
            <pc:docMk/>
            <pc:sldMk cId="3138380409" sldId="261"/>
            <ac:spMk id="24" creationId="{BB1AB9E3-A804-4554-84F7-348560B361B3}"/>
          </ac:spMkLst>
        </pc:spChg>
        <pc:spChg chg="add mod">
          <ac:chgData name="Steinar Hjelset" userId="727899f6-15b8-4b65-aaa1-6e1fcb12381b" providerId="ADAL" clId="{51FD6F53-FB1E-4ECD-AC05-A0E4C096FC8A}" dt="2021-09-21T10:54:25.215" v="3750" actId="1036"/>
          <ac:spMkLst>
            <pc:docMk/>
            <pc:sldMk cId="3138380409" sldId="261"/>
            <ac:spMk id="25" creationId="{AE9088D6-9C33-4ECD-ACFE-E30875D09014}"/>
          </ac:spMkLst>
        </pc:spChg>
        <pc:spChg chg="add mod">
          <ac:chgData name="Steinar Hjelset" userId="727899f6-15b8-4b65-aaa1-6e1fcb12381b" providerId="ADAL" clId="{51FD6F53-FB1E-4ECD-AC05-A0E4C096FC8A}" dt="2021-09-21T11:23:32.472" v="4451" actId="1076"/>
          <ac:spMkLst>
            <pc:docMk/>
            <pc:sldMk cId="3138380409" sldId="261"/>
            <ac:spMk id="26" creationId="{EB155368-1B87-4B96-A733-155B0C488D74}"/>
          </ac:spMkLst>
        </pc:spChg>
        <pc:graphicFrameChg chg="add mod modGraphic">
          <ac:chgData name="Steinar Hjelset" userId="727899f6-15b8-4b65-aaa1-6e1fcb12381b" providerId="ADAL" clId="{51FD6F53-FB1E-4ECD-AC05-A0E4C096FC8A}" dt="2021-10-04T09:10:17.222" v="22198" actId="1076"/>
          <ac:graphicFrameMkLst>
            <pc:docMk/>
            <pc:sldMk cId="3138380409" sldId="261"/>
            <ac:graphicFrameMk id="2" creationId="{D514BCEE-288C-4AB7-A453-260C78980863}"/>
          </ac:graphicFrameMkLst>
        </pc:graphicFrameChg>
      </pc:sldChg>
      <pc:sldChg chg="addSp delSp modSp add del mod ord modShow addCm delCm">
        <pc:chgData name="Steinar Hjelset" userId="727899f6-15b8-4b65-aaa1-6e1fcb12381b" providerId="ADAL" clId="{51FD6F53-FB1E-4ECD-AC05-A0E4C096FC8A}" dt="2021-10-04T06:57:05.578" v="20788" actId="47"/>
        <pc:sldMkLst>
          <pc:docMk/>
          <pc:sldMk cId="3737527078" sldId="262"/>
        </pc:sldMkLst>
        <pc:spChg chg="add del mod">
          <ac:chgData name="Steinar Hjelset" userId="727899f6-15b8-4b65-aaa1-6e1fcb12381b" providerId="ADAL" clId="{51FD6F53-FB1E-4ECD-AC05-A0E4C096FC8A}" dt="2021-09-21T10:19:57.586" v="2082"/>
          <ac:spMkLst>
            <pc:docMk/>
            <pc:sldMk cId="3737527078" sldId="262"/>
            <ac:spMk id="3" creationId="{CD80374D-BAD3-4F1A-8C05-0F02FD76F741}"/>
          </ac:spMkLst>
        </pc:spChg>
        <pc:spChg chg="add del mod">
          <ac:chgData name="Steinar Hjelset" userId="727899f6-15b8-4b65-aaa1-6e1fcb12381b" providerId="ADAL" clId="{51FD6F53-FB1E-4ECD-AC05-A0E4C096FC8A}" dt="2021-09-21T10:19:57.586" v="2082"/>
          <ac:spMkLst>
            <pc:docMk/>
            <pc:sldMk cId="3737527078" sldId="262"/>
            <ac:spMk id="4" creationId="{2CD21676-4C22-4609-8AF7-3E214013BECD}"/>
          </ac:spMkLst>
        </pc:spChg>
        <pc:spChg chg="mod">
          <ac:chgData name="Steinar Hjelset" userId="727899f6-15b8-4b65-aaa1-6e1fcb12381b" providerId="ADAL" clId="{51FD6F53-FB1E-4ECD-AC05-A0E4C096FC8A}" dt="2021-09-21T11:32:17.265" v="4662" actId="20577"/>
          <ac:spMkLst>
            <pc:docMk/>
            <pc:sldMk cId="3737527078" sldId="262"/>
            <ac:spMk id="5" creationId="{9E9DF06B-3BBC-471F-BEFD-D6B5692E6A82}"/>
          </ac:spMkLst>
        </pc:spChg>
        <pc:spChg chg="add del mod">
          <ac:chgData name="Steinar Hjelset" userId="727899f6-15b8-4b65-aaa1-6e1fcb12381b" providerId="ADAL" clId="{51FD6F53-FB1E-4ECD-AC05-A0E4C096FC8A}" dt="2021-09-21T10:19:57.586" v="2082"/>
          <ac:spMkLst>
            <pc:docMk/>
            <pc:sldMk cId="3737527078" sldId="262"/>
            <ac:spMk id="6" creationId="{B7BC0694-77FF-4C53-A480-7E19C0DB4CE7}"/>
          </ac:spMkLst>
        </pc:spChg>
        <pc:spChg chg="add del mod">
          <ac:chgData name="Steinar Hjelset" userId="727899f6-15b8-4b65-aaa1-6e1fcb12381b" providerId="ADAL" clId="{51FD6F53-FB1E-4ECD-AC05-A0E4C096FC8A}" dt="2021-09-21T10:19:57.586" v="2082"/>
          <ac:spMkLst>
            <pc:docMk/>
            <pc:sldMk cId="3737527078" sldId="262"/>
            <ac:spMk id="7" creationId="{4C231568-853B-4C9D-89B9-A9F5DDC02E53}"/>
          </ac:spMkLst>
        </pc:spChg>
        <pc:spChg chg="add del mod">
          <ac:chgData name="Steinar Hjelset" userId="727899f6-15b8-4b65-aaa1-6e1fcb12381b" providerId="ADAL" clId="{51FD6F53-FB1E-4ECD-AC05-A0E4C096FC8A}" dt="2021-09-21T10:20:26.927" v="2097" actId="478"/>
          <ac:spMkLst>
            <pc:docMk/>
            <pc:sldMk cId="3737527078" sldId="262"/>
            <ac:spMk id="8" creationId="{6805525C-9157-414D-BD42-E1869A512756}"/>
          </ac:spMkLst>
        </pc:spChg>
        <pc:spChg chg="add del mod">
          <ac:chgData name="Steinar Hjelset" userId="727899f6-15b8-4b65-aaa1-6e1fcb12381b" providerId="ADAL" clId="{51FD6F53-FB1E-4ECD-AC05-A0E4C096FC8A}" dt="2021-09-21T10:20:32.533" v="2101" actId="478"/>
          <ac:spMkLst>
            <pc:docMk/>
            <pc:sldMk cId="3737527078" sldId="262"/>
            <ac:spMk id="9" creationId="{8BB6A57E-16BD-4AED-8E22-F9BF65565BB4}"/>
          </ac:spMkLst>
        </pc:spChg>
        <pc:spChg chg="add del mod">
          <ac:chgData name="Steinar Hjelset" userId="727899f6-15b8-4b65-aaa1-6e1fcb12381b" providerId="ADAL" clId="{51FD6F53-FB1E-4ECD-AC05-A0E4C096FC8A}" dt="2021-09-21T10:20:26.927" v="2097" actId="478"/>
          <ac:spMkLst>
            <pc:docMk/>
            <pc:sldMk cId="3737527078" sldId="262"/>
            <ac:spMk id="10" creationId="{6E2CCB8B-AD64-4657-A9FD-624A1F2B799B}"/>
          </ac:spMkLst>
        </pc:spChg>
        <pc:spChg chg="add del mod">
          <ac:chgData name="Steinar Hjelset" userId="727899f6-15b8-4b65-aaa1-6e1fcb12381b" providerId="ADAL" clId="{51FD6F53-FB1E-4ECD-AC05-A0E4C096FC8A}" dt="2021-09-21T10:20:31.731" v="2100" actId="478"/>
          <ac:spMkLst>
            <pc:docMk/>
            <pc:sldMk cId="3737527078" sldId="262"/>
            <ac:spMk id="11" creationId="{51AF7EA6-0436-41ED-B892-29104D727D96}"/>
          </ac:spMkLst>
        </pc:spChg>
        <pc:spChg chg="add mod">
          <ac:chgData name="Steinar Hjelset" userId="727899f6-15b8-4b65-aaa1-6e1fcb12381b" providerId="ADAL" clId="{51FD6F53-FB1E-4ECD-AC05-A0E4C096FC8A}" dt="2021-09-21T12:13:29.759" v="7106" actId="207"/>
          <ac:spMkLst>
            <pc:docMk/>
            <pc:sldMk cId="3737527078" sldId="262"/>
            <ac:spMk id="12" creationId="{D52D07D9-911A-431C-BE40-2122C97FF143}"/>
          </ac:spMkLst>
        </pc:spChg>
        <pc:spChg chg="add mod">
          <ac:chgData name="Steinar Hjelset" userId="727899f6-15b8-4b65-aaa1-6e1fcb12381b" providerId="ADAL" clId="{51FD6F53-FB1E-4ECD-AC05-A0E4C096FC8A}" dt="2021-09-27T08:43:34.627" v="10353" actId="20577"/>
          <ac:spMkLst>
            <pc:docMk/>
            <pc:sldMk cId="3737527078" sldId="262"/>
            <ac:spMk id="13" creationId="{206DF834-4F23-457B-A8D3-C58892EBA1C1}"/>
          </ac:spMkLst>
        </pc:spChg>
        <pc:spChg chg="add mod">
          <ac:chgData name="Steinar Hjelset" userId="727899f6-15b8-4b65-aaa1-6e1fcb12381b" providerId="ADAL" clId="{51FD6F53-FB1E-4ECD-AC05-A0E4C096FC8A}" dt="2021-09-27T08:45:42.132" v="10607" actId="20577"/>
          <ac:spMkLst>
            <pc:docMk/>
            <pc:sldMk cId="3737527078" sldId="262"/>
            <ac:spMk id="14" creationId="{1C617199-BD48-43AD-9CAA-9342C2F64131}"/>
          </ac:spMkLst>
        </pc:spChg>
        <pc:spChg chg="add del mod">
          <ac:chgData name="Steinar Hjelset" userId="727899f6-15b8-4b65-aaa1-6e1fcb12381b" providerId="ADAL" clId="{51FD6F53-FB1E-4ECD-AC05-A0E4C096FC8A}" dt="2021-09-21T12:13:50.290" v="7113" actId="5793"/>
          <ac:spMkLst>
            <pc:docMk/>
            <pc:sldMk cId="3737527078" sldId="262"/>
            <ac:spMk id="15" creationId="{72ACF41F-EC22-4A92-BB03-DB76E97CCD0B}"/>
          </ac:spMkLst>
        </pc:spChg>
        <pc:spChg chg="add mod">
          <ac:chgData name="Steinar Hjelset" userId="727899f6-15b8-4b65-aaa1-6e1fcb12381b" providerId="ADAL" clId="{51FD6F53-FB1E-4ECD-AC05-A0E4C096FC8A}" dt="2021-09-27T08:48:01.694" v="10745" actId="20577"/>
          <ac:spMkLst>
            <pc:docMk/>
            <pc:sldMk cId="3737527078" sldId="262"/>
            <ac:spMk id="16" creationId="{BA45D1D0-9131-4BCE-8E9B-E8E2400E6EDF}"/>
          </ac:spMkLst>
        </pc:spChg>
        <pc:spChg chg="add mod">
          <ac:chgData name="Steinar Hjelset" userId="727899f6-15b8-4b65-aaa1-6e1fcb12381b" providerId="ADAL" clId="{51FD6F53-FB1E-4ECD-AC05-A0E4C096FC8A}" dt="2021-09-21T12:13:44.712" v="7111" actId="207"/>
          <ac:spMkLst>
            <pc:docMk/>
            <pc:sldMk cId="3737527078" sldId="262"/>
            <ac:spMk id="17" creationId="{E4DEF6B5-6D89-46A7-91BA-8D3556BC61C9}"/>
          </ac:spMkLst>
        </pc:spChg>
        <pc:spChg chg="add del mod">
          <ac:chgData name="Steinar Hjelset" userId="727899f6-15b8-4b65-aaa1-6e1fcb12381b" providerId="ADAL" clId="{51FD6F53-FB1E-4ECD-AC05-A0E4C096FC8A}" dt="2021-09-21T11:18:57.303" v="4075" actId="478"/>
          <ac:spMkLst>
            <pc:docMk/>
            <pc:sldMk cId="3737527078" sldId="262"/>
            <ac:spMk id="19" creationId="{5520BE96-DF3C-4D65-81C8-0CD47475571B}"/>
          </ac:spMkLst>
        </pc:spChg>
        <pc:spChg chg="add del mod">
          <ac:chgData name="Steinar Hjelset" userId="727899f6-15b8-4b65-aaa1-6e1fcb12381b" providerId="ADAL" clId="{51FD6F53-FB1E-4ECD-AC05-A0E4C096FC8A}" dt="2021-09-21T11:18:42.891" v="4069" actId="478"/>
          <ac:spMkLst>
            <pc:docMk/>
            <pc:sldMk cId="3737527078" sldId="262"/>
            <ac:spMk id="20" creationId="{3014A623-4EE0-46D1-A4F3-F1227A962FD2}"/>
          </ac:spMkLst>
        </pc:spChg>
        <pc:spChg chg="add mod">
          <ac:chgData name="Steinar Hjelset" userId="727899f6-15b8-4b65-aaa1-6e1fcb12381b" providerId="ADAL" clId="{51FD6F53-FB1E-4ECD-AC05-A0E4C096FC8A}" dt="2021-09-21T11:22:49.356" v="4428" actId="1038"/>
          <ac:spMkLst>
            <pc:docMk/>
            <pc:sldMk cId="3737527078" sldId="262"/>
            <ac:spMk id="21" creationId="{5F11A152-1212-4282-A34B-DE6318827030}"/>
          </ac:spMkLst>
        </pc:spChg>
        <pc:spChg chg="add del mod">
          <ac:chgData name="Steinar Hjelset" userId="727899f6-15b8-4b65-aaa1-6e1fcb12381b" providerId="ADAL" clId="{51FD6F53-FB1E-4ECD-AC05-A0E4C096FC8A}" dt="2021-09-21T11:30:34.964" v="4615"/>
          <ac:spMkLst>
            <pc:docMk/>
            <pc:sldMk cId="3737527078" sldId="262"/>
            <ac:spMk id="23" creationId="{76F9B5AC-929D-4404-B0EF-8A44CC67204B}"/>
          </ac:spMkLst>
        </pc:spChg>
        <pc:spChg chg="add del mod">
          <ac:chgData name="Steinar Hjelset" userId="727899f6-15b8-4b65-aaa1-6e1fcb12381b" providerId="ADAL" clId="{51FD6F53-FB1E-4ECD-AC05-A0E4C096FC8A}" dt="2021-09-21T11:30:34.964" v="4615"/>
          <ac:spMkLst>
            <pc:docMk/>
            <pc:sldMk cId="3737527078" sldId="262"/>
            <ac:spMk id="24" creationId="{A7DD397C-9A76-47DC-9BD6-BFA63CC81A5E}"/>
          </ac:spMkLst>
        </pc:spChg>
        <pc:spChg chg="add del mod">
          <ac:chgData name="Steinar Hjelset" userId="727899f6-15b8-4b65-aaa1-6e1fcb12381b" providerId="ADAL" clId="{51FD6F53-FB1E-4ECD-AC05-A0E4C096FC8A}" dt="2021-09-21T11:30:34.964" v="4615"/>
          <ac:spMkLst>
            <pc:docMk/>
            <pc:sldMk cId="3737527078" sldId="262"/>
            <ac:spMk id="25" creationId="{7FDA2E97-15DD-4ADC-9078-20D8E4E1C0A0}"/>
          </ac:spMkLst>
        </pc:spChg>
        <pc:spChg chg="add del mod">
          <ac:chgData name="Steinar Hjelset" userId="727899f6-15b8-4b65-aaa1-6e1fcb12381b" providerId="ADAL" clId="{51FD6F53-FB1E-4ECD-AC05-A0E4C096FC8A}" dt="2021-09-21T11:30:34.964" v="4615"/>
          <ac:spMkLst>
            <pc:docMk/>
            <pc:sldMk cId="3737527078" sldId="262"/>
            <ac:spMk id="26" creationId="{DF333614-A0B6-49E5-BA4A-43F8D1995D67}"/>
          </ac:spMkLst>
        </pc:spChg>
        <pc:spChg chg="add del mod">
          <ac:chgData name="Steinar Hjelset" userId="727899f6-15b8-4b65-aaa1-6e1fcb12381b" providerId="ADAL" clId="{51FD6F53-FB1E-4ECD-AC05-A0E4C096FC8A}" dt="2021-09-21T11:30:34.964" v="4615"/>
          <ac:spMkLst>
            <pc:docMk/>
            <pc:sldMk cId="3737527078" sldId="262"/>
            <ac:spMk id="27" creationId="{A316A2F5-FC1F-4226-9FE9-2AD6FBCA65B8}"/>
          </ac:spMkLst>
        </pc:spChg>
        <pc:graphicFrameChg chg="add del mod">
          <ac:chgData name="Steinar Hjelset" userId="727899f6-15b8-4b65-aaa1-6e1fcb12381b" providerId="ADAL" clId="{51FD6F53-FB1E-4ECD-AC05-A0E4C096FC8A}" dt="2021-09-21T11:30:34.964" v="4615"/>
          <ac:graphicFrameMkLst>
            <pc:docMk/>
            <pc:sldMk cId="3737527078" sldId="262"/>
            <ac:graphicFrameMk id="22" creationId="{AB92B08D-2353-4478-89DC-A710EEC9571F}"/>
          </ac:graphicFrameMkLst>
        </pc:graphicFrameChg>
        <pc:picChg chg="add del">
          <ac:chgData name="Steinar Hjelset" userId="727899f6-15b8-4b65-aaa1-6e1fcb12381b" providerId="ADAL" clId="{51FD6F53-FB1E-4ECD-AC05-A0E4C096FC8A}" dt="2021-09-21T10:19:58.559" v="2084"/>
          <ac:picMkLst>
            <pc:docMk/>
            <pc:sldMk cId="3737527078" sldId="262"/>
            <ac:picMk id="2" creationId="{053ED547-B2D0-4A0C-892F-551951ACF4A9}"/>
          </ac:picMkLst>
        </pc:picChg>
        <pc:picChg chg="add del mod">
          <ac:chgData name="Steinar Hjelset" userId="727899f6-15b8-4b65-aaa1-6e1fcb12381b" providerId="ADAL" clId="{51FD6F53-FB1E-4ECD-AC05-A0E4C096FC8A}" dt="2021-09-21T11:31:04.546" v="4622" actId="478"/>
          <ac:picMkLst>
            <pc:docMk/>
            <pc:sldMk cId="3737527078" sldId="262"/>
            <ac:picMk id="18" creationId="{0368142D-D6E5-42B8-92C8-44B6637C1B36}"/>
          </ac:picMkLst>
        </pc:picChg>
        <pc:picChg chg="add mod ord">
          <ac:chgData name="Steinar Hjelset" userId="727899f6-15b8-4b65-aaa1-6e1fcb12381b" providerId="ADAL" clId="{51FD6F53-FB1E-4ECD-AC05-A0E4C096FC8A}" dt="2021-09-21T11:31:02.345" v="4621" actId="167"/>
          <ac:picMkLst>
            <pc:docMk/>
            <pc:sldMk cId="3737527078" sldId="262"/>
            <ac:picMk id="28" creationId="{D08EFEF7-113E-4D51-8C70-CDB707F7959E}"/>
          </ac:picMkLst>
        </pc:picChg>
      </pc:sldChg>
      <pc:sldChg chg="addSp modSp add del mod">
        <pc:chgData name="Steinar Hjelset" userId="727899f6-15b8-4b65-aaa1-6e1fcb12381b" providerId="ADAL" clId="{51FD6F53-FB1E-4ECD-AC05-A0E4C096FC8A}" dt="2021-09-21T11:20:04.398" v="4112" actId="47"/>
        <pc:sldMkLst>
          <pc:docMk/>
          <pc:sldMk cId="3524555908" sldId="263"/>
        </pc:sldMkLst>
        <pc:spChg chg="add mod">
          <ac:chgData name="Steinar Hjelset" userId="727899f6-15b8-4b65-aaa1-6e1fcb12381b" providerId="ADAL" clId="{51FD6F53-FB1E-4ECD-AC05-A0E4C096FC8A}" dt="2021-09-21T10:24:54.326" v="2247"/>
          <ac:spMkLst>
            <pc:docMk/>
            <pc:sldMk cId="3524555908" sldId="263"/>
            <ac:spMk id="3" creationId="{67B01086-A255-4F40-B88F-CC34E0C68B31}"/>
          </ac:spMkLst>
        </pc:spChg>
        <pc:spChg chg="add mod">
          <ac:chgData name="Steinar Hjelset" userId="727899f6-15b8-4b65-aaa1-6e1fcb12381b" providerId="ADAL" clId="{51FD6F53-FB1E-4ECD-AC05-A0E4C096FC8A}" dt="2021-09-21T10:24:54.326" v="2247"/>
          <ac:spMkLst>
            <pc:docMk/>
            <pc:sldMk cId="3524555908" sldId="263"/>
            <ac:spMk id="4" creationId="{5F925B41-FB76-47CB-867E-E30B0A819C58}"/>
          </ac:spMkLst>
        </pc:spChg>
        <pc:spChg chg="mod">
          <ac:chgData name="Steinar Hjelset" userId="727899f6-15b8-4b65-aaa1-6e1fcb12381b" providerId="ADAL" clId="{51FD6F53-FB1E-4ECD-AC05-A0E4C096FC8A}" dt="2021-09-21T05:41:47.888" v="1072" actId="20577"/>
          <ac:spMkLst>
            <pc:docMk/>
            <pc:sldMk cId="3524555908" sldId="263"/>
            <ac:spMk id="5" creationId="{9E9DF06B-3BBC-471F-BEFD-D6B5692E6A82}"/>
          </ac:spMkLst>
        </pc:spChg>
        <pc:spChg chg="add mod">
          <ac:chgData name="Steinar Hjelset" userId="727899f6-15b8-4b65-aaa1-6e1fcb12381b" providerId="ADAL" clId="{51FD6F53-FB1E-4ECD-AC05-A0E4C096FC8A}" dt="2021-09-21T10:24:54.326" v="2247"/>
          <ac:spMkLst>
            <pc:docMk/>
            <pc:sldMk cId="3524555908" sldId="263"/>
            <ac:spMk id="6" creationId="{ADC3C9AB-6570-4218-B8D9-BBCC0D5B80AB}"/>
          </ac:spMkLst>
        </pc:spChg>
        <pc:spChg chg="add mod">
          <ac:chgData name="Steinar Hjelset" userId="727899f6-15b8-4b65-aaa1-6e1fcb12381b" providerId="ADAL" clId="{51FD6F53-FB1E-4ECD-AC05-A0E4C096FC8A}" dt="2021-09-21T10:24:54.326" v="2247"/>
          <ac:spMkLst>
            <pc:docMk/>
            <pc:sldMk cId="3524555908" sldId="263"/>
            <ac:spMk id="7" creationId="{BA40045F-31DD-4046-9124-3C13FC8B8EA9}"/>
          </ac:spMkLst>
        </pc:spChg>
        <pc:spChg chg="add mod">
          <ac:chgData name="Steinar Hjelset" userId="727899f6-15b8-4b65-aaa1-6e1fcb12381b" providerId="ADAL" clId="{51FD6F53-FB1E-4ECD-AC05-A0E4C096FC8A}" dt="2021-09-21T10:24:54.326" v="2247"/>
          <ac:spMkLst>
            <pc:docMk/>
            <pc:sldMk cId="3524555908" sldId="263"/>
            <ac:spMk id="8" creationId="{CAE4306F-AAFB-491B-9EFA-2E8601647465}"/>
          </ac:spMkLst>
        </pc:spChg>
        <pc:spChg chg="add mod">
          <ac:chgData name="Steinar Hjelset" userId="727899f6-15b8-4b65-aaa1-6e1fcb12381b" providerId="ADAL" clId="{51FD6F53-FB1E-4ECD-AC05-A0E4C096FC8A}" dt="2021-09-21T10:24:54.326" v="2247"/>
          <ac:spMkLst>
            <pc:docMk/>
            <pc:sldMk cId="3524555908" sldId="263"/>
            <ac:spMk id="9" creationId="{5A01AE52-B782-4C12-9B54-B60C4490A1A3}"/>
          </ac:spMkLst>
        </pc:spChg>
      </pc:sldChg>
      <pc:sldChg chg="addSp modSp add del mod">
        <pc:chgData name="Steinar Hjelset" userId="727899f6-15b8-4b65-aaa1-6e1fcb12381b" providerId="ADAL" clId="{51FD6F53-FB1E-4ECD-AC05-A0E4C096FC8A}" dt="2021-09-21T11:20:21.387" v="4140" actId="47"/>
        <pc:sldMkLst>
          <pc:docMk/>
          <pc:sldMk cId="3509550496" sldId="264"/>
        </pc:sldMkLst>
        <pc:spChg chg="add mod">
          <ac:chgData name="Steinar Hjelset" userId="727899f6-15b8-4b65-aaa1-6e1fcb12381b" providerId="ADAL" clId="{51FD6F53-FB1E-4ECD-AC05-A0E4C096FC8A}" dt="2021-09-21T10:24:55.625" v="2248"/>
          <ac:spMkLst>
            <pc:docMk/>
            <pc:sldMk cId="3509550496" sldId="264"/>
            <ac:spMk id="3" creationId="{B435A46D-DC62-49BF-8150-9DFAC5B9CF85}"/>
          </ac:spMkLst>
        </pc:spChg>
        <pc:spChg chg="add mod">
          <ac:chgData name="Steinar Hjelset" userId="727899f6-15b8-4b65-aaa1-6e1fcb12381b" providerId="ADAL" clId="{51FD6F53-FB1E-4ECD-AC05-A0E4C096FC8A}" dt="2021-09-21T10:24:55.625" v="2248"/>
          <ac:spMkLst>
            <pc:docMk/>
            <pc:sldMk cId="3509550496" sldId="264"/>
            <ac:spMk id="4" creationId="{508C4A38-EC69-4EAB-B102-6A23E6F4DEB3}"/>
          </ac:spMkLst>
        </pc:spChg>
        <pc:spChg chg="mod">
          <ac:chgData name="Steinar Hjelset" userId="727899f6-15b8-4b65-aaa1-6e1fcb12381b" providerId="ADAL" clId="{51FD6F53-FB1E-4ECD-AC05-A0E4C096FC8A}" dt="2021-09-21T05:41:51.340" v="1074" actId="20577"/>
          <ac:spMkLst>
            <pc:docMk/>
            <pc:sldMk cId="3509550496" sldId="264"/>
            <ac:spMk id="5" creationId="{9E9DF06B-3BBC-471F-BEFD-D6B5692E6A82}"/>
          </ac:spMkLst>
        </pc:spChg>
        <pc:spChg chg="add mod">
          <ac:chgData name="Steinar Hjelset" userId="727899f6-15b8-4b65-aaa1-6e1fcb12381b" providerId="ADAL" clId="{51FD6F53-FB1E-4ECD-AC05-A0E4C096FC8A}" dt="2021-09-21T10:24:55.625" v="2248"/>
          <ac:spMkLst>
            <pc:docMk/>
            <pc:sldMk cId="3509550496" sldId="264"/>
            <ac:spMk id="6" creationId="{C0BD3A15-4CD0-4AAF-BA85-A66531C7E392}"/>
          </ac:spMkLst>
        </pc:spChg>
        <pc:spChg chg="add mod">
          <ac:chgData name="Steinar Hjelset" userId="727899f6-15b8-4b65-aaa1-6e1fcb12381b" providerId="ADAL" clId="{51FD6F53-FB1E-4ECD-AC05-A0E4C096FC8A}" dt="2021-09-21T10:24:55.625" v="2248"/>
          <ac:spMkLst>
            <pc:docMk/>
            <pc:sldMk cId="3509550496" sldId="264"/>
            <ac:spMk id="7" creationId="{62CECF15-DDC3-4683-AB4C-544B81180AC2}"/>
          </ac:spMkLst>
        </pc:spChg>
        <pc:spChg chg="add mod">
          <ac:chgData name="Steinar Hjelset" userId="727899f6-15b8-4b65-aaa1-6e1fcb12381b" providerId="ADAL" clId="{51FD6F53-FB1E-4ECD-AC05-A0E4C096FC8A}" dt="2021-09-21T10:24:55.625" v="2248"/>
          <ac:spMkLst>
            <pc:docMk/>
            <pc:sldMk cId="3509550496" sldId="264"/>
            <ac:spMk id="8" creationId="{841F00F1-BC75-4A02-B829-ECED1B563239}"/>
          </ac:spMkLst>
        </pc:spChg>
        <pc:spChg chg="add mod">
          <ac:chgData name="Steinar Hjelset" userId="727899f6-15b8-4b65-aaa1-6e1fcb12381b" providerId="ADAL" clId="{51FD6F53-FB1E-4ECD-AC05-A0E4C096FC8A}" dt="2021-09-21T10:24:55.625" v="2248"/>
          <ac:spMkLst>
            <pc:docMk/>
            <pc:sldMk cId="3509550496" sldId="264"/>
            <ac:spMk id="9" creationId="{3FC30C46-01AF-4758-B756-3658EDAB7661}"/>
          </ac:spMkLst>
        </pc:spChg>
      </pc:sldChg>
      <pc:sldChg chg="addSp modSp add del mod">
        <pc:chgData name="Steinar Hjelset" userId="727899f6-15b8-4b65-aaa1-6e1fcb12381b" providerId="ADAL" clId="{51FD6F53-FB1E-4ECD-AC05-A0E4C096FC8A}" dt="2021-09-21T11:20:36.453" v="4169" actId="47"/>
        <pc:sldMkLst>
          <pc:docMk/>
          <pc:sldMk cId="763261207" sldId="265"/>
        </pc:sldMkLst>
        <pc:spChg chg="add mod">
          <ac:chgData name="Steinar Hjelset" userId="727899f6-15b8-4b65-aaa1-6e1fcb12381b" providerId="ADAL" clId="{51FD6F53-FB1E-4ECD-AC05-A0E4C096FC8A}" dt="2021-09-21T10:24:57.312" v="2249"/>
          <ac:spMkLst>
            <pc:docMk/>
            <pc:sldMk cId="763261207" sldId="265"/>
            <ac:spMk id="3" creationId="{19E1176E-6BE3-4127-8ED8-C8A38AED4016}"/>
          </ac:spMkLst>
        </pc:spChg>
        <pc:spChg chg="add mod">
          <ac:chgData name="Steinar Hjelset" userId="727899f6-15b8-4b65-aaa1-6e1fcb12381b" providerId="ADAL" clId="{51FD6F53-FB1E-4ECD-AC05-A0E4C096FC8A}" dt="2021-09-21T10:24:57.312" v="2249"/>
          <ac:spMkLst>
            <pc:docMk/>
            <pc:sldMk cId="763261207" sldId="265"/>
            <ac:spMk id="4" creationId="{8F47CCCA-FE30-46E9-9E04-1D17F033CCA0}"/>
          </ac:spMkLst>
        </pc:spChg>
        <pc:spChg chg="mod">
          <ac:chgData name="Steinar Hjelset" userId="727899f6-15b8-4b65-aaa1-6e1fcb12381b" providerId="ADAL" clId="{51FD6F53-FB1E-4ECD-AC05-A0E4C096FC8A}" dt="2021-09-21T10:17:51.191" v="2067" actId="20577"/>
          <ac:spMkLst>
            <pc:docMk/>
            <pc:sldMk cId="763261207" sldId="265"/>
            <ac:spMk id="5" creationId="{9E9DF06B-3BBC-471F-BEFD-D6B5692E6A82}"/>
          </ac:spMkLst>
        </pc:spChg>
        <pc:spChg chg="add mod">
          <ac:chgData name="Steinar Hjelset" userId="727899f6-15b8-4b65-aaa1-6e1fcb12381b" providerId="ADAL" clId="{51FD6F53-FB1E-4ECD-AC05-A0E4C096FC8A}" dt="2021-09-21T10:24:57.312" v="2249"/>
          <ac:spMkLst>
            <pc:docMk/>
            <pc:sldMk cId="763261207" sldId="265"/>
            <ac:spMk id="6" creationId="{5EEB9684-712A-4600-A034-623F496A37D4}"/>
          </ac:spMkLst>
        </pc:spChg>
        <pc:spChg chg="add mod">
          <ac:chgData name="Steinar Hjelset" userId="727899f6-15b8-4b65-aaa1-6e1fcb12381b" providerId="ADAL" clId="{51FD6F53-FB1E-4ECD-AC05-A0E4C096FC8A}" dt="2021-09-21T10:24:57.312" v="2249"/>
          <ac:spMkLst>
            <pc:docMk/>
            <pc:sldMk cId="763261207" sldId="265"/>
            <ac:spMk id="7" creationId="{863F55F2-AA8B-4D7E-9A17-20995BD94BA8}"/>
          </ac:spMkLst>
        </pc:spChg>
        <pc:spChg chg="add mod">
          <ac:chgData name="Steinar Hjelset" userId="727899f6-15b8-4b65-aaa1-6e1fcb12381b" providerId="ADAL" clId="{51FD6F53-FB1E-4ECD-AC05-A0E4C096FC8A}" dt="2021-09-21T10:24:57.312" v="2249"/>
          <ac:spMkLst>
            <pc:docMk/>
            <pc:sldMk cId="763261207" sldId="265"/>
            <ac:spMk id="8" creationId="{697B7DAC-827C-4FEF-AE8A-1C400A004BCA}"/>
          </ac:spMkLst>
        </pc:spChg>
        <pc:spChg chg="add mod">
          <ac:chgData name="Steinar Hjelset" userId="727899f6-15b8-4b65-aaa1-6e1fcb12381b" providerId="ADAL" clId="{51FD6F53-FB1E-4ECD-AC05-A0E4C096FC8A}" dt="2021-09-21T10:24:57.312" v="2249"/>
          <ac:spMkLst>
            <pc:docMk/>
            <pc:sldMk cId="763261207" sldId="265"/>
            <ac:spMk id="9" creationId="{E3622F39-DABD-404B-97CD-8E5699265EAA}"/>
          </ac:spMkLst>
        </pc:spChg>
      </pc:sldChg>
      <pc:sldChg chg="addSp modSp add del mod">
        <pc:chgData name="Steinar Hjelset" userId="727899f6-15b8-4b65-aaa1-6e1fcb12381b" providerId="ADAL" clId="{51FD6F53-FB1E-4ECD-AC05-A0E4C096FC8A}" dt="2021-09-21T11:20:48.568" v="4194" actId="47"/>
        <pc:sldMkLst>
          <pc:docMk/>
          <pc:sldMk cId="3295550736" sldId="266"/>
        </pc:sldMkLst>
        <pc:spChg chg="add mod">
          <ac:chgData name="Steinar Hjelset" userId="727899f6-15b8-4b65-aaa1-6e1fcb12381b" providerId="ADAL" clId="{51FD6F53-FB1E-4ECD-AC05-A0E4C096FC8A}" dt="2021-09-21T10:24:58.968" v="2250"/>
          <ac:spMkLst>
            <pc:docMk/>
            <pc:sldMk cId="3295550736" sldId="266"/>
            <ac:spMk id="3" creationId="{4833FC7E-1808-4D9E-9706-5B1BC9F56E66}"/>
          </ac:spMkLst>
        </pc:spChg>
        <pc:spChg chg="add mod">
          <ac:chgData name="Steinar Hjelset" userId="727899f6-15b8-4b65-aaa1-6e1fcb12381b" providerId="ADAL" clId="{51FD6F53-FB1E-4ECD-AC05-A0E4C096FC8A}" dt="2021-09-21T10:24:58.968" v="2250"/>
          <ac:spMkLst>
            <pc:docMk/>
            <pc:sldMk cId="3295550736" sldId="266"/>
            <ac:spMk id="4" creationId="{97F0DCCD-9245-4252-9F09-3EE647948728}"/>
          </ac:spMkLst>
        </pc:spChg>
        <pc:spChg chg="mod">
          <ac:chgData name="Steinar Hjelset" userId="727899f6-15b8-4b65-aaa1-6e1fcb12381b" providerId="ADAL" clId="{51FD6F53-FB1E-4ECD-AC05-A0E4C096FC8A}" dt="2021-09-21T05:41:57.935" v="1078" actId="20577"/>
          <ac:spMkLst>
            <pc:docMk/>
            <pc:sldMk cId="3295550736" sldId="266"/>
            <ac:spMk id="5" creationId="{9E9DF06B-3BBC-471F-BEFD-D6B5692E6A82}"/>
          </ac:spMkLst>
        </pc:spChg>
        <pc:spChg chg="add mod">
          <ac:chgData name="Steinar Hjelset" userId="727899f6-15b8-4b65-aaa1-6e1fcb12381b" providerId="ADAL" clId="{51FD6F53-FB1E-4ECD-AC05-A0E4C096FC8A}" dt="2021-09-21T10:24:58.968" v="2250"/>
          <ac:spMkLst>
            <pc:docMk/>
            <pc:sldMk cId="3295550736" sldId="266"/>
            <ac:spMk id="6" creationId="{A5B82FCF-63A9-465D-9AF7-DCFDB0CB7FDC}"/>
          </ac:spMkLst>
        </pc:spChg>
        <pc:spChg chg="add mod">
          <ac:chgData name="Steinar Hjelset" userId="727899f6-15b8-4b65-aaa1-6e1fcb12381b" providerId="ADAL" clId="{51FD6F53-FB1E-4ECD-AC05-A0E4C096FC8A}" dt="2021-09-21T10:24:58.968" v="2250"/>
          <ac:spMkLst>
            <pc:docMk/>
            <pc:sldMk cId="3295550736" sldId="266"/>
            <ac:spMk id="7" creationId="{77B5375A-D130-4B0C-9F46-5694652A02AB}"/>
          </ac:spMkLst>
        </pc:spChg>
        <pc:spChg chg="add mod">
          <ac:chgData name="Steinar Hjelset" userId="727899f6-15b8-4b65-aaa1-6e1fcb12381b" providerId="ADAL" clId="{51FD6F53-FB1E-4ECD-AC05-A0E4C096FC8A}" dt="2021-09-21T10:24:58.968" v="2250"/>
          <ac:spMkLst>
            <pc:docMk/>
            <pc:sldMk cId="3295550736" sldId="266"/>
            <ac:spMk id="8" creationId="{87C02088-065B-4E1E-8581-66DB32CCD659}"/>
          </ac:spMkLst>
        </pc:spChg>
        <pc:spChg chg="add mod">
          <ac:chgData name="Steinar Hjelset" userId="727899f6-15b8-4b65-aaa1-6e1fcb12381b" providerId="ADAL" clId="{51FD6F53-FB1E-4ECD-AC05-A0E4C096FC8A}" dt="2021-09-21T10:24:58.968" v="2250"/>
          <ac:spMkLst>
            <pc:docMk/>
            <pc:sldMk cId="3295550736" sldId="266"/>
            <ac:spMk id="9" creationId="{F5B2555E-1DBA-4A8C-BF23-90145B87354E}"/>
          </ac:spMkLst>
        </pc:spChg>
      </pc:sldChg>
      <pc:sldChg chg="del">
        <pc:chgData name="Steinar Hjelset" userId="727899f6-15b8-4b65-aaa1-6e1fcb12381b" providerId="ADAL" clId="{51FD6F53-FB1E-4ECD-AC05-A0E4C096FC8A}" dt="2021-09-21T05:20:41.197" v="1" actId="47"/>
        <pc:sldMkLst>
          <pc:docMk/>
          <pc:sldMk cId="63412124" sldId="267"/>
        </pc:sldMkLst>
      </pc:sldChg>
      <pc:sldChg chg="addSp modSp new mod addCm modCm">
        <pc:chgData name="Steinar Hjelset" userId="727899f6-15b8-4b65-aaa1-6e1fcb12381b" providerId="ADAL" clId="{51FD6F53-FB1E-4ECD-AC05-A0E4C096FC8A}" dt="2021-10-04T09:01:56.161" v="21998" actId="20577"/>
        <pc:sldMkLst>
          <pc:docMk/>
          <pc:sldMk cId="543065788" sldId="267"/>
        </pc:sldMkLst>
        <pc:spChg chg="add mod">
          <ac:chgData name="Steinar Hjelset" userId="727899f6-15b8-4b65-aaa1-6e1fcb12381b" providerId="ADAL" clId="{51FD6F53-FB1E-4ECD-AC05-A0E4C096FC8A}" dt="2021-10-04T08:25:46.565" v="21263" actId="207"/>
          <ac:spMkLst>
            <pc:docMk/>
            <pc:sldMk cId="543065788" sldId="267"/>
            <ac:spMk id="3" creationId="{EEDF500E-0742-4DBC-B209-7C53BEE7534B}"/>
          </ac:spMkLst>
        </pc:spChg>
        <pc:graphicFrameChg chg="add mod modGraphic">
          <ac:chgData name="Steinar Hjelset" userId="727899f6-15b8-4b65-aaa1-6e1fcb12381b" providerId="ADAL" clId="{51FD6F53-FB1E-4ECD-AC05-A0E4C096FC8A}" dt="2021-10-04T09:01:56.161" v="21998" actId="20577"/>
          <ac:graphicFrameMkLst>
            <pc:docMk/>
            <pc:sldMk cId="543065788" sldId="267"/>
            <ac:graphicFrameMk id="2" creationId="{F30886D1-93D8-4879-88D6-5AF22364F419}"/>
          </ac:graphicFrameMkLst>
        </pc:graphicFrameChg>
      </pc:sldChg>
      <pc:sldChg chg="addSp delSp modSp add mod">
        <pc:chgData name="Steinar Hjelset" userId="727899f6-15b8-4b65-aaa1-6e1fcb12381b" providerId="ADAL" clId="{51FD6F53-FB1E-4ECD-AC05-A0E4C096FC8A}" dt="2021-10-04T09:43:21.529" v="23169"/>
        <pc:sldMkLst>
          <pc:docMk/>
          <pc:sldMk cId="2179098101" sldId="268"/>
        </pc:sldMkLst>
        <pc:spChg chg="add mod">
          <ac:chgData name="Steinar Hjelset" userId="727899f6-15b8-4b65-aaa1-6e1fcb12381b" providerId="ADAL" clId="{51FD6F53-FB1E-4ECD-AC05-A0E4C096FC8A}" dt="2021-10-04T08:26:47.220" v="21311" actId="207"/>
          <ac:spMkLst>
            <pc:docMk/>
            <pc:sldMk cId="2179098101" sldId="268"/>
            <ac:spMk id="3" creationId="{7A802A99-3FD1-4B88-8449-23A0B4C9081E}"/>
          </ac:spMkLst>
        </pc:spChg>
        <pc:spChg chg="add del mod">
          <ac:chgData name="Steinar Hjelset" userId="727899f6-15b8-4b65-aaa1-6e1fcb12381b" providerId="ADAL" clId="{51FD6F53-FB1E-4ECD-AC05-A0E4C096FC8A}" dt="2021-09-21T10:26:27.967" v="2330" actId="478"/>
          <ac:spMkLst>
            <pc:docMk/>
            <pc:sldMk cId="2179098101" sldId="268"/>
            <ac:spMk id="3" creationId="{8FE1B282-903C-4635-849D-4450B1CD91D8}"/>
          </ac:spMkLst>
        </pc:spChg>
        <pc:graphicFrameChg chg="mod modGraphic">
          <ac:chgData name="Steinar Hjelset" userId="727899f6-15b8-4b65-aaa1-6e1fcb12381b" providerId="ADAL" clId="{51FD6F53-FB1E-4ECD-AC05-A0E4C096FC8A}" dt="2021-10-04T09:43:21.529" v="23169"/>
          <ac:graphicFrameMkLst>
            <pc:docMk/>
            <pc:sldMk cId="2179098101" sldId="268"/>
            <ac:graphicFrameMk id="2" creationId="{F30886D1-93D8-4879-88D6-5AF22364F419}"/>
          </ac:graphicFrameMkLst>
        </pc:graphicFrameChg>
      </pc:sldChg>
      <pc:sldChg chg="modSp new del mod">
        <pc:chgData name="Steinar Hjelset" userId="727899f6-15b8-4b65-aaa1-6e1fcb12381b" providerId="ADAL" clId="{51FD6F53-FB1E-4ECD-AC05-A0E4C096FC8A}" dt="2021-09-21T10:56:53.989" v="3911" actId="47"/>
        <pc:sldMkLst>
          <pc:docMk/>
          <pc:sldMk cId="3552312031" sldId="269"/>
        </pc:sldMkLst>
        <pc:spChg chg="mod">
          <ac:chgData name="Steinar Hjelset" userId="727899f6-15b8-4b65-aaa1-6e1fcb12381b" providerId="ADAL" clId="{51FD6F53-FB1E-4ECD-AC05-A0E4C096FC8A}" dt="2021-09-21T10:56:48.005" v="3909" actId="404"/>
          <ac:spMkLst>
            <pc:docMk/>
            <pc:sldMk cId="3552312031" sldId="269"/>
            <ac:spMk id="2" creationId="{59A24C32-7205-4E94-84D7-53D1158AD5F6}"/>
          </ac:spMkLst>
        </pc:spChg>
        <pc:spChg chg="mod">
          <ac:chgData name="Steinar Hjelset" userId="727899f6-15b8-4b65-aaa1-6e1fcb12381b" providerId="ADAL" clId="{51FD6F53-FB1E-4ECD-AC05-A0E4C096FC8A}" dt="2021-09-21T10:56:52.125" v="3910" actId="404"/>
          <ac:spMkLst>
            <pc:docMk/>
            <pc:sldMk cId="3552312031" sldId="269"/>
            <ac:spMk id="3" creationId="{6AB8632F-3996-41CC-9832-5477F6077BCB}"/>
          </ac:spMkLst>
        </pc:spChg>
      </pc:sldChg>
      <pc:sldChg chg="addSp delSp modSp add del mod ord modShow">
        <pc:chgData name="Steinar Hjelset" userId="727899f6-15b8-4b65-aaa1-6e1fcb12381b" providerId="ADAL" clId="{51FD6F53-FB1E-4ECD-AC05-A0E4C096FC8A}" dt="2021-10-04T06:57:05.578" v="20788" actId="47"/>
        <pc:sldMkLst>
          <pc:docMk/>
          <pc:sldMk cId="3916210805" sldId="269"/>
        </pc:sldMkLst>
        <pc:spChg chg="mod">
          <ac:chgData name="Steinar Hjelset" userId="727899f6-15b8-4b65-aaa1-6e1fcb12381b" providerId="ADAL" clId="{51FD6F53-FB1E-4ECD-AC05-A0E4C096FC8A}" dt="2021-09-21T11:28:04.893" v="4555" actId="6549"/>
          <ac:spMkLst>
            <pc:docMk/>
            <pc:sldMk cId="3916210805" sldId="269"/>
            <ac:spMk id="5" creationId="{9E9DF06B-3BBC-471F-BEFD-D6B5692E6A82}"/>
          </ac:spMkLst>
        </pc:spChg>
        <pc:spChg chg="mod">
          <ac:chgData name="Steinar Hjelset" userId="727899f6-15b8-4b65-aaa1-6e1fcb12381b" providerId="ADAL" clId="{51FD6F53-FB1E-4ECD-AC05-A0E4C096FC8A}" dt="2021-09-21T12:14:01.039" v="7115" actId="207"/>
          <ac:spMkLst>
            <pc:docMk/>
            <pc:sldMk cId="3916210805" sldId="269"/>
            <ac:spMk id="12" creationId="{D52D07D9-911A-431C-BE40-2122C97FF143}"/>
          </ac:spMkLst>
        </pc:spChg>
        <pc:spChg chg="mod">
          <ac:chgData name="Steinar Hjelset" userId="727899f6-15b8-4b65-aaa1-6e1fcb12381b" providerId="ADAL" clId="{51FD6F53-FB1E-4ECD-AC05-A0E4C096FC8A}" dt="2021-09-21T12:14:04.027" v="7116" actId="207"/>
          <ac:spMkLst>
            <pc:docMk/>
            <pc:sldMk cId="3916210805" sldId="269"/>
            <ac:spMk id="13" creationId="{206DF834-4F23-457B-A8D3-C58892EBA1C1}"/>
          </ac:spMkLst>
        </pc:spChg>
        <pc:spChg chg="mod">
          <ac:chgData name="Steinar Hjelset" userId="727899f6-15b8-4b65-aaa1-6e1fcb12381b" providerId="ADAL" clId="{51FD6F53-FB1E-4ECD-AC05-A0E4C096FC8A}" dt="2021-09-27T08:52:44.284" v="11212" actId="20577"/>
          <ac:spMkLst>
            <pc:docMk/>
            <pc:sldMk cId="3916210805" sldId="269"/>
            <ac:spMk id="14" creationId="{1C617199-BD48-43AD-9CAA-9342C2F64131}"/>
          </ac:spMkLst>
        </pc:spChg>
        <pc:spChg chg="mod">
          <ac:chgData name="Steinar Hjelset" userId="727899f6-15b8-4b65-aaa1-6e1fcb12381b" providerId="ADAL" clId="{51FD6F53-FB1E-4ECD-AC05-A0E4C096FC8A}" dt="2021-09-21T12:14:11.614" v="7120" actId="5793"/>
          <ac:spMkLst>
            <pc:docMk/>
            <pc:sldMk cId="3916210805" sldId="269"/>
            <ac:spMk id="15" creationId="{72ACF41F-EC22-4A92-BB03-DB76E97CCD0B}"/>
          </ac:spMkLst>
        </pc:spChg>
        <pc:spChg chg="mod">
          <ac:chgData name="Steinar Hjelset" userId="727899f6-15b8-4b65-aaa1-6e1fcb12381b" providerId="ADAL" clId="{51FD6F53-FB1E-4ECD-AC05-A0E4C096FC8A}" dt="2021-09-21T12:14:16.181" v="7122" actId="5793"/>
          <ac:spMkLst>
            <pc:docMk/>
            <pc:sldMk cId="3916210805" sldId="269"/>
            <ac:spMk id="16" creationId="{BA45D1D0-9131-4BCE-8E9B-E8E2400E6EDF}"/>
          </ac:spMkLst>
        </pc:spChg>
        <pc:spChg chg="mod">
          <ac:chgData name="Steinar Hjelset" userId="727899f6-15b8-4b65-aaa1-6e1fcb12381b" providerId="ADAL" clId="{51FD6F53-FB1E-4ECD-AC05-A0E4C096FC8A}" dt="2021-09-21T12:14:24.189" v="7125" actId="5793"/>
          <ac:spMkLst>
            <pc:docMk/>
            <pc:sldMk cId="3916210805" sldId="269"/>
            <ac:spMk id="17" creationId="{E4DEF6B5-6D89-46A7-91BA-8D3556BC61C9}"/>
          </ac:spMkLst>
        </pc:spChg>
        <pc:spChg chg="mod">
          <ac:chgData name="Steinar Hjelset" userId="727899f6-15b8-4b65-aaa1-6e1fcb12381b" providerId="ADAL" clId="{51FD6F53-FB1E-4ECD-AC05-A0E4C096FC8A}" dt="2021-09-21T11:21:52.044" v="4211" actId="1036"/>
          <ac:spMkLst>
            <pc:docMk/>
            <pc:sldMk cId="3916210805" sldId="269"/>
            <ac:spMk id="21" creationId="{5F11A152-1212-4282-A34B-DE6318827030}"/>
          </ac:spMkLst>
        </pc:spChg>
        <pc:picChg chg="add mod ord">
          <ac:chgData name="Steinar Hjelset" userId="727899f6-15b8-4b65-aaa1-6e1fcb12381b" providerId="ADAL" clId="{51FD6F53-FB1E-4ECD-AC05-A0E4C096FC8A}" dt="2021-09-21T11:31:21.116" v="4624" actId="167"/>
          <ac:picMkLst>
            <pc:docMk/>
            <pc:sldMk cId="3916210805" sldId="269"/>
            <ac:picMk id="11" creationId="{E1620D28-2629-431C-AAD2-75520E3735A0}"/>
          </ac:picMkLst>
        </pc:picChg>
        <pc:picChg chg="del">
          <ac:chgData name="Steinar Hjelset" userId="727899f6-15b8-4b65-aaa1-6e1fcb12381b" providerId="ADAL" clId="{51FD6F53-FB1E-4ECD-AC05-A0E4C096FC8A}" dt="2021-09-21T11:31:22.814" v="4625" actId="478"/>
          <ac:picMkLst>
            <pc:docMk/>
            <pc:sldMk cId="3916210805" sldId="269"/>
            <ac:picMk id="18" creationId="{0368142D-D6E5-42B8-92C8-44B6637C1B36}"/>
          </ac:picMkLst>
        </pc:picChg>
      </pc:sldChg>
      <pc:sldChg chg="addSp delSp modSp add del mod ord modShow">
        <pc:chgData name="Steinar Hjelset" userId="727899f6-15b8-4b65-aaa1-6e1fcb12381b" providerId="ADAL" clId="{51FD6F53-FB1E-4ECD-AC05-A0E4C096FC8A}" dt="2021-10-04T06:57:05.578" v="20788" actId="47"/>
        <pc:sldMkLst>
          <pc:docMk/>
          <pc:sldMk cId="3734194059" sldId="270"/>
        </pc:sldMkLst>
        <pc:spChg chg="mod">
          <ac:chgData name="Steinar Hjelset" userId="727899f6-15b8-4b65-aaa1-6e1fcb12381b" providerId="ADAL" clId="{51FD6F53-FB1E-4ECD-AC05-A0E4C096FC8A}" dt="2021-09-21T11:28:13.471" v="4574" actId="20577"/>
          <ac:spMkLst>
            <pc:docMk/>
            <pc:sldMk cId="3734194059" sldId="270"/>
            <ac:spMk id="5" creationId="{9E9DF06B-3BBC-471F-BEFD-D6B5692E6A82}"/>
          </ac:spMkLst>
        </pc:spChg>
        <pc:spChg chg="mod">
          <ac:chgData name="Steinar Hjelset" userId="727899f6-15b8-4b65-aaa1-6e1fcb12381b" providerId="ADAL" clId="{51FD6F53-FB1E-4ECD-AC05-A0E4C096FC8A}" dt="2021-09-21T12:14:30.084" v="7126" actId="207"/>
          <ac:spMkLst>
            <pc:docMk/>
            <pc:sldMk cId="3734194059" sldId="270"/>
            <ac:spMk id="12" creationId="{D52D07D9-911A-431C-BE40-2122C97FF143}"/>
          </ac:spMkLst>
        </pc:spChg>
        <pc:spChg chg="mod">
          <ac:chgData name="Steinar Hjelset" userId="727899f6-15b8-4b65-aaa1-6e1fcb12381b" providerId="ADAL" clId="{51FD6F53-FB1E-4ECD-AC05-A0E4C096FC8A}" dt="2021-09-21T12:14:31.852" v="7127" actId="207"/>
          <ac:spMkLst>
            <pc:docMk/>
            <pc:sldMk cId="3734194059" sldId="270"/>
            <ac:spMk id="13" creationId="{206DF834-4F23-457B-A8D3-C58892EBA1C1}"/>
          </ac:spMkLst>
        </pc:spChg>
        <pc:spChg chg="mod">
          <ac:chgData name="Steinar Hjelset" userId="727899f6-15b8-4b65-aaa1-6e1fcb12381b" providerId="ADAL" clId="{51FD6F53-FB1E-4ECD-AC05-A0E4C096FC8A}" dt="2021-09-27T08:54:59.276" v="11560" actId="20577"/>
          <ac:spMkLst>
            <pc:docMk/>
            <pc:sldMk cId="3734194059" sldId="270"/>
            <ac:spMk id="14" creationId="{1C617199-BD48-43AD-9CAA-9342C2F64131}"/>
          </ac:spMkLst>
        </pc:spChg>
        <pc:spChg chg="mod">
          <ac:chgData name="Steinar Hjelset" userId="727899f6-15b8-4b65-aaa1-6e1fcb12381b" providerId="ADAL" clId="{51FD6F53-FB1E-4ECD-AC05-A0E4C096FC8A}" dt="2021-09-21T12:14:42.723" v="7133" actId="5793"/>
          <ac:spMkLst>
            <pc:docMk/>
            <pc:sldMk cId="3734194059" sldId="270"/>
            <ac:spMk id="15" creationId="{72ACF41F-EC22-4A92-BB03-DB76E97CCD0B}"/>
          </ac:spMkLst>
        </pc:spChg>
        <pc:spChg chg="mod">
          <ac:chgData name="Steinar Hjelset" userId="727899f6-15b8-4b65-aaa1-6e1fcb12381b" providerId="ADAL" clId="{51FD6F53-FB1E-4ECD-AC05-A0E4C096FC8A}" dt="2021-09-21T12:14:41.440" v="7132" actId="5793"/>
          <ac:spMkLst>
            <pc:docMk/>
            <pc:sldMk cId="3734194059" sldId="270"/>
            <ac:spMk id="16" creationId="{BA45D1D0-9131-4BCE-8E9B-E8E2400E6EDF}"/>
          </ac:spMkLst>
        </pc:spChg>
        <pc:spChg chg="mod">
          <ac:chgData name="Steinar Hjelset" userId="727899f6-15b8-4b65-aaa1-6e1fcb12381b" providerId="ADAL" clId="{51FD6F53-FB1E-4ECD-AC05-A0E4C096FC8A}" dt="2021-09-21T12:14:39.843" v="7131" actId="207"/>
          <ac:spMkLst>
            <pc:docMk/>
            <pc:sldMk cId="3734194059" sldId="270"/>
            <ac:spMk id="17" creationId="{E4DEF6B5-6D89-46A7-91BA-8D3556BC61C9}"/>
          </ac:spMkLst>
        </pc:spChg>
        <pc:spChg chg="mod">
          <ac:chgData name="Steinar Hjelset" userId="727899f6-15b8-4b65-aaa1-6e1fcb12381b" providerId="ADAL" clId="{51FD6F53-FB1E-4ECD-AC05-A0E4C096FC8A}" dt="2021-09-21T11:22:10.030" v="4291" actId="1038"/>
          <ac:spMkLst>
            <pc:docMk/>
            <pc:sldMk cId="3734194059" sldId="270"/>
            <ac:spMk id="21" creationId="{5F11A152-1212-4282-A34B-DE6318827030}"/>
          </ac:spMkLst>
        </pc:spChg>
        <pc:picChg chg="add mod ord">
          <ac:chgData name="Steinar Hjelset" userId="727899f6-15b8-4b65-aaa1-6e1fcb12381b" providerId="ADAL" clId="{51FD6F53-FB1E-4ECD-AC05-A0E4C096FC8A}" dt="2021-09-21T11:31:33.221" v="4627" actId="167"/>
          <ac:picMkLst>
            <pc:docMk/>
            <pc:sldMk cId="3734194059" sldId="270"/>
            <ac:picMk id="11" creationId="{20952BA7-D12C-4264-B73B-8E3CFC1F9A86}"/>
          </ac:picMkLst>
        </pc:picChg>
        <pc:picChg chg="del">
          <ac:chgData name="Steinar Hjelset" userId="727899f6-15b8-4b65-aaa1-6e1fcb12381b" providerId="ADAL" clId="{51FD6F53-FB1E-4ECD-AC05-A0E4C096FC8A}" dt="2021-09-21T11:31:35.257" v="4628" actId="478"/>
          <ac:picMkLst>
            <pc:docMk/>
            <pc:sldMk cId="3734194059" sldId="270"/>
            <ac:picMk id="18" creationId="{0368142D-D6E5-42B8-92C8-44B6637C1B36}"/>
          </ac:picMkLst>
        </pc:picChg>
      </pc:sldChg>
      <pc:sldChg chg="addSp delSp modSp add del mod ord modShow">
        <pc:chgData name="Steinar Hjelset" userId="727899f6-15b8-4b65-aaa1-6e1fcb12381b" providerId="ADAL" clId="{51FD6F53-FB1E-4ECD-AC05-A0E4C096FC8A}" dt="2021-10-04T06:57:05.578" v="20788" actId="47"/>
        <pc:sldMkLst>
          <pc:docMk/>
          <pc:sldMk cId="99560824" sldId="271"/>
        </pc:sldMkLst>
        <pc:spChg chg="mod">
          <ac:chgData name="Steinar Hjelset" userId="727899f6-15b8-4b65-aaa1-6e1fcb12381b" providerId="ADAL" clId="{51FD6F53-FB1E-4ECD-AC05-A0E4C096FC8A}" dt="2021-09-21T11:27:50.755" v="4517" actId="6549"/>
          <ac:spMkLst>
            <pc:docMk/>
            <pc:sldMk cId="99560824" sldId="271"/>
            <ac:spMk id="5" creationId="{9E9DF06B-3BBC-471F-BEFD-D6B5692E6A82}"/>
          </ac:spMkLst>
        </pc:spChg>
        <pc:spChg chg="mod">
          <ac:chgData name="Steinar Hjelset" userId="727899f6-15b8-4b65-aaa1-6e1fcb12381b" providerId="ADAL" clId="{51FD6F53-FB1E-4ECD-AC05-A0E4C096FC8A}" dt="2021-09-27T08:55:45.322" v="11682" actId="20577"/>
          <ac:spMkLst>
            <pc:docMk/>
            <pc:sldMk cId="99560824" sldId="271"/>
            <ac:spMk id="12" creationId="{D52D07D9-911A-431C-BE40-2122C97FF143}"/>
          </ac:spMkLst>
        </pc:spChg>
        <pc:spChg chg="mod">
          <ac:chgData name="Steinar Hjelset" userId="727899f6-15b8-4b65-aaa1-6e1fcb12381b" providerId="ADAL" clId="{51FD6F53-FB1E-4ECD-AC05-A0E4C096FC8A}" dt="2021-09-22T08:36:48.028" v="8485" actId="20577"/>
          <ac:spMkLst>
            <pc:docMk/>
            <pc:sldMk cId="99560824" sldId="271"/>
            <ac:spMk id="13" creationId="{206DF834-4F23-457B-A8D3-C58892EBA1C1}"/>
          </ac:spMkLst>
        </pc:spChg>
        <pc:spChg chg="mod">
          <ac:chgData name="Steinar Hjelset" userId="727899f6-15b8-4b65-aaa1-6e1fcb12381b" providerId="ADAL" clId="{51FD6F53-FB1E-4ECD-AC05-A0E4C096FC8A}" dt="2021-09-27T08:55:32.751" v="11681" actId="20577"/>
          <ac:spMkLst>
            <pc:docMk/>
            <pc:sldMk cId="99560824" sldId="271"/>
            <ac:spMk id="14" creationId="{1C617199-BD48-43AD-9CAA-9342C2F64131}"/>
          </ac:spMkLst>
        </pc:spChg>
        <pc:spChg chg="mod">
          <ac:chgData name="Steinar Hjelset" userId="727899f6-15b8-4b65-aaa1-6e1fcb12381b" providerId="ADAL" clId="{51FD6F53-FB1E-4ECD-AC05-A0E4C096FC8A}" dt="2021-09-21T12:15:04.691" v="7142" actId="5793"/>
          <ac:spMkLst>
            <pc:docMk/>
            <pc:sldMk cId="99560824" sldId="271"/>
            <ac:spMk id="15" creationId="{72ACF41F-EC22-4A92-BB03-DB76E97CCD0B}"/>
          </ac:spMkLst>
        </pc:spChg>
        <pc:spChg chg="mod">
          <ac:chgData name="Steinar Hjelset" userId="727899f6-15b8-4b65-aaa1-6e1fcb12381b" providerId="ADAL" clId="{51FD6F53-FB1E-4ECD-AC05-A0E4C096FC8A}" dt="2021-09-21T12:15:02.528" v="7141" actId="5793"/>
          <ac:spMkLst>
            <pc:docMk/>
            <pc:sldMk cId="99560824" sldId="271"/>
            <ac:spMk id="16" creationId="{BA45D1D0-9131-4BCE-8E9B-E8E2400E6EDF}"/>
          </ac:spMkLst>
        </pc:spChg>
        <pc:spChg chg="mod">
          <ac:chgData name="Steinar Hjelset" userId="727899f6-15b8-4b65-aaa1-6e1fcb12381b" providerId="ADAL" clId="{51FD6F53-FB1E-4ECD-AC05-A0E4C096FC8A}" dt="2021-09-21T12:15:01.007" v="7140" actId="207"/>
          <ac:spMkLst>
            <pc:docMk/>
            <pc:sldMk cId="99560824" sldId="271"/>
            <ac:spMk id="17" creationId="{E4DEF6B5-6D89-46A7-91BA-8D3556BC61C9}"/>
          </ac:spMkLst>
        </pc:spChg>
        <pc:spChg chg="mod">
          <ac:chgData name="Steinar Hjelset" userId="727899f6-15b8-4b65-aaa1-6e1fcb12381b" providerId="ADAL" clId="{51FD6F53-FB1E-4ECD-AC05-A0E4C096FC8A}" dt="2021-09-21T11:22:44.166" v="4427" actId="1035"/>
          <ac:spMkLst>
            <pc:docMk/>
            <pc:sldMk cId="99560824" sldId="271"/>
            <ac:spMk id="21" creationId="{5F11A152-1212-4282-A34B-DE6318827030}"/>
          </ac:spMkLst>
        </pc:spChg>
        <pc:picChg chg="add mod ord">
          <ac:chgData name="Steinar Hjelset" userId="727899f6-15b8-4b65-aaa1-6e1fcb12381b" providerId="ADAL" clId="{51FD6F53-FB1E-4ECD-AC05-A0E4C096FC8A}" dt="2021-09-21T11:31:44.787" v="4630" actId="167"/>
          <ac:picMkLst>
            <pc:docMk/>
            <pc:sldMk cId="99560824" sldId="271"/>
            <ac:picMk id="11" creationId="{33601364-4023-4510-A4D0-60262F7C7754}"/>
          </ac:picMkLst>
        </pc:picChg>
        <pc:picChg chg="del">
          <ac:chgData name="Steinar Hjelset" userId="727899f6-15b8-4b65-aaa1-6e1fcb12381b" providerId="ADAL" clId="{51FD6F53-FB1E-4ECD-AC05-A0E4C096FC8A}" dt="2021-09-21T11:31:51.863" v="4631" actId="478"/>
          <ac:picMkLst>
            <pc:docMk/>
            <pc:sldMk cId="99560824" sldId="271"/>
            <ac:picMk id="18" creationId="{0368142D-D6E5-42B8-92C8-44B6637C1B36}"/>
          </ac:picMkLst>
        </pc:picChg>
      </pc:sldChg>
      <pc:sldChg chg="addSp delSp modSp add del mod ord modShow">
        <pc:chgData name="Steinar Hjelset" userId="727899f6-15b8-4b65-aaa1-6e1fcb12381b" providerId="ADAL" clId="{51FD6F53-FB1E-4ECD-AC05-A0E4C096FC8A}" dt="2021-10-04T06:57:05.578" v="20788" actId="47"/>
        <pc:sldMkLst>
          <pc:docMk/>
          <pc:sldMk cId="2017547530" sldId="272"/>
        </pc:sldMkLst>
        <pc:spChg chg="mod">
          <ac:chgData name="Steinar Hjelset" userId="727899f6-15b8-4b65-aaa1-6e1fcb12381b" providerId="ADAL" clId="{51FD6F53-FB1E-4ECD-AC05-A0E4C096FC8A}" dt="2021-09-21T11:28:22.300" v="4589" actId="20577"/>
          <ac:spMkLst>
            <pc:docMk/>
            <pc:sldMk cId="2017547530" sldId="272"/>
            <ac:spMk id="5" creationId="{9E9DF06B-3BBC-471F-BEFD-D6B5692E6A82}"/>
          </ac:spMkLst>
        </pc:spChg>
        <pc:spChg chg="mod">
          <ac:chgData name="Steinar Hjelset" userId="727899f6-15b8-4b65-aaa1-6e1fcb12381b" providerId="ADAL" clId="{51FD6F53-FB1E-4ECD-AC05-A0E4C096FC8A}" dt="2021-09-21T12:15:14.591" v="7144" actId="207"/>
          <ac:spMkLst>
            <pc:docMk/>
            <pc:sldMk cId="2017547530" sldId="272"/>
            <ac:spMk id="12" creationId="{D52D07D9-911A-431C-BE40-2122C97FF143}"/>
          </ac:spMkLst>
        </pc:spChg>
        <pc:spChg chg="mod">
          <ac:chgData name="Steinar Hjelset" userId="727899f6-15b8-4b65-aaa1-6e1fcb12381b" providerId="ADAL" clId="{51FD6F53-FB1E-4ECD-AC05-A0E4C096FC8A}" dt="2021-09-22T08:34:22.440" v="8351" actId="20577"/>
          <ac:spMkLst>
            <pc:docMk/>
            <pc:sldMk cId="2017547530" sldId="272"/>
            <ac:spMk id="13" creationId="{206DF834-4F23-457B-A8D3-C58892EBA1C1}"/>
          </ac:spMkLst>
        </pc:spChg>
        <pc:spChg chg="mod">
          <ac:chgData name="Steinar Hjelset" userId="727899f6-15b8-4b65-aaa1-6e1fcb12381b" providerId="ADAL" clId="{51FD6F53-FB1E-4ECD-AC05-A0E4C096FC8A}" dt="2021-09-27T08:57:40.905" v="12064" actId="20577"/>
          <ac:spMkLst>
            <pc:docMk/>
            <pc:sldMk cId="2017547530" sldId="272"/>
            <ac:spMk id="14" creationId="{1C617199-BD48-43AD-9CAA-9342C2F64131}"/>
          </ac:spMkLst>
        </pc:spChg>
        <pc:spChg chg="mod">
          <ac:chgData name="Steinar Hjelset" userId="727899f6-15b8-4b65-aaa1-6e1fcb12381b" providerId="ADAL" clId="{51FD6F53-FB1E-4ECD-AC05-A0E4C096FC8A}" dt="2021-09-21T12:15:28.152" v="7151" actId="5793"/>
          <ac:spMkLst>
            <pc:docMk/>
            <pc:sldMk cId="2017547530" sldId="272"/>
            <ac:spMk id="15" creationId="{72ACF41F-EC22-4A92-BB03-DB76E97CCD0B}"/>
          </ac:spMkLst>
        </pc:spChg>
        <pc:spChg chg="mod">
          <ac:chgData name="Steinar Hjelset" userId="727899f6-15b8-4b65-aaa1-6e1fcb12381b" providerId="ADAL" clId="{51FD6F53-FB1E-4ECD-AC05-A0E4C096FC8A}" dt="2021-09-21T12:15:26.338" v="7150" actId="5793"/>
          <ac:spMkLst>
            <pc:docMk/>
            <pc:sldMk cId="2017547530" sldId="272"/>
            <ac:spMk id="16" creationId="{BA45D1D0-9131-4BCE-8E9B-E8E2400E6EDF}"/>
          </ac:spMkLst>
        </pc:spChg>
        <pc:spChg chg="mod">
          <ac:chgData name="Steinar Hjelset" userId="727899f6-15b8-4b65-aaa1-6e1fcb12381b" providerId="ADAL" clId="{51FD6F53-FB1E-4ECD-AC05-A0E4C096FC8A}" dt="2021-09-21T12:15:24.763" v="7149" actId="207"/>
          <ac:spMkLst>
            <pc:docMk/>
            <pc:sldMk cId="2017547530" sldId="272"/>
            <ac:spMk id="17" creationId="{E4DEF6B5-6D89-46A7-91BA-8D3556BC61C9}"/>
          </ac:spMkLst>
        </pc:spChg>
        <pc:spChg chg="mod">
          <ac:chgData name="Steinar Hjelset" userId="727899f6-15b8-4b65-aaa1-6e1fcb12381b" providerId="ADAL" clId="{51FD6F53-FB1E-4ECD-AC05-A0E4C096FC8A}" dt="2021-09-21T11:23:08.617" v="4450" actId="1035"/>
          <ac:spMkLst>
            <pc:docMk/>
            <pc:sldMk cId="2017547530" sldId="272"/>
            <ac:spMk id="21" creationId="{5F11A152-1212-4282-A34B-DE6318827030}"/>
          </ac:spMkLst>
        </pc:spChg>
        <pc:picChg chg="add mod ord">
          <ac:chgData name="Steinar Hjelset" userId="727899f6-15b8-4b65-aaa1-6e1fcb12381b" providerId="ADAL" clId="{51FD6F53-FB1E-4ECD-AC05-A0E4C096FC8A}" dt="2021-09-21T11:32:05.184" v="4633" actId="167"/>
          <ac:picMkLst>
            <pc:docMk/>
            <pc:sldMk cId="2017547530" sldId="272"/>
            <ac:picMk id="11" creationId="{C1870C3F-5839-4934-B782-9A72B9CA30A2}"/>
          </ac:picMkLst>
        </pc:picChg>
        <pc:picChg chg="del">
          <ac:chgData name="Steinar Hjelset" userId="727899f6-15b8-4b65-aaa1-6e1fcb12381b" providerId="ADAL" clId="{51FD6F53-FB1E-4ECD-AC05-A0E4C096FC8A}" dt="2021-09-21T11:32:06.538" v="4634" actId="478"/>
          <ac:picMkLst>
            <pc:docMk/>
            <pc:sldMk cId="2017547530" sldId="272"/>
            <ac:picMk id="18" creationId="{0368142D-D6E5-42B8-92C8-44B6637C1B36}"/>
          </ac:picMkLst>
        </pc:picChg>
      </pc:sldChg>
      <pc:sldChg chg="addSp modSp add mod addCm modCm">
        <pc:chgData name="Steinar Hjelset" userId="727899f6-15b8-4b65-aaa1-6e1fcb12381b" providerId="ADAL" clId="{51FD6F53-FB1E-4ECD-AC05-A0E4C096FC8A}" dt="2021-10-04T17:59:06.197" v="23249" actId="1076"/>
        <pc:sldMkLst>
          <pc:docMk/>
          <pc:sldMk cId="3060755625" sldId="273"/>
        </pc:sldMkLst>
        <pc:spChg chg="mod">
          <ac:chgData name="Steinar Hjelset" userId="727899f6-15b8-4b65-aaa1-6e1fcb12381b" providerId="ADAL" clId="{51FD6F53-FB1E-4ECD-AC05-A0E4C096FC8A}" dt="2021-10-04T17:42:46.644" v="23231" actId="1076"/>
          <ac:spMkLst>
            <pc:docMk/>
            <pc:sldMk cId="3060755625" sldId="273"/>
            <ac:spMk id="3" creationId="{EEDF500E-0742-4DBC-B209-7C53BEE7534B}"/>
          </ac:spMkLst>
        </pc:spChg>
        <pc:graphicFrameChg chg="mod modGraphic">
          <ac:chgData name="Steinar Hjelset" userId="727899f6-15b8-4b65-aaa1-6e1fcb12381b" providerId="ADAL" clId="{51FD6F53-FB1E-4ECD-AC05-A0E4C096FC8A}" dt="2021-10-04T17:58:26.161" v="23244"/>
          <ac:graphicFrameMkLst>
            <pc:docMk/>
            <pc:sldMk cId="3060755625" sldId="273"/>
            <ac:graphicFrameMk id="2" creationId="{F30886D1-93D8-4879-88D6-5AF22364F419}"/>
          </ac:graphicFrameMkLst>
        </pc:graphicFrameChg>
        <pc:picChg chg="add mod">
          <ac:chgData name="Steinar Hjelset" userId="727899f6-15b8-4b65-aaa1-6e1fcb12381b" providerId="ADAL" clId="{51FD6F53-FB1E-4ECD-AC05-A0E4C096FC8A}" dt="2021-10-04T17:59:06.197" v="23249" actId="1076"/>
          <ac:picMkLst>
            <pc:docMk/>
            <pc:sldMk cId="3060755625" sldId="273"/>
            <ac:picMk id="4" creationId="{6908B920-BB8A-4BBB-957B-738E25E313F6}"/>
          </ac:picMkLst>
        </pc:picChg>
      </pc:sldChg>
      <pc:sldChg chg="del mod ord modShow">
        <pc:chgData name="Steinar Hjelset" userId="727899f6-15b8-4b65-aaa1-6e1fcb12381b" providerId="ADAL" clId="{51FD6F53-FB1E-4ECD-AC05-A0E4C096FC8A}" dt="2021-10-04T07:02:04.875" v="20789" actId="47"/>
        <pc:sldMkLst>
          <pc:docMk/>
          <pc:sldMk cId="1278676674" sldId="274"/>
        </pc:sldMkLst>
      </pc:sldChg>
      <pc:sldChg chg="addSp delSp modSp add mod ord modClrScheme modShow chgLayout">
        <pc:chgData name="Steinar Hjelset" userId="727899f6-15b8-4b65-aaa1-6e1fcb12381b" providerId="ADAL" clId="{51FD6F53-FB1E-4ECD-AC05-A0E4C096FC8A}" dt="2021-10-04T07:36:34.669" v="20841" actId="207"/>
        <pc:sldMkLst>
          <pc:docMk/>
          <pc:sldMk cId="2589319193" sldId="275"/>
        </pc:sldMkLst>
        <pc:spChg chg="del">
          <ac:chgData name="Steinar Hjelset" userId="727899f6-15b8-4b65-aaa1-6e1fcb12381b" providerId="ADAL" clId="{51FD6F53-FB1E-4ECD-AC05-A0E4C096FC8A}" dt="2021-09-27T05:37:21.937" v="8697" actId="478"/>
          <ac:spMkLst>
            <pc:docMk/>
            <pc:sldMk cId="2589319193" sldId="275"/>
            <ac:spMk id="2" creationId="{0E04D80E-5254-428A-B103-F1D5DC3C1A7B}"/>
          </ac:spMkLst>
        </pc:spChg>
        <pc:spChg chg="del mod ord">
          <ac:chgData name="Steinar Hjelset" userId="727899f6-15b8-4b65-aaa1-6e1fcb12381b" providerId="ADAL" clId="{51FD6F53-FB1E-4ECD-AC05-A0E4C096FC8A}" dt="2021-09-27T05:55:05.240" v="8712" actId="700"/>
          <ac:spMkLst>
            <pc:docMk/>
            <pc:sldMk cId="2589319193" sldId="275"/>
            <ac:spMk id="3" creationId="{B58257F2-128B-4A76-9DF9-B6A03679680E}"/>
          </ac:spMkLst>
        </pc:spChg>
        <pc:spChg chg="del">
          <ac:chgData name="Steinar Hjelset" userId="727899f6-15b8-4b65-aaa1-6e1fcb12381b" providerId="ADAL" clId="{51FD6F53-FB1E-4ECD-AC05-A0E4C096FC8A}" dt="2021-09-27T05:55:05.240" v="8712" actId="700"/>
          <ac:spMkLst>
            <pc:docMk/>
            <pc:sldMk cId="2589319193" sldId="275"/>
            <ac:spMk id="4" creationId="{1B84DE33-0674-4CA9-BC02-AAB79F0C81C3}"/>
          </ac:spMkLst>
        </pc:spChg>
        <pc:spChg chg="mod ord">
          <ac:chgData name="Steinar Hjelset" userId="727899f6-15b8-4b65-aaa1-6e1fcb12381b" providerId="ADAL" clId="{51FD6F53-FB1E-4ECD-AC05-A0E4C096FC8A}" dt="2021-09-29T09:47:01.387" v="19433" actId="700"/>
          <ac:spMkLst>
            <pc:docMk/>
            <pc:sldMk cId="2589319193" sldId="275"/>
            <ac:spMk id="5" creationId="{9E9DF06B-3BBC-471F-BEFD-D6B5692E6A82}"/>
          </ac:spMkLst>
        </pc:spChg>
        <pc:spChg chg="add del mod ord">
          <ac:chgData name="Steinar Hjelset" userId="727899f6-15b8-4b65-aaa1-6e1fcb12381b" providerId="ADAL" clId="{51FD6F53-FB1E-4ECD-AC05-A0E4C096FC8A}" dt="2021-09-27T08:31:22.599" v="10259" actId="700"/>
          <ac:spMkLst>
            <pc:docMk/>
            <pc:sldMk cId="2589319193" sldId="275"/>
            <ac:spMk id="6" creationId="{983416E9-1AF7-44AD-92D9-177FFFA1E19D}"/>
          </ac:spMkLst>
        </pc:spChg>
        <pc:spChg chg="add del mod ord">
          <ac:chgData name="Steinar Hjelset" userId="727899f6-15b8-4b65-aaa1-6e1fcb12381b" providerId="ADAL" clId="{51FD6F53-FB1E-4ECD-AC05-A0E4C096FC8A}" dt="2021-09-27T08:33:00.552" v="10264" actId="26606"/>
          <ac:spMkLst>
            <pc:docMk/>
            <pc:sldMk cId="2589319193" sldId="275"/>
            <ac:spMk id="7" creationId="{34F35811-50CD-426E-910B-A26045057A8D}"/>
          </ac:spMkLst>
        </pc:spChg>
        <pc:spChg chg="add del mod ord">
          <ac:chgData name="Steinar Hjelset" userId="727899f6-15b8-4b65-aaa1-6e1fcb12381b" providerId="ADAL" clId="{51FD6F53-FB1E-4ECD-AC05-A0E4C096FC8A}" dt="2021-09-27T08:32:59.208" v="10263" actId="22"/>
          <ac:spMkLst>
            <pc:docMk/>
            <pc:sldMk cId="2589319193" sldId="275"/>
            <ac:spMk id="8" creationId="{01238BB5-A3D9-4122-BB8E-1DFB2F2F4043}"/>
          </ac:spMkLst>
        </pc:spChg>
        <pc:spChg chg="add del mod">
          <ac:chgData name="Steinar Hjelset" userId="727899f6-15b8-4b65-aaa1-6e1fcb12381b" providerId="ADAL" clId="{51FD6F53-FB1E-4ECD-AC05-A0E4C096FC8A}" dt="2021-09-29T09:05:37.266" v="18387" actId="478"/>
          <ac:spMkLst>
            <pc:docMk/>
            <pc:sldMk cId="2589319193" sldId="275"/>
            <ac:spMk id="9" creationId="{2E95DC64-EBD5-474D-A00F-3BDC531DBFE6}"/>
          </ac:spMkLst>
        </pc:spChg>
        <pc:spChg chg="add mod ord">
          <ac:chgData name="Steinar Hjelset" userId="727899f6-15b8-4b65-aaa1-6e1fcb12381b" providerId="ADAL" clId="{51FD6F53-FB1E-4ECD-AC05-A0E4C096FC8A}" dt="2021-10-04T07:36:34.669" v="20841" actId="207"/>
          <ac:spMkLst>
            <pc:docMk/>
            <pc:sldMk cId="2589319193" sldId="275"/>
            <ac:spMk id="15" creationId="{9FF9EC8F-9BED-4C75-AB8F-6FA36B023947}"/>
          </ac:spMkLst>
        </pc:spChg>
        <pc:spChg chg="add del mod">
          <ac:chgData name="Steinar Hjelset" userId="727899f6-15b8-4b65-aaa1-6e1fcb12381b" providerId="ADAL" clId="{51FD6F53-FB1E-4ECD-AC05-A0E4C096FC8A}" dt="2021-09-29T09:05:46.301" v="18390" actId="700"/>
          <ac:spMkLst>
            <pc:docMk/>
            <pc:sldMk cId="2589319193" sldId="275"/>
            <ac:spMk id="17" creationId="{A9A52A29-EDF8-4226-A89C-51A928D56F1C}"/>
          </ac:spMkLst>
        </pc:spChg>
        <pc:spChg chg="add del mod">
          <ac:chgData name="Steinar Hjelset" userId="727899f6-15b8-4b65-aaa1-6e1fcb12381b" providerId="ADAL" clId="{51FD6F53-FB1E-4ECD-AC05-A0E4C096FC8A}" dt="2021-09-29T09:13:17.761" v="18490" actId="767"/>
          <ac:spMkLst>
            <pc:docMk/>
            <pc:sldMk cId="2589319193" sldId="275"/>
            <ac:spMk id="19" creationId="{15D57A74-B7B7-45E9-BFD4-13A6F23732B2}"/>
          </ac:spMkLst>
        </pc:spChg>
        <pc:spChg chg="add del mod ord">
          <ac:chgData name="Steinar Hjelset" userId="727899f6-15b8-4b65-aaa1-6e1fcb12381b" providerId="ADAL" clId="{51FD6F53-FB1E-4ECD-AC05-A0E4C096FC8A}" dt="2021-09-29T09:14:13.617" v="18510"/>
          <ac:spMkLst>
            <pc:docMk/>
            <pc:sldMk cId="2589319193" sldId="275"/>
            <ac:spMk id="20" creationId="{9A5AD489-DAAC-482D-977B-091D294C47DE}"/>
          </ac:spMkLst>
        </pc:spChg>
        <pc:spChg chg="add del mod">
          <ac:chgData name="Steinar Hjelset" userId="727899f6-15b8-4b65-aaa1-6e1fcb12381b" providerId="ADAL" clId="{51FD6F53-FB1E-4ECD-AC05-A0E4C096FC8A}" dt="2021-09-29T09:16:06.848" v="18542"/>
          <ac:spMkLst>
            <pc:docMk/>
            <pc:sldMk cId="2589319193" sldId="275"/>
            <ac:spMk id="22" creationId="{5ED776F4-E38C-46E6-90B7-EE7F32B6952A}"/>
          </ac:spMkLst>
        </pc:spChg>
        <pc:spChg chg="add del mod">
          <ac:chgData name="Steinar Hjelset" userId="727899f6-15b8-4b65-aaa1-6e1fcb12381b" providerId="ADAL" clId="{51FD6F53-FB1E-4ECD-AC05-A0E4C096FC8A}" dt="2021-09-29T09:16:06.848" v="18542"/>
          <ac:spMkLst>
            <pc:docMk/>
            <pc:sldMk cId="2589319193" sldId="275"/>
            <ac:spMk id="23" creationId="{4ABEF0D2-2439-4F58-8BDC-52B66B8E2813}"/>
          </ac:spMkLst>
        </pc:spChg>
        <pc:spChg chg="add del mod">
          <ac:chgData name="Steinar Hjelset" userId="727899f6-15b8-4b65-aaa1-6e1fcb12381b" providerId="ADAL" clId="{51FD6F53-FB1E-4ECD-AC05-A0E4C096FC8A}" dt="2021-09-29T09:16:06.848" v="18542"/>
          <ac:spMkLst>
            <pc:docMk/>
            <pc:sldMk cId="2589319193" sldId="275"/>
            <ac:spMk id="24" creationId="{2A430E04-9DD0-4B85-B14E-F6E1C5EE2083}"/>
          </ac:spMkLst>
        </pc:spChg>
        <pc:spChg chg="add del mod">
          <ac:chgData name="Steinar Hjelset" userId="727899f6-15b8-4b65-aaa1-6e1fcb12381b" providerId="ADAL" clId="{51FD6F53-FB1E-4ECD-AC05-A0E4C096FC8A}" dt="2021-09-29T09:16:06.848" v="18542"/>
          <ac:spMkLst>
            <pc:docMk/>
            <pc:sldMk cId="2589319193" sldId="275"/>
            <ac:spMk id="25" creationId="{59EF5FA2-0B2F-4C00-9C1F-708D562E7C56}"/>
          </ac:spMkLst>
        </pc:spChg>
        <pc:spChg chg="add del mod">
          <ac:chgData name="Steinar Hjelset" userId="727899f6-15b8-4b65-aaa1-6e1fcb12381b" providerId="ADAL" clId="{51FD6F53-FB1E-4ECD-AC05-A0E4C096FC8A}" dt="2021-09-29T09:16:06.848" v="18542"/>
          <ac:spMkLst>
            <pc:docMk/>
            <pc:sldMk cId="2589319193" sldId="275"/>
            <ac:spMk id="26" creationId="{1CB2D3F7-6DC9-45BB-ACEE-2FC5ED39B149}"/>
          </ac:spMkLst>
        </pc:spChg>
        <pc:spChg chg="add del mod">
          <ac:chgData name="Steinar Hjelset" userId="727899f6-15b8-4b65-aaa1-6e1fcb12381b" providerId="ADAL" clId="{51FD6F53-FB1E-4ECD-AC05-A0E4C096FC8A}" dt="2021-09-29T10:51:12.011" v="20786" actId="478"/>
          <ac:spMkLst>
            <pc:docMk/>
            <pc:sldMk cId="2589319193" sldId="275"/>
            <ac:spMk id="28" creationId="{62D5CFA7-D877-4EE2-BAC2-4D1924A1C22E}"/>
          </ac:spMkLst>
        </pc:spChg>
        <pc:graphicFrameChg chg="add del mod">
          <ac:chgData name="Steinar Hjelset" userId="727899f6-15b8-4b65-aaa1-6e1fcb12381b" providerId="ADAL" clId="{51FD6F53-FB1E-4ECD-AC05-A0E4C096FC8A}" dt="2021-09-29T09:16:06.848" v="18542"/>
          <ac:graphicFrameMkLst>
            <pc:docMk/>
            <pc:sldMk cId="2589319193" sldId="275"/>
            <ac:graphicFrameMk id="21" creationId="{773D7167-592D-4FC2-A933-5663B083F891}"/>
          </ac:graphicFrameMkLst>
        </pc:graphicFrameChg>
        <pc:picChg chg="add del mod">
          <ac:chgData name="Steinar Hjelset" userId="727899f6-15b8-4b65-aaa1-6e1fcb12381b" providerId="ADAL" clId="{51FD6F53-FB1E-4ECD-AC05-A0E4C096FC8A}" dt="2021-09-28T11:21:17.874" v="15320" actId="478"/>
          <ac:picMkLst>
            <pc:docMk/>
            <pc:sldMk cId="2589319193" sldId="275"/>
            <ac:picMk id="3" creationId="{4C097EFD-7966-406B-BB98-DB1F00E418B7}"/>
          </ac:picMkLst>
        </pc:picChg>
        <pc:picChg chg="add del mod">
          <ac:chgData name="Steinar Hjelset" userId="727899f6-15b8-4b65-aaa1-6e1fcb12381b" providerId="ADAL" clId="{51FD6F53-FB1E-4ECD-AC05-A0E4C096FC8A}" dt="2021-09-28T11:25:58.520" v="15342" actId="478"/>
          <ac:picMkLst>
            <pc:docMk/>
            <pc:sldMk cId="2589319193" sldId="275"/>
            <ac:picMk id="6" creationId="{C826AC3D-5332-427F-B18A-D3B65232B41E}"/>
          </ac:picMkLst>
        </pc:picChg>
        <pc:picChg chg="add del mod">
          <ac:chgData name="Steinar Hjelset" userId="727899f6-15b8-4b65-aaa1-6e1fcb12381b" providerId="ADAL" clId="{51FD6F53-FB1E-4ECD-AC05-A0E4C096FC8A}" dt="2021-09-28T11:24:07.066" v="15336" actId="478"/>
          <ac:picMkLst>
            <pc:docMk/>
            <pc:sldMk cId="2589319193" sldId="275"/>
            <ac:picMk id="8" creationId="{2B97E962-EF8C-4CAE-B16D-076F46C230FA}"/>
          </ac:picMkLst>
        </pc:picChg>
        <pc:picChg chg="add del mod ord">
          <ac:chgData name="Steinar Hjelset" userId="727899f6-15b8-4b65-aaa1-6e1fcb12381b" providerId="ADAL" clId="{51FD6F53-FB1E-4ECD-AC05-A0E4C096FC8A}" dt="2021-09-29T09:05:37.266" v="18387" actId="478"/>
          <ac:picMkLst>
            <pc:docMk/>
            <pc:sldMk cId="2589319193" sldId="275"/>
            <ac:picMk id="10" creationId="{53E5BDB3-961C-4859-B685-9C2A07CCC4F7}"/>
          </ac:picMkLst>
        </pc:picChg>
        <pc:picChg chg="add del mod">
          <ac:chgData name="Steinar Hjelset" userId="727899f6-15b8-4b65-aaa1-6e1fcb12381b" providerId="ADAL" clId="{51FD6F53-FB1E-4ECD-AC05-A0E4C096FC8A}" dt="2021-09-29T09:05:37.266" v="18387" actId="478"/>
          <ac:picMkLst>
            <pc:docMk/>
            <pc:sldMk cId="2589319193" sldId="275"/>
            <ac:picMk id="12" creationId="{6F57F7EF-9363-4F54-AFC5-6C8F8F8E978C}"/>
          </ac:picMkLst>
        </pc:picChg>
        <pc:picChg chg="add del mod">
          <ac:chgData name="Steinar Hjelset" userId="727899f6-15b8-4b65-aaa1-6e1fcb12381b" providerId="ADAL" clId="{51FD6F53-FB1E-4ECD-AC05-A0E4C096FC8A}" dt="2021-09-29T09:05:37.266" v="18387" actId="478"/>
          <ac:picMkLst>
            <pc:docMk/>
            <pc:sldMk cId="2589319193" sldId="275"/>
            <ac:picMk id="14" creationId="{4D42D23F-3AC9-4BF1-9C17-AF82213158C9}"/>
          </ac:picMkLst>
        </pc:picChg>
        <pc:picChg chg="add del mod">
          <ac:chgData name="Steinar Hjelset" userId="727899f6-15b8-4b65-aaa1-6e1fcb12381b" providerId="ADAL" clId="{51FD6F53-FB1E-4ECD-AC05-A0E4C096FC8A}" dt="2021-09-29T09:46:56.556" v="19432" actId="478"/>
          <ac:picMkLst>
            <pc:docMk/>
            <pc:sldMk cId="2589319193" sldId="275"/>
            <ac:picMk id="18" creationId="{1385FAA0-3E1E-4CF5-93D3-8D56C5350D73}"/>
          </ac:picMkLst>
        </pc:picChg>
        <pc:picChg chg="add del mod">
          <ac:chgData name="Steinar Hjelset" userId="727899f6-15b8-4b65-aaa1-6e1fcb12381b" providerId="ADAL" clId="{51FD6F53-FB1E-4ECD-AC05-A0E4C096FC8A}" dt="2021-09-29T09:46:56.556" v="19432" actId="478"/>
          <ac:picMkLst>
            <pc:docMk/>
            <pc:sldMk cId="2589319193" sldId="275"/>
            <ac:picMk id="27" creationId="{716E41A9-38BD-43E7-B588-0F796F35357D}"/>
          </ac:picMkLst>
        </pc:picChg>
      </pc:sldChg>
      <pc:sldChg chg="addSp delSp modSp new mod modClrScheme chgLayout">
        <pc:chgData name="Steinar Hjelset" userId="727899f6-15b8-4b65-aaa1-6e1fcb12381b" providerId="ADAL" clId="{51FD6F53-FB1E-4ECD-AC05-A0E4C096FC8A}" dt="2021-10-04T07:32:41.726" v="20797" actId="207"/>
        <pc:sldMkLst>
          <pc:docMk/>
          <pc:sldMk cId="1500268373" sldId="276"/>
        </pc:sldMkLst>
        <pc:spChg chg="mod ord">
          <ac:chgData name="Steinar Hjelset" userId="727899f6-15b8-4b65-aaa1-6e1fcb12381b" providerId="ADAL" clId="{51FD6F53-FB1E-4ECD-AC05-A0E4C096FC8A}" dt="2021-09-27T07:18:33.991" v="9863" actId="20577"/>
          <ac:spMkLst>
            <pc:docMk/>
            <pc:sldMk cId="1500268373" sldId="276"/>
            <ac:spMk id="2" creationId="{34AFB89D-929E-46EA-8193-EF8C76164A0E}"/>
          </ac:spMkLst>
        </pc:spChg>
        <pc:spChg chg="add del mod">
          <ac:chgData name="Steinar Hjelset" userId="727899f6-15b8-4b65-aaa1-6e1fcb12381b" providerId="ADAL" clId="{51FD6F53-FB1E-4ECD-AC05-A0E4C096FC8A}" dt="2021-09-27T07:23:35.231" v="9960" actId="478"/>
          <ac:spMkLst>
            <pc:docMk/>
            <pc:sldMk cId="1500268373" sldId="276"/>
            <ac:spMk id="4" creationId="{C75EE6DA-66E5-467D-99E4-9B67203DD9D7}"/>
          </ac:spMkLst>
        </pc:spChg>
        <pc:spChg chg="add del mod ord">
          <ac:chgData name="Steinar Hjelset" userId="727899f6-15b8-4b65-aaa1-6e1fcb12381b" providerId="ADAL" clId="{51FD6F53-FB1E-4ECD-AC05-A0E4C096FC8A}" dt="2021-09-27T06:19:42.135" v="8847" actId="700"/>
          <ac:spMkLst>
            <pc:docMk/>
            <pc:sldMk cId="1500268373" sldId="276"/>
            <ac:spMk id="5" creationId="{1E6FAE1D-CDEF-4C6A-8036-62B443B40CF2}"/>
          </ac:spMkLst>
        </pc:spChg>
        <pc:spChg chg="add del mod ord">
          <ac:chgData name="Steinar Hjelset" userId="727899f6-15b8-4b65-aaa1-6e1fcb12381b" providerId="ADAL" clId="{51FD6F53-FB1E-4ECD-AC05-A0E4C096FC8A}" dt="2021-09-27T06:21:30.623" v="8924" actId="700"/>
          <ac:spMkLst>
            <pc:docMk/>
            <pc:sldMk cId="1500268373" sldId="276"/>
            <ac:spMk id="6" creationId="{A32165EF-89F3-46CB-89B7-8B0F9ED43714}"/>
          </ac:spMkLst>
        </pc:spChg>
        <pc:spChg chg="add mod ord">
          <ac:chgData name="Steinar Hjelset" userId="727899f6-15b8-4b65-aaa1-6e1fcb12381b" providerId="ADAL" clId="{51FD6F53-FB1E-4ECD-AC05-A0E4C096FC8A}" dt="2021-10-04T07:32:41.726" v="20797" actId="207"/>
          <ac:spMkLst>
            <pc:docMk/>
            <pc:sldMk cId="1500268373" sldId="276"/>
            <ac:spMk id="7" creationId="{AE2B2FA0-400E-4537-8B42-15A85DC2319B}"/>
          </ac:spMkLst>
        </pc:spChg>
        <pc:spChg chg="add del mod ord">
          <ac:chgData name="Steinar Hjelset" userId="727899f6-15b8-4b65-aaa1-6e1fcb12381b" providerId="ADAL" clId="{51FD6F53-FB1E-4ECD-AC05-A0E4C096FC8A}" dt="2021-09-27T06:23:27.299" v="9022"/>
          <ac:spMkLst>
            <pc:docMk/>
            <pc:sldMk cId="1500268373" sldId="276"/>
            <ac:spMk id="8" creationId="{0DAD6351-FEE4-4530-B48E-63BE8514790F}"/>
          </ac:spMkLst>
        </pc:spChg>
        <pc:spChg chg="mod">
          <ac:chgData name="Steinar Hjelset" userId="727899f6-15b8-4b65-aaa1-6e1fcb12381b" providerId="ADAL" clId="{51FD6F53-FB1E-4ECD-AC05-A0E4C096FC8A}" dt="2021-09-27T07:18:57.101" v="9866"/>
          <ac:spMkLst>
            <pc:docMk/>
            <pc:sldMk cId="1500268373" sldId="276"/>
            <ac:spMk id="22" creationId="{644EE3B8-6054-4707-8DC6-0C5E97753EA6}"/>
          </ac:spMkLst>
        </pc:spChg>
        <pc:spChg chg="mod">
          <ac:chgData name="Steinar Hjelset" userId="727899f6-15b8-4b65-aaa1-6e1fcb12381b" providerId="ADAL" clId="{51FD6F53-FB1E-4ECD-AC05-A0E4C096FC8A}" dt="2021-09-27T07:18:57.101" v="9866"/>
          <ac:spMkLst>
            <pc:docMk/>
            <pc:sldMk cId="1500268373" sldId="276"/>
            <ac:spMk id="23" creationId="{684C433A-7982-4BF0-A38E-0600706D268A}"/>
          </ac:spMkLst>
        </pc:spChg>
        <pc:spChg chg="mod">
          <ac:chgData name="Steinar Hjelset" userId="727899f6-15b8-4b65-aaa1-6e1fcb12381b" providerId="ADAL" clId="{51FD6F53-FB1E-4ECD-AC05-A0E4C096FC8A}" dt="2021-09-27T07:18:57.101" v="9866"/>
          <ac:spMkLst>
            <pc:docMk/>
            <pc:sldMk cId="1500268373" sldId="276"/>
            <ac:spMk id="24" creationId="{51B75180-2B8E-4E02-A396-B1D94448AA24}"/>
          </ac:spMkLst>
        </pc:spChg>
        <pc:spChg chg="mod">
          <ac:chgData name="Steinar Hjelset" userId="727899f6-15b8-4b65-aaa1-6e1fcb12381b" providerId="ADAL" clId="{51FD6F53-FB1E-4ECD-AC05-A0E4C096FC8A}" dt="2021-09-27T07:18:57.101" v="9866"/>
          <ac:spMkLst>
            <pc:docMk/>
            <pc:sldMk cId="1500268373" sldId="276"/>
            <ac:spMk id="25" creationId="{67FB81E5-F2CC-4A1E-9407-7B548BB23CAD}"/>
          </ac:spMkLst>
        </pc:spChg>
        <pc:spChg chg="mod">
          <ac:chgData name="Steinar Hjelset" userId="727899f6-15b8-4b65-aaa1-6e1fcb12381b" providerId="ADAL" clId="{51FD6F53-FB1E-4ECD-AC05-A0E4C096FC8A}" dt="2021-09-27T07:18:57.101" v="9866"/>
          <ac:spMkLst>
            <pc:docMk/>
            <pc:sldMk cId="1500268373" sldId="276"/>
            <ac:spMk id="26" creationId="{92C360E8-B609-4D77-A3C0-7DF09A9E80E4}"/>
          </ac:spMkLst>
        </pc:spChg>
        <pc:spChg chg="mod">
          <ac:chgData name="Steinar Hjelset" userId="727899f6-15b8-4b65-aaa1-6e1fcb12381b" providerId="ADAL" clId="{51FD6F53-FB1E-4ECD-AC05-A0E4C096FC8A}" dt="2021-09-27T07:18:57.101" v="9866"/>
          <ac:spMkLst>
            <pc:docMk/>
            <pc:sldMk cId="1500268373" sldId="276"/>
            <ac:spMk id="27" creationId="{6E160D53-445B-4A3F-8396-E1E3DA3A82FA}"/>
          </ac:spMkLst>
        </pc:spChg>
        <pc:spChg chg="mod">
          <ac:chgData name="Steinar Hjelset" userId="727899f6-15b8-4b65-aaa1-6e1fcb12381b" providerId="ADAL" clId="{51FD6F53-FB1E-4ECD-AC05-A0E4C096FC8A}" dt="2021-09-27T07:18:57.101" v="9866"/>
          <ac:spMkLst>
            <pc:docMk/>
            <pc:sldMk cId="1500268373" sldId="276"/>
            <ac:spMk id="28" creationId="{3607C301-3A8C-4621-B127-DD8E16C013AC}"/>
          </ac:spMkLst>
        </pc:spChg>
        <pc:spChg chg="mod">
          <ac:chgData name="Steinar Hjelset" userId="727899f6-15b8-4b65-aaa1-6e1fcb12381b" providerId="ADAL" clId="{51FD6F53-FB1E-4ECD-AC05-A0E4C096FC8A}" dt="2021-09-27T07:18:57.101" v="9866"/>
          <ac:spMkLst>
            <pc:docMk/>
            <pc:sldMk cId="1500268373" sldId="276"/>
            <ac:spMk id="29" creationId="{AC9C6863-D77F-4017-A7E0-52CD7AF654BD}"/>
          </ac:spMkLst>
        </pc:spChg>
        <pc:spChg chg="mod">
          <ac:chgData name="Steinar Hjelset" userId="727899f6-15b8-4b65-aaa1-6e1fcb12381b" providerId="ADAL" clId="{51FD6F53-FB1E-4ECD-AC05-A0E4C096FC8A}" dt="2021-09-27T07:18:57.101" v="9866"/>
          <ac:spMkLst>
            <pc:docMk/>
            <pc:sldMk cId="1500268373" sldId="276"/>
            <ac:spMk id="30" creationId="{C95DB472-A3D5-4A6F-91E9-26BF1D4442BD}"/>
          </ac:spMkLst>
        </pc:spChg>
        <pc:spChg chg="mod">
          <ac:chgData name="Steinar Hjelset" userId="727899f6-15b8-4b65-aaa1-6e1fcb12381b" providerId="ADAL" clId="{51FD6F53-FB1E-4ECD-AC05-A0E4C096FC8A}" dt="2021-09-27T07:18:57.101" v="9866"/>
          <ac:spMkLst>
            <pc:docMk/>
            <pc:sldMk cId="1500268373" sldId="276"/>
            <ac:spMk id="31" creationId="{FCC88F39-142E-4DC1-B2C5-18CD9FC09356}"/>
          </ac:spMkLst>
        </pc:spChg>
        <pc:grpChg chg="add mod">
          <ac:chgData name="Steinar Hjelset" userId="727899f6-15b8-4b65-aaa1-6e1fcb12381b" providerId="ADAL" clId="{51FD6F53-FB1E-4ECD-AC05-A0E4C096FC8A}" dt="2021-09-27T07:23:39.477" v="9961" actId="1076"/>
          <ac:grpSpMkLst>
            <pc:docMk/>
            <pc:sldMk cId="1500268373" sldId="276"/>
            <ac:grpSpMk id="16" creationId="{6DAC74B0-E3F2-4E21-9AE9-951CA0208D29}"/>
          </ac:grpSpMkLst>
        </pc:grpChg>
        <pc:grpChg chg="mod">
          <ac:chgData name="Steinar Hjelset" userId="727899f6-15b8-4b65-aaa1-6e1fcb12381b" providerId="ADAL" clId="{51FD6F53-FB1E-4ECD-AC05-A0E4C096FC8A}" dt="2021-09-27T07:18:57.101" v="9866"/>
          <ac:grpSpMkLst>
            <pc:docMk/>
            <pc:sldMk cId="1500268373" sldId="276"/>
            <ac:grpSpMk id="17" creationId="{6F351FC3-ED66-4F97-90D0-491B0D4E6FD5}"/>
          </ac:grpSpMkLst>
        </pc:grpChg>
        <pc:grpChg chg="mod">
          <ac:chgData name="Steinar Hjelset" userId="727899f6-15b8-4b65-aaa1-6e1fcb12381b" providerId="ADAL" clId="{51FD6F53-FB1E-4ECD-AC05-A0E4C096FC8A}" dt="2021-09-27T07:18:57.101" v="9866"/>
          <ac:grpSpMkLst>
            <pc:docMk/>
            <pc:sldMk cId="1500268373" sldId="276"/>
            <ac:grpSpMk id="18" creationId="{F1334FD3-A1D8-4526-89F9-AAAAF9574919}"/>
          </ac:grpSpMkLst>
        </pc:grpChg>
        <pc:grpChg chg="mod">
          <ac:chgData name="Steinar Hjelset" userId="727899f6-15b8-4b65-aaa1-6e1fcb12381b" providerId="ADAL" clId="{51FD6F53-FB1E-4ECD-AC05-A0E4C096FC8A}" dt="2021-09-27T07:18:57.101" v="9866"/>
          <ac:grpSpMkLst>
            <pc:docMk/>
            <pc:sldMk cId="1500268373" sldId="276"/>
            <ac:grpSpMk id="19" creationId="{4CDAB05E-1BBA-441B-945A-29708860D9E9}"/>
          </ac:grpSpMkLst>
        </pc:grpChg>
        <pc:grpChg chg="mod">
          <ac:chgData name="Steinar Hjelset" userId="727899f6-15b8-4b65-aaa1-6e1fcb12381b" providerId="ADAL" clId="{51FD6F53-FB1E-4ECD-AC05-A0E4C096FC8A}" dt="2021-09-27T07:18:57.101" v="9866"/>
          <ac:grpSpMkLst>
            <pc:docMk/>
            <pc:sldMk cId="1500268373" sldId="276"/>
            <ac:grpSpMk id="20" creationId="{7C492B1B-6493-4E6F-A589-8F3E13094AC3}"/>
          </ac:grpSpMkLst>
        </pc:grpChg>
        <pc:grpChg chg="mod">
          <ac:chgData name="Steinar Hjelset" userId="727899f6-15b8-4b65-aaa1-6e1fcb12381b" providerId="ADAL" clId="{51FD6F53-FB1E-4ECD-AC05-A0E4C096FC8A}" dt="2021-09-27T07:18:57.101" v="9866"/>
          <ac:grpSpMkLst>
            <pc:docMk/>
            <pc:sldMk cId="1500268373" sldId="276"/>
            <ac:grpSpMk id="21" creationId="{C31E0560-90B0-481E-A849-176B315D3363}"/>
          </ac:grpSpMkLst>
        </pc:grpChg>
        <pc:picChg chg="add mod">
          <ac:chgData name="Steinar Hjelset" userId="727899f6-15b8-4b65-aaa1-6e1fcb12381b" providerId="ADAL" clId="{51FD6F53-FB1E-4ECD-AC05-A0E4C096FC8A}" dt="2021-09-27T06:23:27.299" v="9022"/>
          <ac:picMkLst>
            <pc:docMk/>
            <pc:sldMk cId="1500268373" sldId="276"/>
            <ac:picMk id="9" creationId="{9702230D-CB11-4FB4-B24D-98FCD5B44B06}"/>
          </ac:picMkLst>
        </pc:picChg>
        <pc:picChg chg="add mod">
          <ac:chgData name="Steinar Hjelset" userId="727899f6-15b8-4b65-aaa1-6e1fcb12381b" providerId="ADAL" clId="{51FD6F53-FB1E-4ECD-AC05-A0E4C096FC8A}" dt="2021-09-27T07:26:04.093" v="9997" actId="1076"/>
          <ac:picMkLst>
            <pc:docMk/>
            <pc:sldMk cId="1500268373" sldId="276"/>
            <ac:picMk id="39" creationId="{8333BD43-E19B-49EF-93A9-65C22BBF49F0}"/>
          </ac:picMkLst>
        </pc:picChg>
        <pc:picChg chg="add mod">
          <ac:chgData name="Steinar Hjelset" userId="727899f6-15b8-4b65-aaa1-6e1fcb12381b" providerId="ADAL" clId="{51FD6F53-FB1E-4ECD-AC05-A0E4C096FC8A}" dt="2021-09-27T07:26:14.332" v="9998" actId="1076"/>
          <ac:picMkLst>
            <pc:docMk/>
            <pc:sldMk cId="1500268373" sldId="276"/>
            <ac:picMk id="40" creationId="{EAA07276-B322-46F9-81B9-CC9E57B9132E}"/>
          </ac:picMkLst>
        </pc:picChg>
        <pc:cxnChg chg="add del mod">
          <ac:chgData name="Steinar Hjelset" userId="727899f6-15b8-4b65-aaa1-6e1fcb12381b" providerId="ADAL" clId="{51FD6F53-FB1E-4ECD-AC05-A0E4C096FC8A}" dt="2021-09-27T07:17:31.456" v="9720" actId="478"/>
          <ac:cxnSpMkLst>
            <pc:docMk/>
            <pc:sldMk cId="1500268373" sldId="276"/>
            <ac:cxnSpMk id="10" creationId="{559F9429-D697-4508-85CF-0B449812F02D}"/>
          </ac:cxnSpMkLst>
        </pc:cxnChg>
        <pc:cxnChg chg="add del mod">
          <ac:chgData name="Steinar Hjelset" userId="727899f6-15b8-4b65-aaa1-6e1fcb12381b" providerId="ADAL" clId="{51FD6F53-FB1E-4ECD-AC05-A0E4C096FC8A}" dt="2021-09-27T07:24:34.012" v="9978" actId="478"/>
          <ac:cxnSpMkLst>
            <pc:docMk/>
            <pc:sldMk cId="1500268373" sldId="276"/>
            <ac:cxnSpMk id="12" creationId="{D67B1DB2-6F86-4475-8695-32B5F095A554}"/>
          </ac:cxnSpMkLst>
        </pc:cxnChg>
        <pc:cxnChg chg="add del mod">
          <ac:chgData name="Steinar Hjelset" userId="727899f6-15b8-4b65-aaa1-6e1fcb12381b" providerId="ADAL" clId="{51FD6F53-FB1E-4ECD-AC05-A0E4C096FC8A}" dt="2021-09-27T07:22:03.422" v="9889" actId="478"/>
          <ac:cxnSpMkLst>
            <pc:docMk/>
            <pc:sldMk cId="1500268373" sldId="276"/>
            <ac:cxnSpMk id="13" creationId="{3EF3EBDC-848E-4845-893C-F8EDD13DE099}"/>
          </ac:cxnSpMkLst>
        </pc:cxnChg>
        <pc:cxnChg chg="add del mod">
          <ac:chgData name="Steinar Hjelset" userId="727899f6-15b8-4b65-aaa1-6e1fcb12381b" providerId="ADAL" clId="{51FD6F53-FB1E-4ECD-AC05-A0E4C096FC8A}" dt="2021-09-27T07:22:05.428" v="9890" actId="478"/>
          <ac:cxnSpMkLst>
            <pc:docMk/>
            <pc:sldMk cId="1500268373" sldId="276"/>
            <ac:cxnSpMk id="14" creationId="{024CD128-AD72-453C-B63D-1B77A1E5F573}"/>
          </ac:cxnSpMkLst>
        </pc:cxnChg>
        <pc:cxnChg chg="add del mod">
          <ac:chgData name="Steinar Hjelset" userId="727899f6-15b8-4b65-aaa1-6e1fcb12381b" providerId="ADAL" clId="{51FD6F53-FB1E-4ECD-AC05-A0E4C096FC8A}" dt="2021-09-27T07:24:34.012" v="9978" actId="478"/>
          <ac:cxnSpMkLst>
            <pc:docMk/>
            <pc:sldMk cId="1500268373" sldId="276"/>
            <ac:cxnSpMk id="15" creationId="{E5A04699-6463-40FB-BE00-2415F0C65550}"/>
          </ac:cxnSpMkLst>
        </pc:cxnChg>
        <pc:cxnChg chg="add mod">
          <ac:chgData name="Steinar Hjelset" userId="727899f6-15b8-4b65-aaa1-6e1fcb12381b" providerId="ADAL" clId="{51FD6F53-FB1E-4ECD-AC05-A0E4C096FC8A}" dt="2021-09-27T07:24:55.295" v="9986" actId="14100"/>
          <ac:cxnSpMkLst>
            <pc:docMk/>
            <pc:sldMk cId="1500268373" sldId="276"/>
            <ac:cxnSpMk id="33" creationId="{F3441C60-B33F-43D3-82E7-551FD3552355}"/>
          </ac:cxnSpMkLst>
        </pc:cxnChg>
        <pc:cxnChg chg="add del mod">
          <ac:chgData name="Steinar Hjelset" userId="727899f6-15b8-4b65-aaa1-6e1fcb12381b" providerId="ADAL" clId="{51FD6F53-FB1E-4ECD-AC05-A0E4C096FC8A}" dt="2021-09-27T07:24:49.527" v="9984" actId="478"/>
          <ac:cxnSpMkLst>
            <pc:docMk/>
            <pc:sldMk cId="1500268373" sldId="276"/>
            <ac:cxnSpMk id="34" creationId="{4FF7EE9F-4F30-49F6-A0DE-22D7E9C6998D}"/>
          </ac:cxnSpMkLst>
        </pc:cxnChg>
        <pc:cxnChg chg="add del mod">
          <ac:chgData name="Steinar Hjelset" userId="727899f6-15b8-4b65-aaa1-6e1fcb12381b" providerId="ADAL" clId="{51FD6F53-FB1E-4ECD-AC05-A0E4C096FC8A}" dt="2021-09-27T07:24:51.301" v="9985" actId="478"/>
          <ac:cxnSpMkLst>
            <pc:docMk/>
            <pc:sldMk cId="1500268373" sldId="276"/>
            <ac:cxnSpMk id="35" creationId="{954C4BF1-70A8-4336-BEF9-C00152E60DCA}"/>
          </ac:cxnSpMkLst>
        </pc:cxnChg>
        <pc:cxnChg chg="add mod">
          <ac:chgData name="Steinar Hjelset" userId="727899f6-15b8-4b65-aaa1-6e1fcb12381b" providerId="ADAL" clId="{51FD6F53-FB1E-4ECD-AC05-A0E4C096FC8A}" dt="2021-09-27T07:24:34.244" v="9979"/>
          <ac:cxnSpMkLst>
            <pc:docMk/>
            <pc:sldMk cId="1500268373" sldId="276"/>
            <ac:cxnSpMk id="36" creationId="{A6AA8224-4FC7-4912-A580-D45D323418F5}"/>
          </ac:cxnSpMkLst>
        </pc:cxnChg>
      </pc:sldChg>
      <pc:sldChg chg="addSp delSp modSp add del mod">
        <pc:chgData name="Steinar Hjelset" userId="727899f6-15b8-4b65-aaa1-6e1fcb12381b" providerId="ADAL" clId="{51FD6F53-FB1E-4ECD-AC05-A0E4C096FC8A}" dt="2021-09-27T07:24:38.239" v="9980" actId="47"/>
        <pc:sldMkLst>
          <pc:docMk/>
          <pc:sldMk cId="2172753531" sldId="277"/>
        </pc:sldMkLst>
        <pc:spChg chg="mod">
          <ac:chgData name="Steinar Hjelset" userId="727899f6-15b8-4b65-aaa1-6e1fcb12381b" providerId="ADAL" clId="{51FD6F53-FB1E-4ECD-AC05-A0E4C096FC8A}" dt="2021-09-27T07:17:56.081" v="9728" actId="113"/>
          <ac:spMkLst>
            <pc:docMk/>
            <pc:sldMk cId="2172753531" sldId="277"/>
            <ac:spMk id="4" creationId="{C75EE6DA-66E5-467D-99E4-9B67203DD9D7}"/>
          </ac:spMkLst>
        </pc:spChg>
        <pc:spChg chg="mod">
          <ac:chgData name="Steinar Hjelset" userId="727899f6-15b8-4b65-aaa1-6e1fcb12381b" providerId="ADAL" clId="{51FD6F53-FB1E-4ECD-AC05-A0E4C096FC8A}" dt="2021-09-27T07:14:36.010" v="9704"/>
          <ac:spMkLst>
            <pc:docMk/>
            <pc:sldMk cId="2172753531" sldId="277"/>
            <ac:spMk id="7" creationId="{AE2B2FA0-400E-4537-8B42-15A85DC2319B}"/>
          </ac:spMkLst>
        </pc:spChg>
        <pc:spChg chg="del">
          <ac:chgData name="Steinar Hjelset" userId="727899f6-15b8-4b65-aaa1-6e1fcb12381b" providerId="ADAL" clId="{51FD6F53-FB1E-4ECD-AC05-A0E4C096FC8A}" dt="2021-09-27T06:23:33.616" v="9023"/>
          <ac:spMkLst>
            <pc:docMk/>
            <pc:sldMk cId="2172753531" sldId="277"/>
            <ac:spMk id="8" creationId="{0DAD6351-FEE4-4530-B48E-63BE8514790F}"/>
          </ac:spMkLst>
        </pc:spChg>
        <pc:spChg chg="mod">
          <ac:chgData name="Steinar Hjelset" userId="727899f6-15b8-4b65-aaa1-6e1fcb12381b" providerId="ADAL" clId="{51FD6F53-FB1E-4ECD-AC05-A0E4C096FC8A}" dt="2021-09-27T07:21:44.336" v="9886"/>
          <ac:spMkLst>
            <pc:docMk/>
            <pc:sldMk cId="2172753531" sldId="277"/>
            <ac:spMk id="23" creationId="{B32176D4-78AA-48E8-A3B6-7D496763D9B4}"/>
          </ac:spMkLst>
        </pc:spChg>
        <pc:spChg chg="mod">
          <ac:chgData name="Steinar Hjelset" userId="727899f6-15b8-4b65-aaa1-6e1fcb12381b" providerId="ADAL" clId="{51FD6F53-FB1E-4ECD-AC05-A0E4C096FC8A}" dt="2021-09-27T07:21:44.336" v="9886"/>
          <ac:spMkLst>
            <pc:docMk/>
            <pc:sldMk cId="2172753531" sldId="277"/>
            <ac:spMk id="24" creationId="{ED3EEBE0-547F-4874-B29C-228E078AB7E3}"/>
          </ac:spMkLst>
        </pc:spChg>
        <pc:spChg chg="mod">
          <ac:chgData name="Steinar Hjelset" userId="727899f6-15b8-4b65-aaa1-6e1fcb12381b" providerId="ADAL" clId="{51FD6F53-FB1E-4ECD-AC05-A0E4C096FC8A}" dt="2021-09-27T07:21:44.336" v="9886"/>
          <ac:spMkLst>
            <pc:docMk/>
            <pc:sldMk cId="2172753531" sldId="277"/>
            <ac:spMk id="25" creationId="{7C6E2302-D8FB-4E74-B74C-6EDAE2AAA7BA}"/>
          </ac:spMkLst>
        </pc:spChg>
        <pc:spChg chg="mod">
          <ac:chgData name="Steinar Hjelset" userId="727899f6-15b8-4b65-aaa1-6e1fcb12381b" providerId="ADAL" clId="{51FD6F53-FB1E-4ECD-AC05-A0E4C096FC8A}" dt="2021-09-27T07:21:44.336" v="9886"/>
          <ac:spMkLst>
            <pc:docMk/>
            <pc:sldMk cId="2172753531" sldId="277"/>
            <ac:spMk id="26" creationId="{B9D09716-52A2-4CDD-BAA2-996E9BA3263B}"/>
          </ac:spMkLst>
        </pc:spChg>
        <pc:spChg chg="mod">
          <ac:chgData name="Steinar Hjelset" userId="727899f6-15b8-4b65-aaa1-6e1fcb12381b" providerId="ADAL" clId="{51FD6F53-FB1E-4ECD-AC05-A0E4C096FC8A}" dt="2021-09-27T07:21:44.336" v="9886"/>
          <ac:spMkLst>
            <pc:docMk/>
            <pc:sldMk cId="2172753531" sldId="277"/>
            <ac:spMk id="27" creationId="{119E7298-4C1C-4D87-99C8-B5B48BA0C220}"/>
          </ac:spMkLst>
        </pc:spChg>
        <pc:spChg chg="mod">
          <ac:chgData name="Steinar Hjelset" userId="727899f6-15b8-4b65-aaa1-6e1fcb12381b" providerId="ADAL" clId="{51FD6F53-FB1E-4ECD-AC05-A0E4C096FC8A}" dt="2021-09-27T07:21:44.336" v="9886"/>
          <ac:spMkLst>
            <pc:docMk/>
            <pc:sldMk cId="2172753531" sldId="277"/>
            <ac:spMk id="28" creationId="{C119D053-7104-4BF9-9939-A4C3DF308CC1}"/>
          </ac:spMkLst>
        </pc:spChg>
        <pc:spChg chg="mod">
          <ac:chgData name="Steinar Hjelset" userId="727899f6-15b8-4b65-aaa1-6e1fcb12381b" providerId="ADAL" clId="{51FD6F53-FB1E-4ECD-AC05-A0E4C096FC8A}" dt="2021-09-27T07:21:44.336" v="9886"/>
          <ac:spMkLst>
            <pc:docMk/>
            <pc:sldMk cId="2172753531" sldId="277"/>
            <ac:spMk id="29" creationId="{63705ADF-4202-404C-9DBF-1A557D5C604E}"/>
          </ac:spMkLst>
        </pc:spChg>
        <pc:spChg chg="mod">
          <ac:chgData name="Steinar Hjelset" userId="727899f6-15b8-4b65-aaa1-6e1fcb12381b" providerId="ADAL" clId="{51FD6F53-FB1E-4ECD-AC05-A0E4C096FC8A}" dt="2021-09-27T07:21:44.336" v="9886"/>
          <ac:spMkLst>
            <pc:docMk/>
            <pc:sldMk cId="2172753531" sldId="277"/>
            <ac:spMk id="30" creationId="{DEB14A98-920D-4812-9288-F5CE82BEA604}"/>
          </ac:spMkLst>
        </pc:spChg>
        <pc:spChg chg="mod">
          <ac:chgData name="Steinar Hjelset" userId="727899f6-15b8-4b65-aaa1-6e1fcb12381b" providerId="ADAL" clId="{51FD6F53-FB1E-4ECD-AC05-A0E4C096FC8A}" dt="2021-09-27T07:21:44.336" v="9886"/>
          <ac:spMkLst>
            <pc:docMk/>
            <pc:sldMk cId="2172753531" sldId="277"/>
            <ac:spMk id="31" creationId="{9F6FFBD0-9461-46B5-874C-C80EA7C61F3E}"/>
          </ac:spMkLst>
        </pc:spChg>
        <pc:spChg chg="mod">
          <ac:chgData name="Steinar Hjelset" userId="727899f6-15b8-4b65-aaa1-6e1fcb12381b" providerId="ADAL" clId="{51FD6F53-FB1E-4ECD-AC05-A0E4C096FC8A}" dt="2021-09-27T07:21:44.336" v="9886"/>
          <ac:spMkLst>
            <pc:docMk/>
            <pc:sldMk cId="2172753531" sldId="277"/>
            <ac:spMk id="32" creationId="{95BAB044-5771-4401-A47E-5F2B6B60173A}"/>
          </ac:spMkLst>
        </pc:spChg>
        <pc:grpChg chg="add mod">
          <ac:chgData name="Steinar Hjelset" userId="727899f6-15b8-4b65-aaa1-6e1fcb12381b" providerId="ADAL" clId="{51FD6F53-FB1E-4ECD-AC05-A0E4C096FC8A}" dt="2021-09-27T07:21:44.336" v="9886"/>
          <ac:grpSpMkLst>
            <pc:docMk/>
            <pc:sldMk cId="2172753531" sldId="277"/>
            <ac:grpSpMk id="17" creationId="{DD176A93-5CFE-4928-A9B8-D936F3FCD807}"/>
          </ac:grpSpMkLst>
        </pc:grpChg>
        <pc:grpChg chg="mod">
          <ac:chgData name="Steinar Hjelset" userId="727899f6-15b8-4b65-aaa1-6e1fcb12381b" providerId="ADAL" clId="{51FD6F53-FB1E-4ECD-AC05-A0E4C096FC8A}" dt="2021-09-27T07:21:44.336" v="9886"/>
          <ac:grpSpMkLst>
            <pc:docMk/>
            <pc:sldMk cId="2172753531" sldId="277"/>
            <ac:grpSpMk id="18" creationId="{BAB57953-B51B-4654-8CBF-F83538638AF3}"/>
          </ac:grpSpMkLst>
        </pc:grpChg>
        <pc:grpChg chg="mod">
          <ac:chgData name="Steinar Hjelset" userId="727899f6-15b8-4b65-aaa1-6e1fcb12381b" providerId="ADAL" clId="{51FD6F53-FB1E-4ECD-AC05-A0E4C096FC8A}" dt="2021-09-27T07:21:44.336" v="9886"/>
          <ac:grpSpMkLst>
            <pc:docMk/>
            <pc:sldMk cId="2172753531" sldId="277"/>
            <ac:grpSpMk id="19" creationId="{96B37306-BE80-4C6A-9F05-5A697DEBE474}"/>
          </ac:grpSpMkLst>
        </pc:grpChg>
        <pc:grpChg chg="mod">
          <ac:chgData name="Steinar Hjelset" userId="727899f6-15b8-4b65-aaa1-6e1fcb12381b" providerId="ADAL" clId="{51FD6F53-FB1E-4ECD-AC05-A0E4C096FC8A}" dt="2021-09-27T07:21:44.336" v="9886"/>
          <ac:grpSpMkLst>
            <pc:docMk/>
            <pc:sldMk cId="2172753531" sldId="277"/>
            <ac:grpSpMk id="20" creationId="{52A0B37D-4800-4A84-A29D-1CE44C7D8B64}"/>
          </ac:grpSpMkLst>
        </pc:grpChg>
        <pc:grpChg chg="mod">
          <ac:chgData name="Steinar Hjelset" userId="727899f6-15b8-4b65-aaa1-6e1fcb12381b" providerId="ADAL" clId="{51FD6F53-FB1E-4ECD-AC05-A0E4C096FC8A}" dt="2021-09-27T07:21:44.336" v="9886"/>
          <ac:grpSpMkLst>
            <pc:docMk/>
            <pc:sldMk cId="2172753531" sldId="277"/>
            <ac:grpSpMk id="21" creationId="{DD1CE102-B457-4793-B081-8DC6D7BB31CA}"/>
          </ac:grpSpMkLst>
        </pc:grpChg>
        <pc:grpChg chg="mod">
          <ac:chgData name="Steinar Hjelset" userId="727899f6-15b8-4b65-aaa1-6e1fcb12381b" providerId="ADAL" clId="{51FD6F53-FB1E-4ECD-AC05-A0E4C096FC8A}" dt="2021-09-27T07:21:44.336" v="9886"/>
          <ac:grpSpMkLst>
            <pc:docMk/>
            <pc:sldMk cId="2172753531" sldId="277"/>
            <ac:grpSpMk id="22" creationId="{87FED7D9-B7EA-4810-A5A6-D625398A7D88}"/>
          </ac:grpSpMkLst>
        </pc:grpChg>
        <pc:picChg chg="add mod">
          <ac:chgData name="Steinar Hjelset" userId="727899f6-15b8-4b65-aaa1-6e1fcb12381b" providerId="ADAL" clId="{51FD6F53-FB1E-4ECD-AC05-A0E4C096FC8A}" dt="2021-09-27T06:23:33.616" v="9023"/>
          <ac:picMkLst>
            <pc:docMk/>
            <pc:sldMk cId="2172753531" sldId="277"/>
            <ac:picMk id="6" creationId="{8E487343-2DD9-4B96-8723-FB437CB0F6DE}"/>
          </ac:picMkLst>
        </pc:picChg>
        <pc:cxnChg chg="add del mod">
          <ac:chgData name="Steinar Hjelset" userId="727899f6-15b8-4b65-aaa1-6e1fcb12381b" providerId="ADAL" clId="{51FD6F53-FB1E-4ECD-AC05-A0E4C096FC8A}" dt="2021-09-27T07:16:41.443" v="9718" actId="478"/>
          <ac:cxnSpMkLst>
            <pc:docMk/>
            <pc:sldMk cId="2172753531" sldId="277"/>
            <ac:cxnSpMk id="9" creationId="{C4F940DC-B2A1-4FE5-A7B1-B928611F2117}"/>
          </ac:cxnSpMkLst>
        </pc:cxnChg>
        <pc:cxnChg chg="add del mod">
          <ac:chgData name="Steinar Hjelset" userId="727899f6-15b8-4b65-aaa1-6e1fcb12381b" providerId="ADAL" clId="{51FD6F53-FB1E-4ECD-AC05-A0E4C096FC8A}" dt="2021-09-27T07:17:40.067" v="9723" actId="478"/>
          <ac:cxnSpMkLst>
            <pc:docMk/>
            <pc:sldMk cId="2172753531" sldId="277"/>
            <ac:cxnSpMk id="10" creationId="{23621DDA-B6A1-4353-95D0-CA9C95B680F1}"/>
          </ac:cxnSpMkLst>
        </pc:cxnChg>
        <pc:cxnChg chg="add del mod">
          <ac:chgData name="Steinar Hjelset" userId="727899f6-15b8-4b65-aaa1-6e1fcb12381b" providerId="ADAL" clId="{51FD6F53-FB1E-4ECD-AC05-A0E4C096FC8A}" dt="2021-09-27T07:17:40.067" v="9723" actId="478"/>
          <ac:cxnSpMkLst>
            <pc:docMk/>
            <pc:sldMk cId="2172753531" sldId="277"/>
            <ac:cxnSpMk id="11" creationId="{738FE9A6-8E47-4979-BB9F-4B176EA78DEF}"/>
          </ac:cxnSpMkLst>
        </pc:cxnChg>
        <pc:cxnChg chg="add del mod">
          <ac:chgData name="Steinar Hjelset" userId="727899f6-15b8-4b65-aaa1-6e1fcb12381b" providerId="ADAL" clId="{51FD6F53-FB1E-4ECD-AC05-A0E4C096FC8A}" dt="2021-09-27T07:17:40.067" v="9723" actId="478"/>
          <ac:cxnSpMkLst>
            <pc:docMk/>
            <pc:sldMk cId="2172753531" sldId="277"/>
            <ac:cxnSpMk id="12" creationId="{A3164AB7-B233-49EF-AC12-D259784257CC}"/>
          </ac:cxnSpMkLst>
        </pc:cxnChg>
        <pc:cxnChg chg="add mod">
          <ac:chgData name="Steinar Hjelset" userId="727899f6-15b8-4b65-aaa1-6e1fcb12381b" providerId="ADAL" clId="{51FD6F53-FB1E-4ECD-AC05-A0E4C096FC8A}" dt="2021-09-27T07:17:40.367" v="9724"/>
          <ac:cxnSpMkLst>
            <pc:docMk/>
            <pc:sldMk cId="2172753531" sldId="277"/>
            <ac:cxnSpMk id="13" creationId="{9C0379BF-1444-414A-9E68-9002C4293E10}"/>
          </ac:cxnSpMkLst>
        </pc:cxnChg>
        <pc:cxnChg chg="add mod">
          <ac:chgData name="Steinar Hjelset" userId="727899f6-15b8-4b65-aaa1-6e1fcb12381b" providerId="ADAL" clId="{51FD6F53-FB1E-4ECD-AC05-A0E4C096FC8A}" dt="2021-09-27T07:17:40.367" v="9724"/>
          <ac:cxnSpMkLst>
            <pc:docMk/>
            <pc:sldMk cId="2172753531" sldId="277"/>
            <ac:cxnSpMk id="14" creationId="{F49CF937-7D9D-4A0B-8D65-41B7F5AEF0E9}"/>
          </ac:cxnSpMkLst>
        </pc:cxnChg>
        <pc:cxnChg chg="add mod">
          <ac:chgData name="Steinar Hjelset" userId="727899f6-15b8-4b65-aaa1-6e1fcb12381b" providerId="ADAL" clId="{51FD6F53-FB1E-4ECD-AC05-A0E4C096FC8A}" dt="2021-09-27T07:17:40.367" v="9724"/>
          <ac:cxnSpMkLst>
            <pc:docMk/>
            <pc:sldMk cId="2172753531" sldId="277"/>
            <ac:cxnSpMk id="15" creationId="{D35FC3EB-2BDC-4C80-855A-65779C25D55B}"/>
          </ac:cxnSpMkLst>
        </pc:cxnChg>
        <pc:cxnChg chg="add mod">
          <ac:chgData name="Steinar Hjelset" userId="727899f6-15b8-4b65-aaa1-6e1fcb12381b" providerId="ADAL" clId="{51FD6F53-FB1E-4ECD-AC05-A0E4C096FC8A}" dt="2021-09-27T07:17:40.367" v="9724"/>
          <ac:cxnSpMkLst>
            <pc:docMk/>
            <pc:sldMk cId="2172753531" sldId="277"/>
            <ac:cxnSpMk id="16" creationId="{9DFD37DD-0EDE-4344-A5D7-BE5E099B4194}"/>
          </ac:cxnSpMkLst>
        </pc:cxnChg>
      </pc:sldChg>
      <pc:sldChg chg="addSp delSp modSp add del mod">
        <pc:chgData name="Steinar Hjelset" userId="727899f6-15b8-4b65-aaa1-6e1fcb12381b" providerId="ADAL" clId="{51FD6F53-FB1E-4ECD-AC05-A0E4C096FC8A}" dt="2021-09-27T07:24:38.239" v="9980" actId="47"/>
        <pc:sldMkLst>
          <pc:docMk/>
          <pc:sldMk cId="2698728654" sldId="278"/>
        </pc:sldMkLst>
        <pc:spChg chg="mod">
          <ac:chgData name="Steinar Hjelset" userId="727899f6-15b8-4b65-aaa1-6e1fcb12381b" providerId="ADAL" clId="{51FD6F53-FB1E-4ECD-AC05-A0E4C096FC8A}" dt="2021-09-27T07:18:40.757" v="9864" actId="113"/>
          <ac:spMkLst>
            <pc:docMk/>
            <pc:sldMk cId="2698728654" sldId="278"/>
            <ac:spMk id="4" creationId="{C75EE6DA-66E5-467D-99E4-9B67203DD9D7}"/>
          </ac:spMkLst>
        </pc:spChg>
        <pc:spChg chg="mod">
          <ac:chgData name="Steinar Hjelset" userId="727899f6-15b8-4b65-aaa1-6e1fcb12381b" providerId="ADAL" clId="{51FD6F53-FB1E-4ECD-AC05-A0E4C096FC8A}" dt="2021-09-27T07:14:33.922" v="9703"/>
          <ac:spMkLst>
            <pc:docMk/>
            <pc:sldMk cId="2698728654" sldId="278"/>
            <ac:spMk id="7" creationId="{AE2B2FA0-400E-4537-8B42-15A85DC2319B}"/>
          </ac:spMkLst>
        </pc:spChg>
        <pc:spChg chg="del">
          <ac:chgData name="Steinar Hjelset" userId="727899f6-15b8-4b65-aaa1-6e1fcb12381b" providerId="ADAL" clId="{51FD6F53-FB1E-4ECD-AC05-A0E4C096FC8A}" dt="2021-09-27T06:23:35.989" v="9024"/>
          <ac:spMkLst>
            <pc:docMk/>
            <pc:sldMk cId="2698728654" sldId="278"/>
            <ac:spMk id="8" creationId="{0DAD6351-FEE4-4530-B48E-63BE8514790F}"/>
          </ac:spMkLst>
        </pc:spChg>
        <pc:spChg chg="mod">
          <ac:chgData name="Steinar Hjelset" userId="727899f6-15b8-4b65-aaa1-6e1fcb12381b" providerId="ADAL" clId="{51FD6F53-FB1E-4ECD-AC05-A0E4C096FC8A}" dt="2021-09-27T07:21:45.438" v="9887"/>
          <ac:spMkLst>
            <pc:docMk/>
            <pc:sldMk cId="2698728654" sldId="278"/>
            <ac:spMk id="19" creationId="{FD5D206C-F437-4409-A401-B38B16E545C8}"/>
          </ac:spMkLst>
        </pc:spChg>
        <pc:spChg chg="mod">
          <ac:chgData name="Steinar Hjelset" userId="727899f6-15b8-4b65-aaa1-6e1fcb12381b" providerId="ADAL" clId="{51FD6F53-FB1E-4ECD-AC05-A0E4C096FC8A}" dt="2021-09-27T07:21:45.438" v="9887"/>
          <ac:spMkLst>
            <pc:docMk/>
            <pc:sldMk cId="2698728654" sldId="278"/>
            <ac:spMk id="20" creationId="{BDE54AC3-00F2-405A-899F-488C8540883E}"/>
          </ac:spMkLst>
        </pc:spChg>
        <pc:spChg chg="mod">
          <ac:chgData name="Steinar Hjelset" userId="727899f6-15b8-4b65-aaa1-6e1fcb12381b" providerId="ADAL" clId="{51FD6F53-FB1E-4ECD-AC05-A0E4C096FC8A}" dt="2021-09-27T07:21:45.438" v="9887"/>
          <ac:spMkLst>
            <pc:docMk/>
            <pc:sldMk cId="2698728654" sldId="278"/>
            <ac:spMk id="21" creationId="{B2A25D56-16CD-43E9-A50D-38F9ADD430DD}"/>
          </ac:spMkLst>
        </pc:spChg>
        <pc:spChg chg="mod">
          <ac:chgData name="Steinar Hjelset" userId="727899f6-15b8-4b65-aaa1-6e1fcb12381b" providerId="ADAL" clId="{51FD6F53-FB1E-4ECD-AC05-A0E4C096FC8A}" dt="2021-09-27T07:21:45.438" v="9887"/>
          <ac:spMkLst>
            <pc:docMk/>
            <pc:sldMk cId="2698728654" sldId="278"/>
            <ac:spMk id="22" creationId="{EBE44421-2AEB-4DAB-913E-43CD9AD10089}"/>
          </ac:spMkLst>
        </pc:spChg>
        <pc:spChg chg="mod">
          <ac:chgData name="Steinar Hjelset" userId="727899f6-15b8-4b65-aaa1-6e1fcb12381b" providerId="ADAL" clId="{51FD6F53-FB1E-4ECD-AC05-A0E4C096FC8A}" dt="2021-09-27T07:21:45.438" v="9887"/>
          <ac:spMkLst>
            <pc:docMk/>
            <pc:sldMk cId="2698728654" sldId="278"/>
            <ac:spMk id="23" creationId="{FAD5F5EA-8697-4C48-BB03-334D0F9EAD6F}"/>
          </ac:spMkLst>
        </pc:spChg>
        <pc:spChg chg="mod">
          <ac:chgData name="Steinar Hjelset" userId="727899f6-15b8-4b65-aaa1-6e1fcb12381b" providerId="ADAL" clId="{51FD6F53-FB1E-4ECD-AC05-A0E4C096FC8A}" dt="2021-09-27T07:21:45.438" v="9887"/>
          <ac:spMkLst>
            <pc:docMk/>
            <pc:sldMk cId="2698728654" sldId="278"/>
            <ac:spMk id="24" creationId="{E1ACFF5B-329E-4BA2-9FF8-785FDA2178B8}"/>
          </ac:spMkLst>
        </pc:spChg>
        <pc:spChg chg="mod">
          <ac:chgData name="Steinar Hjelset" userId="727899f6-15b8-4b65-aaa1-6e1fcb12381b" providerId="ADAL" clId="{51FD6F53-FB1E-4ECD-AC05-A0E4C096FC8A}" dt="2021-09-27T07:21:45.438" v="9887"/>
          <ac:spMkLst>
            <pc:docMk/>
            <pc:sldMk cId="2698728654" sldId="278"/>
            <ac:spMk id="25" creationId="{4527C283-9F91-42C6-8B62-6E13F01ED089}"/>
          </ac:spMkLst>
        </pc:spChg>
        <pc:spChg chg="mod">
          <ac:chgData name="Steinar Hjelset" userId="727899f6-15b8-4b65-aaa1-6e1fcb12381b" providerId="ADAL" clId="{51FD6F53-FB1E-4ECD-AC05-A0E4C096FC8A}" dt="2021-09-27T07:21:45.438" v="9887"/>
          <ac:spMkLst>
            <pc:docMk/>
            <pc:sldMk cId="2698728654" sldId="278"/>
            <ac:spMk id="26" creationId="{1C1B8F55-3B19-4274-9912-C2BFB25788A0}"/>
          </ac:spMkLst>
        </pc:spChg>
        <pc:spChg chg="mod">
          <ac:chgData name="Steinar Hjelset" userId="727899f6-15b8-4b65-aaa1-6e1fcb12381b" providerId="ADAL" clId="{51FD6F53-FB1E-4ECD-AC05-A0E4C096FC8A}" dt="2021-09-27T07:21:45.438" v="9887"/>
          <ac:spMkLst>
            <pc:docMk/>
            <pc:sldMk cId="2698728654" sldId="278"/>
            <ac:spMk id="27" creationId="{E529A786-23A0-4CC6-9006-7E91B5860C47}"/>
          </ac:spMkLst>
        </pc:spChg>
        <pc:spChg chg="mod">
          <ac:chgData name="Steinar Hjelset" userId="727899f6-15b8-4b65-aaa1-6e1fcb12381b" providerId="ADAL" clId="{51FD6F53-FB1E-4ECD-AC05-A0E4C096FC8A}" dt="2021-09-27T07:21:45.438" v="9887"/>
          <ac:spMkLst>
            <pc:docMk/>
            <pc:sldMk cId="2698728654" sldId="278"/>
            <ac:spMk id="28" creationId="{B1C759BB-0A04-4BBA-AD28-50F0F6CB91C7}"/>
          </ac:spMkLst>
        </pc:spChg>
        <pc:grpChg chg="add mod">
          <ac:chgData name="Steinar Hjelset" userId="727899f6-15b8-4b65-aaa1-6e1fcb12381b" providerId="ADAL" clId="{51FD6F53-FB1E-4ECD-AC05-A0E4C096FC8A}" dt="2021-09-27T07:21:45.438" v="9887"/>
          <ac:grpSpMkLst>
            <pc:docMk/>
            <pc:sldMk cId="2698728654" sldId="278"/>
            <ac:grpSpMk id="13" creationId="{0DD88826-9F32-4339-A113-CD72BB247001}"/>
          </ac:grpSpMkLst>
        </pc:grpChg>
        <pc:grpChg chg="mod">
          <ac:chgData name="Steinar Hjelset" userId="727899f6-15b8-4b65-aaa1-6e1fcb12381b" providerId="ADAL" clId="{51FD6F53-FB1E-4ECD-AC05-A0E4C096FC8A}" dt="2021-09-27T07:21:45.438" v="9887"/>
          <ac:grpSpMkLst>
            <pc:docMk/>
            <pc:sldMk cId="2698728654" sldId="278"/>
            <ac:grpSpMk id="14" creationId="{43D654D4-C9C8-46E9-A9E4-4724ADA32BF2}"/>
          </ac:grpSpMkLst>
        </pc:grpChg>
        <pc:grpChg chg="mod">
          <ac:chgData name="Steinar Hjelset" userId="727899f6-15b8-4b65-aaa1-6e1fcb12381b" providerId="ADAL" clId="{51FD6F53-FB1E-4ECD-AC05-A0E4C096FC8A}" dt="2021-09-27T07:21:45.438" v="9887"/>
          <ac:grpSpMkLst>
            <pc:docMk/>
            <pc:sldMk cId="2698728654" sldId="278"/>
            <ac:grpSpMk id="15" creationId="{C1BF2BD6-4BB3-4B50-BBE9-AF8B44DA2391}"/>
          </ac:grpSpMkLst>
        </pc:grpChg>
        <pc:grpChg chg="mod">
          <ac:chgData name="Steinar Hjelset" userId="727899f6-15b8-4b65-aaa1-6e1fcb12381b" providerId="ADAL" clId="{51FD6F53-FB1E-4ECD-AC05-A0E4C096FC8A}" dt="2021-09-27T07:21:45.438" v="9887"/>
          <ac:grpSpMkLst>
            <pc:docMk/>
            <pc:sldMk cId="2698728654" sldId="278"/>
            <ac:grpSpMk id="16" creationId="{EEA93E60-2BAA-4687-83E3-6864B49195AC}"/>
          </ac:grpSpMkLst>
        </pc:grpChg>
        <pc:grpChg chg="mod">
          <ac:chgData name="Steinar Hjelset" userId="727899f6-15b8-4b65-aaa1-6e1fcb12381b" providerId="ADAL" clId="{51FD6F53-FB1E-4ECD-AC05-A0E4C096FC8A}" dt="2021-09-27T07:21:45.438" v="9887"/>
          <ac:grpSpMkLst>
            <pc:docMk/>
            <pc:sldMk cId="2698728654" sldId="278"/>
            <ac:grpSpMk id="17" creationId="{5B840D5B-A51F-4420-B971-E14DB90E1C42}"/>
          </ac:grpSpMkLst>
        </pc:grpChg>
        <pc:grpChg chg="mod">
          <ac:chgData name="Steinar Hjelset" userId="727899f6-15b8-4b65-aaa1-6e1fcb12381b" providerId="ADAL" clId="{51FD6F53-FB1E-4ECD-AC05-A0E4C096FC8A}" dt="2021-09-27T07:21:45.438" v="9887"/>
          <ac:grpSpMkLst>
            <pc:docMk/>
            <pc:sldMk cId="2698728654" sldId="278"/>
            <ac:grpSpMk id="18" creationId="{11521E24-25F1-4DBB-B261-ABD21D930A24}"/>
          </ac:grpSpMkLst>
        </pc:grpChg>
        <pc:picChg chg="add mod">
          <ac:chgData name="Steinar Hjelset" userId="727899f6-15b8-4b65-aaa1-6e1fcb12381b" providerId="ADAL" clId="{51FD6F53-FB1E-4ECD-AC05-A0E4C096FC8A}" dt="2021-09-27T06:23:35.989" v="9024"/>
          <ac:picMkLst>
            <pc:docMk/>
            <pc:sldMk cId="2698728654" sldId="278"/>
            <ac:picMk id="6" creationId="{05751F90-C741-42CF-A2F5-3CC3C8ABBA25}"/>
          </ac:picMkLst>
        </pc:picChg>
        <pc:cxnChg chg="add mod">
          <ac:chgData name="Steinar Hjelset" userId="727899f6-15b8-4b65-aaa1-6e1fcb12381b" providerId="ADAL" clId="{51FD6F53-FB1E-4ECD-AC05-A0E4C096FC8A}" dt="2021-09-27T07:17:42.286" v="9725"/>
          <ac:cxnSpMkLst>
            <pc:docMk/>
            <pc:sldMk cId="2698728654" sldId="278"/>
            <ac:cxnSpMk id="9" creationId="{1D888618-981A-4F3A-8F41-D504454BDDCF}"/>
          </ac:cxnSpMkLst>
        </pc:cxnChg>
        <pc:cxnChg chg="add mod">
          <ac:chgData name="Steinar Hjelset" userId="727899f6-15b8-4b65-aaa1-6e1fcb12381b" providerId="ADAL" clId="{51FD6F53-FB1E-4ECD-AC05-A0E4C096FC8A}" dt="2021-09-27T07:17:42.286" v="9725"/>
          <ac:cxnSpMkLst>
            <pc:docMk/>
            <pc:sldMk cId="2698728654" sldId="278"/>
            <ac:cxnSpMk id="10" creationId="{CF62C066-A78C-43FF-92EF-5F1E4EEFE2DA}"/>
          </ac:cxnSpMkLst>
        </pc:cxnChg>
        <pc:cxnChg chg="add mod">
          <ac:chgData name="Steinar Hjelset" userId="727899f6-15b8-4b65-aaa1-6e1fcb12381b" providerId="ADAL" clId="{51FD6F53-FB1E-4ECD-AC05-A0E4C096FC8A}" dt="2021-09-27T07:17:42.286" v="9725"/>
          <ac:cxnSpMkLst>
            <pc:docMk/>
            <pc:sldMk cId="2698728654" sldId="278"/>
            <ac:cxnSpMk id="11" creationId="{67847907-F0C9-4C32-B8E6-E5E7A12B3EB1}"/>
          </ac:cxnSpMkLst>
        </pc:cxnChg>
        <pc:cxnChg chg="add mod">
          <ac:chgData name="Steinar Hjelset" userId="727899f6-15b8-4b65-aaa1-6e1fcb12381b" providerId="ADAL" clId="{51FD6F53-FB1E-4ECD-AC05-A0E4C096FC8A}" dt="2021-09-27T07:17:42.286" v="9725"/>
          <ac:cxnSpMkLst>
            <pc:docMk/>
            <pc:sldMk cId="2698728654" sldId="278"/>
            <ac:cxnSpMk id="12" creationId="{297AFBD7-EFEF-469C-B2D6-81402DA61CCD}"/>
          </ac:cxnSpMkLst>
        </pc:cxnChg>
      </pc:sldChg>
      <pc:sldChg chg="addSp delSp modSp add del mod">
        <pc:chgData name="Steinar Hjelset" userId="727899f6-15b8-4b65-aaa1-6e1fcb12381b" providerId="ADAL" clId="{51FD6F53-FB1E-4ECD-AC05-A0E4C096FC8A}" dt="2021-09-27T07:24:38.239" v="9980" actId="47"/>
        <pc:sldMkLst>
          <pc:docMk/>
          <pc:sldMk cId="985566694" sldId="279"/>
        </pc:sldMkLst>
        <pc:spChg chg="mod">
          <ac:chgData name="Steinar Hjelset" userId="727899f6-15b8-4b65-aaa1-6e1fcb12381b" providerId="ADAL" clId="{51FD6F53-FB1E-4ECD-AC05-A0E4C096FC8A}" dt="2021-09-27T07:18:42.995" v="9865" actId="113"/>
          <ac:spMkLst>
            <pc:docMk/>
            <pc:sldMk cId="985566694" sldId="279"/>
            <ac:spMk id="4" creationId="{C75EE6DA-66E5-467D-99E4-9B67203DD9D7}"/>
          </ac:spMkLst>
        </pc:spChg>
        <pc:spChg chg="mod">
          <ac:chgData name="Steinar Hjelset" userId="727899f6-15b8-4b65-aaa1-6e1fcb12381b" providerId="ADAL" clId="{51FD6F53-FB1E-4ECD-AC05-A0E4C096FC8A}" dt="2021-09-27T07:14:18.171" v="9702" actId="313"/>
          <ac:spMkLst>
            <pc:docMk/>
            <pc:sldMk cId="985566694" sldId="279"/>
            <ac:spMk id="7" creationId="{AE2B2FA0-400E-4537-8B42-15A85DC2319B}"/>
          </ac:spMkLst>
        </pc:spChg>
        <pc:spChg chg="del">
          <ac:chgData name="Steinar Hjelset" userId="727899f6-15b8-4b65-aaa1-6e1fcb12381b" providerId="ADAL" clId="{51FD6F53-FB1E-4ECD-AC05-A0E4C096FC8A}" dt="2021-09-27T06:23:39.326" v="9025"/>
          <ac:spMkLst>
            <pc:docMk/>
            <pc:sldMk cId="985566694" sldId="279"/>
            <ac:spMk id="8" creationId="{0DAD6351-FEE4-4530-B48E-63BE8514790F}"/>
          </ac:spMkLst>
        </pc:spChg>
        <pc:spChg chg="mod">
          <ac:chgData name="Steinar Hjelset" userId="727899f6-15b8-4b65-aaa1-6e1fcb12381b" providerId="ADAL" clId="{51FD6F53-FB1E-4ECD-AC05-A0E4C096FC8A}" dt="2021-09-27T07:21:46.473" v="9888"/>
          <ac:spMkLst>
            <pc:docMk/>
            <pc:sldMk cId="985566694" sldId="279"/>
            <ac:spMk id="20" creationId="{356C122D-946E-426C-85DD-CCF41764DF14}"/>
          </ac:spMkLst>
        </pc:spChg>
        <pc:spChg chg="mod">
          <ac:chgData name="Steinar Hjelset" userId="727899f6-15b8-4b65-aaa1-6e1fcb12381b" providerId="ADAL" clId="{51FD6F53-FB1E-4ECD-AC05-A0E4C096FC8A}" dt="2021-09-27T07:21:46.473" v="9888"/>
          <ac:spMkLst>
            <pc:docMk/>
            <pc:sldMk cId="985566694" sldId="279"/>
            <ac:spMk id="21" creationId="{BF455D27-E11A-440A-95DF-9C316C21460C}"/>
          </ac:spMkLst>
        </pc:spChg>
        <pc:spChg chg="mod">
          <ac:chgData name="Steinar Hjelset" userId="727899f6-15b8-4b65-aaa1-6e1fcb12381b" providerId="ADAL" clId="{51FD6F53-FB1E-4ECD-AC05-A0E4C096FC8A}" dt="2021-09-27T07:21:46.473" v="9888"/>
          <ac:spMkLst>
            <pc:docMk/>
            <pc:sldMk cId="985566694" sldId="279"/>
            <ac:spMk id="22" creationId="{1267AE99-4936-4EE1-9B24-D93DBD940A1D}"/>
          </ac:spMkLst>
        </pc:spChg>
        <pc:spChg chg="mod">
          <ac:chgData name="Steinar Hjelset" userId="727899f6-15b8-4b65-aaa1-6e1fcb12381b" providerId="ADAL" clId="{51FD6F53-FB1E-4ECD-AC05-A0E4C096FC8A}" dt="2021-09-27T07:21:46.473" v="9888"/>
          <ac:spMkLst>
            <pc:docMk/>
            <pc:sldMk cId="985566694" sldId="279"/>
            <ac:spMk id="23" creationId="{66A4E9CF-4AF9-4B93-A72D-C38A24824739}"/>
          </ac:spMkLst>
        </pc:spChg>
        <pc:spChg chg="mod">
          <ac:chgData name="Steinar Hjelset" userId="727899f6-15b8-4b65-aaa1-6e1fcb12381b" providerId="ADAL" clId="{51FD6F53-FB1E-4ECD-AC05-A0E4C096FC8A}" dt="2021-09-27T07:21:46.473" v="9888"/>
          <ac:spMkLst>
            <pc:docMk/>
            <pc:sldMk cId="985566694" sldId="279"/>
            <ac:spMk id="24" creationId="{E642D8B6-D6BD-456B-BC18-2D265AD01CF6}"/>
          </ac:spMkLst>
        </pc:spChg>
        <pc:spChg chg="mod">
          <ac:chgData name="Steinar Hjelset" userId="727899f6-15b8-4b65-aaa1-6e1fcb12381b" providerId="ADAL" clId="{51FD6F53-FB1E-4ECD-AC05-A0E4C096FC8A}" dt="2021-09-27T07:21:46.473" v="9888"/>
          <ac:spMkLst>
            <pc:docMk/>
            <pc:sldMk cId="985566694" sldId="279"/>
            <ac:spMk id="25" creationId="{C54D399E-1642-478B-BC34-508C1310E4F7}"/>
          </ac:spMkLst>
        </pc:spChg>
        <pc:spChg chg="mod">
          <ac:chgData name="Steinar Hjelset" userId="727899f6-15b8-4b65-aaa1-6e1fcb12381b" providerId="ADAL" clId="{51FD6F53-FB1E-4ECD-AC05-A0E4C096FC8A}" dt="2021-09-27T07:21:46.473" v="9888"/>
          <ac:spMkLst>
            <pc:docMk/>
            <pc:sldMk cId="985566694" sldId="279"/>
            <ac:spMk id="26" creationId="{BD102FC4-24FA-41B9-8752-73ED5A80B760}"/>
          </ac:spMkLst>
        </pc:spChg>
        <pc:spChg chg="mod">
          <ac:chgData name="Steinar Hjelset" userId="727899f6-15b8-4b65-aaa1-6e1fcb12381b" providerId="ADAL" clId="{51FD6F53-FB1E-4ECD-AC05-A0E4C096FC8A}" dt="2021-09-27T07:21:46.473" v="9888"/>
          <ac:spMkLst>
            <pc:docMk/>
            <pc:sldMk cId="985566694" sldId="279"/>
            <ac:spMk id="27" creationId="{0AA38C50-A4CF-4379-85F7-50DBABD3593D}"/>
          </ac:spMkLst>
        </pc:spChg>
        <pc:spChg chg="mod">
          <ac:chgData name="Steinar Hjelset" userId="727899f6-15b8-4b65-aaa1-6e1fcb12381b" providerId="ADAL" clId="{51FD6F53-FB1E-4ECD-AC05-A0E4C096FC8A}" dt="2021-09-27T07:21:46.473" v="9888"/>
          <ac:spMkLst>
            <pc:docMk/>
            <pc:sldMk cId="985566694" sldId="279"/>
            <ac:spMk id="28" creationId="{7EB11FAB-4AD1-4291-9B4D-2B9A8C3EFBD5}"/>
          </ac:spMkLst>
        </pc:spChg>
        <pc:spChg chg="mod">
          <ac:chgData name="Steinar Hjelset" userId="727899f6-15b8-4b65-aaa1-6e1fcb12381b" providerId="ADAL" clId="{51FD6F53-FB1E-4ECD-AC05-A0E4C096FC8A}" dt="2021-09-27T07:21:46.473" v="9888"/>
          <ac:spMkLst>
            <pc:docMk/>
            <pc:sldMk cId="985566694" sldId="279"/>
            <ac:spMk id="29" creationId="{8C83668B-3C16-469C-A951-E4EF6441C2AC}"/>
          </ac:spMkLst>
        </pc:spChg>
        <pc:grpChg chg="add mod">
          <ac:chgData name="Steinar Hjelset" userId="727899f6-15b8-4b65-aaa1-6e1fcb12381b" providerId="ADAL" clId="{51FD6F53-FB1E-4ECD-AC05-A0E4C096FC8A}" dt="2021-09-27T07:21:46.473" v="9888"/>
          <ac:grpSpMkLst>
            <pc:docMk/>
            <pc:sldMk cId="985566694" sldId="279"/>
            <ac:grpSpMk id="14" creationId="{B6702283-10E9-4954-A1BE-C937854BF300}"/>
          </ac:grpSpMkLst>
        </pc:grpChg>
        <pc:grpChg chg="mod">
          <ac:chgData name="Steinar Hjelset" userId="727899f6-15b8-4b65-aaa1-6e1fcb12381b" providerId="ADAL" clId="{51FD6F53-FB1E-4ECD-AC05-A0E4C096FC8A}" dt="2021-09-27T07:21:46.473" v="9888"/>
          <ac:grpSpMkLst>
            <pc:docMk/>
            <pc:sldMk cId="985566694" sldId="279"/>
            <ac:grpSpMk id="15" creationId="{376BC8C5-48B8-44A2-9D75-55C479D1B59F}"/>
          </ac:grpSpMkLst>
        </pc:grpChg>
        <pc:grpChg chg="mod">
          <ac:chgData name="Steinar Hjelset" userId="727899f6-15b8-4b65-aaa1-6e1fcb12381b" providerId="ADAL" clId="{51FD6F53-FB1E-4ECD-AC05-A0E4C096FC8A}" dt="2021-09-27T07:21:46.473" v="9888"/>
          <ac:grpSpMkLst>
            <pc:docMk/>
            <pc:sldMk cId="985566694" sldId="279"/>
            <ac:grpSpMk id="16" creationId="{08229A2D-FA0B-4CFD-9BFA-E3AFB30EFC69}"/>
          </ac:grpSpMkLst>
        </pc:grpChg>
        <pc:grpChg chg="mod">
          <ac:chgData name="Steinar Hjelset" userId="727899f6-15b8-4b65-aaa1-6e1fcb12381b" providerId="ADAL" clId="{51FD6F53-FB1E-4ECD-AC05-A0E4C096FC8A}" dt="2021-09-27T07:21:46.473" v="9888"/>
          <ac:grpSpMkLst>
            <pc:docMk/>
            <pc:sldMk cId="985566694" sldId="279"/>
            <ac:grpSpMk id="17" creationId="{1F8DDF85-2E77-4B1B-90CC-9B0D76BBE019}"/>
          </ac:grpSpMkLst>
        </pc:grpChg>
        <pc:grpChg chg="mod">
          <ac:chgData name="Steinar Hjelset" userId="727899f6-15b8-4b65-aaa1-6e1fcb12381b" providerId="ADAL" clId="{51FD6F53-FB1E-4ECD-AC05-A0E4C096FC8A}" dt="2021-09-27T07:21:46.473" v="9888"/>
          <ac:grpSpMkLst>
            <pc:docMk/>
            <pc:sldMk cId="985566694" sldId="279"/>
            <ac:grpSpMk id="18" creationId="{B1E7C7D2-8A37-4BD2-9B1C-6EA39F872B2A}"/>
          </ac:grpSpMkLst>
        </pc:grpChg>
        <pc:grpChg chg="mod">
          <ac:chgData name="Steinar Hjelset" userId="727899f6-15b8-4b65-aaa1-6e1fcb12381b" providerId="ADAL" clId="{51FD6F53-FB1E-4ECD-AC05-A0E4C096FC8A}" dt="2021-09-27T07:21:46.473" v="9888"/>
          <ac:grpSpMkLst>
            <pc:docMk/>
            <pc:sldMk cId="985566694" sldId="279"/>
            <ac:grpSpMk id="19" creationId="{BF7A8759-0B13-4DF7-B2B7-BE35C54AE9E5}"/>
          </ac:grpSpMkLst>
        </pc:grpChg>
        <pc:picChg chg="add mod">
          <ac:chgData name="Steinar Hjelset" userId="727899f6-15b8-4b65-aaa1-6e1fcb12381b" providerId="ADAL" clId="{51FD6F53-FB1E-4ECD-AC05-A0E4C096FC8A}" dt="2021-09-27T06:23:39.326" v="9025"/>
          <ac:picMkLst>
            <pc:docMk/>
            <pc:sldMk cId="985566694" sldId="279"/>
            <ac:picMk id="6" creationId="{C0CA2ADC-14BF-487E-9BE0-FEB9C0106EBB}"/>
          </ac:picMkLst>
        </pc:picChg>
        <pc:cxnChg chg="add del mod">
          <ac:chgData name="Steinar Hjelset" userId="727899f6-15b8-4b65-aaa1-6e1fcb12381b" providerId="ADAL" clId="{51FD6F53-FB1E-4ECD-AC05-A0E4C096FC8A}" dt="2021-09-27T07:12:50.827" v="9631"/>
          <ac:cxnSpMkLst>
            <pc:docMk/>
            <pc:sldMk cId="985566694" sldId="279"/>
            <ac:cxnSpMk id="9" creationId="{B30D9F16-1332-48F4-9741-59F963FB1143}"/>
          </ac:cxnSpMkLst>
        </pc:cxnChg>
        <pc:cxnChg chg="add mod">
          <ac:chgData name="Steinar Hjelset" userId="727899f6-15b8-4b65-aaa1-6e1fcb12381b" providerId="ADAL" clId="{51FD6F53-FB1E-4ECD-AC05-A0E4C096FC8A}" dt="2021-09-27T07:17:44.479" v="9726"/>
          <ac:cxnSpMkLst>
            <pc:docMk/>
            <pc:sldMk cId="985566694" sldId="279"/>
            <ac:cxnSpMk id="10" creationId="{A48BC2D7-1778-4DB2-B618-47A92D589F79}"/>
          </ac:cxnSpMkLst>
        </pc:cxnChg>
        <pc:cxnChg chg="add mod">
          <ac:chgData name="Steinar Hjelset" userId="727899f6-15b8-4b65-aaa1-6e1fcb12381b" providerId="ADAL" clId="{51FD6F53-FB1E-4ECD-AC05-A0E4C096FC8A}" dt="2021-09-27T07:17:44.479" v="9726"/>
          <ac:cxnSpMkLst>
            <pc:docMk/>
            <pc:sldMk cId="985566694" sldId="279"/>
            <ac:cxnSpMk id="11" creationId="{BD4FEB6D-DEBE-417B-BD21-D6C92B5464B0}"/>
          </ac:cxnSpMkLst>
        </pc:cxnChg>
        <pc:cxnChg chg="add mod">
          <ac:chgData name="Steinar Hjelset" userId="727899f6-15b8-4b65-aaa1-6e1fcb12381b" providerId="ADAL" clId="{51FD6F53-FB1E-4ECD-AC05-A0E4C096FC8A}" dt="2021-09-27T07:17:44.479" v="9726"/>
          <ac:cxnSpMkLst>
            <pc:docMk/>
            <pc:sldMk cId="985566694" sldId="279"/>
            <ac:cxnSpMk id="12" creationId="{A8722D80-39FF-4CB8-9E65-004BB39BE05C}"/>
          </ac:cxnSpMkLst>
        </pc:cxnChg>
        <pc:cxnChg chg="add mod">
          <ac:chgData name="Steinar Hjelset" userId="727899f6-15b8-4b65-aaa1-6e1fcb12381b" providerId="ADAL" clId="{51FD6F53-FB1E-4ECD-AC05-A0E4C096FC8A}" dt="2021-09-27T07:17:44.479" v="9726"/>
          <ac:cxnSpMkLst>
            <pc:docMk/>
            <pc:sldMk cId="985566694" sldId="279"/>
            <ac:cxnSpMk id="13" creationId="{F9AC5AA9-E581-4529-9388-15DCF1776F42}"/>
          </ac:cxnSpMkLst>
        </pc:cxnChg>
      </pc:sldChg>
      <pc:sldChg chg="addSp delSp modSp add mod">
        <pc:chgData name="Steinar Hjelset" userId="727899f6-15b8-4b65-aaa1-6e1fcb12381b" providerId="ADAL" clId="{51FD6F53-FB1E-4ECD-AC05-A0E4C096FC8A}" dt="2021-10-04T07:35:24.526" v="20838" actId="1038"/>
        <pc:sldMkLst>
          <pc:docMk/>
          <pc:sldMk cId="2301050687" sldId="280"/>
        </pc:sldMkLst>
        <pc:spChg chg="mod">
          <ac:chgData name="Steinar Hjelset" userId="727899f6-15b8-4b65-aaa1-6e1fcb12381b" providerId="ADAL" clId="{51FD6F53-FB1E-4ECD-AC05-A0E4C096FC8A}" dt="2021-09-27T07:13:16.701" v="9649" actId="20577"/>
          <ac:spMkLst>
            <pc:docMk/>
            <pc:sldMk cId="2301050687" sldId="280"/>
            <ac:spMk id="2" creationId="{34AFB89D-929E-46EA-8193-EF8C76164A0E}"/>
          </ac:spMkLst>
        </pc:spChg>
        <pc:spChg chg="add del mod">
          <ac:chgData name="Steinar Hjelset" userId="727899f6-15b8-4b65-aaa1-6e1fcb12381b" providerId="ADAL" clId="{51FD6F53-FB1E-4ECD-AC05-A0E4C096FC8A}" dt="2021-09-27T07:13:37.633" v="9653" actId="478"/>
          <ac:spMkLst>
            <pc:docMk/>
            <pc:sldMk cId="2301050687" sldId="280"/>
            <ac:spMk id="4" creationId="{C75EE6DA-66E5-467D-99E4-9B67203DD9D7}"/>
          </ac:spMkLst>
        </pc:spChg>
        <pc:spChg chg="mod">
          <ac:chgData name="Steinar Hjelset" userId="727899f6-15b8-4b65-aaa1-6e1fcb12381b" providerId="ADAL" clId="{51FD6F53-FB1E-4ECD-AC05-A0E4C096FC8A}" dt="2021-10-04T07:35:15.050" v="20835" actId="207"/>
          <ac:spMkLst>
            <pc:docMk/>
            <pc:sldMk cId="2301050687" sldId="280"/>
            <ac:spMk id="7" creationId="{AE2B2FA0-400E-4537-8B42-15A85DC2319B}"/>
          </ac:spMkLst>
        </pc:spChg>
        <pc:spChg chg="mod">
          <ac:chgData name="Steinar Hjelset" userId="727899f6-15b8-4b65-aaa1-6e1fcb12381b" providerId="ADAL" clId="{51FD6F53-FB1E-4ECD-AC05-A0E4C096FC8A}" dt="2021-09-27T06:29:32.938" v="9537"/>
          <ac:spMkLst>
            <pc:docMk/>
            <pc:sldMk cId="2301050687" sldId="280"/>
            <ac:spMk id="14" creationId="{2FFCAFC0-A0F9-4667-A71D-5992E87C2F49}"/>
          </ac:spMkLst>
        </pc:spChg>
        <pc:spChg chg="mod">
          <ac:chgData name="Steinar Hjelset" userId="727899f6-15b8-4b65-aaa1-6e1fcb12381b" providerId="ADAL" clId="{51FD6F53-FB1E-4ECD-AC05-A0E4C096FC8A}" dt="2021-09-27T06:29:32.938" v="9537"/>
          <ac:spMkLst>
            <pc:docMk/>
            <pc:sldMk cId="2301050687" sldId="280"/>
            <ac:spMk id="15" creationId="{24E8BC73-811A-4A5E-8415-71C1D8B6ABD4}"/>
          </ac:spMkLst>
        </pc:spChg>
        <pc:spChg chg="mod">
          <ac:chgData name="Steinar Hjelset" userId="727899f6-15b8-4b65-aaa1-6e1fcb12381b" providerId="ADAL" clId="{51FD6F53-FB1E-4ECD-AC05-A0E4C096FC8A}" dt="2021-09-27T06:29:32.938" v="9537"/>
          <ac:spMkLst>
            <pc:docMk/>
            <pc:sldMk cId="2301050687" sldId="280"/>
            <ac:spMk id="16" creationId="{62A3333D-8009-41B0-A946-A421B699AFD2}"/>
          </ac:spMkLst>
        </pc:spChg>
        <pc:spChg chg="mod">
          <ac:chgData name="Steinar Hjelset" userId="727899f6-15b8-4b65-aaa1-6e1fcb12381b" providerId="ADAL" clId="{51FD6F53-FB1E-4ECD-AC05-A0E4C096FC8A}" dt="2021-09-27T06:29:32.938" v="9537"/>
          <ac:spMkLst>
            <pc:docMk/>
            <pc:sldMk cId="2301050687" sldId="280"/>
            <ac:spMk id="17" creationId="{33AB7920-1941-414D-BB99-A477E2FDC300}"/>
          </ac:spMkLst>
        </pc:spChg>
        <pc:spChg chg="mod">
          <ac:chgData name="Steinar Hjelset" userId="727899f6-15b8-4b65-aaa1-6e1fcb12381b" providerId="ADAL" clId="{51FD6F53-FB1E-4ECD-AC05-A0E4C096FC8A}" dt="2021-09-27T06:29:32.938" v="9537"/>
          <ac:spMkLst>
            <pc:docMk/>
            <pc:sldMk cId="2301050687" sldId="280"/>
            <ac:spMk id="18" creationId="{86C2F24E-4D19-40CB-9FC7-F97C88B33308}"/>
          </ac:spMkLst>
        </pc:spChg>
        <pc:spChg chg="mod">
          <ac:chgData name="Steinar Hjelset" userId="727899f6-15b8-4b65-aaa1-6e1fcb12381b" providerId="ADAL" clId="{51FD6F53-FB1E-4ECD-AC05-A0E4C096FC8A}" dt="2021-09-27T06:29:32.938" v="9537"/>
          <ac:spMkLst>
            <pc:docMk/>
            <pc:sldMk cId="2301050687" sldId="280"/>
            <ac:spMk id="19" creationId="{1218CDA7-DB3C-4879-9A2D-865AE28CEB6C}"/>
          </ac:spMkLst>
        </pc:spChg>
        <pc:spChg chg="mod">
          <ac:chgData name="Steinar Hjelset" userId="727899f6-15b8-4b65-aaa1-6e1fcb12381b" providerId="ADAL" clId="{51FD6F53-FB1E-4ECD-AC05-A0E4C096FC8A}" dt="2021-09-27T06:29:32.938" v="9537"/>
          <ac:spMkLst>
            <pc:docMk/>
            <pc:sldMk cId="2301050687" sldId="280"/>
            <ac:spMk id="20" creationId="{14EC52CC-35BE-48FA-9741-7F05FE8E2E55}"/>
          </ac:spMkLst>
        </pc:spChg>
        <pc:spChg chg="mod">
          <ac:chgData name="Steinar Hjelset" userId="727899f6-15b8-4b65-aaa1-6e1fcb12381b" providerId="ADAL" clId="{51FD6F53-FB1E-4ECD-AC05-A0E4C096FC8A}" dt="2021-09-27T06:29:32.938" v="9537"/>
          <ac:spMkLst>
            <pc:docMk/>
            <pc:sldMk cId="2301050687" sldId="280"/>
            <ac:spMk id="21" creationId="{F9BD02DA-1948-4489-A492-922BCF831E2A}"/>
          </ac:spMkLst>
        </pc:spChg>
        <pc:spChg chg="mod">
          <ac:chgData name="Steinar Hjelset" userId="727899f6-15b8-4b65-aaa1-6e1fcb12381b" providerId="ADAL" clId="{51FD6F53-FB1E-4ECD-AC05-A0E4C096FC8A}" dt="2021-09-27T06:29:32.938" v="9537"/>
          <ac:spMkLst>
            <pc:docMk/>
            <pc:sldMk cId="2301050687" sldId="280"/>
            <ac:spMk id="22" creationId="{EDF76615-B0AC-4A4F-B177-748A39496930}"/>
          </ac:spMkLst>
        </pc:spChg>
        <pc:spChg chg="mod">
          <ac:chgData name="Steinar Hjelset" userId="727899f6-15b8-4b65-aaa1-6e1fcb12381b" providerId="ADAL" clId="{51FD6F53-FB1E-4ECD-AC05-A0E4C096FC8A}" dt="2021-09-27T06:29:32.938" v="9537"/>
          <ac:spMkLst>
            <pc:docMk/>
            <pc:sldMk cId="2301050687" sldId="280"/>
            <ac:spMk id="23" creationId="{D67601E1-1A7C-435D-A2E0-BBA35FE720DF}"/>
          </ac:spMkLst>
        </pc:spChg>
        <pc:spChg chg="mod">
          <ac:chgData name="Steinar Hjelset" userId="727899f6-15b8-4b65-aaa1-6e1fcb12381b" providerId="ADAL" clId="{51FD6F53-FB1E-4ECD-AC05-A0E4C096FC8A}" dt="2021-09-27T06:29:32.938" v="9537"/>
          <ac:spMkLst>
            <pc:docMk/>
            <pc:sldMk cId="2301050687" sldId="280"/>
            <ac:spMk id="24" creationId="{2CA6B0A5-0A57-4B4F-9529-C2364B555E57}"/>
          </ac:spMkLst>
        </pc:spChg>
        <pc:spChg chg="mod">
          <ac:chgData name="Steinar Hjelset" userId="727899f6-15b8-4b65-aaa1-6e1fcb12381b" providerId="ADAL" clId="{51FD6F53-FB1E-4ECD-AC05-A0E4C096FC8A}" dt="2021-09-27T06:29:32.938" v="9537"/>
          <ac:spMkLst>
            <pc:docMk/>
            <pc:sldMk cId="2301050687" sldId="280"/>
            <ac:spMk id="25" creationId="{3043B61E-DA68-4B52-B877-A358140D2012}"/>
          </ac:spMkLst>
        </pc:spChg>
        <pc:spChg chg="mod">
          <ac:chgData name="Steinar Hjelset" userId="727899f6-15b8-4b65-aaa1-6e1fcb12381b" providerId="ADAL" clId="{51FD6F53-FB1E-4ECD-AC05-A0E4C096FC8A}" dt="2021-09-27T06:29:32.938" v="9537"/>
          <ac:spMkLst>
            <pc:docMk/>
            <pc:sldMk cId="2301050687" sldId="280"/>
            <ac:spMk id="26" creationId="{23037B89-54D0-4B5A-BF7E-0C7B2D3DF811}"/>
          </ac:spMkLst>
        </pc:spChg>
        <pc:spChg chg="mod">
          <ac:chgData name="Steinar Hjelset" userId="727899f6-15b8-4b65-aaa1-6e1fcb12381b" providerId="ADAL" clId="{51FD6F53-FB1E-4ECD-AC05-A0E4C096FC8A}" dt="2021-09-27T06:29:32.938" v="9537"/>
          <ac:spMkLst>
            <pc:docMk/>
            <pc:sldMk cId="2301050687" sldId="280"/>
            <ac:spMk id="27" creationId="{858E79C0-A1C0-4DB3-9831-E414F0232B57}"/>
          </ac:spMkLst>
        </pc:spChg>
        <pc:spChg chg="mod">
          <ac:chgData name="Steinar Hjelset" userId="727899f6-15b8-4b65-aaa1-6e1fcb12381b" providerId="ADAL" clId="{51FD6F53-FB1E-4ECD-AC05-A0E4C096FC8A}" dt="2021-09-27T06:29:32.938" v="9537"/>
          <ac:spMkLst>
            <pc:docMk/>
            <pc:sldMk cId="2301050687" sldId="280"/>
            <ac:spMk id="28" creationId="{708D7CEE-ADD3-4B14-9EEB-CB4423C29259}"/>
          </ac:spMkLst>
        </pc:spChg>
        <pc:spChg chg="del mod">
          <ac:chgData name="Steinar Hjelset" userId="727899f6-15b8-4b65-aaa1-6e1fcb12381b" providerId="ADAL" clId="{51FD6F53-FB1E-4ECD-AC05-A0E4C096FC8A}" dt="2021-09-27T06:35:53.400" v="9563" actId="478"/>
          <ac:spMkLst>
            <pc:docMk/>
            <pc:sldMk cId="2301050687" sldId="280"/>
            <ac:spMk id="35" creationId="{D1A51FC9-DB6A-4B1F-B052-00141BD98773}"/>
          </ac:spMkLst>
        </pc:spChg>
        <pc:spChg chg="del mod">
          <ac:chgData name="Steinar Hjelset" userId="727899f6-15b8-4b65-aaa1-6e1fcb12381b" providerId="ADAL" clId="{51FD6F53-FB1E-4ECD-AC05-A0E4C096FC8A}" dt="2021-09-27T06:36:05.544" v="9566" actId="478"/>
          <ac:spMkLst>
            <pc:docMk/>
            <pc:sldMk cId="2301050687" sldId="280"/>
            <ac:spMk id="36" creationId="{87BC327D-A976-432F-9A59-8FFB19DF9EEC}"/>
          </ac:spMkLst>
        </pc:spChg>
        <pc:spChg chg="del mod">
          <ac:chgData name="Steinar Hjelset" userId="727899f6-15b8-4b65-aaa1-6e1fcb12381b" providerId="ADAL" clId="{51FD6F53-FB1E-4ECD-AC05-A0E4C096FC8A}" dt="2021-09-27T06:36:26.725" v="9568" actId="478"/>
          <ac:spMkLst>
            <pc:docMk/>
            <pc:sldMk cId="2301050687" sldId="280"/>
            <ac:spMk id="37" creationId="{19719381-6FBE-437B-9E17-5B96283541FD}"/>
          </ac:spMkLst>
        </pc:spChg>
        <pc:spChg chg="del mod">
          <ac:chgData name="Steinar Hjelset" userId="727899f6-15b8-4b65-aaa1-6e1fcb12381b" providerId="ADAL" clId="{51FD6F53-FB1E-4ECD-AC05-A0E4C096FC8A}" dt="2021-09-27T06:36:39.695" v="9570" actId="478"/>
          <ac:spMkLst>
            <pc:docMk/>
            <pc:sldMk cId="2301050687" sldId="280"/>
            <ac:spMk id="38" creationId="{5C02CF11-AED0-4F78-8B28-DEF4A194A988}"/>
          </ac:spMkLst>
        </pc:spChg>
        <pc:spChg chg="del mod">
          <ac:chgData name="Steinar Hjelset" userId="727899f6-15b8-4b65-aaa1-6e1fcb12381b" providerId="ADAL" clId="{51FD6F53-FB1E-4ECD-AC05-A0E4C096FC8A}" dt="2021-09-27T06:36:54.811" v="9572" actId="478"/>
          <ac:spMkLst>
            <pc:docMk/>
            <pc:sldMk cId="2301050687" sldId="280"/>
            <ac:spMk id="39" creationId="{67429476-E731-4A5D-B566-715571EEC581}"/>
          </ac:spMkLst>
        </pc:spChg>
        <pc:spChg chg="mod">
          <ac:chgData name="Steinar Hjelset" userId="727899f6-15b8-4b65-aaa1-6e1fcb12381b" providerId="ADAL" clId="{51FD6F53-FB1E-4ECD-AC05-A0E4C096FC8A}" dt="2021-09-27T06:34:28.454" v="9548" actId="207"/>
          <ac:spMkLst>
            <pc:docMk/>
            <pc:sldMk cId="2301050687" sldId="280"/>
            <ac:spMk id="40" creationId="{5B1B3EA7-F78C-4D25-838E-596A1388D955}"/>
          </ac:spMkLst>
        </pc:spChg>
        <pc:spChg chg="mod">
          <ac:chgData name="Steinar Hjelset" userId="727899f6-15b8-4b65-aaa1-6e1fcb12381b" providerId="ADAL" clId="{51FD6F53-FB1E-4ECD-AC05-A0E4C096FC8A}" dt="2021-09-27T06:37:53.168" v="9594" actId="20577"/>
          <ac:spMkLst>
            <pc:docMk/>
            <pc:sldMk cId="2301050687" sldId="280"/>
            <ac:spMk id="41" creationId="{735B09B8-36AB-47A5-A6E5-253C33816BCC}"/>
          </ac:spMkLst>
        </pc:spChg>
        <pc:spChg chg="mod">
          <ac:chgData name="Steinar Hjelset" userId="727899f6-15b8-4b65-aaa1-6e1fcb12381b" providerId="ADAL" clId="{51FD6F53-FB1E-4ECD-AC05-A0E4C096FC8A}" dt="2021-09-27T06:34:25.163" v="9547" actId="207"/>
          <ac:spMkLst>
            <pc:docMk/>
            <pc:sldMk cId="2301050687" sldId="280"/>
            <ac:spMk id="42" creationId="{250F043A-E77D-40EC-82E9-F8FD24FFCB60}"/>
          </ac:spMkLst>
        </pc:spChg>
        <pc:spChg chg="mod">
          <ac:chgData name="Steinar Hjelset" userId="727899f6-15b8-4b65-aaa1-6e1fcb12381b" providerId="ADAL" clId="{51FD6F53-FB1E-4ECD-AC05-A0E4C096FC8A}" dt="2021-09-27T06:37:49.092" v="9589" actId="20577"/>
          <ac:spMkLst>
            <pc:docMk/>
            <pc:sldMk cId="2301050687" sldId="280"/>
            <ac:spMk id="43" creationId="{61291556-5428-40D5-A794-1DCD7695031B}"/>
          </ac:spMkLst>
        </pc:spChg>
        <pc:spChg chg="mod">
          <ac:chgData name="Steinar Hjelset" userId="727899f6-15b8-4b65-aaa1-6e1fcb12381b" providerId="ADAL" clId="{51FD6F53-FB1E-4ECD-AC05-A0E4C096FC8A}" dt="2021-09-27T06:34:21.061" v="9546" actId="207"/>
          <ac:spMkLst>
            <pc:docMk/>
            <pc:sldMk cId="2301050687" sldId="280"/>
            <ac:spMk id="44" creationId="{9DF2903B-6025-4D09-B764-ED29A3A9E67E}"/>
          </ac:spMkLst>
        </pc:spChg>
        <pc:spChg chg="mod">
          <ac:chgData name="Steinar Hjelset" userId="727899f6-15b8-4b65-aaa1-6e1fcb12381b" providerId="ADAL" clId="{51FD6F53-FB1E-4ECD-AC05-A0E4C096FC8A}" dt="2021-09-27T06:37:39.345" v="9586" actId="404"/>
          <ac:spMkLst>
            <pc:docMk/>
            <pc:sldMk cId="2301050687" sldId="280"/>
            <ac:spMk id="45" creationId="{6023D166-8B35-422B-9621-3FFA03F60389}"/>
          </ac:spMkLst>
        </pc:spChg>
        <pc:spChg chg="mod">
          <ac:chgData name="Steinar Hjelset" userId="727899f6-15b8-4b65-aaa1-6e1fcb12381b" providerId="ADAL" clId="{51FD6F53-FB1E-4ECD-AC05-A0E4C096FC8A}" dt="2021-09-27T06:34:10.129" v="9543" actId="207"/>
          <ac:spMkLst>
            <pc:docMk/>
            <pc:sldMk cId="2301050687" sldId="280"/>
            <ac:spMk id="46" creationId="{DE30C9A3-9890-405C-99DD-5DBE23E51EE6}"/>
          </ac:spMkLst>
        </pc:spChg>
        <pc:spChg chg="mod">
          <ac:chgData name="Steinar Hjelset" userId="727899f6-15b8-4b65-aaa1-6e1fcb12381b" providerId="ADAL" clId="{51FD6F53-FB1E-4ECD-AC05-A0E4C096FC8A}" dt="2021-09-27T06:37:45.802" v="9588" actId="20577"/>
          <ac:spMkLst>
            <pc:docMk/>
            <pc:sldMk cId="2301050687" sldId="280"/>
            <ac:spMk id="47" creationId="{F9AC7022-A7B1-423C-BEA9-9BC632A05400}"/>
          </ac:spMkLst>
        </pc:spChg>
        <pc:spChg chg="mod">
          <ac:chgData name="Steinar Hjelset" userId="727899f6-15b8-4b65-aaa1-6e1fcb12381b" providerId="ADAL" clId="{51FD6F53-FB1E-4ECD-AC05-A0E4C096FC8A}" dt="2021-09-27T06:34:05.399" v="9542" actId="207"/>
          <ac:spMkLst>
            <pc:docMk/>
            <pc:sldMk cId="2301050687" sldId="280"/>
            <ac:spMk id="48" creationId="{547EC990-FF42-4226-AFF4-3E564DD57B9B}"/>
          </ac:spMkLst>
        </pc:spChg>
        <pc:spChg chg="mod">
          <ac:chgData name="Steinar Hjelset" userId="727899f6-15b8-4b65-aaa1-6e1fcb12381b" providerId="ADAL" clId="{51FD6F53-FB1E-4ECD-AC05-A0E4C096FC8A}" dt="2021-09-27T06:37:43.528" v="9587" actId="20577"/>
          <ac:spMkLst>
            <pc:docMk/>
            <pc:sldMk cId="2301050687" sldId="280"/>
            <ac:spMk id="49" creationId="{0A7370BD-D705-413F-B369-7B865BDC28C3}"/>
          </ac:spMkLst>
        </pc:spChg>
        <pc:spChg chg="mod">
          <ac:chgData name="Steinar Hjelset" userId="727899f6-15b8-4b65-aaa1-6e1fcb12381b" providerId="ADAL" clId="{51FD6F53-FB1E-4ECD-AC05-A0E4C096FC8A}" dt="2021-09-27T06:37:59.446" v="9595"/>
          <ac:spMkLst>
            <pc:docMk/>
            <pc:sldMk cId="2301050687" sldId="280"/>
            <ac:spMk id="56" creationId="{B330BC42-E392-43D9-B845-2B08BC917240}"/>
          </ac:spMkLst>
        </pc:spChg>
        <pc:spChg chg="mod">
          <ac:chgData name="Steinar Hjelset" userId="727899f6-15b8-4b65-aaa1-6e1fcb12381b" providerId="ADAL" clId="{51FD6F53-FB1E-4ECD-AC05-A0E4C096FC8A}" dt="2021-09-27T06:37:59.446" v="9595"/>
          <ac:spMkLst>
            <pc:docMk/>
            <pc:sldMk cId="2301050687" sldId="280"/>
            <ac:spMk id="57" creationId="{AE983C6A-4A9D-4925-9D0D-A9CCD2D7ED8F}"/>
          </ac:spMkLst>
        </pc:spChg>
        <pc:spChg chg="mod">
          <ac:chgData name="Steinar Hjelset" userId="727899f6-15b8-4b65-aaa1-6e1fcb12381b" providerId="ADAL" clId="{51FD6F53-FB1E-4ECD-AC05-A0E4C096FC8A}" dt="2021-09-27T06:37:59.446" v="9595"/>
          <ac:spMkLst>
            <pc:docMk/>
            <pc:sldMk cId="2301050687" sldId="280"/>
            <ac:spMk id="58" creationId="{8818F1F6-CE4A-4374-BBFE-573BDDFB2675}"/>
          </ac:spMkLst>
        </pc:spChg>
        <pc:spChg chg="mod">
          <ac:chgData name="Steinar Hjelset" userId="727899f6-15b8-4b65-aaa1-6e1fcb12381b" providerId="ADAL" clId="{51FD6F53-FB1E-4ECD-AC05-A0E4C096FC8A}" dt="2021-09-27T06:37:59.446" v="9595"/>
          <ac:spMkLst>
            <pc:docMk/>
            <pc:sldMk cId="2301050687" sldId="280"/>
            <ac:spMk id="59" creationId="{88569D55-D6E3-4B65-A807-D7C79BC4B2DC}"/>
          </ac:spMkLst>
        </pc:spChg>
        <pc:spChg chg="mod">
          <ac:chgData name="Steinar Hjelset" userId="727899f6-15b8-4b65-aaa1-6e1fcb12381b" providerId="ADAL" clId="{51FD6F53-FB1E-4ECD-AC05-A0E4C096FC8A}" dt="2021-09-27T06:37:59.446" v="9595"/>
          <ac:spMkLst>
            <pc:docMk/>
            <pc:sldMk cId="2301050687" sldId="280"/>
            <ac:spMk id="60" creationId="{6D7F4563-CAF1-4055-9A59-EB3A04290273}"/>
          </ac:spMkLst>
        </pc:spChg>
        <pc:spChg chg="mod">
          <ac:chgData name="Steinar Hjelset" userId="727899f6-15b8-4b65-aaa1-6e1fcb12381b" providerId="ADAL" clId="{51FD6F53-FB1E-4ECD-AC05-A0E4C096FC8A}" dt="2021-09-27T06:37:59.446" v="9595"/>
          <ac:spMkLst>
            <pc:docMk/>
            <pc:sldMk cId="2301050687" sldId="280"/>
            <ac:spMk id="61" creationId="{7FD3CAAE-CCA3-4865-9F58-C2A401AB98D4}"/>
          </ac:spMkLst>
        </pc:spChg>
        <pc:spChg chg="mod">
          <ac:chgData name="Steinar Hjelset" userId="727899f6-15b8-4b65-aaa1-6e1fcb12381b" providerId="ADAL" clId="{51FD6F53-FB1E-4ECD-AC05-A0E4C096FC8A}" dt="2021-09-27T06:37:59.446" v="9595"/>
          <ac:spMkLst>
            <pc:docMk/>
            <pc:sldMk cId="2301050687" sldId="280"/>
            <ac:spMk id="62" creationId="{86E7554D-1199-4B6F-A585-5CED5AF180C9}"/>
          </ac:spMkLst>
        </pc:spChg>
        <pc:spChg chg="mod">
          <ac:chgData name="Steinar Hjelset" userId="727899f6-15b8-4b65-aaa1-6e1fcb12381b" providerId="ADAL" clId="{51FD6F53-FB1E-4ECD-AC05-A0E4C096FC8A}" dt="2021-09-27T06:37:59.446" v="9595"/>
          <ac:spMkLst>
            <pc:docMk/>
            <pc:sldMk cId="2301050687" sldId="280"/>
            <ac:spMk id="63" creationId="{A549FCAA-F00E-45D6-A9B4-23D259AF2A75}"/>
          </ac:spMkLst>
        </pc:spChg>
        <pc:spChg chg="mod">
          <ac:chgData name="Steinar Hjelset" userId="727899f6-15b8-4b65-aaa1-6e1fcb12381b" providerId="ADAL" clId="{51FD6F53-FB1E-4ECD-AC05-A0E4C096FC8A}" dt="2021-09-27T06:37:59.446" v="9595"/>
          <ac:spMkLst>
            <pc:docMk/>
            <pc:sldMk cId="2301050687" sldId="280"/>
            <ac:spMk id="64" creationId="{690298FC-EDC5-4352-B9E4-617E0A9FDDFA}"/>
          </ac:spMkLst>
        </pc:spChg>
        <pc:spChg chg="mod">
          <ac:chgData name="Steinar Hjelset" userId="727899f6-15b8-4b65-aaa1-6e1fcb12381b" providerId="ADAL" clId="{51FD6F53-FB1E-4ECD-AC05-A0E4C096FC8A}" dt="2021-09-27T06:37:59.446" v="9595"/>
          <ac:spMkLst>
            <pc:docMk/>
            <pc:sldMk cId="2301050687" sldId="280"/>
            <ac:spMk id="65" creationId="{D3E51AE8-D6A1-4A9A-855C-6F58BF2E0C85}"/>
          </ac:spMkLst>
        </pc:spChg>
        <pc:spChg chg="add mod">
          <ac:chgData name="Steinar Hjelset" userId="727899f6-15b8-4b65-aaa1-6e1fcb12381b" providerId="ADAL" clId="{51FD6F53-FB1E-4ECD-AC05-A0E4C096FC8A}" dt="2021-10-04T07:35:24.526" v="20838" actId="1038"/>
          <ac:spMkLst>
            <pc:docMk/>
            <pc:sldMk cId="2301050687" sldId="280"/>
            <ac:spMk id="87" creationId="{8767C785-6D7D-488F-A993-8B06B1D6FA39}"/>
          </ac:spMkLst>
        </pc:spChg>
        <pc:spChg chg="add mod">
          <ac:chgData name="Steinar Hjelset" userId="727899f6-15b8-4b65-aaa1-6e1fcb12381b" providerId="ADAL" clId="{51FD6F53-FB1E-4ECD-AC05-A0E4C096FC8A}" dt="2021-10-04T07:35:24.526" v="20838" actId="1038"/>
          <ac:spMkLst>
            <pc:docMk/>
            <pc:sldMk cId="2301050687" sldId="280"/>
            <ac:spMk id="88" creationId="{91C5F32A-2DDA-4147-B6CB-0F49F5946A48}"/>
          </ac:spMkLst>
        </pc:spChg>
        <pc:grpChg chg="add del mod">
          <ac:chgData name="Steinar Hjelset" userId="727899f6-15b8-4b65-aaa1-6e1fcb12381b" providerId="ADAL" clId="{51FD6F53-FB1E-4ECD-AC05-A0E4C096FC8A}" dt="2021-09-27T06:29:34.944" v="9538"/>
          <ac:grpSpMkLst>
            <pc:docMk/>
            <pc:sldMk cId="2301050687" sldId="280"/>
            <ac:grpSpMk id="6" creationId="{DE22A326-29D6-410D-A1C4-FEB1144850A7}"/>
          </ac:grpSpMkLst>
        </pc:grpChg>
        <pc:grpChg chg="mod">
          <ac:chgData name="Steinar Hjelset" userId="727899f6-15b8-4b65-aaa1-6e1fcb12381b" providerId="ADAL" clId="{51FD6F53-FB1E-4ECD-AC05-A0E4C096FC8A}" dt="2021-09-27T06:29:32.938" v="9537"/>
          <ac:grpSpMkLst>
            <pc:docMk/>
            <pc:sldMk cId="2301050687" sldId="280"/>
            <ac:grpSpMk id="8" creationId="{5ED08711-0143-48D6-BC82-1C1630F25FD4}"/>
          </ac:grpSpMkLst>
        </pc:grpChg>
        <pc:grpChg chg="mod">
          <ac:chgData name="Steinar Hjelset" userId="727899f6-15b8-4b65-aaa1-6e1fcb12381b" providerId="ADAL" clId="{51FD6F53-FB1E-4ECD-AC05-A0E4C096FC8A}" dt="2021-09-27T06:29:32.938" v="9537"/>
          <ac:grpSpMkLst>
            <pc:docMk/>
            <pc:sldMk cId="2301050687" sldId="280"/>
            <ac:grpSpMk id="10" creationId="{5E42B704-9713-4EDE-B2DA-7BDBDCDE74FA}"/>
          </ac:grpSpMkLst>
        </pc:grpChg>
        <pc:grpChg chg="mod">
          <ac:chgData name="Steinar Hjelset" userId="727899f6-15b8-4b65-aaa1-6e1fcb12381b" providerId="ADAL" clId="{51FD6F53-FB1E-4ECD-AC05-A0E4C096FC8A}" dt="2021-09-27T06:29:32.938" v="9537"/>
          <ac:grpSpMkLst>
            <pc:docMk/>
            <pc:sldMk cId="2301050687" sldId="280"/>
            <ac:grpSpMk id="11" creationId="{5DD6996C-CDA9-4B96-A285-B3C77BEA44F6}"/>
          </ac:grpSpMkLst>
        </pc:grpChg>
        <pc:grpChg chg="mod">
          <ac:chgData name="Steinar Hjelset" userId="727899f6-15b8-4b65-aaa1-6e1fcb12381b" providerId="ADAL" clId="{51FD6F53-FB1E-4ECD-AC05-A0E4C096FC8A}" dt="2021-09-27T06:29:32.938" v="9537"/>
          <ac:grpSpMkLst>
            <pc:docMk/>
            <pc:sldMk cId="2301050687" sldId="280"/>
            <ac:grpSpMk id="12" creationId="{AE6D6018-EF31-4DA2-98CB-C7E78BA243AF}"/>
          </ac:grpSpMkLst>
        </pc:grpChg>
        <pc:grpChg chg="mod">
          <ac:chgData name="Steinar Hjelset" userId="727899f6-15b8-4b65-aaa1-6e1fcb12381b" providerId="ADAL" clId="{51FD6F53-FB1E-4ECD-AC05-A0E4C096FC8A}" dt="2021-09-27T06:29:32.938" v="9537"/>
          <ac:grpSpMkLst>
            <pc:docMk/>
            <pc:sldMk cId="2301050687" sldId="280"/>
            <ac:grpSpMk id="13" creationId="{02158731-258C-4C20-B263-B49D01C2FBE0}"/>
          </ac:grpSpMkLst>
        </pc:grpChg>
        <pc:grpChg chg="add mod">
          <ac:chgData name="Steinar Hjelset" userId="727899f6-15b8-4b65-aaa1-6e1fcb12381b" providerId="ADAL" clId="{51FD6F53-FB1E-4ECD-AC05-A0E4C096FC8A}" dt="2021-09-27T07:13:42.556" v="9667" actId="1035"/>
          <ac:grpSpMkLst>
            <pc:docMk/>
            <pc:sldMk cId="2301050687" sldId="280"/>
            <ac:grpSpMk id="29" creationId="{D27CC950-7CF8-485C-9204-A3B385A157DF}"/>
          </ac:grpSpMkLst>
        </pc:grpChg>
        <pc:grpChg chg="mod">
          <ac:chgData name="Steinar Hjelset" userId="727899f6-15b8-4b65-aaa1-6e1fcb12381b" providerId="ADAL" clId="{51FD6F53-FB1E-4ECD-AC05-A0E4C096FC8A}" dt="2021-09-27T06:29:34.944" v="9539"/>
          <ac:grpSpMkLst>
            <pc:docMk/>
            <pc:sldMk cId="2301050687" sldId="280"/>
            <ac:grpSpMk id="30" creationId="{7D722066-7283-406B-83BB-9237FC8E4107}"/>
          </ac:grpSpMkLst>
        </pc:grpChg>
        <pc:grpChg chg="mod">
          <ac:chgData name="Steinar Hjelset" userId="727899f6-15b8-4b65-aaa1-6e1fcb12381b" providerId="ADAL" clId="{51FD6F53-FB1E-4ECD-AC05-A0E4C096FC8A}" dt="2021-09-27T06:29:34.944" v="9539"/>
          <ac:grpSpMkLst>
            <pc:docMk/>
            <pc:sldMk cId="2301050687" sldId="280"/>
            <ac:grpSpMk id="31" creationId="{8A5943E5-CE57-4918-8EDC-72977C1787D2}"/>
          </ac:grpSpMkLst>
        </pc:grpChg>
        <pc:grpChg chg="mod">
          <ac:chgData name="Steinar Hjelset" userId="727899f6-15b8-4b65-aaa1-6e1fcb12381b" providerId="ADAL" clId="{51FD6F53-FB1E-4ECD-AC05-A0E4C096FC8A}" dt="2021-09-27T06:29:34.944" v="9539"/>
          <ac:grpSpMkLst>
            <pc:docMk/>
            <pc:sldMk cId="2301050687" sldId="280"/>
            <ac:grpSpMk id="32" creationId="{30CD5B25-C679-4E81-A844-E1892A1E2F93}"/>
          </ac:grpSpMkLst>
        </pc:grpChg>
        <pc:grpChg chg="mod">
          <ac:chgData name="Steinar Hjelset" userId="727899f6-15b8-4b65-aaa1-6e1fcb12381b" providerId="ADAL" clId="{51FD6F53-FB1E-4ECD-AC05-A0E4C096FC8A}" dt="2021-09-27T06:29:34.944" v="9539"/>
          <ac:grpSpMkLst>
            <pc:docMk/>
            <pc:sldMk cId="2301050687" sldId="280"/>
            <ac:grpSpMk id="33" creationId="{07B05A80-5BF7-4C73-B241-ECF18E71DFFA}"/>
          </ac:grpSpMkLst>
        </pc:grpChg>
        <pc:grpChg chg="mod">
          <ac:chgData name="Steinar Hjelset" userId="727899f6-15b8-4b65-aaa1-6e1fcb12381b" providerId="ADAL" clId="{51FD6F53-FB1E-4ECD-AC05-A0E4C096FC8A}" dt="2021-09-27T06:29:34.944" v="9539"/>
          <ac:grpSpMkLst>
            <pc:docMk/>
            <pc:sldMk cId="2301050687" sldId="280"/>
            <ac:grpSpMk id="34" creationId="{3AF54A33-B53B-4C60-9AD1-832D1BAACF2D}"/>
          </ac:grpSpMkLst>
        </pc:grpChg>
        <pc:grpChg chg="add mod">
          <ac:chgData name="Steinar Hjelset" userId="727899f6-15b8-4b65-aaa1-6e1fcb12381b" providerId="ADAL" clId="{51FD6F53-FB1E-4ECD-AC05-A0E4C096FC8A}" dt="2021-09-27T07:13:42.556" v="9667" actId="1035"/>
          <ac:grpSpMkLst>
            <pc:docMk/>
            <pc:sldMk cId="2301050687" sldId="280"/>
            <ac:grpSpMk id="50" creationId="{C7916A65-90AE-4966-83FC-264B1667D657}"/>
          </ac:grpSpMkLst>
        </pc:grpChg>
        <pc:grpChg chg="mod">
          <ac:chgData name="Steinar Hjelset" userId="727899f6-15b8-4b65-aaa1-6e1fcb12381b" providerId="ADAL" clId="{51FD6F53-FB1E-4ECD-AC05-A0E4C096FC8A}" dt="2021-09-27T06:37:59.446" v="9595"/>
          <ac:grpSpMkLst>
            <pc:docMk/>
            <pc:sldMk cId="2301050687" sldId="280"/>
            <ac:grpSpMk id="51" creationId="{91F7E708-4437-4C4A-82B5-36906A783EEB}"/>
          </ac:grpSpMkLst>
        </pc:grpChg>
        <pc:grpChg chg="mod">
          <ac:chgData name="Steinar Hjelset" userId="727899f6-15b8-4b65-aaa1-6e1fcb12381b" providerId="ADAL" clId="{51FD6F53-FB1E-4ECD-AC05-A0E4C096FC8A}" dt="2021-09-27T06:37:59.446" v="9595"/>
          <ac:grpSpMkLst>
            <pc:docMk/>
            <pc:sldMk cId="2301050687" sldId="280"/>
            <ac:grpSpMk id="52" creationId="{A8A8FACC-F71E-46A0-B08E-101642516FCD}"/>
          </ac:grpSpMkLst>
        </pc:grpChg>
        <pc:grpChg chg="mod">
          <ac:chgData name="Steinar Hjelset" userId="727899f6-15b8-4b65-aaa1-6e1fcb12381b" providerId="ADAL" clId="{51FD6F53-FB1E-4ECD-AC05-A0E4C096FC8A}" dt="2021-09-27T06:37:59.446" v="9595"/>
          <ac:grpSpMkLst>
            <pc:docMk/>
            <pc:sldMk cId="2301050687" sldId="280"/>
            <ac:grpSpMk id="53" creationId="{9FC8F4B4-648D-4B89-9774-392D58D0B816}"/>
          </ac:grpSpMkLst>
        </pc:grpChg>
        <pc:grpChg chg="mod">
          <ac:chgData name="Steinar Hjelset" userId="727899f6-15b8-4b65-aaa1-6e1fcb12381b" providerId="ADAL" clId="{51FD6F53-FB1E-4ECD-AC05-A0E4C096FC8A}" dt="2021-09-27T06:37:59.446" v="9595"/>
          <ac:grpSpMkLst>
            <pc:docMk/>
            <pc:sldMk cId="2301050687" sldId="280"/>
            <ac:grpSpMk id="54" creationId="{90334CEF-7753-4B88-AD80-E77FDB8FCE51}"/>
          </ac:grpSpMkLst>
        </pc:grpChg>
        <pc:grpChg chg="mod">
          <ac:chgData name="Steinar Hjelset" userId="727899f6-15b8-4b65-aaa1-6e1fcb12381b" providerId="ADAL" clId="{51FD6F53-FB1E-4ECD-AC05-A0E4C096FC8A}" dt="2021-09-27T06:37:59.446" v="9595"/>
          <ac:grpSpMkLst>
            <pc:docMk/>
            <pc:sldMk cId="2301050687" sldId="280"/>
            <ac:grpSpMk id="55" creationId="{6C858446-060A-4BCA-A52F-C84FBE8A7E8D}"/>
          </ac:grpSpMkLst>
        </pc:grpChg>
        <pc:picChg chg="mod">
          <ac:chgData name="Steinar Hjelset" userId="727899f6-15b8-4b65-aaa1-6e1fcb12381b" providerId="ADAL" clId="{51FD6F53-FB1E-4ECD-AC05-A0E4C096FC8A}" dt="2021-09-27T07:13:42.556" v="9667" actId="1035"/>
          <ac:picMkLst>
            <pc:docMk/>
            <pc:sldMk cId="2301050687" sldId="280"/>
            <ac:picMk id="9" creationId="{9702230D-CB11-4FB4-B24D-98FCD5B44B06}"/>
          </ac:picMkLst>
        </pc:picChg>
        <pc:cxnChg chg="add mod">
          <ac:chgData name="Steinar Hjelset" userId="727899f6-15b8-4b65-aaa1-6e1fcb12381b" providerId="ADAL" clId="{51FD6F53-FB1E-4ECD-AC05-A0E4C096FC8A}" dt="2021-09-27T07:13:42.556" v="9667" actId="1035"/>
          <ac:cxnSpMkLst>
            <pc:docMk/>
            <pc:sldMk cId="2301050687" sldId="280"/>
            <ac:cxnSpMk id="5" creationId="{1BCE5BEB-F4E5-4D0D-BF98-028618E44576}"/>
          </ac:cxnSpMkLst>
        </pc:cxnChg>
        <pc:cxnChg chg="add mod">
          <ac:chgData name="Steinar Hjelset" userId="727899f6-15b8-4b65-aaa1-6e1fcb12381b" providerId="ADAL" clId="{51FD6F53-FB1E-4ECD-AC05-A0E4C096FC8A}" dt="2021-09-27T07:13:42.556" v="9667" actId="1035"/>
          <ac:cxnSpMkLst>
            <pc:docMk/>
            <pc:sldMk cId="2301050687" sldId="280"/>
            <ac:cxnSpMk id="66" creationId="{0837EA2C-5C33-4963-8B8D-47FD7F444AAD}"/>
          </ac:cxnSpMkLst>
        </pc:cxnChg>
        <pc:cxnChg chg="add mod">
          <ac:chgData name="Steinar Hjelset" userId="727899f6-15b8-4b65-aaa1-6e1fcb12381b" providerId="ADAL" clId="{51FD6F53-FB1E-4ECD-AC05-A0E4C096FC8A}" dt="2021-09-27T07:13:42.556" v="9667" actId="1035"/>
          <ac:cxnSpMkLst>
            <pc:docMk/>
            <pc:sldMk cId="2301050687" sldId="280"/>
            <ac:cxnSpMk id="69" creationId="{E498793E-A753-42F7-8223-8F2FD09200F5}"/>
          </ac:cxnSpMkLst>
        </pc:cxnChg>
        <pc:cxnChg chg="add mod">
          <ac:chgData name="Steinar Hjelset" userId="727899f6-15b8-4b65-aaa1-6e1fcb12381b" providerId="ADAL" clId="{51FD6F53-FB1E-4ECD-AC05-A0E4C096FC8A}" dt="2021-09-27T07:13:42.556" v="9667" actId="1035"/>
          <ac:cxnSpMkLst>
            <pc:docMk/>
            <pc:sldMk cId="2301050687" sldId="280"/>
            <ac:cxnSpMk id="76" creationId="{5E830EFA-EF3E-4829-97A9-3BC5A0F5E041}"/>
          </ac:cxnSpMkLst>
        </pc:cxnChg>
        <pc:cxnChg chg="add mod">
          <ac:chgData name="Steinar Hjelset" userId="727899f6-15b8-4b65-aaa1-6e1fcb12381b" providerId="ADAL" clId="{51FD6F53-FB1E-4ECD-AC05-A0E4C096FC8A}" dt="2021-10-04T07:35:24.526" v="20838" actId="1038"/>
          <ac:cxnSpMkLst>
            <pc:docMk/>
            <pc:sldMk cId="2301050687" sldId="280"/>
            <ac:cxnSpMk id="85" creationId="{C16F5EE1-35A4-4A69-9B9F-47FB50D6D0C7}"/>
          </ac:cxnSpMkLst>
        </pc:cxnChg>
        <pc:cxnChg chg="add mod">
          <ac:chgData name="Steinar Hjelset" userId="727899f6-15b8-4b65-aaa1-6e1fcb12381b" providerId="ADAL" clId="{51FD6F53-FB1E-4ECD-AC05-A0E4C096FC8A}" dt="2021-10-04T07:35:24.526" v="20838" actId="1038"/>
          <ac:cxnSpMkLst>
            <pc:docMk/>
            <pc:sldMk cId="2301050687" sldId="280"/>
            <ac:cxnSpMk id="86" creationId="{45287629-2F13-4434-8355-EBE6B6CF548C}"/>
          </ac:cxnSpMkLst>
        </pc:cxnChg>
      </pc:sldChg>
      <pc:sldChg chg="addSp delSp modSp add mod">
        <pc:chgData name="Steinar Hjelset" userId="727899f6-15b8-4b65-aaa1-6e1fcb12381b" providerId="ADAL" clId="{51FD6F53-FB1E-4ECD-AC05-A0E4C096FC8A}" dt="2021-10-04T07:34:27.785" v="20825" actId="207"/>
        <pc:sldMkLst>
          <pc:docMk/>
          <pc:sldMk cId="2334252477" sldId="281"/>
        </pc:sldMkLst>
        <pc:spChg chg="mod">
          <ac:chgData name="Steinar Hjelset" userId="727899f6-15b8-4b65-aaa1-6e1fcb12381b" providerId="ADAL" clId="{51FD6F53-FB1E-4ECD-AC05-A0E4C096FC8A}" dt="2021-10-04T07:34:27.785" v="20825" actId="207"/>
          <ac:spMkLst>
            <pc:docMk/>
            <pc:sldMk cId="2334252477" sldId="281"/>
            <ac:spMk id="7" creationId="{AE2B2FA0-400E-4537-8B42-15A85DC2319B}"/>
          </ac:spMkLst>
        </pc:spChg>
        <pc:picChg chg="add mod">
          <ac:chgData name="Steinar Hjelset" userId="727899f6-15b8-4b65-aaa1-6e1fcb12381b" providerId="ADAL" clId="{51FD6F53-FB1E-4ECD-AC05-A0E4C096FC8A}" dt="2021-09-27T07:29:26.680" v="10032"/>
          <ac:picMkLst>
            <pc:docMk/>
            <pc:sldMk cId="2334252477" sldId="281"/>
            <ac:picMk id="32" creationId="{E9DA79CD-D81E-4CED-9DED-59548BEF1EBF}"/>
          </ac:picMkLst>
        </pc:picChg>
        <pc:cxnChg chg="mod">
          <ac:chgData name="Steinar Hjelset" userId="727899f6-15b8-4b65-aaa1-6e1fcb12381b" providerId="ADAL" clId="{51FD6F53-FB1E-4ECD-AC05-A0E4C096FC8A}" dt="2021-09-27T07:28:34.536" v="10027" actId="14100"/>
          <ac:cxnSpMkLst>
            <pc:docMk/>
            <pc:sldMk cId="2334252477" sldId="281"/>
            <ac:cxnSpMk id="33" creationId="{F3441C60-B33F-43D3-82E7-551FD3552355}"/>
          </ac:cxnSpMkLst>
        </pc:cxnChg>
        <pc:cxnChg chg="del">
          <ac:chgData name="Steinar Hjelset" userId="727899f6-15b8-4b65-aaa1-6e1fcb12381b" providerId="ADAL" clId="{51FD6F53-FB1E-4ECD-AC05-A0E4C096FC8A}" dt="2021-09-27T07:28:30.030" v="10026" actId="478"/>
          <ac:cxnSpMkLst>
            <pc:docMk/>
            <pc:sldMk cId="2334252477" sldId="281"/>
            <ac:cxnSpMk id="34" creationId="{4FF7EE9F-4F30-49F6-A0DE-22D7E9C6998D}"/>
          </ac:cxnSpMkLst>
        </pc:cxnChg>
      </pc:sldChg>
      <pc:sldChg chg="addSp delSp modSp add mod">
        <pc:chgData name="Steinar Hjelset" userId="727899f6-15b8-4b65-aaa1-6e1fcb12381b" providerId="ADAL" clId="{51FD6F53-FB1E-4ECD-AC05-A0E4C096FC8A}" dt="2021-10-04T07:34:41.990" v="20827" actId="207"/>
        <pc:sldMkLst>
          <pc:docMk/>
          <pc:sldMk cId="77630764" sldId="282"/>
        </pc:sldMkLst>
        <pc:spChg chg="mod">
          <ac:chgData name="Steinar Hjelset" userId="727899f6-15b8-4b65-aaa1-6e1fcb12381b" providerId="ADAL" clId="{51FD6F53-FB1E-4ECD-AC05-A0E4C096FC8A}" dt="2021-10-04T07:34:41.990" v="20827" actId="207"/>
          <ac:spMkLst>
            <pc:docMk/>
            <pc:sldMk cId="77630764" sldId="282"/>
            <ac:spMk id="7" creationId="{AE2B2FA0-400E-4537-8B42-15A85DC2319B}"/>
          </ac:spMkLst>
        </pc:spChg>
        <pc:picChg chg="add mod">
          <ac:chgData name="Steinar Hjelset" userId="727899f6-15b8-4b65-aaa1-6e1fcb12381b" providerId="ADAL" clId="{51FD6F53-FB1E-4ECD-AC05-A0E4C096FC8A}" dt="2021-09-27T07:30:58.804" v="10092"/>
          <ac:picMkLst>
            <pc:docMk/>
            <pc:sldMk cId="77630764" sldId="282"/>
            <ac:picMk id="32" creationId="{BCC48219-6429-4ADB-91F3-5A83C75DF1E0}"/>
          </ac:picMkLst>
        </pc:picChg>
        <pc:cxnChg chg="mod">
          <ac:chgData name="Steinar Hjelset" userId="727899f6-15b8-4b65-aaa1-6e1fcb12381b" providerId="ADAL" clId="{51FD6F53-FB1E-4ECD-AC05-A0E4C096FC8A}" dt="2021-09-27T07:30:49.382" v="10091" actId="14100"/>
          <ac:cxnSpMkLst>
            <pc:docMk/>
            <pc:sldMk cId="77630764" sldId="282"/>
            <ac:cxnSpMk id="33" creationId="{F3441C60-B33F-43D3-82E7-551FD3552355}"/>
          </ac:cxnSpMkLst>
        </pc:cxnChg>
        <pc:cxnChg chg="del">
          <ac:chgData name="Steinar Hjelset" userId="727899f6-15b8-4b65-aaa1-6e1fcb12381b" providerId="ADAL" clId="{51FD6F53-FB1E-4ECD-AC05-A0E4C096FC8A}" dt="2021-09-27T07:30:41.748" v="10089" actId="478"/>
          <ac:cxnSpMkLst>
            <pc:docMk/>
            <pc:sldMk cId="77630764" sldId="282"/>
            <ac:cxnSpMk id="34" creationId="{4FF7EE9F-4F30-49F6-A0DE-22D7E9C6998D}"/>
          </ac:cxnSpMkLst>
        </pc:cxnChg>
        <pc:cxnChg chg="mod">
          <ac:chgData name="Steinar Hjelset" userId="727899f6-15b8-4b65-aaa1-6e1fcb12381b" providerId="ADAL" clId="{51FD6F53-FB1E-4ECD-AC05-A0E4C096FC8A}" dt="2021-09-27T07:30:47.294" v="10090" actId="14100"/>
          <ac:cxnSpMkLst>
            <pc:docMk/>
            <pc:sldMk cId="77630764" sldId="282"/>
            <ac:cxnSpMk id="35" creationId="{954C4BF1-70A8-4336-BEF9-C00152E60DCA}"/>
          </ac:cxnSpMkLst>
        </pc:cxnChg>
      </pc:sldChg>
      <pc:sldChg chg="addSp delSp modSp add mod">
        <pc:chgData name="Steinar Hjelset" userId="727899f6-15b8-4b65-aaa1-6e1fcb12381b" providerId="ADAL" clId="{51FD6F53-FB1E-4ECD-AC05-A0E4C096FC8A}" dt="2021-10-04T07:35:01.303" v="20831" actId="20577"/>
        <pc:sldMkLst>
          <pc:docMk/>
          <pc:sldMk cId="356587949" sldId="283"/>
        </pc:sldMkLst>
        <pc:spChg chg="mod">
          <ac:chgData name="Steinar Hjelset" userId="727899f6-15b8-4b65-aaa1-6e1fcb12381b" providerId="ADAL" clId="{51FD6F53-FB1E-4ECD-AC05-A0E4C096FC8A}" dt="2021-10-04T07:35:01.303" v="20831" actId="20577"/>
          <ac:spMkLst>
            <pc:docMk/>
            <pc:sldMk cId="356587949" sldId="283"/>
            <ac:spMk id="7" creationId="{AE2B2FA0-400E-4537-8B42-15A85DC2319B}"/>
          </ac:spMkLst>
        </pc:spChg>
        <pc:picChg chg="add mod">
          <ac:chgData name="Steinar Hjelset" userId="727899f6-15b8-4b65-aaa1-6e1fcb12381b" providerId="ADAL" clId="{51FD6F53-FB1E-4ECD-AC05-A0E4C096FC8A}" dt="2021-09-27T07:32:05.008" v="10158" actId="1038"/>
          <ac:picMkLst>
            <pc:docMk/>
            <pc:sldMk cId="356587949" sldId="283"/>
            <ac:picMk id="32" creationId="{01197804-EAD9-451D-8AC1-76B1C07F0D49}"/>
          </ac:picMkLst>
        </pc:picChg>
        <pc:cxnChg chg="del">
          <ac:chgData name="Steinar Hjelset" userId="727899f6-15b8-4b65-aaa1-6e1fcb12381b" providerId="ADAL" clId="{51FD6F53-FB1E-4ECD-AC05-A0E4C096FC8A}" dt="2021-09-27T07:31:15.499" v="10093" actId="478"/>
          <ac:cxnSpMkLst>
            <pc:docMk/>
            <pc:sldMk cId="356587949" sldId="283"/>
            <ac:cxnSpMk id="33" creationId="{F3441C60-B33F-43D3-82E7-551FD3552355}"/>
          </ac:cxnSpMkLst>
        </pc:cxnChg>
      </pc:sldChg>
      <pc:sldChg chg="addSp delSp modSp new del mod ord modClrScheme modShow chgLayout">
        <pc:chgData name="Steinar Hjelset" userId="727899f6-15b8-4b65-aaa1-6e1fcb12381b" providerId="ADAL" clId="{51FD6F53-FB1E-4ECD-AC05-A0E4C096FC8A}" dt="2021-09-29T10:42:52.026" v="20732" actId="47"/>
        <pc:sldMkLst>
          <pc:docMk/>
          <pc:sldMk cId="2826856964" sldId="284"/>
        </pc:sldMkLst>
        <pc:spChg chg="mod ord">
          <ac:chgData name="Steinar Hjelset" userId="727899f6-15b8-4b65-aaa1-6e1fcb12381b" providerId="ADAL" clId="{51FD6F53-FB1E-4ECD-AC05-A0E4C096FC8A}" dt="2021-09-27T17:22:01.719" v="14927" actId="20577"/>
          <ac:spMkLst>
            <pc:docMk/>
            <pc:sldMk cId="2826856964" sldId="284"/>
            <ac:spMk id="2" creationId="{B2F2C751-BB86-40E3-9B36-091E8A6B63C2}"/>
          </ac:spMkLst>
        </pc:spChg>
        <pc:spChg chg="del mod ord">
          <ac:chgData name="Steinar Hjelset" userId="727899f6-15b8-4b65-aaa1-6e1fcb12381b" providerId="ADAL" clId="{51FD6F53-FB1E-4ECD-AC05-A0E4C096FC8A}" dt="2021-09-27T09:30:33.408" v="14096" actId="700"/>
          <ac:spMkLst>
            <pc:docMk/>
            <pc:sldMk cId="2826856964" sldId="284"/>
            <ac:spMk id="3" creationId="{84872370-1DDC-49E6-AF1B-1FCF85F4DFAF}"/>
          </ac:spMkLst>
        </pc:spChg>
        <pc:spChg chg="add mod ord">
          <ac:chgData name="Steinar Hjelset" userId="727899f6-15b8-4b65-aaa1-6e1fcb12381b" providerId="ADAL" clId="{51FD6F53-FB1E-4ECD-AC05-A0E4C096FC8A}" dt="2021-09-27T09:33:49.702" v="14261" actId="6549"/>
          <ac:spMkLst>
            <pc:docMk/>
            <pc:sldMk cId="2826856964" sldId="284"/>
            <ac:spMk id="4" creationId="{87A8A6D4-8658-416F-AAAD-9B4097DAEA44}"/>
          </ac:spMkLst>
        </pc:spChg>
        <pc:spChg chg="add mod ord">
          <ac:chgData name="Steinar Hjelset" userId="727899f6-15b8-4b65-aaa1-6e1fcb12381b" providerId="ADAL" clId="{51FD6F53-FB1E-4ECD-AC05-A0E4C096FC8A}" dt="2021-09-29T09:10:04.026" v="18458" actId="20577"/>
          <ac:spMkLst>
            <pc:docMk/>
            <pc:sldMk cId="2826856964" sldId="284"/>
            <ac:spMk id="5" creationId="{4A1559DE-7854-4C81-A394-F6A46CF17746}"/>
          </ac:spMkLst>
        </pc:spChg>
        <pc:picChg chg="add del mod">
          <ac:chgData name="Steinar Hjelset" userId="727899f6-15b8-4b65-aaa1-6e1fcb12381b" providerId="ADAL" clId="{51FD6F53-FB1E-4ECD-AC05-A0E4C096FC8A}" dt="2021-09-27T09:34:25.086" v="14270" actId="478"/>
          <ac:picMkLst>
            <pc:docMk/>
            <pc:sldMk cId="2826856964" sldId="284"/>
            <ac:picMk id="6" creationId="{3DBDEABC-FAC4-498C-B74D-9CB923F2A49A}"/>
          </ac:picMkLst>
        </pc:picChg>
        <pc:picChg chg="add del mod">
          <ac:chgData name="Steinar Hjelset" userId="727899f6-15b8-4b65-aaa1-6e1fcb12381b" providerId="ADAL" clId="{51FD6F53-FB1E-4ECD-AC05-A0E4C096FC8A}" dt="2021-09-27T09:34:23.736" v="14269" actId="478"/>
          <ac:picMkLst>
            <pc:docMk/>
            <pc:sldMk cId="2826856964" sldId="284"/>
            <ac:picMk id="7" creationId="{603BCA57-AE6B-48DB-8E49-74A8EE15DDC2}"/>
          </ac:picMkLst>
        </pc:picChg>
        <pc:picChg chg="add mod">
          <ac:chgData name="Steinar Hjelset" userId="727899f6-15b8-4b65-aaa1-6e1fcb12381b" providerId="ADAL" clId="{51FD6F53-FB1E-4ECD-AC05-A0E4C096FC8A}" dt="2021-09-27T09:34:25.391" v="14271"/>
          <ac:picMkLst>
            <pc:docMk/>
            <pc:sldMk cId="2826856964" sldId="284"/>
            <ac:picMk id="8" creationId="{EA4AD8D9-FC44-48C1-A709-E49AF1B8EBEB}"/>
          </ac:picMkLst>
        </pc:picChg>
      </pc:sldChg>
      <pc:sldChg chg="modSp add del mod ord modShow">
        <pc:chgData name="Steinar Hjelset" userId="727899f6-15b8-4b65-aaa1-6e1fcb12381b" providerId="ADAL" clId="{51FD6F53-FB1E-4ECD-AC05-A0E4C096FC8A}" dt="2021-09-29T10:43:48.007" v="20749" actId="47"/>
        <pc:sldMkLst>
          <pc:docMk/>
          <pc:sldMk cId="2879943682" sldId="285"/>
        </pc:sldMkLst>
        <pc:spChg chg="mod">
          <ac:chgData name="Steinar Hjelset" userId="727899f6-15b8-4b65-aaa1-6e1fcb12381b" providerId="ADAL" clId="{51FD6F53-FB1E-4ECD-AC05-A0E4C096FC8A}" dt="2021-09-27T17:22:04.147" v="14928" actId="20577"/>
          <ac:spMkLst>
            <pc:docMk/>
            <pc:sldMk cId="2879943682" sldId="285"/>
            <ac:spMk id="2" creationId="{B2F2C751-BB86-40E3-9B36-091E8A6B63C2}"/>
          </ac:spMkLst>
        </pc:spChg>
        <pc:spChg chg="mod">
          <ac:chgData name="Steinar Hjelset" userId="727899f6-15b8-4b65-aaa1-6e1fcb12381b" providerId="ADAL" clId="{51FD6F53-FB1E-4ECD-AC05-A0E4C096FC8A}" dt="2021-09-27T09:39:01.964" v="14392" actId="6549"/>
          <ac:spMkLst>
            <pc:docMk/>
            <pc:sldMk cId="2879943682" sldId="285"/>
            <ac:spMk id="4" creationId="{87A8A6D4-8658-416F-AAAD-9B4097DAEA44}"/>
          </ac:spMkLst>
        </pc:spChg>
        <pc:spChg chg="mod">
          <ac:chgData name="Steinar Hjelset" userId="727899f6-15b8-4b65-aaa1-6e1fcb12381b" providerId="ADAL" clId="{51FD6F53-FB1E-4ECD-AC05-A0E4C096FC8A}" dt="2021-09-27T09:39:37.606" v="14413" actId="20577"/>
          <ac:spMkLst>
            <pc:docMk/>
            <pc:sldMk cId="2879943682" sldId="285"/>
            <ac:spMk id="5" creationId="{4A1559DE-7854-4C81-A394-F6A46CF17746}"/>
          </ac:spMkLst>
        </pc:spChg>
      </pc:sldChg>
      <pc:sldChg chg="addSp delSp modSp new del mod modClrScheme chgLayout">
        <pc:chgData name="Steinar Hjelset" userId="727899f6-15b8-4b65-aaa1-6e1fcb12381b" providerId="ADAL" clId="{51FD6F53-FB1E-4ECD-AC05-A0E4C096FC8A}" dt="2021-09-27T09:38:17.243" v="14357" actId="47"/>
        <pc:sldMkLst>
          <pc:docMk/>
          <pc:sldMk cId="4197371729" sldId="285"/>
        </pc:sldMkLst>
        <pc:spChg chg="mod ord">
          <ac:chgData name="Steinar Hjelset" userId="727899f6-15b8-4b65-aaa1-6e1fcb12381b" providerId="ADAL" clId="{51FD6F53-FB1E-4ECD-AC05-A0E4C096FC8A}" dt="2021-09-27T09:31:17.540" v="14146" actId="700"/>
          <ac:spMkLst>
            <pc:docMk/>
            <pc:sldMk cId="4197371729" sldId="285"/>
            <ac:spMk id="2" creationId="{909E02E4-6573-45D8-A430-2E8C1744E59E}"/>
          </ac:spMkLst>
        </pc:spChg>
        <pc:spChg chg="del mod ord">
          <ac:chgData name="Steinar Hjelset" userId="727899f6-15b8-4b65-aaa1-6e1fcb12381b" providerId="ADAL" clId="{51FD6F53-FB1E-4ECD-AC05-A0E4C096FC8A}" dt="2021-09-27T09:31:17.540" v="14146" actId="700"/>
          <ac:spMkLst>
            <pc:docMk/>
            <pc:sldMk cId="4197371729" sldId="285"/>
            <ac:spMk id="3" creationId="{9F57D32D-1858-4C2C-859B-AE025AF18FF9}"/>
          </ac:spMkLst>
        </pc:spChg>
        <pc:spChg chg="add mod ord">
          <ac:chgData name="Steinar Hjelset" userId="727899f6-15b8-4b65-aaa1-6e1fcb12381b" providerId="ADAL" clId="{51FD6F53-FB1E-4ECD-AC05-A0E4C096FC8A}" dt="2021-09-27T09:38:14.304" v="14356" actId="20577"/>
          <ac:spMkLst>
            <pc:docMk/>
            <pc:sldMk cId="4197371729" sldId="285"/>
            <ac:spMk id="4" creationId="{4FBDB3F1-6264-4E58-9AA7-3E9EB8AFB0B0}"/>
          </ac:spMkLst>
        </pc:spChg>
        <pc:spChg chg="add mod ord">
          <ac:chgData name="Steinar Hjelset" userId="727899f6-15b8-4b65-aaa1-6e1fcb12381b" providerId="ADAL" clId="{51FD6F53-FB1E-4ECD-AC05-A0E4C096FC8A}" dt="2021-09-27T09:31:30.635" v="14152" actId="404"/>
          <ac:spMkLst>
            <pc:docMk/>
            <pc:sldMk cId="4197371729" sldId="285"/>
            <ac:spMk id="5" creationId="{0C106EEE-FBFB-471A-8396-198487B70F8D}"/>
          </ac:spMkLst>
        </pc:spChg>
        <pc:picChg chg="add del mod">
          <ac:chgData name="Steinar Hjelset" userId="727899f6-15b8-4b65-aaa1-6e1fcb12381b" providerId="ADAL" clId="{51FD6F53-FB1E-4ECD-AC05-A0E4C096FC8A}" dt="2021-09-27T09:34:37.186" v="14272" actId="478"/>
          <ac:picMkLst>
            <pc:docMk/>
            <pc:sldMk cId="4197371729" sldId="285"/>
            <ac:picMk id="6" creationId="{59318143-A3BA-4A6C-A963-46133AACAAD0}"/>
          </ac:picMkLst>
        </pc:picChg>
        <pc:picChg chg="add mod">
          <ac:chgData name="Steinar Hjelset" userId="727899f6-15b8-4b65-aaa1-6e1fcb12381b" providerId="ADAL" clId="{51FD6F53-FB1E-4ECD-AC05-A0E4C096FC8A}" dt="2021-09-27T09:34:38.961" v="14273"/>
          <ac:picMkLst>
            <pc:docMk/>
            <pc:sldMk cId="4197371729" sldId="285"/>
            <ac:picMk id="7" creationId="{29ACF31B-9EF5-4C7A-9861-80CD57C54015}"/>
          </ac:picMkLst>
        </pc:picChg>
      </pc:sldChg>
      <pc:sldChg chg="modSp add del mod ord modShow">
        <pc:chgData name="Steinar Hjelset" userId="727899f6-15b8-4b65-aaa1-6e1fcb12381b" providerId="ADAL" clId="{51FD6F53-FB1E-4ECD-AC05-A0E4C096FC8A}" dt="2021-09-29T10:44:14.061" v="20755" actId="47"/>
        <pc:sldMkLst>
          <pc:docMk/>
          <pc:sldMk cId="1885591511" sldId="286"/>
        </pc:sldMkLst>
        <pc:spChg chg="mod">
          <ac:chgData name="Steinar Hjelset" userId="727899f6-15b8-4b65-aaa1-6e1fcb12381b" providerId="ADAL" clId="{51FD6F53-FB1E-4ECD-AC05-A0E4C096FC8A}" dt="2021-09-27T17:20:44.535" v="14921" actId="404"/>
          <ac:spMkLst>
            <pc:docMk/>
            <pc:sldMk cId="1885591511" sldId="286"/>
            <ac:spMk id="2" creationId="{B2F2C751-BB86-40E3-9B36-091E8A6B63C2}"/>
          </ac:spMkLst>
        </pc:spChg>
        <pc:spChg chg="mod">
          <ac:chgData name="Steinar Hjelset" userId="727899f6-15b8-4b65-aaa1-6e1fcb12381b" providerId="ADAL" clId="{51FD6F53-FB1E-4ECD-AC05-A0E4C096FC8A}" dt="2021-09-27T09:41:59.886" v="14477" actId="20577"/>
          <ac:spMkLst>
            <pc:docMk/>
            <pc:sldMk cId="1885591511" sldId="286"/>
            <ac:spMk id="4" creationId="{87A8A6D4-8658-416F-AAAD-9B4097DAEA44}"/>
          </ac:spMkLst>
        </pc:spChg>
        <pc:spChg chg="mod">
          <ac:chgData name="Steinar Hjelset" userId="727899f6-15b8-4b65-aaa1-6e1fcb12381b" providerId="ADAL" clId="{51FD6F53-FB1E-4ECD-AC05-A0E4C096FC8A}" dt="2021-09-27T09:41:46.332" v="14470" actId="27636"/>
          <ac:spMkLst>
            <pc:docMk/>
            <pc:sldMk cId="1885591511" sldId="286"/>
            <ac:spMk id="5" creationId="{4A1559DE-7854-4C81-A394-F6A46CF17746}"/>
          </ac:spMkLst>
        </pc:spChg>
      </pc:sldChg>
      <pc:sldChg chg="modSp add del mod modShow">
        <pc:chgData name="Steinar Hjelset" userId="727899f6-15b8-4b65-aaa1-6e1fcb12381b" providerId="ADAL" clId="{51FD6F53-FB1E-4ECD-AC05-A0E4C096FC8A}" dt="2021-09-29T10:44:55.475" v="20770" actId="47"/>
        <pc:sldMkLst>
          <pc:docMk/>
          <pc:sldMk cId="563899747" sldId="287"/>
        </pc:sldMkLst>
        <pc:spChg chg="mod">
          <ac:chgData name="Steinar Hjelset" userId="727899f6-15b8-4b65-aaa1-6e1fcb12381b" providerId="ADAL" clId="{51FD6F53-FB1E-4ECD-AC05-A0E4C096FC8A}" dt="2021-09-27T17:20:53.826" v="14925" actId="404"/>
          <ac:spMkLst>
            <pc:docMk/>
            <pc:sldMk cId="563899747" sldId="287"/>
            <ac:spMk id="2" creationId="{B2F2C751-BB86-40E3-9B36-091E8A6B63C2}"/>
          </ac:spMkLst>
        </pc:spChg>
        <pc:spChg chg="mod">
          <ac:chgData name="Steinar Hjelset" userId="727899f6-15b8-4b65-aaa1-6e1fcb12381b" providerId="ADAL" clId="{51FD6F53-FB1E-4ECD-AC05-A0E4C096FC8A}" dt="2021-09-27T17:21:33.041" v="14926" actId="20577"/>
          <ac:spMkLst>
            <pc:docMk/>
            <pc:sldMk cId="563899747" sldId="287"/>
            <ac:spMk id="4" creationId="{87A8A6D4-8658-416F-AAAD-9B4097DAEA44}"/>
          </ac:spMkLst>
        </pc:spChg>
      </pc:sldChg>
      <pc:sldChg chg="addSp delSp modSp new mod ord">
        <pc:chgData name="Steinar Hjelset" userId="727899f6-15b8-4b65-aaa1-6e1fcb12381b" providerId="ADAL" clId="{51FD6F53-FB1E-4ECD-AC05-A0E4C096FC8A}" dt="2021-10-04T07:38:30.487" v="20912" actId="20577"/>
        <pc:sldMkLst>
          <pc:docMk/>
          <pc:sldMk cId="2335611968" sldId="288"/>
        </pc:sldMkLst>
        <pc:spChg chg="mod">
          <ac:chgData name="Steinar Hjelset" userId="727899f6-15b8-4b65-aaa1-6e1fcb12381b" providerId="ADAL" clId="{51FD6F53-FB1E-4ECD-AC05-A0E4C096FC8A}" dt="2021-10-04T07:38:30.487" v="20912" actId="20577"/>
          <ac:spMkLst>
            <pc:docMk/>
            <pc:sldMk cId="2335611968" sldId="288"/>
            <ac:spMk id="2" creationId="{3B83AB42-FC76-4F76-B8A1-BC39DA6DA6C7}"/>
          </ac:spMkLst>
        </pc:spChg>
        <pc:spChg chg="mod">
          <ac:chgData name="Steinar Hjelset" userId="727899f6-15b8-4b65-aaa1-6e1fcb12381b" providerId="ADAL" clId="{51FD6F53-FB1E-4ECD-AC05-A0E4C096FC8A}" dt="2021-10-04T07:36:41.531" v="20842" actId="207"/>
          <ac:spMkLst>
            <pc:docMk/>
            <pc:sldMk cId="2335611968" sldId="288"/>
            <ac:spMk id="3" creationId="{E238F60D-4D82-49D8-A38C-CB41190F3946}"/>
          </ac:spMkLst>
        </pc:spChg>
        <pc:spChg chg="mod">
          <ac:chgData name="Steinar Hjelset" userId="727899f6-15b8-4b65-aaa1-6e1fcb12381b" providerId="ADAL" clId="{51FD6F53-FB1E-4ECD-AC05-A0E4C096FC8A}" dt="2021-10-04T07:36:44.771" v="20843" actId="207"/>
          <ac:spMkLst>
            <pc:docMk/>
            <pc:sldMk cId="2335611968" sldId="288"/>
            <ac:spMk id="4" creationId="{9E829ED5-3A79-4147-BD45-7369FC782572}"/>
          </ac:spMkLst>
        </pc:spChg>
        <pc:grpChg chg="add mod">
          <ac:chgData name="Steinar Hjelset" userId="727899f6-15b8-4b65-aaa1-6e1fcb12381b" providerId="ADAL" clId="{51FD6F53-FB1E-4ECD-AC05-A0E4C096FC8A}" dt="2021-09-29T09:02:42.834" v="18341" actId="1076"/>
          <ac:grpSpMkLst>
            <pc:docMk/>
            <pc:sldMk cId="2335611968" sldId="288"/>
            <ac:grpSpMk id="19" creationId="{D8E10D7B-BEDA-4CBB-8754-52F7815994AD}"/>
          </ac:grpSpMkLst>
        </pc:grpChg>
        <pc:picChg chg="add del mod">
          <ac:chgData name="Steinar Hjelset" userId="727899f6-15b8-4b65-aaa1-6e1fcb12381b" providerId="ADAL" clId="{51FD6F53-FB1E-4ECD-AC05-A0E4C096FC8A}" dt="2021-09-29T08:51:55.265" v="18072" actId="478"/>
          <ac:picMkLst>
            <pc:docMk/>
            <pc:sldMk cId="2335611968" sldId="288"/>
            <ac:picMk id="5" creationId="{27E42193-2BFF-4268-BDAF-D2248931DBFA}"/>
          </ac:picMkLst>
        </pc:picChg>
        <pc:picChg chg="add mod">
          <ac:chgData name="Steinar Hjelset" userId="727899f6-15b8-4b65-aaa1-6e1fcb12381b" providerId="ADAL" clId="{51FD6F53-FB1E-4ECD-AC05-A0E4C096FC8A}" dt="2021-09-29T09:02:24.276" v="18339" actId="164"/>
          <ac:picMkLst>
            <pc:docMk/>
            <pc:sldMk cId="2335611968" sldId="288"/>
            <ac:picMk id="6" creationId="{6A2EB24D-F187-4D36-9E45-97E38304EE7E}"/>
          </ac:picMkLst>
        </pc:picChg>
        <pc:picChg chg="add mod">
          <ac:chgData name="Steinar Hjelset" userId="727899f6-15b8-4b65-aaa1-6e1fcb12381b" providerId="ADAL" clId="{51FD6F53-FB1E-4ECD-AC05-A0E4C096FC8A}" dt="2021-09-29T09:02:24.276" v="18339" actId="164"/>
          <ac:picMkLst>
            <pc:docMk/>
            <pc:sldMk cId="2335611968" sldId="288"/>
            <ac:picMk id="7" creationId="{CA87E2E2-9CCA-4609-AA8B-FF4B3A1B8EA1}"/>
          </ac:picMkLst>
        </pc:picChg>
        <pc:picChg chg="add mod">
          <ac:chgData name="Steinar Hjelset" userId="727899f6-15b8-4b65-aaa1-6e1fcb12381b" providerId="ADAL" clId="{51FD6F53-FB1E-4ECD-AC05-A0E4C096FC8A}" dt="2021-09-29T09:02:24.276" v="18339" actId="164"/>
          <ac:picMkLst>
            <pc:docMk/>
            <pc:sldMk cId="2335611968" sldId="288"/>
            <ac:picMk id="8" creationId="{69749695-4F22-4BF0-97F7-1A7962E13A3B}"/>
          </ac:picMkLst>
        </pc:picChg>
        <pc:picChg chg="add mod">
          <ac:chgData name="Steinar Hjelset" userId="727899f6-15b8-4b65-aaa1-6e1fcb12381b" providerId="ADAL" clId="{51FD6F53-FB1E-4ECD-AC05-A0E4C096FC8A}" dt="2021-09-29T09:02:17.205" v="18337" actId="1076"/>
          <ac:picMkLst>
            <pc:docMk/>
            <pc:sldMk cId="2335611968" sldId="288"/>
            <ac:picMk id="11" creationId="{CBCE581E-C454-4D21-988A-F9C4F16A09FE}"/>
          </ac:picMkLst>
        </pc:picChg>
        <pc:picChg chg="add mod">
          <ac:chgData name="Steinar Hjelset" userId="727899f6-15b8-4b65-aaa1-6e1fcb12381b" providerId="ADAL" clId="{51FD6F53-FB1E-4ECD-AC05-A0E4C096FC8A}" dt="2021-09-29T09:02:24.276" v="18339" actId="164"/>
          <ac:picMkLst>
            <pc:docMk/>
            <pc:sldMk cId="2335611968" sldId="288"/>
            <ac:picMk id="12" creationId="{5AD926E1-8894-4F4A-B1F4-C11E6A74CEBC}"/>
          </ac:picMkLst>
        </pc:picChg>
        <pc:cxnChg chg="add mod">
          <ac:chgData name="Steinar Hjelset" userId="727899f6-15b8-4b65-aaa1-6e1fcb12381b" providerId="ADAL" clId="{51FD6F53-FB1E-4ECD-AC05-A0E4C096FC8A}" dt="2021-09-29T09:03:39.064" v="18355" actId="14861"/>
          <ac:cxnSpMkLst>
            <pc:docMk/>
            <pc:sldMk cId="2335611968" sldId="288"/>
            <ac:cxnSpMk id="10" creationId="{E0DD94B2-2481-4B64-8431-445705FD2830}"/>
          </ac:cxnSpMkLst>
        </pc:cxnChg>
      </pc:sldChg>
      <pc:sldChg chg="addSp delSp modSp new del mod ord modClrScheme chgLayout">
        <pc:chgData name="Steinar Hjelset" userId="727899f6-15b8-4b65-aaa1-6e1fcb12381b" providerId="ADAL" clId="{51FD6F53-FB1E-4ECD-AC05-A0E4C096FC8A}" dt="2021-09-28T12:56:15.560" v="17342" actId="47"/>
        <pc:sldMkLst>
          <pc:docMk/>
          <pc:sldMk cId="2843726283" sldId="289"/>
        </pc:sldMkLst>
        <pc:spChg chg="del mod ord">
          <ac:chgData name="Steinar Hjelset" userId="727899f6-15b8-4b65-aaa1-6e1fcb12381b" providerId="ADAL" clId="{51FD6F53-FB1E-4ECD-AC05-A0E4C096FC8A}" dt="2021-09-28T10:15:47.355" v="14965" actId="700"/>
          <ac:spMkLst>
            <pc:docMk/>
            <pc:sldMk cId="2843726283" sldId="289"/>
            <ac:spMk id="2" creationId="{2264BB2A-B946-4763-9786-E6E633975A74}"/>
          </ac:spMkLst>
        </pc:spChg>
        <pc:spChg chg="del">
          <ac:chgData name="Steinar Hjelset" userId="727899f6-15b8-4b65-aaa1-6e1fcb12381b" providerId="ADAL" clId="{51FD6F53-FB1E-4ECD-AC05-A0E4C096FC8A}" dt="2021-09-28T10:15:47.355" v="14965" actId="700"/>
          <ac:spMkLst>
            <pc:docMk/>
            <pc:sldMk cId="2843726283" sldId="289"/>
            <ac:spMk id="3" creationId="{29B8CF5D-A2C8-4C9C-9E0D-737F08EE97F2}"/>
          </ac:spMkLst>
        </pc:spChg>
        <pc:spChg chg="del">
          <ac:chgData name="Steinar Hjelset" userId="727899f6-15b8-4b65-aaa1-6e1fcb12381b" providerId="ADAL" clId="{51FD6F53-FB1E-4ECD-AC05-A0E4C096FC8A}" dt="2021-09-28T10:15:47.355" v="14965" actId="700"/>
          <ac:spMkLst>
            <pc:docMk/>
            <pc:sldMk cId="2843726283" sldId="289"/>
            <ac:spMk id="4" creationId="{EA1459FF-16B4-4682-8A87-9CB8E92BB092}"/>
          </ac:spMkLst>
        </pc:spChg>
        <pc:spChg chg="add mod ord">
          <ac:chgData name="Steinar Hjelset" userId="727899f6-15b8-4b65-aaa1-6e1fcb12381b" providerId="ADAL" clId="{51FD6F53-FB1E-4ECD-AC05-A0E4C096FC8A}" dt="2021-09-28T10:15:52.177" v="14981" actId="20577"/>
          <ac:spMkLst>
            <pc:docMk/>
            <pc:sldMk cId="2843726283" sldId="289"/>
            <ac:spMk id="5" creationId="{27B8A4A7-C660-42B1-BA7B-C7F922B890BE}"/>
          </ac:spMkLst>
        </pc:spChg>
        <pc:spChg chg="add mod">
          <ac:chgData name="Steinar Hjelset" userId="727899f6-15b8-4b65-aaa1-6e1fcb12381b" providerId="ADAL" clId="{51FD6F53-FB1E-4ECD-AC05-A0E4C096FC8A}" dt="2021-09-28T10:37:54.297" v="15289" actId="1076"/>
          <ac:spMkLst>
            <pc:docMk/>
            <pc:sldMk cId="2843726283" sldId="289"/>
            <ac:spMk id="8" creationId="{9F385F41-F7BC-4168-84DD-F3FAC701E2CC}"/>
          </ac:spMkLst>
        </pc:spChg>
        <pc:spChg chg="add mod">
          <ac:chgData name="Steinar Hjelset" userId="727899f6-15b8-4b65-aaa1-6e1fcb12381b" providerId="ADAL" clId="{51FD6F53-FB1E-4ECD-AC05-A0E4C096FC8A}" dt="2021-09-28T10:38:14.895" v="15306" actId="1076"/>
          <ac:spMkLst>
            <pc:docMk/>
            <pc:sldMk cId="2843726283" sldId="289"/>
            <ac:spMk id="9" creationId="{23AC3BA1-E966-4961-B325-EC1A0A7B1733}"/>
          </ac:spMkLst>
        </pc:spChg>
        <pc:picChg chg="add mod">
          <ac:chgData name="Steinar Hjelset" userId="727899f6-15b8-4b65-aaa1-6e1fcb12381b" providerId="ADAL" clId="{51FD6F53-FB1E-4ECD-AC05-A0E4C096FC8A}" dt="2021-09-28T10:16:25.297" v="14983" actId="27614"/>
          <ac:picMkLst>
            <pc:docMk/>
            <pc:sldMk cId="2843726283" sldId="289"/>
            <ac:picMk id="7" creationId="{C27CFD93-3232-4796-9E8C-F4320C6C3084}"/>
          </ac:picMkLst>
        </pc:picChg>
      </pc:sldChg>
      <pc:sldChg chg="delSp modSp new mod">
        <pc:chgData name="Steinar Hjelset" userId="727899f6-15b8-4b65-aaa1-6e1fcb12381b" providerId="ADAL" clId="{51FD6F53-FB1E-4ECD-AC05-A0E4C096FC8A}" dt="2021-09-28T10:21:03.982" v="15056" actId="14100"/>
        <pc:sldMkLst>
          <pc:docMk/>
          <pc:sldMk cId="571623548" sldId="290"/>
        </pc:sldMkLst>
        <pc:spChg chg="mod">
          <ac:chgData name="Steinar Hjelset" userId="727899f6-15b8-4b65-aaa1-6e1fcb12381b" providerId="ADAL" clId="{51FD6F53-FB1E-4ECD-AC05-A0E4C096FC8A}" dt="2021-09-28T10:21:03.982" v="15056" actId="14100"/>
          <ac:spMkLst>
            <pc:docMk/>
            <pc:sldMk cId="571623548" sldId="290"/>
            <ac:spMk id="2" creationId="{1FD11E59-DBAE-47FB-B79B-2888ADD934D7}"/>
          </ac:spMkLst>
        </pc:spChg>
        <pc:spChg chg="del">
          <ac:chgData name="Steinar Hjelset" userId="727899f6-15b8-4b65-aaa1-6e1fcb12381b" providerId="ADAL" clId="{51FD6F53-FB1E-4ECD-AC05-A0E4C096FC8A}" dt="2021-09-28T10:20:24.633" v="14989" actId="478"/>
          <ac:spMkLst>
            <pc:docMk/>
            <pc:sldMk cId="571623548" sldId="290"/>
            <ac:spMk id="3" creationId="{14CB3D19-7FE3-48B5-B681-7347C76950E9}"/>
          </ac:spMkLst>
        </pc:spChg>
      </pc:sldChg>
      <pc:sldChg chg="new del">
        <pc:chgData name="Steinar Hjelset" userId="727899f6-15b8-4b65-aaa1-6e1fcb12381b" providerId="ADAL" clId="{51FD6F53-FB1E-4ECD-AC05-A0E4C096FC8A}" dt="2021-09-28T10:20:06.684" v="14987" actId="47"/>
        <pc:sldMkLst>
          <pc:docMk/>
          <pc:sldMk cId="1603663035" sldId="290"/>
        </pc:sldMkLst>
      </pc:sldChg>
      <pc:sldChg chg="new del">
        <pc:chgData name="Steinar Hjelset" userId="727899f6-15b8-4b65-aaa1-6e1fcb12381b" providerId="ADAL" clId="{51FD6F53-FB1E-4ECD-AC05-A0E4C096FC8A}" dt="2021-09-28T10:19:44.649" v="14985" actId="47"/>
        <pc:sldMkLst>
          <pc:docMk/>
          <pc:sldMk cId="1791662961" sldId="290"/>
        </pc:sldMkLst>
      </pc:sldChg>
      <pc:sldChg chg="addSp delSp modSp add mod ord">
        <pc:chgData name="Steinar Hjelset" userId="727899f6-15b8-4b65-aaa1-6e1fcb12381b" providerId="ADAL" clId="{51FD6F53-FB1E-4ECD-AC05-A0E4C096FC8A}" dt="2021-10-04T17:36:59.581" v="23217" actId="20577"/>
        <pc:sldMkLst>
          <pc:docMk/>
          <pc:sldMk cId="3711025292" sldId="291"/>
        </pc:sldMkLst>
        <pc:spChg chg="del mod">
          <ac:chgData name="Steinar Hjelset" userId="727899f6-15b8-4b65-aaa1-6e1fcb12381b" providerId="ADAL" clId="{51FD6F53-FB1E-4ECD-AC05-A0E4C096FC8A}" dt="2021-10-04T17:36:49.470" v="23174" actId="478"/>
          <ac:spMkLst>
            <pc:docMk/>
            <pc:sldMk cId="3711025292" sldId="291"/>
            <ac:spMk id="2" creationId="{1FD11E59-DBAE-47FB-B79B-2888ADD934D7}"/>
          </ac:spMkLst>
        </pc:spChg>
        <pc:spChg chg="add mod">
          <ac:chgData name="Steinar Hjelset" userId="727899f6-15b8-4b65-aaa1-6e1fcb12381b" providerId="ADAL" clId="{51FD6F53-FB1E-4ECD-AC05-A0E4C096FC8A}" dt="2021-10-04T17:36:59.581" v="23217" actId="20577"/>
          <ac:spMkLst>
            <pc:docMk/>
            <pc:sldMk cId="3711025292" sldId="291"/>
            <ac:spMk id="3" creationId="{0639D23C-B283-42BA-9377-F3977EF7E099}"/>
          </ac:spMkLst>
        </pc:spChg>
        <pc:spChg chg="add del mod">
          <ac:chgData name="Steinar Hjelset" userId="727899f6-15b8-4b65-aaa1-6e1fcb12381b" providerId="ADAL" clId="{51FD6F53-FB1E-4ECD-AC05-A0E4C096FC8A}" dt="2021-10-04T17:36:51.713" v="23175" actId="478"/>
          <ac:spMkLst>
            <pc:docMk/>
            <pc:sldMk cId="3711025292" sldId="291"/>
            <ac:spMk id="5" creationId="{C36D51A3-4396-4434-9837-6155CD44D267}"/>
          </ac:spMkLst>
        </pc:spChg>
      </pc:sldChg>
      <pc:sldChg chg="modSp add mod ord">
        <pc:chgData name="Steinar Hjelset" userId="727899f6-15b8-4b65-aaa1-6e1fcb12381b" providerId="ADAL" clId="{51FD6F53-FB1E-4ECD-AC05-A0E4C096FC8A}" dt="2021-09-28T10:22:17.786" v="15238"/>
        <pc:sldMkLst>
          <pc:docMk/>
          <pc:sldMk cId="3018645789" sldId="292"/>
        </pc:sldMkLst>
        <pc:spChg chg="mod">
          <ac:chgData name="Steinar Hjelset" userId="727899f6-15b8-4b65-aaa1-6e1fcb12381b" providerId="ADAL" clId="{51FD6F53-FB1E-4ECD-AC05-A0E4C096FC8A}" dt="2021-09-28T10:21:31.429" v="15152" actId="20577"/>
          <ac:spMkLst>
            <pc:docMk/>
            <pc:sldMk cId="3018645789" sldId="292"/>
            <ac:spMk id="2" creationId="{1FD11E59-DBAE-47FB-B79B-2888ADD934D7}"/>
          </ac:spMkLst>
        </pc:spChg>
      </pc:sldChg>
      <pc:sldChg chg="modSp add mod ord">
        <pc:chgData name="Steinar Hjelset" userId="727899f6-15b8-4b65-aaa1-6e1fcb12381b" providerId="ADAL" clId="{51FD6F53-FB1E-4ECD-AC05-A0E4C096FC8A}" dt="2021-10-04T07:57:11.877" v="21186" actId="20577"/>
        <pc:sldMkLst>
          <pc:docMk/>
          <pc:sldMk cId="2299360297" sldId="293"/>
        </pc:sldMkLst>
        <pc:spChg chg="mod">
          <ac:chgData name="Steinar Hjelset" userId="727899f6-15b8-4b65-aaa1-6e1fcb12381b" providerId="ADAL" clId="{51FD6F53-FB1E-4ECD-AC05-A0E4C096FC8A}" dt="2021-10-04T07:57:11.877" v="21186" actId="20577"/>
          <ac:spMkLst>
            <pc:docMk/>
            <pc:sldMk cId="2299360297" sldId="293"/>
            <ac:spMk id="2" creationId="{1FD11E59-DBAE-47FB-B79B-2888ADD934D7}"/>
          </ac:spMkLst>
        </pc:spChg>
      </pc:sldChg>
      <pc:sldChg chg="modSp add mod ord addCm delCm modCm">
        <pc:chgData name="Steinar Hjelset" userId="727899f6-15b8-4b65-aaa1-6e1fcb12381b" providerId="ADAL" clId="{51FD6F53-FB1E-4ECD-AC05-A0E4C096FC8A}" dt="2021-10-04T17:46:56.697" v="23238" actId="14100"/>
        <pc:sldMkLst>
          <pc:docMk/>
          <pc:sldMk cId="2770164740" sldId="294"/>
        </pc:sldMkLst>
        <pc:spChg chg="mod ord">
          <ac:chgData name="Steinar Hjelset" userId="727899f6-15b8-4b65-aaa1-6e1fcb12381b" providerId="ADAL" clId="{51FD6F53-FB1E-4ECD-AC05-A0E4C096FC8A}" dt="2021-10-04T08:41:44.312" v="21691" actId="167"/>
          <ac:spMkLst>
            <pc:docMk/>
            <pc:sldMk cId="2770164740" sldId="294"/>
            <ac:spMk id="3" creationId="{7A802A99-3FD1-4B88-8449-23A0B4C9081E}"/>
          </ac:spMkLst>
        </pc:spChg>
        <pc:graphicFrameChg chg="mod modGraphic">
          <ac:chgData name="Steinar Hjelset" userId="727899f6-15b8-4b65-aaa1-6e1fcb12381b" providerId="ADAL" clId="{51FD6F53-FB1E-4ECD-AC05-A0E4C096FC8A}" dt="2021-10-04T17:46:56.697" v="23238" actId="14100"/>
          <ac:graphicFrameMkLst>
            <pc:docMk/>
            <pc:sldMk cId="2770164740" sldId="294"/>
            <ac:graphicFrameMk id="2" creationId="{F30886D1-93D8-4879-88D6-5AF22364F419}"/>
          </ac:graphicFrameMkLst>
        </pc:graphicFrameChg>
      </pc:sldChg>
      <pc:sldChg chg="modSp add mod addCm delCm modCm">
        <pc:chgData name="Steinar Hjelset" userId="727899f6-15b8-4b65-aaa1-6e1fcb12381b" providerId="ADAL" clId="{51FD6F53-FB1E-4ECD-AC05-A0E4C096FC8A}" dt="2021-10-04T17:41:05.386" v="23225" actId="255"/>
        <pc:sldMkLst>
          <pc:docMk/>
          <pc:sldMk cId="1093091714" sldId="295"/>
        </pc:sldMkLst>
        <pc:spChg chg="mod">
          <ac:chgData name="Steinar Hjelset" userId="727899f6-15b8-4b65-aaa1-6e1fcb12381b" providerId="ADAL" clId="{51FD6F53-FB1E-4ECD-AC05-A0E4C096FC8A}" dt="2021-10-04T08:25:16.025" v="21239" actId="1076"/>
          <ac:spMkLst>
            <pc:docMk/>
            <pc:sldMk cId="1093091714" sldId="295"/>
            <ac:spMk id="3" creationId="{7A802A99-3FD1-4B88-8449-23A0B4C9081E}"/>
          </ac:spMkLst>
        </pc:spChg>
        <pc:graphicFrameChg chg="mod modGraphic">
          <ac:chgData name="Steinar Hjelset" userId="727899f6-15b8-4b65-aaa1-6e1fcb12381b" providerId="ADAL" clId="{51FD6F53-FB1E-4ECD-AC05-A0E4C096FC8A}" dt="2021-10-04T17:41:05.386" v="23225" actId="255"/>
          <ac:graphicFrameMkLst>
            <pc:docMk/>
            <pc:sldMk cId="1093091714" sldId="295"/>
            <ac:graphicFrameMk id="2" creationId="{F30886D1-93D8-4879-88D6-5AF22364F419}"/>
          </ac:graphicFrameMkLst>
        </pc:graphicFrameChg>
      </pc:sldChg>
      <pc:sldChg chg="addSp delSp modSp new mod">
        <pc:chgData name="Steinar Hjelset" userId="727899f6-15b8-4b65-aaa1-6e1fcb12381b" providerId="ADAL" clId="{51FD6F53-FB1E-4ECD-AC05-A0E4C096FC8A}" dt="2021-10-04T07:38:07.264" v="20901" actId="1036"/>
        <pc:sldMkLst>
          <pc:docMk/>
          <pc:sldMk cId="1120477878" sldId="296"/>
        </pc:sldMkLst>
        <pc:spChg chg="mod">
          <ac:chgData name="Steinar Hjelset" userId="727899f6-15b8-4b65-aaa1-6e1fcb12381b" providerId="ADAL" clId="{51FD6F53-FB1E-4ECD-AC05-A0E4C096FC8A}" dt="2021-09-29T08:53:09.479" v="18198" actId="20577"/>
          <ac:spMkLst>
            <pc:docMk/>
            <pc:sldMk cId="1120477878" sldId="296"/>
            <ac:spMk id="2" creationId="{E909323E-C58A-40EA-878B-77AD5F6A0C62}"/>
          </ac:spMkLst>
        </pc:spChg>
        <pc:spChg chg="add del mod">
          <ac:chgData name="Steinar Hjelset" userId="727899f6-15b8-4b65-aaa1-6e1fcb12381b" providerId="ADAL" clId="{51FD6F53-FB1E-4ECD-AC05-A0E4C096FC8A}" dt="2021-09-28T12:20:09.134" v="15660" actId="11529"/>
          <ac:spMkLst>
            <pc:docMk/>
            <pc:sldMk cId="1120477878" sldId="296"/>
            <ac:spMk id="8" creationId="{34E0F12E-4B45-4E30-B843-E199931A46AD}"/>
          </ac:spMkLst>
        </pc:spChg>
        <pc:spChg chg="add mod">
          <ac:chgData name="Steinar Hjelset" userId="727899f6-15b8-4b65-aaa1-6e1fcb12381b" providerId="ADAL" clId="{51FD6F53-FB1E-4ECD-AC05-A0E4C096FC8A}" dt="2021-10-04T07:38:07.264" v="20901" actId="1036"/>
          <ac:spMkLst>
            <pc:docMk/>
            <pc:sldMk cId="1120477878" sldId="296"/>
            <ac:spMk id="9" creationId="{18DBD9D0-EB01-4BC7-8122-1047E245564C}"/>
          </ac:spMkLst>
        </pc:spChg>
        <pc:spChg chg="add mod">
          <ac:chgData name="Steinar Hjelset" userId="727899f6-15b8-4b65-aaa1-6e1fcb12381b" providerId="ADAL" clId="{51FD6F53-FB1E-4ECD-AC05-A0E4C096FC8A}" dt="2021-10-04T07:38:07.264" v="20901" actId="1036"/>
          <ac:spMkLst>
            <pc:docMk/>
            <pc:sldMk cId="1120477878" sldId="296"/>
            <ac:spMk id="30" creationId="{492B37D7-CCFB-4618-AFF3-F7AF60819D95}"/>
          </ac:spMkLst>
        </pc:spChg>
        <pc:spChg chg="add mod">
          <ac:chgData name="Steinar Hjelset" userId="727899f6-15b8-4b65-aaa1-6e1fcb12381b" providerId="ADAL" clId="{51FD6F53-FB1E-4ECD-AC05-A0E4C096FC8A}" dt="2021-10-04T07:38:07.264" v="20901" actId="1036"/>
          <ac:spMkLst>
            <pc:docMk/>
            <pc:sldMk cId="1120477878" sldId="296"/>
            <ac:spMk id="31" creationId="{D87DF7C9-BC40-4917-BB23-B6537A56F803}"/>
          </ac:spMkLst>
        </pc:spChg>
        <pc:spChg chg="add mod">
          <ac:chgData name="Steinar Hjelset" userId="727899f6-15b8-4b65-aaa1-6e1fcb12381b" providerId="ADAL" clId="{51FD6F53-FB1E-4ECD-AC05-A0E4C096FC8A}" dt="2021-10-04T07:38:07.264" v="20901" actId="1036"/>
          <ac:spMkLst>
            <pc:docMk/>
            <pc:sldMk cId="1120477878" sldId="296"/>
            <ac:spMk id="32" creationId="{8D269D12-FFE9-456D-B91B-8ADBB69B6891}"/>
          </ac:spMkLst>
        </pc:spChg>
        <pc:spChg chg="add mod">
          <ac:chgData name="Steinar Hjelset" userId="727899f6-15b8-4b65-aaa1-6e1fcb12381b" providerId="ADAL" clId="{51FD6F53-FB1E-4ECD-AC05-A0E4C096FC8A}" dt="2021-10-04T07:38:07.264" v="20901" actId="1036"/>
          <ac:spMkLst>
            <pc:docMk/>
            <pc:sldMk cId="1120477878" sldId="296"/>
            <ac:spMk id="33" creationId="{F46BB019-591A-4C89-A049-0CDE73F31399}"/>
          </ac:spMkLst>
        </pc:spChg>
        <pc:spChg chg="add mod">
          <ac:chgData name="Steinar Hjelset" userId="727899f6-15b8-4b65-aaa1-6e1fcb12381b" providerId="ADAL" clId="{51FD6F53-FB1E-4ECD-AC05-A0E4C096FC8A}" dt="2021-10-04T07:38:07.264" v="20901" actId="1036"/>
          <ac:spMkLst>
            <pc:docMk/>
            <pc:sldMk cId="1120477878" sldId="296"/>
            <ac:spMk id="34" creationId="{308DD2D6-6173-4670-9FD7-65E100452E5A}"/>
          </ac:spMkLst>
        </pc:spChg>
        <pc:spChg chg="add mod">
          <ac:chgData name="Steinar Hjelset" userId="727899f6-15b8-4b65-aaa1-6e1fcb12381b" providerId="ADAL" clId="{51FD6F53-FB1E-4ECD-AC05-A0E4C096FC8A}" dt="2021-10-04T07:38:07.264" v="20901" actId="1036"/>
          <ac:spMkLst>
            <pc:docMk/>
            <pc:sldMk cId="1120477878" sldId="296"/>
            <ac:spMk id="35" creationId="{BBF9D09E-B3F8-4466-A7A0-8AC421599995}"/>
          </ac:spMkLst>
        </pc:spChg>
        <pc:spChg chg="add mod">
          <ac:chgData name="Steinar Hjelset" userId="727899f6-15b8-4b65-aaa1-6e1fcb12381b" providerId="ADAL" clId="{51FD6F53-FB1E-4ECD-AC05-A0E4C096FC8A}" dt="2021-10-04T07:38:07.264" v="20901" actId="1036"/>
          <ac:spMkLst>
            <pc:docMk/>
            <pc:sldMk cId="1120477878" sldId="296"/>
            <ac:spMk id="36" creationId="{88CB1A61-F4D2-4390-B4EB-3E3BC59ACD54}"/>
          </ac:spMkLst>
        </pc:spChg>
        <pc:spChg chg="add mod">
          <ac:chgData name="Steinar Hjelset" userId="727899f6-15b8-4b65-aaa1-6e1fcb12381b" providerId="ADAL" clId="{51FD6F53-FB1E-4ECD-AC05-A0E4C096FC8A}" dt="2021-10-04T07:38:07.264" v="20901" actId="1036"/>
          <ac:spMkLst>
            <pc:docMk/>
            <pc:sldMk cId="1120477878" sldId="296"/>
            <ac:spMk id="37" creationId="{4D24A9B9-8485-4EB8-AAE2-0FAF6A4E84A6}"/>
          </ac:spMkLst>
        </pc:spChg>
        <pc:spChg chg="add mod">
          <ac:chgData name="Steinar Hjelset" userId="727899f6-15b8-4b65-aaa1-6e1fcb12381b" providerId="ADAL" clId="{51FD6F53-FB1E-4ECD-AC05-A0E4C096FC8A}" dt="2021-10-04T07:38:07.264" v="20901" actId="1036"/>
          <ac:spMkLst>
            <pc:docMk/>
            <pc:sldMk cId="1120477878" sldId="296"/>
            <ac:spMk id="38" creationId="{B80092D4-0820-4AA8-BBBD-11DD1A158D19}"/>
          </ac:spMkLst>
        </pc:spChg>
        <pc:spChg chg="add mod">
          <ac:chgData name="Steinar Hjelset" userId="727899f6-15b8-4b65-aaa1-6e1fcb12381b" providerId="ADAL" clId="{51FD6F53-FB1E-4ECD-AC05-A0E4C096FC8A}" dt="2021-10-04T07:38:07.264" v="20901" actId="1036"/>
          <ac:spMkLst>
            <pc:docMk/>
            <pc:sldMk cId="1120477878" sldId="296"/>
            <ac:spMk id="39" creationId="{B7923EBA-3429-4641-8333-548D8254CF36}"/>
          </ac:spMkLst>
        </pc:spChg>
        <pc:spChg chg="add mod">
          <ac:chgData name="Steinar Hjelset" userId="727899f6-15b8-4b65-aaa1-6e1fcb12381b" providerId="ADAL" clId="{51FD6F53-FB1E-4ECD-AC05-A0E4C096FC8A}" dt="2021-10-04T07:38:07.264" v="20901" actId="1036"/>
          <ac:spMkLst>
            <pc:docMk/>
            <pc:sldMk cId="1120477878" sldId="296"/>
            <ac:spMk id="40" creationId="{EC5DB82F-F4B5-4835-A98D-8D343B07BF07}"/>
          </ac:spMkLst>
        </pc:spChg>
        <pc:spChg chg="add del mod">
          <ac:chgData name="Steinar Hjelset" userId="727899f6-15b8-4b65-aaa1-6e1fcb12381b" providerId="ADAL" clId="{51FD6F53-FB1E-4ECD-AC05-A0E4C096FC8A}" dt="2021-09-29T08:38:15.474" v="17547" actId="478"/>
          <ac:spMkLst>
            <pc:docMk/>
            <pc:sldMk cId="1120477878" sldId="296"/>
            <ac:spMk id="41" creationId="{161F419B-9E78-4F67-A4E0-ADEB348E009A}"/>
          </ac:spMkLst>
        </pc:spChg>
        <pc:spChg chg="add mod">
          <ac:chgData name="Steinar Hjelset" userId="727899f6-15b8-4b65-aaa1-6e1fcb12381b" providerId="ADAL" clId="{51FD6F53-FB1E-4ECD-AC05-A0E4C096FC8A}" dt="2021-10-04T07:38:07.264" v="20901" actId="1036"/>
          <ac:spMkLst>
            <pc:docMk/>
            <pc:sldMk cId="1120477878" sldId="296"/>
            <ac:spMk id="42" creationId="{3B7E634C-BDAA-4C20-BD0C-EDD1B14B28D9}"/>
          </ac:spMkLst>
        </pc:spChg>
        <pc:spChg chg="add mod">
          <ac:chgData name="Steinar Hjelset" userId="727899f6-15b8-4b65-aaa1-6e1fcb12381b" providerId="ADAL" clId="{51FD6F53-FB1E-4ECD-AC05-A0E4C096FC8A}" dt="2021-10-04T07:38:07.264" v="20901" actId="1036"/>
          <ac:spMkLst>
            <pc:docMk/>
            <pc:sldMk cId="1120477878" sldId="296"/>
            <ac:spMk id="43" creationId="{43CB7335-32C7-44E7-9DE7-6A266B80F095}"/>
          </ac:spMkLst>
        </pc:spChg>
        <pc:spChg chg="add mod">
          <ac:chgData name="Steinar Hjelset" userId="727899f6-15b8-4b65-aaa1-6e1fcb12381b" providerId="ADAL" clId="{51FD6F53-FB1E-4ECD-AC05-A0E4C096FC8A}" dt="2021-10-04T07:38:07.264" v="20901" actId="1036"/>
          <ac:spMkLst>
            <pc:docMk/>
            <pc:sldMk cId="1120477878" sldId="296"/>
            <ac:spMk id="44" creationId="{064C8025-AE77-482B-A11D-B64513423AE6}"/>
          </ac:spMkLst>
        </pc:spChg>
        <pc:spChg chg="add mod">
          <ac:chgData name="Steinar Hjelset" userId="727899f6-15b8-4b65-aaa1-6e1fcb12381b" providerId="ADAL" clId="{51FD6F53-FB1E-4ECD-AC05-A0E4C096FC8A}" dt="2021-10-04T07:38:07.264" v="20901" actId="1036"/>
          <ac:spMkLst>
            <pc:docMk/>
            <pc:sldMk cId="1120477878" sldId="296"/>
            <ac:spMk id="45" creationId="{B2CC39C7-9008-404E-B6BA-5E2150426A38}"/>
          </ac:spMkLst>
        </pc:spChg>
        <pc:spChg chg="add mod">
          <ac:chgData name="Steinar Hjelset" userId="727899f6-15b8-4b65-aaa1-6e1fcb12381b" providerId="ADAL" clId="{51FD6F53-FB1E-4ECD-AC05-A0E4C096FC8A}" dt="2021-10-04T07:38:07.264" v="20901" actId="1036"/>
          <ac:spMkLst>
            <pc:docMk/>
            <pc:sldMk cId="1120477878" sldId="296"/>
            <ac:spMk id="46" creationId="{B1F4CB3E-750C-4183-81C5-EE2750460439}"/>
          </ac:spMkLst>
        </pc:spChg>
        <pc:spChg chg="add mod">
          <ac:chgData name="Steinar Hjelset" userId="727899f6-15b8-4b65-aaa1-6e1fcb12381b" providerId="ADAL" clId="{51FD6F53-FB1E-4ECD-AC05-A0E4C096FC8A}" dt="2021-10-04T07:38:07.264" v="20901" actId="1036"/>
          <ac:spMkLst>
            <pc:docMk/>
            <pc:sldMk cId="1120477878" sldId="296"/>
            <ac:spMk id="47" creationId="{72560E02-AED6-4D97-A434-913E9CC43116}"/>
          </ac:spMkLst>
        </pc:spChg>
        <pc:spChg chg="add mod">
          <ac:chgData name="Steinar Hjelset" userId="727899f6-15b8-4b65-aaa1-6e1fcb12381b" providerId="ADAL" clId="{51FD6F53-FB1E-4ECD-AC05-A0E4C096FC8A}" dt="2021-10-04T07:38:07.264" v="20901" actId="1036"/>
          <ac:spMkLst>
            <pc:docMk/>
            <pc:sldMk cId="1120477878" sldId="296"/>
            <ac:spMk id="48" creationId="{79B4FFA1-9778-40AB-BBD3-051C58A7F974}"/>
          </ac:spMkLst>
        </pc:spChg>
        <pc:spChg chg="add del mod">
          <ac:chgData name="Steinar Hjelset" userId="727899f6-15b8-4b65-aaa1-6e1fcb12381b" providerId="ADAL" clId="{51FD6F53-FB1E-4ECD-AC05-A0E4C096FC8A}" dt="2021-09-28T12:49:08.537" v="16733" actId="478"/>
          <ac:spMkLst>
            <pc:docMk/>
            <pc:sldMk cId="1120477878" sldId="296"/>
            <ac:spMk id="52" creationId="{D7C7F439-CE6B-4196-8324-7991D5E48673}"/>
          </ac:spMkLst>
        </pc:spChg>
        <pc:spChg chg="add mod">
          <ac:chgData name="Steinar Hjelset" userId="727899f6-15b8-4b65-aaa1-6e1fcb12381b" providerId="ADAL" clId="{51FD6F53-FB1E-4ECD-AC05-A0E4C096FC8A}" dt="2021-10-04T07:38:07.264" v="20901" actId="1036"/>
          <ac:spMkLst>
            <pc:docMk/>
            <pc:sldMk cId="1120477878" sldId="296"/>
            <ac:spMk id="53" creationId="{E3001DB9-EDEA-42D3-910F-13F1BECE60ED}"/>
          </ac:spMkLst>
        </pc:spChg>
        <pc:spChg chg="add mod">
          <ac:chgData name="Steinar Hjelset" userId="727899f6-15b8-4b65-aaa1-6e1fcb12381b" providerId="ADAL" clId="{51FD6F53-FB1E-4ECD-AC05-A0E4C096FC8A}" dt="2021-10-04T07:38:07.264" v="20901" actId="1036"/>
          <ac:spMkLst>
            <pc:docMk/>
            <pc:sldMk cId="1120477878" sldId="296"/>
            <ac:spMk id="54" creationId="{284D84D0-F768-40E0-9B0A-43ABCDB7C90F}"/>
          </ac:spMkLst>
        </pc:spChg>
        <pc:spChg chg="add mod">
          <ac:chgData name="Steinar Hjelset" userId="727899f6-15b8-4b65-aaa1-6e1fcb12381b" providerId="ADAL" clId="{51FD6F53-FB1E-4ECD-AC05-A0E4C096FC8A}" dt="2021-09-29T09:09:02.824" v="18426" actId="1035"/>
          <ac:spMkLst>
            <pc:docMk/>
            <pc:sldMk cId="1120477878" sldId="296"/>
            <ac:spMk id="67" creationId="{12371DC6-96D5-4924-99FF-A4D0080DA6CC}"/>
          </ac:spMkLst>
        </pc:spChg>
        <pc:spChg chg="add mod">
          <ac:chgData name="Steinar Hjelset" userId="727899f6-15b8-4b65-aaa1-6e1fcb12381b" providerId="ADAL" clId="{51FD6F53-FB1E-4ECD-AC05-A0E4C096FC8A}" dt="2021-10-04T07:37:46.693" v="20859" actId="14100"/>
          <ac:spMkLst>
            <pc:docMk/>
            <pc:sldMk cId="1120477878" sldId="296"/>
            <ac:spMk id="69" creationId="{240333A7-62BB-410C-8EDB-5063A7BACEB7}"/>
          </ac:spMkLst>
        </pc:spChg>
        <pc:spChg chg="add mod">
          <ac:chgData name="Steinar Hjelset" userId="727899f6-15b8-4b65-aaa1-6e1fcb12381b" providerId="ADAL" clId="{51FD6F53-FB1E-4ECD-AC05-A0E4C096FC8A}" dt="2021-10-04T07:37:54.635" v="20896" actId="1037"/>
          <ac:spMkLst>
            <pc:docMk/>
            <pc:sldMk cId="1120477878" sldId="296"/>
            <ac:spMk id="70" creationId="{F211DB80-ED7D-4E69-8CA2-A4217F25CF74}"/>
          </ac:spMkLst>
        </pc:spChg>
        <pc:picChg chg="add del mod">
          <ac:chgData name="Steinar Hjelset" userId="727899f6-15b8-4b65-aaa1-6e1fcb12381b" providerId="ADAL" clId="{51FD6F53-FB1E-4ECD-AC05-A0E4C096FC8A}" dt="2021-09-28T12:54:02.513" v="17230" actId="478"/>
          <ac:picMkLst>
            <pc:docMk/>
            <pc:sldMk cId="1120477878" sldId="296"/>
            <ac:picMk id="51" creationId="{07FBF43C-A80C-4F2C-8EE0-6B32F8EF8B94}"/>
          </ac:picMkLst>
        </pc:picChg>
        <pc:picChg chg="add del mod">
          <ac:chgData name="Steinar Hjelset" userId="727899f6-15b8-4b65-aaa1-6e1fcb12381b" providerId="ADAL" clId="{51FD6F53-FB1E-4ECD-AC05-A0E4C096FC8A}" dt="2021-09-29T09:06:16.903" v="18393" actId="478"/>
          <ac:picMkLst>
            <pc:docMk/>
            <pc:sldMk cId="1120477878" sldId="296"/>
            <ac:picMk id="55" creationId="{716EB731-75BC-48C1-80EC-EE1FADFC9857}"/>
          </ac:picMkLst>
        </pc:picChg>
        <pc:picChg chg="add mod">
          <ac:chgData name="Steinar Hjelset" userId="727899f6-15b8-4b65-aaa1-6e1fcb12381b" providerId="ADAL" clId="{51FD6F53-FB1E-4ECD-AC05-A0E4C096FC8A}" dt="2021-10-04T07:38:07.264" v="20901" actId="1036"/>
          <ac:picMkLst>
            <pc:docMk/>
            <pc:sldMk cId="1120477878" sldId="296"/>
            <ac:picMk id="57" creationId="{693F3071-5814-40ED-A7F8-FD5DAA278B4D}"/>
          </ac:picMkLst>
        </pc:picChg>
        <pc:picChg chg="add mod">
          <ac:chgData name="Steinar Hjelset" userId="727899f6-15b8-4b65-aaa1-6e1fcb12381b" providerId="ADAL" clId="{51FD6F53-FB1E-4ECD-AC05-A0E4C096FC8A}" dt="2021-10-04T07:38:07.264" v="20901" actId="1036"/>
          <ac:picMkLst>
            <pc:docMk/>
            <pc:sldMk cId="1120477878" sldId="296"/>
            <ac:picMk id="59" creationId="{AC59E0BE-701D-4503-88B2-5ECA013DC4AB}"/>
          </ac:picMkLst>
        </pc:picChg>
        <pc:picChg chg="add mod">
          <ac:chgData name="Steinar Hjelset" userId="727899f6-15b8-4b65-aaa1-6e1fcb12381b" providerId="ADAL" clId="{51FD6F53-FB1E-4ECD-AC05-A0E4C096FC8A}" dt="2021-10-04T07:38:07.264" v="20901" actId="1036"/>
          <ac:picMkLst>
            <pc:docMk/>
            <pc:sldMk cId="1120477878" sldId="296"/>
            <ac:picMk id="60" creationId="{21689F4B-80B3-4F1A-AB37-3B92383B3514}"/>
          </ac:picMkLst>
        </pc:picChg>
        <pc:picChg chg="add mod">
          <ac:chgData name="Steinar Hjelset" userId="727899f6-15b8-4b65-aaa1-6e1fcb12381b" providerId="ADAL" clId="{51FD6F53-FB1E-4ECD-AC05-A0E4C096FC8A}" dt="2021-10-04T07:38:07.264" v="20901" actId="1036"/>
          <ac:picMkLst>
            <pc:docMk/>
            <pc:sldMk cId="1120477878" sldId="296"/>
            <ac:picMk id="61" creationId="{2035BF13-C098-4CA7-870F-C2F9A96003CA}"/>
          </ac:picMkLst>
        </pc:picChg>
        <pc:picChg chg="add mod">
          <ac:chgData name="Steinar Hjelset" userId="727899f6-15b8-4b65-aaa1-6e1fcb12381b" providerId="ADAL" clId="{51FD6F53-FB1E-4ECD-AC05-A0E4C096FC8A}" dt="2021-10-04T07:38:07.264" v="20901" actId="1036"/>
          <ac:picMkLst>
            <pc:docMk/>
            <pc:sldMk cId="1120477878" sldId="296"/>
            <ac:picMk id="62" creationId="{05B355CF-6DEF-4C24-ADD8-BAE740A039FB}"/>
          </ac:picMkLst>
        </pc:picChg>
        <pc:picChg chg="add del mod">
          <ac:chgData name="Steinar Hjelset" userId="727899f6-15b8-4b65-aaa1-6e1fcb12381b" providerId="ADAL" clId="{51FD6F53-FB1E-4ECD-AC05-A0E4C096FC8A}" dt="2021-09-29T08:38:15.474" v="17547" actId="478"/>
          <ac:picMkLst>
            <pc:docMk/>
            <pc:sldMk cId="1120477878" sldId="296"/>
            <ac:picMk id="63" creationId="{2EBE747A-185D-4472-947C-9A2B9B10FD15}"/>
          </ac:picMkLst>
        </pc:picChg>
        <pc:picChg chg="add mod">
          <ac:chgData name="Steinar Hjelset" userId="727899f6-15b8-4b65-aaa1-6e1fcb12381b" providerId="ADAL" clId="{51FD6F53-FB1E-4ECD-AC05-A0E4C096FC8A}" dt="2021-10-04T07:38:07.264" v="20901" actId="1036"/>
          <ac:picMkLst>
            <pc:docMk/>
            <pc:sldMk cId="1120477878" sldId="296"/>
            <ac:picMk id="64" creationId="{6253BCAE-C635-4C47-94AB-7BEE3641C108}"/>
          </ac:picMkLst>
        </pc:picChg>
        <pc:picChg chg="add mod">
          <ac:chgData name="Steinar Hjelset" userId="727899f6-15b8-4b65-aaa1-6e1fcb12381b" providerId="ADAL" clId="{51FD6F53-FB1E-4ECD-AC05-A0E4C096FC8A}" dt="2021-10-04T07:38:07.264" v="20901" actId="1036"/>
          <ac:picMkLst>
            <pc:docMk/>
            <pc:sldMk cId="1120477878" sldId="296"/>
            <ac:picMk id="65" creationId="{80503E98-7438-4174-B03C-3510E2BB993C}"/>
          </ac:picMkLst>
        </pc:picChg>
        <pc:picChg chg="add mod">
          <ac:chgData name="Steinar Hjelset" userId="727899f6-15b8-4b65-aaa1-6e1fcb12381b" providerId="ADAL" clId="{51FD6F53-FB1E-4ECD-AC05-A0E4C096FC8A}" dt="2021-10-04T07:37:54.635" v="20896" actId="1037"/>
          <ac:picMkLst>
            <pc:docMk/>
            <pc:sldMk cId="1120477878" sldId="296"/>
            <ac:picMk id="66" creationId="{DA590EE9-6302-4CAD-84C8-A96D5A94EF7A}"/>
          </ac:picMkLst>
        </pc:picChg>
        <pc:picChg chg="add mod">
          <ac:chgData name="Steinar Hjelset" userId="727899f6-15b8-4b65-aaa1-6e1fcb12381b" providerId="ADAL" clId="{51FD6F53-FB1E-4ECD-AC05-A0E4C096FC8A}" dt="2021-09-29T09:09:02.824" v="18426" actId="1035"/>
          <ac:picMkLst>
            <pc:docMk/>
            <pc:sldMk cId="1120477878" sldId="296"/>
            <ac:picMk id="68" creationId="{FBCD65B2-690B-4AC6-B9CF-93F58DA87D70}"/>
          </ac:picMkLst>
        </pc:picChg>
        <pc:picChg chg="add mod">
          <ac:chgData name="Steinar Hjelset" userId="727899f6-15b8-4b65-aaa1-6e1fcb12381b" providerId="ADAL" clId="{51FD6F53-FB1E-4ECD-AC05-A0E4C096FC8A}" dt="2021-09-29T09:09:02.824" v="18426" actId="1035"/>
          <ac:picMkLst>
            <pc:docMk/>
            <pc:sldMk cId="1120477878" sldId="296"/>
            <ac:picMk id="72" creationId="{66E1429E-15A8-43A7-8BBC-E72660D26C90}"/>
          </ac:picMkLst>
        </pc:picChg>
        <pc:picChg chg="add mod">
          <ac:chgData name="Steinar Hjelset" userId="727899f6-15b8-4b65-aaa1-6e1fcb12381b" providerId="ADAL" clId="{51FD6F53-FB1E-4ECD-AC05-A0E4C096FC8A}" dt="2021-10-04T07:38:07.264" v="20901" actId="1036"/>
          <ac:picMkLst>
            <pc:docMk/>
            <pc:sldMk cId="1120477878" sldId="296"/>
            <ac:picMk id="73" creationId="{3A6396FB-AAA5-41B4-BB42-B429B4363169}"/>
          </ac:picMkLst>
        </pc:picChg>
        <pc:picChg chg="add mod">
          <ac:chgData name="Steinar Hjelset" userId="727899f6-15b8-4b65-aaa1-6e1fcb12381b" providerId="ADAL" clId="{51FD6F53-FB1E-4ECD-AC05-A0E4C096FC8A}" dt="2021-10-04T07:38:07.264" v="20901" actId="1036"/>
          <ac:picMkLst>
            <pc:docMk/>
            <pc:sldMk cId="1120477878" sldId="296"/>
            <ac:picMk id="74" creationId="{5F2E6A13-8940-4A63-B6DE-0B9A242A0C33}"/>
          </ac:picMkLst>
        </pc:picChg>
        <pc:picChg chg="add mod">
          <ac:chgData name="Steinar Hjelset" userId="727899f6-15b8-4b65-aaa1-6e1fcb12381b" providerId="ADAL" clId="{51FD6F53-FB1E-4ECD-AC05-A0E4C096FC8A}" dt="2021-10-04T07:38:07.264" v="20901" actId="1036"/>
          <ac:picMkLst>
            <pc:docMk/>
            <pc:sldMk cId="1120477878" sldId="296"/>
            <ac:picMk id="75" creationId="{826E06A6-959D-4AEB-B755-47BE4D4EE4F4}"/>
          </ac:picMkLst>
        </pc:picChg>
        <pc:picChg chg="add mod">
          <ac:chgData name="Steinar Hjelset" userId="727899f6-15b8-4b65-aaa1-6e1fcb12381b" providerId="ADAL" clId="{51FD6F53-FB1E-4ECD-AC05-A0E4C096FC8A}" dt="2021-10-04T07:38:07.264" v="20901" actId="1036"/>
          <ac:picMkLst>
            <pc:docMk/>
            <pc:sldMk cId="1120477878" sldId="296"/>
            <ac:picMk id="76" creationId="{D239A3AB-44A8-44C9-9F75-1CEDC6C08BEA}"/>
          </ac:picMkLst>
        </pc:picChg>
        <pc:cxnChg chg="add mod">
          <ac:chgData name="Steinar Hjelset" userId="727899f6-15b8-4b65-aaa1-6e1fcb12381b" providerId="ADAL" clId="{51FD6F53-FB1E-4ECD-AC05-A0E4C096FC8A}" dt="2021-10-04T07:38:07.264" v="20901" actId="1036"/>
          <ac:cxnSpMkLst>
            <pc:docMk/>
            <pc:sldMk cId="1120477878" sldId="296"/>
            <ac:cxnSpMk id="4" creationId="{0534CA10-6173-431B-969B-77151E0F1AD0}"/>
          </ac:cxnSpMkLst>
        </pc:cxnChg>
        <pc:cxnChg chg="add mod">
          <ac:chgData name="Steinar Hjelset" userId="727899f6-15b8-4b65-aaa1-6e1fcb12381b" providerId="ADAL" clId="{51FD6F53-FB1E-4ECD-AC05-A0E4C096FC8A}" dt="2021-10-04T07:38:07.264" v="20901" actId="1036"/>
          <ac:cxnSpMkLst>
            <pc:docMk/>
            <pc:sldMk cId="1120477878" sldId="296"/>
            <ac:cxnSpMk id="7" creationId="{BFC6F3F4-444D-4428-8826-BC07DBAAAB8C}"/>
          </ac:cxnSpMkLst>
        </pc:cxnChg>
        <pc:cxnChg chg="add del mod">
          <ac:chgData name="Steinar Hjelset" userId="727899f6-15b8-4b65-aaa1-6e1fcb12381b" providerId="ADAL" clId="{51FD6F53-FB1E-4ECD-AC05-A0E4C096FC8A}" dt="2021-09-28T12:26:03.463" v="15715" actId="478"/>
          <ac:cxnSpMkLst>
            <pc:docMk/>
            <pc:sldMk cId="1120477878" sldId="296"/>
            <ac:cxnSpMk id="11" creationId="{585995BA-4D4C-434E-B2F9-C52A186C94E6}"/>
          </ac:cxnSpMkLst>
        </pc:cxnChg>
        <pc:cxnChg chg="add mod">
          <ac:chgData name="Steinar Hjelset" userId="727899f6-15b8-4b65-aaa1-6e1fcb12381b" providerId="ADAL" clId="{51FD6F53-FB1E-4ECD-AC05-A0E4C096FC8A}" dt="2021-10-04T07:38:07.264" v="20901" actId="1036"/>
          <ac:cxnSpMkLst>
            <pc:docMk/>
            <pc:sldMk cId="1120477878" sldId="296"/>
            <ac:cxnSpMk id="12" creationId="{567F7A99-33B8-4CF1-894E-5F9E60DB27E2}"/>
          </ac:cxnSpMkLst>
        </pc:cxnChg>
        <pc:cxnChg chg="add del mod">
          <ac:chgData name="Steinar Hjelset" userId="727899f6-15b8-4b65-aaa1-6e1fcb12381b" providerId="ADAL" clId="{51FD6F53-FB1E-4ECD-AC05-A0E4C096FC8A}" dt="2021-09-28T12:26:04.315" v="15716" actId="478"/>
          <ac:cxnSpMkLst>
            <pc:docMk/>
            <pc:sldMk cId="1120477878" sldId="296"/>
            <ac:cxnSpMk id="13" creationId="{6E4A1784-EFFD-4775-84B8-7D36A9B34DDF}"/>
          </ac:cxnSpMkLst>
        </pc:cxnChg>
        <pc:cxnChg chg="add del mod">
          <ac:chgData name="Steinar Hjelset" userId="727899f6-15b8-4b65-aaa1-6e1fcb12381b" providerId="ADAL" clId="{51FD6F53-FB1E-4ECD-AC05-A0E4C096FC8A}" dt="2021-09-28T12:24:45.082" v="15685" actId="478"/>
          <ac:cxnSpMkLst>
            <pc:docMk/>
            <pc:sldMk cId="1120477878" sldId="296"/>
            <ac:cxnSpMk id="14" creationId="{F351A44B-FFCF-4061-8075-DD5D2AAC1893}"/>
          </ac:cxnSpMkLst>
        </pc:cxnChg>
        <pc:cxnChg chg="add mod">
          <ac:chgData name="Steinar Hjelset" userId="727899f6-15b8-4b65-aaa1-6e1fcb12381b" providerId="ADAL" clId="{51FD6F53-FB1E-4ECD-AC05-A0E4C096FC8A}" dt="2021-10-04T07:38:07.264" v="20901" actId="1036"/>
          <ac:cxnSpMkLst>
            <pc:docMk/>
            <pc:sldMk cId="1120477878" sldId="296"/>
            <ac:cxnSpMk id="15" creationId="{03D7619F-6BEA-43B0-8C5B-783B3F1250AF}"/>
          </ac:cxnSpMkLst>
        </pc:cxnChg>
        <pc:cxnChg chg="add mod">
          <ac:chgData name="Steinar Hjelset" userId="727899f6-15b8-4b65-aaa1-6e1fcb12381b" providerId="ADAL" clId="{51FD6F53-FB1E-4ECD-AC05-A0E4C096FC8A}" dt="2021-10-04T07:38:07.264" v="20901" actId="1036"/>
          <ac:cxnSpMkLst>
            <pc:docMk/>
            <pc:sldMk cId="1120477878" sldId="296"/>
            <ac:cxnSpMk id="16" creationId="{047B6BAE-AAB0-468A-B06B-DF65B012005D}"/>
          </ac:cxnSpMkLst>
        </pc:cxnChg>
      </pc:sldChg>
      <pc:sldChg chg="modSp add mod">
        <pc:chgData name="Steinar Hjelset" userId="727899f6-15b8-4b65-aaa1-6e1fcb12381b" providerId="ADAL" clId="{51FD6F53-FB1E-4ECD-AC05-A0E4C096FC8A}" dt="2021-10-04T17:43:06.700" v="23233" actId="14100"/>
        <pc:sldMkLst>
          <pc:docMk/>
          <pc:sldMk cId="2601607512" sldId="297"/>
        </pc:sldMkLst>
        <pc:spChg chg="mod">
          <ac:chgData name="Steinar Hjelset" userId="727899f6-15b8-4b65-aaa1-6e1fcb12381b" providerId="ADAL" clId="{51FD6F53-FB1E-4ECD-AC05-A0E4C096FC8A}" dt="2021-10-04T08:26:59.935" v="21331" actId="207"/>
          <ac:spMkLst>
            <pc:docMk/>
            <pc:sldMk cId="2601607512" sldId="297"/>
            <ac:spMk id="3" creationId="{7A802A99-3FD1-4B88-8449-23A0B4C9081E}"/>
          </ac:spMkLst>
        </pc:spChg>
        <pc:graphicFrameChg chg="mod modGraphic">
          <ac:chgData name="Steinar Hjelset" userId="727899f6-15b8-4b65-aaa1-6e1fcb12381b" providerId="ADAL" clId="{51FD6F53-FB1E-4ECD-AC05-A0E4C096FC8A}" dt="2021-10-04T17:43:06.700" v="23233" actId="14100"/>
          <ac:graphicFrameMkLst>
            <pc:docMk/>
            <pc:sldMk cId="2601607512" sldId="297"/>
            <ac:graphicFrameMk id="2" creationId="{F30886D1-93D8-4879-88D6-5AF22364F419}"/>
          </ac:graphicFrameMkLst>
        </pc:graphicFrameChg>
      </pc:sldChg>
      <pc:sldChg chg="new del">
        <pc:chgData name="Steinar Hjelset" userId="727899f6-15b8-4b65-aaa1-6e1fcb12381b" providerId="ADAL" clId="{51FD6F53-FB1E-4ECD-AC05-A0E4C096FC8A}" dt="2021-09-29T09:48:51.691" v="19557" actId="680"/>
        <pc:sldMkLst>
          <pc:docMk/>
          <pc:sldMk cId="1132230933" sldId="298"/>
        </pc:sldMkLst>
      </pc:sldChg>
      <pc:sldChg chg="modSp add del mod">
        <pc:chgData name="Steinar Hjelset" userId="727899f6-15b8-4b65-aaa1-6e1fcb12381b" providerId="ADAL" clId="{51FD6F53-FB1E-4ECD-AC05-A0E4C096FC8A}" dt="2021-09-29T08:52:09.162" v="18076" actId="47"/>
        <pc:sldMkLst>
          <pc:docMk/>
          <pc:sldMk cId="1819136037" sldId="298"/>
        </pc:sldMkLst>
        <pc:graphicFrameChg chg="modGraphic">
          <ac:chgData name="Steinar Hjelset" userId="727899f6-15b8-4b65-aaa1-6e1fcb12381b" providerId="ADAL" clId="{51FD6F53-FB1E-4ECD-AC05-A0E4C096FC8A}" dt="2021-09-29T08:51:41.215" v="18070" actId="20577"/>
          <ac:graphicFrameMkLst>
            <pc:docMk/>
            <pc:sldMk cId="1819136037" sldId="298"/>
            <ac:graphicFrameMk id="2" creationId="{D514BCEE-288C-4AB7-A453-260C78980863}"/>
          </ac:graphicFrameMkLst>
        </pc:graphicFrameChg>
      </pc:sldChg>
      <pc:sldChg chg="addSp delSp modSp add mod">
        <pc:chgData name="Steinar Hjelset" userId="727899f6-15b8-4b65-aaa1-6e1fcb12381b" providerId="ADAL" clId="{51FD6F53-FB1E-4ECD-AC05-A0E4C096FC8A}" dt="2021-10-04T07:37:24.899" v="20853" actId="478"/>
        <pc:sldMkLst>
          <pc:docMk/>
          <pc:sldMk cId="2151394395" sldId="298"/>
        </pc:sldMkLst>
        <pc:spChg chg="mod">
          <ac:chgData name="Steinar Hjelset" userId="727899f6-15b8-4b65-aaa1-6e1fcb12381b" providerId="ADAL" clId="{51FD6F53-FB1E-4ECD-AC05-A0E4C096FC8A}" dt="2021-09-29T10:10:37.706" v="20487" actId="20577"/>
          <ac:spMkLst>
            <pc:docMk/>
            <pc:sldMk cId="2151394395" sldId="298"/>
            <ac:spMk id="2" creationId="{3B83AB42-FC76-4F76-B8A1-BC39DA6DA6C7}"/>
          </ac:spMkLst>
        </pc:spChg>
        <pc:spChg chg="del">
          <ac:chgData name="Steinar Hjelset" userId="727899f6-15b8-4b65-aaa1-6e1fcb12381b" providerId="ADAL" clId="{51FD6F53-FB1E-4ECD-AC05-A0E4C096FC8A}" dt="2021-09-29T09:49:46.523" v="19613" actId="478"/>
          <ac:spMkLst>
            <pc:docMk/>
            <pc:sldMk cId="2151394395" sldId="298"/>
            <ac:spMk id="3" creationId="{E238F60D-4D82-49D8-A38C-CB41190F3946}"/>
          </ac:spMkLst>
        </pc:spChg>
        <pc:spChg chg="del">
          <ac:chgData name="Steinar Hjelset" userId="727899f6-15b8-4b65-aaa1-6e1fcb12381b" providerId="ADAL" clId="{51FD6F53-FB1E-4ECD-AC05-A0E4C096FC8A}" dt="2021-09-29T09:49:46.523" v="19613" actId="478"/>
          <ac:spMkLst>
            <pc:docMk/>
            <pc:sldMk cId="2151394395" sldId="298"/>
            <ac:spMk id="4" creationId="{9E829ED5-3A79-4147-BD45-7369FC782572}"/>
          </ac:spMkLst>
        </pc:spChg>
        <pc:spChg chg="add del mod">
          <ac:chgData name="Steinar Hjelset" userId="727899f6-15b8-4b65-aaa1-6e1fcb12381b" providerId="ADAL" clId="{51FD6F53-FB1E-4ECD-AC05-A0E4C096FC8A}" dt="2021-09-29T09:49:49.443" v="19614" actId="478"/>
          <ac:spMkLst>
            <pc:docMk/>
            <pc:sldMk cId="2151394395" sldId="298"/>
            <ac:spMk id="9" creationId="{C0800F2C-ADC2-4490-93D2-ED267F5F0856}"/>
          </ac:spMkLst>
        </pc:spChg>
        <pc:spChg chg="add del mod">
          <ac:chgData name="Steinar Hjelset" userId="727899f6-15b8-4b65-aaa1-6e1fcb12381b" providerId="ADAL" clId="{51FD6F53-FB1E-4ECD-AC05-A0E4C096FC8A}" dt="2021-09-29T09:49:49.443" v="19614" actId="478"/>
          <ac:spMkLst>
            <pc:docMk/>
            <pc:sldMk cId="2151394395" sldId="298"/>
            <ac:spMk id="14" creationId="{F9290DB4-9BF9-4E0B-862D-F7653D61FD6F}"/>
          </ac:spMkLst>
        </pc:spChg>
        <pc:spChg chg="add mod">
          <ac:chgData name="Steinar Hjelset" userId="727899f6-15b8-4b65-aaa1-6e1fcb12381b" providerId="ADAL" clId="{51FD6F53-FB1E-4ECD-AC05-A0E4C096FC8A}" dt="2021-09-29T09:54:35.609" v="19734" actId="1035"/>
          <ac:spMkLst>
            <pc:docMk/>
            <pc:sldMk cId="2151394395" sldId="298"/>
            <ac:spMk id="15" creationId="{4B385165-ED98-49DE-8A9C-27D6067F9976}"/>
          </ac:spMkLst>
        </pc:spChg>
        <pc:spChg chg="add mod">
          <ac:chgData name="Steinar Hjelset" userId="727899f6-15b8-4b65-aaa1-6e1fcb12381b" providerId="ADAL" clId="{51FD6F53-FB1E-4ECD-AC05-A0E4C096FC8A}" dt="2021-09-29T09:55:12.159" v="19802" actId="20577"/>
          <ac:spMkLst>
            <pc:docMk/>
            <pc:sldMk cId="2151394395" sldId="298"/>
            <ac:spMk id="30" creationId="{67355A52-B355-492D-8B23-545368D12D8D}"/>
          </ac:spMkLst>
        </pc:spChg>
        <pc:spChg chg="add mod">
          <ac:chgData name="Steinar Hjelset" userId="727899f6-15b8-4b65-aaa1-6e1fcb12381b" providerId="ADAL" clId="{51FD6F53-FB1E-4ECD-AC05-A0E4C096FC8A}" dt="2021-09-29T09:55:38.363" v="19863" actId="20577"/>
          <ac:spMkLst>
            <pc:docMk/>
            <pc:sldMk cId="2151394395" sldId="298"/>
            <ac:spMk id="31" creationId="{7A817214-D163-4BCF-AC72-46E3E738F815}"/>
          </ac:spMkLst>
        </pc:spChg>
        <pc:spChg chg="add mod">
          <ac:chgData name="Steinar Hjelset" userId="727899f6-15b8-4b65-aaa1-6e1fcb12381b" providerId="ADAL" clId="{51FD6F53-FB1E-4ECD-AC05-A0E4C096FC8A}" dt="2021-09-29T09:56:25.142" v="19936" actId="20577"/>
          <ac:spMkLst>
            <pc:docMk/>
            <pc:sldMk cId="2151394395" sldId="298"/>
            <ac:spMk id="32" creationId="{7ECA6AD4-7522-4D22-B3B7-1CD43393DB54}"/>
          </ac:spMkLst>
        </pc:spChg>
        <pc:spChg chg="add del mod">
          <ac:chgData name="Steinar Hjelset" userId="727899f6-15b8-4b65-aaa1-6e1fcb12381b" providerId="ADAL" clId="{51FD6F53-FB1E-4ECD-AC05-A0E4C096FC8A}" dt="2021-09-29T10:01:31.512" v="19994" actId="478"/>
          <ac:spMkLst>
            <pc:docMk/>
            <pc:sldMk cId="2151394395" sldId="298"/>
            <ac:spMk id="67" creationId="{CA3646CB-61D4-4ACD-8A70-89A2307607AD}"/>
          </ac:spMkLst>
        </pc:spChg>
        <pc:spChg chg="add del mod">
          <ac:chgData name="Steinar Hjelset" userId="727899f6-15b8-4b65-aaa1-6e1fcb12381b" providerId="ADAL" clId="{51FD6F53-FB1E-4ECD-AC05-A0E4C096FC8A}" dt="2021-09-29T10:02:13.046" v="20002" actId="478"/>
          <ac:spMkLst>
            <pc:docMk/>
            <pc:sldMk cId="2151394395" sldId="298"/>
            <ac:spMk id="72" creationId="{2BBA1A06-5E0C-4D31-AB79-2392FEF5A66E}"/>
          </ac:spMkLst>
        </pc:spChg>
        <pc:grpChg chg="add mod">
          <ac:chgData name="Steinar Hjelset" userId="727899f6-15b8-4b65-aaa1-6e1fcb12381b" providerId="ADAL" clId="{51FD6F53-FB1E-4ECD-AC05-A0E4C096FC8A}" dt="2021-09-29T09:54:35.609" v="19734" actId="1035"/>
          <ac:grpSpMkLst>
            <pc:docMk/>
            <pc:sldMk cId="2151394395" sldId="298"/>
            <ac:grpSpMk id="17" creationId="{4E400392-8FA4-4357-A96D-6FFB8330AF68}"/>
          </ac:grpSpMkLst>
        </pc:grpChg>
        <pc:grpChg chg="del">
          <ac:chgData name="Steinar Hjelset" userId="727899f6-15b8-4b65-aaa1-6e1fcb12381b" providerId="ADAL" clId="{51FD6F53-FB1E-4ECD-AC05-A0E4C096FC8A}" dt="2021-09-29T09:49:46.523" v="19613" actId="478"/>
          <ac:grpSpMkLst>
            <pc:docMk/>
            <pc:sldMk cId="2151394395" sldId="298"/>
            <ac:grpSpMk id="19" creationId="{D8E10D7B-BEDA-4CBB-8754-52F7815994AD}"/>
          </ac:grpSpMkLst>
        </pc:grpChg>
        <pc:grpChg chg="add mod">
          <ac:chgData name="Steinar Hjelset" userId="727899f6-15b8-4b65-aaa1-6e1fcb12381b" providerId="ADAL" clId="{51FD6F53-FB1E-4ECD-AC05-A0E4C096FC8A}" dt="2021-09-29T09:54:35.609" v="19734" actId="1035"/>
          <ac:grpSpMkLst>
            <pc:docMk/>
            <pc:sldMk cId="2151394395" sldId="298"/>
            <ac:grpSpMk id="23" creationId="{F7681DA7-3117-4BB1-A54D-E8929997EEF7}"/>
          </ac:grpSpMkLst>
        </pc:grpChg>
        <pc:picChg chg="del">
          <ac:chgData name="Steinar Hjelset" userId="727899f6-15b8-4b65-aaa1-6e1fcb12381b" providerId="ADAL" clId="{51FD6F53-FB1E-4ECD-AC05-A0E4C096FC8A}" dt="2021-09-29T09:49:46.523" v="19613" actId="478"/>
          <ac:picMkLst>
            <pc:docMk/>
            <pc:sldMk cId="2151394395" sldId="298"/>
            <ac:picMk id="11" creationId="{CBCE581E-C454-4D21-988A-F9C4F16A09FE}"/>
          </ac:picMkLst>
        </pc:picChg>
        <pc:picChg chg="add mod">
          <ac:chgData name="Steinar Hjelset" userId="727899f6-15b8-4b65-aaa1-6e1fcb12381b" providerId="ADAL" clId="{51FD6F53-FB1E-4ECD-AC05-A0E4C096FC8A}" dt="2021-09-29T10:00:32.591" v="19980" actId="1076"/>
          <ac:picMkLst>
            <pc:docMk/>
            <pc:sldMk cId="2151394395" sldId="298"/>
            <ac:picMk id="16" creationId="{FE9F30B5-2210-431E-AD73-534B87E1ED00}"/>
          </ac:picMkLst>
        </pc:picChg>
        <pc:picChg chg="mod">
          <ac:chgData name="Steinar Hjelset" userId="727899f6-15b8-4b65-aaa1-6e1fcb12381b" providerId="ADAL" clId="{51FD6F53-FB1E-4ECD-AC05-A0E4C096FC8A}" dt="2021-09-29T09:50:10.444" v="19621"/>
          <ac:picMkLst>
            <pc:docMk/>
            <pc:sldMk cId="2151394395" sldId="298"/>
            <ac:picMk id="18" creationId="{F19BAA66-E0E6-4295-8A21-0A81A575694E}"/>
          </ac:picMkLst>
        </pc:picChg>
        <pc:picChg chg="mod">
          <ac:chgData name="Steinar Hjelset" userId="727899f6-15b8-4b65-aaa1-6e1fcb12381b" providerId="ADAL" clId="{51FD6F53-FB1E-4ECD-AC05-A0E4C096FC8A}" dt="2021-09-29T09:50:10.444" v="19621"/>
          <ac:picMkLst>
            <pc:docMk/>
            <pc:sldMk cId="2151394395" sldId="298"/>
            <ac:picMk id="20" creationId="{BB283331-9D78-4107-BBC5-6A83B3F498E5}"/>
          </ac:picMkLst>
        </pc:picChg>
        <pc:picChg chg="mod">
          <ac:chgData name="Steinar Hjelset" userId="727899f6-15b8-4b65-aaa1-6e1fcb12381b" providerId="ADAL" clId="{51FD6F53-FB1E-4ECD-AC05-A0E4C096FC8A}" dt="2021-09-29T09:50:10.444" v="19621"/>
          <ac:picMkLst>
            <pc:docMk/>
            <pc:sldMk cId="2151394395" sldId="298"/>
            <ac:picMk id="21" creationId="{730ADD9B-38C2-4CFD-9A6C-2E95399AB30D}"/>
          </ac:picMkLst>
        </pc:picChg>
        <pc:picChg chg="mod">
          <ac:chgData name="Steinar Hjelset" userId="727899f6-15b8-4b65-aaa1-6e1fcb12381b" providerId="ADAL" clId="{51FD6F53-FB1E-4ECD-AC05-A0E4C096FC8A}" dt="2021-09-29T09:50:10.444" v="19621"/>
          <ac:picMkLst>
            <pc:docMk/>
            <pc:sldMk cId="2151394395" sldId="298"/>
            <ac:picMk id="22" creationId="{13188BBA-C99B-44C7-B394-1D1B6B0CEE7D}"/>
          </ac:picMkLst>
        </pc:picChg>
        <pc:picChg chg="mod">
          <ac:chgData name="Steinar Hjelset" userId="727899f6-15b8-4b65-aaa1-6e1fcb12381b" providerId="ADAL" clId="{51FD6F53-FB1E-4ECD-AC05-A0E4C096FC8A}" dt="2021-09-29T09:50:30.500" v="19626"/>
          <ac:picMkLst>
            <pc:docMk/>
            <pc:sldMk cId="2151394395" sldId="298"/>
            <ac:picMk id="24" creationId="{E11FEC5D-0CA2-4059-91A6-E6FC2742D129}"/>
          </ac:picMkLst>
        </pc:picChg>
        <pc:picChg chg="mod">
          <ac:chgData name="Steinar Hjelset" userId="727899f6-15b8-4b65-aaa1-6e1fcb12381b" providerId="ADAL" clId="{51FD6F53-FB1E-4ECD-AC05-A0E4C096FC8A}" dt="2021-09-29T09:50:30.500" v="19626"/>
          <ac:picMkLst>
            <pc:docMk/>
            <pc:sldMk cId="2151394395" sldId="298"/>
            <ac:picMk id="25" creationId="{41AEB6D2-B481-4D35-A234-9F4A296117D8}"/>
          </ac:picMkLst>
        </pc:picChg>
        <pc:picChg chg="mod">
          <ac:chgData name="Steinar Hjelset" userId="727899f6-15b8-4b65-aaa1-6e1fcb12381b" providerId="ADAL" clId="{51FD6F53-FB1E-4ECD-AC05-A0E4C096FC8A}" dt="2021-09-29T09:50:30.500" v="19626"/>
          <ac:picMkLst>
            <pc:docMk/>
            <pc:sldMk cId="2151394395" sldId="298"/>
            <ac:picMk id="26" creationId="{37E50114-3B8A-4A16-BD8D-86712150C615}"/>
          </ac:picMkLst>
        </pc:picChg>
        <pc:picChg chg="mod">
          <ac:chgData name="Steinar Hjelset" userId="727899f6-15b8-4b65-aaa1-6e1fcb12381b" providerId="ADAL" clId="{51FD6F53-FB1E-4ECD-AC05-A0E4C096FC8A}" dt="2021-09-29T09:50:30.500" v="19626"/>
          <ac:picMkLst>
            <pc:docMk/>
            <pc:sldMk cId="2151394395" sldId="298"/>
            <ac:picMk id="27" creationId="{2C9F5591-8930-408F-91D0-24A20DC351E8}"/>
          </ac:picMkLst>
        </pc:picChg>
        <pc:picChg chg="add mod">
          <ac:chgData name="Steinar Hjelset" userId="727899f6-15b8-4b65-aaa1-6e1fcb12381b" providerId="ADAL" clId="{51FD6F53-FB1E-4ECD-AC05-A0E4C096FC8A}" dt="2021-09-29T09:54:35.609" v="19734" actId="1035"/>
          <ac:picMkLst>
            <pc:docMk/>
            <pc:sldMk cId="2151394395" sldId="298"/>
            <ac:picMk id="28" creationId="{54589B14-DF97-4699-AA17-97778B86D8E1}"/>
          </ac:picMkLst>
        </pc:picChg>
        <pc:picChg chg="add del mod">
          <ac:chgData name="Steinar Hjelset" userId="727899f6-15b8-4b65-aaa1-6e1fcb12381b" providerId="ADAL" clId="{51FD6F53-FB1E-4ECD-AC05-A0E4C096FC8A}" dt="2021-10-04T07:37:24.899" v="20853" actId="478"/>
          <ac:picMkLst>
            <pc:docMk/>
            <pc:sldMk cId="2151394395" sldId="298"/>
            <ac:picMk id="29" creationId="{9F0BC86C-610B-434F-9086-8CE969396F53}"/>
          </ac:picMkLst>
        </pc:picChg>
        <pc:picChg chg="add mod ord">
          <ac:chgData name="Steinar Hjelset" userId="727899f6-15b8-4b65-aaa1-6e1fcb12381b" providerId="ADAL" clId="{51FD6F53-FB1E-4ECD-AC05-A0E4C096FC8A}" dt="2021-10-04T07:37:23.474" v="20852" actId="167"/>
          <ac:picMkLst>
            <pc:docMk/>
            <pc:sldMk cId="2151394395" sldId="298"/>
            <ac:picMk id="34" creationId="{36DEDF85-9EEF-4555-8638-F5892C5D0A5B}"/>
          </ac:picMkLst>
        </pc:picChg>
        <pc:cxnChg chg="del">
          <ac:chgData name="Steinar Hjelset" userId="727899f6-15b8-4b65-aaa1-6e1fcb12381b" providerId="ADAL" clId="{51FD6F53-FB1E-4ECD-AC05-A0E4C096FC8A}" dt="2021-09-29T09:49:46.523" v="19613" actId="478"/>
          <ac:cxnSpMkLst>
            <pc:docMk/>
            <pc:sldMk cId="2151394395" sldId="298"/>
            <ac:cxnSpMk id="10" creationId="{E0DD94B2-2481-4B64-8431-445705FD2830}"/>
          </ac:cxnSpMkLst>
        </pc:cxnChg>
        <pc:cxnChg chg="add mod">
          <ac:chgData name="Steinar Hjelset" userId="727899f6-15b8-4b65-aaa1-6e1fcb12381b" providerId="ADAL" clId="{51FD6F53-FB1E-4ECD-AC05-A0E4C096FC8A}" dt="2021-09-29T10:02:44.665" v="20003" actId="208"/>
          <ac:cxnSpMkLst>
            <pc:docMk/>
            <pc:sldMk cId="2151394395" sldId="298"/>
            <ac:cxnSpMk id="34" creationId="{B5926504-BA61-41F6-A7F4-B77102A1A7BE}"/>
          </ac:cxnSpMkLst>
        </pc:cxnChg>
        <pc:cxnChg chg="add mod ord">
          <ac:chgData name="Steinar Hjelset" userId="727899f6-15b8-4b65-aaa1-6e1fcb12381b" providerId="ADAL" clId="{51FD6F53-FB1E-4ECD-AC05-A0E4C096FC8A}" dt="2021-09-29T10:02:44.665" v="20003" actId="208"/>
          <ac:cxnSpMkLst>
            <pc:docMk/>
            <pc:sldMk cId="2151394395" sldId="298"/>
            <ac:cxnSpMk id="36" creationId="{B594142C-50B1-4E65-A730-A2DAFACDFED0}"/>
          </ac:cxnSpMkLst>
        </pc:cxnChg>
        <pc:cxnChg chg="add mod">
          <ac:chgData name="Steinar Hjelset" userId="727899f6-15b8-4b65-aaa1-6e1fcb12381b" providerId="ADAL" clId="{51FD6F53-FB1E-4ECD-AC05-A0E4C096FC8A}" dt="2021-09-29T10:02:44.665" v="20003" actId="208"/>
          <ac:cxnSpMkLst>
            <pc:docMk/>
            <pc:sldMk cId="2151394395" sldId="298"/>
            <ac:cxnSpMk id="41" creationId="{680F5430-CEF9-4417-A4F9-6E273475AB2F}"/>
          </ac:cxnSpMkLst>
        </pc:cxnChg>
        <pc:cxnChg chg="add mod">
          <ac:chgData name="Steinar Hjelset" userId="727899f6-15b8-4b65-aaa1-6e1fcb12381b" providerId="ADAL" clId="{51FD6F53-FB1E-4ECD-AC05-A0E4C096FC8A}" dt="2021-09-29T10:02:44.665" v="20003" actId="208"/>
          <ac:cxnSpMkLst>
            <pc:docMk/>
            <pc:sldMk cId="2151394395" sldId="298"/>
            <ac:cxnSpMk id="44" creationId="{D1143431-BFA4-4C34-8376-6041A6108BC2}"/>
          </ac:cxnSpMkLst>
        </pc:cxnChg>
      </pc:sldChg>
      <pc:sldChg chg="addSp delSp modSp new mod modClrScheme chgLayout">
        <pc:chgData name="Steinar Hjelset" userId="727899f6-15b8-4b65-aaa1-6e1fcb12381b" providerId="ADAL" clId="{51FD6F53-FB1E-4ECD-AC05-A0E4C096FC8A}" dt="2021-10-04T07:56:22.409" v="21178" actId="255"/>
        <pc:sldMkLst>
          <pc:docMk/>
          <pc:sldMk cId="2876479530" sldId="299"/>
        </pc:sldMkLst>
        <pc:spChg chg="mod ord">
          <ac:chgData name="Steinar Hjelset" userId="727899f6-15b8-4b65-aaa1-6e1fcb12381b" providerId="ADAL" clId="{51FD6F53-FB1E-4ECD-AC05-A0E4C096FC8A}" dt="2021-09-29T10:05:28.510" v="20155" actId="700"/>
          <ac:spMkLst>
            <pc:docMk/>
            <pc:sldMk cId="2876479530" sldId="299"/>
            <ac:spMk id="2" creationId="{A4CE1BEE-F492-4CAD-861A-1B610142B772}"/>
          </ac:spMkLst>
        </pc:spChg>
        <pc:spChg chg="add mod ord">
          <ac:chgData name="Steinar Hjelset" userId="727899f6-15b8-4b65-aaa1-6e1fcb12381b" providerId="ADAL" clId="{51FD6F53-FB1E-4ECD-AC05-A0E4C096FC8A}" dt="2021-10-04T07:42:34.474" v="20947" actId="14100"/>
          <ac:spMkLst>
            <pc:docMk/>
            <pc:sldMk cId="2876479530" sldId="299"/>
            <ac:spMk id="3" creationId="{D1BA49EF-F416-4A23-832D-B510368D3BD2}"/>
          </ac:spMkLst>
        </pc:spChg>
        <pc:spChg chg="del mod ord">
          <ac:chgData name="Steinar Hjelset" userId="727899f6-15b8-4b65-aaa1-6e1fcb12381b" providerId="ADAL" clId="{51FD6F53-FB1E-4ECD-AC05-A0E4C096FC8A}" dt="2021-09-29T10:05:28.510" v="20155" actId="700"/>
          <ac:spMkLst>
            <pc:docMk/>
            <pc:sldMk cId="2876479530" sldId="299"/>
            <ac:spMk id="3" creationId="{FCE6FD49-CB23-45C6-A02C-7F72F60B1878}"/>
          </ac:spMkLst>
        </pc:spChg>
        <pc:spChg chg="add mod">
          <ac:chgData name="Steinar Hjelset" userId="727899f6-15b8-4b65-aaa1-6e1fcb12381b" providerId="ADAL" clId="{51FD6F53-FB1E-4ECD-AC05-A0E4C096FC8A}" dt="2021-09-29T10:04:55.603" v="20139" actId="1076"/>
          <ac:spMkLst>
            <pc:docMk/>
            <pc:sldMk cId="2876479530" sldId="299"/>
            <ac:spMk id="4" creationId="{174D24C3-9C23-46EA-994D-FE33713F0B12}"/>
          </ac:spMkLst>
        </pc:spChg>
        <pc:spChg chg="add mod ord">
          <ac:chgData name="Steinar Hjelset" userId="727899f6-15b8-4b65-aaa1-6e1fcb12381b" providerId="ADAL" clId="{51FD6F53-FB1E-4ECD-AC05-A0E4C096FC8A}" dt="2021-10-04T07:56:19.032" v="21177" actId="255"/>
          <ac:spMkLst>
            <pc:docMk/>
            <pc:sldMk cId="2876479530" sldId="299"/>
            <ac:spMk id="5" creationId="{D7B85AAE-37DF-46DE-BF16-6533710E97CA}"/>
          </ac:spMkLst>
        </pc:spChg>
        <pc:spChg chg="add mod ord">
          <ac:chgData name="Steinar Hjelset" userId="727899f6-15b8-4b65-aaa1-6e1fcb12381b" providerId="ADAL" clId="{51FD6F53-FB1E-4ECD-AC05-A0E4C096FC8A}" dt="2021-10-04T07:56:19.032" v="21177" actId="255"/>
          <ac:spMkLst>
            <pc:docMk/>
            <pc:sldMk cId="2876479530" sldId="299"/>
            <ac:spMk id="6" creationId="{1A658DDE-C4C1-45D2-9D99-760C425F45CA}"/>
          </ac:spMkLst>
        </pc:spChg>
        <pc:spChg chg="add mod">
          <ac:chgData name="Steinar Hjelset" userId="727899f6-15b8-4b65-aaa1-6e1fcb12381b" providerId="ADAL" clId="{51FD6F53-FB1E-4ECD-AC05-A0E4C096FC8A}" dt="2021-10-04T07:56:22.409" v="21178" actId="255"/>
          <ac:spMkLst>
            <pc:docMk/>
            <pc:sldMk cId="2876479530" sldId="299"/>
            <ac:spMk id="9" creationId="{6ADD861A-6F4E-49E1-9312-B848BC3C15BF}"/>
          </ac:spMkLst>
        </pc:spChg>
        <pc:spChg chg="add mod">
          <ac:chgData name="Steinar Hjelset" userId="727899f6-15b8-4b65-aaa1-6e1fcb12381b" providerId="ADAL" clId="{51FD6F53-FB1E-4ECD-AC05-A0E4C096FC8A}" dt="2021-10-04T07:56:22.409" v="21178" actId="255"/>
          <ac:spMkLst>
            <pc:docMk/>
            <pc:sldMk cId="2876479530" sldId="299"/>
            <ac:spMk id="10" creationId="{E881E0B3-6B4B-468E-A4E3-909714D27B9E}"/>
          </ac:spMkLst>
        </pc:spChg>
        <pc:picChg chg="add mod">
          <ac:chgData name="Steinar Hjelset" userId="727899f6-15b8-4b65-aaa1-6e1fcb12381b" providerId="ADAL" clId="{51FD6F53-FB1E-4ECD-AC05-A0E4C096FC8A}" dt="2021-09-29T10:23:00.488" v="20728" actId="1076"/>
          <ac:picMkLst>
            <pc:docMk/>
            <pc:sldMk cId="2876479530" sldId="299"/>
            <ac:picMk id="7" creationId="{DD1DE8D9-BFE1-4C93-876F-5C8D48F09D8B}"/>
          </ac:picMkLst>
        </pc:picChg>
      </pc:sldChg>
      <pc:sldChg chg="modSp add del mod">
        <pc:chgData name="Steinar Hjelset" userId="727899f6-15b8-4b65-aaa1-6e1fcb12381b" providerId="ADAL" clId="{51FD6F53-FB1E-4ECD-AC05-A0E4C096FC8A}" dt="2021-10-04T07:45:21.865" v="20970" actId="47"/>
        <pc:sldMkLst>
          <pc:docMk/>
          <pc:sldMk cId="2511529050" sldId="300"/>
        </pc:sldMkLst>
        <pc:spChg chg="mod">
          <ac:chgData name="Steinar Hjelset" userId="727899f6-15b8-4b65-aaa1-6e1fcb12381b" providerId="ADAL" clId="{51FD6F53-FB1E-4ECD-AC05-A0E4C096FC8A}" dt="2021-09-29T10:08:59.225" v="20410" actId="20577"/>
          <ac:spMkLst>
            <pc:docMk/>
            <pc:sldMk cId="2511529050" sldId="300"/>
            <ac:spMk id="2" creationId="{A4CE1BEE-F492-4CAD-861A-1B610142B772}"/>
          </ac:spMkLst>
        </pc:spChg>
        <pc:spChg chg="mod">
          <ac:chgData name="Steinar Hjelset" userId="727899f6-15b8-4b65-aaa1-6e1fcb12381b" providerId="ADAL" clId="{51FD6F53-FB1E-4ECD-AC05-A0E4C096FC8A}" dt="2021-09-29T10:08:54.556" v="20397" actId="20577"/>
          <ac:spMkLst>
            <pc:docMk/>
            <pc:sldMk cId="2511529050" sldId="300"/>
            <ac:spMk id="4" creationId="{174D24C3-9C23-46EA-994D-FE33713F0B12}"/>
          </ac:spMkLst>
        </pc:spChg>
        <pc:spChg chg="mod">
          <ac:chgData name="Steinar Hjelset" userId="727899f6-15b8-4b65-aaa1-6e1fcb12381b" providerId="ADAL" clId="{51FD6F53-FB1E-4ECD-AC05-A0E4C096FC8A}" dt="2021-09-29T10:43:35.688" v="20747" actId="20577"/>
          <ac:spMkLst>
            <pc:docMk/>
            <pc:sldMk cId="2511529050" sldId="300"/>
            <ac:spMk id="5" creationId="{D7B85AAE-37DF-46DE-BF16-6533710E97CA}"/>
          </ac:spMkLst>
        </pc:spChg>
        <pc:spChg chg="mod">
          <ac:chgData name="Steinar Hjelset" userId="727899f6-15b8-4b65-aaa1-6e1fcb12381b" providerId="ADAL" clId="{51FD6F53-FB1E-4ECD-AC05-A0E4C096FC8A}" dt="2021-09-29T10:43:43.027" v="20748"/>
          <ac:spMkLst>
            <pc:docMk/>
            <pc:sldMk cId="2511529050" sldId="300"/>
            <ac:spMk id="6" creationId="{1A658DDE-C4C1-45D2-9D99-760C425F45CA}"/>
          </ac:spMkLst>
        </pc:spChg>
      </pc:sldChg>
      <pc:sldChg chg="addSp delSp modSp add mod">
        <pc:chgData name="Steinar Hjelset" userId="727899f6-15b8-4b65-aaa1-6e1fcb12381b" providerId="ADAL" clId="{51FD6F53-FB1E-4ECD-AC05-A0E4C096FC8A}" dt="2021-10-04T07:56:48.489" v="21183" actId="27636"/>
        <pc:sldMkLst>
          <pc:docMk/>
          <pc:sldMk cId="2880563790" sldId="301"/>
        </pc:sldMkLst>
        <pc:spChg chg="mod">
          <ac:chgData name="Steinar Hjelset" userId="727899f6-15b8-4b65-aaa1-6e1fcb12381b" providerId="ADAL" clId="{51FD6F53-FB1E-4ECD-AC05-A0E4C096FC8A}" dt="2021-09-29T10:09:15.839" v="20441" actId="20577"/>
          <ac:spMkLst>
            <pc:docMk/>
            <pc:sldMk cId="2880563790" sldId="301"/>
            <ac:spMk id="2" creationId="{A4CE1BEE-F492-4CAD-861A-1B610142B772}"/>
          </ac:spMkLst>
        </pc:spChg>
        <pc:spChg chg="mod">
          <ac:chgData name="Steinar Hjelset" userId="727899f6-15b8-4b65-aaa1-6e1fcb12381b" providerId="ADAL" clId="{51FD6F53-FB1E-4ECD-AC05-A0E4C096FC8A}" dt="2021-09-29T10:09:18.741" v="20442" actId="20577"/>
          <ac:spMkLst>
            <pc:docMk/>
            <pc:sldMk cId="2880563790" sldId="301"/>
            <ac:spMk id="4" creationId="{174D24C3-9C23-46EA-994D-FE33713F0B12}"/>
          </ac:spMkLst>
        </pc:spChg>
        <pc:spChg chg="del mod">
          <ac:chgData name="Steinar Hjelset" userId="727899f6-15b8-4b65-aaa1-6e1fcb12381b" providerId="ADAL" clId="{51FD6F53-FB1E-4ECD-AC05-A0E4C096FC8A}" dt="2021-10-04T07:45:45.245" v="20972" actId="478"/>
          <ac:spMkLst>
            <pc:docMk/>
            <pc:sldMk cId="2880563790" sldId="301"/>
            <ac:spMk id="5" creationId="{D7B85AAE-37DF-46DE-BF16-6533710E97CA}"/>
          </ac:spMkLst>
        </pc:spChg>
        <pc:spChg chg="del mod">
          <ac:chgData name="Steinar Hjelset" userId="727899f6-15b8-4b65-aaa1-6e1fcb12381b" providerId="ADAL" clId="{51FD6F53-FB1E-4ECD-AC05-A0E4C096FC8A}" dt="2021-10-04T07:45:45.245" v="20972" actId="478"/>
          <ac:spMkLst>
            <pc:docMk/>
            <pc:sldMk cId="2880563790" sldId="301"/>
            <ac:spMk id="6" creationId="{1A658DDE-C4C1-45D2-9D99-760C425F45CA}"/>
          </ac:spMkLst>
        </pc:spChg>
        <pc:spChg chg="add del mod">
          <ac:chgData name="Steinar Hjelset" userId="727899f6-15b8-4b65-aaa1-6e1fcb12381b" providerId="ADAL" clId="{51FD6F53-FB1E-4ECD-AC05-A0E4C096FC8A}" dt="2021-10-04T07:45:51.105" v="20973" actId="478"/>
          <ac:spMkLst>
            <pc:docMk/>
            <pc:sldMk cId="2880563790" sldId="301"/>
            <ac:spMk id="7" creationId="{F6427541-3B42-4891-9430-6B00FC5D0803}"/>
          </ac:spMkLst>
        </pc:spChg>
        <pc:spChg chg="add del mod">
          <ac:chgData name="Steinar Hjelset" userId="727899f6-15b8-4b65-aaa1-6e1fcb12381b" providerId="ADAL" clId="{51FD6F53-FB1E-4ECD-AC05-A0E4C096FC8A}" dt="2021-10-04T07:45:51.105" v="20973" actId="478"/>
          <ac:spMkLst>
            <pc:docMk/>
            <pc:sldMk cId="2880563790" sldId="301"/>
            <ac:spMk id="10" creationId="{B5FC02EE-8994-4F4F-95B0-ECBD96C56FFD}"/>
          </ac:spMkLst>
        </pc:spChg>
        <pc:spChg chg="add mod">
          <ac:chgData name="Steinar Hjelset" userId="727899f6-15b8-4b65-aaa1-6e1fcb12381b" providerId="ADAL" clId="{51FD6F53-FB1E-4ECD-AC05-A0E4C096FC8A}" dt="2021-10-04T07:45:57.269" v="20974"/>
          <ac:spMkLst>
            <pc:docMk/>
            <pc:sldMk cId="2880563790" sldId="301"/>
            <ac:spMk id="11" creationId="{AC252287-C15F-46BA-BA1F-9112D69AEB21}"/>
          </ac:spMkLst>
        </pc:spChg>
        <pc:spChg chg="add mod">
          <ac:chgData name="Steinar Hjelset" userId="727899f6-15b8-4b65-aaa1-6e1fcb12381b" providerId="ADAL" clId="{51FD6F53-FB1E-4ECD-AC05-A0E4C096FC8A}" dt="2021-10-04T07:56:48.489" v="21182" actId="255"/>
          <ac:spMkLst>
            <pc:docMk/>
            <pc:sldMk cId="2880563790" sldId="301"/>
            <ac:spMk id="12" creationId="{CB790A9C-E474-4AC4-812A-FE36395A931A}"/>
          </ac:spMkLst>
        </pc:spChg>
        <pc:spChg chg="add mod">
          <ac:chgData name="Steinar Hjelset" userId="727899f6-15b8-4b65-aaa1-6e1fcb12381b" providerId="ADAL" clId="{51FD6F53-FB1E-4ECD-AC05-A0E4C096FC8A}" dt="2021-10-04T07:56:48.489" v="21182" actId="255"/>
          <ac:spMkLst>
            <pc:docMk/>
            <pc:sldMk cId="2880563790" sldId="301"/>
            <ac:spMk id="13" creationId="{8856052B-4F75-479C-86D6-34758F7BE420}"/>
          </ac:spMkLst>
        </pc:spChg>
        <pc:spChg chg="add mod">
          <ac:chgData name="Steinar Hjelset" userId="727899f6-15b8-4b65-aaa1-6e1fcb12381b" providerId="ADAL" clId="{51FD6F53-FB1E-4ECD-AC05-A0E4C096FC8A}" dt="2021-10-04T07:56:48.489" v="21183" actId="27636"/>
          <ac:spMkLst>
            <pc:docMk/>
            <pc:sldMk cId="2880563790" sldId="301"/>
            <ac:spMk id="14" creationId="{36AF6D6E-E331-4273-8582-0B9A11385F41}"/>
          </ac:spMkLst>
        </pc:spChg>
        <pc:spChg chg="add mod">
          <ac:chgData name="Steinar Hjelset" userId="727899f6-15b8-4b65-aaa1-6e1fcb12381b" providerId="ADAL" clId="{51FD6F53-FB1E-4ECD-AC05-A0E4C096FC8A}" dt="2021-10-04T07:56:48.489" v="21182" actId="255"/>
          <ac:spMkLst>
            <pc:docMk/>
            <pc:sldMk cId="2880563790" sldId="301"/>
            <ac:spMk id="15" creationId="{B7CD3E59-94ED-424C-8B26-24F61943F8BB}"/>
          </ac:spMkLst>
        </pc:spChg>
      </pc:sldChg>
      <pc:sldChg chg="addSp delSp modSp add mod">
        <pc:chgData name="Steinar Hjelset" userId="727899f6-15b8-4b65-aaa1-6e1fcb12381b" providerId="ADAL" clId="{51FD6F53-FB1E-4ECD-AC05-A0E4C096FC8A}" dt="2021-10-04T07:56:56.423" v="21184" actId="255"/>
        <pc:sldMkLst>
          <pc:docMk/>
          <pc:sldMk cId="838827849" sldId="302"/>
        </pc:sldMkLst>
        <pc:spChg chg="mod">
          <ac:chgData name="Steinar Hjelset" userId="727899f6-15b8-4b65-aaa1-6e1fcb12381b" providerId="ADAL" clId="{51FD6F53-FB1E-4ECD-AC05-A0E4C096FC8A}" dt="2021-09-29T10:09:56.057" v="20480" actId="20577"/>
          <ac:spMkLst>
            <pc:docMk/>
            <pc:sldMk cId="838827849" sldId="302"/>
            <ac:spMk id="2" creationId="{A4CE1BEE-F492-4CAD-861A-1B610142B772}"/>
          </ac:spMkLst>
        </pc:spChg>
        <pc:spChg chg="mod">
          <ac:chgData name="Steinar Hjelset" userId="727899f6-15b8-4b65-aaa1-6e1fcb12381b" providerId="ADAL" clId="{51FD6F53-FB1E-4ECD-AC05-A0E4C096FC8A}" dt="2021-09-29T10:10:00.270" v="20481" actId="20577"/>
          <ac:spMkLst>
            <pc:docMk/>
            <pc:sldMk cId="838827849" sldId="302"/>
            <ac:spMk id="4" creationId="{174D24C3-9C23-46EA-994D-FE33713F0B12}"/>
          </ac:spMkLst>
        </pc:spChg>
        <pc:spChg chg="del mod">
          <ac:chgData name="Steinar Hjelset" userId="727899f6-15b8-4b65-aaa1-6e1fcb12381b" providerId="ADAL" clId="{51FD6F53-FB1E-4ECD-AC05-A0E4C096FC8A}" dt="2021-10-04T07:47:01.951" v="20984" actId="478"/>
          <ac:spMkLst>
            <pc:docMk/>
            <pc:sldMk cId="838827849" sldId="302"/>
            <ac:spMk id="5" creationId="{D7B85AAE-37DF-46DE-BF16-6533710E97CA}"/>
          </ac:spMkLst>
        </pc:spChg>
        <pc:spChg chg="del mod">
          <ac:chgData name="Steinar Hjelset" userId="727899f6-15b8-4b65-aaa1-6e1fcb12381b" providerId="ADAL" clId="{51FD6F53-FB1E-4ECD-AC05-A0E4C096FC8A}" dt="2021-10-04T07:47:01.951" v="20984" actId="478"/>
          <ac:spMkLst>
            <pc:docMk/>
            <pc:sldMk cId="838827849" sldId="302"/>
            <ac:spMk id="6" creationId="{1A658DDE-C4C1-45D2-9D99-760C425F45CA}"/>
          </ac:spMkLst>
        </pc:spChg>
        <pc:spChg chg="add del mod">
          <ac:chgData name="Steinar Hjelset" userId="727899f6-15b8-4b65-aaa1-6e1fcb12381b" providerId="ADAL" clId="{51FD6F53-FB1E-4ECD-AC05-A0E4C096FC8A}" dt="2021-10-04T07:47:06.339" v="20985" actId="478"/>
          <ac:spMkLst>
            <pc:docMk/>
            <pc:sldMk cId="838827849" sldId="302"/>
            <ac:spMk id="7" creationId="{CD6FD08C-DA92-465D-A092-5B0AB3B7C430}"/>
          </ac:spMkLst>
        </pc:spChg>
        <pc:spChg chg="add del mod">
          <ac:chgData name="Steinar Hjelset" userId="727899f6-15b8-4b65-aaa1-6e1fcb12381b" providerId="ADAL" clId="{51FD6F53-FB1E-4ECD-AC05-A0E4C096FC8A}" dt="2021-10-04T07:47:06.339" v="20985" actId="478"/>
          <ac:spMkLst>
            <pc:docMk/>
            <pc:sldMk cId="838827849" sldId="302"/>
            <ac:spMk id="10" creationId="{27DE4D48-A914-4B8D-BD15-AB3B5034D883}"/>
          </ac:spMkLst>
        </pc:spChg>
        <pc:spChg chg="add mod">
          <ac:chgData name="Steinar Hjelset" userId="727899f6-15b8-4b65-aaa1-6e1fcb12381b" providerId="ADAL" clId="{51FD6F53-FB1E-4ECD-AC05-A0E4C096FC8A}" dt="2021-10-04T07:56:04.298" v="21175" actId="255"/>
          <ac:spMkLst>
            <pc:docMk/>
            <pc:sldMk cId="838827849" sldId="302"/>
            <ac:spMk id="11" creationId="{CB27D117-9316-416B-AC85-ACC1FAAB0387}"/>
          </ac:spMkLst>
        </pc:spChg>
        <pc:spChg chg="add mod">
          <ac:chgData name="Steinar Hjelset" userId="727899f6-15b8-4b65-aaa1-6e1fcb12381b" providerId="ADAL" clId="{51FD6F53-FB1E-4ECD-AC05-A0E4C096FC8A}" dt="2021-10-04T07:56:56.423" v="21184" actId="255"/>
          <ac:spMkLst>
            <pc:docMk/>
            <pc:sldMk cId="838827849" sldId="302"/>
            <ac:spMk id="12" creationId="{9E164EEF-E32F-4B6E-A5BD-8A35FC66F24D}"/>
          </ac:spMkLst>
        </pc:spChg>
        <pc:spChg chg="add mod">
          <ac:chgData name="Steinar Hjelset" userId="727899f6-15b8-4b65-aaa1-6e1fcb12381b" providerId="ADAL" clId="{51FD6F53-FB1E-4ECD-AC05-A0E4C096FC8A}" dt="2021-10-04T07:56:56.423" v="21184" actId="255"/>
          <ac:spMkLst>
            <pc:docMk/>
            <pc:sldMk cId="838827849" sldId="302"/>
            <ac:spMk id="13" creationId="{749B76B6-BD08-49E3-AF94-51340DD5B204}"/>
          </ac:spMkLst>
        </pc:spChg>
        <pc:spChg chg="add mod">
          <ac:chgData name="Steinar Hjelset" userId="727899f6-15b8-4b65-aaa1-6e1fcb12381b" providerId="ADAL" clId="{51FD6F53-FB1E-4ECD-AC05-A0E4C096FC8A}" dt="2021-10-04T07:56:56.423" v="21184" actId="255"/>
          <ac:spMkLst>
            <pc:docMk/>
            <pc:sldMk cId="838827849" sldId="302"/>
            <ac:spMk id="14" creationId="{74DE7BC4-4313-4101-9049-149062E110E3}"/>
          </ac:spMkLst>
        </pc:spChg>
        <pc:spChg chg="add mod">
          <ac:chgData name="Steinar Hjelset" userId="727899f6-15b8-4b65-aaa1-6e1fcb12381b" providerId="ADAL" clId="{51FD6F53-FB1E-4ECD-AC05-A0E4C096FC8A}" dt="2021-10-04T07:56:56.423" v="21184" actId="255"/>
          <ac:spMkLst>
            <pc:docMk/>
            <pc:sldMk cId="838827849" sldId="302"/>
            <ac:spMk id="15" creationId="{9D06125F-80CA-434E-B619-9F605B6CC818}"/>
          </ac:spMkLst>
        </pc:spChg>
      </pc:sldChg>
      <pc:sldChg chg="del">
        <pc:chgData name="Steinar Hjelset" userId="727899f6-15b8-4b65-aaa1-6e1fcb12381b" providerId="ADAL" clId="{51FD6F53-FB1E-4ECD-AC05-A0E4C096FC8A}" dt="2021-09-21T05:20:41.197" v="1" actId="47"/>
        <pc:sldMkLst>
          <pc:docMk/>
          <pc:sldMk cId="1346413812" sldId="302"/>
        </pc:sldMkLst>
      </pc:sldChg>
      <pc:sldChg chg="del">
        <pc:chgData name="Steinar Hjelset" userId="727899f6-15b8-4b65-aaa1-6e1fcb12381b" providerId="ADAL" clId="{51FD6F53-FB1E-4ECD-AC05-A0E4C096FC8A}" dt="2021-09-21T05:20:41.197" v="1" actId="47"/>
        <pc:sldMkLst>
          <pc:docMk/>
          <pc:sldMk cId="746946923" sldId="303"/>
        </pc:sldMkLst>
      </pc:sldChg>
      <pc:sldChg chg="addSp delSp modSp add mod ord">
        <pc:chgData name="Steinar Hjelset" userId="727899f6-15b8-4b65-aaa1-6e1fcb12381b" providerId="ADAL" clId="{51FD6F53-FB1E-4ECD-AC05-A0E4C096FC8A}" dt="2021-10-04T07:56:33.140" v="21181" actId="255"/>
        <pc:sldMkLst>
          <pc:docMk/>
          <pc:sldMk cId="3336229778" sldId="303"/>
        </pc:sldMkLst>
        <pc:spChg chg="del">
          <ac:chgData name="Steinar Hjelset" userId="727899f6-15b8-4b65-aaa1-6e1fcb12381b" providerId="ADAL" clId="{51FD6F53-FB1E-4ECD-AC05-A0E4C096FC8A}" dt="2021-10-04T07:44:11.452" v="20961" actId="478"/>
          <ac:spMkLst>
            <pc:docMk/>
            <pc:sldMk cId="3336229778" sldId="303"/>
            <ac:spMk id="5" creationId="{D7B85AAE-37DF-46DE-BF16-6533710E97CA}"/>
          </ac:spMkLst>
        </pc:spChg>
        <pc:spChg chg="del">
          <ac:chgData name="Steinar Hjelset" userId="727899f6-15b8-4b65-aaa1-6e1fcb12381b" providerId="ADAL" clId="{51FD6F53-FB1E-4ECD-AC05-A0E4C096FC8A}" dt="2021-10-04T07:44:11.452" v="20961" actId="478"/>
          <ac:spMkLst>
            <pc:docMk/>
            <pc:sldMk cId="3336229778" sldId="303"/>
            <ac:spMk id="6" creationId="{1A658DDE-C4C1-45D2-9D99-760C425F45CA}"/>
          </ac:spMkLst>
        </pc:spChg>
        <pc:spChg chg="add del mod">
          <ac:chgData name="Steinar Hjelset" userId="727899f6-15b8-4b65-aaa1-6e1fcb12381b" providerId="ADAL" clId="{51FD6F53-FB1E-4ECD-AC05-A0E4C096FC8A}" dt="2021-10-04T07:44:14.790" v="20962" actId="478"/>
          <ac:spMkLst>
            <pc:docMk/>
            <pc:sldMk cId="3336229778" sldId="303"/>
            <ac:spMk id="7" creationId="{88732E92-A784-4093-84AB-7474AB3BAE42}"/>
          </ac:spMkLst>
        </pc:spChg>
        <pc:spChg chg="add del mod">
          <ac:chgData name="Steinar Hjelset" userId="727899f6-15b8-4b65-aaa1-6e1fcb12381b" providerId="ADAL" clId="{51FD6F53-FB1E-4ECD-AC05-A0E4C096FC8A}" dt="2021-10-04T07:44:14.790" v="20962" actId="478"/>
          <ac:spMkLst>
            <pc:docMk/>
            <pc:sldMk cId="3336229778" sldId="303"/>
            <ac:spMk id="10" creationId="{12963FF9-1817-497C-932E-2407B696E401}"/>
          </ac:spMkLst>
        </pc:spChg>
        <pc:spChg chg="add mod">
          <ac:chgData name="Steinar Hjelset" userId="727899f6-15b8-4b65-aaa1-6e1fcb12381b" providerId="ADAL" clId="{51FD6F53-FB1E-4ECD-AC05-A0E4C096FC8A}" dt="2021-10-04T07:56:28.226" v="21179" actId="255"/>
          <ac:spMkLst>
            <pc:docMk/>
            <pc:sldMk cId="3336229778" sldId="303"/>
            <ac:spMk id="11" creationId="{6F569482-CC69-4B6A-8F99-62AF01E44E8B}"/>
          </ac:spMkLst>
        </pc:spChg>
        <pc:spChg chg="add mod">
          <ac:chgData name="Steinar Hjelset" userId="727899f6-15b8-4b65-aaa1-6e1fcb12381b" providerId="ADAL" clId="{51FD6F53-FB1E-4ECD-AC05-A0E4C096FC8A}" dt="2021-10-04T07:56:28.242" v="21180" actId="27636"/>
          <ac:spMkLst>
            <pc:docMk/>
            <pc:sldMk cId="3336229778" sldId="303"/>
            <ac:spMk id="12" creationId="{335F2363-8EEA-461A-90A3-4C6B0DDAD96C}"/>
          </ac:spMkLst>
        </pc:spChg>
        <pc:spChg chg="add mod">
          <ac:chgData name="Steinar Hjelset" userId="727899f6-15b8-4b65-aaa1-6e1fcb12381b" providerId="ADAL" clId="{51FD6F53-FB1E-4ECD-AC05-A0E4C096FC8A}" dt="2021-10-04T07:56:28.226" v="21179" actId="255"/>
          <ac:spMkLst>
            <pc:docMk/>
            <pc:sldMk cId="3336229778" sldId="303"/>
            <ac:spMk id="13" creationId="{250D1D52-486D-49DC-BB0B-E07D759F44F1}"/>
          </ac:spMkLst>
        </pc:spChg>
        <pc:spChg chg="add mod">
          <ac:chgData name="Steinar Hjelset" userId="727899f6-15b8-4b65-aaa1-6e1fcb12381b" providerId="ADAL" clId="{51FD6F53-FB1E-4ECD-AC05-A0E4C096FC8A}" dt="2021-10-04T07:56:28.226" v="21179" actId="255"/>
          <ac:spMkLst>
            <pc:docMk/>
            <pc:sldMk cId="3336229778" sldId="303"/>
            <ac:spMk id="14" creationId="{0824EA0D-F40D-4CC6-9CC2-890B42BFFB12}"/>
          </ac:spMkLst>
        </pc:spChg>
        <pc:spChg chg="add mod">
          <ac:chgData name="Steinar Hjelset" userId="727899f6-15b8-4b65-aaa1-6e1fcb12381b" providerId="ADAL" clId="{51FD6F53-FB1E-4ECD-AC05-A0E4C096FC8A}" dt="2021-10-04T07:56:33.140" v="21181" actId="255"/>
          <ac:spMkLst>
            <pc:docMk/>
            <pc:sldMk cId="3336229778" sldId="303"/>
            <ac:spMk id="15" creationId="{78286355-434E-485B-A524-C54B1F51F7E5}"/>
          </ac:spMkLst>
        </pc:spChg>
      </pc:sldChg>
      <pc:sldChg chg="add del">
        <pc:chgData name="Steinar Hjelset" userId="727899f6-15b8-4b65-aaa1-6e1fcb12381b" providerId="ADAL" clId="{51FD6F53-FB1E-4ECD-AC05-A0E4C096FC8A}" dt="2021-10-04T07:48:51.026" v="20999" actId="47"/>
        <pc:sldMkLst>
          <pc:docMk/>
          <pc:sldMk cId="1251484210" sldId="304"/>
        </pc:sldMkLst>
      </pc:sldChg>
      <pc:sldChg chg="modSp mod">
        <pc:chgData name="Steinar Hjelset" userId="727899f6-15b8-4b65-aaa1-6e1fcb12381b" providerId="ADAL" clId="{51FD6F53-FB1E-4ECD-AC05-A0E4C096FC8A}" dt="2021-10-04T17:38:13.182" v="23219" actId="20577"/>
        <pc:sldMkLst>
          <pc:docMk/>
          <pc:sldMk cId="1979721111" sldId="304"/>
        </pc:sldMkLst>
        <pc:spChg chg="mod">
          <ac:chgData name="Steinar Hjelset" userId="727899f6-15b8-4b65-aaa1-6e1fcb12381b" providerId="ADAL" clId="{51FD6F53-FB1E-4ECD-AC05-A0E4C096FC8A}" dt="2021-10-04T17:38:13.182" v="23219" actId="20577"/>
          <ac:spMkLst>
            <pc:docMk/>
            <pc:sldMk cId="1979721111" sldId="304"/>
            <ac:spMk id="5" creationId="{577D0319-E89F-41D9-B4F7-B9CB69FD603E}"/>
          </ac:spMkLst>
        </pc:spChg>
      </pc:sldChg>
      <pc:sldChg chg="del">
        <pc:chgData name="Steinar Hjelset" userId="727899f6-15b8-4b65-aaa1-6e1fcb12381b" providerId="ADAL" clId="{51FD6F53-FB1E-4ECD-AC05-A0E4C096FC8A}" dt="2021-09-21T05:20:41.197" v="1" actId="47"/>
        <pc:sldMkLst>
          <pc:docMk/>
          <pc:sldMk cId="2881457276" sldId="304"/>
        </pc:sldMkLst>
      </pc:sldChg>
      <pc:sldChg chg="add del">
        <pc:chgData name="Steinar Hjelset" userId="727899f6-15b8-4b65-aaa1-6e1fcb12381b" providerId="ADAL" clId="{51FD6F53-FB1E-4ECD-AC05-A0E4C096FC8A}" dt="2021-10-04T07:46:54.669" v="20982" actId="47"/>
        <pc:sldMkLst>
          <pc:docMk/>
          <pc:sldMk cId="3028415082" sldId="304"/>
        </pc:sldMkLst>
      </pc:sldChg>
      <pc:sldChg chg="del">
        <pc:chgData name="Steinar Hjelset" userId="727899f6-15b8-4b65-aaa1-6e1fcb12381b" providerId="ADAL" clId="{51FD6F53-FB1E-4ECD-AC05-A0E4C096FC8A}" dt="2021-09-21T05:20:41.197" v="1" actId="47"/>
        <pc:sldMkLst>
          <pc:docMk/>
          <pc:sldMk cId="2038998585" sldId="305"/>
        </pc:sldMkLst>
      </pc:sldChg>
      <pc:sldChg chg="del">
        <pc:chgData name="Steinar Hjelset" userId="727899f6-15b8-4b65-aaa1-6e1fcb12381b" providerId="ADAL" clId="{51FD6F53-FB1E-4ECD-AC05-A0E4C096FC8A}" dt="2021-09-21T05:20:41.197" v="1" actId="47"/>
        <pc:sldMkLst>
          <pc:docMk/>
          <pc:sldMk cId="1812609960" sldId="306"/>
        </pc:sldMkLst>
      </pc:sldChg>
      <pc:sldChg chg="del">
        <pc:chgData name="Steinar Hjelset" userId="727899f6-15b8-4b65-aaa1-6e1fcb12381b" providerId="ADAL" clId="{51FD6F53-FB1E-4ECD-AC05-A0E4C096FC8A}" dt="2021-09-21T05:20:41.197" v="1" actId="47"/>
        <pc:sldMkLst>
          <pc:docMk/>
          <pc:sldMk cId="3772520761" sldId="307"/>
        </pc:sldMkLst>
      </pc:sldChg>
      <pc:sldChg chg="del">
        <pc:chgData name="Steinar Hjelset" userId="727899f6-15b8-4b65-aaa1-6e1fcb12381b" providerId="ADAL" clId="{51FD6F53-FB1E-4ECD-AC05-A0E4C096FC8A}" dt="2021-09-21T05:20:41.197" v="1" actId="47"/>
        <pc:sldMkLst>
          <pc:docMk/>
          <pc:sldMk cId="662750337" sldId="308"/>
        </pc:sldMkLst>
      </pc:sldChg>
    </pc:docChg>
  </pc:docChgLst>
  <pc:docChgLst>
    <pc:chgData name="Steinar Hjelset" userId="727899f6-15b8-4b65-aaa1-6e1fcb12381b" providerId="ADAL" clId="{33B2BBB9-7427-4B03-9923-7819B493F48E}"/>
    <pc:docChg chg="custSel">
      <pc:chgData name="Steinar Hjelset" userId="727899f6-15b8-4b65-aaa1-6e1fcb12381b" providerId="ADAL" clId="{33B2BBB9-7427-4B03-9923-7819B493F48E}" dt="2021-10-04T19:45:13.755" v="16" actId="1592"/>
      <pc:docMkLst>
        <pc:docMk/>
      </pc:docMkLst>
      <pc:sldChg chg="delCm">
        <pc:chgData name="Steinar Hjelset" userId="727899f6-15b8-4b65-aaa1-6e1fcb12381b" providerId="ADAL" clId="{33B2BBB9-7427-4B03-9923-7819B493F48E}" dt="2021-10-04T19:45:02.191" v="12" actId="1592"/>
        <pc:sldMkLst>
          <pc:docMk/>
          <pc:sldMk cId="543065788" sldId="267"/>
        </pc:sldMkLst>
      </pc:sldChg>
      <pc:sldChg chg="delCm">
        <pc:chgData name="Steinar Hjelset" userId="727899f6-15b8-4b65-aaa1-6e1fcb12381b" providerId="ADAL" clId="{33B2BBB9-7427-4B03-9923-7819B493F48E}" dt="2021-10-04T19:45:13.755" v="16" actId="1592"/>
        <pc:sldMkLst>
          <pc:docMk/>
          <pc:sldMk cId="3060755625" sldId="273"/>
        </pc:sldMkLst>
      </pc:sldChg>
      <pc:sldChg chg="delCm">
        <pc:chgData name="Steinar Hjelset" userId="727899f6-15b8-4b65-aaa1-6e1fcb12381b" providerId="ADAL" clId="{33B2BBB9-7427-4B03-9923-7819B493F48E}" dt="2021-10-04T19:44:40.375" v="2" actId="1592"/>
        <pc:sldMkLst>
          <pc:docMk/>
          <pc:sldMk cId="2770164740" sldId="294"/>
        </pc:sldMkLst>
      </pc:sldChg>
      <pc:sldChg chg="delCm">
        <pc:chgData name="Steinar Hjelset" userId="727899f6-15b8-4b65-aaa1-6e1fcb12381b" providerId="ADAL" clId="{33B2BBB9-7427-4B03-9923-7819B493F48E}" dt="2021-10-04T19:44:54.972" v="7" actId="1592"/>
        <pc:sldMkLst>
          <pc:docMk/>
          <pc:sldMk cId="1093091714" sldId="295"/>
        </pc:sldMkLst>
      </pc:sldChg>
    </pc:docChg>
  </pc:docChgLst>
  <pc:docChgLst>
    <pc:chgData name="Gro Anita Trøan" userId="43963014-7bdf-4946-ac44-090637116301" providerId="ADAL" clId="{116A923F-01A4-496D-8C9B-0A7D4F9C0AAC}"/>
    <pc:docChg chg="modSld">
      <pc:chgData name="Gro Anita Trøan" userId="43963014-7bdf-4946-ac44-090637116301" providerId="ADAL" clId="{116A923F-01A4-496D-8C9B-0A7D4F9C0AAC}" dt="2021-09-21T14:44:19.880" v="126" actId="14100"/>
      <pc:docMkLst>
        <pc:docMk/>
      </pc:docMkLst>
      <pc:sldChg chg="modSp mod">
        <pc:chgData name="Gro Anita Trøan" userId="43963014-7bdf-4946-ac44-090637116301" providerId="ADAL" clId="{116A923F-01A4-496D-8C9B-0A7D4F9C0AAC}" dt="2021-09-21T14:44:19.880" v="126" actId="14100"/>
        <pc:sldMkLst>
          <pc:docMk/>
          <pc:sldMk cId="99560824" sldId="271"/>
        </pc:sldMkLst>
        <pc:spChg chg="mod">
          <ac:chgData name="Gro Anita Trøan" userId="43963014-7bdf-4946-ac44-090637116301" providerId="ADAL" clId="{116A923F-01A4-496D-8C9B-0A7D4F9C0AAC}" dt="2021-09-21T14:44:19.880" v="126" actId="14100"/>
          <ac:spMkLst>
            <pc:docMk/>
            <pc:sldMk cId="99560824" sldId="271"/>
            <ac:spMk id="13" creationId="{206DF834-4F23-457B-A8D3-C58892EBA1C1}"/>
          </ac:spMkLst>
        </pc:spChg>
        <pc:spChg chg="mod">
          <ac:chgData name="Gro Anita Trøan" userId="43963014-7bdf-4946-ac44-090637116301" providerId="ADAL" clId="{116A923F-01A4-496D-8C9B-0A7D4F9C0AAC}" dt="2021-09-21T14:44:14.797" v="125" actId="20577"/>
          <ac:spMkLst>
            <pc:docMk/>
            <pc:sldMk cId="99560824" sldId="271"/>
            <ac:spMk id="14" creationId="{1C617199-BD48-43AD-9CAA-9342C2F64131}"/>
          </ac:spMkLst>
        </pc:spChg>
      </pc:sldChg>
    </pc:docChg>
  </pc:docChgLst>
  <pc:docChgLst>
    <pc:chgData name="Kirsten Hole Kjøsen" userId="c341ad2c-2f95-4485-812c-4df96205073a" providerId="ADAL" clId="{A13DC141-E3E4-4C95-AADB-3B2F2C326012}"/>
    <pc:docChg chg="custSel modSld">
      <pc:chgData name="Kirsten Hole Kjøsen" userId="c341ad2c-2f95-4485-812c-4df96205073a" providerId="ADAL" clId="{A13DC141-E3E4-4C95-AADB-3B2F2C326012}" dt="2021-09-24T11:44:11.418" v="104" actId="20577"/>
      <pc:docMkLst>
        <pc:docMk/>
      </pc:docMkLst>
      <pc:sldChg chg="addSp modSp mod">
        <pc:chgData name="Kirsten Hole Kjøsen" userId="c341ad2c-2f95-4485-812c-4df96205073a" providerId="ADAL" clId="{A13DC141-E3E4-4C95-AADB-3B2F2C326012}" dt="2021-09-24T11:44:11.418" v="104" actId="20577"/>
        <pc:sldMkLst>
          <pc:docMk/>
          <pc:sldMk cId="2754774958" sldId="260"/>
        </pc:sldMkLst>
        <pc:spChg chg="add mod">
          <ac:chgData name="Kirsten Hole Kjøsen" userId="c341ad2c-2f95-4485-812c-4df96205073a" providerId="ADAL" clId="{A13DC141-E3E4-4C95-AADB-3B2F2C326012}" dt="2021-09-24T11:44:11.418" v="104" actId="20577"/>
          <ac:spMkLst>
            <pc:docMk/>
            <pc:sldMk cId="2754774958" sldId="260"/>
            <ac:spMk id="2" creationId="{0E04D80E-5254-428A-B103-F1D5DC3C1A7B}"/>
          </ac:spMkLst>
        </pc:spChg>
      </pc:sldChg>
    </pc:docChg>
  </pc:docChgLst>
  <pc:docChgLst>
    <pc:chgData name="Ellisiv Skogmo" userId="b2962c11-0d37-4ba3-a749-6d5e09f4dcc8" providerId="ADAL" clId="{DD92914B-E504-0D46-9FBE-614ABB195864}"/>
    <pc:docChg chg="undo custSel modSld">
      <pc:chgData name="Ellisiv Skogmo" userId="b2962c11-0d37-4ba3-a749-6d5e09f4dcc8" providerId="ADAL" clId="{DD92914B-E504-0D46-9FBE-614ABB195864}" dt="2021-10-01T12:42:00.049" v="103"/>
      <pc:docMkLst>
        <pc:docMk/>
      </pc:docMkLst>
      <pc:sldChg chg="addSp delSp modSp mod">
        <pc:chgData name="Ellisiv Skogmo" userId="b2962c11-0d37-4ba3-a749-6d5e09f4dcc8" providerId="ADAL" clId="{DD92914B-E504-0D46-9FBE-614ABB195864}" dt="2021-10-01T12:17:18.075" v="73" actId="14100"/>
        <pc:sldMkLst>
          <pc:docMk/>
          <pc:sldMk cId="2151394395" sldId="298"/>
        </pc:sldMkLst>
        <pc:picChg chg="add del mod">
          <ac:chgData name="Ellisiv Skogmo" userId="b2962c11-0d37-4ba3-a749-6d5e09f4dcc8" providerId="ADAL" clId="{DD92914B-E504-0D46-9FBE-614ABB195864}" dt="2021-10-01T12:16:10.017" v="57" actId="478"/>
          <ac:picMkLst>
            <pc:docMk/>
            <pc:sldMk cId="2151394395" sldId="298"/>
            <ac:picMk id="3" creationId="{B82F9E7B-CD2B-104F-A6C4-89DCE3DEBCEA}"/>
          </ac:picMkLst>
        </pc:picChg>
        <pc:picChg chg="add mod">
          <ac:chgData name="Ellisiv Skogmo" userId="b2962c11-0d37-4ba3-a749-6d5e09f4dcc8" providerId="ADAL" clId="{DD92914B-E504-0D46-9FBE-614ABB195864}" dt="2021-10-01T12:17:12.911" v="72" actId="14100"/>
          <ac:picMkLst>
            <pc:docMk/>
            <pc:sldMk cId="2151394395" sldId="298"/>
            <ac:picMk id="4" creationId="{A09F19EE-BAB6-E64C-9481-120577FF34D6}"/>
          </ac:picMkLst>
        </pc:picChg>
        <pc:picChg chg="add mod">
          <ac:chgData name="Ellisiv Skogmo" userId="b2962c11-0d37-4ba3-a749-6d5e09f4dcc8" providerId="ADAL" clId="{DD92914B-E504-0D46-9FBE-614ABB195864}" dt="2021-10-01T12:17:07.040" v="71" actId="1076"/>
          <ac:picMkLst>
            <pc:docMk/>
            <pc:sldMk cId="2151394395" sldId="298"/>
            <ac:picMk id="5" creationId="{428170F8-43C0-2945-8A77-766293C29325}"/>
          </ac:picMkLst>
        </pc:picChg>
        <pc:picChg chg="del">
          <ac:chgData name="Ellisiv Skogmo" userId="b2962c11-0d37-4ba3-a749-6d5e09f4dcc8" providerId="ADAL" clId="{DD92914B-E504-0D46-9FBE-614ABB195864}" dt="2021-10-01T12:10:34.087" v="3" actId="478"/>
          <ac:picMkLst>
            <pc:docMk/>
            <pc:sldMk cId="2151394395" sldId="298"/>
            <ac:picMk id="16" creationId="{FE9F30B5-2210-431E-AD73-534B87E1ED00}"/>
          </ac:picMkLst>
        </pc:picChg>
        <pc:picChg chg="add mod">
          <ac:chgData name="Ellisiv Skogmo" userId="b2962c11-0d37-4ba3-a749-6d5e09f4dcc8" providerId="ADAL" clId="{DD92914B-E504-0D46-9FBE-614ABB195864}" dt="2021-10-01T12:17:18.075" v="73" actId="14100"/>
          <ac:picMkLst>
            <pc:docMk/>
            <pc:sldMk cId="2151394395" sldId="298"/>
            <ac:picMk id="33" creationId="{06EA47FF-3367-544B-9D6D-2BED403659AA}"/>
          </ac:picMkLst>
        </pc:picChg>
        <pc:picChg chg="add del mod">
          <ac:chgData name="Ellisiv Skogmo" userId="b2962c11-0d37-4ba3-a749-6d5e09f4dcc8" providerId="ADAL" clId="{DD92914B-E504-0D46-9FBE-614ABB195864}" dt="2021-10-01T12:16:59.974" v="70" actId="14100"/>
          <ac:picMkLst>
            <pc:docMk/>
            <pc:sldMk cId="2151394395" sldId="298"/>
            <ac:picMk id="35" creationId="{040A81D7-5F3E-E442-893B-21529CBB329E}"/>
          </ac:picMkLst>
        </pc:picChg>
        <pc:picChg chg="add del mod">
          <ac:chgData name="Ellisiv Skogmo" userId="b2962c11-0d37-4ba3-a749-6d5e09f4dcc8" providerId="ADAL" clId="{DD92914B-E504-0D46-9FBE-614ABB195864}" dt="2021-10-01T12:12:43.052" v="27" actId="478"/>
          <ac:picMkLst>
            <pc:docMk/>
            <pc:sldMk cId="2151394395" sldId="298"/>
            <ac:picMk id="37" creationId="{2BBD9397-81D3-D24A-9866-7D70A7B14E41}"/>
          </ac:picMkLst>
        </pc:picChg>
        <pc:picChg chg="add mod">
          <ac:chgData name="Ellisiv Skogmo" userId="b2962c11-0d37-4ba3-a749-6d5e09f4dcc8" providerId="ADAL" clId="{DD92914B-E504-0D46-9FBE-614ABB195864}" dt="2021-10-01T12:16:53.833" v="69" actId="1076"/>
          <ac:picMkLst>
            <pc:docMk/>
            <pc:sldMk cId="2151394395" sldId="298"/>
            <ac:picMk id="38" creationId="{35C131D2-3A6A-4F4C-B3FC-F06E0B9934A3}"/>
          </ac:picMkLst>
        </pc:picChg>
        <pc:picChg chg="add mod">
          <ac:chgData name="Ellisiv Skogmo" userId="b2962c11-0d37-4ba3-a749-6d5e09f4dcc8" providerId="ADAL" clId="{DD92914B-E504-0D46-9FBE-614ABB195864}" dt="2021-10-01T12:13:49.946" v="49" actId="571"/>
          <ac:picMkLst>
            <pc:docMk/>
            <pc:sldMk cId="2151394395" sldId="298"/>
            <ac:picMk id="39" creationId="{D8149343-DF29-4A44-8A90-4686214A4AD5}"/>
          </ac:picMkLst>
        </pc:picChg>
        <pc:cxnChg chg="del mod">
          <ac:chgData name="Ellisiv Skogmo" userId="b2962c11-0d37-4ba3-a749-6d5e09f4dcc8" providerId="ADAL" clId="{DD92914B-E504-0D46-9FBE-614ABB195864}" dt="2021-10-01T12:10:53.909" v="5" actId="478"/>
          <ac:cxnSpMkLst>
            <pc:docMk/>
            <pc:sldMk cId="2151394395" sldId="298"/>
            <ac:cxnSpMk id="34" creationId="{B5926504-BA61-41F6-A7F4-B77102A1A7BE}"/>
          </ac:cxnSpMkLst>
        </pc:cxnChg>
        <pc:cxnChg chg="del">
          <ac:chgData name="Ellisiv Skogmo" userId="b2962c11-0d37-4ba3-a749-6d5e09f4dcc8" providerId="ADAL" clId="{DD92914B-E504-0D46-9FBE-614ABB195864}" dt="2021-10-01T12:10:53.909" v="5" actId="478"/>
          <ac:cxnSpMkLst>
            <pc:docMk/>
            <pc:sldMk cId="2151394395" sldId="298"/>
            <ac:cxnSpMk id="36" creationId="{B594142C-50B1-4E65-A730-A2DAFACDFED0}"/>
          </ac:cxnSpMkLst>
        </pc:cxnChg>
        <pc:cxnChg chg="del mod">
          <ac:chgData name="Ellisiv Skogmo" userId="b2962c11-0d37-4ba3-a749-6d5e09f4dcc8" providerId="ADAL" clId="{DD92914B-E504-0D46-9FBE-614ABB195864}" dt="2021-10-01T12:10:53.909" v="5" actId="478"/>
          <ac:cxnSpMkLst>
            <pc:docMk/>
            <pc:sldMk cId="2151394395" sldId="298"/>
            <ac:cxnSpMk id="41" creationId="{680F5430-CEF9-4417-A4F9-6E273475AB2F}"/>
          </ac:cxnSpMkLst>
        </pc:cxnChg>
        <pc:cxnChg chg="del">
          <ac:chgData name="Ellisiv Skogmo" userId="b2962c11-0d37-4ba3-a749-6d5e09f4dcc8" providerId="ADAL" clId="{DD92914B-E504-0D46-9FBE-614ABB195864}" dt="2021-10-01T12:10:53.909" v="5" actId="478"/>
          <ac:cxnSpMkLst>
            <pc:docMk/>
            <pc:sldMk cId="2151394395" sldId="298"/>
            <ac:cxnSpMk id="44" creationId="{D1143431-BFA4-4C34-8376-6041A6108BC2}"/>
          </ac:cxnSpMkLst>
        </pc:cxnChg>
      </pc:sldChg>
      <pc:sldChg chg="addSp delSp modSp mod">
        <pc:chgData name="Ellisiv Skogmo" userId="b2962c11-0d37-4ba3-a749-6d5e09f4dcc8" providerId="ADAL" clId="{DD92914B-E504-0D46-9FBE-614ABB195864}" dt="2021-10-01T12:41:45.072" v="97" actId="21"/>
        <pc:sldMkLst>
          <pc:docMk/>
          <pc:sldMk cId="2876479530" sldId="299"/>
        </pc:sldMkLst>
        <pc:picChg chg="add del mod">
          <ac:chgData name="Ellisiv Skogmo" userId="b2962c11-0d37-4ba3-a749-6d5e09f4dcc8" providerId="ADAL" clId="{DD92914B-E504-0D46-9FBE-614ABB195864}" dt="2021-10-01T12:39:48.333" v="78" actId="478"/>
          <ac:picMkLst>
            <pc:docMk/>
            <pc:sldMk cId="2876479530" sldId="299"/>
            <ac:picMk id="3" creationId="{5B7927EF-1436-2D48-8310-03B4EDA036A1}"/>
          </ac:picMkLst>
        </pc:picChg>
        <pc:picChg chg="del">
          <ac:chgData name="Ellisiv Skogmo" userId="b2962c11-0d37-4ba3-a749-6d5e09f4dcc8" providerId="ADAL" clId="{DD92914B-E504-0D46-9FBE-614ABB195864}" dt="2021-10-01T12:39:49.503" v="79" actId="478"/>
          <ac:picMkLst>
            <pc:docMk/>
            <pc:sldMk cId="2876479530" sldId="299"/>
            <ac:picMk id="7" creationId="{DD1DE8D9-BFE1-4C93-876F-5C8D48F09D8B}"/>
          </ac:picMkLst>
        </pc:picChg>
        <pc:picChg chg="add mod">
          <ac:chgData name="Ellisiv Skogmo" userId="b2962c11-0d37-4ba3-a749-6d5e09f4dcc8" providerId="ADAL" clId="{DD92914B-E504-0D46-9FBE-614ABB195864}" dt="2021-10-01T12:41:13.831" v="90" actId="1076"/>
          <ac:picMkLst>
            <pc:docMk/>
            <pc:sldMk cId="2876479530" sldId="299"/>
            <ac:picMk id="8" creationId="{8D3CAA42-78EA-2841-B581-0948243FA6A8}"/>
          </ac:picMkLst>
        </pc:picChg>
        <pc:picChg chg="add del mod">
          <ac:chgData name="Ellisiv Skogmo" userId="b2962c11-0d37-4ba3-a749-6d5e09f4dcc8" providerId="ADAL" clId="{DD92914B-E504-0D46-9FBE-614ABB195864}" dt="2021-10-01T12:41:45.072" v="97" actId="21"/>
          <ac:picMkLst>
            <pc:docMk/>
            <pc:sldMk cId="2876479530" sldId="299"/>
            <ac:picMk id="9" creationId="{86325159-BE0E-B547-B592-CA22567B579E}"/>
          </ac:picMkLst>
        </pc:picChg>
        <pc:picChg chg="add del mod">
          <ac:chgData name="Ellisiv Skogmo" userId="b2962c11-0d37-4ba3-a749-6d5e09f4dcc8" providerId="ADAL" clId="{DD92914B-E504-0D46-9FBE-614ABB195864}" dt="2021-10-01T12:41:34.511" v="94" actId="21"/>
          <ac:picMkLst>
            <pc:docMk/>
            <pc:sldMk cId="2876479530" sldId="299"/>
            <ac:picMk id="10" creationId="{0981CE2D-D2CF-B542-8E12-DFA990E768C3}"/>
          </ac:picMkLst>
        </pc:picChg>
        <pc:picChg chg="add del mod">
          <ac:chgData name="Ellisiv Skogmo" userId="b2962c11-0d37-4ba3-a749-6d5e09f4dcc8" providerId="ADAL" clId="{DD92914B-E504-0D46-9FBE-614ABB195864}" dt="2021-10-01T12:41:20.195" v="91" actId="21"/>
          <ac:picMkLst>
            <pc:docMk/>
            <pc:sldMk cId="2876479530" sldId="299"/>
            <ac:picMk id="11" creationId="{1B7C423E-9986-D644-8712-42199331671B}"/>
          </ac:picMkLst>
        </pc:picChg>
      </pc:sldChg>
      <pc:sldChg chg="addSp delSp modSp mod">
        <pc:chgData name="Ellisiv Skogmo" userId="b2962c11-0d37-4ba3-a749-6d5e09f4dcc8" providerId="ADAL" clId="{DD92914B-E504-0D46-9FBE-614ABB195864}" dt="2021-10-01T12:42:00.049" v="103"/>
        <pc:sldMkLst>
          <pc:docMk/>
          <pc:sldMk cId="2511529050" sldId="300"/>
        </pc:sldMkLst>
        <pc:picChg chg="del">
          <ac:chgData name="Ellisiv Skogmo" userId="b2962c11-0d37-4ba3-a749-6d5e09f4dcc8" providerId="ADAL" clId="{DD92914B-E504-0D46-9FBE-614ABB195864}" dt="2021-10-01T12:41:59.554" v="102" actId="478"/>
          <ac:picMkLst>
            <pc:docMk/>
            <pc:sldMk cId="2511529050" sldId="300"/>
            <ac:picMk id="7" creationId="{DD1DE8D9-BFE1-4C93-876F-5C8D48F09D8B}"/>
          </ac:picMkLst>
        </pc:picChg>
        <pc:picChg chg="add mod">
          <ac:chgData name="Ellisiv Skogmo" userId="b2962c11-0d37-4ba3-a749-6d5e09f4dcc8" providerId="ADAL" clId="{DD92914B-E504-0D46-9FBE-614ABB195864}" dt="2021-10-01T12:42:00.049" v="103"/>
          <ac:picMkLst>
            <pc:docMk/>
            <pc:sldMk cId="2511529050" sldId="300"/>
            <ac:picMk id="8" creationId="{E6592C1D-5AF7-3946-96B7-3723DADE4999}"/>
          </ac:picMkLst>
        </pc:picChg>
      </pc:sldChg>
      <pc:sldChg chg="addSp delSp modSp mod">
        <pc:chgData name="Ellisiv Skogmo" userId="b2962c11-0d37-4ba3-a749-6d5e09f4dcc8" providerId="ADAL" clId="{DD92914B-E504-0D46-9FBE-614ABB195864}" dt="2021-10-01T12:41:55.939" v="101" actId="478"/>
        <pc:sldMkLst>
          <pc:docMk/>
          <pc:sldMk cId="2880563790" sldId="301"/>
        </pc:sldMkLst>
        <pc:picChg chg="del">
          <ac:chgData name="Ellisiv Skogmo" userId="b2962c11-0d37-4ba3-a749-6d5e09f4dcc8" providerId="ADAL" clId="{DD92914B-E504-0D46-9FBE-614ABB195864}" dt="2021-10-01T12:41:37.977" v="95" actId="478"/>
          <ac:picMkLst>
            <pc:docMk/>
            <pc:sldMk cId="2880563790" sldId="301"/>
            <ac:picMk id="7" creationId="{DD1DE8D9-BFE1-4C93-876F-5C8D48F09D8B}"/>
          </ac:picMkLst>
        </pc:picChg>
        <pc:picChg chg="add del mod">
          <ac:chgData name="Ellisiv Skogmo" userId="b2962c11-0d37-4ba3-a749-6d5e09f4dcc8" providerId="ADAL" clId="{DD92914B-E504-0D46-9FBE-614ABB195864}" dt="2021-10-01T12:41:55.939" v="101" actId="478"/>
          <ac:picMkLst>
            <pc:docMk/>
            <pc:sldMk cId="2880563790" sldId="301"/>
            <ac:picMk id="8" creationId="{6590152E-F709-E340-833F-803AC7A2A482}"/>
          </ac:picMkLst>
        </pc:picChg>
        <pc:picChg chg="add del mod">
          <ac:chgData name="Ellisiv Skogmo" userId="b2962c11-0d37-4ba3-a749-6d5e09f4dcc8" providerId="ADAL" clId="{DD92914B-E504-0D46-9FBE-614ABB195864}" dt="2021-10-01T12:41:55.033" v="100"/>
          <ac:picMkLst>
            <pc:docMk/>
            <pc:sldMk cId="2880563790" sldId="301"/>
            <ac:picMk id="9" creationId="{7EB430DA-D1B0-864D-87CF-36BAD9696E28}"/>
          </ac:picMkLst>
        </pc:picChg>
      </pc:sldChg>
      <pc:sldChg chg="addSp delSp modSp mod">
        <pc:chgData name="Ellisiv Skogmo" userId="b2962c11-0d37-4ba3-a749-6d5e09f4dcc8" providerId="ADAL" clId="{DD92914B-E504-0D46-9FBE-614ABB195864}" dt="2021-10-01T12:41:28.252" v="93"/>
        <pc:sldMkLst>
          <pc:docMk/>
          <pc:sldMk cId="838827849" sldId="302"/>
        </pc:sldMkLst>
        <pc:picChg chg="del">
          <ac:chgData name="Ellisiv Skogmo" userId="b2962c11-0d37-4ba3-a749-6d5e09f4dcc8" providerId="ADAL" clId="{DD92914B-E504-0D46-9FBE-614ABB195864}" dt="2021-10-01T12:41:27.470" v="92" actId="478"/>
          <ac:picMkLst>
            <pc:docMk/>
            <pc:sldMk cId="838827849" sldId="302"/>
            <ac:picMk id="7" creationId="{DD1DE8D9-BFE1-4C93-876F-5C8D48F09D8B}"/>
          </ac:picMkLst>
        </pc:picChg>
        <pc:picChg chg="add mod">
          <ac:chgData name="Ellisiv Skogmo" userId="b2962c11-0d37-4ba3-a749-6d5e09f4dcc8" providerId="ADAL" clId="{DD92914B-E504-0D46-9FBE-614ABB195864}" dt="2021-10-01T12:41:28.252" v="93"/>
          <ac:picMkLst>
            <pc:docMk/>
            <pc:sldMk cId="838827849" sldId="302"/>
            <ac:picMk id="8" creationId="{19591FF0-B2DD-164D-911B-8F52EE0E78E6}"/>
          </ac:picMkLst>
        </pc:picChg>
      </pc:sldChg>
    </pc:docChg>
  </pc:docChgLst>
  <pc:docChgLst>
    <pc:chgData name="Gro Anita Trøan" userId="43963014-7bdf-4946-ac44-090637116301" providerId="ADAL" clId="{E0EAD5A8-065F-4C86-A246-F51828E11A10}"/>
    <pc:docChg chg="undo custSel addSld modSld">
      <pc:chgData name="Gro Anita Trøan" userId="43963014-7bdf-4946-ac44-090637116301" providerId="ADAL" clId="{E0EAD5A8-065F-4C86-A246-F51828E11A10}" dt="2021-10-04T14:45:49.510" v="9086" actId="20577"/>
      <pc:docMkLst>
        <pc:docMk/>
      </pc:docMkLst>
      <pc:sldChg chg="modSp mod">
        <pc:chgData name="Gro Anita Trøan" userId="43963014-7bdf-4946-ac44-090637116301" providerId="ADAL" clId="{E0EAD5A8-065F-4C86-A246-F51828E11A10}" dt="2021-09-26T18:36:46.960" v="272" actId="20577"/>
        <pc:sldMkLst>
          <pc:docMk/>
          <pc:sldMk cId="2876872608" sldId="256"/>
        </pc:sldMkLst>
        <pc:spChg chg="mod">
          <ac:chgData name="Gro Anita Trøan" userId="43963014-7bdf-4946-ac44-090637116301" providerId="ADAL" clId="{E0EAD5A8-065F-4C86-A246-F51828E11A10}" dt="2021-09-26T18:36:46.960" v="272" actId="20577"/>
          <ac:spMkLst>
            <pc:docMk/>
            <pc:sldMk cId="2876872608" sldId="256"/>
            <ac:spMk id="3" creationId="{BBAF5486-7373-4FCD-9092-495D34BC7B4F}"/>
          </ac:spMkLst>
        </pc:spChg>
      </pc:sldChg>
      <pc:sldChg chg="addSp modSp mod modClrScheme chgLayout modNotesTx">
        <pc:chgData name="Gro Anita Trøan" userId="43963014-7bdf-4946-ac44-090637116301" providerId="ADAL" clId="{E0EAD5A8-065F-4C86-A246-F51828E11A10}" dt="2021-09-26T18:40:43.322" v="623" actId="700"/>
        <pc:sldMkLst>
          <pc:docMk/>
          <pc:sldMk cId="2754774958" sldId="260"/>
        </pc:sldMkLst>
        <pc:spChg chg="add mod ord">
          <ac:chgData name="Gro Anita Trøan" userId="43963014-7bdf-4946-ac44-090637116301" providerId="ADAL" clId="{E0EAD5A8-065F-4C86-A246-F51828E11A10}" dt="2021-09-26T18:40:43.322" v="623" actId="700"/>
          <ac:spMkLst>
            <pc:docMk/>
            <pc:sldMk cId="2754774958" sldId="260"/>
            <ac:spMk id="3" creationId="{B58257F2-128B-4A76-9DF9-B6A03679680E}"/>
          </ac:spMkLst>
        </pc:spChg>
        <pc:spChg chg="add mod ord">
          <ac:chgData name="Gro Anita Trøan" userId="43963014-7bdf-4946-ac44-090637116301" providerId="ADAL" clId="{E0EAD5A8-065F-4C86-A246-F51828E11A10}" dt="2021-09-26T18:40:43.322" v="623" actId="700"/>
          <ac:spMkLst>
            <pc:docMk/>
            <pc:sldMk cId="2754774958" sldId="260"/>
            <ac:spMk id="4" creationId="{1B84DE33-0674-4CA9-BC02-AAB79F0C81C3}"/>
          </ac:spMkLst>
        </pc:spChg>
        <pc:spChg chg="mod ord">
          <ac:chgData name="Gro Anita Trøan" userId="43963014-7bdf-4946-ac44-090637116301" providerId="ADAL" clId="{E0EAD5A8-065F-4C86-A246-F51828E11A10}" dt="2021-09-26T18:40:43.322" v="623" actId="700"/>
          <ac:spMkLst>
            <pc:docMk/>
            <pc:sldMk cId="2754774958" sldId="260"/>
            <ac:spMk id="5" creationId="{9E9DF06B-3BBC-471F-BEFD-D6B5692E6A82}"/>
          </ac:spMkLst>
        </pc:spChg>
      </pc:sldChg>
      <pc:sldChg chg="modSp mod">
        <pc:chgData name="Gro Anita Trøan" userId="43963014-7bdf-4946-ac44-090637116301" providerId="ADAL" clId="{E0EAD5A8-065F-4C86-A246-F51828E11A10}" dt="2021-10-03T16:36:46.820" v="7520" actId="20577"/>
        <pc:sldMkLst>
          <pc:docMk/>
          <pc:sldMk cId="3060755625" sldId="273"/>
        </pc:sldMkLst>
        <pc:graphicFrameChg chg="modGraphic">
          <ac:chgData name="Gro Anita Trøan" userId="43963014-7bdf-4946-ac44-090637116301" providerId="ADAL" clId="{E0EAD5A8-065F-4C86-A246-F51828E11A10}" dt="2021-10-03T16:36:46.820" v="7520" actId="20577"/>
          <ac:graphicFrameMkLst>
            <pc:docMk/>
            <pc:sldMk cId="3060755625" sldId="273"/>
            <ac:graphicFrameMk id="2" creationId="{F30886D1-93D8-4879-88D6-5AF22364F419}"/>
          </ac:graphicFrameMkLst>
        </pc:graphicFrameChg>
      </pc:sldChg>
      <pc:sldChg chg="modSp new mod">
        <pc:chgData name="Gro Anita Trøan" userId="43963014-7bdf-4946-ac44-090637116301" providerId="ADAL" clId="{E0EAD5A8-065F-4C86-A246-F51828E11A10}" dt="2021-09-26T18:50:51.038" v="2222" actId="20577"/>
        <pc:sldMkLst>
          <pc:docMk/>
          <pc:sldMk cId="1278676674" sldId="274"/>
        </pc:sldMkLst>
        <pc:spChg chg="mod">
          <ac:chgData name="Gro Anita Trøan" userId="43963014-7bdf-4946-ac44-090637116301" providerId="ADAL" clId="{E0EAD5A8-065F-4C86-A246-F51828E11A10}" dt="2021-09-26T18:41:12.607" v="666" actId="20577"/>
          <ac:spMkLst>
            <pc:docMk/>
            <pc:sldMk cId="1278676674" sldId="274"/>
            <ac:spMk id="2" creationId="{9AC77D59-D1B6-47D6-B68E-E6FB3338DFEC}"/>
          </ac:spMkLst>
        </pc:spChg>
        <pc:spChg chg="mod">
          <ac:chgData name="Gro Anita Trøan" userId="43963014-7bdf-4946-ac44-090637116301" providerId="ADAL" clId="{E0EAD5A8-065F-4C86-A246-F51828E11A10}" dt="2021-09-26T18:50:29.376" v="2194" actId="20577"/>
          <ac:spMkLst>
            <pc:docMk/>
            <pc:sldMk cId="1278676674" sldId="274"/>
            <ac:spMk id="3" creationId="{2A700FA6-A0FF-4C60-8409-EA132AEA386C}"/>
          </ac:spMkLst>
        </pc:spChg>
        <pc:spChg chg="mod">
          <ac:chgData name="Gro Anita Trøan" userId="43963014-7bdf-4946-ac44-090637116301" providerId="ADAL" clId="{E0EAD5A8-065F-4C86-A246-F51828E11A10}" dt="2021-09-26T18:50:51.038" v="2222" actId="20577"/>
          <ac:spMkLst>
            <pc:docMk/>
            <pc:sldMk cId="1278676674" sldId="274"/>
            <ac:spMk id="4" creationId="{FC2F5A4C-9B82-4535-B301-5F79E97FF3CD}"/>
          </ac:spMkLst>
        </pc:spChg>
      </pc:sldChg>
      <pc:sldChg chg="modSp mod">
        <pc:chgData name="Gro Anita Trøan" userId="43963014-7bdf-4946-ac44-090637116301" providerId="ADAL" clId="{E0EAD5A8-065F-4C86-A246-F51828E11A10}" dt="2021-10-04T14:37:04.520" v="8514" actId="14100"/>
        <pc:sldMkLst>
          <pc:docMk/>
          <pc:sldMk cId="3711025292" sldId="291"/>
        </pc:sldMkLst>
        <pc:spChg chg="mod">
          <ac:chgData name="Gro Anita Trøan" userId="43963014-7bdf-4946-ac44-090637116301" providerId="ADAL" clId="{E0EAD5A8-065F-4C86-A246-F51828E11A10}" dt="2021-10-04T14:37:04.520" v="8514" actId="14100"/>
          <ac:spMkLst>
            <pc:docMk/>
            <pc:sldMk cId="3711025292" sldId="291"/>
            <ac:spMk id="2" creationId="{1FD11E59-DBAE-47FB-B79B-2888ADD934D7}"/>
          </ac:spMkLst>
        </pc:spChg>
      </pc:sldChg>
      <pc:sldChg chg="modSp mod">
        <pc:chgData name="Gro Anita Trøan" userId="43963014-7bdf-4946-ac44-090637116301" providerId="ADAL" clId="{E0EAD5A8-065F-4C86-A246-F51828E11A10}" dt="2021-10-03T16:33:39.909" v="7358" actId="20577"/>
        <pc:sldMkLst>
          <pc:docMk/>
          <pc:sldMk cId="3018645789" sldId="292"/>
        </pc:sldMkLst>
        <pc:spChg chg="mod">
          <ac:chgData name="Gro Anita Trøan" userId="43963014-7bdf-4946-ac44-090637116301" providerId="ADAL" clId="{E0EAD5A8-065F-4C86-A246-F51828E11A10}" dt="2021-10-03T16:33:39.909" v="7358" actId="20577"/>
          <ac:spMkLst>
            <pc:docMk/>
            <pc:sldMk cId="3018645789" sldId="292"/>
            <ac:spMk id="2" creationId="{1FD11E59-DBAE-47FB-B79B-2888ADD934D7}"/>
          </ac:spMkLst>
        </pc:spChg>
      </pc:sldChg>
      <pc:sldChg chg="modSp mod">
        <pc:chgData name="Gro Anita Trøan" userId="43963014-7bdf-4946-ac44-090637116301" providerId="ADAL" clId="{E0EAD5A8-065F-4C86-A246-F51828E11A10}" dt="2021-10-03T16:36:00.189" v="7516" actId="20577"/>
        <pc:sldMkLst>
          <pc:docMk/>
          <pc:sldMk cId="2770164740" sldId="294"/>
        </pc:sldMkLst>
        <pc:spChg chg="mod">
          <ac:chgData name="Gro Anita Trøan" userId="43963014-7bdf-4946-ac44-090637116301" providerId="ADAL" clId="{E0EAD5A8-065F-4C86-A246-F51828E11A10}" dt="2021-10-03T16:15:12.245" v="4723" actId="1076"/>
          <ac:spMkLst>
            <pc:docMk/>
            <pc:sldMk cId="2770164740" sldId="294"/>
            <ac:spMk id="3" creationId="{7A802A99-3FD1-4B88-8449-23A0B4C9081E}"/>
          </ac:spMkLst>
        </pc:spChg>
        <pc:graphicFrameChg chg="mod modGraphic">
          <ac:chgData name="Gro Anita Trøan" userId="43963014-7bdf-4946-ac44-090637116301" providerId="ADAL" clId="{E0EAD5A8-065F-4C86-A246-F51828E11A10}" dt="2021-10-03T16:36:00.189" v="7516" actId="20577"/>
          <ac:graphicFrameMkLst>
            <pc:docMk/>
            <pc:sldMk cId="2770164740" sldId="294"/>
            <ac:graphicFrameMk id="2" creationId="{F30886D1-93D8-4879-88D6-5AF22364F419}"/>
          </ac:graphicFrameMkLst>
        </pc:graphicFrameChg>
      </pc:sldChg>
      <pc:sldChg chg="modSp mod">
        <pc:chgData name="Gro Anita Trøan" userId="43963014-7bdf-4946-ac44-090637116301" providerId="ADAL" clId="{E0EAD5A8-065F-4C86-A246-F51828E11A10}" dt="2021-10-03T16:07:44.391" v="3903" actId="20577"/>
        <pc:sldMkLst>
          <pc:docMk/>
          <pc:sldMk cId="1093091714" sldId="295"/>
        </pc:sldMkLst>
        <pc:spChg chg="mod">
          <ac:chgData name="Gro Anita Trøan" userId="43963014-7bdf-4946-ac44-090637116301" providerId="ADAL" clId="{E0EAD5A8-065F-4C86-A246-F51828E11A10}" dt="2021-10-03T16:06:51.361" v="3836" actId="1076"/>
          <ac:spMkLst>
            <pc:docMk/>
            <pc:sldMk cId="1093091714" sldId="295"/>
            <ac:spMk id="3" creationId="{7A802A99-3FD1-4B88-8449-23A0B4C9081E}"/>
          </ac:spMkLst>
        </pc:spChg>
        <pc:graphicFrameChg chg="mod modGraphic">
          <ac:chgData name="Gro Anita Trøan" userId="43963014-7bdf-4946-ac44-090637116301" providerId="ADAL" clId="{E0EAD5A8-065F-4C86-A246-F51828E11A10}" dt="2021-10-03T16:07:44.391" v="3903" actId="20577"/>
          <ac:graphicFrameMkLst>
            <pc:docMk/>
            <pc:sldMk cId="1093091714" sldId="295"/>
            <ac:graphicFrameMk id="2" creationId="{F30886D1-93D8-4879-88D6-5AF22364F419}"/>
          </ac:graphicFrameMkLst>
        </pc:graphicFrameChg>
      </pc:sldChg>
      <pc:sldChg chg="modSp mod">
        <pc:chgData name="Gro Anita Trøan" userId="43963014-7bdf-4946-ac44-090637116301" providerId="ADAL" clId="{E0EAD5A8-065F-4C86-A246-F51828E11A10}" dt="2021-10-03T15:49:00.116" v="2255" actId="20577"/>
        <pc:sldMkLst>
          <pc:docMk/>
          <pc:sldMk cId="1120477878" sldId="296"/>
        </pc:sldMkLst>
        <pc:spChg chg="mod">
          <ac:chgData name="Gro Anita Trøan" userId="43963014-7bdf-4946-ac44-090637116301" providerId="ADAL" clId="{E0EAD5A8-065F-4C86-A246-F51828E11A10}" dt="2021-10-03T15:48:55.780" v="2254" actId="20577"/>
          <ac:spMkLst>
            <pc:docMk/>
            <pc:sldMk cId="1120477878" sldId="296"/>
            <ac:spMk id="46" creationId="{B1F4CB3E-750C-4183-81C5-EE2750460439}"/>
          </ac:spMkLst>
        </pc:spChg>
        <pc:spChg chg="mod">
          <ac:chgData name="Gro Anita Trøan" userId="43963014-7bdf-4946-ac44-090637116301" providerId="ADAL" clId="{E0EAD5A8-065F-4C86-A246-F51828E11A10}" dt="2021-10-03T15:49:00.116" v="2255" actId="20577"/>
          <ac:spMkLst>
            <pc:docMk/>
            <pc:sldMk cId="1120477878" sldId="296"/>
            <ac:spMk id="48" creationId="{79B4FFA1-9778-40AB-BBD3-051C58A7F974}"/>
          </ac:spMkLst>
        </pc:spChg>
        <pc:spChg chg="mod">
          <ac:chgData name="Gro Anita Trøan" userId="43963014-7bdf-4946-ac44-090637116301" providerId="ADAL" clId="{E0EAD5A8-065F-4C86-A246-F51828E11A10}" dt="2021-10-03T15:48:24.901" v="2253" actId="20577"/>
          <ac:spMkLst>
            <pc:docMk/>
            <pc:sldMk cId="1120477878" sldId="296"/>
            <ac:spMk id="69" creationId="{240333A7-62BB-410C-8EDB-5063A7BACEB7}"/>
          </ac:spMkLst>
        </pc:spChg>
      </pc:sldChg>
      <pc:sldChg chg="modSp mod">
        <pc:chgData name="Gro Anita Trøan" userId="43963014-7bdf-4946-ac44-090637116301" providerId="ADAL" clId="{E0EAD5A8-065F-4C86-A246-F51828E11A10}" dt="2021-10-03T16:41:24.167" v="7697" actId="2711"/>
        <pc:sldMkLst>
          <pc:docMk/>
          <pc:sldMk cId="2876479530" sldId="299"/>
        </pc:sldMkLst>
        <pc:spChg chg="mod">
          <ac:chgData name="Gro Anita Trøan" userId="43963014-7bdf-4946-ac44-090637116301" providerId="ADAL" clId="{E0EAD5A8-065F-4C86-A246-F51828E11A10}" dt="2021-10-03T16:41:24.167" v="7697" actId="2711"/>
          <ac:spMkLst>
            <pc:docMk/>
            <pc:sldMk cId="2876479530" sldId="299"/>
            <ac:spMk id="5" creationId="{D7B85AAE-37DF-46DE-BF16-6533710E97CA}"/>
          </ac:spMkLst>
        </pc:spChg>
        <pc:spChg chg="mod">
          <ac:chgData name="Gro Anita Trøan" userId="43963014-7bdf-4946-ac44-090637116301" providerId="ADAL" clId="{E0EAD5A8-065F-4C86-A246-F51828E11A10}" dt="2021-10-03T16:41:10.100" v="7696" actId="6549"/>
          <ac:spMkLst>
            <pc:docMk/>
            <pc:sldMk cId="2876479530" sldId="299"/>
            <ac:spMk id="6" creationId="{1A658DDE-C4C1-45D2-9D99-760C425F45CA}"/>
          </ac:spMkLst>
        </pc:spChg>
      </pc:sldChg>
      <pc:sldChg chg="modSp mod">
        <pc:chgData name="Gro Anita Trøan" userId="43963014-7bdf-4946-ac44-090637116301" providerId="ADAL" clId="{E0EAD5A8-065F-4C86-A246-F51828E11A10}" dt="2021-10-03T16:45:42.272" v="7852" actId="20577"/>
        <pc:sldMkLst>
          <pc:docMk/>
          <pc:sldMk cId="2511529050" sldId="300"/>
        </pc:sldMkLst>
        <pc:spChg chg="mod">
          <ac:chgData name="Gro Anita Trøan" userId="43963014-7bdf-4946-ac44-090637116301" providerId="ADAL" clId="{E0EAD5A8-065F-4C86-A246-F51828E11A10}" dt="2021-10-03T16:44:47.279" v="7782" actId="27636"/>
          <ac:spMkLst>
            <pc:docMk/>
            <pc:sldMk cId="2511529050" sldId="300"/>
            <ac:spMk id="5" creationId="{D7B85AAE-37DF-46DE-BF16-6533710E97CA}"/>
          </ac:spMkLst>
        </pc:spChg>
        <pc:spChg chg="mod">
          <ac:chgData name="Gro Anita Trøan" userId="43963014-7bdf-4946-ac44-090637116301" providerId="ADAL" clId="{E0EAD5A8-065F-4C86-A246-F51828E11A10}" dt="2021-10-03T16:45:42.272" v="7852" actId="20577"/>
          <ac:spMkLst>
            <pc:docMk/>
            <pc:sldMk cId="2511529050" sldId="300"/>
            <ac:spMk id="6" creationId="{1A658DDE-C4C1-45D2-9D99-760C425F45CA}"/>
          </ac:spMkLst>
        </pc:spChg>
      </pc:sldChg>
      <pc:sldChg chg="modSp mod">
        <pc:chgData name="Gro Anita Trøan" userId="43963014-7bdf-4946-ac44-090637116301" providerId="ADAL" clId="{E0EAD5A8-065F-4C86-A246-F51828E11A10}" dt="2021-10-03T16:48:29.091" v="8001" actId="20577"/>
        <pc:sldMkLst>
          <pc:docMk/>
          <pc:sldMk cId="2880563790" sldId="301"/>
        </pc:sldMkLst>
        <pc:spChg chg="mod">
          <ac:chgData name="Gro Anita Trøan" userId="43963014-7bdf-4946-ac44-090637116301" providerId="ADAL" clId="{E0EAD5A8-065F-4C86-A246-F51828E11A10}" dt="2021-10-03T16:47:44.001" v="7900" actId="255"/>
          <ac:spMkLst>
            <pc:docMk/>
            <pc:sldMk cId="2880563790" sldId="301"/>
            <ac:spMk id="5" creationId="{D7B85AAE-37DF-46DE-BF16-6533710E97CA}"/>
          </ac:spMkLst>
        </pc:spChg>
        <pc:spChg chg="mod">
          <ac:chgData name="Gro Anita Trøan" userId="43963014-7bdf-4946-ac44-090637116301" providerId="ADAL" clId="{E0EAD5A8-065F-4C86-A246-F51828E11A10}" dt="2021-10-03T16:48:29.091" v="8001" actId="20577"/>
          <ac:spMkLst>
            <pc:docMk/>
            <pc:sldMk cId="2880563790" sldId="301"/>
            <ac:spMk id="6" creationId="{1A658DDE-C4C1-45D2-9D99-760C425F45CA}"/>
          </ac:spMkLst>
        </pc:spChg>
      </pc:sldChg>
      <pc:sldChg chg="modSp mod">
        <pc:chgData name="Gro Anita Trøan" userId="43963014-7bdf-4946-ac44-090637116301" providerId="ADAL" clId="{E0EAD5A8-065F-4C86-A246-F51828E11A10}" dt="2021-10-03T16:54:34.281" v="8234"/>
        <pc:sldMkLst>
          <pc:docMk/>
          <pc:sldMk cId="838827849" sldId="302"/>
        </pc:sldMkLst>
        <pc:spChg chg="mod">
          <ac:chgData name="Gro Anita Trøan" userId="43963014-7bdf-4946-ac44-090637116301" providerId="ADAL" clId="{E0EAD5A8-065F-4C86-A246-F51828E11A10}" dt="2021-10-03T16:54:02.457" v="8222" actId="27636"/>
          <ac:spMkLst>
            <pc:docMk/>
            <pc:sldMk cId="838827849" sldId="302"/>
            <ac:spMk id="5" creationId="{D7B85AAE-37DF-46DE-BF16-6533710E97CA}"/>
          </ac:spMkLst>
        </pc:spChg>
        <pc:spChg chg="mod">
          <ac:chgData name="Gro Anita Trøan" userId="43963014-7bdf-4946-ac44-090637116301" providerId="ADAL" clId="{E0EAD5A8-065F-4C86-A246-F51828E11A10}" dt="2021-10-03T16:54:34.281" v="8234"/>
          <ac:spMkLst>
            <pc:docMk/>
            <pc:sldMk cId="838827849" sldId="302"/>
            <ac:spMk id="6" creationId="{1A658DDE-C4C1-45D2-9D99-760C425F45CA}"/>
          </ac:spMkLst>
        </pc:spChg>
      </pc:sldChg>
      <pc:sldChg chg="addSp delSp modSp new mod modClrScheme chgLayout">
        <pc:chgData name="Gro Anita Trøan" userId="43963014-7bdf-4946-ac44-090637116301" providerId="ADAL" clId="{E0EAD5A8-065F-4C86-A246-F51828E11A10}" dt="2021-10-04T14:45:49.510" v="9086" actId="20577"/>
        <pc:sldMkLst>
          <pc:docMk/>
          <pc:sldMk cId="1979721111" sldId="304"/>
        </pc:sldMkLst>
        <pc:spChg chg="del mod ord">
          <ac:chgData name="Gro Anita Trøan" userId="43963014-7bdf-4946-ac44-090637116301" providerId="ADAL" clId="{E0EAD5A8-065F-4C86-A246-F51828E11A10}" dt="2021-10-04T14:39:07.976" v="8516" actId="700"/>
          <ac:spMkLst>
            <pc:docMk/>
            <pc:sldMk cId="1979721111" sldId="304"/>
            <ac:spMk id="2" creationId="{AF6517FA-E99E-44D0-BC76-23F7F19857D7}"/>
          </ac:spMkLst>
        </pc:spChg>
        <pc:spChg chg="add del mod ord">
          <ac:chgData name="Gro Anita Trøan" userId="43963014-7bdf-4946-ac44-090637116301" providerId="ADAL" clId="{E0EAD5A8-065F-4C86-A246-F51828E11A10}" dt="2021-10-04T14:39:14.909" v="8517" actId="700"/>
          <ac:spMkLst>
            <pc:docMk/>
            <pc:sldMk cId="1979721111" sldId="304"/>
            <ac:spMk id="3" creationId="{0E921024-F238-4454-8D95-122A2634F5BD}"/>
          </ac:spMkLst>
        </pc:spChg>
        <pc:spChg chg="add del mod ord">
          <ac:chgData name="Gro Anita Trøan" userId="43963014-7bdf-4946-ac44-090637116301" providerId="ADAL" clId="{E0EAD5A8-065F-4C86-A246-F51828E11A10}" dt="2021-10-04T14:39:14.909" v="8517" actId="700"/>
          <ac:spMkLst>
            <pc:docMk/>
            <pc:sldMk cId="1979721111" sldId="304"/>
            <ac:spMk id="4" creationId="{256DB274-785A-4CA4-8B2B-BFEF07EDFC28}"/>
          </ac:spMkLst>
        </pc:spChg>
        <pc:spChg chg="add mod ord">
          <ac:chgData name="Gro Anita Trøan" userId="43963014-7bdf-4946-ac44-090637116301" providerId="ADAL" clId="{E0EAD5A8-065F-4C86-A246-F51828E11A10}" dt="2021-10-04T14:40:07.390" v="8616" actId="20577"/>
          <ac:spMkLst>
            <pc:docMk/>
            <pc:sldMk cId="1979721111" sldId="304"/>
            <ac:spMk id="5" creationId="{577D0319-E89F-41D9-B4F7-B9CB69FD603E}"/>
          </ac:spMkLst>
        </pc:spChg>
        <pc:spChg chg="add mod ord">
          <ac:chgData name="Gro Anita Trøan" userId="43963014-7bdf-4946-ac44-090637116301" providerId="ADAL" clId="{E0EAD5A8-065F-4C86-A246-F51828E11A10}" dt="2021-10-04T14:45:49.510" v="9086" actId="20577"/>
          <ac:spMkLst>
            <pc:docMk/>
            <pc:sldMk cId="1979721111" sldId="304"/>
            <ac:spMk id="6" creationId="{4A852323-1CC0-471E-B754-10A8C25B49C6}"/>
          </ac:spMkLst>
        </pc:spChg>
      </pc:sldChg>
    </pc:docChg>
  </pc:docChgLst>
  <pc:docChgLst>
    <pc:chgData name="Eivind Galtvik" userId="S::eivind.galtvik@karabin.no::8ec4af54-1a26-4795-8db3-22910c4a6eac" providerId="AD" clId="Web-{C1429CF9-0666-44E5-9039-EB6D7F6864DF}"/>
    <pc:docChg chg="modSld">
      <pc:chgData name="Eivind Galtvik" userId="S::eivind.galtvik@karabin.no::8ec4af54-1a26-4795-8db3-22910c4a6eac" providerId="AD" clId="Web-{C1429CF9-0666-44E5-9039-EB6D7F6864DF}" dt="2021-10-01T10:50:05.105" v="186"/>
      <pc:docMkLst>
        <pc:docMk/>
      </pc:docMkLst>
      <pc:sldChg chg="modSp">
        <pc:chgData name="Eivind Galtvik" userId="S::eivind.galtvik@karabin.no::8ec4af54-1a26-4795-8db3-22910c4a6eac" providerId="AD" clId="Web-{C1429CF9-0666-44E5-9039-EB6D7F6864DF}" dt="2021-10-01T10:50:05.105" v="186"/>
        <pc:sldMkLst>
          <pc:docMk/>
          <pc:sldMk cId="2770164740" sldId="294"/>
        </pc:sldMkLst>
        <pc:spChg chg="mod">
          <ac:chgData name="Eivind Galtvik" userId="S::eivind.galtvik@karabin.no::8ec4af54-1a26-4795-8db3-22910c4a6eac" providerId="AD" clId="Web-{C1429CF9-0666-44E5-9039-EB6D7F6864DF}" dt="2021-10-01T10:48:54.382" v="0" actId="1076"/>
          <ac:spMkLst>
            <pc:docMk/>
            <pc:sldMk cId="2770164740" sldId="294"/>
            <ac:spMk id="3" creationId="{7A802A99-3FD1-4B88-8449-23A0B4C9081E}"/>
          </ac:spMkLst>
        </pc:spChg>
        <pc:graphicFrameChg chg="mod modGraphic">
          <ac:chgData name="Eivind Galtvik" userId="S::eivind.galtvik@karabin.no::8ec4af54-1a26-4795-8db3-22910c4a6eac" providerId="AD" clId="Web-{C1429CF9-0666-44E5-9039-EB6D7F6864DF}" dt="2021-10-01T10:50:05.105" v="186"/>
          <ac:graphicFrameMkLst>
            <pc:docMk/>
            <pc:sldMk cId="2770164740" sldId="294"/>
            <ac:graphicFrameMk id="2" creationId="{F30886D1-93D8-4879-88D6-5AF22364F419}"/>
          </ac:graphicFrameMkLst>
        </pc:graphicFrameChg>
      </pc:sldChg>
    </pc:docChg>
  </pc:docChgLst>
  <pc:docChgLst>
    <pc:chgData name="Eivind Galtvik" userId="S::eivind.galtvik@karabin.no::8ec4af54-1a26-4795-8db3-22910c4a6eac" providerId="AD" clId="Web-{4479F1D2-F6A9-4F59-A2F1-E20570251774}"/>
    <pc:docChg chg="modSld">
      <pc:chgData name="Eivind Galtvik" userId="S::eivind.galtvik@karabin.no::8ec4af54-1a26-4795-8db3-22910c4a6eac" providerId="AD" clId="Web-{4479F1D2-F6A9-4F59-A2F1-E20570251774}" dt="2021-10-04T09:37:31.456" v="1125"/>
      <pc:docMkLst>
        <pc:docMk/>
      </pc:docMkLst>
      <pc:sldChg chg="modSp">
        <pc:chgData name="Eivind Galtvik" userId="S::eivind.galtvik@karabin.no::8ec4af54-1a26-4795-8db3-22910c4a6eac" providerId="AD" clId="Web-{4479F1D2-F6A9-4F59-A2F1-E20570251774}" dt="2021-10-04T09:26:12.735" v="571"/>
        <pc:sldMkLst>
          <pc:docMk/>
          <pc:sldMk cId="543065788" sldId="267"/>
        </pc:sldMkLst>
        <pc:graphicFrameChg chg="mod modGraphic">
          <ac:chgData name="Eivind Galtvik" userId="S::eivind.galtvik@karabin.no::8ec4af54-1a26-4795-8db3-22910c4a6eac" providerId="AD" clId="Web-{4479F1D2-F6A9-4F59-A2F1-E20570251774}" dt="2021-10-04T09:26:12.735" v="571"/>
          <ac:graphicFrameMkLst>
            <pc:docMk/>
            <pc:sldMk cId="543065788" sldId="267"/>
            <ac:graphicFrameMk id="2" creationId="{F30886D1-93D8-4879-88D6-5AF22364F419}"/>
          </ac:graphicFrameMkLst>
        </pc:graphicFrameChg>
      </pc:sldChg>
      <pc:sldChg chg="modSp">
        <pc:chgData name="Eivind Galtvik" userId="S::eivind.galtvik@karabin.no::8ec4af54-1a26-4795-8db3-22910c4a6eac" providerId="AD" clId="Web-{4479F1D2-F6A9-4F59-A2F1-E20570251774}" dt="2021-10-04T09:35:20.358" v="985"/>
        <pc:sldMkLst>
          <pc:docMk/>
          <pc:sldMk cId="3060755625" sldId="273"/>
        </pc:sldMkLst>
        <pc:spChg chg="mod">
          <ac:chgData name="Eivind Galtvik" userId="S::eivind.galtvik@karabin.no::8ec4af54-1a26-4795-8db3-22910c4a6eac" providerId="AD" clId="Web-{4479F1D2-F6A9-4F59-A2F1-E20570251774}" dt="2021-10-04T09:32:47.714" v="743" actId="1076"/>
          <ac:spMkLst>
            <pc:docMk/>
            <pc:sldMk cId="3060755625" sldId="273"/>
            <ac:spMk id="3" creationId="{EEDF500E-0742-4DBC-B209-7C53BEE7534B}"/>
          </ac:spMkLst>
        </pc:spChg>
        <pc:graphicFrameChg chg="mod modGraphic">
          <ac:chgData name="Eivind Galtvik" userId="S::eivind.galtvik@karabin.no::8ec4af54-1a26-4795-8db3-22910c4a6eac" providerId="AD" clId="Web-{4479F1D2-F6A9-4F59-A2F1-E20570251774}" dt="2021-10-04T09:35:20.358" v="985"/>
          <ac:graphicFrameMkLst>
            <pc:docMk/>
            <pc:sldMk cId="3060755625" sldId="273"/>
            <ac:graphicFrameMk id="2" creationId="{F30886D1-93D8-4879-88D6-5AF22364F419}"/>
          </ac:graphicFrameMkLst>
        </pc:graphicFrameChg>
      </pc:sldChg>
      <pc:sldChg chg="modSp addCm">
        <pc:chgData name="Eivind Galtvik" userId="S::eivind.galtvik@karabin.no::8ec4af54-1a26-4795-8db3-22910c4a6eac" providerId="AD" clId="Web-{4479F1D2-F6A9-4F59-A2F1-E20570251774}" dt="2021-10-04T09:37:31.456" v="1125"/>
        <pc:sldMkLst>
          <pc:docMk/>
          <pc:sldMk cId="2770164740" sldId="294"/>
        </pc:sldMkLst>
        <pc:graphicFrameChg chg="mod modGraphic">
          <ac:chgData name="Eivind Galtvik" userId="S::eivind.galtvik@karabin.no::8ec4af54-1a26-4795-8db3-22910c4a6eac" providerId="AD" clId="Web-{4479F1D2-F6A9-4F59-A2F1-E20570251774}" dt="2021-10-04T09:37:31.456" v="1125"/>
          <ac:graphicFrameMkLst>
            <pc:docMk/>
            <pc:sldMk cId="2770164740" sldId="294"/>
            <ac:graphicFrameMk id="2" creationId="{F30886D1-93D8-4879-88D6-5AF22364F419}"/>
          </ac:graphicFrameMkLst>
        </pc:graphicFrameChg>
      </pc:sldChg>
      <pc:sldChg chg="modSp">
        <pc:chgData name="Eivind Galtvik" userId="S::eivind.galtvik@karabin.no::8ec4af54-1a26-4795-8db3-22910c4a6eac" providerId="AD" clId="Web-{4479F1D2-F6A9-4F59-A2F1-E20570251774}" dt="2021-10-04T09:22:56.229" v="317"/>
        <pc:sldMkLst>
          <pc:docMk/>
          <pc:sldMk cId="1093091714" sldId="295"/>
        </pc:sldMkLst>
        <pc:graphicFrameChg chg="mod modGraphic">
          <ac:chgData name="Eivind Galtvik" userId="S::eivind.galtvik@karabin.no::8ec4af54-1a26-4795-8db3-22910c4a6eac" providerId="AD" clId="Web-{4479F1D2-F6A9-4F59-A2F1-E20570251774}" dt="2021-10-04T09:22:56.229" v="317"/>
          <ac:graphicFrameMkLst>
            <pc:docMk/>
            <pc:sldMk cId="1093091714" sldId="295"/>
            <ac:graphicFrameMk id="2" creationId="{F30886D1-93D8-4879-88D6-5AF22364F419}"/>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9E6778F-9D10-D546-AD42-60AA27D9D64A}" type="datetimeFigureOut">
              <a:t>04.10.2021</a:t>
            </a:fld>
            <a:endParaRPr lang="nb-NO"/>
          </a:p>
        </p:txBody>
      </p:sp>
      <p:sp>
        <p:nvSpPr>
          <p:cNvPr id="4" name="Plassholder for bunn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385C552-36E2-FE4A-8959-3A7D73BFBA2A}" type="slidenum">
              <a:t>‹#›</a:t>
            </a:fld>
            <a:endParaRPr lang="nb-NO"/>
          </a:p>
        </p:txBody>
      </p:sp>
    </p:spTree>
    <p:extLst>
      <p:ext uri="{BB962C8B-B14F-4D97-AF65-F5344CB8AC3E}">
        <p14:creationId xmlns:p14="http://schemas.microsoft.com/office/powerpoint/2010/main" val="23108919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487B1A-E018-9140-85DB-7F1A8A38AAEE}" type="datetimeFigureOut">
              <a:rPr lang="nb-NO" smtClean="0"/>
              <a:t>04.10.2021</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436332-7825-CC4C-A5F0-67C79CB2EC7A}" type="slidenum">
              <a:rPr lang="nb-NO" smtClean="0"/>
              <a:t>‹#›</a:t>
            </a:fld>
            <a:endParaRPr lang="nb-NO"/>
          </a:p>
        </p:txBody>
      </p:sp>
    </p:spTree>
    <p:extLst>
      <p:ext uri="{BB962C8B-B14F-4D97-AF65-F5344CB8AC3E}">
        <p14:creationId xmlns:p14="http://schemas.microsoft.com/office/powerpoint/2010/main" val="939844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99436332-7825-CC4C-A5F0-67C79CB2EC7A}" type="slidenum">
              <a:rPr lang="nb-NO" smtClean="0"/>
              <a:t>12</a:t>
            </a:fld>
            <a:endParaRPr lang="nb-NO"/>
          </a:p>
        </p:txBody>
      </p:sp>
    </p:spTree>
    <p:extLst>
      <p:ext uri="{BB962C8B-B14F-4D97-AF65-F5344CB8AC3E}">
        <p14:creationId xmlns:p14="http://schemas.microsoft.com/office/powerpoint/2010/main" val="40368687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7" name="Rektangel 6"/>
          <p:cNvSpPr/>
          <p:nvPr userDrawn="1"/>
        </p:nvSpPr>
        <p:spPr>
          <a:xfrm>
            <a:off x="0" y="1244600"/>
            <a:ext cx="12192000" cy="3378200"/>
          </a:xfrm>
          <a:prstGeom prst="rect">
            <a:avLst/>
          </a:prstGeom>
          <a:solidFill>
            <a:srgbClr val="001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10" name="Rektangel 9"/>
          <p:cNvSpPr/>
          <p:nvPr userDrawn="1"/>
        </p:nvSpPr>
        <p:spPr>
          <a:xfrm>
            <a:off x="10244667" y="5911850"/>
            <a:ext cx="1701800" cy="8191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11" name="Title 19"/>
          <p:cNvSpPr>
            <a:spLocks noGrp="1"/>
          </p:cNvSpPr>
          <p:nvPr>
            <p:ph type="ctrTitle"/>
          </p:nvPr>
        </p:nvSpPr>
        <p:spPr>
          <a:xfrm>
            <a:off x="664227" y="2196036"/>
            <a:ext cx="9915291" cy="466880"/>
          </a:xfrm>
        </p:spPr>
        <p:txBody>
          <a:bodyPr>
            <a:noAutofit/>
          </a:bodyPr>
          <a:lstStyle>
            <a:lvl1pPr algn="l">
              <a:defRPr sz="3800">
                <a:solidFill>
                  <a:srgbClr val="FFFFFF"/>
                </a:solidFill>
              </a:defRPr>
            </a:lvl1pPr>
          </a:lstStyle>
          <a:p>
            <a:endParaRPr lang="nb-NO"/>
          </a:p>
        </p:txBody>
      </p:sp>
      <p:sp>
        <p:nvSpPr>
          <p:cNvPr id="12" name="Subtitle 20"/>
          <p:cNvSpPr>
            <a:spLocks noGrp="1"/>
          </p:cNvSpPr>
          <p:nvPr>
            <p:ph type="subTitle" idx="1"/>
          </p:nvPr>
        </p:nvSpPr>
        <p:spPr>
          <a:xfrm>
            <a:off x="664227" y="2822895"/>
            <a:ext cx="8534400" cy="516192"/>
          </a:xfrm>
        </p:spPr>
        <p:txBody>
          <a:bodyPr>
            <a:normAutofit/>
          </a:bodyPr>
          <a:lstStyle>
            <a:lvl1pPr marL="0" indent="0">
              <a:buFontTx/>
              <a:buNone/>
              <a:defRPr sz="2200">
                <a:solidFill>
                  <a:srgbClr val="FFFFFF"/>
                </a:solidFill>
              </a:defRPr>
            </a:lvl1pPr>
          </a:lstStyle>
          <a:p>
            <a:endParaRPr lang="nb-NO"/>
          </a:p>
        </p:txBody>
      </p:sp>
      <p:pic>
        <p:nvPicPr>
          <p:cNvPr id="13" name="Bilde 12" descr="ks_hovedlogo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9138" y="463550"/>
            <a:ext cx="953397" cy="476250"/>
          </a:xfrm>
          <a:prstGeom prst="rect">
            <a:avLst/>
          </a:prstGeom>
        </p:spPr>
      </p:pic>
      <p:pic>
        <p:nvPicPr>
          <p:cNvPr id="14" name="Bilde 13" descr="KS taglin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6438" y="6159500"/>
            <a:ext cx="3137662" cy="287901"/>
          </a:xfrm>
          <a:prstGeom prst="rect">
            <a:avLst/>
          </a:prstGeom>
        </p:spPr>
      </p:pic>
    </p:spTree>
    <p:extLst>
      <p:ext uri="{BB962C8B-B14F-4D97-AF65-F5344CB8AC3E}">
        <p14:creationId xmlns:p14="http://schemas.microsoft.com/office/powerpoint/2010/main" val="172558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49540C3D-7D2E-B046-9707-68B92A5A8B5C}" type="datetimeFigureOut">
              <a:t>04.10.2021</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662439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49540C3D-7D2E-B046-9707-68B92A5A8B5C}" type="datetimeFigureOut">
              <a:t>04.10.2021</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198225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49540C3D-7D2E-B046-9707-68B92A5A8B5C}" type="datetimeFigureOut">
              <a:t>04.10.2021</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10154994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apittelslide">
    <p:spTree>
      <p:nvGrpSpPr>
        <p:cNvPr id="1" name=""/>
        <p:cNvGrpSpPr/>
        <p:nvPr/>
      </p:nvGrpSpPr>
      <p:grpSpPr>
        <a:xfrm>
          <a:off x="0" y="0"/>
          <a:ext cx="0" cy="0"/>
          <a:chOff x="0" y="0"/>
          <a:chExt cx="0" cy="0"/>
        </a:xfrm>
      </p:grpSpPr>
      <p:sp>
        <p:nvSpPr>
          <p:cNvPr id="7" name="Rektangel 6"/>
          <p:cNvSpPr/>
          <p:nvPr userDrawn="1"/>
        </p:nvSpPr>
        <p:spPr>
          <a:xfrm>
            <a:off x="0" y="1244600"/>
            <a:ext cx="12192000" cy="5613400"/>
          </a:xfrm>
          <a:prstGeom prst="rect">
            <a:avLst/>
          </a:prstGeom>
          <a:solidFill>
            <a:srgbClr val="001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8" name="Tittel 1"/>
          <p:cNvSpPr>
            <a:spLocks noGrp="1"/>
          </p:cNvSpPr>
          <p:nvPr>
            <p:ph type="ctrTitle"/>
          </p:nvPr>
        </p:nvSpPr>
        <p:spPr>
          <a:xfrm>
            <a:off x="664227" y="2196036"/>
            <a:ext cx="7493466" cy="1066928"/>
          </a:xfrm>
        </p:spPr>
        <p:txBody>
          <a:bodyPr lIns="0" tIns="0" rIns="0" bIns="0" anchor="t">
            <a:noAutofit/>
          </a:bodyPr>
          <a:lstStyle>
            <a:lvl1pPr marL="0" indent="0" algn="l">
              <a:defRPr sz="3600">
                <a:solidFill>
                  <a:schemeClr val="bg1"/>
                </a:solidFill>
                <a:latin typeface="Calibri"/>
                <a:cs typeface="Calibri"/>
              </a:defRPr>
            </a:lvl1pPr>
          </a:lstStyle>
          <a:p>
            <a:r>
              <a:rPr lang="nb-NO"/>
              <a:t>Klikk for å redigere tittelstil</a:t>
            </a:r>
          </a:p>
        </p:txBody>
      </p:sp>
      <p:pic>
        <p:nvPicPr>
          <p:cNvPr id="6" name="Bilde 5" descr="ks_hovedlogo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9138" y="463550"/>
            <a:ext cx="953397" cy="476250"/>
          </a:xfrm>
          <a:prstGeom prst="rect">
            <a:avLst/>
          </a:prstGeom>
        </p:spPr>
      </p:pic>
      <p:pic>
        <p:nvPicPr>
          <p:cNvPr id="9" name="Bilde 8" descr="kommunelenka.png"/>
          <p:cNvPicPr>
            <a:picLocks noChangeAspect="1"/>
          </p:cNvPicPr>
          <p:nvPr userDrawn="1"/>
        </p:nvPicPr>
        <p:blipFill>
          <a:blip r:embed="rId3" cstate="screen">
            <a:alphaModFix amt="27000"/>
            <a:extLst>
              <a:ext uri="{28A0092B-C50C-407E-A947-70E740481C1C}">
                <a14:useLocalDpi xmlns:a14="http://schemas.microsoft.com/office/drawing/2010/main"/>
              </a:ext>
            </a:extLst>
          </a:blip>
          <a:stretch>
            <a:fillRect/>
          </a:stretch>
        </p:blipFill>
        <p:spPr>
          <a:xfrm>
            <a:off x="8157693" y="1450325"/>
            <a:ext cx="5117920" cy="5079466"/>
          </a:xfrm>
          <a:prstGeom prst="rect">
            <a:avLst/>
          </a:prstGeom>
        </p:spPr>
      </p:pic>
    </p:spTree>
    <p:extLst>
      <p:ext uri="{BB962C8B-B14F-4D97-AF65-F5344CB8AC3E}">
        <p14:creationId xmlns:p14="http://schemas.microsoft.com/office/powerpoint/2010/main" val="22594785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Kapittelslide">
    <p:spTree>
      <p:nvGrpSpPr>
        <p:cNvPr id="1" name=""/>
        <p:cNvGrpSpPr/>
        <p:nvPr/>
      </p:nvGrpSpPr>
      <p:grpSpPr>
        <a:xfrm>
          <a:off x="0" y="0"/>
          <a:ext cx="0" cy="0"/>
          <a:chOff x="0" y="0"/>
          <a:chExt cx="0" cy="0"/>
        </a:xfrm>
      </p:grpSpPr>
      <p:sp>
        <p:nvSpPr>
          <p:cNvPr id="7" name="Rektangel 6"/>
          <p:cNvSpPr/>
          <p:nvPr userDrawn="1"/>
        </p:nvSpPr>
        <p:spPr>
          <a:xfrm>
            <a:off x="0" y="1244600"/>
            <a:ext cx="12192000" cy="5613400"/>
          </a:xfrm>
          <a:prstGeom prst="rect">
            <a:avLst/>
          </a:prstGeom>
          <a:solidFill>
            <a:srgbClr val="008C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8" name="Tittel 1"/>
          <p:cNvSpPr>
            <a:spLocks noGrp="1"/>
          </p:cNvSpPr>
          <p:nvPr>
            <p:ph type="ctrTitle"/>
          </p:nvPr>
        </p:nvSpPr>
        <p:spPr>
          <a:xfrm>
            <a:off x="664227" y="2196036"/>
            <a:ext cx="7151487" cy="1230558"/>
          </a:xfrm>
        </p:spPr>
        <p:txBody>
          <a:bodyPr lIns="0" tIns="0" rIns="0" bIns="0" anchor="t">
            <a:noAutofit/>
          </a:bodyPr>
          <a:lstStyle>
            <a:lvl1pPr marL="0" indent="0" algn="l">
              <a:defRPr sz="3600">
                <a:solidFill>
                  <a:schemeClr val="bg1"/>
                </a:solidFill>
                <a:latin typeface="Calibri"/>
                <a:cs typeface="Calibri"/>
              </a:defRPr>
            </a:lvl1pPr>
          </a:lstStyle>
          <a:p>
            <a:r>
              <a:rPr lang="nb-NO"/>
              <a:t>Klikk for å redigere tittelstil</a:t>
            </a:r>
          </a:p>
        </p:txBody>
      </p:sp>
      <p:pic>
        <p:nvPicPr>
          <p:cNvPr id="6" name="Bilde 5" descr="ks_hovedlogo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9138" y="463550"/>
            <a:ext cx="953397" cy="476250"/>
          </a:xfrm>
          <a:prstGeom prst="rect">
            <a:avLst/>
          </a:prstGeom>
        </p:spPr>
      </p:pic>
      <p:pic>
        <p:nvPicPr>
          <p:cNvPr id="9" name="Bilde 8" descr="kommunelenka.png"/>
          <p:cNvPicPr>
            <a:picLocks noChangeAspect="1"/>
          </p:cNvPicPr>
          <p:nvPr userDrawn="1"/>
        </p:nvPicPr>
        <p:blipFill>
          <a:blip r:embed="rId3" cstate="screen">
            <a:alphaModFix amt="27000"/>
            <a:extLst>
              <a:ext uri="{28A0092B-C50C-407E-A947-70E740481C1C}">
                <a14:useLocalDpi xmlns:a14="http://schemas.microsoft.com/office/drawing/2010/main"/>
              </a:ext>
            </a:extLst>
          </a:blip>
          <a:stretch>
            <a:fillRect/>
          </a:stretch>
        </p:blipFill>
        <p:spPr>
          <a:xfrm>
            <a:off x="8157693" y="1450325"/>
            <a:ext cx="5117920" cy="5079466"/>
          </a:xfrm>
          <a:prstGeom prst="rect">
            <a:avLst/>
          </a:prstGeom>
        </p:spPr>
      </p:pic>
    </p:spTree>
    <p:extLst>
      <p:ext uri="{BB962C8B-B14F-4D97-AF65-F5344CB8AC3E}">
        <p14:creationId xmlns:p14="http://schemas.microsoft.com/office/powerpoint/2010/main" val="3185956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Kapittelslide">
    <p:spTree>
      <p:nvGrpSpPr>
        <p:cNvPr id="1" name=""/>
        <p:cNvGrpSpPr/>
        <p:nvPr/>
      </p:nvGrpSpPr>
      <p:grpSpPr>
        <a:xfrm>
          <a:off x="0" y="0"/>
          <a:ext cx="0" cy="0"/>
          <a:chOff x="0" y="0"/>
          <a:chExt cx="0" cy="0"/>
        </a:xfrm>
      </p:grpSpPr>
      <p:sp>
        <p:nvSpPr>
          <p:cNvPr id="7" name="Rektangel 6"/>
          <p:cNvSpPr/>
          <p:nvPr userDrawn="1"/>
        </p:nvSpPr>
        <p:spPr>
          <a:xfrm>
            <a:off x="0" y="1244600"/>
            <a:ext cx="12192000" cy="5613400"/>
          </a:xfrm>
          <a:prstGeom prst="rect">
            <a:avLst/>
          </a:prstGeom>
          <a:solidFill>
            <a:srgbClr val="BCCF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8" name="Tittel 1"/>
          <p:cNvSpPr>
            <a:spLocks noGrp="1"/>
          </p:cNvSpPr>
          <p:nvPr>
            <p:ph type="ctrTitle"/>
          </p:nvPr>
        </p:nvSpPr>
        <p:spPr>
          <a:xfrm>
            <a:off x="664227" y="2196036"/>
            <a:ext cx="6756851" cy="1134305"/>
          </a:xfrm>
        </p:spPr>
        <p:txBody>
          <a:bodyPr lIns="0" tIns="0" rIns="0" bIns="0" anchor="t">
            <a:noAutofit/>
          </a:bodyPr>
          <a:lstStyle>
            <a:lvl1pPr marL="0" indent="0" algn="l">
              <a:defRPr sz="3600">
                <a:solidFill>
                  <a:srgbClr val="001A58"/>
                </a:solidFill>
                <a:latin typeface="Calibri"/>
                <a:cs typeface="Calibri"/>
              </a:defRPr>
            </a:lvl1pPr>
          </a:lstStyle>
          <a:p>
            <a:r>
              <a:rPr lang="nb-NO"/>
              <a:t>Klikk for å redigere tittelstil</a:t>
            </a:r>
          </a:p>
        </p:txBody>
      </p:sp>
      <p:pic>
        <p:nvPicPr>
          <p:cNvPr id="6" name="Bilde 5" descr="ks_hovedlogo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9138" y="463550"/>
            <a:ext cx="953397" cy="476250"/>
          </a:xfrm>
          <a:prstGeom prst="rect">
            <a:avLst/>
          </a:prstGeom>
        </p:spPr>
      </p:pic>
      <p:pic>
        <p:nvPicPr>
          <p:cNvPr id="9" name="Bilde 8" descr="kommunelenka.png"/>
          <p:cNvPicPr>
            <a:picLocks noChangeAspect="1"/>
          </p:cNvPicPr>
          <p:nvPr userDrawn="1"/>
        </p:nvPicPr>
        <p:blipFill>
          <a:blip r:embed="rId3" cstate="screen">
            <a:alphaModFix amt="27000"/>
            <a:extLst>
              <a:ext uri="{28A0092B-C50C-407E-A947-70E740481C1C}">
                <a14:useLocalDpi xmlns:a14="http://schemas.microsoft.com/office/drawing/2010/main"/>
              </a:ext>
            </a:extLst>
          </a:blip>
          <a:stretch>
            <a:fillRect/>
          </a:stretch>
        </p:blipFill>
        <p:spPr>
          <a:xfrm>
            <a:off x="8157693" y="1450325"/>
            <a:ext cx="5117920" cy="5079466"/>
          </a:xfrm>
          <a:prstGeom prst="rect">
            <a:avLst/>
          </a:prstGeom>
        </p:spPr>
      </p:pic>
    </p:spTree>
    <p:extLst>
      <p:ext uri="{BB962C8B-B14F-4D97-AF65-F5344CB8AC3E}">
        <p14:creationId xmlns:p14="http://schemas.microsoft.com/office/powerpoint/2010/main" val="1806485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7" name="Plassholder for tittel 1"/>
          <p:cNvSpPr>
            <a:spLocks noGrp="1"/>
          </p:cNvSpPr>
          <p:nvPr>
            <p:ph type="title"/>
          </p:nvPr>
        </p:nvSpPr>
        <p:spPr>
          <a:xfrm>
            <a:off x="609600" y="363546"/>
            <a:ext cx="10972800" cy="1132114"/>
          </a:xfrm>
          <a:prstGeom prst="rect">
            <a:avLst/>
          </a:prstGeom>
        </p:spPr>
        <p:txBody>
          <a:bodyPr vert="horz" lIns="91440" tIns="45720" rIns="91440" bIns="45720" rtlCol="0" anchor="ctr">
            <a:normAutofit/>
          </a:bodyPr>
          <a:lstStyle>
            <a:lvl1pPr>
              <a:defRPr>
                <a:solidFill>
                  <a:srgbClr val="001046"/>
                </a:solidFill>
              </a:defRPr>
            </a:lvl1pPr>
          </a:lstStyle>
          <a:p>
            <a:r>
              <a:rPr lang="nb-NO"/>
              <a:t>Klikk for å redigere tittelstil</a:t>
            </a:r>
          </a:p>
        </p:txBody>
      </p:sp>
      <p:sp>
        <p:nvSpPr>
          <p:cNvPr id="9" name="Plassholder for dato 3"/>
          <p:cNvSpPr>
            <a:spLocks noGrp="1"/>
          </p:cNvSpPr>
          <p:nvPr>
            <p:ph type="dt" sz="half" idx="2"/>
          </p:nvPr>
        </p:nvSpPr>
        <p:spPr>
          <a:xfrm>
            <a:off x="609600" y="617378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t>04.10.2021</a:t>
            </a:fld>
            <a:endParaRPr lang="nb-NO"/>
          </a:p>
        </p:txBody>
      </p:sp>
      <p:sp>
        <p:nvSpPr>
          <p:cNvPr id="10" name="Plassholder for bunntekst 4"/>
          <p:cNvSpPr>
            <a:spLocks noGrp="1"/>
          </p:cNvSpPr>
          <p:nvPr>
            <p:ph type="ftr" sz="quarter" idx="3"/>
          </p:nvPr>
        </p:nvSpPr>
        <p:spPr>
          <a:xfrm>
            <a:off x="4165600" y="617378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11" name="Plassholder for lysbildenummer 5"/>
          <p:cNvSpPr>
            <a:spLocks noGrp="1"/>
          </p:cNvSpPr>
          <p:nvPr>
            <p:ph type="sldNum" sz="quarter" idx="4"/>
          </p:nvPr>
        </p:nvSpPr>
        <p:spPr>
          <a:xfrm>
            <a:off x="8737601" y="6173788"/>
            <a:ext cx="15590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t>‹#›</a:t>
            </a:fld>
            <a:endParaRPr lang="nb-NO"/>
          </a:p>
        </p:txBody>
      </p:sp>
      <p:sp>
        <p:nvSpPr>
          <p:cNvPr id="14" name="Plassholder for innhold 13"/>
          <p:cNvSpPr>
            <a:spLocks noGrp="1"/>
          </p:cNvSpPr>
          <p:nvPr>
            <p:ph sz="quarter" idx="10"/>
          </p:nvPr>
        </p:nvSpPr>
        <p:spPr>
          <a:xfrm>
            <a:off x="609601" y="1495660"/>
            <a:ext cx="10972800" cy="4414252"/>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744026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 og innhold - lysblå bakgru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7480D048-D9E0-7447-AC67-79F0EF52E519}"/>
              </a:ext>
            </a:extLst>
          </p:cNvPr>
          <p:cNvSpPr/>
          <p:nvPr userDrawn="1"/>
        </p:nvSpPr>
        <p:spPr>
          <a:xfrm>
            <a:off x="-1" y="0"/>
            <a:ext cx="12192001" cy="6858000"/>
          </a:xfrm>
          <a:prstGeom prst="rect">
            <a:avLst/>
          </a:prstGeom>
          <a:solidFill>
            <a:srgbClr val="E3EC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7" name="Plassholder for tittel 1"/>
          <p:cNvSpPr>
            <a:spLocks noGrp="1"/>
          </p:cNvSpPr>
          <p:nvPr>
            <p:ph type="title"/>
          </p:nvPr>
        </p:nvSpPr>
        <p:spPr>
          <a:xfrm>
            <a:off x="609600" y="363546"/>
            <a:ext cx="10972800" cy="1132114"/>
          </a:xfrm>
          <a:prstGeom prst="rect">
            <a:avLst/>
          </a:prstGeom>
        </p:spPr>
        <p:txBody>
          <a:bodyPr vert="horz" lIns="91440" tIns="45720" rIns="91440" bIns="45720" rtlCol="0" anchor="ctr">
            <a:normAutofit/>
          </a:bodyPr>
          <a:lstStyle>
            <a:lvl1pPr>
              <a:defRPr>
                <a:solidFill>
                  <a:srgbClr val="001046"/>
                </a:solidFill>
              </a:defRPr>
            </a:lvl1pPr>
          </a:lstStyle>
          <a:p>
            <a:r>
              <a:rPr lang="nb-NO"/>
              <a:t>Klikk for å redigere tittelstil</a:t>
            </a:r>
          </a:p>
        </p:txBody>
      </p:sp>
      <p:sp>
        <p:nvSpPr>
          <p:cNvPr id="9" name="Plassholder for dato 3"/>
          <p:cNvSpPr>
            <a:spLocks noGrp="1"/>
          </p:cNvSpPr>
          <p:nvPr>
            <p:ph type="dt" sz="half" idx="2"/>
          </p:nvPr>
        </p:nvSpPr>
        <p:spPr>
          <a:xfrm>
            <a:off x="609600" y="617378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t>04.10.2021</a:t>
            </a:fld>
            <a:endParaRPr lang="nb-NO"/>
          </a:p>
        </p:txBody>
      </p:sp>
      <p:sp>
        <p:nvSpPr>
          <p:cNvPr id="10" name="Plassholder for bunntekst 4"/>
          <p:cNvSpPr>
            <a:spLocks noGrp="1"/>
          </p:cNvSpPr>
          <p:nvPr>
            <p:ph type="ftr" sz="quarter" idx="3"/>
          </p:nvPr>
        </p:nvSpPr>
        <p:spPr>
          <a:xfrm>
            <a:off x="4165600" y="617378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11" name="Plassholder for lysbildenummer 5"/>
          <p:cNvSpPr>
            <a:spLocks noGrp="1"/>
          </p:cNvSpPr>
          <p:nvPr>
            <p:ph type="sldNum" sz="quarter" idx="4"/>
          </p:nvPr>
        </p:nvSpPr>
        <p:spPr>
          <a:xfrm>
            <a:off x="8737601" y="6173788"/>
            <a:ext cx="15590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t>‹#›</a:t>
            </a:fld>
            <a:endParaRPr lang="nb-NO"/>
          </a:p>
        </p:txBody>
      </p:sp>
      <p:sp>
        <p:nvSpPr>
          <p:cNvPr id="14" name="Plassholder for innhold 13"/>
          <p:cNvSpPr>
            <a:spLocks noGrp="1"/>
          </p:cNvSpPr>
          <p:nvPr>
            <p:ph sz="quarter" idx="10"/>
          </p:nvPr>
        </p:nvSpPr>
        <p:spPr>
          <a:xfrm>
            <a:off x="609601" y="1495660"/>
            <a:ext cx="10972800" cy="4414252"/>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12" name="Bilde 11" descr="ks_hovedlogo_rgb.png">
            <a:extLst>
              <a:ext uri="{FF2B5EF4-FFF2-40B4-BE49-F238E27FC236}">
                <a16:creationId xmlns:a16="http://schemas.microsoft.com/office/drawing/2014/main" id="{46A0EEB7-D820-334D-B25B-E9ABF0D7B5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8244" y="6173787"/>
            <a:ext cx="730357" cy="364835"/>
          </a:xfrm>
          <a:prstGeom prst="rect">
            <a:avLst/>
          </a:prstGeom>
        </p:spPr>
      </p:pic>
    </p:spTree>
    <p:extLst>
      <p:ext uri="{BB962C8B-B14F-4D97-AF65-F5344CB8AC3E}">
        <p14:creationId xmlns:p14="http://schemas.microsoft.com/office/powerpoint/2010/main" val="1728849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 spalter - bilde høyre">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7480D048-D9E0-7447-AC67-79F0EF52E519}"/>
              </a:ext>
            </a:extLst>
          </p:cNvPr>
          <p:cNvSpPr/>
          <p:nvPr userDrawn="1"/>
        </p:nvSpPr>
        <p:spPr>
          <a:xfrm>
            <a:off x="-1" y="0"/>
            <a:ext cx="12192001"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7" name="Plassholder for tittel 1"/>
          <p:cNvSpPr>
            <a:spLocks noGrp="1"/>
          </p:cNvSpPr>
          <p:nvPr>
            <p:ph type="title"/>
          </p:nvPr>
        </p:nvSpPr>
        <p:spPr>
          <a:xfrm>
            <a:off x="609600" y="696774"/>
            <a:ext cx="5343939" cy="913366"/>
          </a:xfrm>
          <a:prstGeom prst="rect">
            <a:avLst/>
          </a:prstGeom>
        </p:spPr>
        <p:txBody>
          <a:bodyPr vert="horz" lIns="91440" tIns="45720" rIns="91440" bIns="45720" rtlCol="0" anchor="ctr">
            <a:normAutofit/>
          </a:bodyPr>
          <a:lstStyle>
            <a:lvl1pPr>
              <a:defRPr>
                <a:solidFill>
                  <a:srgbClr val="001046"/>
                </a:solidFill>
              </a:defRPr>
            </a:lvl1pPr>
          </a:lstStyle>
          <a:p>
            <a:r>
              <a:rPr lang="nb-NO"/>
              <a:t>Klikk for å redigere tittelstil</a:t>
            </a:r>
          </a:p>
        </p:txBody>
      </p:sp>
      <p:sp>
        <p:nvSpPr>
          <p:cNvPr id="9" name="Plassholder for dato 3"/>
          <p:cNvSpPr>
            <a:spLocks noGrp="1"/>
          </p:cNvSpPr>
          <p:nvPr>
            <p:ph type="dt" sz="half" idx="2"/>
          </p:nvPr>
        </p:nvSpPr>
        <p:spPr>
          <a:xfrm>
            <a:off x="609600" y="617378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t>04.10.2021</a:t>
            </a:fld>
            <a:endParaRPr lang="nb-NO"/>
          </a:p>
        </p:txBody>
      </p:sp>
      <p:sp>
        <p:nvSpPr>
          <p:cNvPr id="10" name="Plassholder for bunntekst 4"/>
          <p:cNvSpPr>
            <a:spLocks noGrp="1"/>
          </p:cNvSpPr>
          <p:nvPr>
            <p:ph type="ftr" sz="quarter" idx="3"/>
          </p:nvPr>
        </p:nvSpPr>
        <p:spPr>
          <a:xfrm>
            <a:off x="4165600" y="617378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11" name="Plassholder for lysbildenummer 5"/>
          <p:cNvSpPr>
            <a:spLocks noGrp="1"/>
          </p:cNvSpPr>
          <p:nvPr>
            <p:ph type="sldNum" sz="quarter" idx="4"/>
          </p:nvPr>
        </p:nvSpPr>
        <p:spPr>
          <a:xfrm>
            <a:off x="8737601" y="6173788"/>
            <a:ext cx="15590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t>‹#›</a:t>
            </a:fld>
            <a:endParaRPr lang="nb-NO"/>
          </a:p>
        </p:txBody>
      </p:sp>
      <p:sp>
        <p:nvSpPr>
          <p:cNvPr id="14" name="Plassholder for innhold 13"/>
          <p:cNvSpPr>
            <a:spLocks noGrp="1"/>
          </p:cNvSpPr>
          <p:nvPr>
            <p:ph sz="quarter" idx="10"/>
          </p:nvPr>
        </p:nvSpPr>
        <p:spPr>
          <a:xfrm>
            <a:off x="609601" y="1759226"/>
            <a:ext cx="5343938" cy="415068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12" name="Bilde 11" descr="ks_hovedlogo_rgb.png">
            <a:extLst>
              <a:ext uri="{FF2B5EF4-FFF2-40B4-BE49-F238E27FC236}">
                <a16:creationId xmlns:a16="http://schemas.microsoft.com/office/drawing/2014/main" id="{46A0EEB7-D820-334D-B25B-E9ABF0D7B5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8244" y="6173787"/>
            <a:ext cx="730357" cy="364835"/>
          </a:xfrm>
          <a:prstGeom prst="rect">
            <a:avLst/>
          </a:prstGeom>
        </p:spPr>
      </p:pic>
      <p:sp>
        <p:nvSpPr>
          <p:cNvPr id="3" name="Plassholder for bilde 2">
            <a:extLst>
              <a:ext uri="{FF2B5EF4-FFF2-40B4-BE49-F238E27FC236}">
                <a16:creationId xmlns:a16="http://schemas.microsoft.com/office/drawing/2014/main" id="{F8775785-5BFF-6D40-A053-A80A0C6E5480}"/>
              </a:ext>
            </a:extLst>
          </p:cNvPr>
          <p:cNvSpPr>
            <a:spLocks noGrp="1"/>
          </p:cNvSpPr>
          <p:nvPr>
            <p:ph type="pic" sz="quarter" idx="11" hasCustomPrompt="1"/>
          </p:nvPr>
        </p:nvSpPr>
        <p:spPr>
          <a:xfrm>
            <a:off x="6096001" y="0"/>
            <a:ext cx="6096000" cy="6858000"/>
          </a:xfrm>
          <a:solidFill>
            <a:srgbClr val="E3ECED"/>
          </a:solidFill>
        </p:spPr>
        <p:txBody>
          <a:bodyPr/>
          <a:lstStyle/>
          <a:p>
            <a:r>
              <a:rPr lang="nb-NO"/>
              <a:t>Klikk for å sette inn bilde</a:t>
            </a:r>
          </a:p>
        </p:txBody>
      </p:sp>
    </p:spTree>
    <p:extLst>
      <p:ext uri="{BB962C8B-B14F-4D97-AF65-F5344CB8AC3E}">
        <p14:creationId xmlns:p14="http://schemas.microsoft.com/office/powerpoint/2010/main" val="2328153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o spalter - bilde venstre">
    <p:spTree>
      <p:nvGrpSpPr>
        <p:cNvPr id="1" name=""/>
        <p:cNvGrpSpPr/>
        <p:nvPr/>
      </p:nvGrpSpPr>
      <p:grpSpPr>
        <a:xfrm>
          <a:off x="0" y="0"/>
          <a:ext cx="0" cy="0"/>
          <a:chOff x="0" y="0"/>
          <a:chExt cx="0" cy="0"/>
        </a:xfrm>
      </p:grpSpPr>
      <p:sp>
        <p:nvSpPr>
          <p:cNvPr id="7" name="Plassholder for tittel 1"/>
          <p:cNvSpPr>
            <a:spLocks noGrp="1"/>
          </p:cNvSpPr>
          <p:nvPr>
            <p:ph type="title"/>
          </p:nvPr>
        </p:nvSpPr>
        <p:spPr>
          <a:xfrm>
            <a:off x="6456845" y="548535"/>
            <a:ext cx="5343939" cy="1172818"/>
          </a:xfrm>
          <a:prstGeom prst="rect">
            <a:avLst/>
          </a:prstGeom>
        </p:spPr>
        <p:txBody>
          <a:bodyPr vert="horz" lIns="91440" tIns="45720" rIns="91440" bIns="45720" rtlCol="0" anchor="ctr">
            <a:normAutofit/>
          </a:bodyPr>
          <a:lstStyle>
            <a:lvl1pPr>
              <a:defRPr>
                <a:solidFill>
                  <a:srgbClr val="001046"/>
                </a:solidFill>
              </a:defRPr>
            </a:lvl1pPr>
          </a:lstStyle>
          <a:p>
            <a:r>
              <a:rPr lang="nb-NO"/>
              <a:t>Klikk for å redigere tittelstil</a:t>
            </a:r>
          </a:p>
        </p:txBody>
      </p:sp>
      <p:sp>
        <p:nvSpPr>
          <p:cNvPr id="9" name="Plassholder for dato 3"/>
          <p:cNvSpPr>
            <a:spLocks noGrp="1"/>
          </p:cNvSpPr>
          <p:nvPr>
            <p:ph type="dt" sz="half" idx="2"/>
          </p:nvPr>
        </p:nvSpPr>
        <p:spPr>
          <a:xfrm>
            <a:off x="609600" y="617378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t>04.10.2021</a:t>
            </a:fld>
            <a:endParaRPr lang="nb-NO"/>
          </a:p>
        </p:txBody>
      </p:sp>
      <p:sp>
        <p:nvSpPr>
          <p:cNvPr id="10" name="Plassholder for bunntekst 4"/>
          <p:cNvSpPr>
            <a:spLocks noGrp="1"/>
          </p:cNvSpPr>
          <p:nvPr>
            <p:ph type="ftr" sz="quarter" idx="3"/>
          </p:nvPr>
        </p:nvSpPr>
        <p:spPr>
          <a:xfrm>
            <a:off x="4165600" y="617378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11" name="Plassholder for lysbildenummer 5"/>
          <p:cNvSpPr>
            <a:spLocks noGrp="1"/>
          </p:cNvSpPr>
          <p:nvPr>
            <p:ph type="sldNum" sz="quarter" idx="4"/>
          </p:nvPr>
        </p:nvSpPr>
        <p:spPr>
          <a:xfrm>
            <a:off x="8737601" y="6173788"/>
            <a:ext cx="15590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t>‹#›</a:t>
            </a:fld>
            <a:endParaRPr lang="nb-NO"/>
          </a:p>
        </p:txBody>
      </p:sp>
      <p:sp>
        <p:nvSpPr>
          <p:cNvPr id="14" name="Plassholder for innhold 13"/>
          <p:cNvSpPr>
            <a:spLocks noGrp="1"/>
          </p:cNvSpPr>
          <p:nvPr>
            <p:ph sz="quarter" idx="10"/>
          </p:nvPr>
        </p:nvSpPr>
        <p:spPr>
          <a:xfrm>
            <a:off x="6456846" y="1759226"/>
            <a:ext cx="5343938" cy="415068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12" name="Bilde 11" descr="ks_hovedlogo_rgb.png">
            <a:extLst>
              <a:ext uri="{FF2B5EF4-FFF2-40B4-BE49-F238E27FC236}">
                <a16:creationId xmlns:a16="http://schemas.microsoft.com/office/drawing/2014/main" id="{46A0EEB7-D820-334D-B25B-E9ABF0D7B5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8244" y="6173787"/>
            <a:ext cx="730357" cy="364835"/>
          </a:xfrm>
          <a:prstGeom prst="rect">
            <a:avLst/>
          </a:prstGeom>
        </p:spPr>
      </p:pic>
      <p:sp>
        <p:nvSpPr>
          <p:cNvPr id="3" name="Plassholder for bilde 2">
            <a:extLst>
              <a:ext uri="{FF2B5EF4-FFF2-40B4-BE49-F238E27FC236}">
                <a16:creationId xmlns:a16="http://schemas.microsoft.com/office/drawing/2014/main" id="{F8775785-5BFF-6D40-A053-A80A0C6E5480}"/>
              </a:ext>
            </a:extLst>
          </p:cNvPr>
          <p:cNvSpPr>
            <a:spLocks noGrp="1"/>
          </p:cNvSpPr>
          <p:nvPr>
            <p:ph type="pic" sz="quarter" idx="11" hasCustomPrompt="1"/>
          </p:nvPr>
        </p:nvSpPr>
        <p:spPr>
          <a:xfrm>
            <a:off x="-1" y="0"/>
            <a:ext cx="6096000" cy="6858000"/>
          </a:xfrm>
          <a:solidFill>
            <a:srgbClr val="E3ECED"/>
          </a:solidFill>
        </p:spPr>
        <p:txBody>
          <a:bodyPr/>
          <a:lstStyle/>
          <a:p>
            <a:r>
              <a:rPr lang="nb-NO"/>
              <a:t>Klikk for å sette inn bilde</a:t>
            </a:r>
          </a:p>
        </p:txBody>
      </p:sp>
    </p:spTree>
    <p:extLst>
      <p:ext uri="{BB962C8B-B14F-4D97-AF65-F5344CB8AC3E}">
        <p14:creationId xmlns:p14="http://schemas.microsoft.com/office/powerpoint/2010/main" val="412545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 spalter - bilde høyre - blå bakgrunn tekst">
    <p:bg>
      <p:bgPr>
        <a:solidFill>
          <a:srgbClr val="E3ECED"/>
        </a:solidFill>
        <a:effectLst/>
      </p:bgPr>
    </p:bg>
    <p:spTree>
      <p:nvGrpSpPr>
        <p:cNvPr id="1" name=""/>
        <p:cNvGrpSpPr/>
        <p:nvPr/>
      </p:nvGrpSpPr>
      <p:grpSpPr>
        <a:xfrm>
          <a:off x="0" y="0"/>
          <a:ext cx="0" cy="0"/>
          <a:chOff x="0" y="0"/>
          <a:chExt cx="0" cy="0"/>
        </a:xfrm>
      </p:grpSpPr>
      <p:sp>
        <p:nvSpPr>
          <p:cNvPr id="7" name="Plassholder for tittel 1"/>
          <p:cNvSpPr>
            <a:spLocks noGrp="1"/>
          </p:cNvSpPr>
          <p:nvPr>
            <p:ph type="title"/>
          </p:nvPr>
        </p:nvSpPr>
        <p:spPr>
          <a:xfrm>
            <a:off x="609600" y="696774"/>
            <a:ext cx="5343939" cy="913366"/>
          </a:xfrm>
          <a:prstGeom prst="rect">
            <a:avLst/>
          </a:prstGeom>
        </p:spPr>
        <p:txBody>
          <a:bodyPr vert="horz" lIns="91440" tIns="45720" rIns="91440" bIns="45720" rtlCol="0" anchor="ctr">
            <a:normAutofit/>
          </a:bodyPr>
          <a:lstStyle>
            <a:lvl1pPr>
              <a:defRPr>
                <a:solidFill>
                  <a:srgbClr val="001046"/>
                </a:solidFill>
              </a:defRPr>
            </a:lvl1pPr>
          </a:lstStyle>
          <a:p>
            <a:r>
              <a:rPr lang="nb-NO"/>
              <a:t>Klikk for å redigere tittelstil</a:t>
            </a:r>
          </a:p>
        </p:txBody>
      </p:sp>
      <p:sp>
        <p:nvSpPr>
          <p:cNvPr id="9" name="Plassholder for dato 3"/>
          <p:cNvSpPr>
            <a:spLocks noGrp="1"/>
          </p:cNvSpPr>
          <p:nvPr>
            <p:ph type="dt" sz="half" idx="2"/>
          </p:nvPr>
        </p:nvSpPr>
        <p:spPr>
          <a:xfrm>
            <a:off x="609600" y="617378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t>04.10.2021</a:t>
            </a:fld>
            <a:endParaRPr lang="nb-NO"/>
          </a:p>
        </p:txBody>
      </p:sp>
      <p:sp>
        <p:nvSpPr>
          <p:cNvPr id="10" name="Plassholder for bunntekst 4"/>
          <p:cNvSpPr>
            <a:spLocks noGrp="1"/>
          </p:cNvSpPr>
          <p:nvPr>
            <p:ph type="ftr" sz="quarter" idx="3"/>
          </p:nvPr>
        </p:nvSpPr>
        <p:spPr>
          <a:xfrm>
            <a:off x="4165600" y="617378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11" name="Plassholder for lysbildenummer 5"/>
          <p:cNvSpPr>
            <a:spLocks noGrp="1"/>
          </p:cNvSpPr>
          <p:nvPr>
            <p:ph type="sldNum" sz="quarter" idx="4"/>
          </p:nvPr>
        </p:nvSpPr>
        <p:spPr>
          <a:xfrm>
            <a:off x="8737601" y="6173788"/>
            <a:ext cx="15590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t>‹#›</a:t>
            </a:fld>
            <a:endParaRPr lang="nb-NO"/>
          </a:p>
        </p:txBody>
      </p:sp>
      <p:sp>
        <p:nvSpPr>
          <p:cNvPr id="14" name="Plassholder for innhold 13"/>
          <p:cNvSpPr>
            <a:spLocks noGrp="1"/>
          </p:cNvSpPr>
          <p:nvPr>
            <p:ph sz="quarter" idx="10"/>
          </p:nvPr>
        </p:nvSpPr>
        <p:spPr>
          <a:xfrm>
            <a:off x="609601" y="1759226"/>
            <a:ext cx="5343938" cy="415068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12" name="Bilde 11" descr="ks_hovedlogo_rgb.png">
            <a:extLst>
              <a:ext uri="{FF2B5EF4-FFF2-40B4-BE49-F238E27FC236}">
                <a16:creationId xmlns:a16="http://schemas.microsoft.com/office/drawing/2014/main" id="{46A0EEB7-D820-334D-B25B-E9ABF0D7B5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8244" y="6173787"/>
            <a:ext cx="730357" cy="364835"/>
          </a:xfrm>
          <a:prstGeom prst="rect">
            <a:avLst/>
          </a:prstGeom>
        </p:spPr>
      </p:pic>
      <p:sp>
        <p:nvSpPr>
          <p:cNvPr id="3" name="Plassholder for bilde 2">
            <a:extLst>
              <a:ext uri="{FF2B5EF4-FFF2-40B4-BE49-F238E27FC236}">
                <a16:creationId xmlns:a16="http://schemas.microsoft.com/office/drawing/2014/main" id="{F8775785-5BFF-6D40-A053-A80A0C6E5480}"/>
              </a:ext>
            </a:extLst>
          </p:cNvPr>
          <p:cNvSpPr>
            <a:spLocks noGrp="1"/>
          </p:cNvSpPr>
          <p:nvPr>
            <p:ph type="pic" sz="quarter" idx="11" hasCustomPrompt="1"/>
          </p:nvPr>
        </p:nvSpPr>
        <p:spPr>
          <a:xfrm>
            <a:off x="6096001" y="0"/>
            <a:ext cx="6096000" cy="6858000"/>
          </a:xfrm>
          <a:solidFill>
            <a:schemeClr val="bg1"/>
          </a:solidFill>
        </p:spPr>
        <p:txBody>
          <a:bodyPr/>
          <a:lstStyle/>
          <a:p>
            <a:r>
              <a:rPr lang="nb-NO"/>
              <a:t>Klikk for å sette inn bilde</a:t>
            </a:r>
          </a:p>
        </p:txBody>
      </p:sp>
    </p:spTree>
    <p:extLst>
      <p:ext uri="{BB962C8B-B14F-4D97-AF65-F5344CB8AC3E}">
        <p14:creationId xmlns:p14="http://schemas.microsoft.com/office/powerpoint/2010/main" val="2998535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 spalter - bilde venstre - blå bakgrunn">
    <p:bg>
      <p:bgPr>
        <a:solidFill>
          <a:srgbClr val="E3ECED"/>
        </a:solidFill>
        <a:effectLst/>
      </p:bgPr>
    </p:bg>
    <p:spTree>
      <p:nvGrpSpPr>
        <p:cNvPr id="1" name=""/>
        <p:cNvGrpSpPr/>
        <p:nvPr/>
      </p:nvGrpSpPr>
      <p:grpSpPr>
        <a:xfrm>
          <a:off x="0" y="0"/>
          <a:ext cx="0" cy="0"/>
          <a:chOff x="0" y="0"/>
          <a:chExt cx="0" cy="0"/>
        </a:xfrm>
      </p:grpSpPr>
      <p:sp>
        <p:nvSpPr>
          <p:cNvPr id="7" name="Plassholder for tittel 1"/>
          <p:cNvSpPr>
            <a:spLocks noGrp="1"/>
          </p:cNvSpPr>
          <p:nvPr>
            <p:ph type="title"/>
          </p:nvPr>
        </p:nvSpPr>
        <p:spPr>
          <a:xfrm>
            <a:off x="6456845" y="548535"/>
            <a:ext cx="5343939" cy="1172818"/>
          </a:xfrm>
          <a:prstGeom prst="rect">
            <a:avLst/>
          </a:prstGeom>
        </p:spPr>
        <p:txBody>
          <a:bodyPr vert="horz" lIns="91440" tIns="45720" rIns="91440" bIns="45720" rtlCol="0" anchor="ctr">
            <a:normAutofit/>
          </a:bodyPr>
          <a:lstStyle>
            <a:lvl1pPr>
              <a:defRPr>
                <a:solidFill>
                  <a:srgbClr val="001046"/>
                </a:solidFill>
              </a:defRPr>
            </a:lvl1pPr>
          </a:lstStyle>
          <a:p>
            <a:r>
              <a:rPr lang="nb-NO"/>
              <a:t>Klikk for å redigere tittelstil</a:t>
            </a:r>
          </a:p>
        </p:txBody>
      </p:sp>
      <p:sp>
        <p:nvSpPr>
          <p:cNvPr id="9" name="Plassholder for dato 3"/>
          <p:cNvSpPr>
            <a:spLocks noGrp="1"/>
          </p:cNvSpPr>
          <p:nvPr>
            <p:ph type="dt" sz="half" idx="2"/>
          </p:nvPr>
        </p:nvSpPr>
        <p:spPr>
          <a:xfrm>
            <a:off x="609600" y="617378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t>04.10.2021</a:t>
            </a:fld>
            <a:endParaRPr lang="nb-NO"/>
          </a:p>
        </p:txBody>
      </p:sp>
      <p:sp>
        <p:nvSpPr>
          <p:cNvPr id="10" name="Plassholder for bunntekst 4"/>
          <p:cNvSpPr>
            <a:spLocks noGrp="1"/>
          </p:cNvSpPr>
          <p:nvPr>
            <p:ph type="ftr" sz="quarter" idx="3"/>
          </p:nvPr>
        </p:nvSpPr>
        <p:spPr>
          <a:xfrm>
            <a:off x="4165600" y="617378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11" name="Plassholder for lysbildenummer 5"/>
          <p:cNvSpPr>
            <a:spLocks noGrp="1"/>
          </p:cNvSpPr>
          <p:nvPr>
            <p:ph type="sldNum" sz="quarter" idx="4"/>
          </p:nvPr>
        </p:nvSpPr>
        <p:spPr>
          <a:xfrm>
            <a:off x="8737601" y="6173788"/>
            <a:ext cx="15590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t>‹#›</a:t>
            </a:fld>
            <a:endParaRPr lang="nb-NO"/>
          </a:p>
        </p:txBody>
      </p:sp>
      <p:sp>
        <p:nvSpPr>
          <p:cNvPr id="14" name="Plassholder for innhold 13"/>
          <p:cNvSpPr>
            <a:spLocks noGrp="1"/>
          </p:cNvSpPr>
          <p:nvPr>
            <p:ph sz="quarter" idx="10"/>
          </p:nvPr>
        </p:nvSpPr>
        <p:spPr>
          <a:xfrm>
            <a:off x="6456846" y="1759226"/>
            <a:ext cx="5343938" cy="415068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12" name="Bilde 11" descr="ks_hovedlogo_rgb.png">
            <a:extLst>
              <a:ext uri="{FF2B5EF4-FFF2-40B4-BE49-F238E27FC236}">
                <a16:creationId xmlns:a16="http://schemas.microsoft.com/office/drawing/2014/main" id="{46A0EEB7-D820-334D-B25B-E9ABF0D7B5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8244" y="6173787"/>
            <a:ext cx="730357" cy="364835"/>
          </a:xfrm>
          <a:prstGeom prst="rect">
            <a:avLst/>
          </a:prstGeom>
        </p:spPr>
      </p:pic>
      <p:sp>
        <p:nvSpPr>
          <p:cNvPr id="3" name="Plassholder for bilde 2">
            <a:extLst>
              <a:ext uri="{FF2B5EF4-FFF2-40B4-BE49-F238E27FC236}">
                <a16:creationId xmlns:a16="http://schemas.microsoft.com/office/drawing/2014/main" id="{F8775785-5BFF-6D40-A053-A80A0C6E5480}"/>
              </a:ext>
            </a:extLst>
          </p:cNvPr>
          <p:cNvSpPr>
            <a:spLocks noGrp="1"/>
          </p:cNvSpPr>
          <p:nvPr>
            <p:ph type="pic" sz="quarter" idx="11" hasCustomPrompt="1"/>
          </p:nvPr>
        </p:nvSpPr>
        <p:spPr>
          <a:xfrm>
            <a:off x="-1" y="0"/>
            <a:ext cx="6096000" cy="6858000"/>
          </a:xfrm>
          <a:solidFill>
            <a:schemeClr val="bg1"/>
          </a:solidFill>
        </p:spPr>
        <p:txBody>
          <a:bodyPr/>
          <a:lstStyle/>
          <a:p>
            <a:r>
              <a:rPr lang="nb-NO"/>
              <a:t>Klikk for å sette inn bilde</a:t>
            </a:r>
          </a:p>
        </p:txBody>
      </p:sp>
    </p:spTree>
    <p:extLst>
      <p:ext uri="{BB962C8B-B14F-4D97-AF65-F5344CB8AC3E}">
        <p14:creationId xmlns:p14="http://schemas.microsoft.com/office/powerpoint/2010/main" val="892962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ksempel - bilde høyre">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7480D048-D9E0-7447-AC67-79F0EF52E519}"/>
              </a:ext>
            </a:extLst>
          </p:cNvPr>
          <p:cNvSpPr/>
          <p:nvPr userDrawn="1"/>
        </p:nvSpPr>
        <p:spPr>
          <a:xfrm>
            <a:off x="-1" y="0"/>
            <a:ext cx="12192001" cy="6858000"/>
          </a:xfrm>
          <a:prstGeom prst="rect">
            <a:avLst/>
          </a:prstGeom>
          <a:solidFill>
            <a:srgbClr val="E3EC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7" name="Plassholder for tittel 1"/>
          <p:cNvSpPr>
            <a:spLocks noGrp="1"/>
          </p:cNvSpPr>
          <p:nvPr>
            <p:ph type="title"/>
          </p:nvPr>
        </p:nvSpPr>
        <p:spPr>
          <a:xfrm>
            <a:off x="609600" y="696774"/>
            <a:ext cx="5343939" cy="913366"/>
          </a:xfrm>
          <a:prstGeom prst="rect">
            <a:avLst/>
          </a:prstGeom>
        </p:spPr>
        <p:txBody>
          <a:bodyPr vert="horz" lIns="91440" tIns="45720" rIns="91440" bIns="45720" rtlCol="0" anchor="ctr">
            <a:normAutofit/>
          </a:bodyPr>
          <a:lstStyle>
            <a:lvl1pPr>
              <a:defRPr>
                <a:solidFill>
                  <a:srgbClr val="001046"/>
                </a:solidFill>
              </a:defRPr>
            </a:lvl1pPr>
          </a:lstStyle>
          <a:p>
            <a:r>
              <a:rPr lang="nb-NO"/>
              <a:t>Klikk for å redigere tittelstil</a:t>
            </a:r>
          </a:p>
        </p:txBody>
      </p:sp>
      <p:sp>
        <p:nvSpPr>
          <p:cNvPr id="9" name="Plassholder for dato 3"/>
          <p:cNvSpPr>
            <a:spLocks noGrp="1"/>
          </p:cNvSpPr>
          <p:nvPr>
            <p:ph type="dt" sz="half" idx="2"/>
          </p:nvPr>
        </p:nvSpPr>
        <p:spPr>
          <a:xfrm>
            <a:off x="609600" y="617378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t>04.10.2021</a:t>
            </a:fld>
            <a:endParaRPr lang="nb-NO"/>
          </a:p>
        </p:txBody>
      </p:sp>
      <p:sp>
        <p:nvSpPr>
          <p:cNvPr id="10" name="Plassholder for bunntekst 4"/>
          <p:cNvSpPr>
            <a:spLocks noGrp="1"/>
          </p:cNvSpPr>
          <p:nvPr>
            <p:ph type="ftr" sz="quarter" idx="3"/>
          </p:nvPr>
        </p:nvSpPr>
        <p:spPr>
          <a:xfrm>
            <a:off x="4165600" y="617378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11" name="Plassholder for lysbildenummer 5"/>
          <p:cNvSpPr>
            <a:spLocks noGrp="1"/>
          </p:cNvSpPr>
          <p:nvPr>
            <p:ph type="sldNum" sz="quarter" idx="4"/>
          </p:nvPr>
        </p:nvSpPr>
        <p:spPr>
          <a:xfrm>
            <a:off x="8737601" y="6173788"/>
            <a:ext cx="15590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t>‹#›</a:t>
            </a:fld>
            <a:endParaRPr lang="nb-NO"/>
          </a:p>
        </p:txBody>
      </p:sp>
      <p:sp>
        <p:nvSpPr>
          <p:cNvPr id="14" name="Plassholder for innhold 13"/>
          <p:cNvSpPr>
            <a:spLocks noGrp="1"/>
          </p:cNvSpPr>
          <p:nvPr>
            <p:ph sz="quarter" idx="10"/>
          </p:nvPr>
        </p:nvSpPr>
        <p:spPr>
          <a:xfrm>
            <a:off x="609601" y="1759226"/>
            <a:ext cx="5343938" cy="415068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12" name="Bilde 11" descr="ks_hovedlogo_rgb.png">
            <a:extLst>
              <a:ext uri="{FF2B5EF4-FFF2-40B4-BE49-F238E27FC236}">
                <a16:creationId xmlns:a16="http://schemas.microsoft.com/office/drawing/2014/main" id="{46A0EEB7-D820-334D-B25B-E9ABF0D7B5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8244" y="6173787"/>
            <a:ext cx="730357" cy="364835"/>
          </a:xfrm>
          <a:prstGeom prst="rect">
            <a:avLst/>
          </a:prstGeom>
        </p:spPr>
      </p:pic>
      <p:sp>
        <p:nvSpPr>
          <p:cNvPr id="3" name="Plassholder for bilde 2">
            <a:extLst>
              <a:ext uri="{FF2B5EF4-FFF2-40B4-BE49-F238E27FC236}">
                <a16:creationId xmlns:a16="http://schemas.microsoft.com/office/drawing/2014/main" id="{F8775785-5BFF-6D40-A053-A80A0C6E5480}"/>
              </a:ext>
            </a:extLst>
          </p:cNvPr>
          <p:cNvSpPr>
            <a:spLocks noGrp="1"/>
          </p:cNvSpPr>
          <p:nvPr>
            <p:ph type="pic" sz="quarter" idx="11" hasCustomPrompt="1"/>
          </p:nvPr>
        </p:nvSpPr>
        <p:spPr>
          <a:xfrm>
            <a:off x="6096001" y="0"/>
            <a:ext cx="6096000" cy="6858000"/>
          </a:xfrm>
          <a:solidFill>
            <a:schemeClr val="bg1"/>
          </a:solidFill>
        </p:spPr>
        <p:txBody>
          <a:bodyPr/>
          <a:lstStyle/>
          <a:p>
            <a:r>
              <a:rPr lang="nb-NO"/>
              <a:t>Klikk for å sette inn bilde</a:t>
            </a:r>
          </a:p>
        </p:txBody>
      </p:sp>
      <p:sp>
        <p:nvSpPr>
          <p:cNvPr id="13" name="Plassholder for tittel 1">
            <a:extLst>
              <a:ext uri="{FF2B5EF4-FFF2-40B4-BE49-F238E27FC236}">
                <a16:creationId xmlns:a16="http://schemas.microsoft.com/office/drawing/2014/main" id="{559ADE44-D286-4C48-AF6F-703878012833}"/>
              </a:ext>
            </a:extLst>
          </p:cNvPr>
          <p:cNvSpPr txBox="1">
            <a:spLocks/>
          </p:cNvSpPr>
          <p:nvPr userDrawn="1"/>
        </p:nvSpPr>
        <p:spPr>
          <a:xfrm>
            <a:off x="1124619" y="319087"/>
            <a:ext cx="4780794" cy="37768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rgbClr val="001046"/>
                </a:solidFill>
                <a:latin typeface="+mj-lt"/>
                <a:ea typeface="+mj-ea"/>
                <a:cs typeface="+mj-cs"/>
              </a:defRPr>
            </a:lvl1pPr>
          </a:lstStyle>
          <a:p>
            <a:r>
              <a:rPr lang="nb-NO" sz="1800"/>
              <a:t>EKSEMPEL</a:t>
            </a:r>
          </a:p>
        </p:txBody>
      </p:sp>
      <p:pic>
        <p:nvPicPr>
          <p:cNvPr id="5" name="Bilde 4" descr="Et bilde som inneholder lys, tegning&#10;&#10;Automatisk generert beskrivelse">
            <a:extLst>
              <a:ext uri="{FF2B5EF4-FFF2-40B4-BE49-F238E27FC236}">
                <a16:creationId xmlns:a16="http://schemas.microsoft.com/office/drawing/2014/main" id="{BDAA196A-661F-1943-8354-6DA556F118E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3566" y="319087"/>
            <a:ext cx="335213" cy="381133"/>
          </a:xfrm>
          <a:prstGeom prst="rect">
            <a:avLst/>
          </a:prstGeom>
        </p:spPr>
      </p:pic>
    </p:spTree>
    <p:extLst>
      <p:ext uri="{BB962C8B-B14F-4D97-AF65-F5344CB8AC3E}">
        <p14:creationId xmlns:p14="http://schemas.microsoft.com/office/powerpoint/2010/main" val="1576102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ksempel - bilde venstre">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7480D048-D9E0-7447-AC67-79F0EF52E519}"/>
              </a:ext>
            </a:extLst>
          </p:cNvPr>
          <p:cNvSpPr/>
          <p:nvPr userDrawn="1"/>
        </p:nvSpPr>
        <p:spPr>
          <a:xfrm>
            <a:off x="-1" y="0"/>
            <a:ext cx="12192001" cy="6858000"/>
          </a:xfrm>
          <a:prstGeom prst="rect">
            <a:avLst/>
          </a:prstGeom>
          <a:solidFill>
            <a:srgbClr val="E3EC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7" name="Plassholder for tittel 1"/>
          <p:cNvSpPr>
            <a:spLocks noGrp="1"/>
          </p:cNvSpPr>
          <p:nvPr>
            <p:ph type="title"/>
          </p:nvPr>
        </p:nvSpPr>
        <p:spPr>
          <a:xfrm>
            <a:off x="6456845" y="548535"/>
            <a:ext cx="5343939" cy="1172818"/>
          </a:xfrm>
          <a:prstGeom prst="rect">
            <a:avLst/>
          </a:prstGeom>
        </p:spPr>
        <p:txBody>
          <a:bodyPr vert="horz" lIns="91440" tIns="45720" rIns="91440" bIns="45720" rtlCol="0" anchor="ctr">
            <a:normAutofit/>
          </a:bodyPr>
          <a:lstStyle>
            <a:lvl1pPr>
              <a:defRPr>
                <a:solidFill>
                  <a:srgbClr val="001046"/>
                </a:solidFill>
              </a:defRPr>
            </a:lvl1pPr>
          </a:lstStyle>
          <a:p>
            <a:r>
              <a:rPr lang="nb-NO"/>
              <a:t>Klikk for å redigere tittelstil</a:t>
            </a:r>
          </a:p>
        </p:txBody>
      </p:sp>
      <p:sp>
        <p:nvSpPr>
          <p:cNvPr id="9" name="Plassholder for dato 3"/>
          <p:cNvSpPr>
            <a:spLocks noGrp="1"/>
          </p:cNvSpPr>
          <p:nvPr>
            <p:ph type="dt" sz="half" idx="2"/>
          </p:nvPr>
        </p:nvSpPr>
        <p:spPr>
          <a:xfrm>
            <a:off x="609600" y="617378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t>04.10.2021</a:t>
            </a:fld>
            <a:endParaRPr lang="nb-NO"/>
          </a:p>
        </p:txBody>
      </p:sp>
      <p:sp>
        <p:nvSpPr>
          <p:cNvPr id="10" name="Plassholder for bunntekst 4"/>
          <p:cNvSpPr>
            <a:spLocks noGrp="1"/>
          </p:cNvSpPr>
          <p:nvPr>
            <p:ph type="ftr" sz="quarter" idx="3"/>
          </p:nvPr>
        </p:nvSpPr>
        <p:spPr>
          <a:xfrm>
            <a:off x="4165600" y="617378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11" name="Plassholder for lysbildenummer 5"/>
          <p:cNvSpPr>
            <a:spLocks noGrp="1"/>
          </p:cNvSpPr>
          <p:nvPr>
            <p:ph type="sldNum" sz="quarter" idx="4"/>
          </p:nvPr>
        </p:nvSpPr>
        <p:spPr>
          <a:xfrm>
            <a:off x="8737601" y="6173788"/>
            <a:ext cx="15590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t>‹#›</a:t>
            </a:fld>
            <a:endParaRPr lang="nb-NO"/>
          </a:p>
        </p:txBody>
      </p:sp>
      <p:sp>
        <p:nvSpPr>
          <p:cNvPr id="14" name="Plassholder for innhold 13"/>
          <p:cNvSpPr>
            <a:spLocks noGrp="1"/>
          </p:cNvSpPr>
          <p:nvPr>
            <p:ph sz="quarter" idx="10"/>
          </p:nvPr>
        </p:nvSpPr>
        <p:spPr>
          <a:xfrm>
            <a:off x="6456846" y="1759226"/>
            <a:ext cx="5343938" cy="415068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12" name="Bilde 11" descr="ks_hovedlogo_rgb.png">
            <a:extLst>
              <a:ext uri="{FF2B5EF4-FFF2-40B4-BE49-F238E27FC236}">
                <a16:creationId xmlns:a16="http://schemas.microsoft.com/office/drawing/2014/main" id="{46A0EEB7-D820-334D-B25B-E9ABF0D7B5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8244" y="6173787"/>
            <a:ext cx="730357" cy="364835"/>
          </a:xfrm>
          <a:prstGeom prst="rect">
            <a:avLst/>
          </a:prstGeom>
        </p:spPr>
      </p:pic>
      <p:sp>
        <p:nvSpPr>
          <p:cNvPr id="3" name="Plassholder for bilde 2">
            <a:extLst>
              <a:ext uri="{FF2B5EF4-FFF2-40B4-BE49-F238E27FC236}">
                <a16:creationId xmlns:a16="http://schemas.microsoft.com/office/drawing/2014/main" id="{F8775785-5BFF-6D40-A053-A80A0C6E5480}"/>
              </a:ext>
            </a:extLst>
          </p:cNvPr>
          <p:cNvSpPr>
            <a:spLocks noGrp="1"/>
          </p:cNvSpPr>
          <p:nvPr>
            <p:ph type="pic" sz="quarter" idx="11" hasCustomPrompt="1"/>
          </p:nvPr>
        </p:nvSpPr>
        <p:spPr>
          <a:xfrm>
            <a:off x="-1" y="0"/>
            <a:ext cx="6096000" cy="6858000"/>
          </a:xfrm>
          <a:solidFill>
            <a:schemeClr val="bg1"/>
          </a:solidFill>
        </p:spPr>
        <p:txBody>
          <a:bodyPr/>
          <a:lstStyle/>
          <a:p>
            <a:r>
              <a:rPr lang="nb-NO"/>
              <a:t>Klikk for å sette inn bilde</a:t>
            </a:r>
          </a:p>
        </p:txBody>
      </p:sp>
      <p:sp>
        <p:nvSpPr>
          <p:cNvPr id="13" name="Plassholder for tittel 1">
            <a:extLst>
              <a:ext uri="{FF2B5EF4-FFF2-40B4-BE49-F238E27FC236}">
                <a16:creationId xmlns:a16="http://schemas.microsoft.com/office/drawing/2014/main" id="{76465E12-734C-3245-9C95-4F8EED55FA64}"/>
              </a:ext>
            </a:extLst>
          </p:cNvPr>
          <p:cNvSpPr txBox="1">
            <a:spLocks/>
          </p:cNvSpPr>
          <p:nvPr userDrawn="1"/>
        </p:nvSpPr>
        <p:spPr>
          <a:xfrm>
            <a:off x="6945848" y="319087"/>
            <a:ext cx="4780794" cy="37768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rgbClr val="001046"/>
                </a:solidFill>
                <a:latin typeface="+mj-lt"/>
                <a:ea typeface="+mj-ea"/>
                <a:cs typeface="+mj-cs"/>
              </a:defRPr>
            </a:lvl1pPr>
          </a:lstStyle>
          <a:p>
            <a:r>
              <a:rPr lang="nb-NO" sz="1800"/>
              <a:t>EKSEMPEL</a:t>
            </a:r>
          </a:p>
        </p:txBody>
      </p:sp>
      <p:pic>
        <p:nvPicPr>
          <p:cNvPr id="15" name="Bilde 14" descr="Et bilde som inneholder lys, tegning&#10;&#10;Automatisk generert beskrivelse">
            <a:extLst>
              <a:ext uri="{FF2B5EF4-FFF2-40B4-BE49-F238E27FC236}">
                <a16:creationId xmlns:a16="http://schemas.microsoft.com/office/drawing/2014/main" id="{D19E0E4C-2FD0-EE4A-8162-DFCEE973FC7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44795" y="319087"/>
            <a:ext cx="335213" cy="381133"/>
          </a:xfrm>
          <a:prstGeom prst="rect">
            <a:avLst/>
          </a:prstGeom>
        </p:spPr>
      </p:pic>
    </p:spTree>
    <p:extLst>
      <p:ext uri="{BB962C8B-B14F-4D97-AF65-F5344CB8AC3E}">
        <p14:creationId xmlns:p14="http://schemas.microsoft.com/office/powerpoint/2010/main" val="2555333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609600" y="366591"/>
            <a:ext cx="10972800" cy="1143000"/>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609600" y="1548091"/>
            <a:ext cx="10972800" cy="4323320"/>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609600" y="617378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t>04.10.2021</a:t>
            </a:fld>
            <a:endParaRPr lang="nb-NO"/>
          </a:p>
        </p:txBody>
      </p:sp>
      <p:sp>
        <p:nvSpPr>
          <p:cNvPr id="5" name="Plassholder for bunntekst 4"/>
          <p:cNvSpPr>
            <a:spLocks noGrp="1"/>
          </p:cNvSpPr>
          <p:nvPr>
            <p:ph type="ftr" sz="quarter" idx="3"/>
          </p:nvPr>
        </p:nvSpPr>
        <p:spPr>
          <a:xfrm>
            <a:off x="4165600" y="617378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737601" y="6173788"/>
            <a:ext cx="15590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t>‹#›</a:t>
            </a:fld>
            <a:endParaRPr lang="nb-NO"/>
          </a:p>
        </p:txBody>
      </p:sp>
      <p:pic>
        <p:nvPicPr>
          <p:cNvPr id="8" name="Bilde 7" descr="ks_hovedlogo_rgb.png"/>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10928244" y="6173787"/>
            <a:ext cx="730357" cy="364835"/>
          </a:xfrm>
          <a:prstGeom prst="rect">
            <a:avLst/>
          </a:prstGeom>
        </p:spPr>
      </p:pic>
    </p:spTree>
    <p:extLst>
      <p:ext uri="{BB962C8B-B14F-4D97-AF65-F5344CB8AC3E}">
        <p14:creationId xmlns:p14="http://schemas.microsoft.com/office/powerpoint/2010/main" val="5527269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11" r:id="rId3"/>
    <p:sldLayoutId id="2147483714" r:id="rId4"/>
    <p:sldLayoutId id="2147483715" r:id="rId5"/>
    <p:sldLayoutId id="2147483716" r:id="rId6"/>
    <p:sldLayoutId id="2147483717" r:id="rId7"/>
    <p:sldLayoutId id="2147483712" r:id="rId8"/>
    <p:sldLayoutId id="2147483713" r:id="rId9"/>
    <p:sldLayoutId id="2147483701" r:id="rId10"/>
    <p:sldLayoutId id="2147483703" r:id="rId11"/>
    <p:sldLayoutId id="2147483704" r:id="rId12"/>
    <p:sldLayoutId id="2147483649" r:id="rId13"/>
    <p:sldLayoutId id="2147483709" r:id="rId14"/>
    <p:sldLayoutId id="2147483710" r:id="rId15"/>
  </p:sldLayoutIdLst>
  <p:txStyles>
    <p:titleStyle>
      <a:lvl1pPr algn="l" defTabSz="457200" rtl="0" eaLnBrk="1" latinLnBrk="0" hangingPunct="1">
        <a:spcBef>
          <a:spcPct val="0"/>
        </a:spcBef>
        <a:buNone/>
        <a:defRPr sz="3600" kern="1200">
          <a:solidFill>
            <a:srgbClr val="001A58"/>
          </a:solidFill>
          <a:latin typeface="+mj-lt"/>
          <a:ea typeface="+mj-ea"/>
          <a:cs typeface="+mj-cs"/>
        </a:defRPr>
      </a:lvl1pPr>
    </p:titleStyle>
    <p:bodyStyle>
      <a:lvl1pPr marL="342900" indent="-342900" algn="l" defTabSz="457200" rtl="0" eaLnBrk="1" latinLnBrk="0" hangingPunct="1">
        <a:spcBef>
          <a:spcPct val="20000"/>
        </a:spcBef>
        <a:buFont typeface="Arial"/>
        <a:buChar char="•"/>
        <a:defRPr sz="2600" kern="1200">
          <a:solidFill>
            <a:srgbClr val="001A58"/>
          </a:solidFill>
          <a:latin typeface="+mn-lt"/>
          <a:ea typeface="+mn-ea"/>
          <a:cs typeface="+mn-cs"/>
        </a:defRPr>
      </a:lvl1pPr>
      <a:lvl2pPr marL="742950" indent="-285750" algn="l" defTabSz="457200" rtl="0" eaLnBrk="1" latinLnBrk="0" hangingPunct="1">
        <a:spcBef>
          <a:spcPct val="20000"/>
        </a:spcBef>
        <a:buFont typeface="Arial"/>
        <a:buChar char="–"/>
        <a:defRPr sz="2600" kern="1200">
          <a:solidFill>
            <a:srgbClr val="001A58"/>
          </a:solidFill>
          <a:latin typeface="+mn-lt"/>
          <a:ea typeface="+mn-ea"/>
          <a:cs typeface="+mn-cs"/>
        </a:defRPr>
      </a:lvl2pPr>
      <a:lvl3pPr marL="1143000" indent="-228600" algn="l" defTabSz="457200" rtl="0" eaLnBrk="1" latinLnBrk="0" hangingPunct="1">
        <a:spcBef>
          <a:spcPct val="20000"/>
        </a:spcBef>
        <a:buFont typeface="Arial"/>
        <a:buChar char="•"/>
        <a:defRPr sz="2600" kern="1200">
          <a:solidFill>
            <a:srgbClr val="001A58"/>
          </a:solidFill>
          <a:latin typeface="+mn-lt"/>
          <a:ea typeface="+mn-ea"/>
          <a:cs typeface="+mn-cs"/>
        </a:defRPr>
      </a:lvl3pPr>
      <a:lvl4pPr marL="1600200" indent="-228600" algn="l" defTabSz="457200" rtl="0" eaLnBrk="1" latinLnBrk="0" hangingPunct="1">
        <a:spcBef>
          <a:spcPct val="20000"/>
        </a:spcBef>
        <a:buFont typeface="Arial"/>
        <a:buChar char="–"/>
        <a:defRPr sz="2600" kern="1200">
          <a:solidFill>
            <a:srgbClr val="001A58"/>
          </a:solidFill>
          <a:latin typeface="+mn-lt"/>
          <a:ea typeface="+mn-ea"/>
          <a:cs typeface="+mn-cs"/>
        </a:defRPr>
      </a:lvl4pPr>
      <a:lvl5pPr marL="2057400" indent="-228600" algn="l" defTabSz="457200" rtl="0" eaLnBrk="1" latinLnBrk="0" hangingPunct="1">
        <a:spcBef>
          <a:spcPct val="20000"/>
        </a:spcBef>
        <a:buFont typeface="Arial"/>
        <a:buChar char="»"/>
        <a:defRPr sz="2600" kern="1200">
          <a:solidFill>
            <a:srgbClr val="001A5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4.png"/><Relationship Id="rId1" Type="http://schemas.openxmlformats.org/officeDocument/2006/relationships/slideLayout" Target="../slideLayouts/slideLayout10.xml"/><Relationship Id="rId5" Type="http://schemas.openxmlformats.org/officeDocument/2006/relationships/image" Target="../media/image19.emf"/><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slideLayout" Target="../slideLayouts/slideLayout11.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11.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0.xml"/><Relationship Id="rId4" Type="http://schemas.openxmlformats.org/officeDocument/2006/relationships/image" Target="../media/image16.sv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0.xml"/><Relationship Id="rId4" Type="http://schemas.openxmlformats.org/officeDocument/2006/relationships/image" Target="../media/image16.sv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0.xml"/><Relationship Id="rId4" Type="http://schemas.openxmlformats.org/officeDocument/2006/relationships/image" Target="../media/image16.sv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0.xml"/><Relationship Id="rId4"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4E6DF78-550C-4E43-BFFB-7A3CC5F4D253}"/>
              </a:ext>
            </a:extLst>
          </p:cNvPr>
          <p:cNvSpPr>
            <a:spLocks noGrp="1"/>
          </p:cNvSpPr>
          <p:nvPr>
            <p:ph type="ctrTitle"/>
          </p:nvPr>
        </p:nvSpPr>
        <p:spPr/>
        <p:txBody>
          <a:bodyPr/>
          <a:lstStyle/>
          <a:p>
            <a:r>
              <a:rPr lang="nb-NO"/>
              <a:t>A3 guide</a:t>
            </a:r>
          </a:p>
        </p:txBody>
      </p:sp>
      <p:sp>
        <p:nvSpPr>
          <p:cNvPr id="3" name="Undertittel 2">
            <a:extLst>
              <a:ext uri="{FF2B5EF4-FFF2-40B4-BE49-F238E27FC236}">
                <a16:creationId xmlns:a16="http://schemas.microsoft.com/office/drawing/2014/main" id="{BBAF5486-7373-4FCD-9092-495D34BC7B4F}"/>
              </a:ext>
            </a:extLst>
          </p:cNvPr>
          <p:cNvSpPr>
            <a:spLocks noGrp="1"/>
          </p:cNvSpPr>
          <p:nvPr>
            <p:ph type="subTitle" idx="1"/>
          </p:nvPr>
        </p:nvSpPr>
        <p:spPr/>
        <p:txBody>
          <a:bodyPr>
            <a:normAutofit/>
          </a:bodyPr>
          <a:lstStyle/>
          <a:p>
            <a:r>
              <a:rPr lang="nb-NO"/>
              <a:t>Et verktøy for systematisk problemløsing for å sikre en ønsket utvikling</a:t>
            </a:r>
          </a:p>
        </p:txBody>
      </p:sp>
    </p:spTree>
    <p:extLst>
      <p:ext uri="{BB962C8B-B14F-4D97-AF65-F5344CB8AC3E}">
        <p14:creationId xmlns:p14="http://schemas.microsoft.com/office/powerpoint/2010/main" val="2876872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4AFB89D-929E-46EA-8193-EF8C76164A0E}"/>
              </a:ext>
            </a:extLst>
          </p:cNvPr>
          <p:cNvSpPr>
            <a:spLocks noGrp="1"/>
          </p:cNvSpPr>
          <p:nvPr>
            <p:ph type="title"/>
          </p:nvPr>
        </p:nvSpPr>
        <p:spPr/>
        <p:txBody>
          <a:bodyPr/>
          <a:lstStyle/>
          <a:p>
            <a:r>
              <a:rPr lang="nb-NO"/>
              <a:t>Husk derfor kjørereglene!</a:t>
            </a:r>
          </a:p>
        </p:txBody>
      </p:sp>
      <p:sp>
        <p:nvSpPr>
          <p:cNvPr id="7" name="Plassholder for innhold 6">
            <a:extLst>
              <a:ext uri="{FF2B5EF4-FFF2-40B4-BE49-F238E27FC236}">
                <a16:creationId xmlns:a16="http://schemas.microsoft.com/office/drawing/2014/main" id="{AE2B2FA0-400E-4537-8B42-15A85DC2319B}"/>
              </a:ext>
            </a:extLst>
          </p:cNvPr>
          <p:cNvSpPr>
            <a:spLocks noGrp="1"/>
          </p:cNvSpPr>
          <p:nvPr>
            <p:ph sz="half" idx="1"/>
          </p:nvPr>
        </p:nvSpPr>
        <p:spPr>
          <a:xfrm>
            <a:off x="609600" y="1590676"/>
            <a:ext cx="5384800" cy="4259264"/>
          </a:xfrm>
        </p:spPr>
        <p:txBody>
          <a:bodyPr>
            <a:normAutofit/>
          </a:bodyPr>
          <a:lstStyle/>
          <a:p>
            <a:pPr marL="0" indent="0">
              <a:buNone/>
            </a:pPr>
            <a:r>
              <a:rPr lang="nb-NO" sz="1800" b="1" dirty="0"/>
              <a:t>Bestemt rekkefølge</a:t>
            </a:r>
          </a:p>
          <a:p>
            <a:r>
              <a:rPr lang="nb-NO" sz="1600" dirty="0">
                <a:solidFill>
                  <a:schemeClr val="tx1"/>
                </a:solidFill>
              </a:rPr>
              <a:t>A3 må utføres i en bestemt rekkefølge for å sikre varige forbedringer</a:t>
            </a:r>
          </a:p>
          <a:p>
            <a:pPr marL="0" indent="0">
              <a:buNone/>
            </a:pPr>
            <a:endParaRPr lang="nb-NO" sz="1800" dirty="0"/>
          </a:p>
          <a:p>
            <a:pPr marL="0" indent="0">
              <a:buNone/>
            </a:pPr>
            <a:endParaRPr lang="nb-NO" sz="1800" dirty="0"/>
          </a:p>
          <a:p>
            <a:pPr marL="0" indent="0">
              <a:buNone/>
            </a:pPr>
            <a:endParaRPr lang="nb-NO" sz="1800" b="1" dirty="0"/>
          </a:p>
          <a:p>
            <a:pPr marL="0" indent="0">
              <a:buNone/>
            </a:pPr>
            <a:r>
              <a:rPr lang="nb-NO" sz="1800" b="1" dirty="0"/>
              <a:t>Innsats</a:t>
            </a:r>
          </a:p>
          <a:p>
            <a:r>
              <a:rPr lang="nb-NO" sz="1600" dirty="0">
                <a:solidFill>
                  <a:schemeClr val="tx1"/>
                </a:solidFill>
              </a:rPr>
              <a:t>For å utarbeide en god og effektiv A3 bør det legges en god del innsats i steg 1 og 2</a:t>
            </a:r>
          </a:p>
        </p:txBody>
      </p:sp>
      <p:pic>
        <p:nvPicPr>
          <p:cNvPr id="9" name="Plassholder for innhold 8">
            <a:extLst>
              <a:ext uri="{FF2B5EF4-FFF2-40B4-BE49-F238E27FC236}">
                <a16:creationId xmlns:a16="http://schemas.microsoft.com/office/drawing/2014/main" id="{9702230D-CB11-4FB4-B24D-98FCD5B44B06}"/>
              </a:ext>
            </a:extLst>
          </p:cNvPr>
          <p:cNvPicPr>
            <a:picLocks noGrp="1" noChangeAspect="1"/>
          </p:cNvPicPr>
          <p:nvPr>
            <p:ph sz="half" idx="2"/>
          </p:nvPr>
        </p:nvPicPr>
        <p:blipFill>
          <a:blip r:embed="rId2"/>
          <a:stretch>
            <a:fillRect/>
          </a:stretch>
        </p:blipFill>
        <p:spPr>
          <a:xfrm>
            <a:off x="6197600" y="1969838"/>
            <a:ext cx="5384800" cy="3500936"/>
          </a:xfrm>
          <a:prstGeom prst="rect">
            <a:avLst/>
          </a:prstGeom>
        </p:spPr>
      </p:pic>
      <p:grpSp>
        <p:nvGrpSpPr>
          <p:cNvPr id="29" name="Gruppe 28">
            <a:extLst>
              <a:ext uri="{FF2B5EF4-FFF2-40B4-BE49-F238E27FC236}">
                <a16:creationId xmlns:a16="http://schemas.microsoft.com/office/drawing/2014/main" id="{D27CC950-7CF8-485C-9204-A3B385A157DF}"/>
              </a:ext>
            </a:extLst>
          </p:cNvPr>
          <p:cNvGrpSpPr/>
          <p:nvPr/>
        </p:nvGrpSpPr>
        <p:grpSpPr>
          <a:xfrm>
            <a:off x="858306" y="2686821"/>
            <a:ext cx="3277022" cy="381000"/>
            <a:chOff x="1083323" y="1965498"/>
            <a:chExt cx="3277022" cy="381000"/>
          </a:xfrm>
        </p:grpSpPr>
        <p:grpSp>
          <p:nvGrpSpPr>
            <p:cNvPr id="30" name="Gruppe 29">
              <a:extLst>
                <a:ext uri="{FF2B5EF4-FFF2-40B4-BE49-F238E27FC236}">
                  <a16:creationId xmlns:a16="http://schemas.microsoft.com/office/drawing/2014/main" id="{7D722066-7283-406B-83BB-9237FC8E4107}"/>
                </a:ext>
              </a:extLst>
            </p:cNvPr>
            <p:cNvGrpSpPr/>
            <p:nvPr/>
          </p:nvGrpSpPr>
          <p:grpSpPr>
            <a:xfrm>
              <a:off x="1083323" y="1965498"/>
              <a:ext cx="679258" cy="381000"/>
              <a:chOff x="1083323" y="1965498"/>
              <a:chExt cx="679258" cy="381000"/>
            </a:xfrm>
          </p:grpSpPr>
          <p:sp>
            <p:nvSpPr>
              <p:cNvPr id="48" name="Pil: vinkeltegn 47">
                <a:extLst>
                  <a:ext uri="{FF2B5EF4-FFF2-40B4-BE49-F238E27FC236}">
                    <a16:creationId xmlns:a16="http://schemas.microsoft.com/office/drawing/2014/main" id="{547EC990-FF42-4226-AFF4-3E564DD57B9B}"/>
                  </a:ext>
                </a:extLst>
              </p:cNvPr>
              <p:cNvSpPr/>
              <p:nvPr/>
            </p:nvSpPr>
            <p:spPr>
              <a:xfrm>
                <a:off x="1083323" y="2064427"/>
                <a:ext cx="679258" cy="184728"/>
              </a:xfrm>
              <a:prstGeom prst="chevron">
                <a:avLst/>
              </a:prstGeom>
              <a:solidFill>
                <a:schemeClr val="accent1">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srgbClr val="1A2038"/>
                  </a:solidFill>
                  <a:effectLst/>
                  <a:uLnTx/>
                  <a:uFillTx/>
                  <a:latin typeface="HK Grotesk"/>
                  <a:ea typeface="+mn-ea"/>
                  <a:cs typeface="+mn-cs"/>
                </a:endParaRPr>
              </a:p>
            </p:txBody>
          </p:sp>
          <p:sp>
            <p:nvSpPr>
              <p:cNvPr id="49" name="Ellipse 48">
                <a:extLst>
                  <a:ext uri="{FF2B5EF4-FFF2-40B4-BE49-F238E27FC236}">
                    <a16:creationId xmlns:a16="http://schemas.microsoft.com/office/drawing/2014/main" id="{0A7370BD-D705-413F-B369-7B865BDC28C3}"/>
                  </a:ext>
                </a:extLst>
              </p:cNvPr>
              <p:cNvSpPr/>
              <p:nvPr/>
            </p:nvSpPr>
            <p:spPr>
              <a:xfrm>
                <a:off x="1232452" y="1965498"/>
                <a:ext cx="381000" cy="381000"/>
              </a:xfrm>
              <a:prstGeom prst="ellipse">
                <a:avLst/>
              </a:prstGeom>
              <a:solidFill>
                <a:srgbClr val="FFFFFF"/>
              </a:solidFill>
              <a:ln w="12700" cap="flat" cmpd="sng" algn="ctr">
                <a:solidFill>
                  <a:schemeClr val="accent1">
                    <a:lumMod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b-NO" sz="1600" b="0" i="0" u="none" strike="noStrike" kern="0" cap="none" spc="0" normalizeH="0" baseline="0" noProof="0">
                    <a:ln>
                      <a:noFill/>
                    </a:ln>
                    <a:effectLst/>
                    <a:uLnTx/>
                    <a:uFillTx/>
                    <a:latin typeface="HK Grotesk"/>
                    <a:ea typeface="+mn-ea"/>
                    <a:cs typeface="+mn-cs"/>
                  </a:rPr>
                  <a:t>1</a:t>
                </a:r>
              </a:p>
            </p:txBody>
          </p:sp>
        </p:grpSp>
        <p:grpSp>
          <p:nvGrpSpPr>
            <p:cNvPr id="31" name="Gruppe 30">
              <a:extLst>
                <a:ext uri="{FF2B5EF4-FFF2-40B4-BE49-F238E27FC236}">
                  <a16:creationId xmlns:a16="http://schemas.microsoft.com/office/drawing/2014/main" id="{8A5943E5-CE57-4918-8EDC-72977C1787D2}"/>
                </a:ext>
              </a:extLst>
            </p:cNvPr>
            <p:cNvGrpSpPr/>
            <p:nvPr/>
          </p:nvGrpSpPr>
          <p:grpSpPr>
            <a:xfrm>
              <a:off x="1732764" y="1965498"/>
              <a:ext cx="679258" cy="381000"/>
              <a:chOff x="1083323" y="1965498"/>
              <a:chExt cx="679258" cy="381000"/>
            </a:xfrm>
          </p:grpSpPr>
          <p:sp>
            <p:nvSpPr>
              <p:cNvPr id="46" name="Pil: vinkeltegn 45">
                <a:extLst>
                  <a:ext uri="{FF2B5EF4-FFF2-40B4-BE49-F238E27FC236}">
                    <a16:creationId xmlns:a16="http://schemas.microsoft.com/office/drawing/2014/main" id="{DE30C9A3-9890-405C-99DD-5DBE23E51EE6}"/>
                  </a:ext>
                </a:extLst>
              </p:cNvPr>
              <p:cNvSpPr/>
              <p:nvPr/>
            </p:nvSpPr>
            <p:spPr>
              <a:xfrm>
                <a:off x="1083323" y="2064427"/>
                <a:ext cx="679258" cy="184728"/>
              </a:xfrm>
              <a:prstGeom prst="chevron">
                <a:avLst/>
              </a:prstGeom>
              <a:solidFill>
                <a:schemeClr val="accent1">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srgbClr val="1A2038"/>
                  </a:solidFill>
                  <a:effectLst/>
                  <a:uLnTx/>
                  <a:uFillTx/>
                  <a:latin typeface="HK Grotesk"/>
                  <a:ea typeface="+mn-ea"/>
                  <a:cs typeface="+mn-cs"/>
                </a:endParaRPr>
              </a:p>
            </p:txBody>
          </p:sp>
          <p:sp>
            <p:nvSpPr>
              <p:cNvPr id="47" name="Ellipse 46">
                <a:extLst>
                  <a:ext uri="{FF2B5EF4-FFF2-40B4-BE49-F238E27FC236}">
                    <a16:creationId xmlns:a16="http://schemas.microsoft.com/office/drawing/2014/main" id="{F9AC7022-A7B1-423C-BEA9-9BC632A05400}"/>
                  </a:ext>
                </a:extLst>
              </p:cNvPr>
              <p:cNvSpPr/>
              <p:nvPr/>
            </p:nvSpPr>
            <p:spPr>
              <a:xfrm>
                <a:off x="1232452" y="1965498"/>
                <a:ext cx="381000" cy="381000"/>
              </a:xfrm>
              <a:prstGeom prst="ellipse">
                <a:avLst/>
              </a:prstGeom>
              <a:solidFill>
                <a:srgbClr val="FFFFFF"/>
              </a:solidFill>
              <a:ln w="12700" cap="flat" cmpd="sng" algn="ctr">
                <a:solidFill>
                  <a:schemeClr val="accent1">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b-NO" sz="1600" b="0" i="0" u="none" strike="noStrike" kern="0" cap="none" spc="0" normalizeH="0" baseline="0" noProof="0">
                    <a:ln>
                      <a:noFill/>
                    </a:ln>
                    <a:effectLst/>
                    <a:uLnTx/>
                    <a:uFillTx/>
                    <a:latin typeface="HK Grotesk"/>
                    <a:ea typeface="+mn-ea"/>
                    <a:cs typeface="+mn-cs"/>
                  </a:rPr>
                  <a:t>2</a:t>
                </a:r>
              </a:p>
            </p:txBody>
          </p:sp>
        </p:grpSp>
        <p:grpSp>
          <p:nvGrpSpPr>
            <p:cNvPr id="32" name="Gruppe 31">
              <a:extLst>
                <a:ext uri="{FF2B5EF4-FFF2-40B4-BE49-F238E27FC236}">
                  <a16:creationId xmlns:a16="http://schemas.microsoft.com/office/drawing/2014/main" id="{30CD5B25-C679-4E81-A844-E1892A1E2F93}"/>
                </a:ext>
              </a:extLst>
            </p:cNvPr>
            <p:cNvGrpSpPr/>
            <p:nvPr/>
          </p:nvGrpSpPr>
          <p:grpSpPr>
            <a:xfrm>
              <a:off x="2382205" y="1965498"/>
              <a:ext cx="679258" cy="381000"/>
              <a:chOff x="1083323" y="1965498"/>
              <a:chExt cx="679258" cy="381000"/>
            </a:xfrm>
          </p:grpSpPr>
          <p:sp>
            <p:nvSpPr>
              <p:cNvPr id="44" name="Pil: vinkeltegn 43">
                <a:extLst>
                  <a:ext uri="{FF2B5EF4-FFF2-40B4-BE49-F238E27FC236}">
                    <a16:creationId xmlns:a16="http://schemas.microsoft.com/office/drawing/2014/main" id="{9DF2903B-6025-4D09-B764-ED29A3A9E67E}"/>
                  </a:ext>
                </a:extLst>
              </p:cNvPr>
              <p:cNvSpPr/>
              <p:nvPr/>
            </p:nvSpPr>
            <p:spPr>
              <a:xfrm>
                <a:off x="1083323" y="2064427"/>
                <a:ext cx="679258" cy="184728"/>
              </a:xfrm>
              <a:prstGeom prst="chevron">
                <a:avLst/>
              </a:prstGeom>
              <a:solidFill>
                <a:schemeClr val="accent1">
                  <a:lumMod val="60000"/>
                  <a:lumOff val="4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srgbClr val="1A2038"/>
                  </a:solidFill>
                  <a:effectLst/>
                  <a:uLnTx/>
                  <a:uFillTx/>
                  <a:latin typeface="HK Grotesk"/>
                  <a:ea typeface="+mn-ea"/>
                  <a:cs typeface="+mn-cs"/>
                </a:endParaRPr>
              </a:p>
            </p:txBody>
          </p:sp>
          <p:sp>
            <p:nvSpPr>
              <p:cNvPr id="45" name="Ellipse 44">
                <a:extLst>
                  <a:ext uri="{FF2B5EF4-FFF2-40B4-BE49-F238E27FC236}">
                    <a16:creationId xmlns:a16="http://schemas.microsoft.com/office/drawing/2014/main" id="{6023D166-8B35-422B-9621-3FFA03F60389}"/>
                  </a:ext>
                </a:extLst>
              </p:cNvPr>
              <p:cNvSpPr/>
              <p:nvPr/>
            </p:nvSpPr>
            <p:spPr>
              <a:xfrm>
                <a:off x="1232452" y="1965498"/>
                <a:ext cx="381000" cy="381000"/>
              </a:xfrm>
              <a:prstGeom prst="ellipse">
                <a:avLst/>
              </a:prstGeom>
              <a:solidFill>
                <a:srgbClr val="FFFFFF"/>
              </a:solidFill>
              <a:ln w="12700" cap="flat" cmpd="sng" algn="ctr">
                <a:solidFill>
                  <a:schemeClr val="accent1">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b-NO" sz="1600" b="0" i="0" u="none" strike="noStrike" kern="0" cap="none" spc="0" normalizeH="0" baseline="0" noProof="0">
                    <a:ln>
                      <a:noFill/>
                    </a:ln>
                    <a:effectLst/>
                    <a:uLnTx/>
                    <a:uFillTx/>
                    <a:latin typeface="HK Grotesk"/>
                    <a:ea typeface="+mn-ea"/>
                    <a:cs typeface="+mn-cs"/>
                  </a:rPr>
                  <a:t>3</a:t>
                </a:r>
              </a:p>
            </p:txBody>
          </p:sp>
        </p:grpSp>
        <p:grpSp>
          <p:nvGrpSpPr>
            <p:cNvPr id="33" name="Gruppe 32">
              <a:extLst>
                <a:ext uri="{FF2B5EF4-FFF2-40B4-BE49-F238E27FC236}">
                  <a16:creationId xmlns:a16="http://schemas.microsoft.com/office/drawing/2014/main" id="{07B05A80-5BF7-4C73-B241-ECF18E71DFFA}"/>
                </a:ext>
              </a:extLst>
            </p:cNvPr>
            <p:cNvGrpSpPr/>
            <p:nvPr/>
          </p:nvGrpSpPr>
          <p:grpSpPr>
            <a:xfrm>
              <a:off x="3031646" y="1965498"/>
              <a:ext cx="679258" cy="381000"/>
              <a:chOff x="1083323" y="1965498"/>
              <a:chExt cx="679258" cy="381000"/>
            </a:xfrm>
          </p:grpSpPr>
          <p:sp>
            <p:nvSpPr>
              <p:cNvPr id="42" name="Pil: vinkeltegn 41">
                <a:extLst>
                  <a:ext uri="{FF2B5EF4-FFF2-40B4-BE49-F238E27FC236}">
                    <a16:creationId xmlns:a16="http://schemas.microsoft.com/office/drawing/2014/main" id="{250F043A-E77D-40EC-82E9-F8FD24FFCB60}"/>
                  </a:ext>
                </a:extLst>
              </p:cNvPr>
              <p:cNvSpPr/>
              <p:nvPr/>
            </p:nvSpPr>
            <p:spPr>
              <a:xfrm>
                <a:off x="1083323" y="2064427"/>
                <a:ext cx="679258" cy="184728"/>
              </a:xfrm>
              <a:prstGeom prst="chevron">
                <a:avLst/>
              </a:prstGeom>
              <a:solidFill>
                <a:schemeClr val="accent1">
                  <a:lumMod val="40000"/>
                  <a:lumOff val="6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srgbClr val="1A2038"/>
                  </a:solidFill>
                  <a:effectLst/>
                  <a:uLnTx/>
                  <a:uFillTx/>
                  <a:latin typeface="HK Grotesk"/>
                  <a:ea typeface="+mn-ea"/>
                  <a:cs typeface="+mn-cs"/>
                </a:endParaRPr>
              </a:p>
            </p:txBody>
          </p:sp>
          <p:sp>
            <p:nvSpPr>
              <p:cNvPr id="43" name="Ellipse 42">
                <a:extLst>
                  <a:ext uri="{FF2B5EF4-FFF2-40B4-BE49-F238E27FC236}">
                    <a16:creationId xmlns:a16="http://schemas.microsoft.com/office/drawing/2014/main" id="{61291556-5428-40D5-A794-1DCD7695031B}"/>
                  </a:ext>
                </a:extLst>
              </p:cNvPr>
              <p:cNvSpPr/>
              <p:nvPr/>
            </p:nvSpPr>
            <p:spPr>
              <a:xfrm>
                <a:off x="1232452" y="1965498"/>
                <a:ext cx="381000" cy="381000"/>
              </a:xfrm>
              <a:prstGeom prst="ellipse">
                <a:avLst/>
              </a:prstGeom>
              <a:solidFill>
                <a:srgbClr val="FFFFFF"/>
              </a:solidFill>
              <a:ln w="12700" cap="flat" cmpd="sng" algn="ctr">
                <a:solidFill>
                  <a:schemeClr val="accent1">
                    <a:lumMod val="40000"/>
                    <a:lumOff val="6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b-NO" sz="1600" b="0" i="0" u="none" strike="noStrike" kern="0" cap="none" spc="0" normalizeH="0" baseline="0" noProof="0">
                    <a:ln>
                      <a:noFill/>
                    </a:ln>
                    <a:effectLst/>
                    <a:uLnTx/>
                    <a:uFillTx/>
                    <a:latin typeface="HK Grotesk"/>
                    <a:ea typeface="+mn-ea"/>
                    <a:cs typeface="+mn-cs"/>
                  </a:rPr>
                  <a:t>4</a:t>
                </a:r>
              </a:p>
            </p:txBody>
          </p:sp>
        </p:grpSp>
        <p:grpSp>
          <p:nvGrpSpPr>
            <p:cNvPr id="34" name="Gruppe 33">
              <a:extLst>
                <a:ext uri="{FF2B5EF4-FFF2-40B4-BE49-F238E27FC236}">
                  <a16:creationId xmlns:a16="http://schemas.microsoft.com/office/drawing/2014/main" id="{3AF54A33-B53B-4C60-9AD1-832D1BAACF2D}"/>
                </a:ext>
              </a:extLst>
            </p:cNvPr>
            <p:cNvGrpSpPr/>
            <p:nvPr/>
          </p:nvGrpSpPr>
          <p:grpSpPr>
            <a:xfrm>
              <a:off x="3681087" y="1965498"/>
              <a:ext cx="679258" cy="381000"/>
              <a:chOff x="1083323" y="1965498"/>
              <a:chExt cx="679258" cy="381000"/>
            </a:xfrm>
          </p:grpSpPr>
          <p:sp>
            <p:nvSpPr>
              <p:cNvPr id="40" name="Pil: vinkeltegn 39">
                <a:extLst>
                  <a:ext uri="{FF2B5EF4-FFF2-40B4-BE49-F238E27FC236}">
                    <a16:creationId xmlns:a16="http://schemas.microsoft.com/office/drawing/2014/main" id="{5B1B3EA7-F78C-4D25-838E-596A1388D955}"/>
                  </a:ext>
                </a:extLst>
              </p:cNvPr>
              <p:cNvSpPr/>
              <p:nvPr/>
            </p:nvSpPr>
            <p:spPr>
              <a:xfrm>
                <a:off x="1083323" y="2064427"/>
                <a:ext cx="679258" cy="184728"/>
              </a:xfrm>
              <a:prstGeom prst="chevron">
                <a:avLst/>
              </a:prstGeom>
              <a:solidFill>
                <a:schemeClr val="accent1">
                  <a:lumMod val="20000"/>
                  <a:lumOff val="8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srgbClr val="1A2038"/>
                  </a:solidFill>
                  <a:effectLst/>
                  <a:uLnTx/>
                  <a:uFillTx/>
                  <a:latin typeface="HK Grotesk"/>
                  <a:ea typeface="+mn-ea"/>
                  <a:cs typeface="+mn-cs"/>
                </a:endParaRPr>
              </a:p>
            </p:txBody>
          </p:sp>
          <p:sp>
            <p:nvSpPr>
              <p:cNvPr id="41" name="Ellipse 40">
                <a:extLst>
                  <a:ext uri="{FF2B5EF4-FFF2-40B4-BE49-F238E27FC236}">
                    <a16:creationId xmlns:a16="http://schemas.microsoft.com/office/drawing/2014/main" id="{735B09B8-36AB-47A5-A6E5-253C33816BCC}"/>
                  </a:ext>
                </a:extLst>
              </p:cNvPr>
              <p:cNvSpPr/>
              <p:nvPr/>
            </p:nvSpPr>
            <p:spPr>
              <a:xfrm>
                <a:off x="1232452" y="1965498"/>
                <a:ext cx="381000" cy="381000"/>
              </a:xfrm>
              <a:prstGeom prst="ellipse">
                <a:avLst/>
              </a:prstGeom>
              <a:solidFill>
                <a:srgbClr val="FFFFFF"/>
              </a:solidFill>
              <a:ln w="12700" cap="flat" cmpd="sng" algn="ctr">
                <a:solidFill>
                  <a:schemeClr val="accent1">
                    <a:lumMod val="20000"/>
                    <a:lumOff val="8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b-NO" sz="1600" b="0" i="0" u="none" strike="noStrike" kern="0" cap="none" spc="0" normalizeH="0" baseline="0" noProof="0">
                    <a:ln>
                      <a:noFill/>
                    </a:ln>
                    <a:effectLst/>
                    <a:uLnTx/>
                    <a:uFillTx/>
                    <a:latin typeface="HK Grotesk"/>
                    <a:ea typeface="+mn-ea"/>
                    <a:cs typeface="+mn-cs"/>
                  </a:rPr>
                  <a:t>5</a:t>
                </a:r>
              </a:p>
            </p:txBody>
          </p:sp>
        </p:grpSp>
      </p:grpSp>
      <p:grpSp>
        <p:nvGrpSpPr>
          <p:cNvPr id="50" name="Gruppe 49">
            <a:extLst>
              <a:ext uri="{FF2B5EF4-FFF2-40B4-BE49-F238E27FC236}">
                <a16:creationId xmlns:a16="http://schemas.microsoft.com/office/drawing/2014/main" id="{C7916A65-90AE-4966-83FC-264B1667D657}"/>
              </a:ext>
            </a:extLst>
          </p:cNvPr>
          <p:cNvGrpSpPr/>
          <p:nvPr/>
        </p:nvGrpSpPr>
        <p:grpSpPr>
          <a:xfrm>
            <a:off x="858306" y="4620396"/>
            <a:ext cx="3277022" cy="381000"/>
            <a:chOff x="1083323" y="1965498"/>
            <a:chExt cx="3277022" cy="381000"/>
          </a:xfrm>
        </p:grpSpPr>
        <p:grpSp>
          <p:nvGrpSpPr>
            <p:cNvPr id="51" name="Gruppe 50">
              <a:extLst>
                <a:ext uri="{FF2B5EF4-FFF2-40B4-BE49-F238E27FC236}">
                  <a16:creationId xmlns:a16="http://schemas.microsoft.com/office/drawing/2014/main" id="{91F7E708-4437-4C4A-82B5-36906A783EEB}"/>
                </a:ext>
              </a:extLst>
            </p:cNvPr>
            <p:cNvGrpSpPr/>
            <p:nvPr/>
          </p:nvGrpSpPr>
          <p:grpSpPr>
            <a:xfrm>
              <a:off x="1083323" y="1965498"/>
              <a:ext cx="679258" cy="381000"/>
              <a:chOff x="1083323" y="1965498"/>
              <a:chExt cx="679258" cy="381000"/>
            </a:xfrm>
          </p:grpSpPr>
          <p:sp>
            <p:nvSpPr>
              <p:cNvPr id="64" name="Pil: vinkeltegn 63">
                <a:extLst>
                  <a:ext uri="{FF2B5EF4-FFF2-40B4-BE49-F238E27FC236}">
                    <a16:creationId xmlns:a16="http://schemas.microsoft.com/office/drawing/2014/main" id="{690298FC-EDC5-4352-B9E4-617E0A9FDDFA}"/>
                  </a:ext>
                </a:extLst>
              </p:cNvPr>
              <p:cNvSpPr/>
              <p:nvPr/>
            </p:nvSpPr>
            <p:spPr>
              <a:xfrm>
                <a:off x="1083323" y="2064427"/>
                <a:ext cx="679258" cy="184728"/>
              </a:xfrm>
              <a:prstGeom prst="chevron">
                <a:avLst/>
              </a:prstGeom>
              <a:solidFill>
                <a:schemeClr val="accent1">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srgbClr val="1A2038"/>
                  </a:solidFill>
                  <a:effectLst/>
                  <a:uLnTx/>
                  <a:uFillTx/>
                  <a:latin typeface="HK Grotesk"/>
                  <a:ea typeface="+mn-ea"/>
                  <a:cs typeface="+mn-cs"/>
                </a:endParaRPr>
              </a:p>
            </p:txBody>
          </p:sp>
          <p:sp>
            <p:nvSpPr>
              <p:cNvPr id="65" name="Ellipse 64">
                <a:extLst>
                  <a:ext uri="{FF2B5EF4-FFF2-40B4-BE49-F238E27FC236}">
                    <a16:creationId xmlns:a16="http://schemas.microsoft.com/office/drawing/2014/main" id="{D3E51AE8-D6A1-4A9A-855C-6F58BF2E0C85}"/>
                  </a:ext>
                </a:extLst>
              </p:cNvPr>
              <p:cNvSpPr/>
              <p:nvPr/>
            </p:nvSpPr>
            <p:spPr>
              <a:xfrm>
                <a:off x="1232452" y="1965498"/>
                <a:ext cx="381000" cy="381000"/>
              </a:xfrm>
              <a:prstGeom prst="ellipse">
                <a:avLst/>
              </a:prstGeom>
              <a:solidFill>
                <a:srgbClr val="FFFFFF"/>
              </a:solidFill>
              <a:ln w="12700" cap="flat" cmpd="sng" algn="ctr">
                <a:solidFill>
                  <a:schemeClr val="accent1">
                    <a:lumMod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b-NO" sz="1600" b="0" i="0" u="none" strike="noStrike" kern="0" cap="none" spc="0" normalizeH="0" baseline="0" noProof="0">
                    <a:ln>
                      <a:noFill/>
                    </a:ln>
                    <a:effectLst/>
                    <a:uLnTx/>
                    <a:uFillTx/>
                    <a:latin typeface="HK Grotesk"/>
                    <a:ea typeface="+mn-ea"/>
                    <a:cs typeface="+mn-cs"/>
                  </a:rPr>
                  <a:t>1</a:t>
                </a:r>
              </a:p>
            </p:txBody>
          </p:sp>
        </p:grpSp>
        <p:grpSp>
          <p:nvGrpSpPr>
            <p:cNvPr id="52" name="Gruppe 51">
              <a:extLst>
                <a:ext uri="{FF2B5EF4-FFF2-40B4-BE49-F238E27FC236}">
                  <a16:creationId xmlns:a16="http://schemas.microsoft.com/office/drawing/2014/main" id="{A8A8FACC-F71E-46A0-B08E-101642516FCD}"/>
                </a:ext>
              </a:extLst>
            </p:cNvPr>
            <p:cNvGrpSpPr/>
            <p:nvPr/>
          </p:nvGrpSpPr>
          <p:grpSpPr>
            <a:xfrm>
              <a:off x="1732764" y="1965498"/>
              <a:ext cx="679258" cy="381000"/>
              <a:chOff x="1083323" y="1965498"/>
              <a:chExt cx="679258" cy="381000"/>
            </a:xfrm>
          </p:grpSpPr>
          <p:sp>
            <p:nvSpPr>
              <p:cNvPr id="62" name="Pil: vinkeltegn 61">
                <a:extLst>
                  <a:ext uri="{FF2B5EF4-FFF2-40B4-BE49-F238E27FC236}">
                    <a16:creationId xmlns:a16="http://schemas.microsoft.com/office/drawing/2014/main" id="{86E7554D-1199-4B6F-A585-5CED5AF180C9}"/>
                  </a:ext>
                </a:extLst>
              </p:cNvPr>
              <p:cNvSpPr/>
              <p:nvPr/>
            </p:nvSpPr>
            <p:spPr>
              <a:xfrm>
                <a:off x="1083323" y="2064427"/>
                <a:ext cx="679258" cy="184728"/>
              </a:xfrm>
              <a:prstGeom prst="chevron">
                <a:avLst/>
              </a:prstGeom>
              <a:solidFill>
                <a:schemeClr val="accent1">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srgbClr val="1A2038"/>
                  </a:solidFill>
                  <a:effectLst/>
                  <a:uLnTx/>
                  <a:uFillTx/>
                  <a:latin typeface="HK Grotesk"/>
                  <a:ea typeface="+mn-ea"/>
                  <a:cs typeface="+mn-cs"/>
                </a:endParaRPr>
              </a:p>
            </p:txBody>
          </p:sp>
          <p:sp>
            <p:nvSpPr>
              <p:cNvPr id="63" name="Ellipse 62">
                <a:extLst>
                  <a:ext uri="{FF2B5EF4-FFF2-40B4-BE49-F238E27FC236}">
                    <a16:creationId xmlns:a16="http://schemas.microsoft.com/office/drawing/2014/main" id="{A549FCAA-F00E-45D6-A9B4-23D259AF2A75}"/>
                  </a:ext>
                </a:extLst>
              </p:cNvPr>
              <p:cNvSpPr/>
              <p:nvPr/>
            </p:nvSpPr>
            <p:spPr>
              <a:xfrm>
                <a:off x="1232452" y="1965498"/>
                <a:ext cx="381000" cy="381000"/>
              </a:xfrm>
              <a:prstGeom prst="ellipse">
                <a:avLst/>
              </a:prstGeom>
              <a:solidFill>
                <a:srgbClr val="FFFFFF"/>
              </a:solidFill>
              <a:ln w="12700" cap="flat" cmpd="sng" algn="ctr">
                <a:solidFill>
                  <a:schemeClr val="accent1">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b-NO" sz="1600" b="0" i="0" u="none" strike="noStrike" kern="0" cap="none" spc="0" normalizeH="0" baseline="0" noProof="0">
                    <a:ln>
                      <a:noFill/>
                    </a:ln>
                    <a:effectLst/>
                    <a:uLnTx/>
                    <a:uFillTx/>
                    <a:latin typeface="HK Grotesk"/>
                    <a:ea typeface="+mn-ea"/>
                    <a:cs typeface="+mn-cs"/>
                  </a:rPr>
                  <a:t>2</a:t>
                </a:r>
              </a:p>
            </p:txBody>
          </p:sp>
        </p:grpSp>
        <p:grpSp>
          <p:nvGrpSpPr>
            <p:cNvPr id="53" name="Gruppe 52">
              <a:extLst>
                <a:ext uri="{FF2B5EF4-FFF2-40B4-BE49-F238E27FC236}">
                  <a16:creationId xmlns:a16="http://schemas.microsoft.com/office/drawing/2014/main" id="{9FC8F4B4-648D-4B89-9774-392D58D0B816}"/>
                </a:ext>
              </a:extLst>
            </p:cNvPr>
            <p:cNvGrpSpPr/>
            <p:nvPr/>
          </p:nvGrpSpPr>
          <p:grpSpPr>
            <a:xfrm>
              <a:off x="2382205" y="1965498"/>
              <a:ext cx="679258" cy="381000"/>
              <a:chOff x="1083323" y="1965498"/>
              <a:chExt cx="679258" cy="381000"/>
            </a:xfrm>
          </p:grpSpPr>
          <p:sp>
            <p:nvSpPr>
              <p:cNvPr id="60" name="Pil: vinkeltegn 59">
                <a:extLst>
                  <a:ext uri="{FF2B5EF4-FFF2-40B4-BE49-F238E27FC236}">
                    <a16:creationId xmlns:a16="http://schemas.microsoft.com/office/drawing/2014/main" id="{6D7F4563-CAF1-4055-9A59-EB3A04290273}"/>
                  </a:ext>
                </a:extLst>
              </p:cNvPr>
              <p:cNvSpPr/>
              <p:nvPr/>
            </p:nvSpPr>
            <p:spPr>
              <a:xfrm>
                <a:off x="1083323" y="2064427"/>
                <a:ext cx="679258" cy="184728"/>
              </a:xfrm>
              <a:prstGeom prst="chevron">
                <a:avLst/>
              </a:prstGeom>
              <a:solidFill>
                <a:schemeClr val="accent1">
                  <a:lumMod val="60000"/>
                  <a:lumOff val="4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srgbClr val="1A2038"/>
                  </a:solidFill>
                  <a:effectLst/>
                  <a:uLnTx/>
                  <a:uFillTx/>
                  <a:latin typeface="HK Grotesk"/>
                  <a:ea typeface="+mn-ea"/>
                  <a:cs typeface="+mn-cs"/>
                </a:endParaRPr>
              </a:p>
            </p:txBody>
          </p:sp>
          <p:sp>
            <p:nvSpPr>
              <p:cNvPr id="61" name="Ellipse 60">
                <a:extLst>
                  <a:ext uri="{FF2B5EF4-FFF2-40B4-BE49-F238E27FC236}">
                    <a16:creationId xmlns:a16="http://schemas.microsoft.com/office/drawing/2014/main" id="{7FD3CAAE-CCA3-4865-9F58-C2A401AB98D4}"/>
                  </a:ext>
                </a:extLst>
              </p:cNvPr>
              <p:cNvSpPr/>
              <p:nvPr/>
            </p:nvSpPr>
            <p:spPr>
              <a:xfrm>
                <a:off x="1232452" y="1965498"/>
                <a:ext cx="381000" cy="381000"/>
              </a:xfrm>
              <a:prstGeom prst="ellipse">
                <a:avLst/>
              </a:prstGeom>
              <a:solidFill>
                <a:srgbClr val="FFFFFF"/>
              </a:solidFill>
              <a:ln w="12700" cap="flat" cmpd="sng" algn="ctr">
                <a:solidFill>
                  <a:schemeClr val="accent1">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b-NO" sz="1600" b="0" i="0" u="none" strike="noStrike" kern="0" cap="none" spc="0" normalizeH="0" baseline="0" noProof="0">
                    <a:ln>
                      <a:noFill/>
                    </a:ln>
                    <a:effectLst/>
                    <a:uLnTx/>
                    <a:uFillTx/>
                    <a:latin typeface="HK Grotesk"/>
                    <a:ea typeface="+mn-ea"/>
                    <a:cs typeface="+mn-cs"/>
                  </a:rPr>
                  <a:t>3</a:t>
                </a:r>
              </a:p>
            </p:txBody>
          </p:sp>
        </p:grpSp>
        <p:grpSp>
          <p:nvGrpSpPr>
            <p:cNvPr id="54" name="Gruppe 53">
              <a:extLst>
                <a:ext uri="{FF2B5EF4-FFF2-40B4-BE49-F238E27FC236}">
                  <a16:creationId xmlns:a16="http://schemas.microsoft.com/office/drawing/2014/main" id="{90334CEF-7753-4B88-AD80-E77FDB8FCE51}"/>
                </a:ext>
              </a:extLst>
            </p:cNvPr>
            <p:cNvGrpSpPr/>
            <p:nvPr/>
          </p:nvGrpSpPr>
          <p:grpSpPr>
            <a:xfrm>
              <a:off x="3031646" y="1965498"/>
              <a:ext cx="679258" cy="381000"/>
              <a:chOff x="1083323" y="1965498"/>
              <a:chExt cx="679258" cy="381000"/>
            </a:xfrm>
          </p:grpSpPr>
          <p:sp>
            <p:nvSpPr>
              <p:cNvPr id="58" name="Pil: vinkeltegn 57">
                <a:extLst>
                  <a:ext uri="{FF2B5EF4-FFF2-40B4-BE49-F238E27FC236}">
                    <a16:creationId xmlns:a16="http://schemas.microsoft.com/office/drawing/2014/main" id="{8818F1F6-CE4A-4374-BBFE-573BDDFB2675}"/>
                  </a:ext>
                </a:extLst>
              </p:cNvPr>
              <p:cNvSpPr/>
              <p:nvPr/>
            </p:nvSpPr>
            <p:spPr>
              <a:xfrm>
                <a:off x="1083323" y="2064427"/>
                <a:ext cx="679258" cy="184728"/>
              </a:xfrm>
              <a:prstGeom prst="chevron">
                <a:avLst/>
              </a:prstGeom>
              <a:solidFill>
                <a:schemeClr val="accent1">
                  <a:lumMod val="40000"/>
                  <a:lumOff val="6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srgbClr val="1A2038"/>
                  </a:solidFill>
                  <a:effectLst/>
                  <a:uLnTx/>
                  <a:uFillTx/>
                  <a:latin typeface="HK Grotesk"/>
                  <a:ea typeface="+mn-ea"/>
                  <a:cs typeface="+mn-cs"/>
                </a:endParaRPr>
              </a:p>
            </p:txBody>
          </p:sp>
          <p:sp>
            <p:nvSpPr>
              <p:cNvPr id="59" name="Ellipse 58">
                <a:extLst>
                  <a:ext uri="{FF2B5EF4-FFF2-40B4-BE49-F238E27FC236}">
                    <a16:creationId xmlns:a16="http://schemas.microsoft.com/office/drawing/2014/main" id="{88569D55-D6E3-4B65-A807-D7C79BC4B2DC}"/>
                  </a:ext>
                </a:extLst>
              </p:cNvPr>
              <p:cNvSpPr/>
              <p:nvPr/>
            </p:nvSpPr>
            <p:spPr>
              <a:xfrm>
                <a:off x="1232452" y="1965498"/>
                <a:ext cx="381000" cy="381000"/>
              </a:xfrm>
              <a:prstGeom prst="ellipse">
                <a:avLst/>
              </a:prstGeom>
              <a:solidFill>
                <a:srgbClr val="FFFFFF"/>
              </a:solidFill>
              <a:ln w="12700" cap="flat" cmpd="sng" algn="ctr">
                <a:solidFill>
                  <a:schemeClr val="accent1">
                    <a:lumMod val="40000"/>
                    <a:lumOff val="6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b-NO" sz="1600" b="0" i="0" u="none" strike="noStrike" kern="0" cap="none" spc="0" normalizeH="0" baseline="0" noProof="0">
                    <a:ln>
                      <a:noFill/>
                    </a:ln>
                    <a:effectLst/>
                    <a:uLnTx/>
                    <a:uFillTx/>
                    <a:latin typeface="HK Grotesk"/>
                    <a:ea typeface="+mn-ea"/>
                    <a:cs typeface="+mn-cs"/>
                  </a:rPr>
                  <a:t>4</a:t>
                </a:r>
              </a:p>
            </p:txBody>
          </p:sp>
        </p:grpSp>
        <p:grpSp>
          <p:nvGrpSpPr>
            <p:cNvPr id="55" name="Gruppe 54">
              <a:extLst>
                <a:ext uri="{FF2B5EF4-FFF2-40B4-BE49-F238E27FC236}">
                  <a16:creationId xmlns:a16="http://schemas.microsoft.com/office/drawing/2014/main" id="{6C858446-060A-4BCA-A52F-C84FBE8A7E8D}"/>
                </a:ext>
              </a:extLst>
            </p:cNvPr>
            <p:cNvGrpSpPr/>
            <p:nvPr/>
          </p:nvGrpSpPr>
          <p:grpSpPr>
            <a:xfrm>
              <a:off x="3681087" y="1965498"/>
              <a:ext cx="679258" cy="381000"/>
              <a:chOff x="1083323" y="1965498"/>
              <a:chExt cx="679258" cy="381000"/>
            </a:xfrm>
          </p:grpSpPr>
          <p:sp>
            <p:nvSpPr>
              <p:cNvPr id="56" name="Pil: vinkeltegn 55">
                <a:extLst>
                  <a:ext uri="{FF2B5EF4-FFF2-40B4-BE49-F238E27FC236}">
                    <a16:creationId xmlns:a16="http://schemas.microsoft.com/office/drawing/2014/main" id="{B330BC42-E392-43D9-B845-2B08BC917240}"/>
                  </a:ext>
                </a:extLst>
              </p:cNvPr>
              <p:cNvSpPr/>
              <p:nvPr/>
            </p:nvSpPr>
            <p:spPr>
              <a:xfrm>
                <a:off x="1083323" y="2064427"/>
                <a:ext cx="679258" cy="184728"/>
              </a:xfrm>
              <a:prstGeom prst="chevron">
                <a:avLst/>
              </a:prstGeom>
              <a:solidFill>
                <a:schemeClr val="accent1">
                  <a:lumMod val="20000"/>
                  <a:lumOff val="8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srgbClr val="1A2038"/>
                  </a:solidFill>
                  <a:effectLst/>
                  <a:uLnTx/>
                  <a:uFillTx/>
                  <a:latin typeface="HK Grotesk"/>
                  <a:ea typeface="+mn-ea"/>
                  <a:cs typeface="+mn-cs"/>
                </a:endParaRPr>
              </a:p>
            </p:txBody>
          </p:sp>
          <p:sp>
            <p:nvSpPr>
              <p:cNvPr id="57" name="Ellipse 56">
                <a:extLst>
                  <a:ext uri="{FF2B5EF4-FFF2-40B4-BE49-F238E27FC236}">
                    <a16:creationId xmlns:a16="http://schemas.microsoft.com/office/drawing/2014/main" id="{AE983C6A-4A9D-4925-9D0D-A9CCD2D7ED8F}"/>
                  </a:ext>
                </a:extLst>
              </p:cNvPr>
              <p:cNvSpPr/>
              <p:nvPr/>
            </p:nvSpPr>
            <p:spPr>
              <a:xfrm>
                <a:off x="1232452" y="1965498"/>
                <a:ext cx="381000" cy="381000"/>
              </a:xfrm>
              <a:prstGeom prst="ellipse">
                <a:avLst/>
              </a:prstGeom>
              <a:solidFill>
                <a:srgbClr val="FFFFFF"/>
              </a:solidFill>
              <a:ln w="12700" cap="flat" cmpd="sng" algn="ctr">
                <a:solidFill>
                  <a:schemeClr val="accent1">
                    <a:lumMod val="20000"/>
                    <a:lumOff val="8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b-NO" sz="1600" b="0" i="0" u="none" strike="noStrike" kern="0" cap="none" spc="0" normalizeH="0" baseline="0" noProof="0">
                    <a:ln>
                      <a:noFill/>
                    </a:ln>
                    <a:effectLst/>
                    <a:uLnTx/>
                    <a:uFillTx/>
                    <a:latin typeface="HK Grotesk"/>
                    <a:ea typeface="+mn-ea"/>
                    <a:cs typeface="+mn-cs"/>
                  </a:rPr>
                  <a:t>5</a:t>
                </a:r>
              </a:p>
            </p:txBody>
          </p:sp>
        </p:grpSp>
      </p:grpSp>
      <p:cxnSp>
        <p:nvCxnSpPr>
          <p:cNvPr id="5" name="Rett pilkobling 4">
            <a:extLst>
              <a:ext uri="{FF2B5EF4-FFF2-40B4-BE49-F238E27FC236}">
                <a16:creationId xmlns:a16="http://schemas.microsoft.com/office/drawing/2014/main" id="{1BCE5BEB-F4E5-4D0D-BF98-028618E44576}"/>
              </a:ext>
            </a:extLst>
          </p:cNvPr>
          <p:cNvCxnSpPr>
            <a:cxnSpLocks/>
          </p:cNvCxnSpPr>
          <p:nvPr/>
        </p:nvCxnSpPr>
        <p:spPr>
          <a:xfrm>
            <a:off x="7543800" y="2542044"/>
            <a:ext cx="0" cy="2459352"/>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cxnSp>
        <p:nvCxnSpPr>
          <p:cNvPr id="66" name="Rett pilkobling 65">
            <a:extLst>
              <a:ext uri="{FF2B5EF4-FFF2-40B4-BE49-F238E27FC236}">
                <a16:creationId xmlns:a16="http://schemas.microsoft.com/office/drawing/2014/main" id="{0837EA2C-5C33-4963-8B8D-47FD7F444AAD}"/>
              </a:ext>
            </a:extLst>
          </p:cNvPr>
          <p:cNvCxnSpPr>
            <a:cxnSpLocks/>
          </p:cNvCxnSpPr>
          <p:nvPr/>
        </p:nvCxnSpPr>
        <p:spPr>
          <a:xfrm flipV="1">
            <a:off x="7747001" y="2542045"/>
            <a:ext cx="2463799" cy="2268851"/>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cxnSp>
        <p:nvCxnSpPr>
          <p:cNvPr id="69" name="Rett pilkobling 68">
            <a:extLst>
              <a:ext uri="{FF2B5EF4-FFF2-40B4-BE49-F238E27FC236}">
                <a16:creationId xmlns:a16="http://schemas.microsoft.com/office/drawing/2014/main" id="{E498793E-A753-42F7-8223-8F2FD09200F5}"/>
              </a:ext>
            </a:extLst>
          </p:cNvPr>
          <p:cNvCxnSpPr>
            <a:cxnSpLocks/>
          </p:cNvCxnSpPr>
          <p:nvPr/>
        </p:nvCxnSpPr>
        <p:spPr>
          <a:xfrm>
            <a:off x="10210800" y="2686821"/>
            <a:ext cx="0" cy="1142229"/>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cxnSp>
        <p:nvCxnSpPr>
          <p:cNvPr id="76" name="Rett pilkobling 75">
            <a:extLst>
              <a:ext uri="{FF2B5EF4-FFF2-40B4-BE49-F238E27FC236}">
                <a16:creationId xmlns:a16="http://schemas.microsoft.com/office/drawing/2014/main" id="{5E830EFA-EF3E-4829-97A9-3BC5A0F5E041}"/>
              </a:ext>
            </a:extLst>
          </p:cNvPr>
          <p:cNvCxnSpPr>
            <a:cxnSpLocks/>
          </p:cNvCxnSpPr>
          <p:nvPr/>
        </p:nvCxnSpPr>
        <p:spPr>
          <a:xfrm>
            <a:off x="10210800" y="3915546"/>
            <a:ext cx="0" cy="108585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cxnSp>
        <p:nvCxnSpPr>
          <p:cNvPr id="85" name="Rett linje 84">
            <a:extLst>
              <a:ext uri="{FF2B5EF4-FFF2-40B4-BE49-F238E27FC236}">
                <a16:creationId xmlns:a16="http://schemas.microsoft.com/office/drawing/2014/main" id="{C16F5EE1-35A4-4A69-9B9F-47FB50D6D0C7}"/>
              </a:ext>
            </a:extLst>
          </p:cNvPr>
          <p:cNvCxnSpPr/>
          <p:nvPr/>
        </p:nvCxnSpPr>
        <p:spPr>
          <a:xfrm>
            <a:off x="911539" y="5177752"/>
            <a:ext cx="1201718" cy="0"/>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6" name="Rett linje 85">
            <a:extLst>
              <a:ext uri="{FF2B5EF4-FFF2-40B4-BE49-F238E27FC236}">
                <a16:creationId xmlns:a16="http://schemas.microsoft.com/office/drawing/2014/main" id="{45287629-2F13-4434-8355-EBE6B6CF548C}"/>
              </a:ext>
            </a:extLst>
          </p:cNvPr>
          <p:cNvCxnSpPr>
            <a:cxnSpLocks/>
          </p:cNvCxnSpPr>
          <p:nvPr/>
        </p:nvCxnSpPr>
        <p:spPr>
          <a:xfrm>
            <a:off x="2252439" y="5177752"/>
            <a:ext cx="1838958" cy="0"/>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7" name="TekstSylinder 86">
            <a:extLst>
              <a:ext uri="{FF2B5EF4-FFF2-40B4-BE49-F238E27FC236}">
                <a16:creationId xmlns:a16="http://schemas.microsoft.com/office/drawing/2014/main" id="{8767C785-6D7D-488F-A993-8B06B1D6FA39}"/>
              </a:ext>
            </a:extLst>
          </p:cNvPr>
          <p:cNvSpPr txBox="1"/>
          <p:nvPr/>
        </p:nvSpPr>
        <p:spPr>
          <a:xfrm>
            <a:off x="911539" y="5302048"/>
            <a:ext cx="1201718" cy="307777"/>
          </a:xfrm>
          <a:prstGeom prst="rect">
            <a:avLst/>
          </a:prstGeom>
          <a:noFill/>
        </p:spPr>
        <p:txBody>
          <a:bodyPr wrap="square" rtlCol="0" anchor="ctr">
            <a:spAutoFit/>
          </a:bodyPr>
          <a:lstStyle/>
          <a:p>
            <a:pPr algn="ctr"/>
            <a:r>
              <a:rPr lang="nb-NO" sz="1400">
                <a:solidFill>
                  <a:schemeClr val="bg1">
                    <a:lumMod val="50000"/>
                  </a:schemeClr>
                </a:solidFill>
                <a:latin typeface="Arial" panose="020B0604020202020204" pitchFamily="34" charset="0"/>
                <a:cs typeface="Arial" panose="020B0604020202020204" pitchFamily="34" charset="0"/>
              </a:rPr>
              <a:t>Ca. 75 %</a:t>
            </a:r>
          </a:p>
        </p:txBody>
      </p:sp>
      <p:sp>
        <p:nvSpPr>
          <p:cNvPr id="88" name="TekstSylinder 87">
            <a:extLst>
              <a:ext uri="{FF2B5EF4-FFF2-40B4-BE49-F238E27FC236}">
                <a16:creationId xmlns:a16="http://schemas.microsoft.com/office/drawing/2014/main" id="{91C5F32A-2DDA-4147-B6CB-0F49F5946A48}"/>
              </a:ext>
            </a:extLst>
          </p:cNvPr>
          <p:cNvSpPr txBox="1"/>
          <p:nvPr/>
        </p:nvSpPr>
        <p:spPr>
          <a:xfrm>
            <a:off x="2252439" y="5302048"/>
            <a:ext cx="1838958" cy="307776"/>
          </a:xfrm>
          <a:prstGeom prst="rect">
            <a:avLst/>
          </a:prstGeom>
          <a:noFill/>
        </p:spPr>
        <p:txBody>
          <a:bodyPr wrap="square" rtlCol="0" anchor="ctr">
            <a:spAutoFit/>
          </a:bodyPr>
          <a:lstStyle/>
          <a:p>
            <a:pPr algn="ctr"/>
            <a:r>
              <a:rPr lang="nb-NO" sz="1400">
                <a:solidFill>
                  <a:schemeClr val="bg1">
                    <a:lumMod val="50000"/>
                  </a:schemeClr>
                </a:solidFill>
                <a:latin typeface="Arial" panose="020B0604020202020204" pitchFamily="34" charset="0"/>
                <a:cs typeface="Arial" panose="020B0604020202020204" pitchFamily="34" charset="0"/>
              </a:rPr>
              <a:t>Ca. 25 %</a:t>
            </a:r>
          </a:p>
        </p:txBody>
      </p:sp>
    </p:spTree>
    <p:extLst>
      <p:ext uri="{BB962C8B-B14F-4D97-AF65-F5344CB8AC3E}">
        <p14:creationId xmlns:p14="http://schemas.microsoft.com/office/powerpoint/2010/main" val="2301050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1">
            <a:extLst>
              <a:ext uri="{FF2B5EF4-FFF2-40B4-BE49-F238E27FC236}">
                <a16:creationId xmlns:a16="http://schemas.microsoft.com/office/drawing/2014/main" id="{0639D23C-B283-42BA-9377-F3977EF7E099}"/>
              </a:ext>
            </a:extLst>
          </p:cNvPr>
          <p:cNvSpPr txBox="1">
            <a:spLocks/>
          </p:cNvSpPr>
          <p:nvPr/>
        </p:nvSpPr>
        <p:spPr>
          <a:xfrm>
            <a:off x="609600" y="3429001"/>
            <a:ext cx="8833338" cy="175846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rgbClr val="001046"/>
                </a:solidFill>
                <a:latin typeface="+mj-lt"/>
                <a:ea typeface="+mj-ea"/>
                <a:cs typeface="+mj-cs"/>
              </a:defRPr>
            </a:lvl1pPr>
          </a:lstStyle>
          <a:p>
            <a:r>
              <a:rPr lang="nb-NO" sz="4400" dirty="0"/>
              <a:t>A3 som verktøy i budsjett- og økonomiplanarbeidet</a:t>
            </a:r>
          </a:p>
        </p:txBody>
      </p:sp>
    </p:spTree>
    <p:extLst>
      <p:ext uri="{BB962C8B-B14F-4D97-AF65-F5344CB8AC3E}">
        <p14:creationId xmlns:p14="http://schemas.microsoft.com/office/powerpoint/2010/main" val="3711025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9E9DF06B-3BBC-471F-BEFD-D6B5692E6A82}"/>
              </a:ext>
            </a:extLst>
          </p:cNvPr>
          <p:cNvSpPr>
            <a:spLocks noGrp="1"/>
          </p:cNvSpPr>
          <p:nvPr>
            <p:ph type="title"/>
          </p:nvPr>
        </p:nvSpPr>
        <p:spPr/>
        <p:txBody>
          <a:bodyPr anchor="ctr">
            <a:normAutofit/>
          </a:bodyPr>
          <a:lstStyle/>
          <a:p>
            <a:r>
              <a:rPr lang="nb-NO"/>
              <a:t>A3 som verktøy i budsjett- og økonomiplanarbeidet</a:t>
            </a:r>
          </a:p>
        </p:txBody>
      </p:sp>
      <p:sp>
        <p:nvSpPr>
          <p:cNvPr id="15" name="Content Placeholder 2">
            <a:extLst>
              <a:ext uri="{FF2B5EF4-FFF2-40B4-BE49-F238E27FC236}">
                <a16:creationId xmlns:a16="http://schemas.microsoft.com/office/drawing/2014/main" id="{9FF9EC8F-9BED-4C75-AB8F-6FA36B023947}"/>
              </a:ext>
            </a:extLst>
          </p:cNvPr>
          <p:cNvSpPr>
            <a:spLocks noGrp="1"/>
          </p:cNvSpPr>
          <p:nvPr>
            <p:ph sz="quarter" idx="10"/>
          </p:nvPr>
        </p:nvSpPr>
        <p:spPr/>
        <p:txBody>
          <a:bodyPr>
            <a:normAutofit/>
          </a:bodyPr>
          <a:lstStyle/>
          <a:p>
            <a:pPr marL="0" indent="0">
              <a:buNone/>
            </a:pPr>
            <a:r>
              <a:rPr lang="nb-NO" sz="1800" dirty="0">
                <a:solidFill>
                  <a:schemeClr val="tx1"/>
                </a:solidFill>
              </a:rPr>
              <a:t>Helhetsmodellen legger vekt på å få bedre effekt av alles innsats gjennom å finne, prioritere og velge endringstiltak med størst gevinstpotensial til å tette gapet mellom:</a:t>
            </a:r>
          </a:p>
          <a:p>
            <a:pPr lvl="1"/>
            <a:r>
              <a:rPr lang="nb-NO" sz="1600" b="1" dirty="0">
                <a:solidFill>
                  <a:schemeClr val="tx1"/>
                </a:solidFill>
              </a:rPr>
              <a:t>Ønsket situasjon: </a:t>
            </a:r>
            <a:r>
              <a:rPr lang="nb-NO" sz="1600" dirty="0">
                <a:solidFill>
                  <a:schemeClr val="tx1"/>
                </a:solidFill>
              </a:rPr>
              <a:t>hvordan vi må organisere oss for å etterleve mål, strategier og minimumskrav i lover og forskrifter o.l.</a:t>
            </a:r>
          </a:p>
          <a:p>
            <a:pPr lvl="1"/>
            <a:r>
              <a:rPr lang="nb-NO" sz="1600" b="1" dirty="0">
                <a:solidFill>
                  <a:schemeClr val="tx1"/>
                </a:solidFill>
              </a:rPr>
              <a:t>Nå-situasjon:</a:t>
            </a:r>
            <a:r>
              <a:rPr lang="nb-NO" sz="1600" dirty="0">
                <a:solidFill>
                  <a:schemeClr val="tx1"/>
                </a:solidFill>
              </a:rPr>
              <a:t> driftens tilstand, behov, ressurser, utfordringer og muligheter</a:t>
            </a:r>
          </a:p>
          <a:p>
            <a:pPr marL="0" indent="0">
              <a:buNone/>
            </a:pPr>
            <a:endParaRPr lang="nb-NO" sz="1800" dirty="0">
              <a:solidFill>
                <a:schemeClr val="tx1"/>
              </a:solidFill>
            </a:endParaRPr>
          </a:p>
          <a:p>
            <a:pPr marL="0" indent="0">
              <a:buNone/>
            </a:pPr>
            <a:r>
              <a:rPr lang="nb-NO" sz="1800" dirty="0">
                <a:solidFill>
                  <a:schemeClr val="tx1"/>
                </a:solidFill>
              </a:rPr>
              <a:t>A3 er et godt verktøy i arbeidet med å finne, prioritere og velge endringstiltak med størst gevinstpotensial, da verktøyet knytter sammen de ulike elementene i helhetsmodellen:</a:t>
            </a:r>
          </a:p>
          <a:p>
            <a:pPr marL="800100" lvl="1" indent="-342900">
              <a:buFont typeface="+mj-lt"/>
              <a:buAutoNum type="arabicPeriod"/>
            </a:pPr>
            <a:r>
              <a:rPr lang="nb-NO" sz="1600" b="1" dirty="0">
                <a:solidFill>
                  <a:schemeClr val="tx1"/>
                </a:solidFill>
              </a:rPr>
              <a:t>Begrunnelse:</a:t>
            </a:r>
            <a:r>
              <a:rPr lang="nb-NO" sz="1600" dirty="0">
                <a:solidFill>
                  <a:schemeClr val="tx1"/>
                </a:solidFill>
              </a:rPr>
              <a:t> Forankring av tiltak i kommunens mål, strategier og minimumskrav i lover og forskrifter</a:t>
            </a:r>
          </a:p>
          <a:p>
            <a:pPr marL="800100" lvl="1" indent="-342900">
              <a:buFont typeface="+mj-lt"/>
              <a:buAutoNum type="arabicPeriod"/>
            </a:pPr>
            <a:r>
              <a:rPr lang="nb-NO" sz="1600" b="1" dirty="0">
                <a:solidFill>
                  <a:schemeClr val="tx1"/>
                </a:solidFill>
              </a:rPr>
              <a:t>Nåsituasjon:</a:t>
            </a:r>
            <a:r>
              <a:rPr lang="nb-NO" sz="1600" dirty="0">
                <a:solidFill>
                  <a:schemeClr val="tx1"/>
                </a:solidFill>
              </a:rPr>
              <a:t> Felles forståelse for driftens tilstand, behov, ressurser, utfordringer og muligheter</a:t>
            </a:r>
          </a:p>
          <a:p>
            <a:pPr marL="800100" lvl="1" indent="-342900">
              <a:buFont typeface="+mj-lt"/>
              <a:buAutoNum type="arabicPeriod"/>
            </a:pPr>
            <a:r>
              <a:rPr lang="nb-NO" sz="1600" b="1" dirty="0">
                <a:solidFill>
                  <a:schemeClr val="tx1"/>
                </a:solidFill>
              </a:rPr>
              <a:t>Ønsket situasjon:</a:t>
            </a:r>
            <a:r>
              <a:rPr lang="nb-NO" sz="1600" dirty="0">
                <a:solidFill>
                  <a:schemeClr val="tx1"/>
                </a:solidFill>
              </a:rPr>
              <a:t> Felles forståelse for hvordan organisasjonen må fungere i fremtiden for å nå mål, strategier og minimumskrav i lover og forskrifter</a:t>
            </a:r>
          </a:p>
          <a:p>
            <a:pPr marL="800100" lvl="1" indent="-342900">
              <a:buFont typeface="+mj-lt"/>
              <a:buAutoNum type="arabicPeriod"/>
            </a:pPr>
            <a:r>
              <a:rPr lang="nb-NO" sz="1600" b="1" dirty="0">
                <a:solidFill>
                  <a:schemeClr val="tx1"/>
                </a:solidFill>
              </a:rPr>
              <a:t>Endringstiltak: </a:t>
            </a:r>
            <a:r>
              <a:rPr lang="nb-NO" sz="1600" dirty="0">
                <a:solidFill>
                  <a:schemeClr val="tx1"/>
                </a:solidFill>
              </a:rPr>
              <a:t>Sikrer at endringstiltak er forankret i hvor vi er i dag og hvor vi ønsker å være, og dermed sikrer at vi lukker gapet mellom nå-situasjonen og ønsket situasjon</a:t>
            </a:r>
          </a:p>
          <a:p>
            <a:pPr marL="800100" lvl="1" indent="-342900">
              <a:buFont typeface="+mj-lt"/>
              <a:buAutoNum type="arabicPeriod"/>
            </a:pPr>
            <a:r>
              <a:rPr lang="nb-NO" sz="1600" b="1" dirty="0">
                <a:solidFill>
                  <a:schemeClr val="tx1"/>
                </a:solidFill>
              </a:rPr>
              <a:t>Måling:</a:t>
            </a:r>
            <a:r>
              <a:rPr lang="nb-NO" sz="1600" dirty="0">
                <a:solidFill>
                  <a:schemeClr val="tx1"/>
                </a:solidFill>
              </a:rPr>
              <a:t> Oppfølging av at endringstiltakene gir ønsket effekt</a:t>
            </a:r>
          </a:p>
        </p:txBody>
      </p:sp>
    </p:spTree>
    <p:extLst>
      <p:ext uri="{BB962C8B-B14F-4D97-AF65-F5344CB8AC3E}">
        <p14:creationId xmlns:p14="http://schemas.microsoft.com/office/powerpoint/2010/main" val="2589319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B83AB42-FC76-4F76-B8A1-BC39DA6DA6C7}"/>
              </a:ext>
            </a:extLst>
          </p:cNvPr>
          <p:cNvSpPr>
            <a:spLocks noGrp="1"/>
          </p:cNvSpPr>
          <p:nvPr>
            <p:ph type="title"/>
          </p:nvPr>
        </p:nvSpPr>
        <p:spPr/>
        <p:txBody>
          <a:bodyPr/>
          <a:lstStyle/>
          <a:p>
            <a:r>
              <a:rPr lang="nb-NO" dirty="0"/>
              <a:t>Anbefalt bruk av A3 på to nivåer</a:t>
            </a:r>
          </a:p>
        </p:txBody>
      </p:sp>
      <p:sp>
        <p:nvSpPr>
          <p:cNvPr id="3" name="Plassholder for innhold 2">
            <a:extLst>
              <a:ext uri="{FF2B5EF4-FFF2-40B4-BE49-F238E27FC236}">
                <a16:creationId xmlns:a16="http://schemas.microsoft.com/office/drawing/2014/main" id="{E238F60D-4D82-49D8-A38C-CB41190F3946}"/>
              </a:ext>
            </a:extLst>
          </p:cNvPr>
          <p:cNvSpPr>
            <a:spLocks noGrp="1"/>
          </p:cNvSpPr>
          <p:nvPr>
            <p:ph sz="half" idx="1"/>
          </p:nvPr>
        </p:nvSpPr>
        <p:spPr>
          <a:xfrm>
            <a:off x="609600" y="4352925"/>
            <a:ext cx="5384800" cy="1773240"/>
          </a:xfrm>
        </p:spPr>
        <p:txBody>
          <a:bodyPr>
            <a:normAutofit/>
          </a:bodyPr>
          <a:lstStyle/>
          <a:p>
            <a:pPr marL="0" indent="0">
              <a:buNone/>
            </a:pPr>
            <a:r>
              <a:rPr lang="nb-NO" sz="1600" b="1" dirty="0"/>
              <a:t>Virksomhets-A3</a:t>
            </a:r>
          </a:p>
          <a:p>
            <a:pPr marL="0" indent="0">
              <a:buNone/>
            </a:pPr>
            <a:r>
              <a:rPr lang="nb-NO" sz="1600" dirty="0">
                <a:solidFill>
                  <a:schemeClr val="tx1"/>
                </a:solidFill>
              </a:rPr>
              <a:t>En overordnet A3 for kommunen som helhet i første kvartal (</a:t>
            </a:r>
            <a:r>
              <a:rPr lang="nb-NO" sz="1600" i="1" dirty="0">
                <a:solidFill>
                  <a:schemeClr val="tx1"/>
                </a:solidFill>
              </a:rPr>
              <a:t>«Skaffe overblikk»</a:t>
            </a:r>
            <a:r>
              <a:rPr lang="nb-NO" sz="1600" dirty="0">
                <a:solidFill>
                  <a:schemeClr val="tx1"/>
                </a:solidFill>
              </a:rPr>
              <a:t>) for å finne delområder til dypdykk og videre utredninger</a:t>
            </a:r>
          </a:p>
          <a:p>
            <a:pPr marL="0" indent="0">
              <a:buNone/>
            </a:pPr>
            <a:endParaRPr lang="nb-NO" sz="1600" dirty="0"/>
          </a:p>
        </p:txBody>
      </p:sp>
      <p:sp>
        <p:nvSpPr>
          <p:cNvPr id="4" name="Plassholder for innhold 3">
            <a:extLst>
              <a:ext uri="{FF2B5EF4-FFF2-40B4-BE49-F238E27FC236}">
                <a16:creationId xmlns:a16="http://schemas.microsoft.com/office/drawing/2014/main" id="{9E829ED5-3A79-4147-BD45-7369FC782572}"/>
              </a:ext>
            </a:extLst>
          </p:cNvPr>
          <p:cNvSpPr>
            <a:spLocks noGrp="1"/>
          </p:cNvSpPr>
          <p:nvPr>
            <p:ph sz="half" idx="2"/>
          </p:nvPr>
        </p:nvSpPr>
        <p:spPr>
          <a:xfrm>
            <a:off x="6197600" y="4352925"/>
            <a:ext cx="5384800" cy="1773240"/>
          </a:xfrm>
        </p:spPr>
        <p:txBody>
          <a:bodyPr>
            <a:normAutofit/>
          </a:bodyPr>
          <a:lstStyle/>
          <a:p>
            <a:pPr marL="0" indent="0">
              <a:buNone/>
            </a:pPr>
            <a:r>
              <a:rPr lang="nb-NO" sz="1600" b="1" dirty="0"/>
              <a:t>A3 per dypdykk</a:t>
            </a:r>
          </a:p>
          <a:p>
            <a:pPr marL="0" indent="0">
              <a:buNone/>
            </a:pPr>
            <a:r>
              <a:rPr lang="nb-NO" sz="1600" dirty="0">
                <a:solidFill>
                  <a:schemeClr val="tx1"/>
                </a:solidFill>
              </a:rPr>
              <a:t>En A3 per dypdykk i andre kvartal (</a:t>
            </a:r>
            <a:r>
              <a:rPr lang="nb-NO" sz="1600" i="1" dirty="0">
                <a:solidFill>
                  <a:schemeClr val="tx1"/>
                </a:solidFill>
              </a:rPr>
              <a:t>«Gjøre dypdykk»</a:t>
            </a:r>
            <a:r>
              <a:rPr lang="nb-NO" sz="1600" dirty="0">
                <a:solidFill>
                  <a:schemeClr val="tx1"/>
                </a:solidFill>
              </a:rPr>
              <a:t>) for å utrede beslutningsgrunnlag for prioritering og valg av de rette endringstiltakene</a:t>
            </a:r>
          </a:p>
        </p:txBody>
      </p:sp>
      <p:cxnSp>
        <p:nvCxnSpPr>
          <p:cNvPr id="10" name="Rett pilkobling 9">
            <a:extLst>
              <a:ext uri="{FF2B5EF4-FFF2-40B4-BE49-F238E27FC236}">
                <a16:creationId xmlns:a16="http://schemas.microsoft.com/office/drawing/2014/main" id="{E0DD94B2-2481-4B64-8431-445705FD2830}"/>
              </a:ext>
            </a:extLst>
          </p:cNvPr>
          <p:cNvCxnSpPr>
            <a:cxnSpLocks/>
          </p:cNvCxnSpPr>
          <p:nvPr/>
        </p:nvCxnSpPr>
        <p:spPr>
          <a:xfrm>
            <a:off x="5099934" y="2856788"/>
            <a:ext cx="2195331" cy="0"/>
          </a:xfrm>
          <a:prstGeom prst="straightConnector1">
            <a:avLst/>
          </a:prstGeom>
          <a:ln w="57150">
            <a:solidFill>
              <a:srgbClr val="001046"/>
            </a:solidFill>
            <a:tailEnd type="triangle"/>
          </a:ln>
          <a:effectLst/>
        </p:spPr>
        <p:style>
          <a:lnRef idx="2">
            <a:schemeClr val="accent1"/>
          </a:lnRef>
          <a:fillRef idx="0">
            <a:schemeClr val="accent1"/>
          </a:fillRef>
          <a:effectRef idx="1">
            <a:schemeClr val="accent1"/>
          </a:effectRef>
          <a:fontRef idx="minor">
            <a:schemeClr val="tx1"/>
          </a:fontRef>
        </p:style>
      </p:cxnSp>
      <p:pic>
        <p:nvPicPr>
          <p:cNvPr id="11" name="Bilde 10">
            <a:extLst>
              <a:ext uri="{FF2B5EF4-FFF2-40B4-BE49-F238E27FC236}">
                <a16:creationId xmlns:a16="http://schemas.microsoft.com/office/drawing/2014/main" id="{CBCE581E-C454-4D21-988A-F9C4F16A09FE}"/>
              </a:ext>
            </a:extLst>
          </p:cNvPr>
          <p:cNvPicPr>
            <a:picLocks noChangeAspect="1"/>
          </p:cNvPicPr>
          <p:nvPr/>
        </p:nvPicPr>
        <p:blipFill>
          <a:blip r:embed="rId2"/>
          <a:stretch>
            <a:fillRect/>
          </a:stretch>
        </p:blipFill>
        <p:spPr>
          <a:xfrm>
            <a:off x="1646237" y="1780292"/>
            <a:ext cx="3311525" cy="2152993"/>
          </a:xfrm>
          <a:prstGeom prst="rect">
            <a:avLst/>
          </a:prstGeom>
        </p:spPr>
      </p:pic>
      <p:grpSp>
        <p:nvGrpSpPr>
          <p:cNvPr id="19" name="Gruppe 18">
            <a:extLst>
              <a:ext uri="{FF2B5EF4-FFF2-40B4-BE49-F238E27FC236}">
                <a16:creationId xmlns:a16="http://schemas.microsoft.com/office/drawing/2014/main" id="{D8E10D7B-BEDA-4CBB-8754-52F7815994AD}"/>
              </a:ext>
            </a:extLst>
          </p:cNvPr>
          <p:cNvGrpSpPr/>
          <p:nvPr/>
        </p:nvGrpSpPr>
        <p:grpSpPr>
          <a:xfrm>
            <a:off x="7461431" y="1780292"/>
            <a:ext cx="2857138" cy="2150263"/>
            <a:chOff x="7029989" y="1713320"/>
            <a:chExt cx="2857138" cy="2150263"/>
          </a:xfrm>
        </p:grpSpPr>
        <p:pic>
          <p:nvPicPr>
            <p:cNvPr id="6" name="Plassholder for innhold 8">
              <a:extLst>
                <a:ext uri="{FF2B5EF4-FFF2-40B4-BE49-F238E27FC236}">
                  <a16:creationId xmlns:a16="http://schemas.microsoft.com/office/drawing/2014/main" id="{6A2EB24D-F187-4D36-9E45-97E38304EE7E}"/>
                </a:ext>
              </a:extLst>
            </p:cNvPr>
            <p:cNvPicPr>
              <a:picLocks noChangeAspect="1"/>
            </p:cNvPicPr>
            <p:nvPr/>
          </p:nvPicPr>
          <p:blipFill>
            <a:blip r:embed="rId3"/>
            <a:stretch>
              <a:fillRect/>
            </a:stretch>
          </p:blipFill>
          <p:spPr>
            <a:xfrm>
              <a:off x="7029989" y="1713320"/>
              <a:ext cx="2227942" cy="1448500"/>
            </a:xfrm>
            <a:prstGeom prst="rect">
              <a:avLst/>
            </a:prstGeom>
          </p:spPr>
        </p:pic>
        <p:pic>
          <p:nvPicPr>
            <p:cNvPr id="7" name="Plassholder for innhold 8">
              <a:extLst>
                <a:ext uri="{FF2B5EF4-FFF2-40B4-BE49-F238E27FC236}">
                  <a16:creationId xmlns:a16="http://schemas.microsoft.com/office/drawing/2014/main" id="{CA87E2E2-9CCA-4609-AA8B-FF4B3A1B8EA1}"/>
                </a:ext>
              </a:extLst>
            </p:cNvPr>
            <p:cNvPicPr>
              <a:picLocks noChangeAspect="1"/>
            </p:cNvPicPr>
            <p:nvPr/>
          </p:nvPicPr>
          <p:blipFill>
            <a:blip r:embed="rId3"/>
            <a:stretch>
              <a:fillRect/>
            </a:stretch>
          </p:blipFill>
          <p:spPr>
            <a:xfrm>
              <a:off x="7239721" y="1947241"/>
              <a:ext cx="2227942" cy="1448500"/>
            </a:xfrm>
            <a:prstGeom prst="rect">
              <a:avLst/>
            </a:prstGeom>
            <a:solidFill>
              <a:schemeClr val="bg1"/>
            </a:solidFill>
          </p:spPr>
        </p:pic>
        <p:pic>
          <p:nvPicPr>
            <p:cNvPr id="8" name="Plassholder for innhold 8">
              <a:extLst>
                <a:ext uri="{FF2B5EF4-FFF2-40B4-BE49-F238E27FC236}">
                  <a16:creationId xmlns:a16="http://schemas.microsoft.com/office/drawing/2014/main" id="{69749695-4F22-4BF0-97F7-1A7962E13A3B}"/>
                </a:ext>
              </a:extLst>
            </p:cNvPr>
            <p:cNvPicPr>
              <a:picLocks noChangeAspect="1"/>
            </p:cNvPicPr>
            <p:nvPr/>
          </p:nvPicPr>
          <p:blipFill>
            <a:blip r:embed="rId3"/>
            <a:stretch>
              <a:fillRect/>
            </a:stretch>
          </p:blipFill>
          <p:spPr>
            <a:xfrm>
              <a:off x="7449453" y="2181162"/>
              <a:ext cx="2227942" cy="1448500"/>
            </a:xfrm>
            <a:prstGeom prst="rect">
              <a:avLst/>
            </a:prstGeom>
            <a:solidFill>
              <a:schemeClr val="bg1"/>
            </a:solidFill>
          </p:spPr>
        </p:pic>
        <p:pic>
          <p:nvPicPr>
            <p:cNvPr id="12" name="Plassholder for innhold 8">
              <a:extLst>
                <a:ext uri="{FF2B5EF4-FFF2-40B4-BE49-F238E27FC236}">
                  <a16:creationId xmlns:a16="http://schemas.microsoft.com/office/drawing/2014/main" id="{5AD926E1-8894-4F4A-B1F4-C11E6A74CEBC}"/>
                </a:ext>
              </a:extLst>
            </p:cNvPr>
            <p:cNvPicPr>
              <a:picLocks noChangeAspect="1"/>
            </p:cNvPicPr>
            <p:nvPr/>
          </p:nvPicPr>
          <p:blipFill>
            <a:blip r:embed="rId3"/>
            <a:stretch>
              <a:fillRect/>
            </a:stretch>
          </p:blipFill>
          <p:spPr>
            <a:xfrm>
              <a:off x="7659185" y="2415083"/>
              <a:ext cx="2227942" cy="1448500"/>
            </a:xfrm>
            <a:prstGeom prst="rect">
              <a:avLst/>
            </a:prstGeom>
            <a:solidFill>
              <a:schemeClr val="bg1"/>
            </a:solidFill>
          </p:spPr>
        </p:pic>
      </p:grpSp>
    </p:spTree>
    <p:extLst>
      <p:ext uri="{BB962C8B-B14F-4D97-AF65-F5344CB8AC3E}">
        <p14:creationId xmlns:p14="http://schemas.microsoft.com/office/powerpoint/2010/main" val="2335611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lassholder for innhold 8">
            <a:extLst>
              <a:ext uri="{FF2B5EF4-FFF2-40B4-BE49-F238E27FC236}">
                <a16:creationId xmlns:a16="http://schemas.microsoft.com/office/drawing/2014/main" id="{36DEDF85-9EEF-4555-8638-F5892C5D0A5B}"/>
              </a:ext>
            </a:extLst>
          </p:cNvPr>
          <p:cNvPicPr>
            <a:picLocks noChangeAspect="1"/>
          </p:cNvPicPr>
          <p:nvPr/>
        </p:nvPicPr>
        <p:blipFill>
          <a:blip r:embed="rId2"/>
          <a:stretch>
            <a:fillRect/>
          </a:stretch>
        </p:blipFill>
        <p:spPr>
          <a:xfrm>
            <a:off x="682030" y="4227231"/>
            <a:ext cx="1853188" cy="1194606"/>
          </a:xfrm>
          <a:prstGeom prst="rect">
            <a:avLst/>
          </a:prstGeom>
          <a:solidFill>
            <a:schemeClr val="bg1"/>
          </a:solidFill>
        </p:spPr>
      </p:pic>
      <p:pic>
        <p:nvPicPr>
          <p:cNvPr id="5" name="Bilde 4">
            <a:extLst>
              <a:ext uri="{FF2B5EF4-FFF2-40B4-BE49-F238E27FC236}">
                <a16:creationId xmlns:a16="http://schemas.microsoft.com/office/drawing/2014/main" id="{428170F8-43C0-2945-8A77-766293C29325}"/>
              </a:ext>
            </a:extLst>
          </p:cNvPr>
          <p:cNvPicPr>
            <a:picLocks noChangeAspect="1"/>
          </p:cNvPicPr>
          <p:nvPr/>
        </p:nvPicPr>
        <p:blipFill>
          <a:blip r:embed="rId3"/>
          <a:stretch>
            <a:fillRect/>
          </a:stretch>
        </p:blipFill>
        <p:spPr>
          <a:xfrm>
            <a:off x="2901229" y="1519387"/>
            <a:ext cx="6300089" cy="4313413"/>
          </a:xfrm>
          <a:prstGeom prst="rect">
            <a:avLst/>
          </a:prstGeom>
        </p:spPr>
      </p:pic>
      <p:sp>
        <p:nvSpPr>
          <p:cNvPr id="2" name="Tittel 1">
            <a:extLst>
              <a:ext uri="{FF2B5EF4-FFF2-40B4-BE49-F238E27FC236}">
                <a16:creationId xmlns:a16="http://schemas.microsoft.com/office/drawing/2014/main" id="{3B83AB42-FC76-4F76-B8A1-BC39DA6DA6C7}"/>
              </a:ext>
            </a:extLst>
          </p:cNvPr>
          <p:cNvSpPr>
            <a:spLocks noGrp="1"/>
          </p:cNvSpPr>
          <p:nvPr>
            <p:ph type="title"/>
          </p:nvPr>
        </p:nvSpPr>
        <p:spPr/>
        <p:txBody>
          <a:bodyPr/>
          <a:lstStyle/>
          <a:p>
            <a:r>
              <a:rPr lang="nb-NO"/>
              <a:t>Bruk av A3 på to nivåer</a:t>
            </a:r>
          </a:p>
        </p:txBody>
      </p:sp>
      <p:grpSp>
        <p:nvGrpSpPr>
          <p:cNvPr id="17" name="Gruppe 16">
            <a:extLst>
              <a:ext uri="{FF2B5EF4-FFF2-40B4-BE49-F238E27FC236}">
                <a16:creationId xmlns:a16="http://schemas.microsoft.com/office/drawing/2014/main" id="{4E400392-8FA4-4357-A96D-6FFB8330AF68}"/>
              </a:ext>
            </a:extLst>
          </p:cNvPr>
          <p:cNvGrpSpPr/>
          <p:nvPr/>
        </p:nvGrpSpPr>
        <p:grpSpPr>
          <a:xfrm>
            <a:off x="9672360" y="4111062"/>
            <a:ext cx="1756619" cy="1310775"/>
            <a:chOff x="7029989" y="1713320"/>
            <a:chExt cx="2857138" cy="2150263"/>
          </a:xfrm>
        </p:grpSpPr>
        <p:pic>
          <p:nvPicPr>
            <p:cNvPr id="18" name="Plassholder for innhold 8">
              <a:extLst>
                <a:ext uri="{FF2B5EF4-FFF2-40B4-BE49-F238E27FC236}">
                  <a16:creationId xmlns:a16="http://schemas.microsoft.com/office/drawing/2014/main" id="{F19BAA66-E0E6-4295-8A21-0A81A575694E}"/>
                </a:ext>
              </a:extLst>
            </p:cNvPr>
            <p:cNvPicPr>
              <a:picLocks noChangeAspect="1"/>
            </p:cNvPicPr>
            <p:nvPr/>
          </p:nvPicPr>
          <p:blipFill>
            <a:blip r:embed="rId2"/>
            <a:stretch>
              <a:fillRect/>
            </a:stretch>
          </p:blipFill>
          <p:spPr>
            <a:xfrm>
              <a:off x="7029989" y="1713320"/>
              <a:ext cx="2227942" cy="1448500"/>
            </a:xfrm>
            <a:prstGeom prst="rect">
              <a:avLst/>
            </a:prstGeom>
          </p:spPr>
        </p:pic>
        <p:pic>
          <p:nvPicPr>
            <p:cNvPr id="20" name="Plassholder for innhold 8">
              <a:extLst>
                <a:ext uri="{FF2B5EF4-FFF2-40B4-BE49-F238E27FC236}">
                  <a16:creationId xmlns:a16="http://schemas.microsoft.com/office/drawing/2014/main" id="{BB283331-9D78-4107-BBC5-6A83B3F498E5}"/>
                </a:ext>
              </a:extLst>
            </p:cNvPr>
            <p:cNvPicPr>
              <a:picLocks noChangeAspect="1"/>
            </p:cNvPicPr>
            <p:nvPr/>
          </p:nvPicPr>
          <p:blipFill>
            <a:blip r:embed="rId2"/>
            <a:stretch>
              <a:fillRect/>
            </a:stretch>
          </p:blipFill>
          <p:spPr>
            <a:xfrm>
              <a:off x="7239721" y="1947241"/>
              <a:ext cx="2227942" cy="1448500"/>
            </a:xfrm>
            <a:prstGeom prst="rect">
              <a:avLst/>
            </a:prstGeom>
            <a:solidFill>
              <a:schemeClr val="bg1"/>
            </a:solidFill>
          </p:spPr>
        </p:pic>
        <p:pic>
          <p:nvPicPr>
            <p:cNvPr id="21" name="Plassholder for innhold 8">
              <a:extLst>
                <a:ext uri="{FF2B5EF4-FFF2-40B4-BE49-F238E27FC236}">
                  <a16:creationId xmlns:a16="http://schemas.microsoft.com/office/drawing/2014/main" id="{730ADD9B-38C2-4CFD-9A6C-2E95399AB30D}"/>
                </a:ext>
              </a:extLst>
            </p:cNvPr>
            <p:cNvPicPr>
              <a:picLocks noChangeAspect="1"/>
            </p:cNvPicPr>
            <p:nvPr/>
          </p:nvPicPr>
          <p:blipFill>
            <a:blip r:embed="rId2"/>
            <a:stretch>
              <a:fillRect/>
            </a:stretch>
          </p:blipFill>
          <p:spPr>
            <a:xfrm>
              <a:off x="7449453" y="2181162"/>
              <a:ext cx="2227942" cy="1448500"/>
            </a:xfrm>
            <a:prstGeom prst="rect">
              <a:avLst/>
            </a:prstGeom>
            <a:solidFill>
              <a:schemeClr val="bg1"/>
            </a:solidFill>
          </p:spPr>
        </p:pic>
        <p:pic>
          <p:nvPicPr>
            <p:cNvPr id="22" name="Plassholder for innhold 8">
              <a:extLst>
                <a:ext uri="{FF2B5EF4-FFF2-40B4-BE49-F238E27FC236}">
                  <a16:creationId xmlns:a16="http://schemas.microsoft.com/office/drawing/2014/main" id="{13188BBA-C99B-44C7-B394-1D1B6B0CEE7D}"/>
                </a:ext>
              </a:extLst>
            </p:cNvPr>
            <p:cNvPicPr>
              <a:picLocks noChangeAspect="1"/>
            </p:cNvPicPr>
            <p:nvPr/>
          </p:nvPicPr>
          <p:blipFill>
            <a:blip r:embed="rId2"/>
            <a:stretch>
              <a:fillRect/>
            </a:stretch>
          </p:blipFill>
          <p:spPr>
            <a:xfrm>
              <a:off x="7659185" y="2415083"/>
              <a:ext cx="2227942" cy="1448500"/>
            </a:xfrm>
            <a:prstGeom prst="rect">
              <a:avLst/>
            </a:prstGeom>
            <a:solidFill>
              <a:schemeClr val="bg1"/>
            </a:solidFill>
          </p:spPr>
        </p:pic>
      </p:grpSp>
      <p:grpSp>
        <p:nvGrpSpPr>
          <p:cNvPr id="23" name="Gruppe 22">
            <a:extLst>
              <a:ext uri="{FF2B5EF4-FFF2-40B4-BE49-F238E27FC236}">
                <a16:creationId xmlns:a16="http://schemas.microsoft.com/office/drawing/2014/main" id="{F7681DA7-3117-4BB1-A54D-E8929997EEF7}"/>
              </a:ext>
            </a:extLst>
          </p:cNvPr>
          <p:cNvGrpSpPr/>
          <p:nvPr/>
        </p:nvGrpSpPr>
        <p:grpSpPr>
          <a:xfrm>
            <a:off x="798550" y="1956488"/>
            <a:ext cx="1587319" cy="1194606"/>
            <a:chOff x="7029989" y="1713320"/>
            <a:chExt cx="2857138" cy="2150263"/>
          </a:xfrm>
        </p:grpSpPr>
        <p:pic>
          <p:nvPicPr>
            <p:cNvPr id="24" name="Plassholder for innhold 8">
              <a:extLst>
                <a:ext uri="{FF2B5EF4-FFF2-40B4-BE49-F238E27FC236}">
                  <a16:creationId xmlns:a16="http://schemas.microsoft.com/office/drawing/2014/main" id="{E11FEC5D-0CA2-4059-91A6-E6FC2742D129}"/>
                </a:ext>
              </a:extLst>
            </p:cNvPr>
            <p:cNvPicPr>
              <a:picLocks noChangeAspect="1"/>
            </p:cNvPicPr>
            <p:nvPr/>
          </p:nvPicPr>
          <p:blipFill>
            <a:blip r:embed="rId2"/>
            <a:stretch>
              <a:fillRect/>
            </a:stretch>
          </p:blipFill>
          <p:spPr>
            <a:xfrm>
              <a:off x="7029989" y="1713320"/>
              <a:ext cx="2227942" cy="1448500"/>
            </a:xfrm>
            <a:prstGeom prst="rect">
              <a:avLst/>
            </a:prstGeom>
          </p:spPr>
        </p:pic>
        <p:pic>
          <p:nvPicPr>
            <p:cNvPr id="25" name="Plassholder for innhold 8">
              <a:extLst>
                <a:ext uri="{FF2B5EF4-FFF2-40B4-BE49-F238E27FC236}">
                  <a16:creationId xmlns:a16="http://schemas.microsoft.com/office/drawing/2014/main" id="{41AEB6D2-B481-4D35-A234-9F4A296117D8}"/>
                </a:ext>
              </a:extLst>
            </p:cNvPr>
            <p:cNvPicPr>
              <a:picLocks noChangeAspect="1"/>
            </p:cNvPicPr>
            <p:nvPr/>
          </p:nvPicPr>
          <p:blipFill>
            <a:blip r:embed="rId2"/>
            <a:stretch>
              <a:fillRect/>
            </a:stretch>
          </p:blipFill>
          <p:spPr>
            <a:xfrm>
              <a:off x="7239721" y="1947241"/>
              <a:ext cx="2227942" cy="1448500"/>
            </a:xfrm>
            <a:prstGeom prst="rect">
              <a:avLst/>
            </a:prstGeom>
            <a:solidFill>
              <a:schemeClr val="bg1"/>
            </a:solidFill>
          </p:spPr>
        </p:pic>
        <p:pic>
          <p:nvPicPr>
            <p:cNvPr id="26" name="Plassholder for innhold 8">
              <a:extLst>
                <a:ext uri="{FF2B5EF4-FFF2-40B4-BE49-F238E27FC236}">
                  <a16:creationId xmlns:a16="http://schemas.microsoft.com/office/drawing/2014/main" id="{37E50114-3B8A-4A16-BD8D-86712150C615}"/>
                </a:ext>
              </a:extLst>
            </p:cNvPr>
            <p:cNvPicPr>
              <a:picLocks noChangeAspect="1"/>
            </p:cNvPicPr>
            <p:nvPr/>
          </p:nvPicPr>
          <p:blipFill>
            <a:blip r:embed="rId2"/>
            <a:stretch>
              <a:fillRect/>
            </a:stretch>
          </p:blipFill>
          <p:spPr>
            <a:xfrm>
              <a:off x="7449453" y="2181162"/>
              <a:ext cx="2227942" cy="1448500"/>
            </a:xfrm>
            <a:prstGeom prst="rect">
              <a:avLst/>
            </a:prstGeom>
            <a:solidFill>
              <a:schemeClr val="bg1"/>
            </a:solidFill>
          </p:spPr>
        </p:pic>
        <p:pic>
          <p:nvPicPr>
            <p:cNvPr id="27" name="Plassholder for innhold 8">
              <a:extLst>
                <a:ext uri="{FF2B5EF4-FFF2-40B4-BE49-F238E27FC236}">
                  <a16:creationId xmlns:a16="http://schemas.microsoft.com/office/drawing/2014/main" id="{2C9F5591-8930-408F-91D0-24A20DC351E8}"/>
                </a:ext>
              </a:extLst>
            </p:cNvPr>
            <p:cNvPicPr>
              <a:picLocks noChangeAspect="1"/>
            </p:cNvPicPr>
            <p:nvPr/>
          </p:nvPicPr>
          <p:blipFill>
            <a:blip r:embed="rId2"/>
            <a:stretch>
              <a:fillRect/>
            </a:stretch>
          </p:blipFill>
          <p:spPr>
            <a:xfrm>
              <a:off x="7659185" y="2415083"/>
              <a:ext cx="2227942" cy="1448500"/>
            </a:xfrm>
            <a:prstGeom prst="rect">
              <a:avLst/>
            </a:prstGeom>
            <a:solidFill>
              <a:schemeClr val="bg1"/>
            </a:solidFill>
          </p:spPr>
        </p:pic>
      </p:grpSp>
      <p:pic>
        <p:nvPicPr>
          <p:cNvPr id="28" name="Bilde 27">
            <a:extLst>
              <a:ext uri="{FF2B5EF4-FFF2-40B4-BE49-F238E27FC236}">
                <a16:creationId xmlns:a16="http://schemas.microsoft.com/office/drawing/2014/main" id="{54589B14-DF97-4699-AA17-97778B86D8E1}"/>
              </a:ext>
            </a:extLst>
          </p:cNvPr>
          <p:cNvPicPr>
            <a:picLocks noChangeAspect="1"/>
          </p:cNvPicPr>
          <p:nvPr/>
        </p:nvPicPr>
        <p:blipFill>
          <a:blip r:embed="rId4"/>
          <a:stretch>
            <a:fillRect/>
          </a:stretch>
        </p:blipFill>
        <p:spPr>
          <a:xfrm>
            <a:off x="9672360" y="1951086"/>
            <a:ext cx="1837427" cy="1194606"/>
          </a:xfrm>
          <a:prstGeom prst="rect">
            <a:avLst/>
          </a:prstGeom>
        </p:spPr>
      </p:pic>
      <p:sp>
        <p:nvSpPr>
          <p:cNvPr id="15" name="TekstSylinder 14">
            <a:extLst>
              <a:ext uri="{FF2B5EF4-FFF2-40B4-BE49-F238E27FC236}">
                <a16:creationId xmlns:a16="http://schemas.microsoft.com/office/drawing/2014/main" id="{4B385165-ED98-49DE-8A9C-27D6067F9976}"/>
              </a:ext>
            </a:extLst>
          </p:cNvPr>
          <p:cNvSpPr txBox="1"/>
          <p:nvPr/>
        </p:nvSpPr>
        <p:spPr>
          <a:xfrm>
            <a:off x="9668242" y="3152874"/>
            <a:ext cx="1837427" cy="523220"/>
          </a:xfrm>
          <a:prstGeom prst="rect">
            <a:avLst/>
          </a:prstGeom>
          <a:noFill/>
        </p:spPr>
        <p:txBody>
          <a:bodyPr wrap="square" rtlCol="0">
            <a:spAutoFit/>
          </a:bodyPr>
          <a:lstStyle/>
          <a:p>
            <a:r>
              <a:rPr lang="nb-NO" sz="1400" b="1">
                <a:solidFill>
                  <a:srgbClr val="001046"/>
                </a:solidFill>
              </a:rPr>
              <a:t>Virksomhets-A3 med utredningstiltak</a:t>
            </a:r>
          </a:p>
        </p:txBody>
      </p:sp>
      <p:sp>
        <p:nvSpPr>
          <p:cNvPr id="30" name="TekstSylinder 29">
            <a:extLst>
              <a:ext uri="{FF2B5EF4-FFF2-40B4-BE49-F238E27FC236}">
                <a16:creationId xmlns:a16="http://schemas.microsoft.com/office/drawing/2014/main" id="{67355A52-B355-492D-8B23-545368D12D8D}"/>
              </a:ext>
            </a:extLst>
          </p:cNvPr>
          <p:cNvSpPr txBox="1"/>
          <p:nvPr/>
        </p:nvSpPr>
        <p:spPr>
          <a:xfrm>
            <a:off x="9668241" y="5436730"/>
            <a:ext cx="1837427" cy="523220"/>
          </a:xfrm>
          <a:prstGeom prst="rect">
            <a:avLst/>
          </a:prstGeom>
          <a:noFill/>
        </p:spPr>
        <p:txBody>
          <a:bodyPr wrap="square" rtlCol="0">
            <a:spAutoFit/>
          </a:bodyPr>
          <a:lstStyle/>
          <a:p>
            <a:r>
              <a:rPr lang="nb-NO" sz="1400" b="1">
                <a:solidFill>
                  <a:srgbClr val="001046"/>
                </a:solidFill>
              </a:rPr>
              <a:t>En A3 per dypdykk/-utredningstiltak</a:t>
            </a:r>
          </a:p>
        </p:txBody>
      </p:sp>
      <p:sp>
        <p:nvSpPr>
          <p:cNvPr id="31" name="TekstSylinder 30">
            <a:extLst>
              <a:ext uri="{FF2B5EF4-FFF2-40B4-BE49-F238E27FC236}">
                <a16:creationId xmlns:a16="http://schemas.microsoft.com/office/drawing/2014/main" id="{7A817214-D163-4BCF-AC72-46E3E738F815}"/>
              </a:ext>
            </a:extLst>
          </p:cNvPr>
          <p:cNvSpPr txBox="1"/>
          <p:nvPr/>
        </p:nvSpPr>
        <p:spPr>
          <a:xfrm>
            <a:off x="682030" y="5421837"/>
            <a:ext cx="1837427" cy="738664"/>
          </a:xfrm>
          <a:prstGeom prst="rect">
            <a:avLst/>
          </a:prstGeom>
          <a:noFill/>
        </p:spPr>
        <p:txBody>
          <a:bodyPr wrap="square" rtlCol="0">
            <a:spAutoFit/>
          </a:bodyPr>
          <a:lstStyle/>
          <a:p>
            <a:r>
              <a:rPr lang="nb-NO" sz="1400" b="1" dirty="0">
                <a:solidFill>
                  <a:srgbClr val="001046"/>
                </a:solidFill>
              </a:rPr>
              <a:t>Revidert virksomhets-A3 med vedtatte endringstiltak</a:t>
            </a:r>
          </a:p>
        </p:txBody>
      </p:sp>
      <p:sp>
        <p:nvSpPr>
          <p:cNvPr id="32" name="TekstSylinder 31">
            <a:extLst>
              <a:ext uri="{FF2B5EF4-FFF2-40B4-BE49-F238E27FC236}">
                <a16:creationId xmlns:a16="http://schemas.microsoft.com/office/drawing/2014/main" id="{7ECA6AD4-7522-4D22-B3B7-1CD43393DB54}"/>
              </a:ext>
            </a:extLst>
          </p:cNvPr>
          <p:cNvSpPr txBox="1"/>
          <p:nvPr/>
        </p:nvSpPr>
        <p:spPr>
          <a:xfrm>
            <a:off x="615235" y="3152874"/>
            <a:ext cx="1837427" cy="523220"/>
          </a:xfrm>
          <a:prstGeom prst="rect">
            <a:avLst/>
          </a:prstGeom>
          <a:noFill/>
        </p:spPr>
        <p:txBody>
          <a:bodyPr wrap="square" rtlCol="0">
            <a:spAutoFit/>
          </a:bodyPr>
          <a:lstStyle/>
          <a:p>
            <a:r>
              <a:rPr lang="nb-NO" sz="1400" b="1" dirty="0">
                <a:solidFill>
                  <a:srgbClr val="001046"/>
                </a:solidFill>
              </a:rPr>
              <a:t>Forberede vedtatte endringstiltak</a:t>
            </a:r>
          </a:p>
        </p:txBody>
      </p:sp>
      <p:pic>
        <p:nvPicPr>
          <p:cNvPr id="4" name="Bilde 3">
            <a:extLst>
              <a:ext uri="{FF2B5EF4-FFF2-40B4-BE49-F238E27FC236}">
                <a16:creationId xmlns:a16="http://schemas.microsoft.com/office/drawing/2014/main" id="{A09F19EE-BAB6-E64C-9481-120577FF34D6}"/>
              </a:ext>
            </a:extLst>
          </p:cNvPr>
          <p:cNvPicPr>
            <a:picLocks noChangeAspect="1"/>
          </p:cNvPicPr>
          <p:nvPr/>
        </p:nvPicPr>
        <p:blipFill>
          <a:blip r:embed="rId5"/>
          <a:stretch>
            <a:fillRect/>
          </a:stretch>
        </p:blipFill>
        <p:spPr>
          <a:xfrm rot="21040843">
            <a:off x="7870853" y="2516019"/>
            <a:ext cx="1627005" cy="402557"/>
          </a:xfrm>
          <a:prstGeom prst="rect">
            <a:avLst/>
          </a:prstGeom>
        </p:spPr>
      </p:pic>
      <p:pic>
        <p:nvPicPr>
          <p:cNvPr id="33" name="Bilde 32">
            <a:extLst>
              <a:ext uri="{FF2B5EF4-FFF2-40B4-BE49-F238E27FC236}">
                <a16:creationId xmlns:a16="http://schemas.microsoft.com/office/drawing/2014/main" id="{06EA47FF-3367-544B-9D6D-2BED403659AA}"/>
              </a:ext>
            </a:extLst>
          </p:cNvPr>
          <p:cNvPicPr>
            <a:picLocks noChangeAspect="1"/>
          </p:cNvPicPr>
          <p:nvPr/>
        </p:nvPicPr>
        <p:blipFill>
          <a:blip r:embed="rId5"/>
          <a:stretch>
            <a:fillRect/>
          </a:stretch>
        </p:blipFill>
        <p:spPr>
          <a:xfrm rot="1032077" flipV="1">
            <a:off x="7881143" y="4699514"/>
            <a:ext cx="1505845" cy="365234"/>
          </a:xfrm>
          <a:prstGeom prst="rect">
            <a:avLst/>
          </a:prstGeom>
        </p:spPr>
      </p:pic>
      <p:pic>
        <p:nvPicPr>
          <p:cNvPr id="35" name="Bilde 34">
            <a:extLst>
              <a:ext uri="{FF2B5EF4-FFF2-40B4-BE49-F238E27FC236}">
                <a16:creationId xmlns:a16="http://schemas.microsoft.com/office/drawing/2014/main" id="{040A81D7-5F3E-E442-893B-21529CBB329E}"/>
              </a:ext>
            </a:extLst>
          </p:cNvPr>
          <p:cNvPicPr>
            <a:picLocks noChangeAspect="1"/>
          </p:cNvPicPr>
          <p:nvPr/>
        </p:nvPicPr>
        <p:blipFill>
          <a:blip r:embed="rId5"/>
          <a:stretch>
            <a:fillRect/>
          </a:stretch>
        </p:blipFill>
        <p:spPr>
          <a:xfrm rot="10800000" flipV="1">
            <a:off x="2555336" y="2449640"/>
            <a:ext cx="1410420" cy="342089"/>
          </a:xfrm>
          <a:prstGeom prst="rect">
            <a:avLst/>
          </a:prstGeom>
        </p:spPr>
      </p:pic>
      <p:pic>
        <p:nvPicPr>
          <p:cNvPr id="38" name="Bilde 37">
            <a:extLst>
              <a:ext uri="{FF2B5EF4-FFF2-40B4-BE49-F238E27FC236}">
                <a16:creationId xmlns:a16="http://schemas.microsoft.com/office/drawing/2014/main" id="{35C131D2-3A6A-4F4C-B3FC-F06E0B9934A3}"/>
              </a:ext>
            </a:extLst>
          </p:cNvPr>
          <p:cNvPicPr>
            <a:picLocks noChangeAspect="1"/>
          </p:cNvPicPr>
          <p:nvPr/>
        </p:nvPicPr>
        <p:blipFill>
          <a:blip r:embed="rId5"/>
          <a:stretch>
            <a:fillRect/>
          </a:stretch>
        </p:blipFill>
        <p:spPr>
          <a:xfrm rot="9290749">
            <a:off x="2713258" y="5077129"/>
            <a:ext cx="1251685" cy="283081"/>
          </a:xfrm>
          <a:prstGeom prst="rect">
            <a:avLst/>
          </a:prstGeom>
        </p:spPr>
      </p:pic>
    </p:spTree>
    <p:extLst>
      <p:ext uri="{BB962C8B-B14F-4D97-AF65-F5344CB8AC3E}">
        <p14:creationId xmlns:p14="http://schemas.microsoft.com/office/powerpoint/2010/main" val="2151394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909323E-C58A-40EA-878B-77AD5F6A0C62}"/>
              </a:ext>
            </a:extLst>
          </p:cNvPr>
          <p:cNvSpPr>
            <a:spLocks noGrp="1"/>
          </p:cNvSpPr>
          <p:nvPr>
            <p:ph type="title"/>
          </p:nvPr>
        </p:nvSpPr>
        <p:spPr/>
        <p:txBody>
          <a:bodyPr anchor="ctr"/>
          <a:lstStyle/>
          <a:p>
            <a:r>
              <a:rPr lang="nb-NO" dirty="0"/>
              <a:t>Budsjettaktiviteter i løpet av et år</a:t>
            </a:r>
          </a:p>
        </p:txBody>
      </p:sp>
      <p:cxnSp>
        <p:nvCxnSpPr>
          <p:cNvPr id="4" name="Rett linje 3">
            <a:extLst>
              <a:ext uri="{FF2B5EF4-FFF2-40B4-BE49-F238E27FC236}">
                <a16:creationId xmlns:a16="http://schemas.microsoft.com/office/drawing/2014/main" id="{0534CA10-6173-431B-969B-77151E0F1AD0}"/>
              </a:ext>
            </a:extLst>
          </p:cNvPr>
          <p:cNvCxnSpPr>
            <a:cxnSpLocks/>
          </p:cNvCxnSpPr>
          <p:nvPr/>
        </p:nvCxnSpPr>
        <p:spPr>
          <a:xfrm>
            <a:off x="609600" y="2047960"/>
            <a:ext cx="10972800" cy="0"/>
          </a:xfrm>
          <a:prstGeom prst="line">
            <a:avLst/>
          </a:prstGeom>
          <a:ln>
            <a:solidFill>
              <a:srgbClr val="001046"/>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7" name="Rett linje 6">
            <a:extLst>
              <a:ext uri="{FF2B5EF4-FFF2-40B4-BE49-F238E27FC236}">
                <a16:creationId xmlns:a16="http://schemas.microsoft.com/office/drawing/2014/main" id="{BFC6F3F4-444D-4428-8826-BC07DBAAAB8C}"/>
              </a:ext>
            </a:extLst>
          </p:cNvPr>
          <p:cNvCxnSpPr>
            <a:cxnSpLocks/>
          </p:cNvCxnSpPr>
          <p:nvPr/>
        </p:nvCxnSpPr>
        <p:spPr>
          <a:xfrm>
            <a:off x="643906" y="5670620"/>
            <a:ext cx="10970244" cy="0"/>
          </a:xfrm>
          <a:prstGeom prst="line">
            <a:avLst/>
          </a:prstGeom>
          <a:ln>
            <a:solidFill>
              <a:srgbClr val="001046"/>
            </a:solidFill>
            <a:prstDash val="sysDash"/>
          </a:ln>
          <a:effectLst/>
        </p:spPr>
        <p:style>
          <a:lnRef idx="2">
            <a:schemeClr val="accent1"/>
          </a:lnRef>
          <a:fillRef idx="0">
            <a:schemeClr val="accent1"/>
          </a:fillRef>
          <a:effectRef idx="1">
            <a:schemeClr val="accent1"/>
          </a:effectRef>
          <a:fontRef idx="minor">
            <a:schemeClr val="tx1"/>
          </a:fontRef>
        </p:style>
      </p:cxnSp>
      <p:sp>
        <p:nvSpPr>
          <p:cNvPr id="9" name="Trapes 8">
            <a:extLst>
              <a:ext uri="{FF2B5EF4-FFF2-40B4-BE49-F238E27FC236}">
                <a16:creationId xmlns:a16="http://schemas.microsoft.com/office/drawing/2014/main" id="{18DBD9D0-EB01-4BC7-8122-1047E245564C}"/>
              </a:ext>
            </a:extLst>
          </p:cNvPr>
          <p:cNvSpPr/>
          <p:nvPr/>
        </p:nvSpPr>
        <p:spPr>
          <a:xfrm rot="10800000">
            <a:off x="2856072" y="2096570"/>
            <a:ext cx="6483531" cy="3528860"/>
          </a:xfrm>
          <a:prstGeom prst="trapezoid">
            <a:avLst>
              <a:gd name="adj" fmla="val 66953"/>
            </a:avLst>
          </a:prstGeom>
          <a:solidFill>
            <a:srgbClr val="E3EC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cxnSp>
        <p:nvCxnSpPr>
          <p:cNvPr id="12" name="Rett linje 11">
            <a:extLst>
              <a:ext uri="{FF2B5EF4-FFF2-40B4-BE49-F238E27FC236}">
                <a16:creationId xmlns:a16="http://schemas.microsoft.com/office/drawing/2014/main" id="{567F7A99-33B8-4CF1-894E-5F9E60DB27E2}"/>
              </a:ext>
            </a:extLst>
          </p:cNvPr>
          <p:cNvCxnSpPr>
            <a:cxnSpLocks/>
          </p:cNvCxnSpPr>
          <p:nvPr/>
        </p:nvCxnSpPr>
        <p:spPr>
          <a:xfrm>
            <a:off x="3389563" y="2974430"/>
            <a:ext cx="5407025"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Rett linje 14">
            <a:extLst>
              <a:ext uri="{FF2B5EF4-FFF2-40B4-BE49-F238E27FC236}">
                <a16:creationId xmlns:a16="http://schemas.microsoft.com/office/drawing/2014/main" id="{03D7619F-6BEA-43B0-8C5B-783B3F1250AF}"/>
              </a:ext>
            </a:extLst>
          </p:cNvPr>
          <p:cNvCxnSpPr>
            <a:cxnSpLocks/>
          </p:cNvCxnSpPr>
          <p:nvPr/>
        </p:nvCxnSpPr>
        <p:spPr>
          <a:xfrm>
            <a:off x="3995988" y="3860999"/>
            <a:ext cx="4248150" cy="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6" name="Rett linje 15">
            <a:extLst>
              <a:ext uri="{FF2B5EF4-FFF2-40B4-BE49-F238E27FC236}">
                <a16:creationId xmlns:a16="http://schemas.microsoft.com/office/drawing/2014/main" id="{047B6BAE-AAB0-468A-B06B-DF65B012005D}"/>
              </a:ext>
            </a:extLst>
          </p:cNvPr>
          <p:cNvCxnSpPr>
            <a:cxnSpLocks/>
          </p:cNvCxnSpPr>
          <p:nvPr/>
        </p:nvCxnSpPr>
        <p:spPr>
          <a:xfrm>
            <a:off x="4573838" y="4730152"/>
            <a:ext cx="3030583"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0" name="TekstSylinder 29">
            <a:extLst>
              <a:ext uri="{FF2B5EF4-FFF2-40B4-BE49-F238E27FC236}">
                <a16:creationId xmlns:a16="http://schemas.microsoft.com/office/drawing/2014/main" id="{492B37D7-CCFB-4618-AFF3-F7AF60819D95}"/>
              </a:ext>
            </a:extLst>
          </p:cNvPr>
          <p:cNvSpPr txBox="1"/>
          <p:nvPr/>
        </p:nvSpPr>
        <p:spPr>
          <a:xfrm>
            <a:off x="537415" y="1769367"/>
            <a:ext cx="1646605" cy="276999"/>
          </a:xfrm>
          <a:prstGeom prst="rect">
            <a:avLst/>
          </a:prstGeom>
          <a:noFill/>
        </p:spPr>
        <p:txBody>
          <a:bodyPr wrap="none" rtlCol="0">
            <a:spAutoFit/>
          </a:bodyPr>
          <a:lstStyle/>
          <a:p>
            <a:r>
              <a:rPr lang="nb-NO" sz="1200" b="1">
                <a:solidFill>
                  <a:srgbClr val="001046"/>
                </a:solidFill>
              </a:rPr>
              <a:t>POLITISK BEHANDLING</a:t>
            </a:r>
          </a:p>
        </p:txBody>
      </p:sp>
      <p:sp>
        <p:nvSpPr>
          <p:cNvPr id="31" name="TekstSylinder 30">
            <a:extLst>
              <a:ext uri="{FF2B5EF4-FFF2-40B4-BE49-F238E27FC236}">
                <a16:creationId xmlns:a16="http://schemas.microsoft.com/office/drawing/2014/main" id="{D87DF7C9-BC40-4917-BB23-B6537A56F803}"/>
              </a:ext>
            </a:extLst>
          </p:cNvPr>
          <p:cNvSpPr txBox="1"/>
          <p:nvPr/>
        </p:nvSpPr>
        <p:spPr>
          <a:xfrm>
            <a:off x="10300204" y="1770961"/>
            <a:ext cx="1349601" cy="276999"/>
          </a:xfrm>
          <a:prstGeom prst="rect">
            <a:avLst/>
          </a:prstGeom>
          <a:noFill/>
        </p:spPr>
        <p:txBody>
          <a:bodyPr wrap="none" rtlCol="0">
            <a:spAutoFit/>
          </a:bodyPr>
          <a:lstStyle/>
          <a:p>
            <a:pPr algn="r"/>
            <a:r>
              <a:rPr lang="nb-NO" sz="1200" b="1">
                <a:solidFill>
                  <a:srgbClr val="001046"/>
                </a:solidFill>
              </a:rPr>
              <a:t>ADMINISTRASJON</a:t>
            </a:r>
          </a:p>
        </p:txBody>
      </p:sp>
      <p:sp>
        <p:nvSpPr>
          <p:cNvPr id="32" name="TekstSylinder 31">
            <a:extLst>
              <a:ext uri="{FF2B5EF4-FFF2-40B4-BE49-F238E27FC236}">
                <a16:creationId xmlns:a16="http://schemas.microsoft.com/office/drawing/2014/main" id="{8D269D12-FFE9-456D-B91B-8ADBB69B6891}"/>
              </a:ext>
            </a:extLst>
          </p:cNvPr>
          <p:cNvSpPr txBox="1"/>
          <p:nvPr/>
        </p:nvSpPr>
        <p:spPr>
          <a:xfrm>
            <a:off x="4895519" y="2100320"/>
            <a:ext cx="2418358" cy="492443"/>
          </a:xfrm>
          <a:prstGeom prst="rect">
            <a:avLst/>
          </a:prstGeom>
          <a:noFill/>
        </p:spPr>
        <p:txBody>
          <a:bodyPr wrap="square" rtlCol="0">
            <a:spAutoFit/>
          </a:bodyPr>
          <a:lstStyle/>
          <a:p>
            <a:pPr algn="ctr"/>
            <a:r>
              <a:rPr lang="nb-NO" sz="1400" b="1">
                <a:solidFill>
                  <a:srgbClr val="001046"/>
                </a:solidFill>
              </a:rPr>
              <a:t>SKAFFE OVERBLIKK</a:t>
            </a:r>
          </a:p>
          <a:p>
            <a:pPr algn="ctr"/>
            <a:r>
              <a:rPr lang="nb-NO" sz="1200">
                <a:solidFill>
                  <a:srgbClr val="001046"/>
                </a:solidFill>
              </a:rPr>
              <a:t>Estimere gevinstpotensialet</a:t>
            </a:r>
          </a:p>
        </p:txBody>
      </p:sp>
      <p:sp>
        <p:nvSpPr>
          <p:cNvPr id="33" name="TekstSylinder 32">
            <a:extLst>
              <a:ext uri="{FF2B5EF4-FFF2-40B4-BE49-F238E27FC236}">
                <a16:creationId xmlns:a16="http://schemas.microsoft.com/office/drawing/2014/main" id="{F46BB019-591A-4C89-A049-0CDE73F31399}"/>
              </a:ext>
            </a:extLst>
          </p:cNvPr>
          <p:cNvSpPr txBox="1"/>
          <p:nvPr/>
        </p:nvSpPr>
        <p:spPr>
          <a:xfrm>
            <a:off x="4885537" y="2995236"/>
            <a:ext cx="2438323" cy="492443"/>
          </a:xfrm>
          <a:prstGeom prst="rect">
            <a:avLst/>
          </a:prstGeom>
          <a:noFill/>
        </p:spPr>
        <p:txBody>
          <a:bodyPr wrap="square" rtlCol="0">
            <a:spAutoFit/>
          </a:bodyPr>
          <a:lstStyle/>
          <a:p>
            <a:pPr algn="ctr"/>
            <a:r>
              <a:rPr lang="nb-NO" sz="1400" b="1">
                <a:solidFill>
                  <a:srgbClr val="001046"/>
                </a:solidFill>
              </a:rPr>
              <a:t>GJØRE DYPDYKK</a:t>
            </a:r>
          </a:p>
          <a:p>
            <a:pPr algn="ctr"/>
            <a:r>
              <a:rPr lang="nb-NO" sz="1200">
                <a:solidFill>
                  <a:srgbClr val="001046"/>
                </a:solidFill>
              </a:rPr>
              <a:t>Kalkulere gevinstpotensialet</a:t>
            </a:r>
          </a:p>
        </p:txBody>
      </p:sp>
      <p:sp>
        <p:nvSpPr>
          <p:cNvPr id="34" name="TekstSylinder 33">
            <a:extLst>
              <a:ext uri="{FF2B5EF4-FFF2-40B4-BE49-F238E27FC236}">
                <a16:creationId xmlns:a16="http://schemas.microsoft.com/office/drawing/2014/main" id="{308DD2D6-6173-4670-9FD7-65E100452E5A}"/>
              </a:ext>
            </a:extLst>
          </p:cNvPr>
          <p:cNvSpPr txBox="1"/>
          <p:nvPr/>
        </p:nvSpPr>
        <p:spPr>
          <a:xfrm>
            <a:off x="5103963" y="3881804"/>
            <a:ext cx="2001471" cy="492443"/>
          </a:xfrm>
          <a:prstGeom prst="rect">
            <a:avLst/>
          </a:prstGeom>
          <a:noFill/>
        </p:spPr>
        <p:txBody>
          <a:bodyPr wrap="square" rtlCol="0">
            <a:spAutoFit/>
          </a:bodyPr>
          <a:lstStyle/>
          <a:p>
            <a:pPr algn="ctr"/>
            <a:r>
              <a:rPr lang="nb-NO" sz="1400" b="1">
                <a:solidFill>
                  <a:srgbClr val="001046"/>
                </a:solidFill>
              </a:rPr>
              <a:t>VELGE ENDRINGSTILTAK</a:t>
            </a:r>
          </a:p>
          <a:p>
            <a:pPr algn="ctr"/>
            <a:r>
              <a:rPr lang="nb-NO" sz="1200">
                <a:solidFill>
                  <a:srgbClr val="001046"/>
                </a:solidFill>
              </a:rPr>
              <a:t>Prioritere gevinstområder</a:t>
            </a:r>
          </a:p>
        </p:txBody>
      </p:sp>
      <p:sp>
        <p:nvSpPr>
          <p:cNvPr id="35" name="TekstSylinder 34">
            <a:extLst>
              <a:ext uri="{FF2B5EF4-FFF2-40B4-BE49-F238E27FC236}">
                <a16:creationId xmlns:a16="http://schemas.microsoft.com/office/drawing/2014/main" id="{BBF9D09E-B3F8-4466-A7A0-8AC421599995}"/>
              </a:ext>
            </a:extLst>
          </p:cNvPr>
          <p:cNvSpPr txBox="1"/>
          <p:nvPr/>
        </p:nvSpPr>
        <p:spPr>
          <a:xfrm>
            <a:off x="5150733" y="4752162"/>
            <a:ext cx="1907930" cy="677108"/>
          </a:xfrm>
          <a:prstGeom prst="rect">
            <a:avLst/>
          </a:prstGeom>
          <a:noFill/>
        </p:spPr>
        <p:txBody>
          <a:bodyPr wrap="square" rtlCol="0">
            <a:spAutoFit/>
          </a:bodyPr>
          <a:lstStyle/>
          <a:p>
            <a:pPr algn="ctr"/>
            <a:r>
              <a:rPr lang="nb-NO" sz="1400" b="1">
                <a:solidFill>
                  <a:srgbClr val="001046"/>
                </a:solidFill>
              </a:rPr>
              <a:t>FORBEREDE ENDRING</a:t>
            </a:r>
          </a:p>
          <a:p>
            <a:pPr algn="ctr"/>
            <a:r>
              <a:rPr lang="nb-NO" sz="1200">
                <a:solidFill>
                  <a:srgbClr val="001046"/>
                </a:solidFill>
              </a:rPr>
              <a:t>Planlegge realisering og måling</a:t>
            </a:r>
          </a:p>
        </p:txBody>
      </p:sp>
      <p:sp>
        <p:nvSpPr>
          <p:cNvPr id="36" name="TekstSylinder 35">
            <a:extLst>
              <a:ext uri="{FF2B5EF4-FFF2-40B4-BE49-F238E27FC236}">
                <a16:creationId xmlns:a16="http://schemas.microsoft.com/office/drawing/2014/main" id="{88CB1A61-F4D2-4390-B4EB-3E3BC59ACD54}"/>
              </a:ext>
            </a:extLst>
          </p:cNvPr>
          <p:cNvSpPr txBox="1"/>
          <p:nvPr/>
        </p:nvSpPr>
        <p:spPr>
          <a:xfrm>
            <a:off x="2936652" y="2077211"/>
            <a:ext cx="351378" cy="261610"/>
          </a:xfrm>
          <a:prstGeom prst="rect">
            <a:avLst/>
          </a:prstGeom>
          <a:noFill/>
        </p:spPr>
        <p:txBody>
          <a:bodyPr wrap="none" rtlCol="0">
            <a:spAutoFit/>
          </a:bodyPr>
          <a:lstStyle/>
          <a:p>
            <a:r>
              <a:rPr lang="nb-NO" sz="1100">
                <a:solidFill>
                  <a:srgbClr val="001046"/>
                </a:solidFill>
              </a:rPr>
              <a:t>Q1</a:t>
            </a:r>
          </a:p>
        </p:txBody>
      </p:sp>
      <p:sp>
        <p:nvSpPr>
          <p:cNvPr id="37" name="TekstSylinder 36">
            <a:extLst>
              <a:ext uri="{FF2B5EF4-FFF2-40B4-BE49-F238E27FC236}">
                <a16:creationId xmlns:a16="http://schemas.microsoft.com/office/drawing/2014/main" id="{4D24A9B9-8485-4EB8-AAE2-0FAF6A4E84A6}"/>
              </a:ext>
            </a:extLst>
          </p:cNvPr>
          <p:cNvSpPr txBox="1"/>
          <p:nvPr/>
        </p:nvSpPr>
        <p:spPr>
          <a:xfrm>
            <a:off x="3530377" y="2963894"/>
            <a:ext cx="351378" cy="261610"/>
          </a:xfrm>
          <a:prstGeom prst="rect">
            <a:avLst/>
          </a:prstGeom>
          <a:noFill/>
        </p:spPr>
        <p:txBody>
          <a:bodyPr wrap="none" rtlCol="0">
            <a:spAutoFit/>
          </a:bodyPr>
          <a:lstStyle/>
          <a:p>
            <a:r>
              <a:rPr lang="nb-NO" sz="1100">
                <a:solidFill>
                  <a:srgbClr val="001046"/>
                </a:solidFill>
              </a:rPr>
              <a:t>Q2</a:t>
            </a:r>
          </a:p>
        </p:txBody>
      </p:sp>
      <p:sp>
        <p:nvSpPr>
          <p:cNvPr id="38" name="TekstSylinder 37">
            <a:extLst>
              <a:ext uri="{FF2B5EF4-FFF2-40B4-BE49-F238E27FC236}">
                <a16:creationId xmlns:a16="http://schemas.microsoft.com/office/drawing/2014/main" id="{B80092D4-0820-4AA8-BBBD-11DD1A158D19}"/>
              </a:ext>
            </a:extLst>
          </p:cNvPr>
          <p:cNvSpPr txBox="1"/>
          <p:nvPr/>
        </p:nvSpPr>
        <p:spPr>
          <a:xfrm>
            <a:off x="4124102" y="3849263"/>
            <a:ext cx="351378" cy="261610"/>
          </a:xfrm>
          <a:prstGeom prst="rect">
            <a:avLst/>
          </a:prstGeom>
          <a:noFill/>
        </p:spPr>
        <p:txBody>
          <a:bodyPr wrap="none" rtlCol="0">
            <a:spAutoFit/>
          </a:bodyPr>
          <a:lstStyle/>
          <a:p>
            <a:r>
              <a:rPr lang="nb-NO" sz="1100">
                <a:solidFill>
                  <a:srgbClr val="001046"/>
                </a:solidFill>
              </a:rPr>
              <a:t>Q3</a:t>
            </a:r>
          </a:p>
        </p:txBody>
      </p:sp>
      <p:sp>
        <p:nvSpPr>
          <p:cNvPr id="39" name="TekstSylinder 38">
            <a:extLst>
              <a:ext uri="{FF2B5EF4-FFF2-40B4-BE49-F238E27FC236}">
                <a16:creationId xmlns:a16="http://schemas.microsoft.com/office/drawing/2014/main" id="{B7923EBA-3429-4641-8333-548D8254CF36}"/>
              </a:ext>
            </a:extLst>
          </p:cNvPr>
          <p:cNvSpPr txBox="1"/>
          <p:nvPr/>
        </p:nvSpPr>
        <p:spPr>
          <a:xfrm>
            <a:off x="4701952" y="4721377"/>
            <a:ext cx="351378" cy="261610"/>
          </a:xfrm>
          <a:prstGeom prst="rect">
            <a:avLst/>
          </a:prstGeom>
          <a:noFill/>
        </p:spPr>
        <p:txBody>
          <a:bodyPr wrap="none" rtlCol="0">
            <a:spAutoFit/>
          </a:bodyPr>
          <a:lstStyle/>
          <a:p>
            <a:r>
              <a:rPr lang="nb-NO" sz="1100">
                <a:solidFill>
                  <a:srgbClr val="001046"/>
                </a:solidFill>
              </a:rPr>
              <a:t>Q4</a:t>
            </a:r>
          </a:p>
        </p:txBody>
      </p:sp>
      <p:sp>
        <p:nvSpPr>
          <p:cNvPr id="40" name="Rektangel 39">
            <a:extLst>
              <a:ext uri="{FF2B5EF4-FFF2-40B4-BE49-F238E27FC236}">
                <a16:creationId xmlns:a16="http://schemas.microsoft.com/office/drawing/2014/main" id="{EC5DB82F-F4B5-4835-A98D-8D343B07BF07}"/>
              </a:ext>
            </a:extLst>
          </p:cNvPr>
          <p:cNvSpPr/>
          <p:nvPr/>
        </p:nvSpPr>
        <p:spPr>
          <a:xfrm>
            <a:off x="2856071" y="5734861"/>
            <a:ext cx="6485785" cy="463441"/>
          </a:xfrm>
          <a:prstGeom prst="rect">
            <a:avLst/>
          </a:prstGeom>
          <a:solidFill>
            <a:srgbClr val="E3EC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400" b="1">
                <a:solidFill>
                  <a:srgbClr val="001046"/>
                </a:solidFill>
              </a:rPr>
              <a:t>GJENNOMFØRE ENDRINGSTILTAK</a:t>
            </a:r>
          </a:p>
        </p:txBody>
      </p:sp>
      <p:sp>
        <p:nvSpPr>
          <p:cNvPr id="42" name="Rektangel 41">
            <a:extLst>
              <a:ext uri="{FF2B5EF4-FFF2-40B4-BE49-F238E27FC236}">
                <a16:creationId xmlns:a16="http://schemas.microsoft.com/office/drawing/2014/main" id="{3B7E634C-BDAA-4C20-BD0C-EDD1B14B28D9}"/>
              </a:ext>
            </a:extLst>
          </p:cNvPr>
          <p:cNvSpPr/>
          <p:nvPr/>
        </p:nvSpPr>
        <p:spPr>
          <a:xfrm>
            <a:off x="539253" y="2995237"/>
            <a:ext cx="2621753" cy="84651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r"/>
            <a:r>
              <a:rPr lang="nb-NO" sz="1200">
                <a:solidFill>
                  <a:schemeClr val="tx1"/>
                </a:solidFill>
              </a:rPr>
              <a:t>Vedta årsmelding</a:t>
            </a:r>
          </a:p>
          <a:p>
            <a:pPr algn="r"/>
            <a:r>
              <a:rPr lang="nb-NO" sz="1200">
                <a:solidFill>
                  <a:schemeClr val="tx1"/>
                </a:solidFill>
              </a:rPr>
              <a:t>Supplere med flere dypdykk</a:t>
            </a:r>
          </a:p>
        </p:txBody>
      </p:sp>
      <p:sp>
        <p:nvSpPr>
          <p:cNvPr id="43" name="Rektangel 42">
            <a:extLst>
              <a:ext uri="{FF2B5EF4-FFF2-40B4-BE49-F238E27FC236}">
                <a16:creationId xmlns:a16="http://schemas.microsoft.com/office/drawing/2014/main" id="{43CB7335-32C7-44E7-9DE7-6A266B80F095}"/>
              </a:ext>
            </a:extLst>
          </p:cNvPr>
          <p:cNvSpPr/>
          <p:nvPr/>
        </p:nvSpPr>
        <p:spPr>
          <a:xfrm>
            <a:off x="537415" y="3881803"/>
            <a:ext cx="3207220" cy="83168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r"/>
            <a:r>
              <a:rPr lang="nb-NO" sz="1200">
                <a:solidFill>
                  <a:schemeClr val="tx1"/>
                </a:solidFill>
              </a:rPr>
              <a:t>Budsjettseminar</a:t>
            </a:r>
          </a:p>
          <a:p>
            <a:pPr algn="r"/>
            <a:r>
              <a:rPr lang="nb-NO" sz="1200">
                <a:solidFill>
                  <a:schemeClr val="tx1"/>
                </a:solidFill>
              </a:rPr>
              <a:t>Formannskap</a:t>
            </a:r>
          </a:p>
        </p:txBody>
      </p:sp>
      <p:sp>
        <p:nvSpPr>
          <p:cNvPr id="44" name="Rektangel 43">
            <a:extLst>
              <a:ext uri="{FF2B5EF4-FFF2-40B4-BE49-F238E27FC236}">
                <a16:creationId xmlns:a16="http://schemas.microsoft.com/office/drawing/2014/main" id="{064C8025-AE77-482B-A11D-B64513423AE6}"/>
              </a:ext>
            </a:extLst>
          </p:cNvPr>
          <p:cNvSpPr/>
          <p:nvPr/>
        </p:nvSpPr>
        <p:spPr>
          <a:xfrm>
            <a:off x="537415" y="4747569"/>
            <a:ext cx="3785069" cy="87151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r"/>
            <a:r>
              <a:rPr lang="nb-NO" sz="1200">
                <a:solidFill>
                  <a:schemeClr val="tx1"/>
                </a:solidFill>
              </a:rPr>
              <a:t>Vedta budsjett- og økonomiplan</a:t>
            </a:r>
          </a:p>
        </p:txBody>
      </p:sp>
      <p:sp>
        <p:nvSpPr>
          <p:cNvPr id="45" name="Rektangel 44">
            <a:extLst>
              <a:ext uri="{FF2B5EF4-FFF2-40B4-BE49-F238E27FC236}">
                <a16:creationId xmlns:a16="http://schemas.microsoft.com/office/drawing/2014/main" id="{B2CC39C7-9008-404E-B6BA-5E2150426A38}"/>
              </a:ext>
            </a:extLst>
          </p:cNvPr>
          <p:cNvSpPr/>
          <p:nvPr/>
        </p:nvSpPr>
        <p:spPr>
          <a:xfrm>
            <a:off x="9632773" y="2103591"/>
            <a:ext cx="2042431" cy="86732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nb-NO" sz="1200">
                <a:solidFill>
                  <a:schemeClr val="tx1"/>
                </a:solidFill>
              </a:rPr>
              <a:t>Workshop: skaffe overblikk</a:t>
            </a:r>
          </a:p>
          <a:p>
            <a:endParaRPr lang="nb-NO" sz="300">
              <a:solidFill>
                <a:schemeClr val="tx1"/>
              </a:solidFill>
            </a:endParaRPr>
          </a:p>
          <a:p>
            <a:r>
              <a:rPr lang="nb-NO" sz="1200">
                <a:solidFill>
                  <a:schemeClr val="tx1"/>
                </a:solidFill>
              </a:rPr>
              <a:t>Forslag til årsmelding</a:t>
            </a:r>
          </a:p>
          <a:p>
            <a:r>
              <a:rPr lang="nb-NO" sz="1200">
                <a:solidFill>
                  <a:srgbClr val="001046"/>
                </a:solidFill>
              </a:rPr>
              <a:t>Virksomhets-A3 med utredningstiltak</a:t>
            </a:r>
          </a:p>
        </p:txBody>
      </p:sp>
      <p:sp>
        <p:nvSpPr>
          <p:cNvPr id="46" name="Rektangel 45">
            <a:extLst>
              <a:ext uri="{FF2B5EF4-FFF2-40B4-BE49-F238E27FC236}">
                <a16:creationId xmlns:a16="http://schemas.microsoft.com/office/drawing/2014/main" id="{B1F4CB3E-750C-4183-81C5-EE2750460439}"/>
              </a:ext>
            </a:extLst>
          </p:cNvPr>
          <p:cNvSpPr/>
          <p:nvPr/>
        </p:nvSpPr>
        <p:spPr>
          <a:xfrm>
            <a:off x="9021669" y="3002260"/>
            <a:ext cx="2653536" cy="84651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nb-NO" sz="1200">
                <a:solidFill>
                  <a:schemeClr val="tx1"/>
                </a:solidFill>
              </a:rPr>
              <a:t>Workshops: gjøre dypdykk</a:t>
            </a:r>
          </a:p>
          <a:p>
            <a:endParaRPr lang="nb-NO" sz="300">
              <a:solidFill>
                <a:schemeClr val="tx1"/>
              </a:solidFill>
            </a:endParaRPr>
          </a:p>
          <a:p>
            <a:r>
              <a:rPr lang="nb-NO" sz="1200">
                <a:solidFill>
                  <a:schemeClr val="tx1"/>
                </a:solidFill>
              </a:rPr>
              <a:t>Budsjettskriv</a:t>
            </a:r>
          </a:p>
          <a:p>
            <a:r>
              <a:rPr lang="nb-NO" sz="1200">
                <a:solidFill>
                  <a:srgbClr val="001046"/>
                </a:solidFill>
              </a:rPr>
              <a:t>A3 per dypdykk</a:t>
            </a:r>
          </a:p>
        </p:txBody>
      </p:sp>
      <p:sp>
        <p:nvSpPr>
          <p:cNvPr id="47" name="Rektangel 46">
            <a:extLst>
              <a:ext uri="{FF2B5EF4-FFF2-40B4-BE49-F238E27FC236}">
                <a16:creationId xmlns:a16="http://schemas.microsoft.com/office/drawing/2014/main" id="{72560E02-AED6-4D97-A434-913E9CC43116}"/>
              </a:ext>
            </a:extLst>
          </p:cNvPr>
          <p:cNvSpPr/>
          <p:nvPr/>
        </p:nvSpPr>
        <p:spPr>
          <a:xfrm>
            <a:off x="8430587" y="3888826"/>
            <a:ext cx="3244617" cy="83168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nb-NO" sz="1200">
                <a:solidFill>
                  <a:schemeClr val="tx1"/>
                </a:solidFill>
              </a:rPr>
              <a:t>Workshop: velge endringstiltak</a:t>
            </a:r>
          </a:p>
          <a:p>
            <a:endParaRPr lang="nb-NO" sz="300">
              <a:solidFill>
                <a:schemeClr val="tx1"/>
              </a:solidFill>
            </a:endParaRPr>
          </a:p>
          <a:p>
            <a:r>
              <a:rPr lang="nb-NO" sz="1200">
                <a:solidFill>
                  <a:schemeClr val="tx1"/>
                </a:solidFill>
              </a:rPr>
              <a:t>Budsjett- og økonomiplan i balanse</a:t>
            </a:r>
          </a:p>
          <a:p>
            <a:r>
              <a:rPr lang="nb-NO" sz="1200">
                <a:solidFill>
                  <a:srgbClr val="001046"/>
                </a:solidFill>
              </a:rPr>
              <a:t>Revidert virksomhets-A3</a:t>
            </a:r>
          </a:p>
        </p:txBody>
      </p:sp>
      <p:sp>
        <p:nvSpPr>
          <p:cNvPr id="48" name="Rektangel 47">
            <a:extLst>
              <a:ext uri="{FF2B5EF4-FFF2-40B4-BE49-F238E27FC236}">
                <a16:creationId xmlns:a16="http://schemas.microsoft.com/office/drawing/2014/main" id="{79B4FFA1-9778-40AB-BBD3-051C58A7F974}"/>
              </a:ext>
            </a:extLst>
          </p:cNvPr>
          <p:cNvSpPr/>
          <p:nvPr/>
        </p:nvSpPr>
        <p:spPr>
          <a:xfrm>
            <a:off x="7860681" y="4754592"/>
            <a:ext cx="3814523" cy="87151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nb-NO" sz="1200">
                <a:solidFill>
                  <a:schemeClr val="tx1"/>
                </a:solidFill>
              </a:rPr>
              <a:t>Workshops: forberede endring</a:t>
            </a:r>
          </a:p>
          <a:p>
            <a:endParaRPr lang="nb-NO" sz="300">
              <a:solidFill>
                <a:schemeClr val="tx1"/>
              </a:solidFill>
            </a:endParaRPr>
          </a:p>
          <a:p>
            <a:r>
              <a:rPr lang="nb-NO" sz="1200">
                <a:solidFill>
                  <a:schemeClr val="tx1"/>
                </a:solidFill>
              </a:rPr>
              <a:t>Forslag til budsjett- og økonomiplan</a:t>
            </a:r>
          </a:p>
          <a:p>
            <a:r>
              <a:rPr lang="nb-NO" sz="1200">
                <a:solidFill>
                  <a:srgbClr val="001046"/>
                </a:solidFill>
              </a:rPr>
              <a:t>Komplett virksomhets-A3</a:t>
            </a:r>
          </a:p>
          <a:p>
            <a:r>
              <a:rPr lang="nb-NO" sz="1200">
                <a:solidFill>
                  <a:srgbClr val="001046"/>
                </a:solidFill>
              </a:rPr>
              <a:t>A3 per dypdykk med målinger</a:t>
            </a:r>
          </a:p>
        </p:txBody>
      </p:sp>
      <p:sp>
        <p:nvSpPr>
          <p:cNvPr id="53" name="TekstSylinder 52">
            <a:extLst>
              <a:ext uri="{FF2B5EF4-FFF2-40B4-BE49-F238E27FC236}">
                <a16:creationId xmlns:a16="http://schemas.microsoft.com/office/drawing/2014/main" id="{E3001DB9-EDEA-42D3-910F-13F1BECE60ED}"/>
              </a:ext>
            </a:extLst>
          </p:cNvPr>
          <p:cNvSpPr txBox="1"/>
          <p:nvPr/>
        </p:nvSpPr>
        <p:spPr>
          <a:xfrm>
            <a:off x="537415" y="2096567"/>
            <a:ext cx="478016" cy="276999"/>
          </a:xfrm>
          <a:prstGeom prst="rect">
            <a:avLst/>
          </a:prstGeom>
          <a:noFill/>
        </p:spPr>
        <p:txBody>
          <a:bodyPr wrap="none" rtlCol="0">
            <a:spAutoFit/>
          </a:bodyPr>
          <a:lstStyle/>
          <a:p>
            <a:r>
              <a:rPr lang="nb-NO" sz="1200" b="1">
                <a:solidFill>
                  <a:srgbClr val="001046"/>
                </a:solidFill>
              </a:rPr>
              <a:t>ÅR 1</a:t>
            </a:r>
          </a:p>
        </p:txBody>
      </p:sp>
      <p:sp>
        <p:nvSpPr>
          <p:cNvPr id="54" name="TekstSylinder 53">
            <a:extLst>
              <a:ext uri="{FF2B5EF4-FFF2-40B4-BE49-F238E27FC236}">
                <a16:creationId xmlns:a16="http://schemas.microsoft.com/office/drawing/2014/main" id="{284D84D0-F768-40E0-9B0A-43ABCDB7C90F}"/>
              </a:ext>
            </a:extLst>
          </p:cNvPr>
          <p:cNvSpPr txBox="1"/>
          <p:nvPr/>
        </p:nvSpPr>
        <p:spPr>
          <a:xfrm>
            <a:off x="539253" y="5715135"/>
            <a:ext cx="478016" cy="276999"/>
          </a:xfrm>
          <a:prstGeom prst="rect">
            <a:avLst/>
          </a:prstGeom>
          <a:noFill/>
        </p:spPr>
        <p:txBody>
          <a:bodyPr wrap="none" rtlCol="0">
            <a:spAutoFit/>
          </a:bodyPr>
          <a:lstStyle/>
          <a:p>
            <a:r>
              <a:rPr lang="nb-NO" sz="1200" b="1">
                <a:solidFill>
                  <a:srgbClr val="001046"/>
                </a:solidFill>
              </a:rPr>
              <a:t>ÅR 2</a:t>
            </a:r>
          </a:p>
        </p:txBody>
      </p:sp>
      <p:pic>
        <p:nvPicPr>
          <p:cNvPr id="57" name="Grafikk 56" descr="Møte med heldekkende fyll">
            <a:extLst>
              <a:ext uri="{FF2B5EF4-FFF2-40B4-BE49-F238E27FC236}">
                <a16:creationId xmlns:a16="http://schemas.microsoft.com/office/drawing/2014/main" id="{693F3071-5814-40ED-A7F8-FD5DAA278B4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740705" y="2992855"/>
            <a:ext cx="306451" cy="306451"/>
          </a:xfrm>
          <a:prstGeom prst="rect">
            <a:avLst/>
          </a:prstGeom>
        </p:spPr>
      </p:pic>
      <p:pic>
        <p:nvPicPr>
          <p:cNvPr id="59" name="Grafikk 58" descr="Papir med heldekkende fyll">
            <a:extLst>
              <a:ext uri="{FF2B5EF4-FFF2-40B4-BE49-F238E27FC236}">
                <a16:creationId xmlns:a16="http://schemas.microsoft.com/office/drawing/2014/main" id="{AC59E0BE-701D-4503-88B2-5ECA013DC4A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41857" y="2403720"/>
            <a:ext cx="306451" cy="306451"/>
          </a:xfrm>
          <a:prstGeom prst="rect">
            <a:avLst/>
          </a:prstGeom>
        </p:spPr>
      </p:pic>
      <p:pic>
        <p:nvPicPr>
          <p:cNvPr id="60" name="Grafikk 59" descr="Møte med heldekkende fyll">
            <a:extLst>
              <a:ext uri="{FF2B5EF4-FFF2-40B4-BE49-F238E27FC236}">
                <a16:creationId xmlns:a16="http://schemas.microsoft.com/office/drawing/2014/main" id="{21689F4B-80B3-4F1A-AB37-3B92383B351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562347" y="4747568"/>
            <a:ext cx="306451" cy="306451"/>
          </a:xfrm>
          <a:prstGeom prst="rect">
            <a:avLst/>
          </a:prstGeom>
        </p:spPr>
      </p:pic>
      <p:pic>
        <p:nvPicPr>
          <p:cNvPr id="61" name="Grafikk 60" descr="Møte med heldekkende fyll">
            <a:extLst>
              <a:ext uri="{FF2B5EF4-FFF2-40B4-BE49-F238E27FC236}">
                <a16:creationId xmlns:a16="http://schemas.microsoft.com/office/drawing/2014/main" id="{2035BF13-C098-4CA7-870F-C2F9A96003C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151981" y="3876931"/>
            <a:ext cx="306451" cy="306451"/>
          </a:xfrm>
          <a:prstGeom prst="rect">
            <a:avLst/>
          </a:prstGeom>
        </p:spPr>
      </p:pic>
      <p:pic>
        <p:nvPicPr>
          <p:cNvPr id="62" name="Grafikk 61" descr="Møte med heldekkende fyll">
            <a:extLst>
              <a:ext uri="{FF2B5EF4-FFF2-40B4-BE49-F238E27FC236}">
                <a16:creationId xmlns:a16="http://schemas.microsoft.com/office/drawing/2014/main" id="{05B355CF-6DEF-4C24-ADD8-BAE740A039F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339603" y="2104812"/>
            <a:ext cx="306451" cy="306451"/>
          </a:xfrm>
          <a:prstGeom prst="rect">
            <a:avLst/>
          </a:prstGeom>
        </p:spPr>
      </p:pic>
      <p:pic>
        <p:nvPicPr>
          <p:cNvPr id="64" name="Grafikk 63" descr="Papir med heldekkende fyll">
            <a:extLst>
              <a:ext uri="{FF2B5EF4-FFF2-40B4-BE49-F238E27FC236}">
                <a16:creationId xmlns:a16="http://schemas.microsoft.com/office/drawing/2014/main" id="{6253BCAE-C635-4C47-94AB-7BEE3641C10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38451" y="3281355"/>
            <a:ext cx="306451" cy="306451"/>
          </a:xfrm>
          <a:prstGeom prst="rect">
            <a:avLst/>
          </a:prstGeom>
        </p:spPr>
      </p:pic>
      <p:pic>
        <p:nvPicPr>
          <p:cNvPr id="65" name="Grafikk 64" descr="Papir med heldekkende fyll">
            <a:extLst>
              <a:ext uri="{FF2B5EF4-FFF2-40B4-BE49-F238E27FC236}">
                <a16:creationId xmlns:a16="http://schemas.microsoft.com/office/drawing/2014/main" id="{80503E98-7438-4174-B03C-3510E2BB993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51981" y="4162535"/>
            <a:ext cx="306451" cy="306451"/>
          </a:xfrm>
          <a:prstGeom prst="rect">
            <a:avLst/>
          </a:prstGeom>
        </p:spPr>
      </p:pic>
      <p:pic>
        <p:nvPicPr>
          <p:cNvPr id="66" name="Grafikk 65" descr="Papir med heldekkende fyll">
            <a:extLst>
              <a:ext uri="{FF2B5EF4-FFF2-40B4-BE49-F238E27FC236}">
                <a16:creationId xmlns:a16="http://schemas.microsoft.com/office/drawing/2014/main" id="{DA590EE9-6302-4CAD-84C8-A96D5A94EF7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09787" y="1360568"/>
            <a:ext cx="306451" cy="306451"/>
          </a:xfrm>
          <a:prstGeom prst="rect">
            <a:avLst/>
          </a:prstGeom>
        </p:spPr>
      </p:pic>
      <p:sp>
        <p:nvSpPr>
          <p:cNvPr id="67" name="Rektangel 66">
            <a:extLst>
              <a:ext uri="{FF2B5EF4-FFF2-40B4-BE49-F238E27FC236}">
                <a16:creationId xmlns:a16="http://schemas.microsoft.com/office/drawing/2014/main" id="{12371DC6-96D5-4924-99FF-A4D0080DA6CC}"/>
              </a:ext>
            </a:extLst>
          </p:cNvPr>
          <p:cNvSpPr/>
          <p:nvPr/>
        </p:nvSpPr>
        <p:spPr>
          <a:xfrm>
            <a:off x="911156" y="1360568"/>
            <a:ext cx="1168924" cy="30645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b-NO" sz="1200" dirty="0">
                <a:solidFill>
                  <a:schemeClr val="tx1"/>
                </a:solidFill>
              </a:rPr>
              <a:t>Politiske vedtak</a:t>
            </a:r>
          </a:p>
        </p:txBody>
      </p:sp>
      <p:pic>
        <p:nvPicPr>
          <p:cNvPr id="68" name="Grafikk 67" descr="Møte med heldekkende fyll">
            <a:extLst>
              <a:ext uri="{FF2B5EF4-FFF2-40B4-BE49-F238E27FC236}">
                <a16:creationId xmlns:a16="http://schemas.microsoft.com/office/drawing/2014/main" id="{FBCD65B2-690B-4AC6-B9CF-93F58DA87D7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15636" y="1358426"/>
            <a:ext cx="306451" cy="306451"/>
          </a:xfrm>
          <a:prstGeom prst="rect">
            <a:avLst/>
          </a:prstGeom>
        </p:spPr>
      </p:pic>
      <p:sp>
        <p:nvSpPr>
          <p:cNvPr id="69" name="Rektangel 68">
            <a:extLst>
              <a:ext uri="{FF2B5EF4-FFF2-40B4-BE49-F238E27FC236}">
                <a16:creationId xmlns:a16="http://schemas.microsoft.com/office/drawing/2014/main" id="{240333A7-62BB-410C-8EDB-5063A7BACEB7}"/>
              </a:ext>
            </a:extLst>
          </p:cNvPr>
          <p:cNvSpPr/>
          <p:nvPr/>
        </p:nvSpPr>
        <p:spPr>
          <a:xfrm>
            <a:off x="2387307" y="1360568"/>
            <a:ext cx="4718127" cy="30645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b-NO" sz="1200" dirty="0">
                <a:solidFill>
                  <a:schemeClr val="tx1"/>
                </a:solidFill>
              </a:rPr>
              <a:t>Felles workshop på tvers (Ledere, stab/støtte, tillitsvalgte, verneombud)</a:t>
            </a:r>
          </a:p>
        </p:txBody>
      </p:sp>
      <p:sp>
        <p:nvSpPr>
          <p:cNvPr id="70" name="Rektangel 69">
            <a:extLst>
              <a:ext uri="{FF2B5EF4-FFF2-40B4-BE49-F238E27FC236}">
                <a16:creationId xmlns:a16="http://schemas.microsoft.com/office/drawing/2014/main" id="{F211DB80-ED7D-4E69-8CA2-A4217F25CF74}"/>
              </a:ext>
            </a:extLst>
          </p:cNvPr>
          <p:cNvSpPr/>
          <p:nvPr/>
        </p:nvSpPr>
        <p:spPr>
          <a:xfrm>
            <a:off x="7316238" y="1360568"/>
            <a:ext cx="664244" cy="30645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b-NO" sz="1200">
                <a:solidFill>
                  <a:schemeClr val="tx1"/>
                </a:solidFill>
              </a:rPr>
              <a:t>Output</a:t>
            </a:r>
          </a:p>
        </p:txBody>
      </p:sp>
      <p:pic>
        <p:nvPicPr>
          <p:cNvPr id="72" name="Grafikk 71" descr="Klubbe med heldekkende fyll">
            <a:extLst>
              <a:ext uri="{FF2B5EF4-FFF2-40B4-BE49-F238E27FC236}">
                <a16:creationId xmlns:a16="http://schemas.microsoft.com/office/drawing/2014/main" id="{66E1429E-15A8-43A7-8BBC-E72660D26C9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09600" y="1358425"/>
            <a:ext cx="306451" cy="306451"/>
          </a:xfrm>
          <a:prstGeom prst="rect">
            <a:avLst/>
          </a:prstGeom>
        </p:spPr>
      </p:pic>
      <p:pic>
        <p:nvPicPr>
          <p:cNvPr id="73" name="Grafikk 72" descr="Klubbe med heldekkende fyll">
            <a:extLst>
              <a:ext uri="{FF2B5EF4-FFF2-40B4-BE49-F238E27FC236}">
                <a16:creationId xmlns:a16="http://schemas.microsoft.com/office/drawing/2014/main" id="{3A6396FB-AAA5-41B4-BB42-B429B436316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149220" y="2992736"/>
            <a:ext cx="306451" cy="306451"/>
          </a:xfrm>
          <a:prstGeom prst="rect">
            <a:avLst/>
          </a:prstGeom>
        </p:spPr>
      </p:pic>
      <p:pic>
        <p:nvPicPr>
          <p:cNvPr id="74" name="Grafikk 73" descr="Papir med heldekkende fyll">
            <a:extLst>
              <a:ext uri="{FF2B5EF4-FFF2-40B4-BE49-F238E27FC236}">
                <a16:creationId xmlns:a16="http://schemas.microsoft.com/office/drawing/2014/main" id="{5F2E6A13-8940-4A63-B6DE-0B9A242A0C3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58281" y="5061043"/>
            <a:ext cx="306451" cy="306451"/>
          </a:xfrm>
          <a:prstGeom prst="rect">
            <a:avLst/>
          </a:prstGeom>
        </p:spPr>
      </p:pic>
      <p:pic>
        <p:nvPicPr>
          <p:cNvPr id="75" name="Grafikk 74" descr="Klubbe med heldekkende fyll">
            <a:extLst>
              <a:ext uri="{FF2B5EF4-FFF2-40B4-BE49-F238E27FC236}">
                <a16:creationId xmlns:a16="http://schemas.microsoft.com/office/drawing/2014/main" id="{826E06A6-959D-4AEB-B755-47BE4D4EE4F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736091" y="3878246"/>
            <a:ext cx="306451" cy="306451"/>
          </a:xfrm>
          <a:prstGeom prst="rect">
            <a:avLst/>
          </a:prstGeom>
        </p:spPr>
      </p:pic>
      <p:pic>
        <p:nvPicPr>
          <p:cNvPr id="76" name="Grafikk 75" descr="Klubbe med heldekkende fyll">
            <a:extLst>
              <a:ext uri="{FF2B5EF4-FFF2-40B4-BE49-F238E27FC236}">
                <a16:creationId xmlns:a16="http://schemas.microsoft.com/office/drawing/2014/main" id="{D239A3AB-44A8-44C9-9F75-1CEDC6C08BE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317179" y="4747567"/>
            <a:ext cx="306451" cy="306451"/>
          </a:xfrm>
          <a:prstGeom prst="rect">
            <a:avLst/>
          </a:prstGeom>
        </p:spPr>
      </p:pic>
    </p:spTree>
    <p:extLst>
      <p:ext uri="{BB962C8B-B14F-4D97-AF65-F5344CB8AC3E}">
        <p14:creationId xmlns:p14="http://schemas.microsoft.com/office/powerpoint/2010/main" val="1120477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577D0319-E89F-41D9-B4F7-B9CB69FD603E}"/>
              </a:ext>
            </a:extLst>
          </p:cNvPr>
          <p:cNvSpPr>
            <a:spLocks noGrp="1"/>
          </p:cNvSpPr>
          <p:nvPr>
            <p:ph type="title"/>
          </p:nvPr>
        </p:nvSpPr>
        <p:spPr/>
        <p:txBody>
          <a:bodyPr/>
          <a:lstStyle/>
          <a:p>
            <a:r>
              <a:rPr lang="nb-NO" dirty="0"/>
              <a:t>Gjennomføringstips for workshop(s) som lærende møter</a:t>
            </a:r>
          </a:p>
        </p:txBody>
      </p:sp>
      <p:sp>
        <p:nvSpPr>
          <p:cNvPr id="6" name="Plassholder for innhold 5">
            <a:extLst>
              <a:ext uri="{FF2B5EF4-FFF2-40B4-BE49-F238E27FC236}">
                <a16:creationId xmlns:a16="http://schemas.microsoft.com/office/drawing/2014/main" id="{4A852323-1CC0-471E-B754-10A8C25B49C6}"/>
              </a:ext>
            </a:extLst>
          </p:cNvPr>
          <p:cNvSpPr>
            <a:spLocks noGrp="1"/>
          </p:cNvSpPr>
          <p:nvPr>
            <p:ph sz="quarter" idx="10"/>
          </p:nvPr>
        </p:nvSpPr>
        <p:spPr/>
        <p:txBody>
          <a:bodyPr>
            <a:noAutofit/>
          </a:bodyPr>
          <a:lstStyle/>
          <a:p>
            <a:pPr marL="0" indent="0" algn="l" rtl="0" fontAlgn="base">
              <a:buNone/>
            </a:pPr>
            <a:r>
              <a:rPr lang="nb-NO" sz="1600" b="0" i="0" dirty="0">
                <a:solidFill>
                  <a:srgbClr val="000000"/>
                </a:solidFill>
                <a:effectLst/>
                <a:latin typeface="Calibri" panose="020F0502020204030204" pitchFamily="34" charset="0"/>
              </a:rPr>
              <a:t>Et dialogmøte er et møte for samhandlingsprosesser mellom ulike nivå. For å få fram alle gode moment og for at alle skal oppleve læring, er det viktig å legge opp dette som et lærende møte. Noen sentrale stikkord for lærende møte:</a:t>
            </a:r>
          </a:p>
          <a:p>
            <a:pPr marL="0" indent="0" algn="l" rtl="0" fontAlgn="base">
              <a:buNone/>
            </a:pPr>
            <a:r>
              <a:rPr lang="nb-NO" sz="1600" b="0" i="0" dirty="0">
                <a:solidFill>
                  <a:srgbClr val="000000"/>
                </a:solidFill>
                <a:effectLst/>
                <a:latin typeface="Calibri" panose="020F0502020204030204" pitchFamily="34" charset="0"/>
              </a:rPr>
              <a:t> </a:t>
            </a:r>
          </a:p>
          <a:p>
            <a:pPr algn="l" rtl="0" fontAlgn="base">
              <a:buFont typeface="Arial" panose="020B0604020202020204" pitchFamily="34" charset="0"/>
              <a:buChar char="•"/>
            </a:pPr>
            <a:r>
              <a:rPr lang="nb-NO" sz="1600" b="0" i="0" dirty="0">
                <a:solidFill>
                  <a:srgbClr val="000000"/>
                </a:solidFill>
                <a:effectLst/>
                <a:latin typeface="Calibri" panose="020F0502020204030204" pitchFamily="34" charset="0"/>
              </a:rPr>
              <a:t>Alle forbereder seg ut fra definerte problemstillinger, helst gitt som åpne spørsmål </a:t>
            </a:r>
          </a:p>
          <a:p>
            <a:pPr algn="l" rtl="0" fontAlgn="base">
              <a:buFont typeface="Arial" panose="020B0604020202020204" pitchFamily="34" charset="0"/>
              <a:buChar char="•"/>
            </a:pPr>
            <a:r>
              <a:rPr lang="nb-NO" sz="1600" b="0" i="0" dirty="0">
                <a:solidFill>
                  <a:srgbClr val="000000"/>
                </a:solidFill>
                <a:effectLst/>
                <a:latin typeface="Calibri" panose="020F0502020204030204" pitchFamily="34" charset="0"/>
              </a:rPr>
              <a:t>Deltakerne blir sett sammen (på tvers)  </a:t>
            </a:r>
          </a:p>
          <a:p>
            <a:pPr algn="l" rtl="0" fontAlgn="base">
              <a:buFont typeface="Arial" panose="020B0604020202020204" pitchFamily="34" charset="0"/>
              <a:buChar char="•"/>
            </a:pPr>
            <a:r>
              <a:rPr lang="nb-NO" sz="1600" b="0" i="0" dirty="0">
                <a:solidFill>
                  <a:srgbClr val="000000"/>
                </a:solidFill>
                <a:effectLst/>
                <a:latin typeface="Calibri" panose="020F0502020204030204" pitchFamily="34" charset="0"/>
              </a:rPr>
              <a:t>Alle deltakerne legger fram sine ideer, innspill i gruppa før diskusjonen starter </a:t>
            </a:r>
          </a:p>
          <a:p>
            <a:pPr algn="l" rtl="0" fontAlgn="base">
              <a:buFont typeface="Arial" panose="020B0604020202020204" pitchFamily="34" charset="0"/>
              <a:buChar char="•"/>
            </a:pPr>
            <a:r>
              <a:rPr lang="nb-NO" sz="1600" b="0" i="0" dirty="0">
                <a:solidFill>
                  <a:srgbClr val="000000"/>
                </a:solidFill>
                <a:effectLst/>
                <a:latin typeface="Calibri" panose="020F0502020204030204" pitchFamily="34" charset="0"/>
              </a:rPr>
              <a:t>Drøftes i grupper før plenum </a:t>
            </a:r>
          </a:p>
          <a:p>
            <a:pPr algn="l" rtl="0" fontAlgn="base">
              <a:buFont typeface="Arial" panose="020B0604020202020204" pitchFamily="34" charset="0"/>
              <a:buChar char="•"/>
            </a:pPr>
            <a:r>
              <a:rPr lang="nb-NO" sz="1600" b="0" i="0" dirty="0">
                <a:solidFill>
                  <a:srgbClr val="000000"/>
                </a:solidFill>
                <a:effectLst/>
                <a:latin typeface="Calibri" panose="020F0502020204030204" pitchFamily="34" charset="0"/>
              </a:rPr>
              <a:t>Utelate motforestillinger tidlig i diskusjonen </a:t>
            </a:r>
          </a:p>
          <a:p>
            <a:pPr algn="l" rtl="0" fontAlgn="base">
              <a:buFont typeface="Arial" panose="020B0604020202020204" pitchFamily="34" charset="0"/>
              <a:buChar char="•"/>
            </a:pPr>
            <a:r>
              <a:rPr lang="nb-NO" sz="1600" b="0" i="0" dirty="0">
                <a:solidFill>
                  <a:srgbClr val="000000"/>
                </a:solidFill>
                <a:effectLst/>
                <a:latin typeface="Calibri" panose="020F0502020204030204" pitchFamily="34" charset="0"/>
              </a:rPr>
              <a:t>Vurdere fordeler før ulemper </a:t>
            </a:r>
          </a:p>
          <a:p>
            <a:pPr algn="l" rtl="0" fontAlgn="base">
              <a:buFont typeface="Arial" panose="020B0604020202020204" pitchFamily="34" charset="0"/>
              <a:buChar char="•"/>
            </a:pPr>
            <a:r>
              <a:rPr lang="nb-NO" sz="1600" b="0" i="0" dirty="0">
                <a:solidFill>
                  <a:srgbClr val="000000"/>
                </a:solidFill>
                <a:effectLst/>
                <a:latin typeface="Calibri" panose="020F0502020204030204" pitchFamily="34" charset="0"/>
              </a:rPr>
              <a:t>Avklart ansvar for møteledelse/gruppe og plenum. </a:t>
            </a:r>
          </a:p>
          <a:p>
            <a:pPr marL="0" indent="0" algn="l" rtl="0" fontAlgn="base">
              <a:buNone/>
            </a:pPr>
            <a:endParaRPr lang="nb-NO" sz="1600" b="0" i="0" dirty="0">
              <a:solidFill>
                <a:srgbClr val="000000"/>
              </a:solidFill>
              <a:effectLst/>
              <a:latin typeface="Calibri" panose="020F0502020204030204" pitchFamily="34" charset="0"/>
            </a:endParaRPr>
          </a:p>
          <a:p>
            <a:pPr marL="0" indent="0" algn="l" rtl="0" fontAlgn="base">
              <a:buNone/>
            </a:pPr>
            <a:r>
              <a:rPr lang="nb-NO" sz="1600" b="0" i="0" dirty="0">
                <a:solidFill>
                  <a:srgbClr val="000000"/>
                </a:solidFill>
                <a:effectLst/>
                <a:latin typeface="Calibri" panose="020F0502020204030204" pitchFamily="34" charset="0"/>
              </a:rPr>
              <a:t>Det er viktig å avklare i møte hva som er neste steg, for at deltakerne i dialogmøter skal oppleve at deres innspill blir tatt med videre i prosessen. For å gjennomføre møter som oppleves som lærende, gir merverdi og der deltakerne er aktive, er det ulike prosessverktøy som kan benyttes. Erfaring viser at disse prosessene krever tydelig ledelse, både før, under og etter selve møtet. </a:t>
            </a:r>
            <a:r>
              <a:rPr lang="nb-NO" sz="1600" dirty="0">
                <a:solidFill>
                  <a:srgbClr val="000000"/>
                </a:solidFill>
                <a:latin typeface="Calibri" panose="020F0502020204030204" pitchFamily="34" charset="0"/>
              </a:rPr>
              <a:t>Kompetanse innenfor prosessledelse vil være nødvendig, for å få ønsket effekt. Veiledning og støtte for ledere gjennom hele endringsprosessen vil styrke gjennomføringskraften ytterligere.</a:t>
            </a:r>
            <a:endParaRPr lang="nb-NO" sz="1600" b="0"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19797211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D1BA49EF-F416-4A23-832D-B510368D3BD2}"/>
              </a:ext>
            </a:extLst>
          </p:cNvPr>
          <p:cNvSpPr/>
          <p:nvPr/>
        </p:nvSpPr>
        <p:spPr>
          <a:xfrm>
            <a:off x="609601" y="5037992"/>
            <a:ext cx="10972800" cy="94957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A4CE1BEE-F492-4CAD-861A-1B610142B772}"/>
              </a:ext>
            </a:extLst>
          </p:cNvPr>
          <p:cNvSpPr>
            <a:spLocks noGrp="1"/>
          </p:cNvSpPr>
          <p:nvPr>
            <p:ph type="title"/>
          </p:nvPr>
        </p:nvSpPr>
        <p:spPr/>
        <p:txBody>
          <a:bodyPr/>
          <a:lstStyle/>
          <a:p>
            <a:r>
              <a:rPr lang="nb-NO"/>
              <a:t>Skaffe overblikk</a:t>
            </a:r>
          </a:p>
        </p:txBody>
      </p:sp>
      <p:sp>
        <p:nvSpPr>
          <p:cNvPr id="5" name="Plassholder for innhold 4">
            <a:extLst>
              <a:ext uri="{FF2B5EF4-FFF2-40B4-BE49-F238E27FC236}">
                <a16:creationId xmlns:a16="http://schemas.microsoft.com/office/drawing/2014/main" id="{D7B85AAE-37DF-46DE-BF16-6533710E97CA}"/>
              </a:ext>
            </a:extLst>
          </p:cNvPr>
          <p:cNvSpPr>
            <a:spLocks noGrp="1"/>
          </p:cNvSpPr>
          <p:nvPr>
            <p:ph sz="half" idx="1"/>
          </p:nvPr>
        </p:nvSpPr>
        <p:spPr>
          <a:xfrm>
            <a:off x="609600" y="1838326"/>
            <a:ext cx="5384800" cy="3035300"/>
          </a:xfrm>
        </p:spPr>
        <p:txBody>
          <a:bodyPr>
            <a:normAutofit/>
          </a:bodyPr>
          <a:lstStyle/>
          <a:p>
            <a:pPr marL="0" indent="0">
              <a:buNone/>
            </a:pPr>
            <a:r>
              <a:rPr lang="nb-NO" sz="1300" b="1" dirty="0">
                <a:latin typeface="+mj-lt"/>
              </a:rPr>
              <a:t>Hva?</a:t>
            </a:r>
          </a:p>
          <a:p>
            <a:r>
              <a:rPr lang="nb-NO" sz="1300" dirty="0">
                <a:solidFill>
                  <a:schemeClr val="tx1"/>
                </a:solidFill>
                <a:latin typeface="+mj-lt"/>
              </a:rPr>
              <a:t>Lage tverrfaglige analyser </a:t>
            </a:r>
          </a:p>
          <a:p>
            <a:r>
              <a:rPr lang="nb-NO" sz="1300" dirty="0">
                <a:solidFill>
                  <a:schemeClr val="tx1"/>
                </a:solidFill>
                <a:latin typeface="+mj-lt"/>
              </a:rPr>
              <a:t>Felles workshop mellom ulike ledernivåer og fagområder</a:t>
            </a:r>
          </a:p>
          <a:p>
            <a:r>
              <a:rPr lang="nb-NO" sz="1300" dirty="0">
                <a:solidFill>
                  <a:schemeClr val="tx1"/>
                </a:solidFill>
                <a:latin typeface="+mj-lt"/>
              </a:rPr>
              <a:t>Velge delområder til videre analyse som man må gjøre noe med og har mest gevinstpotensial</a:t>
            </a:r>
          </a:p>
          <a:p>
            <a:pPr marL="0" indent="0">
              <a:buNone/>
            </a:pPr>
            <a:endParaRPr lang="nb-NO" sz="1300" dirty="0">
              <a:latin typeface="+mj-lt"/>
            </a:endParaRPr>
          </a:p>
          <a:p>
            <a:pPr marL="0" indent="0">
              <a:buNone/>
            </a:pPr>
            <a:r>
              <a:rPr lang="nb-NO" sz="1300" b="1" dirty="0">
                <a:latin typeface="+mj-lt"/>
              </a:rPr>
              <a:t>Hvorfor?</a:t>
            </a:r>
          </a:p>
          <a:p>
            <a:r>
              <a:rPr lang="nb-NO" sz="1300" dirty="0">
                <a:solidFill>
                  <a:schemeClr val="tx1"/>
                </a:solidFill>
                <a:latin typeface="+mj-lt"/>
              </a:rPr>
              <a:t>Få oversikt over tilstanden, endringsbehov og mulighetsrom på driften og på bruk av ny teknologi i kommunen som helhet</a:t>
            </a:r>
          </a:p>
          <a:p>
            <a:r>
              <a:rPr lang="nb-NO" sz="1300" dirty="0">
                <a:solidFill>
                  <a:schemeClr val="tx1"/>
                </a:solidFill>
                <a:latin typeface="+mj-lt"/>
              </a:rPr>
              <a:t>Vise gap mellom nåsituasjon og ønsket situasjon som må tettes</a:t>
            </a:r>
          </a:p>
          <a:p>
            <a:r>
              <a:rPr lang="nb-NO" sz="1300" dirty="0">
                <a:solidFill>
                  <a:schemeClr val="tx1"/>
                </a:solidFill>
                <a:latin typeface="+mj-lt"/>
              </a:rPr>
              <a:t>Lage beslutningsgrunnlag for å finne delområder til dypdykk og videre analyser</a:t>
            </a:r>
          </a:p>
        </p:txBody>
      </p:sp>
      <p:sp>
        <p:nvSpPr>
          <p:cNvPr id="6" name="Plassholder for innhold 5">
            <a:extLst>
              <a:ext uri="{FF2B5EF4-FFF2-40B4-BE49-F238E27FC236}">
                <a16:creationId xmlns:a16="http://schemas.microsoft.com/office/drawing/2014/main" id="{1A658DDE-C4C1-45D2-9D99-760C425F45CA}"/>
              </a:ext>
            </a:extLst>
          </p:cNvPr>
          <p:cNvSpPr>
            <a:spLocks noGrp="1"/>
          </p:cNvSpPr>
          <p:nvPr>
            <p:ph sz="half" idx="2"/>
          </p:nvPr>
        </p:nvSpPr>
        <p:spPr>
          <a:xfrm>
            <a:off x="6197600" y="1838326"/>
            <a:ext cx="5384800" cy="3035300"/>
          </a:xfrm>
        </p:spPr>
        <p:txBody>
          <a:bodyPr>
            <a:noAutofit/>
          </a:bodyPr>
          <a:lstStyle/>
          <a:p>
            <a:pPr marL="0" indent="0">
              <a:buNone/>
            </a:pPr>
            <a:r>
              <a:rPr lang="nb-NO" sz="1300" b="1" dirty="0">
                <a:latin typeface="+mj-lt"/>
              </a:rPr>
              <a:t>Hvem gjør hva?</a:t>
            </a:r>
          </a:p>
          <a:p>
            <a:pPr lvl="0">
              <a:lnSpc>
                <a:spcPct val="107000"/>
              </a:lnSpc>
            </a:pPr>
            <a:r>
              <a:rPr lang="nb-NO" sz="1300" dirty="0">
                <a:solidFill>
                  <a:schemeClr val="tx1"/>
                </a:solidFill>
                <a:latin typeface="+mj-lt"/>
              </a:rPr>
              <a:t>Stab/støtte samler relevante data på overordnet nivå og peker på uløste behov, problemer, teknologiske muligheter og uforløste gevinstmuligheter (lage mulige business-case), </a:t>
            </a:r>
          </a:p>
          <a:p>
            <a:pPr lvl="0">
              <a:lnSpc>
                <a:spcPct val="107000"/>
              </a:lnSpc>
            </a:pPr>
            <a:r>
              <a:rPr lang="nb-NO" sz="1300" dirty="0">
                <a:solidFill>
                  <a:schemeClr val="tx1"/>
                </a:solidFill>
                <a:latin typeface="+mj-lt"/>
              </a:rPr>
              <a:t>Linjeledere vurderer dataene og informasjonen, deler sin innsikt og supplerer analysen med sin kunnskap og skaper ny i en tverrfaglig dialog.</a:t>
            </a:r>
          </a:p>
          <a:p>
            <a:pPr lvl="0">
              <a:lnSpc>
                <a:spcPct val="107000"/>
              </a:lnSpc>
              <a:spcAft>
                <a:spcPts val="800"/>
              </a:spcAft>
            </a:pPr>
            <a:r>
              <a:rPr lang="nb-NO" sz="1300" dirty="0">
                <a:solidFill>
                  <a:schemeClr val="tx1"/>
                </a:solidFill>
                <a:latin typeface="+mj-lt"/>
              </a:rPr>
              <a:t>Ansvarlig for budsjett og økonomiplanprosessen (for eksempel budsjettsjef eller økonomisjef) kaller inn til felles workshop for linjeledere og stab/støtte på tvers av kommunen etter avtale med kommunedirektøren/rådmann</a:t>
            </a:r>
          </a:p>
        </p:txBody>
      </p:sp>
      <p:sp>
        <p:nvSpPr>
          <p:cNvPr id="4" name="TekstSylinder 3">
            <a:extLst>
              <a:ext uri="{FF2B5EF4-FFF2-40B4-BE49-F238E27FC236}">
                <a16:creationId xmlns:a16="http://schemas.microsoft.com/office/drawing/2014/main" id="{174D24C3-9C23-46EA-994D-FE33713F0B12}"/>
              </a:ext>
            </a:extLst>
          </p:cNvPr>
          <p:cNvSpPr txBox="1"/>
          <p:nvPr/>
        </p:nvSpPr>
        <p:spPr>
          <a:xfrm>
            <a:off x="609601" y="1264827"/>
            <a:ext cx="2752725" cy="461665"/>
          </a:xfrm>
          <a:prstGeom prst="rect">
            <a:avLst/>
          </a:prstGeom>
          <a:noFill/>
        </p:spPr>
        <p:txBody>
          <a:bodyPr wrap="square" rtlCol="0">
            <a:spAutoFit/>
          </a:bodyPr>
          <a:lstStyle/>
          <a:p>
            <a:r>
              <a:rPr lang="nb-NO" sz="2400">
                <a:solidFill>
                  <a:schemeClr val="bg2">
                    <a:lumMod val="50000"/>
                  </a:schemeClr>
                </a:solidFill>
              </a:rPr>
              <a:t>1. kvartal</a:t>
            </a:r>
          </a:p>
        </p:txBody>
      </p:sp>
      <p:pic>
        <p:nvPicPr>
          <p:cNvPr id="8" name="Bilde 7">
            <a:extLst>
              <a:ext uri="{FF2B5EF4-FFF2-40B4-BE49-F238E27FC236}">
                <a16:creationId xmlns:a16="http://schemas.microsoft.com/office/drawing/2014/main" id="{8D3CAA42-78EA-2841-B581-0948243FA6A8}"/>
              </a:ext>
            </a:extLst>
          </p:cNvPr>
          <p:cNvPicPr>
            <a:picLocks noChangeAspect="1"/>
          </p:cNvPicPr>
          <p:nvPr/>
        </p:nvPicPr>
        <p:blipFill>
          <a:blip r:embed="rId2"/>
          <a:stretch>
            <a:fillRect/>
          </a:stretch>
        </p:blipFill>
        <p:spPr>
          <a:xfrm>
            <a:off x="9251577" y="284315"/>
            <a:ext cx="2520576" cy="1389643"/>
          </a:xfrm>
          <a:prstGeom prst="rect">
            <a:avLst/>
          </a:prstGeom>
        </p:spPr>
      </p:pic>
      <p:sp>
        <p:nvSpPr>
          <p:cNvPr id="9" name="Plassholder for innhold 4">
            <a:extLst>
              <a:ext uri="{FF2B5EF4-FFF2-40B4-BE49-F238E27FC236}">
                <a16:creationId xmlns:a16="http://schemas.microsoft.com/office/drawing/2014/main" id="{6ADD861A-6F4E-49E1-9312-B848BC3C15BF}"/>
              </a:ext>
            </a:extLst>
          </p:cNvPr>
          <p:cNvSpPr txBox="1">
            <a:spLocks/>
          </p:cNvSpPr>
          <p:nvPr/>
        </p:nvSpPr>
        <p:spPr>
          <a:xfrm>
            <a:off x="609600" y="5037992"/>
            <a:ext cx="5384800" cy="94957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rgbClr val="001A58"/>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rgbClr val="001A58"/>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001A58"/>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rgbClr val="001A58"/>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rgbClr val="001A58"/>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Font typeface="Arial"/>
              <a:buNone/>
            </a:pPr>
            <a:r>
              <a:rPr lang="nb-NO" sz="1300" b="1" dirty="0">
                <a:latin typeface="+mj-lt"/>
              </a:rPr>
              <a:t>Input til fasen</a:t>
            </a:r>
          </a:p>
          <a:p>
            <a:r>
              <a:rPr lang="nb-NO" sz="1300" dirty="0">
                <a:solidFill>
                  <a:schemeClr val="tx1"/>
                </a:solidFill>
                <a:latin typeface="+mj-lt"/>
              </a:rPr>
              <a:t>Relevante data fra fjoråret og ledelsens gjennomgang som del av kommunedirektørens internkontrollsystem</a:t>
            </a:r>
          </a:p>
        </p:txBody>
      </p:sp>
      <p:sp>
        <p:nvSpPr>
          <p:cNvPr id="10" name="Plassholder for innhold 5">
            <a:extLst>
              <a:ext uri="{FF2B5EF4-FFF2-40B4-BE49-F238E27FC236}">
                <a16:creationId xmlns:a16="http://schemas.microsoft.com/office/drawing/2014/main" id="{E881E0B3-6B4B-468E-A4E3-909714D27B9E}"/>
              </a:ext>
            </a:extLst>
          </p:cNvPr>
          <p:cNvSpPr txBox="1">
            <a:spLocks/>
          </p:cNvSpPr>
          <p:nvPr/>
        </p:nvSpPr>
        <p:spPr>
          <a:xfrm>
            <a:off x="6197600" y="5037992"/>
            <a:ext cx="5384800" cy="94957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rgbClr val="001A58"/>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rgbClr val="001A58"/>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001A58"/>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rgbClr val="001A58"/>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rgbClr val="001A58"/>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Font typeface="Arial"/>
              <a:buNone/>
            </a:pPr>
            <a:r>
              <a:rPr lang="nb-NO" sz="1300" b="1" dirty="0">
                <a:latin typeface="+mj-lt"/>
              </a:rPr>
              <a:t>Output fra fasen</a:t>
            </a:r>
          </a:p>
          <a:p>
            <a:r>
              <a:rPr lang="nb-NO" sz="1300" dirty="0">
                <a:solidFill>
                  <a:schemeClr val="tx1"/>
                </a:solidFill>
                <a:latin typeface="+mj-lt"/>
              </a:rPr>
              <a:t>Forslag til årsmelding</a:t>
            </a:r>
          </a:p>
          <a:p>
            <a:r>
              <a:rPr lang="nb-NO" sz="1300" dirty="0">
                <a:solidFill>
                  <a:schemeClr val="tx1"/>
                </a:solidFill>
                <a:latin typeface="+mj-lt"/>
              </a:rPr>
              <a:t>Virksomhets-A3 med utredningstiltak</a:t>
            </a:r>
          </a:p>
        </p:txBody>
      </p:sp>
    </p:spTree>
    <p:extLst>
      <p:ext uri="{BB962C8B-B14F-4D97-AF65-F5344CB8AC3E}">
        <p14:creationId xmlns:p14="http://schemas.microsoft.com/office/powerpoint/2010/main" val="2876479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4CE1BEE-F492-4CAD-861A-1B610142B772}"/>
              </a:ext>
            </a:extLst>
          </p:cNvPr>
          <p:cNvSpPr>
            <a:spLocks noGrp="1"/>
          </p:cNvSpPr>
          <p:nvPr>
            <p:ph type="title"/>
          </p:nvPr>
        </p:nvSpPr>
        <p:spPr/>
        <p:txBody>
          <a:bodyPr/>
          <a:lstStyle/>
          <a:p>
            <a:r>
              <a:rPr lang="nb-NO"/>
              <a:t>Gjøre dypdykk</a:t>
            </a:r>
          </a:p>
        </p:txBody>
      </p:sp>
      <p:sp>
        <p:nvSpPr>
          <p:cNvPr id="4" name="TekstSylinder 3">
            <a:extLst>
              <a:ext uri="{FF2B5EF4-FFF2-40B4-BE49-F238E27FC236}">
                <a16:creationId xmlns:a16="http://schemas.microsoft.com/office/drawing/2014/main" id="{174D24C3-9C23-46EA-994D-FE33713F0B12}"/>
              </a:ext>
            </a:extLst>
          </p:cNvPr>
          <p:cNvSpPr txBox="1"/>
          <p:nvPr/>
        </p:nvSpPr>
        <p:spPr>
          <a:xfrm>
            <a:off x="609601" y="1264827"/>
            <a:ext cx="2752725" cy="461665"/>
          </a:xfrm>
          <a:prstGeom prst="rect">
            <a:avLst/>
          </a:prstGeom>
          <a:noFill/>
        </p:spPr>
        <p:txBody>
          <a:bodyPr wrap="square" rtlCol="0">
            <a:spAutoFit/>
          </a:bodyPr>
          <a:lstStyle/>
          <a:p>
            <a:r>
              <a:rPr lang="nb-NO" sz="2400">
                <a:solidFill>
                  <a:schemeClr val="bg2">
                    <a:lumMod val="50000"/>
                  </a:schemeClr>
                </a:solidFill>
              </a:rPr>
              <a:t>2. kvartal</a:t>
            </a:r>
          </a:p>
        </p:txBody>
      </p:sp>
      <p:pic>
        <p:nvPicPr>
          <p:cNvPr id="8" name="Bilde 7">
            <a:extLst>
              <a:ext uri="{FF2B5EF4-FFF2-40B4-BE49-F238E27FC236}">
                <a16:creationId xmlns:a16="http://schemas.microsoft.com/office/drawing/2014/main" id="{E6592C1D-5AF7-3946-96B7-3723DADE4999}"/>
              </a:ext>
            </a:extLst>
          </p:cNvPr>
          <p:cNvPicPr>
            <a:picLocks noChangeAspect="1"/>
          </p:cNvPicPr>
          <p:nvPr/>
        </p:nvPicPr>
        <p:blipFill>
          <a:blip r:embed="rId2"/>
          <a:stretch>
            <a:fillRect/>
          </a:stretch>
        </p:blipFill>
        <p:spPr>
          <a:xfrm>
            <a:off x="9251577" y="284315"/>
            <a:ext cx="2520576" cy="1389643"/>
          </a:xfrm>
          <a:prstGeom prst="rect">
            <a:avLst/>
          </a:prstGeom>
        </p:spPr>
      </p:pic>
      <p:sp>
        <p:nvSpPr>
          <p:cNvPr id="11" name="Rektangel 10">
            <a:extLst>
              <a:ext uri="{FF2B5EF4-FFF2-40B4-BE49-F238E27FC236}">
                <a16:creationId xmlns:a16="http://schemas.microsoft.com/office/drawing/2014/main" id="{6F569482-CC69-4B6A-8F99-62AF01E44E8B}"/>
              </a:ext>
            </a:extLst>
          </p:cNvPr>
          <p:cNvSpPr/>
          <p:nvPr/>
        </p:nvSpPr>
        <p:spPr>
          <a:xfrm>
            <a:off x="609601" y="5037992"/>
            <a:ext cx="10972800" cy="94957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300"/>
          </a:p>
        </p:txBody>
      </p:sp>
      <p:sp>
        <p:nvSpPr>
          <p:cNvPr id="12" name="Plassholder for innhold 4">
            <a:extLst>
              <a:ext uri="{FF2B5EF4-FFF2-40B4-BE49-F238E27FC236}">
                <a16:creationId xmlns:a16="http://schemas.microsoft.com/office/drawing/2014/main" id="{335F2363-8EEA-461A-90A3-4C6B0DDAD96C}"/>
              </a:ext>
            </a:extLst>
          </p:cNvPr>
          <p:cNvSpPr>
            <a:spLocks noGrp="1"/>
          </p:cNvSpPr>
          <p:nvPr>
            <p:ph sz="half" idx="1"/>
          </p:nvPr>
        </p:nvSpPr>
        <p:spPr>
          <a:xfrm>
            <a:off x="609600" y="1838326"/>
            <a:ext cx="5384800" cy="3035300"/>
          </a:xfrm>
        </p:spPr>
        <p:txBody>
          <a:bodyPr>
            <a:normAutofit/>
          </a:bodyPr>
          <a:lstStyle/>
          <a:p>
            <a:pPr marL="0" indent="0">
              <a:buNone/>
            </a:pPr>
            <a:r>
              <a:rPr lang="nb-NO" sz="1300" b="1" dirty="0">
                <a:latin typeface="+mj-lt"/>
              </a:rPr>
              <a:t>Hva?</a:t>
            </a:r>
          </a:p>
          <a:p>
            <a:r>
              <a:rPr lang="nb-NO" sz="1300" dirty="0">
                <a:solidFill>
                  <a:schemeClr val="tx1"/>
                </a:solidFill>
                <a:latin typeface="+mj-lt"/>
              </a:rPr>
              <a:t>Analysere utvalgte delområder med utviklingsbehov (= dypdykk fra 1. kvartal). </a:t>
            </a:r>
          </a:p>
          <a:p>
            <a:r>
              <a:rPr lang="nb-NO" sz="1300" dirty="0">
                <a:solidFill>
                  <a:schemeClr val="tx1"/>
                </a:solidFill>
                <a:latin typeface="+mj-lt"/>
              </a:rPr>
              <a:t>Identifisere og kalkulere gevinstpotensial for delområdene uavhengig av budsjettposter, fag, strukturer med fullt fokus på verdikjeder og sluttbrukere. </a:t>
            </a:r>
          </a:p>
          <a:p>
            <a:pPr marL="0" indent="0">
              <a:buNone/>
            </a:pPr>
            <a:endParaRPr lang="nb-NO" sz="1300" dirty="0">
              <a:latin typeface="+mj-lt"/>
            </a:endParaRPr>
          </a:p>
          <a:p>
            <a:pPr marL="0" indent="0">
              <a:buNone/>
            </a:pPr>
            <a:r>
              <a:rPr lang="nb-NO" sz="1300" b="1" dirty="0">
                <a:latin typeface="+mj-lt"/>
              </a:rPr>
              <a:t>Hvorfor?</a:t>
            </a:r>
          </a:p>
          <a:p>
            <a:r>
              <a:rPr lang="nb-NO" sz="1300" dirty="0">
                <a:solidFill>
                  <a:schemeClr val="tx1"/>
                </a:solidFill>
                <a:latin typeface="+mj-lt"/>
              </a:rPr>
              <a:t>Få et bedre beslutningsgrunnlag for valg av de rette endringstiltakene</a:t>
            </a:r>
          </a:p>
          <a:p>
            <a:r>
              <a:rPr lang="nb-NO" sz="1300" dirty="0">
                <a:solidFill>
                  <a:schemeClr val="tx1"/>
                </a:solidFill>
                <a:latin typeface="+mj-lt"/>
              </a:rPr>
              <a:t>Sikre realistisk budsjett/ØP som også er fullstendig og i balanse.</a:t>
            </a:r>
          </a:p>
          <a:p>
            <a:r>
              <a:rPr lang="nb-NO" sz="1300" dirty="0">
                <a:solidFill>
                  <a:schemeClr val="tx1"/>
                </a:solidFill>
                <a:latin typeface="+mj-lt"/>
              </a:rPr>
              <a:t>Sikre en lovlig, forsvarlig og effektiv drift er i tråd med mål, strategier og minimumskrav.</a:t>
            </a:r>
          </a:p>
        </p:txBody>
      </p:sp>
      <p:sp>
        <p:nvSpPr>
          <p:cNvPr id="13" name="Plassholder for innhold 5">
            <a:extLst>
              <a:ext uri="{FF2B5EF4-FFF2-40B4-BE49-F238E27FC236}">
                <a16:creationId xmlns:a16="http://schemas.microsoft.com/office/drawing/2014/main" id="{250D1D52-486D-49DC-BB0B-E07D759F44F1}"/>
              </a:ext>
            </a:extLst>
          </p:cNvPr>
          <p:cNvSpPr>
            <a:spLocks noGrp="1"/>
          </p:cNvSpPr>
          <p:nvPr>
            <p:ph sz="half" idx="2"/>
          </p:nvPr>
        </p:nvSpPr>
        <p:spPr>
          <a:xfrm>
            <a:off x="6197600" y="1838326"/>
            <a:ext cx="5384800" cy="3035300"/>
          </a:xfrm>
        </p:spPr>
        <p:txBody>
          <a:bodyPr>
            <a:noAutofit/>
          </a:bodyPr>
          <a:lstStyle/>
          <a:p>
            <a:pPr marL="0" indent="0">
              <a:buNone/>
            </a:pPr>
            <a:r>
              <a:rPr lang="nb-NO" sz="1300" b="1" dirty="0">
                <a:latin typeface="+mj-lt"/>
              </a:rPr>
              <a:t>Hvem gjør hva?</a:t>
            </a:r>
          </a:p>
          <a:p>
            <a:pPr lvl="0">
              <a:lnSpc>
                <a:spcPct val="107000"/>
              </a:lnSpc>
            </a:pPr>
            <a:r>
              <a:rPr lang="nb-NO" sz="1300" dirty="0">
                <a:solidFill>
                  <a:schemeClr val="tx1"/>
                </a:solidFill>
                <a:latin typeface="+mj-lt"/>
              </a:rPr>
              <a:t>Stab/støtte samler relevante data pr dypdykk og peker på uløste behov, problemer, teknologiske muligheter og uforløste gevinstmuligheter (lage mulige business-case), </a:t>
            </a:r>
          </a:p>
          <a:p>
            <a:pPr lvl="0">
              <a:lnSpc>
                <a:spcPct val="107000"/>
              </a:lnSpc>
            </a:pPr>
            <a:r>
              <a:rPr lang="nb-NO" sz="1300" dirty="0">
                <a:solidFill>
                  <a:schemeClr val="tx1"/>
                </a:solidFill>
                <a:latin typeface="+mj-lt"/>
              </a:rPr>
              <a:t>Linjeledere som er berørt vurderer dataene og informasjonen, deler sin innsikt og supplerer analysen med sin kunnskap og skaper ny i en tverrfaglig dialog.</a:t>
            </a:r>
          </a:p>
          <a:p>
            <a:pPr lvl="0">
              <a:lnSpc>
                <a:spcPct val="107000"/>
              </a:lnSpc>
            </a:pPr>
            <a:r>
              <a:rPr lang="nb-NO" sz="1300" dirty="0">
                <a:solidFill>
                  <a:schemeClr val="tx1"/>
                </a:solidFill>
                <a:latin typeface="+mj-lt"/>
              </a:rPr>
              <a:t>Utpekt linjeleder av kommunedirektør kaller inn til felles workshop for berørte linjeledere og stab/støtte på tvers av kommunen pr dypdykk</a:t>
            </a:r>
          </a:p>
        </p:txBody>
      </p:sp>
      <p:sp>
        <p:nvSpPr>
          <p:cNvPr id="14" name="Plassholder for innhold 4">
            <a:extLst>
              <a:ext uri="{FF2B5EF4-FFF2-40B4-BE49-F238E27FC236}">
                <a16:creationId xmlns:a16="http://schemas.microsoft.com/office/drawing/2014/main" id="{0824EA0D-F40D-4CC6-9CC2-890B42BFFB12}"/>
              </a:ext>
            </a:extLst>
          </p:cNvPr>
          <p:cNvSpPr txBox="1">
            <a:spLocks/>
          </p:cNvSpPr>
          <p:nvPr/>
        </p:nvSpPr>
        <p:spPr>
          <a:xfrm>
            <a:off x="609600" y="5037992"/>
            <a:ext cx="5384800" cy="94957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rgbClr val="001A58"/>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rgbClr val="001A58"/>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001A58"/>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rgbClr val="001A58"/>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rgbClr val="001A58"/>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Font typeface="Arial"/>
              <a:buNone/>
            </a:pPr>
            <a:r>
              <a:rPr lang="nb-NO" sz="1300" b="1" dirty="0">
                <a:latin typeface="+mj-lt"/>
              </a:rPr>
              <a:t>Input til fasen</a:t>
            </a:r>
          </a:p>
          <a:p>
            <a:r>
              <a:rPr lang="nb-NO" sz="1300" dirty="0">
                <a:solidFill>
                  <a:schemeClr val="tx1"/>
                </a:solidFill>
                <a:latin typeface="+mj-lt"/>
              </a:rPr>
              <a:t>Årsmelding – kommunedirektørens forslag</a:t>
            </a:r>
          </a:p>
          <a:p>
            <a:r>
              <a:rPr lang="nb-NO" sz="1300" dirty="0">
                <a:solidFill>
                  <a:schemeClr val="tx1"/>
                </a:solidFill>
                <a:latin typeface="+mj-lt"/>
              </a:rPr>
              <a:t>A3 for kommunen som helhet</a:t>
            </a:r>
          </a:p>
        </p:txBody>
      </p:sp>
      <p:sp>
        <p:nvSpPr>
          <p:cNvPr id="15" name="Plassholder for innhold 5">
            <a:extLst>
              <a:ext uri="{FF2B5EF4-FFF2-40B4-BE49-F238E27FC236}">
                <a16:creationId xmlns:a16="http://schemas.microsoft.com/office/drawing/2014/main" id="{78286355-434E-485B-A524-C54B1F51F7E5}"/>
              </a:ext>
            </a:extLst>
          </p:cNvPr>
          <p:cNvSpPr txBox="1">
            <a:spLocks/>
          </p:cNvSpPr>
          <p:nvPr/>
        </p:nvSpPr>
        <p:spPr>
          <a:xfrm>
            <a:off x="6197600" y="5037992"/>
            <a:ext cx="5384800" cy="94957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rgbClr val="001A58"/>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rgbClr val="001A58"/>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001A58"/>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rgbClr val="001A58"/>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rgbClr val="001A58"/>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Font typeface="Arial"/>
              <a:buNone/>
            </a:pPr>
            <a:r>
              <a:rPr lang="nb-NO" sz="1300" b="1" dirty="0">
                <a:latin typeface="+mj-lt"/>
              </a:rPr>
              <a:t>Output fra fasen</a:t>
            </a:r>
          </a:p>
          <a:p>
            <a:r>
              <a:rPr lang="nb-NO" sz="1300" dirty="0">
                <a:solidFill>
                  <a:schemeClr val="tx1"/>
                </a:solidFill>
                <a:latin typeface="+mj-lt"/>
              </a:rPr>
              <a:t>Budsjettskriv for neste budsjett og økonomiplan</a:t>
            </a:r>
          </a:p>
          <a:p>
            <a:r>
              <a:rPr lang="nb-NO" sz="1300" dirty="0">
                <a:solidFill>
                  <a:schemeClr val="tx1"/>
                </a:solidFill>
                <a:latin typeface="+mj-lt"/>
              </a:rPr>
              <a:t>A3 per dypdykk</a:t>
            </a:r>
          </a:p>
        </p:txBody>
      </p:sp>
    </p:spTree>
    <p:extLst>
      <p:ext uri="{BB962C8B-B14F-4D97-AF65-F5344CB8AC3E}">
        <p14:creationId xmlns:p14="http://schemas.microsoft.com/office/powerpoint/2010/main" val="3336229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4CE1BEE-F492-4CAD-861A-1B610142B772}"/>
              </a:ext>
            </a:extLst>
          </p:cNvPr>
          <p:cNvSpPr>
            <a:spLocks noGrp="1"/>
          </p:cNvSpPr>
          <p:nvPr>
            <p:ph type="title"/>
          </p:nvPr>
        </p:nvSpPr>
        <p:spPr/>
        <p:txBody>
          <a:bodyPr/>
          <a:lstStyle/>
          <a:p>
            <a:r>
              <a:rPr lang="nb-NO"/>
              <a:t>Velge endringstiltak</a:t>
            </a:r>
          </a:p>
        </p:txBody>
      </p:sp>
      <p:sp>
        <p:nvSpPr>
          <p:cNvPr id="4" name="TekstSylinder 3">
            <a:extLst>
              <a:ext uri="{FF2B5EF4-FFF2-40B4-BE49-F238E27FC236}">
                <a16:creationId xmlns:a16="http://schemas.microsoft.com/office/drawing/2014/main" id="{174D24C3-9C23-46EA-994D-FE33713F0B12}"/>
              </a:ext>
            </a:extLst>
          </p:cNvPr>
          <p:cNvSpPr txBox="1"/>
          <p:nvPr/>
        </p:nvSpPr>
        <p:spPr>
          <a:xfrm>
            <a:off x="609601" y="1264827"/>
            <a:ext cx="2752725" cy="461665"/>
          </a:xfrm>
          <a:prstGeom prst="rect">
            <a:avLst/>
          </a:prstGeom>
          <a:noFill/>
        </p:spPr>
        <p:txBody>
          <a:bodyPr wrap="square" rtlCol="0">
            <a:spAutoFit/>
          </a:bodyPr>
          <a:lstStyle/>
          <a:p>
            <a:r>
              <a:rPr lang="nb-NO" sz="2400">
                <a:solidFill>
                  <a:schemeClr val="bg2">
                    <a:lumMod val="50000"/>
                  </a:schemeClr>
                </a:solidFill>
              </a:rPr>
              <a:t>3. kvartal</a:t>
            </a:r>
          </a:p>
        </p:txBody>
      </p:sp>
      <p:pic>
        <p:nvPicPr>
          <p:cNvPr id="8" name="Bilde 7">
            <a:extLst>
              <a:ext uri="{FF2B5EF4-FFF2-40B4-BE49-F238E27FC236}">
                <a16:creationId xmlns:a16="http://schemas.microsoft.com/office/drawing/2014/main" id="{6590152E-F709-E340-833F-803AC7A2A482}"/>
              </a:ext>
            </a:extLst>
          </p:cNvPr>
          <p:cNvPicPr>
            <a:picLocks noChangeAspect="1"/>
          </p:cNvPicPr>
          <p:nvPr/>
        </p:nvPicPr>
        <p:blipFill>
          <a:blip r:embed="rId2"/>
          <a:stretch>
            <a:fillRect/>
          </a:stretch>
        </p:blipFill>
        <p:spPr>
          <a:xfrm>
            <a:off x="9251577" y="284315"/>
            <a:ext cx="2520576" cy="1389643"/>
          </a:xfrm>
          <a:prstGeom prst="rect">
            <a:avLst/>
          </a:prstGeom>
        </p:spPr>
      </p:pic>
      <p:sp>
        <p:nvSpPr>
          <p:cNvPr id="11" name="Rektangel 10">
            <a:extLst>
              <a:ext uri="{FF2B5EF4-FFF2-40B4-BE49-F238E27FC236}">
                <a16:creationId xmlns:a16="http://schemas.microsoft.com/office/drawing/2014/main" id="{AC252287-C15F-46BA-BA1F-9112D69AEB21}"/>
              </a:ext>
            </a:extLst>
          </p:cNvPr>
          <p:cNvSpPr/>
          <p:nvPr/>
        </p:nvSpPr>
        <p:spPr>
          <a:xfrm>
            <a:off x="609601" y="5037992"/>
            <a:ext cx="10972800" cy="94957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2" name="Plassholder for innhold 4">
            <a:extLst>
              <a:ext uri="{FF2B5EF4-FFF2-40B4-BE49-F238E27FC236}">
                <a16:creationId xmlns:a16="http://schemas.microsoft.com/office/drawing/2014/main" id="{CB790A9C-E474-4AC4-812A-FE36395A931A}"/>
              </a:ext>
            </a:extLst>
          </p:cNvPr>
          <p:cNvSpPr>
            <a:spLocks noGrp="1"/>
          </p:cNvSpPr>
          <p:nvPr>
            <p:ph sz="half" idx="1"/>
          </p:nvPr>
        </p:nvSpPr>
        <p:spPr>
          <a:xfrm>
            <a:off x="609600" y="1838326"/>
            <a:ext cx="5384800" cy="3035300"/>
          </a:xfrm>
        </p:spPr>
        <p:txBody>
          <a:bodyPr>
            <a:normAutofit/>
          </a:bodyPr>
          <a:lstStyle/>
          <a:p>
            <a:pPr marL="0" indent="0">
              <a:buNone/>
            </a:pPr>
            <a:r>
              <a:rPr lang="nb-NO" sz="1300" b="1" dirty="0">
                <a:latin typeface="+mj-lt"/>
              </a:rPr>
              <a:t>Hva?</a:t>
            </a:r>
          </a:p>
          <a:p>
            <a:r>
              <a:rPr lang="nb-NO" sz="1300" dirty="0">
                <a:solidFill>
                  <a:schemeClr val="tx1"/>
                </a:solidFill>
                <a:latin typeface="+mj-lt"/>
              </a:rPr>
              <a:t>Prioritere det viktigste å gjøre i neste budsjett og økonomiplanperiode</a:t>
            </a:r>
          </a:p>
          <a:p>
            <a:pPr marL="0" indent="0">
              <a:buNone/>
            </a:pPr>
            <a:endParaRPr lang="nb-NO" sz="1300" dirty="0">
              <a:latin typeface="+mj-lt"/>
            </a:endParaRPr>
          </a:p>
          <a:p>
            <a:pPr marL="0" indent="0">
              <a:buNone/>
            </a:pPr>
            <a:r>
              <a:rPr lang="nb-NO" sz="1300" b="1" dirty="0">
                <a:latin typeface="+mj-lt"/>
              </a:rPr>
              <a:t>Hvorfor?</a:t>
            </a:r>
          </a:p>
          <a:p>
            <a:r>
              <a:rPr lang="nb-NO" sz="1300" dirty="0">
                <a:solidFill>
                  <a:schemeClr val="tx1"/>
                </a:solidFill>
                <a:latin typeface="+mj-lt"/>
              </a:rPr>
              <a:t>Tette gapet mellom nå-situasjon og ønsket situasjon på raskest mulig måte og med størst mulig effekt for kommunen som helhet </a:t>
            </a:r>
          </a:p>
        </p:txBody>
      </p:sp>
      <p:sp>
        <p:nvSpPr>
          <p:cNvPr id="13" name="Plassholder for innhold 5">
            <a:extLst>
              <a:ext uri="{FF2B5EF4-FFF2-40B4-BE49-F238E27FC236}">
                <a16:creationId xmlns:a16="http://schemas.microsoft.com/office/drawing/2014/main" id="{8856052B-4F75-479C-86D6-34758F7BE420}"/>
              </a:ext>
            </a:extLst>
          </p:cNvPr>
          <p:cNvSpPr>
            <a:spLocks noGrp="1"/>
          </p:cNvSpPr>
          <p:nvPr>
            <p:ph sz="half" idx="2"/>
          </p:nvPr>
        </p:nvSpPr>
        <p:spPr>
          <a:xfrm>
            <a:off x="6197600" y="1838326"/>
            <a:ext cx="5384800" cy="3035300"/>
          </a:xfrm>
        </p:spPr>
        <p:txBody>
          <a:bodyPr>
            <a:noAutofit/>
          </a:bodyPr>
          <a:lstStyle/>
          <a:p>
            <a:pPr marL="0" indent="0">
              <a:buNone/>
            </a:pPr>
            <a:r>
              <a:rPr lang="nb-NO" sz="1300" b="1" dirty="0">
                <a:latin typeface="+mj-lt"/>
              </a:rPr>
              <a:t>Hvem gjør hva?</a:t>
            </a:r>
          </a:p>
          <a:p>
            <a:pPr lvl="0">
              <a:lnSpc>
                <a:spcPct val="107000"/>
              </a:lnSpc>
            </a:pPr>
            <a:r>
              <a:rPr lang="nb-NO" sz="1300" dirty="0">
                <a:solidFill>
                  <a:schemeClr val="tx1"/>
                </a:solidFill>
                <a:latin typeface="+mj-lt"/>
              </a:rPr>
              <a:t>Stab/støtte lager en felles presentasjon som viser 1) justert A3 for kommunen som helhet og 2) helhetlige analyser pr dypdykk som peker på uløste behov, problemer og et kalkulert gevinstpotensial med tilhørende endringstiltak (A3 pr dypdykk med analysene), </a:t>
            </a:r>
          </a:p>
          <a:p>
            <a:pPr lvl="0">
              <a:lnSpc>
                <a:spcPct val="107000"/>
              </a:lnSpc>
            </a:pPr>
            <a:r>
              <a:rPr lang="nb-NO" sz="1300" dirty="0">
                <a:solidFill>
                  <a:schemeClr val="tx1"/>
                </a:solidFill>
                <a:latin typeface="+mj-lt"/>
              </a:rPr>
              <a:t>Aktuelle linjeledere formidler felles kunnskap for kommunen som helhet og pr dypdykk</a:t>
            </a:r>
          </a:p>
          <a:p>
            <a:pPr lvl="0">
              <a:lnSpc>
                <a:spcPct val="107000"/>
              </a:lnSpc>
            </a:pPr>
            <a:r>
              <a:rPr lang="nb-NO" sz="1300" dirty="0">
                <a:solidFill>
                  <a:schemeClr val="tx1"/>
                </a:solidFill>
                <a:latin typeface="+mj-lt"/>
              </a:rPr>
              <a:t>Ansvarlig for budsjett og økonomiplanprosessen (for eksempel budsjettsjef eller økonomisjef) kaller inn til felles workshop for linjeledere og stab/støtte på tvers av kommunen etter avtale med kommunedirektøren/rådmann</a:t>
            </a:r>
          </a:p>
        </p:txBody>
      </p:sp>
      <p:sp>
        <p:nvSpPr>
          <p:cNvPr id="14" name="Plassholder for innhold 4">
            <a:extLst>
              <a:ext uri="{FF2B5EF4-FFF2-40B4-BE49-F238E27FC236}">
                <a16:creationId xmlns:a16="http://schemas.microsoft.com/office/drawing/2014/main" id="{36AF6D6E-E331-4273-8582-0B9A11385F41}"/>
              </a:ext>
            </a:extLst>
          </p:cNvPr>
          <p:cNvSpPr txBox="1">
            <a:spLocks/>
          </p:cNvSpPr>
          <p:nvPr/>
        </p:nvSpPr>
        <p:spPr>
          <a:xfrm>
            <a:off x="609600" y="5037992"/>
            <a:ext cx="5384800" cy="94957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rgbClr val="001A58"/>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rgbClr val="001A58"/>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001A58"/>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rgbClr val="001A58"/>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rgbClr val="001A58"/>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Font typeface="Arial"/>
              <a:buNone/>
            </a:pPr>
            <a:r>
              <a:rPr lang="nb-NO" sz="1300" b="1" dirty="0">
                <a:latin typeface="+mj-lt"/>
              </a:rPr>
              <a:t>Input til fasen</a:t>
            </a:r>
          </a:p>
          <a:p>
            <a:r>
              <a:rPr lang="nb-NO" sz="1300" dirty="0">
                <a:solidFill>
                  <a:schemeClr val="tx1"/>
                </a:solidFill>
                <a:latin typeface="+mj-lt"/>
              </a:rPr>
              <a:t>Budsjettskriv</a:t>
            </a:r>
          </a:p>
          <a:p>
            <a:r>
              <a:rPr lang="nb-NO" sz="1300" dirty="0">
                <a:solidFill>
                  <a:schemeClr val="tx1"/>
                </a:solidFill>
                <a:latin typeface="+mj-lt"/>
              </a:rPr>
              <a:t>A3 pr dypdykk med tilhørende analyser og kalkulert gevinstpotensial</a:t>
            </a:r>
          </a:p>
        </p:txBody>
      </p:sp>
      <p:sp>
        <p:nvSpPr>
          <p:cNvPr id="15" name="Plassholder for innhold 5">
            <a:extLst>
              <a:ext uri="{FF2B5EF4-FFF2-40B4-BE49-F238E27FC236}">
                <a16:creationId xmlns:a16="http://schemas.microsoft.com/office/drawing/2014/main" id="{B7CD3E59-94ED-424C-8B26-24F61943F8BB}"/>
              </a:ext>
            </a:extLst>
          </p:cNvPr>
          <p:cNvSpPr txBox="1">
            <a:spLocks/>
          </p:cNvSpPr>
          <p:nvPr/>
        </p:nvSpPr>
        <p:spPr>
          <a:xfrm>
            <a:off x="6197600" y="5037992"/>
            <a:ext cx="5384800" cy="94957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rgbClr val="001A58"/>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rgbClr val="001A58"/>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001A58"/>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rgbClr val="001A58"/>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rgbClr val="001A58"/>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Font typeface="Arial"/>
              <a:buNone/>
            </a:pPr>
            <a:r>
              <a:rPr lang="nb-NO" sz="1300" b="1" dirty="0">
                <a:latin typeface="+mj-lt"/>
              </a:rPr>
              <a:t>Output fra fasen</a:t>
            </a:r>
          </a:p>
          <a:p>
            <a:r>
              <a:rPr lang="nb-NO" sz="1300" dirty="0">
                <a:solidFill>
                  <a:schemeClr val="tx1"/>
                </a:solidFill>
                <a:latin typeface="+mj-lt"/>
              </a:rPr>
              <a:t>Budsjett- og økonomiplan i balanse</a:t>
            </a:r>
          </a:p>
          <a:p>
            <a:r>
              <a:rPr lang="nb-NO" sz="1300" dirty="0">
                <a:solidFill>
                  <a:schemeClr val="tx1"/>
                </a:solidFill>
                <a:latin typeface="+mj-lt"/>
              </a:rPr>
              <a:t>Revidert virksomhets-A3 med forslag til prioriterte endringstiltak</a:t>
            </a:r>
          </a:p>
        </p:txBody>
      </p:sp>
    </p:spTree>
    <p:extLst>
      <p:ext uri="{BB962C8B-B14F-4D97-AF65-F5344CB8AC3E}">
        <p14:creationId xmlns:p14="http://schemas.microsoft.com/office/powerpoint/2010/main" val="2880563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177CE10-C129-4F1D-B110-131DDE00E6EE}"/>
              </a:ext>
            </a:extLst>
          </p:cNvPr>
          <p:cNvSpPr>
            <a:spLocks noGrp="1"/>
          </p:cNvSpPr>
          <p:nvPr>
            <p:ph type="title"/>
          </p:nvPr>
        </p:nvSpPr>
        <p:spPr/>
        <p:txBody>
          <a:bodyPr/>
          <a:lstStyle/>
          <a:p>
            <a:r>
              <a:rPr lang="nb-NO"/>
              <a:t>Innholdsfortegnelse</a:t>
            </a:r>
          </a:p>
        </p:txBody>
      </p:sp>
      <p:graphicFrame>
        <p:nvGraphicFramePr>
          <p:cNvPr id="4" name="Tabell 4">
            <a:extLst>
              <a:ext uri="{FF2B5EF4-FFF2-40B4-BE49-F238E27FC236}">
                <a16:creationId xmlns:a16="http://schemas.microsoft.com/office/drawing/2014/main" id="{FA56FB48-DF78-4B56-BA0D-A397626CA1D5}"/>
              </a:ext>
            </a:extLst>
          </p:cNvPr>
          <p:cNvGraphicFramePr>
            <a:graphicFrameLocks noGrp="1"/>
          </p:cNvGraphicFramePr>
          <p:nvPr>
            <p:ph sz="quarter" idx="10"/>
            <p:extLst>
              <p:ext uri="{D42A27DB-BD31-4B8C-83A1-F6EECF244321}">
                <p14:modId xmlns:p14="http://schemas.microsoft.com/office/powerpoint/2010/main" val="2240892968"/>
              </p:ext>
            </p:extLst>
          </p:nvPr>
        </p:nvGraphicFramePr>
        <p:xfrm>
          <a:off x="609600" y="1495425"/>
          <a:ext cx="10972800" cy="2028825"/>
        </p:xfrm>
        <a:graphic>
          <a:graphicData uri="http://schemas.openxmlformats.org/drawingml/2006/table">
            <a:tbl>
              <a:tblPr firstRow="1" bandRow="1">
                <a:tableStyleId>{2D5ABB26-0587-4C30-8999-92F81FD0307C}</a:tableStyleId>
              </a:tblPr>
              <a:tblGrid>
                <a:gridCol w="1085850">
                  <a:extLst>
                    <a:ext uri="{9D8B030D-6E8A-4147-A177-3AD203B41FA5}">
                      <a16:colId xmlns:a16="http://schemas.microsoft.com/office/drawing/2014/main" val="4282093481"/>
                    </a:ext>
                  </a:extLst>
                </a:gridCol>
                <a:gridCol w="9886950">
                  <a:extLst>
                    <a:ext uri="{9D8B030D-6E8A-4147-A177-3AD203B41FA5}">
                      <a16:colId xmlns:a16="http://schemas.microsoft.com/office/drawing/2014/main" val="2844509400"/>
                    </a:ext>
                  </a:extLst>
                </a:gridCol>
              </a:tblGrid>
              <a:tr h="405765">
                <a:tc>
                  <a:txBody>
                    <a:bodyPr/>
                    <a:lstStyle/>
                    <a:p>
                      <a:r>
                        <a:rPr lang="nb-NO" sz="1800" b="1" dirty="0">
                          <a:solidFill>
                            <a:srgbClr val="001046"/>
                          </a:solidFill>
                        </a:rPr>
                        <a:t>Side</a:t>
                      </a:r>
                    </a:p>
                  </a:txBody>
                  <a:tcPr anchor="ctr">
                    <a:lnB w="12700" cap="flat" cmpd="sng" algn="ctr">
                      <a:solidFill>
                        <a:schemeClr val="tx1"/>
                      </a:solidFill>
                      <a:prstDash val="solid"/>
                      <a:round/>
                      <a:headEnd type="none" w="med" len="med"/>
                      <a:tailEnd type="none" w="med" len="med"/>
                    </a:lnB>
                  </a:tcPr>
                </a:tc>
                <a:tc>
                  <a:txBody>
                    <a:bodyPr/>
                    <a:lstStyle/>
                    <a:p>
                      <a:r>
                        <a:rPr lang="nb-NO" sz="1800" b="1" dirty="0">
                          <a:solidFill>
                            <a:srgbClr val="001046"/>
                          </a:solidFill>
                        </a:rPr>
                        <a:t>Tema</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4839889"/>
                  </a:ext>
                </a:extLst>
              </a:tr>
              <a:tr h="405765">
                <a:tc>
                  <a:txBody>
                    <a:bodyPr/>
                    <a:lstStyle/>
                    <a:p>
                      <a:r>
                        <a:rPr lang="nb-NO" sz="1800" b="0">
                          <a:solidFill>
                            <a:schemeClr val="tx1"/>
                          </a:solidFill>
                        </a:rPr>
                        <a:t>03</a:t>
                      </a:r>
                    </a:p>
                  </a:txBody>
                  <a:tcPr anchor="ctr">
                    <a:lnT w="12700" cap="flat" cmpd="sng" algn="ctr">
                      <a:solidFill>
                        <a:schemeClr val="tx1"/>
                      </a:solidFill>
                      <a:prstDash val="solid"/>
                      <a:round/>
                      <a:headEnd type="none" w="med" len="med"/>
                      <a:tailEnd type="none" w="med" len="med"/>
                    </a:lnT>
                  </a:tcPr>
                </a:tc>
                <a:tc>
                  <a:txBody>
                    <a:bodyPr/>
                    <a:lstStyle/>
                    <a:p>
                      <a:r>
                        <a:rPr lang="nb-NO" sz="1800" b="0">
                          <a:solidFill>
                            <a:schemeClr val="tx1"/>
                          </a:solidFill>
                        </a:rPr>
                        <a:t>A3 som verktøy for systematisk problemløsing</a:t>
                      </a: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881507757"/>
                  </a:ext>
                </a:extLst>
              </a:tr>
              <a:tr h="405765">
                <a:tc>
                  <a:txBody>
                    <a:bodyPr/>
                    <a:lstStyle/>
                    <a:p>
                      <a:r>
                        <a:rPr lang="nb-NO" sz="1800" b="0">
                          <a:solidFill>
                            <a:schemeClr val="tx1"/>
                          </a:solidFill>
                        </a:rPr>
                        <a:t>15</a:t>
                      </a:r>
                    </a:p>
                  </a:txBody>
                  <a:tcPr anchor="ctr"/>
                </a:tc>
                <a:tc>
                  <a:txBody>
                    <a:bodyPr/>
                    <a:lstStyle/>
                    <a:p>
                      <a:r>
                        <a:rPr lang="nb-NO" sz="1800" b="0" dirty="0">
                          <a:solidFill>
                            <a:schemeClr val="tx1"/>
                          </a:solidFill>
                        </a:rPr>
                        <a:t>A3 som verktøy i budsjett- og økonomiplanarbeidet</a:t>
                      </a:r>
                    </a:p>
                  </a:txBody>
                  <a:tcPr anchor="ctr"/>
                </a:tc>
                <a:extLst>
                  <a:ext uri="{0D108BD9-81ED-4DB2-BD59-A6C34878D82A}">
                    <a16:rowId xmlns:a16="http://schemas.microsoft.com/office/drawing/2014/main" val="1505593649"/>
                  </a:ext>
                </a:extLst>
              </a:tr>
              <a:tr h="405765">
                <a:tc>
                  <a:txBody>
                    <a:bodyPr/>
                    <a:lstStyle/>
                    <a:p>
                      <a:r>
                        <a:rPr lang="nb-NO" sz="1800" b="0">
                          <a:solidFill>
                            <a:schemeClr val="tx1"/>
                          </a:solidFill>
                        </a:rPr>
                        <a:t>18</a:t>
                      </a:r>
                    </a:p>
                  </a:txBody>
                  <a:tcPr anchor="ctr"/>
                </a:tc>
                <a:tc>
                  <a:txBody>
                    <a:bodyPr/>
                    <a:lstStyle/>
                    <a:p>
                      <a:r>
                        <a:rPr lang="nb-NO" sz="1800" b="0" dirty="0">
                          <a:solidFill>
                            <a:schemeClr val="tx1"/>
                          </a:solidFill>
                        </a:rPr>
                        <a:t>Eksempler på bruk av A3 i budsjett- og økonomiplanarbeidet</a:t>
                      </a:r>
                    </a:p>
                  </a:txBody>
                  <a:tcPr anchor="ctr"/>
                </a:tc>
                <a:extLst>
                  <a:ext uri="{0D108BD9-81ED-4DB2-BD59-A6C34878D82A}">
                    <a16:rowId xmlns:a16="http://schemas.microsoft.com/office/drawing/2014/main" val="684974016"/>
                  </a:ext>
                </a:extLst>
              </a:tr>
              <a:tr h="405765">
                <a:tc>
                  <a:txBody>
                    <a:bodyPr/>
                    <a:lstStyle/>
                    <a:p>
                      <a:r>
                        <a:rPr lang="nb-NO" sz="1800" b="0">
                          <a:solidFill>
                            <a:schemeClr val="tx1"/>
                          </a:solidFill>
                        </a:rPr>
                        <a:t>19</a:t>
                      </a:r>
                    </a:p>
                  </a:txBody>
                  <a:tcPr anchor="ctr"/>
                </a:tc>
                <a:tc>
                  <a:txBody>
                    <a:bodyPr/>
                    <a:lstStyle/>
                    <a:p>
                      <a:r>
                        <a:rPr lang="nb-NO" sz="1800" b="0" dirty="0">
                          <a:solidFill>
                            <a:schemeClr val="tx1"/>
                          </a:solidFill>
                        </a:rPr>
                        <a:t>A3-mal</a:t>
                      </a:r>
                    </a:p>
                  </a:txBody>
                  <a:tcPr anchor="ctr"/>
                </a:tc>
                <a:extLst>
                  <a:ext uri="{0D108BD9-81ED-4DB2-BD59-A6C34878D82A}">
                    <a16:rowId xmlns:a16="http://schemas.microsoft.com/office/drawing/2014/main" val="1827144436"/>
                  </a:ext>
                </a:extLst>
              </a:tr>
            </a:tbl>
          </a:graphicData>
        </a:graphic>
      </p:graphicFrame>
    </p:spTree>
    <p:extLst>
      <p:ext uri="{BB962C8B-B14F-4D97-AF65-F5344CB8AC3E}">
        <p14:creationId xmlns:p14="http://schemas.microsoft.com/office/powerpoint/2010/main" val="30985536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4CE1BEE-F492-4CAD-861A-1B610142B772}"/>
              </a:ext>
            </a:extLst>
          </p:cNvPr>
          <p:cNvSpPr>
            <a:spLocks noGrp="1"/>
          </p:cNvSpPr>
          <p:nvPr>
            <p:ph type="title"/>
          </p:nvPr>
        </p:nvSpPr>
        <p:spPr/>
        <p:txBody>
          <a:bodyPr/>
          <a:lstStyle/>
          <a:p>
            <a:r>
              <a:rPr lang="nb-NO"/>
              <a:t>Forberede endring</a:t>
            </a:r>
          </a:p>
        </p:txBody>
      </p:sp>
      <p:sp>
        <p:nvSpPr>
          <p:cNvPr id="4" name="TekstSylinder 3">
            <a:extLst>
              <a:ext uri="{FF2B5EF4-FFF2-40B4-BE49-F238E27FC236}">
                <a16:creationId xmlns:a16="http://schemas.microsoft.com/office/drawing/2014/main" id="{174D24C3-9C23-46EA-994D-FE33713F0B12}"/>
              </a:ext>
            </a:extLst>
          </p:cNvPr>
          <p:cNvSpPr txBox="1"/>
          <p:nvPr/>
        </p:nvSpPr>
        <p:spPr>
          <a:xfrm>
            <a:off x="609601" y="1264827"/>
            <a:ext cx="2752725" cy="461665"/>
          </a:xfrm>
          <a:prstGeom prst="rect">
            <a:avLst/>
          </a:prstGeom>
          <a:noFill/>
        </p:spPr>
        <p:txBody>
          <a:bodyPr wrap="square" rtlCol="0">
            <a:spAutoFit/>
          </a:bodyPr>
          <a:lstStyle/>
          <a:p>
            <a:r>
              <a:rPr lang="nb-NO" sz="2400">
                <a:solidFill>
                  <a:schemeClr val="bg2">
                    <a:lumMod val="50000"/>
                  </a:schemeClr>
                </a:solidFill>
              </a:rPr>
              <a:t>4. kvartal</a:t>
            </a:r>
          </a:p>
        </p:txBody>
      </p:sp>
      <p:pic>
        <p:nvPicPr>
          <p:cNvPr id="8" name="Bilde 7">
            <a:extLst>
              <a:ext uri="{FF2B5EF4-FFF2-40B4-BE49-F238E27FC236}">
                <a16:creationId xmlns:a16="http://schemas.microsoft.com/office/drawing/2014/main" id="{19591FF0-B2DD-164D-911B-8F52EE0E78E6}"/>
              </a:ext>
            </a:extLst>
          </p:cNvPr>
          <p:cNvPicPr>
            <a:picLocks noChangeAspect="1"/>
          </p:cNvPicPr>
          <p:nvPr/>
        </p:nvPicPr>
        <p:blipFill>
          <a:blip r:embed="rId2"/>
          <a:stretch>
            <a:fillRect/>
          </a:stretch>
        </p:blipFill>
        <p:spPr>
          <a:xfrm>
            <a:off x="9251577" y="284315"/>
            <a:ext cx="2520576" cy="1389643"/>
          </a:xfrm>
          <a:prstGeom prst="rect">
            <a:avLst/>
          </a:prstGeom>
        </p:spPr>
      </p:pic>
      <p:sp>
        <p:nvSpPr>
          <p:cNvPr id="11" name="Rektangel 10">
            <a:extLst>
              <a:ext uri="{FF2B5EF4-FFF2-40B4-BE49-F238E27FC236}">
                <a16:creationId xmlns:a16="http://schemas.microsoft.com/office/drawing/2014/main" id="{CB27D117-9316-416B-AC85-ACC1FAAB0387}"/>
              </a:ext>
            </a:extLst>
          </p:cNvPr>
          <p:cNvSpPr/>
          <p:nvPr/>
        </p:nvSpPr>
        <p:spPr>
          <a:xfrm>
            <a:off x="609601" y="5037992"/>
            <a:ext cx="10972800" cy="94957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300"/>
          </a:p>
        </p:txBody>
      </p:sp>
      <p:sp>
        <p:nvSpPr>
          <p:cNvPr id="12" name="Plassholder for innhold 4">
            <a:extLst>
              <a:ext uri="{FF2B5EF4-FFF2-40B4-BE49-F238E27FC236}">
                <a16:creationId xmlns:a16="http://schemas.microsoft.com/office/drawing/2014/main" id="{9E164EEF-E32F-4B6E-A5BD-8A35FC66F24D}"/>
              </a:ext>
            </a:extLst>
          </p:cNvPr>
          <p:cNvSpPr>
            <a:spLocks noGrp="1"/>
          </p:cNvSpPr>
          <p:nvPr>
            <p:ph sz="half" idx="1"/>
          </p:nvPr>
        </p:nvSpPr>
        <p:spPr>
          <a:xfrm>
            <a:off x="609600" y="1838326"/>
            <a:ext cx="5384800" cy="3035300"/>
          </a:xfrm>
        </p:spPr>
        <p:txBody>
          <a:bodyPr>
            <a:noAutofit/>
          </a:bodyPr>
          <a:lstStyle/>
          <a:p>
            <a:pPr marL="0" indent="0">
              <a:buNone/>
            </a:pPr>
            <a:r>
              <a:rPr lang="nb-NO" sz="1300" b="1" dirty="0">
                <a:latin typeface="+mj-lt"/>
              </a:rPr>
              <a:t>Hva?</a:t>
            </a:r>
          </a:p>
          <a:p>
            <a:r>
              <a:rPr lang="nb-NO" sz="1300" dirty="0">
                <a:solidFill>
                  <a:schemeClr val="tx1"/>
                </a:solidFill>
                <a:latin typeface="+mj-lt"/>
              </a:rPr>
              <a:t>Definere hva som må gjøres, av hvem og når, for å gjennomføre hvert enkelt endringstiltak og for å få ønsket effekt </a:t>
            </a:r>
          </a:p>
          <a:p>
            <a:r>
              <a:rPr lang="nb-NO" sz="1300" dirty="0">
                <a:solidFill>
                  <a:schemeClr val="tx1"/>
                </a:solidFill>
                <a:latin typeface="+mj-lt"/>
              </a:rPr>
              <a:t>Definere måleparametere og planlegge målinger</a:t>
            </a:r>
          </a:p>
          <a:p>
            <a:r>
              <a:rPr lang="nb-NO" sz="1300" dirty="0">
                <a:solidFill>
                  <a:schemeClr val="tx1"/>
                </a:solidFill>
                <a:latin typeface="+mj-lt"/>
              </a:rPr>
              <a:t>Utføre målinger både før, under og etter endringstiltak</a:t>
            </a:r>
          </a:p>
          <a:p>
            <a:pPr marL="0" indent="0">
              <a:buNone/>
            </a:pPr>
            <a:endParaRPr lang="nb-NO" sz="1300" dirty="0">
              <a:latin typeface="+mj-lt"/>
            </a:endParaRPr>
          </a:p>
          <a:p>
            <a:pPr marL="0" indent="0">
              <a:buNone/>
            </a:pPr>
            <a:r>
              <a:rPr lang="nb-NO" sz="1300" b="1" dirty="0">
                <a:latin typeface="+mj-lt"/>
              </a:rPr>
              <a:t>Hvorfor?</a:t>
            </a:r>
          </a:p>
          <a:p>
            <a:r>
              <a:rPr lang="nb-NO" sz="1300" dirty="0">
                <a:solidFill>
                  <a:schemeClr val="tx1"/>
                </a:solidFill>
                <a:latin typeface="+mj-lt"/>
              </a:rPr>
              <a:t>Ferdigstille kommunedirektørens forslag til budsjett og økonomiplan og avvente politisk behandling</a:t>
            </a:r>
          </a:p>
          <a:p>
            <a:r>
              <a:rPr lang="nb-NO" sz="1300" dirty="0">
                <a:solidFill>
                  <a:schemeClr val="tx1"/>
                </a:solidFill>
                <a:latin typeface="+mj-lt"/>
              </a:rPr>
              <a:t>Forankre formålet med mulig endring internt og eksternt </a:t>
            </a:r>
          </a:p>
          <a:p>
            <a:r>
              <a:rPr lang="nb-NO" sz="1300" dirty="0">
                <a:solidFill>
                  <a:schemeClr val="tx1"/>
                </a:solidFill>
                <a:latin typeface="+mj-lt"/>
              </a:rPr>
              <a:t>Fordele ansvar og oppgaver</a:t>
            </a:r>
          </a:p>
          <a:p>
            <a:r>
              <a:rPr lang="nb-NO" sz="1300" dirty="0">
                <a:solidFill>
                  <a:schemeClr val="tx1"/>
                </a:solidFill>
                <a:latin typeface="+mj-lt"/>
              </a:rPr>
              <a:t>Synliggjøre forutsetninger for å kunne realisere mål og kalkulert gevinstpotensial</a:t>
            </a:r>
          </a:p>
        </p:txBody>
      </p:sp>
      <p:sp>
        <p:nvSpPr>
          <p:cNvPr id="13" name="Plassholder for innhold 5">
            <a:extLst>
              <a:ext uri="{FF2B5EF4-FFF2-40B4-BE49-F238E27FC236}">
                <a16:creationId xmlns:a16="http://schemas.microsoft.com/office/drawing/2014/main" id="{749B76B6-BD08-49E3-AF94-51340DD5B204}"/>
              </a:ext>
            </a:extLst>
          </p:cNvPr>
          <p:cNvSpPr>
            <a:spLocks noGrp="1"/>
          </p:cNvSpPr>
          <p:nvPr>
            <p:ph sz="half" idx="2"/>
          </p:nvPr>
        </p:nvSpPr>
        <p:spPr>
          <a:xfrm>
            <a:off x="6197600" y="1838326"/>
            <a:ext cx="5384800" cy="3035300"/>
          </a:xfrm>
        </p:spPr>
        <p:txBody>
          <a:bodyPr>
            <a:noAutofit/>
          </a:bodyPr>
          <a:lstStyle/>
          <a:p>
            <a:r>
              <a:rPr lang="nb-NO" sz="1300" dirty="0">
                <a:solidFill>
                  <a:schemeClr val="tx1"/>
                </a:solidFill>
                <a:latin typeface="+mj-lt"/>
              </a:rPr>
              <a:t>Sikre at endringstiltakene gir forventet og ønsket effekt, og oppdage og gjennomføre justeringer ved behov</a:t>
            </a:r>
            <a:endParaRPr lang="nb-NO" sz="1300" b="1" dirty="0">
              <a:latin typeface="+mj-lt"/>
            </a:endParaRPr>
          </a:p>
          <a:p>
            <a:pPr marL="0" indent="0">
              <a:buNone/>
            </a:pPr>
            <a:endParaRPr lang="nb-NO" sz="1300" b="1" dirty="0">
              <a:latin typeface="+mj-lt"/>
            </a:endParaRPr>
          </a:p>
          <a:p>
            <a:pPr marL="0" indent="0">
              <a:buNone/>
            </a:pPr>
            <a:r>
              <a:rPr lang="nb-NO" sz="1300" b="1" dirty="0">
                <a:latin typeface="+mj-lt"/>
              </a:rPr>
              <a:t>Hvem gjør hva?</a:t>
            </a:r>
          </a:p>
          <a:p>
            <a:pPr lvl="0">
              <a:lnSpc>
                <a:spcPct val="107000"/>
              </a:lnSpc>
            </a:pPr>
            <a:r>
              <a:rPr lang="nb-NO" sz="1300" dirty="0">
                <a:solidFill>
                  <a:schemeClr val="tx1"/>
                </a:solidFill>
                <a:latin typeface="+mj-lt"/>
              </a:rPr>
              <a:t>Stab/støtte foreslår måleparametere, planlegger og gjennomfører målingene som blir besluttet</a:t>
            </a:r>
          </a:p>
          <a:p>
            <a:pPr lvl="0">
              <a:lnSpc>
                <a:spcPct val="107000"/>
              </a:lnSpc>
            </a:pPr>
            <a:r>
              <a:rPr lang="nb-NO" sz="1300" dirty="0">
                <a:solidFill>
                  <a:schemeClr val="tx1"/>
                </a:solidFill>
                <a:latin typeface="+mj-lt"/>
              </a:rPr>
              <a:t>Linjeledere vurderer måleparametere, planlegger, gjennomfører og følger opp ny drift helhetlig sett og bidrar aktivt før, under og etter felles workshop for delområdet</a:t>
            </a:r>
          </a:p>
          <a:p>
            <a:pPr lvl="0">
              <a:lnSpc>
                <a:spcPct val="107000"/>
              </a:lnSpc>
            </a:pPr>
            <a:r>
              <a:rPr lang="nb-NO" sz="1300" dirty="0">
                <a:solidFill>
                  <a:schemeClr val="tx1"/>
                </a:solidFill>
                <a:latin typeface="+mj-lt"/>
              </a:rPr>
              <a:t>Utpekt linjeleder av kommunedirektør kaller inn til felles workshop for berørte linjeledere og stab/støtte på tvers av kommunen pr dypdykk med vedtatte endringstiltak, for å planlegge oppfølgingen av de prioriterte delområdene med mulige endringstiltak</a:t>
            </a:r>
          </a:p>
        </p:txBody>
      </p:sp>
      <p:sp>
        <p:nvSpPr>
          <p:cNvPr id="14" name="Plassholder for innhold 4">
            <a:extLst>
              <a:ext uri="{FF2B5EF4-FFF2-40B4-BE49-F238E27FC236}">
                <a16:creationId xmlns:a16="http://schemas.microsoft.com/office/drawing/2014/main" id="{74DE7BC4-4313-4101-9049-149062E110E3}"/>
              </a:ext>
            </a:extLst>
          </p:cNvPr>
          <p:cNvSpPr txBox="1">
            <a:spLocks/>
          </p:cNvSpPr>
          <p:nvPr/>
        </p:nvSpPr>
        <p:spPr>
          <a:xfrm>
            <a:off x="609600" y="5037992"/>
            <a:ext cx="5384800" cy="94957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rgbClr val="001A58"/>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rgbClr val="001A58"/>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001A58"/>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rgbClr val="001A58"/>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rgbClr val="001A58"/>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Font typeface="Arial"/>
              <a:buNone/>
            </a:pPr>
            <a:r>
              <a:rPr lang="nb-NO" sz="1300" b="1" dirty="0">
                <a:latin typeface="+mj-lt"/>
              </a:rPr>
              <a:t>Input til fasen</a:t>
            </a:r>
          </a:p>
          <a:p>
            <a:r>
              <a:rPr lang="nb-NO" sz="1300" dirty="0">
                <a:solidFill>
                  <a:schemeClr val="tx1"/>
                </a:solidFill>
                <a:latin typeface="+mj-lt"/>
              </a:rPr>
              <a:t>Budsjett- og økonomiplan i balanse</a:t>
            </a:r>
          </a:p>
          <a:p>
            <a:r>
              <a:rPr lang="nb-NO" sz="1300" dirty="0">
                <a:solidFill>
                  <a:schemeClr val="tx1"/>
                </a:solidFill>
                <a:latin typeface="+mj-lt"/>
              </a:rPr>
              <a:t>Revidert virksomhets-A3 med forslag til prioriterte endringstiltak</a:t>
            </a:r>
          </a:p>
        </p:txBody>
      </p:sp>
      <p:sp>
        <p:nvSpPr>
          <p:cNvPr id="15" name="Plassholder for innhold 5">
            <a:extLst>
              <a:ext uri="{FF2B5EF4-FFF2-40B4-BE49-F238E27FC236}">
                <a16:creationId xmlns:a16="http://schemas.microsoft.com/office/drawing/2014/main" id="{9D06125F-80CA-434E-B619-9F605B6CC818}"/>
              </a:ext>
            </a:extLst>
          </p:cNvPr>
          <p:cNvSpPr txBox="1">
            <a:spLocks/>
          </p:cNvSpPr>
          <p:nvPr/>
        </p:nvSpPr>
        <p:spPr>
          <a:xfrm>
            <a:off x="6197600" y="5037992"/>
            <a:ext cx="5384800" cy="94957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rgbClr val="001A58"/>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rgbClr val="001A58"/>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001A58"/>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rgbClr val="001A58"/>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rgbClr val="001A58"/>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Font typeface="Arial"/>
              <a:buNone/>
            </a:pPr>
            <a:r>
              <a:rPr lang="nb-NO" sz="1300" b="1" dirty="0">
                <a:latin typeface="+mj-lt"/>
              </a:rPr>
              <a:t>Output fra fasen</a:t>
            </a:r>
          </a:p>
          <a:p>
            <a:r>
              <a:rPr lang="nb-NO" sz="1300" dirty="0">
                <a:solidFill>
                  <a:schemeClr val="tx1"/>
                </a:solidFill>
                <a:latin typeface="+mj-lt"/>
              </a:rPr>
              <a:t>Vedtatt budsjett- og økonomiplan etter politisk behandling</a:t>
            </a:r>
          </a:p>
          <a:p>
            <a:r>
              <a:rPr lang="nb-NO" sz="1300" dirty="0">
                <a:solidFill>
                  <a:schemeClr val="tx1"/>
                </a:solidFill>
                <a:latin typeface="+mj-lt"/>
              </a:rPr>
              <a:t>Komplett virksomhets-A3 og A3 per dypdykk med målinger</a:t>
            </a:r>
          </a:p>
        </p:txBody>
      </p:sp>
    </p:spTree>
    <p:extLst>
      <p:ext uri="{BB962C8B-B14F-4D97-AF65-F5344CB8AC3E}">
        <p14:creationId xmlns:p14="http://schemas.microsoft.com/office/powerpoint/2010/main" val="8388278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FD11E59-DBAE-47FB-B79B-2888ADD934D7}"/>
              </a:ext>
            </a:extLst>
          </p:cNvPr>
          <p:cNvSpPr>
            <a:spLocks noGrp="1"/>
          </p:cNvSpPr>
          <p:nvPr>
            <p:ph type="title"/>
          </p:nvPr>
        </p:nvSpPr>
        <p:spPr>
          <a:xfrm>
            <a:off x="609600" y="3429001"/>
            <a:ext cx="8833338" cy="1758462"/>
          </a:xfrm>
        </p:spPr>
        <p:txBody>
          <a:bodyPr>
            <a:normAutofit/>
          </a:bodyPr>
          <a:lstStyle/>
          <a:p>
            <a:r>
              <a:rPr lang="nb-NO" sz="4400"/>
              <a:t>Eksempler på ulike A3 i budsjett- og økonomiplanarbeidet ved oppstart</a:t>
            </a:r>
          </a:p>
        </p:txBody>
      </p:sp>
    </p:spTree>
    <p:extLst>
      <p:ext uri="{BB962C8B-B14F-4D97-AF65-F5344CB8AC3E}">
        <p14:creationId xmlns:p14="http://schemas.microsoft.com/office/powerpoint/2010/main" val="30186457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 2">
            <a:extLst>
              <a:ext uri="{FF2B5EF4-FFF2-40B4-BE49-F238E27FC236}">
                <a16:creationId xmlns:a16="http://schemas.microsoft.com/office/drawing/2014/main" id="{F30886D1-93D8-4879-88D6-5AF22364F419}"/>
              </a:ext>
            </a:extLst>
          </p:cNvPr>
          <p:cNvGraphicFramePr>
            <a:graphicFrameLocks noGrp="1"/>
          </p:cNvGraphicFramePr>
          <p:nvPr>
            <p:extLst>
              <p:ext uri="{D42A27DB-BD31-4B8C-83A1-F6EECF244321}">
                <p14:modId xmlns:p14="http://schemas.microsoft.com/office/powerpoint/2010/main" val="2213553934"/>
              </p:ext>
            </p:extLst>
          </p:nvPr>
        </p:nvGraphicFramePr>
        <p:xfrm>
          <a:off x="0" y="-6240"/>
          <a:ext cx="12192000" cy="7054550"/>
        </p:xfrm>
        <a:graphic>
          <a:graphicData uri="http://schemas.openxmlformats.org/drawingml/2006/table">
            <a:tbl>
              <a:tblPr firstRow="1" bandRow="1">
                <a:tableStyleId>{5940675A-B579-460E-94D1-54222C63F5DA}</a:tableStyleId>
              </a:tblPr>
              <a:tblGrid>
                <a:gridCol w="6096000">
                  <a:extLst>
                    <a:ext uri="{9D8B030D-6E8A-4147-A177-3AD203B41FA5}">
                      <a16:colId xmlns:a16="http://schemas.microsoft.com/office/drawing/2014/main" val="324016099"/>
                    </a:ext>
                  </a:extLst>
                </a:gridCol>
                <a:gridCol w="2032000">
                  <a:extLst>
                    <a:ext uri="{9D8B030D-6E8A-4147-A177-3AD203B41FA5}">
                      <a16:colId xmlns:a16="http://schemas.microsoft.com/office/drawing/2014/main" val="3884495332"/>
                    </a:ext>
                  </a:extLst>
                </a:gridCol>
                <a:gridCol w="1006375">
                  <a:extLst>
                    <a:ext uri="{9D8B030D-6E8A-4147-A177-3AD203B41FA5}">
                      <a16:colId xmlns:a16="http://schemas.microsoft.com/office/drawing/2014/main" val="2716814681"/>
                    </a:ext>
                  </a:extLst>
                </a:gridCol>
                <a:gridCol w="1025625">
                  <a:extLst>
                    <a:ext uri="{9D8B030D-6E8A-4147-A177-3AD203B41FA5}">
                      <a16:colId xmlns:a16="http://schemas.microsoft.com/office/drawing/2014/main" val="121305339"/>
                    </a:ext>
                  </a:extLst>
                </a:gridCol>
                <a:gridCol w="312286">
                  <a:extLst>
                    <a:ext uri="{9D8B030D-6E8A-4147-A177-3AD203B41FA5}">
                      <a16:colId xmlns:a16="http://schemas.microsoft.com/office/drawing/2014/main" val="3968649434"/>
                    </a:ext>
                  </a:extLst>
                </a:gridCol>
                <a:gridCol w="859857">
                  <a:extLst>
                    <a:ext uri="{9D8B030D-6E8A-4147-A177-3AD203B41FA5}">
                      <a16:colId xmlns:a16="http://schemas.microsoft.com/office/drawing/2014/main" val="656863144"/>
                    </a:ext>
                  </a:extLst>
                </a:gridCol>
                <a:gridCol w="859857">
                  <a:extLst>
                    <a:ext uri="{9D8B030D-6E8A-4147-A177-3AD203B41FA5}">
                      <a16:colId xmlns:a16="http://schemas.microsoft.com/office/drawing/2014/main" val="1700234315"/>
                    </a:ext>
                  </a:extLst>
                </a:gridCol>
              </a:tblGrid>
              <a:tr h="327852">
                <a:tc>
                  <a:txBody>
                    <a:bodyPr/>
                    <a:lstStyle/>
                    <a:p>
                      <a:r>
                        <a:rPr lang="nb-NO" sz="1400" b="1" dirty="0">
                          <a:solidFill>
                            <a:schemeClr val="bg1"/>
                          </a:solidFill>
                        </a:rPr>
                        <a:t>Tittel: Helhetlig vurdering av skole for dypdykk</a:t>
                      </a:r>
                    </a:p>
                  </a:txBody>
                  <a:tcPr anchor="ctr">
                    <a:solidFill>
                      <a:srgbClr val="001046"/>
                    </a:solidFill>
                  </a:tcPr>
                </a:tc>
                <a:tc>
                  <a:txBody>
                    <a:bodyPr/>
                    <a:lstStyle/>
                    <a:p>
                      <a:r>
                        <a:rPr lang="nb-NO" sz="1400" b="1" dirty="0">
                          <a:solidFill>
                            <a:schemeClr val="bg1"/>
                          </a:solidFill>
                        </a:rPr>
                        <a:t>Dato: 01.03.21</a:t>
                      </a:r>
                    </a:p>
                  </a:txBody>
                  <a:tcPr anchor="ctr">
                    <a:solidFill>
                      <a:srgbClr val="001046"/>
                    </a:solidFill>
                  </a:tcPr>
                </a:tc>
                <a:tc gridSpan="2">
                  <a:txBody>
                    <a:bodyPr/>
                    <a:lstStyle/>
                    <a:p>
                      <a:r>
                        <a:rPr lang="nb-NO" sz="1400" b="1" dirty="0">
                          <a:solidFill>
                            <a:schemeClr val="bg1"/>
                          </a:solidFill>
                        </a:rPr>
                        <a:t>Utgave: 1.0</a:t>
                      </a:r>
                    </a:p>
                  </a:txBody>
                  <a:tcPr anchor="ctr">
                    <a:solidFill>
                      <a:srgbClr val="001046"/>
                    </a:solidFill>
                  </a:tcPr>
                </a:tc>
                <a:tc hMerge="1">
                  <a:txBody>
                    <a:bodyPr/>
                    <a:lstStyle/>
                    <a:p>
                      <a:endParaRPr lang="nb-NO" sz="1500" b="1">
                        <a:solidFill>
                          <a:schemeClr val="bg1"/>
                        </a:solidFill>
                      </a:endParaRPr>
                    </a:p>
                  </a:txBody>
                  <a:tcPr anchor="ctr">
                    <a:solidFill>
                      <a:srgbClr val="001046"/>
                    </a:solidFill>
                  </a:tcPr>
                </a:tc>
                <a:tc gridSpan="3">
                  <a:txBody>
                    <a:bodyPr/>
                    <a:lstStyle/>
                    <a:p>
                      <a:r>
                        <a:rPr lang="nb-NO" sz="1400" b="1">
                          <a:solidFill>
                            <a:schemeClr val="bg1"/>
                          </a:solidFill>
                        </a:rPr>
                        <a:t>Eier: Kommunedirektøren</a:t>
                      </a:r>
                    </a:p>
                  </a:txBody>
                  <a:tcPr anchor="ctr">
                    <a:solidFill>
                      <a:srgbClr val="001046"/>
                    </a:solidFill>
                  </a:tcPr>
                </a:tc>
                <a:tc hMerge="1">
                  <a:txBody>
                    <a:bodyPr/>
                    <a:lstStyle/>
                    <a:p>
                      <a:endParaRPr lang="nb-NO"/>
                    </a:p>
                  </a:txBody>
                  <a:tcPr/>
                </a:tc>
                <a:tc hMerge="1">
                  <a:txBody>
                    <a:bodyPr/>
                    <a:lstStyle/>
                    <a:p>
                      <a:endParaRPr lang="nb-NO"/>
                    </a:p>
                  </a:txBody>
                  <a:tcPr/>
                </a:tc>
                <a:extLst>
                  <a:ext uri="{0D108BD9-81ED-4DB2-BD59-A6C34878D82A}">
                    <a16:rowId xmlns:a16="http://schemas.microsoft.com/office/drawing/2014/main" val="3352117128"/>
                  </a:ext>
                </a:extLst>
              </a:tr>
              <a:tr h="327852">
                <a:tc>
                  <a:txBody>
                    <a:bodyPr/>
                    <a:lstStyle/>
                    <a:p>
                      <a:r>
                        <a:rPr lang="nb-NO" sz="1400" b="1"/>
                        <a:t>1. Begrunnelse </a:t>
                      </a:r>
                      <a:r>
                        <a:rPr lang="nb-NO" sz="1400" i="1"/>
                        <a:t>(Hva er utfordringen og hva er verdien av å løse det?)</a:t>
                      </a:r>
                    </a:p>
                  </a:txBody>
                  <a:tcPr anchor="ctr">
                    <a:solidFill>
                      <a:srgbClr val="E3ECED"/>
                    </a:solidFill>
                  </a:tcPr>
                </a:tc>
                <a:tc gridSpan="6">
                  <a:txBody>
                    <a:bodyPr/>
                    <a:lstStyle/>
                    <a:p>
                      <a:r>
                        <a:rPr lang="nb-NO" sz="1400" b="1" dirty="0"/>
                        <a:t>3. Ønsket situasjon </a:t>
                      </a:r>
                      <a:r>
                        <a:rPr lang="nb-NO" sz="1400" i="1" dirty="0"/>
                        <a:t>(Hvordan ser det ut når utfordringene er fjernet?)</a:t>
                      </a:r>
                    </a:p>
                  </a:txBody>
                  <a:tcPr anchor="ctr">
                    <a:solidFill>
                      <a:srgbClr val="E3ECED"/>
                    </a:solidFill>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extLst>
                  <a:ext uri="{0D108BD9-81ED-4DB2-BD59-A6C34878D82A}">
                    <a16:rowId xmlns:a16="http://schemas.microsoft.com/office/drawing/2014/main" val="3526937191"/>
                  </a:ext>
                </a:extLst>
              </a:tr>
              <a:tr h="1704834">
                <a:tc>
                  <a:txBody>
                    <a:bodyPr/>
                    <a:lstStyle/>
                    <a:p>
                      <a:r>
                        <a:rPr lang="nb-NO" sz="1200"/>
                        <a:t>Kommunen må både redusere kostnadsnivået for å komme på nivå med sammenlignbare kommuner. Samtidig må kvaliteten på tjenestetilbudet økes pga. reduserte statlige overføringer, særlig innenfor skole. </a:t>
                      </a:r>
                    </a:p>
                    <a:p>
                      <a:endParaRPr lang="nb-NO" sz="1200"/>
                    </a:p>
                    <a:p>
                      <a:r>
                        <a:rPr lang="nb-NO" sz="1200"/>
                        <a:t>Det har vært gjentagende økonomisk merforbruk på tross av færre elever, en rekke uønskede hendelser og alvorlige avvik på miljørettet helsevern innenfor skole og tilbud til barn og unge.  </a:t>
                      </a:r>
                    </a:p>
                  </a:txBody>
                  <a:tcPr>
                    <a:solidFill>
                      <a:schemeClr val="bg1"/>
                    </a:solidFill>
                  </a:tcPr>
                </a:tc>
                <a:tc gridSpan="6">
                  <a:txBody>
                    <a:bodyPr/>
                    <a:lstStyle/>
                    <a:p>
                      <a:r>
                        <a:rPr lang="nb-NO" sz="1200" dirty="0"/>
                        <a:t>Tjenestetilbudet til barn og unge henger sammen på en slik måte at alle får tidlig hjelp både ift. alder og behov, men ingen får mer enn det som er nødvendig.</a:t>
                      </a:r>
                    </a:p>
                    <a:p>
                      <a:r>
                        <a:rPr lang="nb-NO" sz="1200" dirty="0"/>
                        <a:t>Skolene som har størst renoveringsbehov, har blitt oppgradert på en slik måte at alle avvik er lukket og at ressursene kan brukes mer effektivt totalt sett både for skolen, PPT og teknisk personell. Andel spesialundervisning har gått ned og behov dekkes innenfor fellesskapet, og vi har testet ut fysisk aktivitet som naturlig del av undervisningen.</a:t>
                      </a:r>
                    </a:p>
                  </a:txBody>
                  <a:tcPr>
                    <a:solidFill>
                      <a:schemeClr val="bg1"/>
                    </a:solidFill>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extLst>
                  <a:ext uri="{0D108BD9-81ED-4DB2-BD59-A6C34878D82A}">
                    <a16:rowId xmlns:a16="http://schemas.microsoft.com/office/drawing/2014/main" val="2593791066"/>
                  </a:ext>
                </a:extLst>
              </a:tr>
              <a:tr h="327852">
                <a:tc>
                  <a:txBody>
                    <a:bodyPr/>
                    <a:lstStyle/>
                    <a:p>
                      <a:r>
                        <a:rPr lang="nb-NO" sz="1400" b="1"/>
                        <a:t>2. Nåsituasjonen </a:t>
                      </a:r>
                      <a:r>
                        <a:rPr lang="nb-NO" sz="1400" i="1"/>
                        <a:t>(Hvordan gjør vi det i dag, og hvor er utfordringene?)</a:t>
                      </a:r>
                    </a:p>
                  </a:txBody>
                  <a:tcPr anchor="ctr">
                    <a:solidFill>
                      <a:srgbClr val="E3ECED"/>
                    </a:solidFill>
                  </a:tcPr>
                </a:tc>
                <a:tc gridSpan="6">
                  <a:txBody>
                    <a:bodyPr/>
                    <a:lstStyle/>
                    <a:p>
                      <a:r>
                        <a:rPr lang="nb-NO" sz="1400" b="1" dirty="0"/>
                        <a:t>4. Utredningstiltak </a:t>
                      </a:r>
                      <a:r>
                        <a:rPr lang="nb-NO" sz="1400" i="1" dirty="0"/>
                        <a:t>(Hva må gjøres for å komme oss til ønsket situasjon?)</a:t>
                      </a:r>
                    </a:p>
                  </a:txBody>
                  <a:tcPr anchor="ctr">
                    <a:solidFill>
                      <a:srgbClr val="E3ECED"/>
                    </a:solidFill>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extLst>
                  <a:ext uri="{0D108BD9-81ED-4DB2-BD59-A6C34878D82A}">
                    <a16:rowId xmlns:a16="http://schemas.microsoft.com/office/drawing/2014/main" val="660342258"/>
                  </a:ext>
                </a:extLst>
              </a:tr>
              <a:tr h="398887">
                <a:tc rowSpan="6">
                  <a:txBody>
                    <a:bodyPr/>
                    <a:lstStyle/>
                    <a:p>
                      <a:r>
                        <a:rPr lang="nb-NO" sz="1200"/>
                        <a:t>Tjenester for barn og unge er spredt på ulike enheter og ligger hos tre kommunalsjefer i dag. Felles standarder eller måter å jobbe på finnes ikke. </a:t>
                      </a:r>
                    </a:p>
                    <a:p>
                      <a:endParaRPr lang="nb-NO" sz="1200"/>
                    </a:p>
                    <a:p>
                      <a:r>
                        <a:rPr lang="nb-NO" sz="1200"/>
                        <a:t>Dyktige fagpersoner kompenserer for manglende praksis på tvers, med det resultat at noen barn og unge får mye hjelp som ikke nødvendigvis gir en merverdi, mens andre får ingen hjelp og ligger i en kø som ingen styrer. Det brukes mye tid på å koordinere i etterkant, istedenfor å planlegge og gjennomføre tiltak sammen. Behov som noen barn og unge har løses gjennom vedtak om spesialundervisning istedenfor å gi tilpasset undervisning. Dette virker både dyrt og dårlig. Antall elever som får enkeltvedtak øker, skolebyggene er nedslitt og må renoveres, men pengene strekker ikke til alt.  </a:t>
                      </a:r>
                    </a:p>
                  </a:txBody>
                  <a:tcPr>
                    <a:solidFill>
                      <a:schemeClr val="bg1"/>
                    </a:solidFill>
                  </a:tcPr>
                </a:tc>
                <a:tc gridSpan="2">
                  <a:txBody>
                    <a:bodyPr/>
                    <a:lstStyle/>
                    <a:p>
                      <a:r>
                        <a:rPr lang="nb-NO" sz="1200" b="1"/>
                        <a:t>Utredningstiltak</a:t>
                      </a:r>
                    </a:p>
                  </a:txBody>
                  <a:tcPr anchor="ctr">
                    <a:solidFill>
                      <a:schemeClr val="bg1"/>
                    </a:solidFill>
                  </a:tcPr>
                </a:tc>
                <a:tc hMerge="1">
                  <a:txBody>
                    <a:bodyPr/>
                    <a:lstStyle/>
                    <a:p>
                      <a:endParaRPr lang="nb-NO"/>
                    </a:p>
                  </a:txBody>
                  <a:tcPr/>
                </a:tc>
                <a:tc gridSpan="2">
                  <a:txBody>
                    <a:bodyPr/>
                    <a:lstStyle/>
                    <a:p>
                      <a:r>
                        <a:rPr lang="nb-NO" sz="1200" b="1" dirty="0"/>
                        <a:t>Ansvar</a:t>
                      </a:r>
                    </a:p>
                  </a:txBody>
                  <a:tcPr anchor="ctr">
                    <a:solidFill>
                      <a:schemeClr val="bg1"/>
                    </a:solidFill>
                  </a:tcPr>
                </a:tc>
                <a:tc hMerge="1">
                  <a:txBody>
                    <a:bodyPr/>
                    <a:lstStyle/>
                    <a:p>
                      <a:endParaRPr lang="nb-NO"/>
                    </a:p>
                  </a:txBody>
                  <a:tcPr/>
                </a:tc>
                <a:tc>
                  <a:txBody>
                    <a:bodyPr/>
                    <a:lstStyle/>
                    <a:p>
                      <a:r>
                        <a:rPr lang="nb-NO" sz="1200" b="1"/>
                        <a:t>Frist</a:t>
                      </a:r>
                    </a:p>
                  </a:txBody>
                  <a:tcPr anchor="ctr">
                    <a:solidFill>
                      <a:schemeClr val="bg1"/>
                    </a:solidFill>
                  </a:tcPr>
                </a:tc>
                <a:tc>
                  <a:txBody>
                    <a:bodyPr/>
                    <a:lstStyle/>
                    <a:p>
                      <a:r>
                        <a:rPr lang="nb-NO" sz="1200" b="1"/>
                        <a:t>Status</a:t>
                      </a:r>
                    </a:p>
                  </a:txBody>
                  <a:tcPr anchor="ctr">
                    <a:solidFill>
                      <a:schemeClr val="bg1"/>
                    </a:solidFill>
                  </a:tcPr>
                </a:tc>
                <a:extLst>
                  <a:ext uri="{0D108BD9-81ED-4DB2-BD59-A6C34878D82A}">
                    <a16:rowId xmlns:a16="http://schemas.microsoft.com/office/drawing/2014/main" val="1510638400"/>
                  </a:ext>
                </a:extLst>
              </a:tr>
              <a:tr h="398887">
                <a:tc vMerge="1">
                  <a:txBody>
                    <a:bodyPr/>
                    <a:lstStyle/>
                    <a:p>
                      <a:endParaRPr lang="nb-NO"/>
                    </a:p>
                  </a:txBody>
                  <a:tcPr/>
                </a:tc>
                <a:tc gridSpan="2">
                  <a:txBody>
                    <a:bodyPr/>
                    <a:lstStyle/>
                    <a:p>
                      <a:r>
                        <a:rPr lang="nb-NO" sz="1200"/>
                        <a:t>Tjenester til barn og unge</a:t>
                      </a:r>
                    </a:p>
                  </a:txBody>
                  <a:tcPr>
                    <a:solidFill>
                      <a:schemeClr val="bg1"/>
                    </a:solidFill>
                  </a:tcPr>
                </a:tc>
                <a:tc hMerge="1">
                  <a:txBody>
                    <a:bodyPr/>
                    <a:lstStyle/>
                    <a:p>
                      <a:endParaRPr lang="nb-NO"/>
                    </a:p>
                  </a:txBody>
                  <a:tcPr/>
                </a:tc>
                <a:tc gridSpan="2">
                  <a:txBody>
                    <a:bodyPr/>
                    <a:lstStyle/>
                    <a:p>
                      <a:r>
                        <a:rPr lang="nb-NO" sz="1200" dirty="0"/>
                        <a:t>Lars Linjeleder</a:t>
                      </a:r>
                    </a:p>
                  </a:txBody>
                  <a:tcPr>
                    <a:solidFill>
                      <a:schemeClr val="bg1"/>
                    </a:solidFill>
                  </a:tcPr>
                </a:tc>
                <a:tc hMerge="1">
                  <a:txBody>
                    <a:bodyPr/>
                    <a:lstStyle/>
                    <a:p>
                      <a:endParaRPr lang="nb-NO"/>
                    </a:p>
                  </a:txBody>
                  <a:tcPr/>
                </a:tc>
                <a:tc>
                  <a:txBody>
                    <a:bodyPr/>
                    <a:lstStyle/>
                    <a:p>
                      <a:r>
                        <a:rPr lang="nb-NO" sz="1200" dirty="0"/>
                        <a:t>01/08-21</a:t>
                      </a:r>
                    </a:p>
                  </a:txBody>
                  <a:tcPr>
                    <a:solidFill>
                      <a:schemeClr val="bg1"/>
                    </a:solidFill>
                  </a:tcPr>
                </a:tc>
                <a:tc>
                  <a:txBody>
                    <a:bodyPr/>
                    <a:lstStyle/>
                    <a:p>
                      <a:r>
                        <a:rPr lang="nb-NO" sz="1200" dirty="0"/>
                        <a:t>Pågår</a:t>
                      </a:r>
                    </a:p>
                  </a:txBody>
                  <a:tcPr>
                    <a:solidFill>
                      <a:schemeClr val="bg1"/>
                    </a:solidFill>
                  </a:tcPr>
                </a:tc>
                <a:extLst>
                  <a:ext uri="{0D108BD9-81ED-4DB2-BD59-A6C34878D82A}">
                    <a16:rowId xmlns:a16="http://schemas.microsoft.com/office/drawing/2014/main" val="3760930603"/>
                  </a:ext>
                </a:extLst>
              </a:tr>
              <a:tr h="398887">
                <a:tc vMerge="1">
                  <a:txBody>
                    <a:bodyPr/>
                    <a:lstStyle/>
                    <a:p>
                      <a:endParaRPr lang="nb-NO"/>
                    </a:p>
                  </a:txBody>
                  <a:tcPr/>
                </a:tc>
                <a:tc gridSpan="2">
                  <a:txBody>
                    <a:bodyPr/>
                    <a:lstStyle/>
                    <a:p>
                      <a:r>
                        <a:rPr lang="nb-NO" sz="1200"/>
                        <a:t>Sammenslåing og renovering av skole</a:t>
                      </a:r>
                    </a:p>
                  </a:txBody>
                  <a:tcPr>
                    <a:solidFill>
                      <a:schemeClr val="bg1"/>
                    </a:solidFill>
                  </a:tcPr>
                </a:tc>
                <a:tc hMerge="1">
                  <a:txBody>
                    <a:bodyPr/>
                    <a:lstStyle/>
                    <a:p>
                      <a:endParaRPr lang="nb-NO"/>
                    </a:p>
                  </a:txBody>
                  <a:tcPr/>
                </a:tc>
                <a:tc gridSpan="2">
                  <a:txBody>
                    <a:bodyPr/>
                    <a:lstStyle/>
                    <a:p>
                      <a:r>
                        <a:rPr lang="nb-NO" sz="1200" dirty="0"/>
                        <a:t>Lars Linjeleder</a:t>
                      </a:r>
                    </a:p>
                  </a:txBody>
                  <a:tcPr>
                    <a:solidFill>
                      <a:schemeClr val="bg1"/>
                    </a:solidFill>
                  </a:tcPr>
                </a:tc>
                <a:tc hMerge="1">
                  <a:txBody>
                    <a:bodyPr/>
                    <a:lstStyle/>
                    <a:p>
                      <a:endParaRPr lang="nb-NO"/>
                    </a:p>
                  </a:txBody>
                  <a:tcPr/>
                </a:tc>
                <a:tc>
                  <a:txBody>
                    <a:bodyPr/>
                    <a:lstStyle/>
                    <a:p>
                      <a:r>
                        <a:rPr lang="nb-NO" sz="1200" dirty="0"/>
                        <a:t>01/08-21</a:t>
                      </a:r>
                    </a:p>
                  </a:txBody>
                  <a:tcPr>
                    <a:solidFill>
                      <a:schemeClr val="bg1"/>
                    </a:solidFill>
                  </a:tcPr>
                </a:tc>
                <a:tc>
                  <a:txBody>
                    <a:bodyPr/>
                    <a:lstStyle/>
                    <a:p>
                      <a:r>
                        <a:rPr lang="nb-NO" sz="1200" dirty="0"/>
                        <a:t>Pågår</a:t>
                      </a:r>
                    </a:p>
                  </a:txBody>
                  <a:tcPr>
                    <a:solidFill>
                      <a:schemeClr val="bg1"/>
                    </a:solidFill>
                  </a:tcPr>
                </a:tc>
                <a:extLst>
                  <a:ext uri="{0D108BD9-81ED-4DB2-BD59-A6C34878D82A}">
                    <a16:rowId xmlns:a16="http://schemas.microsoft.com/office/drawing/2014/main" val="2620965188"/>
                  </a:ext>
                </a:extLst>
              </a:tr>
              <a:tr h="398887">
                <a:tc vMerge="1">
                  <a:txBody>
                    <a:bodyPr/>
                    <a:lstStyle/>
                    <a:p>
                      <a:endParaRPr lang="nb-NO"/>
                    </a:p>
                  </a:txBody>
                  <a:tcPr/>
                </a:tc>
                <a:tc gridSpan="2">
                  <a:txBody>
                    <a:bodyPr/>
                    <a:lstStyle/>
                    <a:p>
                      <a:r>
                        <a:rPr lang="nb-NO" sz="1200"/>
                        <a:t>Spesialundervisning skole</a:t>
                      </a:r>
                    </a:p>
                  </a:txBody>
                  <a:tcPr>
                    <a:solidFill>
                      <a:schemeClr val="bg1"/>
                    </a:solidFill>
                  </a:tcPr>
                </a:tc>
                <a:tc hMerge="1">
                  <a:txBody>
                    <a:bodyPr/>
                    <a:lstStyle/>
                    <a:p>
                      <a:endParaRPr lang="nb-NO"/>
                    </a:p>
                  </a:txBody>
                  <a:tcPr/>
                </a:tc>
                <a:tc gridSpan="2">
                  <a:txBody>
                    <a:bodyPr/>
                    <a:lstStyle/>
                    <a:p>
                      <a:r>
                        <a:rPr lang="nb-NO" sz="1200" dirty="0"/>
                        <a:t>Lars Linjeleder</a:t>
                      </a:r>
                    </a:p>
                  </a:txBody>
                  <a:tcPr>
                    <a:solidFill>
                      <a:schemeClr val="bg1"/>
                    </a:solidFill>
                  </a:tcPr>
                </a:tc>
                <a:tc hMerge="1">
                  <a:txBody>
                    <a:bodyPr/>
                    <a:lstStyle/>
                    <a:p>
                      <a:endParaRPr lang="nb-NO"/>
                    </a:p>
                  </a:txBody>
                  <a:tcPr/>
                </a:tc>
                <a:tc>
                  <a:txBody>
                    <a:bodyPr/>
                    <a:lstStyle/>
                    <a:p>
                      <a:r>
                        <a:rPr lang="nb-NO" sz="1200" dirty="0"/>
                        <a:t>01/08-21</a:t>
                      </a:r>
                    </a:p>
                  </a:txBody>
                  <a:tcPr>
                    <a:solidFill>
                      <a:schemeClr val="bg1"/>
                    </a:solidFill>
                  </a:tcPr>
                </a:tc>
                <a:tc>
                  <a:txBody>
                    <a:bodyPr/>
                    <a:lstStyle/>
                    <a:p>
                      <a:r>
                        <a:rPr lang="nb-NO" sz="1200" dirty="0"/>
                        <a:t>Pågår</a:t>
                      </a:r>
                    </a:p>
                  </a:txBody>
                  <a:tcPr>
                    <a:solidFill>
                      <a:schemeClr val="bg1"/>
                    </a:solidFill>
                  </a:tcPr>
                </a:tc>
                <a:extLst>
                  <a:ext uri="{0D108BD9-81ED-4DB2-BD59-A6C34878D82A}">
                    <a16:rowId xmlns:a16="http://schemas.microsoft.com/office/drawing/2014/main" val="10451394"/>
                  </a:ext>
                </a:extLst>
              </a:tr>
              <a:tr h="398887">
                <a:tc vMerge="1">
                  <a:txBody>
                    <a:bodyPr/>
                    <a:lstStyle/>
                    <a:p>
                      <a:endParaRPr lang="nb-NO"/>
                    </a:p>
                  </a:txBody>
                  <a:tcPr/>
                </a:tc>
                <a:tc gridSpan="2">
                  <a:txBody>
                    <a:bodyPr/>
                    <a:lstStyle/>
                    <a:p>
                      <a:endParaRPr lang="nb-NO" sz="1200" dirty="0"/>
                    </a:p>
                  </a:txBody>
                  <a:tcPr>
                    <a:solidFill>
                      <a:schemeClr val="bg1"/>
                    </a:solidFill>
                  </a:tcPr>
                </a:tc>
                <a:tc hMerge="1">
                  <a:txBody>
                    <a:bodyPr/>
                    <a:lstStyle/>
                    <a:p>
                      <a:endParaRPr lang="nb-NO"/>
                    </a:p>
                  </a:txBody>
                  <a:tcPr/>
                </a:tc>
                <a:tc gridSpan="2">
                  <a:txBody>
                    <a:bodyPr/>
                    <a:lstStyle/>
                    <a:p>
                      <a:endParaRPr lang="nb-NO" sz="1200" dirty="0"/>
                    </a:p>
                  </a:txBody>
                  <a:tcPr>
                    <a:solidFill>
                      <a:schemeClr val="bg1"/>
                    </a:solidFill>
                  </a:tcPr>
                </a:tc>
                <a:tc hMerge="1">
                  <a:txBody>
                    <a:bodyPr/>
                    <a:lstStyle/>
                    <a:p>
                      <a:endParaRPr lang="nb-NO"/>
                    </a:p>
                  </a:txBody>
                  <a:tcPr/>
                </a:tc>
                <a:tc>
                  <a:txBody>
                    <a:bodyPr/>
                    <a:lstStyle/>
                    <a:p>
                      <a:endParaRPr lang="nb-NO" sz="1200" dirty="0"/>
                    </a:p>
                  </a:txBody>
                  <a:tcPr>
                    <a:solidFill>
                      <a:schemeClr val="bg1"/>
                    </a:solidFill>
                  </a:tcPr>
                </a:tc>
                <a:tc>
                  <a:txBody>
                    <a:bodyPr/>
                    <a:lstStyle/>
                    <a:p>
                      <a:endParaRPr lang="nb-NO" sz="1200" dirty="0"/>
                    </a:p>
                  </a:txBody>
                  <a:tcPr>
                    <a:solidFill>
                      <a:schemeClr val="bg1"/>
                    </a:solidFill>
                  </a:tcPr>
                </a:tc>
                <a:extLst>
                  <a:ext uri="{0D108BD9-81ED-4DB2-BD59-A6C34878D82A}">
                    <a16:rowId xmlns:a16="http://schemas.microsoft.com/office/drawing/2014/main" val="4206081721"/>
                  </a:ext>
                </a:extLst>
              </a:tr>
              <a:tr h="398887">
                <a:tc vMerge="1">
                  <a:txBody>
                    <a:bodyPr/>
                    <a:lstStyle/>
                    <a:p>
                      <a:endParaRPr lang="nb-NO"/>
                    </a:p>
                  </a:txBody>
                  <a:tcPr/>
                </a:tc>
                <a:tc gridSpan="2">
                  <a:txBody>
                    <a:bodyPr/>
                    <a:lstStyle/>
                    <a:p>
                      <a:endParaRPr lang="nb-NO" sz="1200" dirty="0"/>
                    </a:p>
                  </a:txBody>
                  <a:tcPr>
                    <a:solidFill>
                      <a:schemeClr val="bg1"/>
                    </a:solidFill>
                  </a:tcPr>
                </a:tc>
                <a:tc hMerge="1">
                  <a:txBody>
                    <a:bodyPr/>
                    <a:lstStyle/>
                    <a:p>
                      <a:endParaRPr lang="nb-NO"/>
                    </a:p>
                  </a:txBody>
                  <a:tcPr/>
                </a:tc>
                <a:tc gridSpan="2">
                  <a:txBody>
                    <a:bodyPr/>
                    <a:lstStyle/>
                    <a:p>
                      <a:endParaRPr lang="nb-NO" sz="1200" dirty="0"/>
                    </a:p>
                  </a:txBody>
                  <a:tcPr>
                    <a:solidFill>
                      <a:schemeClr val="bg1"/>
                    </a:solidFill>
                  </a:tcPr>
                </a:tc>
                <a:tc hMerge="1">
                  <a:txBody>
                    <a:bodyPr/>
                    <a:lstStyle/>
                    <a:p>
                      <a:endParaRPr lang="nb-NO"/>
                    </a:p>
                  </a:txBody>
                  <a:tcPr/>
                </a:tc>
                <a:tc>
                  <a:txBody>
                    <a:bodyPr/>
                    <a:lstStyle/>
                    <a:p>
                      <a:endParaRPr lang="nb-NO" sz="1200" dirty="0"/>
                    </a:p>
                  </a:txBody>
                  <a:tcPr>
                    <a:solidFill>
                      <a:schemeClr val="bg1"/>
                    </a:solidFill>
                  </a:tcPr>
                </a:tc>
                <a:tc>
                  <a:txBody>
                    <a:bodyPr/>
                    <a:lstStyle/>
                    <a:p>
                      <a:endParaRPr lang="nb-NO" sz="1200" dirty="0"/>
                    </a:p>
                  </a:txBody>
                  <a:tcPr>
                    <a:solidFill>
                      <a:schemeClr val="bg1"/>
                    </a:solidFill>
                  </a:tcPr>
                </a:tc>
                <a:extLst>
                  <a:ext uri="{0D108BD9-81ED-4DB2-BD59-A6C34878D82A}">
                    <a16:rowId xmlns:a16="http://schemas.microsoft.com/office/drawing/2014/main" val="2398866599"/>
                  </a:ext>
                </a:extLst>
              </a:tr>
              <a:tr h="327852">
                <a:tc>
                  <a:txBody>
                    <a:bodyPr/>
                    <a:lstStyle/>
                    <a:p>
                      <a:r>
                        <a:rPr lang="nb-NO" sz="1400" b="1"/>
                        <a:t>Rotårsakene</a:t>
                      </a:r>
                      <a:r>
                        <a:rPr lang="nb-NO" sz="1400"/>
                        <a:t> </a:t>
                      </a:r>
                      <a:r>
                        <a:rPr lang="nb-NO" sz="1400" i="1"/>
                        <a:t>(Hva er bakenforliggende grunner til utfordringene?)</a:t>
                      </a:r>
                    </a:p>
                  </a:txBody>
                  <a:tcPr anchor="ctr">
                    <a:solidFill>
                      <a:srgbClr val="E3ECED"/>
                    </a:solidFill>
                  </a:tcPr>
                </a:tc>
                <a:tc gridSpan="6">
                  <a:txBody>
                    <a:bodyPr/>
                    <a:lstStyle/>
                    <a:p>
                      <a:r>
                        <a:rPr lang="nb-NO" sz="1400" b="1" dirty="0"/>
                        <a:t>5. Måling </a:t>
                      </a:r>
                      <a:r>
                        <a:rPr lang="nb-NO" sz="1400" i="1" dirty="0"/>
                        <a:t>(Hvilke parameter(e) må vi måle for å vite om tiltakene gir effekt?)</a:t>
                      </a:r>
                    </a:p>
                  </a:txBody>
                  <a:tcPr anchor="ctr">
                    <a:solidFill>
                      <a:srgbClr val="E3ECED"/>
                    </a:solidFill>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extLst>
                  <a:ext uri="{0D108BD9-81ED-4DB2-BD59-A6C34878D82A}">
                    <a16:rowId xmlns:a16="http://schemas.microsoft.com/office/drawing/2014/main" val="2584400456"/>
                  </a:ext>
                </a:extLst>
              </a:tr>
              <a:tr h="1454678">
                <a:tc>
                  <a:txBody>
                    <a:bodyPr/>
                    <a:lstStyle/>
                    <a:p>
                      <a:r>
                        <a:rPr lang="nb-NO" sz="1200" dirty="0"/>
                        <a:t>Når det mangler en felles praksis innenfor barn og unge kan det handle om:</a:t>
                      </a:r>
                    </a:p>
                    <a:p>
                      <a:pPr marL="285750" indent="-285750">
                        <a:buFont typeface="Arial" panose="020B0604020202020204" pitchFamily="34" charset="0"/>
                        <a:buChar char="•"/>
                      </a:pPr>
                      <a:r>
                        <a:rPr lang="nb-NO" sz="1200" dirty="0"/>
                        <a:t>hvordan tjenestetilbudet er organisert</a:t>
                      </a:r>
                    </a:p>
                    <a:p>
                      <a:pPr marL="285750" indent="-285750">
                        <a:buFont typeface="Arial" panose="020B0604020202020204" pitchFamily="34" charset="0"/>
                        <a:buChar char="•"/>
                      </a:pPr>
                      <a:r>
                        <a:rPr lang="nb-NO" sz="1200" dirty="0"/>
                        <a:t>hvordan fagmiljøet vurderer ulike behov</a:t>
                      </a:r>
                    </a:p>
                    <a:p>
                      <a:pPr marL="285750" indent="-285750">
                        <a:buFont typeface="Arial" panose="020B0604020202020204" pitchFamily="34" charset="0"/>
                        <a:buChar char="•"/>
                      </a:pPr>
                      <a:r>
                        <a:rPr lang="nb-NO" sz="1200" dirty="0"/>
                        <a:t>hvordan tjenestetilbudet er innrettet</a:t>
                      </a:r>
                    </a:p>
                  </a:txBody>
                  <a:tcPr>
                    <a:solidFill>
                      <a:schemeClr val="bg1"/>
                    </a:solidFill>
                  </a:tcPr>
                </a:tc>
                <a:tc gridSpan="6">
                  <a:txBody>
                    <a:bodyPr/>
                    <a:lstStyle/>
                    <a:p>
                      <a:pPr marL="285750" indent="-285750">
                        <a:buFont typeface="Arial" panose="020B0604020202020204" pitchFamily="34" charset="0"/>
                        <a:buChar char="•"/>
                      </a:pPr>
                      <a:r>
                        <a:rPr lang="nb-NO" sz="1200" dirty="0"/>
                        <a:t>Reduksjon i antall henvisninger til PPT</a:t>
                      </a:r>
                    </a:p>
                    <a:p>
                      <a:pPr marL="285750" indent="-285750">
                        <a:buFont typeface="Arial" panose="020B0604020202020204" pitchFamily="34" charset="0"/>
                        <a:buChar char="•"/>
                      </a:pPr>
                      <a:r>
                        <a:rPr lang="nb-NO" sz="1200" dirty="0"/>
                        <a:t>Økt tidsbruk på systemnivå for «Hjelpetjenestene». Arbeide forebyggende.</a:t>
                      </a:r>
                    </a:p>
                    <a:p>
                      <a:pPr marL="285750" indent="-285750">
                        <a:buFont typeface="Arial" panose="020B0604020202020204" pitchFamily="34" charset="0"/>
                        <a:buChar char="•"/>
                      </a:pPr>
                      <a:r>
                        <a:rPr lang="nb-NO" sz="1200" dirty="0"/>
                        <a:t>Kortere tid til saksbehandling på PPT og andre hjelpetjenester</a:t>
                      </a:r>
                    </a:p>
                    <a:p>
                      <a:pPr marL="285750" indent="-285750">
                        <a:buFont typeface="Arial" panose="020B0604020202020204" pitchFamily="34" charset="0"/>
                        <a:buChar char="•"/>
                      </a:pPr>
                      <a:r>
                        <a:rPr lang="nb-NO" sz="1200" dirty="0"/>
                        <a:t>Reduksjon i meldte avvik på bygninger</a:t>
                      </a:r>
                    </a:p>
                    <a:p>
                      <a:pPr marL="285750" indent="-285750">
                        <a:buFont typeface="Arial" panose="020B0604020202020204" pitchFamily="34" charset="0"/>
                        <a:buChar char="•"/>
                      </a:pPr>
                      <a:endParaRPr lang="nb-NO" sz="1200" dirty="0"/>
                    </a:p>
                  </a:txBody>
                  <a:tcPr>
                    <a:solidFill>
                      <a:schemeClr val="bg1"/>
                    </a:solidFill>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extLst>
                  <a:ext uri="{0D108BD9-81ED-4DB2-BD59-A6C34878D82A}">
                    <a16:rowId xmlns:a16="http://schemas.microsoft.com/office/drawing/2014/main" val="461583985"/>
                  </a:ext>
                </a:extLst>
              </a:tr>
            </a:tbl>
          </a:graphicData>
        </a:graphic>
      </p:graphicFrame>
      <p:sp>
        <p:nvSpPr>
          <p:cNvPr id="3" name="TekstSylinder 2">
            <a:extLst>
              <a:ext uri="{FF2B5EF4-FFF2-40B4-BE49-F238E27FC236}">
                <a16:creationId xmlns:a16="http://schemas.microsoft.com/office/drawing/2014/main" id="{7A802A99-3FD1-4B88-8449-23A0B4C9081E}"/>
              </a:ext>
            </a:extLst>
          </p:cNvPr>
          <p:cNvSpPr txBox="1"/>
          <p:nvPr/>
        </p:nvSpPr>
        <p:spPr>
          <a:xfrm rot="20839076">
            <a:off x="2665720" y="2025495"/>
            <a:ext cx="6860560" cy="2800767"/>
          </a:xfrm>
          <a:prstGeom prst="rect">
            <a:avLst/>
          </a:prstGeom>
          <a:noFill/>
        </p:spPr>
        <p:txBody>
          <a:bodyPr wrap="square" rtlCol="0">
            <a:spAutoFit/>
          </a:bodyPr>
          <a:lstStyle/>
          <a:p>
            <a:pPr algn="ctr"/>
            <a:r>
              <a:rPr lang="nb-NO" sz="8800" b="1" dirty="0">
                <a:solidFill>
                  <a:schemeClr val="accent2">
                    <a:alpha val="30000"/>
                  </a:schemeClr>
                </a:solidFill>
              </a:rPr>
              <a:t>EKSEMPEL</a:t>
            </a:r>
          </a:p>
          <a:p>
            <a:pPr algn="ctr"/>
            <a:r>
              <a:rPr lang="nb-NO" sz="8800" b="1" dirty="0">
                <a:solidFill>
                  <a:schemeClr val="accent2">
                    <a:alpha val="30000"/>
                  </a:schemeClr>
                </a:solidFill>
              </a:rPr>
              <a:t>VIRKSOMHET</a:t>
            </a:r>
          </a:p>
        </p:txBody>
      </p:sp>
    </p:spTree>
    <p:extLst>
      <p:ext uri="{BB962C8B-B14F-4D97-AF65-F5344CB8AC3E}">
        <p14:creationId xmlns:p14="http://schemas.microsoft.com/office/powerpoint/2010/main" val="27701647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 2">
            <a:extLst>
              <a:ext uri="{FF2B5EF4-FFF2-40B4-BE49-F238E27FC236}">
                <a16:creationId xmlns:a16="http://schemas.microsoft.com/office/drawing/2014/main" id="{F30886D1-93D8-4879-88D6-5AF22364F419}"/>
              </a:ext>
            </a:extLst>
          </p:cNvPr>
          <p:cNvGraphicFramePr>
            <a:graphicFrameLocks noGrp="1"/>
          </p:cNvGraphicFramePr>
          <p:nvPr>
            <p:extLst>
              <p:ext uri="{D42A27DB-BD31-4B8C-83A1-F6EECF244321}">
                <p14:modId xmlns:p14="http://schemas.microsoft.com/office/powerpoint/2010/main" val="1413511110"/>
              </p:ext>
            </p:extLst>
          </p:nvPr>
        </p:nvGraphicFramePr>
        <p:xfrm>
          <a:off x="0" y="-6240"/>
          <a:ext cx="12192000" cy="6864237"/>
        </p:xfrm>
        <a:graphic>
          <a:graphicData uri="http://schemas.openxmlformats.org/drawingml/2006/table">
            <a:tbl>
              <a:tblPr firstRow="1" bandRow="1">
                <a:tableStyleId>{5940675A-B579-460E-94D1-54222C63F5DA}</a:tableStyleId>
              </a:tblPr>
              <a:tblGrid>
                <a:gridCol w="6096000">
                  <a:extLst>
                    <a:ext uri="{9D8B030D-6E8A-4147-A177-3AD203B41FA5}">
                      <a16:colId xmlns:a16="http://schemas.microsoft.com/office/drawing/2014/main" val="324016099"/>
                    </a:ext>
                  </a:extLst>
                </a:gridCol>
                <a:gridCol w="2032000">
                  <a:extLst>
                    <a:ext uri="{9D8B030D-6E8A-4147-A177-3AD203B41FA5}">
                      <a16:colId xmlns:a16="http://schemas.microsoft.com/office/drawing/2014/main" val="3884495332"/>
                    </a:ext>
                  </a:extLst>
                </a:gridCol>
                <a:gridCol w="1006375">
                  <a:extLst>
                    <a:ext uri="{9D8B030D-6E8A-4147-A177-3AD203B41FA5}">
                      <a16:colId xmlns:a16="http://schemas.microsoft.com/office/drawing/2014/main" val="2716814681"/>
                    </a:ext>
                  </a:extLst>
                </a:gridCol>
                <a:gridCol w="1025625">
                  <a:extLst>
                    <a:ext uri="{9D8B030D-6E8A-4147-A177-3AD203B41FA5}">
                      <a16:colId xmlns:a16="http://schemas.microsoft.com/office/drawing/2014/main" val="121305339"/>
                    </a:ext>
                  </a:extLst>
                </a:gridCol>
                <a:gridCol w="312286">
                  <a:extLst>
                    <a:ext uri="{9D8B030D-6E8A-4147-A177-3AD203B41FA5}">
                      <a16:colId xmlns:a16="http://schemas.microsoft.com/office/drawing/2014/main" val="3968649434"/>
                    </a:ext>
                  </a:extLst>
                </a:gridCol>
                <a:gridCol w="859857">
                  <a:extLst>
                    <a:ext uri="{9D8B030D-6E8A-4147-A177-3AD203B41FA5}">
                      <a16:colId xmlns:a16="http://schemas.microsoft.com/office/drawing/2014/main" val="656863144"/>
                    </a:ext>
                  </a:extLst>
                </a:gridCol>
                <a:gridCol w="859857">
                  <a:extLst>
                    <a:ext uri="{9D8B030D-6E8A-4147-A177-3AD203B41FA5}">
                      <a16:colId xmlns:a16="http://schemas.microsoft.com/office/drawing/2014/main" val="1700234315"/>
                    </a:ext>
                  </a:extLst>
                </a:gridCol>
              </a:tblGrid>
              <a:tr h="324931">
                <a:tc>
                  <a:txBody>
                    <a:bodyPr/>
                    <a:lstStyle/>
                    <a:p>
                      <a:r>
                        <a:rPr lang="nb-NO" sz="1400" b="1">
                          <a:solidFill>
                            <a:schemeClr val="bg1"/>
                          </a:solidFill>
                        </a:rPr>
                        <a:t>Tittel: Tjenester for barn og unge</a:t>
                      </a:r>
                    </a:p>
                  </a:txBody>
                  <a:tcPr anchor="ctr">
                    <a:solidFill>
                      <a:srgbClr val="001046"/>
                    </a:solidFill>
                  </a:tcPr>
                </a:tc>
                <a:tc>
                  <a:txBody>
                    <a:bodyPr/>
                    <a:lstStyle/>
                    <a:p>
                      <a:r>
                        <a:rPr lang="nb-NO" sz="1400" b="1" dirty="0">
                          <a:solidFill>
                            <a:schemeClr val="bg1"/>
                          </a:solidFill>
                        </a:rPr>
                        <a:t>Dato: 01.04.21</a:t>
                      </a:r>
                    </a:p>
                  </a:txBody>
                  <a:tcPr anchor="ctr">
                    <a:solidFill>
                      <a:srgbClr val="001046"/>
                    </a:solidFill>
                  </a:tcPr>
                </a:tc>
                <a:tc gridSpan="2">
                  <a:txBody>
                    <a:bodyPr/>
                    <a:lstStyle/>
                    <a:p>
                      <a:r>
                        <a:rPr lang="nb-NO" sz="1400" b="1" dirty="0">
                          <a:solidFill>
                            <a:schemeClr val="bg1"/>
                          </a:solidFill>
                        </a:rPr>
                        <a:t>Utgave: 1.0</a:t>
                      </a:r>
                    </a:p>
                  </a:txBody>
                  <a:tcPr anchor="ctr">
                    <a:solidFill>
                      <a:srgbClr val="001046"/>
                    </a:solidFill>
                  </a:tcPr>
                </a:tc>
                <a:tc hMerge="1">
                  <a:txBody>
                    <a:bodyPr/>
                    <a:lstStyle/>
                    <a:p>
                      <a:endParaRPr lang="nb-NO" sz="1500" b="1">
                        <a:solidFill>
                          <a:schemeClr val="bg1"/>
                        </a:solidFill>
                      </a:endParaRPr>
                    </a:p>
                  </a:txBody>
                  <a:tcPr anchor="ctr">
                    <a:solidFill>
                      <a:srgbClr val="001046"/>
                    </a:solidFill>
                  </a:tcPr>
                </a:tc>
                <a:tc gridSpan="3">
                  <a:txBody>
                    <a:bodyPr/>
                    <a:lstStyle/>
                    <a:p>
                      <a:r>
                        <a:rPr lang="nb-NO" sz="1400" b="1" dirty="0">
                          <a:solidFill>
                            <a:schemeClr val="bg1"/>
                          </a:solidFill>
                        </a:rPr>
                        <a:t>Eier: Lars Linjeleder</a:t>
                      </a:r>
                    </a:p>
                  </a:txBody>
                  <a:tcPr anchor="ctr">
                    <a:solidFill>
                      <a:srgbClr val="001046"/>
                    </a:solidFill>
                  </a:tcPr>
                </a:tc>
                <a:tc hMerge="1">
                  <a:txBody>
                    <a:bodyPr/>
                    <a:lstStyle/>
                    <a:p>
                      <a:endParaRPr lang="nb-NO"/>
                    </a:p>
                  </a:txBody>
                  <a:tcPr/>
                </a:tc>
                <a:tc hMerge="1">
                  <a:txBody>
                    <a:bodyPr/>
                    <a:lstStyle/>
                    <a:p>
                      <a:endParaRPr lang="nb-NO"/>
                    </a:p>
                  </a:txBody>
                  <a:tcPr/>
                </a:tc>
                <a:extLst>
                  <a:ext uri="{0D108BD9-81ED-4DB2-BD59-A6C34878D82A}">
                    <a16:rowId xmlns:a16="http://schemas.microsoft.com/office/drawing/2014/main" val="3352117128"/>
                  </a:ext>
                </a:extLst>
              </a:tr>
              <a:tr h="324931">
                <a:tc>
                  <a:txBody>
                    <a:bodyPr/>
                    <a:lstStyle/>
                    <a:p>
                      <a:r>
                        <a:rPr lang="nb-NO" sz="1400" b="1" dirty="0"/>
                        <a:t>1. Begrunnelse </a:t>
                      </a:r>
                      <a:r>
                        <a:rPr lang="nb-NO" sz="1400" i="1" dirty="0"/>
                        <a:t>(Hva er utfordringen og hva er verdien av å løse det?)</a:t>
                      </a:r>
                    </a:p>
                  </a:txBody>
                  <a:tcPr anchor="ctr">
                    <a:solidFill>
                      <a:srgbClr val="E3ECED"/>
                    </a:solidFill>
                  </a:tcPr>
                </a:tc>
                <a:tc gridSpan="6">
                  <a:txBody>
                    <a:bodyPr/>
                    <a:lstStyle/>
                    <a:p>
                      <a:r>
                        <a:rPr lang="nb-NO" sz="1400" b="1" dirty="0"/>
                        <a:t>3. Ønsket situasjon </a:t>
                      </a:r>
                      <a:r>
                        <a:rPr lang="nb-NO" sz="1400" i="1" dirty="0"/>
                        <a:t>(Hvordan ser det ut når utfordringene er fjernet?)</a:t>
                      </a:r>
                    </a:p>
                  </a:txBody>
                  <a:tcPr anchor="ctr">
                    <a:solidFill>
                      <a:srgbClr val="E3ECED"/>
                    </a:solidFill>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extLst>
                  <a:ext uri="{0D108BD9-81ED-4DB2-BD59-A6C34878D82A}">
                    <a16:rowId xmlns:a16="http://schemas.microsoft.com/office/drawing/2014/main" val="3526937191"/>
                  </a:ext>
                </a:extLst>
              </a:tr>
              <a:tr h="2144545">
                <a:tc>
                  <a:txBody>
                    <a:bodyPr/>
                    <a:lstStyle/>
                    <a:p>
                      <a:pPr marL="0" marR="0" lvl="0" indent="0" algn="l" rtl="0" eaLnBrk="1" fontAlgn="auto" latinLnBrk="0" hangingPunct="1">
                        <a:lnSpc>
                          <a:spcPct val="100000"/>
                        </a:lnSpc>
                        <a:spcBef>
                          <a:spcPts val="0"/>
                        </a:spcBef>
                        <a:spcAft>
                          <a:spcPts val="0"/>
                        </a:spcAft>
                        <a:buClrTx/>
                        <a:buSzTx/>
                        <a:buFontTx/>
                        <a:buNone/>
                      </a:pPr>
                      <a:r>
                        <a:rPr lang="nb-NO" sz="1200" dirty="0"/>
                        <a:t>Kommunen har utfordringer med å gi et helhetlig, tverrfaglig og ressurseffektivt tilbud til barn og unge, som er i forkant av behov og ulike problemstillinger.  Verdien av å få til en sammenhengende verdikjede er stor, både for den enkelte og for kommunene som helhet. Det er vanskelig å tallfeste dette, men gjennom å bruke f. eks. Utenforregnskapet til KS er dette mulig.</a:t>
                      </a:r>
                    </a:p>
                    <a:p>
                      <a:endParaRPr lang="nb-NO" sz="1200" dirty="0"/>
                    </a:p>
                  </a:txBody>
                  <a:tcPr>
                    <a:solidFill>
                      <a:schemeClr val="bg1"/>
                    </a:solidFill>
                  </a:tcPr>
                </a:tc>
                <a:tc gridSpan="6">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dirty="0"/>
                        <a:t>Kommunen får et bedre system for å oppdage utfordringene tidlig, sette inn rett tiltak og gi brukerne en opplevelse av læring og mestring</a:t>
                      </a:r>
                    </a:p>
                    <a:p>
                      <a:endParaRPr lang="nb-NO" sz="1200" dirty="0"/>
                    </a:p>
                  </a:txBody>
                  <a:tcPr>
                    <a:solidFill>
                      <a:schemeClr val="bg1"/>
                    </a:solidFill>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extLst>
                  <a:ext uri="{0D108BD9-81ED-4DB2-BD59-A6C34878D82A}">
                    <a16:rowId xmlns:a16="http://schemas.microsoft.com/office/drawing/2014/main" val="2593791066"/>
                  </a:ext>
                </a:extLst>
              </a:tr>
              <a:tr h="324931">
                <a:tc>
                  <a:txBody>
                    <a:bodyPr/>
                    <a:lstStyle/>
                    <a:p>
                      <a:r>
                        <a:rPr lang="nb-NO" sz="1400" b="1"/>
                        <a:t>2. Nåsituasjonen </a:t>
                      </a:r>
                      <a:r>
                        <a:rPr lang="nb-NO" sz="1400" i="1"/>
                        <a:t>(Hvordan gjør vi det i dag, og hvor er utfordringene?)</a:t>
                      </a:r>
                    </a:p>
                  </a:txBody>
                  <a:tcPr anchor="ctr">
                    <a:solidFill>
                      <a:srgbClr val="E3ECED"/>
                    </a:solidFill>
                  </a:tcPr>
                </a:tc>
                <a:tc gridSpan="6">
                  <a:txBody>
                    <a:bodyPr/>
                    <a:lstStyle/>
                    <a:p>
                      <a:r>
                        <a:rPr lang="nb-NO" sz="1400" b="1" dirty="0"/>
                        <a:t>4. Endringstiltak </a:t>
                      </a:r>
                      <a:r>
                        <a:rPr lang="nb-NO" sz="1400" i="1" dirty="0"/>
                        <a:t>(Hva må gjøres for å komme oss til ønsket situasjon?)</a:t>
                      </a:r>
                    </a:p>
                  </a:txBody>
                  <a:tcPr anchor="ctr">
                    <a:solidFill>
                      <a:srgbClr val="E3ECED"/>
                    </a:solidFill>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extLst>
                  <a:ext uri="{0D108BD9-81ED-4DB2-BD59-A6C34878D82A}">
                    <a16:rowId xmlns:a16="http://schemas.microsoft.com/office/drawing/2014/main" val="660342258"/>
                  </a:ext>
                </a:extLst>
              </a:tr>
              <a:tr h="285030">
                <a:tc row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dirty="0"/>
                        <a:t>De behov og utfordringer som skal løses for barn og unge, har preg av «å dukke opp" og blir i for stor grad løst som "ad-hoc" saker enkeltvis. I praksis er dette dårlig utnyttelse av kompetanse og ressurser og fører til lite læring.</a:t>
                      </a:r>
                    </a:p>
                    <a:p>
                      <a:pPr marL="0" marR="0" lvl="0" indent="0" algn="l" defTabSz="457200" rtl="0" eaLnBrk="1" fontAlgn="auto" latinLnBrk="0" hangingPunct="1">
                        <a:lnSpc>
                          <a:spcPct val="100000"/>
                        </a:lnSpc>
                        <a:spcBef>
                          <a:spcPts val="0"/>
                        </a:spcBef>
                        <a:spcAft>
                          <a:spcPts val="0"/>
                        </a:spcAft>
                        <a:buClrTx/>
                        <a:buSzTx/>
                        <a:buFontTx/>
                        <a:buNone/>
                        <a:tabLst/>
                        <a:defRPr/>
                      </a:pPr>
                      <a:r>
                        <a:rPr lang="nb-NO" sz="1200" dirty="0"/>
                        <a:t> </a:t>
                      </a:r>
                    </a:p>
                    <a:p>
                      <a:pPr lvl="0">
                        <a:buNone/>
                      </a:pPr>
                      <a:r>
                        <a:rPr lang="nb-NO" sz="1200" b="0" i="0" u="none" strike="noStrike" noProof="0" dirty="0">
                          <a:latin typeface="Calibri"/>
                        </a:rPr>
                        <a:t>Slik praksisen er i dag virker det tilfeldig hvem som får hvilket tilbud fra kommunens tjenester, fordi behov kan både falle mellom to stoler eller barn og unge kan få overlappende tilbud. De ulike tjenesteområdene ser også i for stor grad kun etter løsninger innenfor sitt budsjett og dette kan føre til at barn og unge står uten nødvendig tilbud.</a:t>
                      </a:r>
                      <a:endParaRPr lang="nb-NO" sz="1200" dirty="0"/>
                    </a:p>
                  </a:txBody>
                  <a:tcPr>
                    <a:solidFill>
                      <a:schemeClr val="bg1"/>
                    </a:solidFill>
                  </a:tcPr>
                </a:tc>
                <a:tc gridSpan="2">
                  <a:txBody>
                    <a:bodyPr/>
                    <a:lstStyle/>
                    <a:p>
                      <a:r>
                        <a:rPr lang="nb-NO" sz="1200" b="1"/>
                        <a:t>Endringstiltak</a:t>
                      </a:r>
                    </a:p>
                  </a:txBody>
                  <a:tcPr anchor="ctr">
                    <a:solidFill>
                      <a:schemeClr val="bg1"/>
                    </a:solidFill>
                  </a:tcPr>
                </a:tc>
                <a:tc hMerge="1">
                  <a:txBody>
                    <a:bodyPr/>
                    <a:lstStyle/>
                    <a:p>
                      <a:endParaRPr lang="nb-NO"/>
                    </a:p>
                  </a:txBody>
                  <a:tcPr/>
                </a:tc>
                <a:tc gridSpan="2">
                  <a:txBody>
                    <a:bodyPr/>
                    <a:lstStyle/>
                    <a:p>
                      <a:r>
                        <a:rPr lang="nb-NO" sz="1200" b="1"/>
                        <a:t>Ansvar</a:t>
                      </a:r>
                    </a:p>
                  </a:txBody>
                  <a:tcPr anchor="ctr">
                    <a:solidFill>
                      <a:schemeClr val="bg1"/>
                    </a:solidFill>
                  </a:tcPr>
                </a:tc>
                <a:tc hMerge="1">
                  <a:txBody>
                    <a:bodyPr/>
                    <a:lstStyle/>
                    <a:p>
                      <a:endParaRPr lang="nb-NO"/>
                    </a:p>
                  </a:txBody>
                  <a:tcPr/>
                </a:tc>
                <a:tc>
                  <a:txBody>
                    <a:bodyPr/>
                    <a:lstStyle/>
                    <a:p>
                      <a:r>
                        <a:rPr lang="nb-NO" sz="1200" b="1"/>
                        <a:t>Frist</a:t>
                      </a:r>
                    </a:p>
                  </a:txBody>
                  <a:tcPr anchor="ctr">
                    <a:solidFill>
                      <a:schemeClr val="bg1"/>
                    </a:solidFill>
                  </a:tcPr>
                </a:tc>
                <a:tc>
                  <a:txBody>
                    <a:bodyPr/>
                    <a:lstStyle/>
                    <a:p>
                      <a:r>
                        <a:rPr lang="nb-NO" sz="1200" b="1"/>
                        <a:t>Status</a:t>
                      </a:r>
                    </a:p>
                  </a:txBody>
                  <a:tcPr anchor="ctr">
                    <a:solidFill>
                      <a:schemeClr val="bg1"/>
                    </a:solidFill>
                  </a:tcPr>
                </a:tc>
                <a:extLst>
                  <a:ext uri="{0D108BD9-81ED-4DB2-BD59-A6C34878D82A}">
                    <a16:rowId xmlns:a16="http://schemas.microsoft.com/office/drawing/2014/main" val="1510638400"/>
                  </a:ext>
                </a:extLst>
              </a:tr>
              <a:tr h="475050">
                <a:tc vMerge="1">
                  <a:txBody>
                    <a:bodyPr/>
                    <a:lstStyle/>
                    <a:p>
                      <a:endParaRPr lang="nb-NO"/>
                    </a:p>
                  </a:txBody>
                  <a:tcPr/>
                </a:tc>
                <a:tc gridSpan="2">
                  <a:txBody>
                    <a:bodyPr/>
                    <a:lstStyle/>
                    <a:p>
                      <a:r>
                        <a:rPr lang="nb-NO" sz="1200"/>
                        <a:t>Vurdere organisering av tverrfaglige tilbud til barn og unge med fokus på tidlig innsats</a:t>
                      </a:r>
                    </a:p>
                  </a:txBody>
                  <a:tcPr>
                    <a:solidFill>
                      <a:schemeClr val="bg1"/>
                    </a:solidFill>
                  </a:tcPr>
                </a:tc>
                <a:tc hMerge="1">
                  <a:txBody>
                    <a:bodyPr/>
                    <a:lstStyle/>
                    <a:p>
                      <a:endParaRPr lang="nb-NO"/>
                    </a:p>
                  </a:txBody>
                  <a:tcPr/>
                </a:tc>
                <a:tc gridSpan="2">
                  <a:txBody>
                    <a:bodyPr/>
                    <a:lstStyle/>
                    <a:p>
                      <a:r>
                        <a:rPr lang="nb-NO" sz="1200" dirty="0"/>
                        <a:t>Aktuelle kommunalsjefer</a:t>
                      </a:r>
                    </a:p>
                  </a:txBody>
                  <a:tcPr>
                    <a:solidFill>
                      <a:schemeClr val="bg1"/>
                    </a:solidFill>
                  </a:tcPr>
                </a:tc>
                <a:tc hMerge="1">
                  <a:txBody>
                    <a:bodyPr/>
                    <a:lstStyle/>
                    <a:p>
                      <a:endParaRPr lang="nb-NO"/>
                    </a:p>
                  </a:txBody>
                  <a:tcPr/>
                </a:tc>
                <a:tc>
                  <a:txBody>
                    <a:bodyPr/>
                    <a:lstStyle/>
                    <a:p>
                      <a:endParaRPr lang="nb-NO" sz="1200" dirty="0"/>
                    </a:p>
                  </a:txBody>
                  <a:tcPr>
                    <a:solidFill>
                      <a:schemeClr val="bg1"/>
                    </a:solidFill>
                  </a:tcPr>
                </a:tc>
                <a:tc>
                  <a:txBody>
                    <a:bodyPr/>
                    <a:lstStyle/>
                    <a:p>
                      <a:endParaRPr lang="nb-NO" sz="1200"/>
                    </a:p>
                  </a:txBody>
                  <a:tcPr>
                    <a:solidFill>
                      <a:schemeClr val="bg1"/>
                    </a:solidFill>
                  </a:tcPr>
                </a:tc>
                <a:extLst>
                  <a:ext uri="{0D108BD9-81ED-4DB2-BD59-A6C34878D82A}">
                    <a16:rowId xmlns:a16="http://schemas.microsoft.com/office/drawing/2014/main" val="3760930603"/>
                  </a:ext>
                </a:extLst>
              </a:tr>
              <a:tr h="475050">
                <a:tc vMerge="1">
                  <a:txBody>
                    <a:bodyPr/>
                    <a:lstStyle/>
                    <a:p>
                      <a:endParaRPr lang="nb-NO"/>
                    </a:p>
                  </a:txBody>
                  <a:tcPr/>
                </a:tc>
                <a:tc gridSpan="2">
                  <a:txBody>
                    <a:bodyPr/>
                    <a:lstStyle/>
                    <a:p>
                      <a:r>
                        <a:rPr lang="nb-NO" sz="1200" dirty="0"/>
                        <a:t>Finne ut hvordan dagens praksis er i forhold til forskningsbasert kunnskap </a:t>
                      </a:r>
                    </a:p>
                  </a:txBody>
                  <a:tcPr>
                    <a:solidFill>
                      <a:schemeClr val="bg1"/>
                    </a:solidFill>
                  </a:tcPr>
                </a:tc>
                <a:tc hMerge="1">
                  <a:txBody>
                    <a:bodyPr/>
                    <a:lstStyle/>
                    <a:p>
                      <a:endParaRPr lang="nb-NO"/>
                    </a:p>
                  </a:txBody>
                  <a:tcPr/>
                </a:tc>
                <a:tc gridSpan="2">
                  <a:txBody>
                    <a:bodyPr/>
                    <a:lstStyle/>
                    <a:p>
                      <a:endParaRPr lang="nb-NO" sz="1200" dirty="0"/>
                    </a:p>
                  </a:txBody>
                  <a:tcPr>
                    <a:solidFill>
                      <a:schemeClr val="bg1"/>
                    </a:solidFill>
                  </a:tcPr>
                </a:tc>
                <a:tc hMerge="1">
                  <a:txBody>
                    <a:bodyPr/>
                    <a:lstStyle/>
                    <a:p>
                      <a:endParaRPr lang="nb-NO"/>
                    </a:p>
                  </a:txBody>
                  <a:tcPr/>
                </a:tc>
                <a:tc>
                  <a:txBody>
                    <a:bodyPr/>
                    <a:lstStyle/>
                    <a:p>
                      <a:endParaRPr lang="nb-NO" sz="1200"/>
                    </a:p>
                  </a:txBody>
                  <a:tcPr>
                    <a:solidFill>
                      <a:schemeClr val="bg1"/>
                    </a:solidFill>
                  </a:tcPr>
                </a:tc>
                <a:tc>
                  <a:txBody>
                    <a:bodyPr/>
                    <a:lstStyle/>
                    <a:p>
                      <a:endParaRPr lang="nb-NO" sz="1200"/>
                    </a:p>
                  </a:txBody>
                  <a:tcPr>
                    <a:solidFill>
                      <a:schemeClr val="bg1"/>
                    </a:solidFill>
                  </a:tcPr>
                </a:tc>
                <a:extLst>
                  <a:ext uri="{0D108BD9-81ED-4DB2-BD59-A6C34878D82A}">
                    <a16:rowId xmlns:a16="http://schemas.microsoft.com/office/drawing/2014/main" val="2620965188"/>
                  </a:ext>
                </a:extLst>
              </a:tr>
              <a:tr h="475050">
                <a:tc vMerge="1">
                  <a:txBody>
                    <a:bodyPr/>
                    <a:lstStyle/>
                    <a:p>
                      <a:endParaRPr lang="nb-NO"/>
                    </a:p>
                  </a:txBody>
                  <a:tcPr/>
                </a:tc>
                <a:tc gridSpan="2">
                  <a:txBody>
                    <a:bodyPr/>
                    <a:lstStyle/>
                    <a:p>
                      <a:r>
                        <a:rPr lang="nb-NO" sz="1200" dirty="0"/>
                        <a:t>Gjennomføre tjenestereise for brukere som  mottar hjelp fra flere enheter</a:t>
                      </a:r>
                    </a:p>
                  </a:txBody>
                  <a:tcPr>
                    <a:solidFill>
                      <a:schemeClr val="bg1"/>
                    </a:solidFill>
                  </a:tcPr>
                </a:tc>
                <a:tc hMerge="1">
                  <a:txBody>
                    <a:bodyPr/>
                    <a:lstStyle/>
                    <a:p>
                      <a:endParaRPr lang="nb-NO"/>
                    </a:p>
                  </a:txBody>
                  <a:tcPr/>
                </a:tc>
                <a:tc gridSpan="2">
                  <a:txBody>
                    <a:bodyPr/>
                    <a:lstStyle/>
                    <a:p>
                      <a:r>
                        <a:rPr lang="nb-NO" sz="1200"/>
                        <a:t>Aktuelle ledere</a:t>
                      </a:r>
                    </a:p>
                  </a:txBody>
                  <a:tcPr>
                    <a:solidFill>
                      <a:schemeClr val="bg1"/>
                    </a:solidFill>
                  </a:tcPr>
                </a:tc>
                <a:tc hMerge="1">
                  <a:txBody>
                    <a:bodyPr/>
                    <a:lstStyle/>
                    <a:p>
                      <a:endParaRPr lang="nb-NO"/>
                    </a:p>
                  </a:txBody>
                  <a:tcPr/>
                </a:tc>
                <a:tc>
                  <a:txBody>
                    <a:bodyPr/>
                    <a:lstStyle/>
                    <a:p>
                      <a:endParaRPr lang="nb-NO" sz="1200" dirty="0"/>
                    </a:p>
                  </a:txBody>
                  <a:tcPr>
                    <a:solidFill>
                      <a:schemeClr val="bg1"/>
                    </a:solidFill>
                  </a:tcPr>
                </a:tc>
                <a:tc>
                  <a:txBody>
                    <a:bodyPr/>
                    <a:lstStyle/>
                    <a:p>
                      <a:endParaRPr lang="nb-NO" sz="1200"/>
                    </a:p>
                  </a:txBody>
                  <a:tcPr>
                    <a:solidFill>
                      <a:schemeClr val="bg1"/>
                    </a:solidFill>
                  </a:tcPr>
                </a:tc>
                <a:extLst>
                  <a:ext uri="{0D108BD9-81ED-4DB2-BD59-A6C34878D82A}">
                    <a16:rowId xmlns:a16="http://schemas.microsoft.com/office/drawing/2014/main" val="10451394"/>
                  </a:ext>
                </a:extLst>
              </a:tr>
              <a:tr h="475050">
                <a:tc vMerge="1">
                  <a:txBody>
                    <a:bodyPr/>
                    <a:lstStyle/>
                    <a:p>
                      <a:endParaRPr lang="nb-NO"/>
                    </a:p>
                  </a:txBody>
                  <a:tcPr/>
                </a:tc>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dirty="0"/>
                        <a:t>Kartlegge kompetansebehov</a:t>
                      </a:r>
                    </a:p>
                    <a:p>
                      <a:endParaRPr lang="nb-NO" sz="1200" dirty="0"/>
                    </a:p>
                  </a:txBody>
                  <a:tcPr>
                    <a:solidFill>
                      <a:schemeClr val="bg1"/>
                    </a:solidFill>
                  </a:tcPr>
                </a:tc>
                <a:tc hMerge="1">
                  <a:txBody>
                    <a:bodyPr/>
                    <a:lstStyle/>
                    <a:p>
                      <a:endParaRPr lang="nb-NO"/>
                    </a:p>
                  </a:txBody>
                  <a:tcPr/>
                </a:tc>
                <a:tc gridSpan="2">
                  <a:txBody>
                    <a:bodyPr/>
                    <a:lstStyle/>
                    <a:p>
                      <a:endParaRPr lang="nb-NO" sz="1200" dirty="0"/>
                    </a:p>
                  </a:txBody>
                  <a:tcPr>
                    <a:solidFill>
                      <a:schemeClr val="bg1"/>
                    </a:solidFill>
                  </a:tcPr>
                </a:tc>
                <a:tc hMerge="1">
                  <a:txBody>
                    <a:bodyPr/>
                    <a:lstStyle/>
                    <a:p>
                      <a:endParaRPr lang="nb-NO"/>
                    </a:p>
                  </a:txBody>
                  <a:tcPr/>
                </a:tc>
                <a:tc>
                  <a:txBody>
                    <a:bodyPr/>
                    <a:lstStyle/>
                    <a:p>
                      <a:endParaRPr lang="nb-NO" sz="1200" dirty="0"/>
                    </a:p>
                  </a:txBody>
                  <a:tcPr>
                    <a:solidFill>
                      <a:schemeClr val="bg1"/>
                    </a:solidFill>
                  </a:tcPr>
                </a:tc>
                <a:tc>
                  <a:txBody>
                    <a:bodyPr/>
                    <a:lstStyle/>
                    <a:p>
                      <a:endParaRPr lang="nb-NO" sz="1200" dirty="0"/>
                    </a:p>
                  </a:txBody>
                  <a:tcPr>
                    <a:solidFill>
                      <a:schemeClr val="bg1"/>
                    </a:solidFill>
                  </a:tcPr>
                </a:tc>
                <a:extLst>
                  <a:ext uri="{0D108BD9-81ED-4DB2-BD59-A6C34878D82A}">
                    <a16:rowId xmlns:a16="http://schemas.microsoft.com/office/drawing/2014/main" val="4206081721"/>
                  </a:ext>
                </a:extLst>
              </a:tr>
              <a:tr h="324931">
                <a:tc>
                  <a:txBody>
                    <a:bodyPr/>
                    <a:lstStyle/>
                    <a:p>
                      <a:r>
                        <a:rPr lang="nb-NO" sz="1400" b="1" dirty="0"/>
                        <a:t>Rotårsakene</a:t>
                      </a:r>
                      <a:r>
                        <a:rPr lang="nb-NO" sz="1400" dirty="0"/>
                        <a:t> </a:t>
                      </a:r>
                      <a:r>
                        <a:rPr lang="nb-NO" sz="1400" i="1" dirty="0"/>
                        <a:t>(Hva er bakenforliggende grunner til utfordringene?)</a:t>
                      </a:r>
                    </a:p>
                  </a:txBody>
                  <a:tcPr anchor="ctr">
                    <a:solidFill>
                      <a:srgbClr val="E3ECED"/>
                    </a:solidFill>
                  </a:tcPr>
                </a:tc>
                <a:tc gridSpan="6">
                  <a:txBody>
                    <a:bodyPr/>
                    <a:lstStyle/>
                    <a:p>
                      <a:r>
                        <a:rPr lang="nb-NO" sz="1400" b="1" dirty="0"/>
                        <a:t>5. Måling </a:t>
                      </a:r>
                      <a:r>
                        <a:rPr lang="nb-NO" sz="1400" i="1" dirty="0"/>
                        <a:t>(Hvilke parameter(e) må vi måle for å vite om tiltakene gir effekt?)</a:t>
                      </a:r>
                    </a:p>
                  </a:txBody>
                  <a:tcPr anchor="ctr">
                    <a:solidFill>
                      <a:srgbClr val="E3ECED"/>
                    </a:solidFill>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extLst>
                  <a:ext uri="{0D108BD9-81ED-4DB2-BD59-A6C34878D82A}">
                    <a16:rowId xmlns:a16="http://schemas.microsoft.com/office/drawing/2014/main" val="2584400456"/>
                  </a:ext>
                </a:extLst>
              </a:tr>
              <a:tr h="1234738">
                <a:tc>
                  <a:txBody>
                    <a:bodyPr/>
                    <a:lstStyle/>
                    <a:p>
                      <a:r>
                        <a:rPr lang="nb-NO" sz="1200" dirty="0"/>
                        <a:t>Det er en tradisjon for å sette inn tiltak etter at de har blitt så store at de oppleves overveldende for de involverte, og ikke tidlig både ift. alder og behov.</a:t>
                      </a:r>
                    </a:p>
                    <a:p>
                      <a:r>
                        <a:rPr lang="nb-NO" sz="1200" dirty="0"/>
                        <a:t>Lederne tenker innenfor sitt budsjett med lite tradisjon på å tenke helhet rundt oppvekstfeltet.</a:t>
                      </a:r>
                    </a:p>
                    <a:p>
                      <a:endParaRPr lang="nb-NO" sz="1200" dirty="0"/>
                    </a:p>
                  </a:txBody>
                  <a:tcPr>
                    <a:solidFill>
                      <a:schemeClr val="bg1"/>
                    </a:solidFill>
                  </a:tcPr>
                </a:tc>
                <a:tc gridSpan="6">
                  <a:txBody>
                    <a:bodyPr/>
                    <a:lstStyle/>
                    <a:p>
                      <a:pPr marL="285750" indent="-285750">
                        <a:buFont typeface="Arial" panose="020B0604020202020204" pitchFamily="34" charset="0"/>
                        <a:buChar char="•"/>
                      </a:pPr>
                      <a:r>
                        <a:rPr lang="nb-NO" sz="1200" dirty="0"/>
                        <a:t>Økt antall elever som opplever læring og mestring i læringssituasjoner sammen med andre elever (GSI)</a:t>
                      </a:r>
                    </a:p>
                    <a:p>
                      <a:pPr marL="285750" indent="-285750">
                        <a:buFont typeface="Arial" panose="020B0604020202020204" pitchFamily="34" charset="0"/>
                        <a:buChar char="•"/>
                      </a:pPr>
                      <a:r>
                        <a:rPr lang="nb-NO" sz="1200" dirty="0"/>
                        <a:t>Tjenestereiser som viser koordinert hjelpetiltak på tvers av tjenesteområder</a:t>
                      </a:r>
                    </a:p>
                    <a:p>
                      <a:pPr marL="285750" indent="-285750">
                        <a:buFont typeface="Arial" panose="020B0604020202020204" pitchFamily="34" charset="0"/>
                        <a:buChar char="•"/>
                      </a:pPr>
                      <a:r>
                        <a:rPr lang="nb-NO" sz="1200" dirty="0"/>
                        <a:t>Kompetanseplaner (og gjennomføring) som underbygger et inkluderende skolemiljø</a:t>
                      </a:r>
                    </a:p>
                  </a:txBody>
                  <a:tcPr>
                    <a:solidFill>
                      <a:schemeClr val="bg1"/>
                    </a:solidFill>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extLst>
                  <a:ext uri="{0D108BD9-81ED-4DB2-BD59-A6C34878D82A}">
                    <a16:rowId xmlns:a16="http://schemas.microsoft.com/office/drawing/2014/main" val="461583985"/>
                  </a:ext>
                </a:extLst>
              </a:tr>
            </a:tbl>
          </a:graphicData>
        </a:graphic>
      </p:graphicFrame>
      <p:sp>
        <p:nvSpPr>
          <p:cNvPr id="3" name="TekstSylinder 2">
            <a:extLst>
              <a:ext uri="{FF2B5EF4-FFF2-40B4-BE49-F238E27FC236}">
                <a16:creationId xmlns:a16="http://schemas.microsoft.com/office/drawing/2014/main" id="{7A802A99-3FD1-4B88-8449-23A0B4C9081E}"/>
              </a:ext>
            </a:extLst>
          </p:cNvPr>
          <p:cNvSpPr txBox="1"/>
          <p:nvPr/>
        </p:nvSpPr>
        <p:spPr>
          <a:xfrm rot="20839076">
            <a:off x="2665720" y="2025496"/>
            <a:ext cx="6860560" cy="2800767"/>
          </a:xfrm>
          <a:prstGeom prst="rect">
            <a:avLst/>
          </a:prstGeom>
          <a:noFill/>
        </p:spPr>
        <p:txBody>
          <a:bodyPr wrap="square" rtlCol="0">
            <a:spAutoFit/>
          </a:bodyPr>
          <a:lstStyle/>
          <a:p>
            <a:pPr algn="ctr"/>
            <a:r>
              <a:rPr lang="nb-NO" sz="8800" b="1" dirty="0">
                <a:solidFill>
                  <a:schemeClr val="accent2">
                    <a:alpha val="30000"/>
                  </a:schemeClr>
                </a:solidFill>
              </a:rPr>
              <a:t>EKSEMPEL DYPDYKK</a:t>
            </a:r>
          </a:p>
        </p:txBody>
      </p:sp>
    </p:spTree>
    <p:extLst>
      <p:ext uri="{BB962C8B-B14F-4D97-AF65-F5344CB8AC3E}">
        <p14:creationId xmlns:p14="http://schemas.microsoft.com/office/powerpoint/2010/main" val="10930917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 2">
            <a:extLst>
              <a:ext uri="{FF2B5EF4-FFF2-40B4-BE49-F238E27FC236}">
                <a16:creationId xmlns:a16="http://schemas.microsoft.com/office/drawing/2014/main" id="{F30886D1-93D8-4879-88D6-5AF22364F419}"/>
              </a:ext>
            </a:extLst>
          </p:cNvPr>
          <p:cNvGraphicFramePr>
            <a:graphicFrameLocks noGrp="1"/>
          </p:cNvGraphicFramePr>
          <p:nvPr>
            <p:extLst>
              <p:ext uri="{D42A27DB-BD31-4B8C-83A1-F6EECF244321}">
                <p14:modId xmlns:p14="http://schemas.microsoft.com/office/powerpoint/2010/main" val="1881659289"/>
              </p:ext>
            </p:extLst>
          </p:nvPr>
        </p:nvGraphicFramePr>
        <p:xfrm>
          <a:off x="0" y="-6238"/>
          <a:ext cx="12192000" cy="6864238"/>
        </p:xfrm>
        <a:graphic>
          <a:graphicData uri="http://schemas.openxmlformats.org/drawingml/2006/table">
            <a:tbl>
              <a:tblPr firstRow="1" bandRow="1">
                <a:tableStyleId>{5940675A-B579-460E-94D1-54222C63F5DA}</a:tableStyleId>
              </a:tblPr>
              <a:tblGrid>
                <a:gridCol w="6096000">
                  <a:extLst>
                    <a:ext uri="{9D8B030D-6E8A-4147-A177-3AD203B41FA5}">
                      <a16:colId xmlns:a16="http://schemas.microsoft.com/office/drawing/2014/main" val="324016099"/>
                    </a:ext>
                  </a:extLst>
                </a:gridCol>
                <a:gridCol w="2032000">
                  <a:extLst>
                    <a:ext uri="{9D8B030D-6E8A-4147-A177-3AD203B41FA5}">
                      <a16:colId xmlns:a16="http://schemas.microsoft.com/office/drawing/2014/main" val="3884495332"/>
                    </a:ext>
                  </a:extLst>
                </a:gridCol>
                <a:gridCol w="1006375">
                  <a:extLst>
                    <a:ext uri="{9D8B030D-6E8A-4147-A177-3AD203B41FA5}">
                      <a16:colId xmlns:a16="http://schemas.microsoft.com/office/drawing/2014/main" val="2716814681"/>
                    </a:ext>
                  </a:extLst>
                </a:gridCol>
                <a:gridCol w="1025625">
                  <a:extLst>
                    <a:ext uri="{9D8B030D-6E8A-4147-A177-3AD203B41FA5}">
                      <a16:colId xmlns:a16="http://schemas.microsoft.com/office/drawing/2014/main" val="121305339"/>
                    </a:ext>
                  </a:extLst>
                </a:gridCol>
                <a:gridCol w="312286">
                  <a:extLst>
                    <a:ext uri="{9D8B030D-6E8A-4147-A177-3AD203B41FA5}">
                      <a16:colId xmlns:a16="http://schemas.microsoft.com/office/drawing/2014/main" val="3968649434"/>
                    </a:ext>
                  </a:extLst>
                </a:gridCol>
                <a:gridCol w="859857">
                  <a:extLst>
                    <a:ext uri="{9D8B030D-6E8A-4147-A177-3AD203B41FA5}">
                      <a16:colId xmlns:a16="http://schemas.microsoft.com/office/drawing/2014/main" val="656863144"/>
                    </a:ext>
                  </a:extLst>
                </a:gridCol>
                <a:gridCol w="859857">
                  <a:extLst>
                    <a:ext uri="{9D8B030D-6E8A-4147-A177-3AD203B41FA5}">
                      <a16:colId xmlns:a16="http://schemas.microsoft.com/office/drawing/2014/main" val="1700234315"/>
                    </a:ext>
                  </a:extLst>
                </a:gridCol>
              </a:tblGrid>
              <a:tr h="341988">
                <a:tc>
                  <a:txBody>
                    <a:bodyPr/>
                    <a:lstStyle/>
                    <a:p>
                      <a:r>
                        <a:rPr lang="nb-NO" sz="1400" b="1" dirty="0">
                          <a:solidFill>
                            <a:schemeClr val="bg1"/>
                          </a:solidFill>
                        </a:rPr>
                        <a:t>Tittel: Sammenslåing og renovering av skole</a:t>
                      </a:r>
                    </a:p>
                  </a:txBody>
                  <a:tcPr anchor="ctr">
                    <a:solidFill>
                      <a:srgbClr val="001046"/>
                    </a:solidFill>
                  </a:tcPr>
                </a:tc>
                <a:tc>
                  <a:txBody>
                    <a:bodyPr/>
                    <a:lstStyle/>
                    <a:p>
                      <a:r>
                        <a:rPr lang="nb-NO" sz="1400" b="1" dirty="0">
                          <a:solidFill>
                            <a:schemeClr val="bg1"/>
                          </a:solidFill>
                        </a:rPr>
                        <a:t>Dato: 01.04.21</a:t>
                      </a:r>
                    </a:p>
                  </a:txBody>
                  <a:tcPr anchor="ctr">
                    <a:solidFill>
                      <a:srgbClr val="001046"/>
                    </a:solidFill>
                  </a:tcPr>
                </a:tc>
                <a:tc gridSpan="2">
                  <a:txBody>
                    <a:bodyPr/>
                    <a:lstStyle/>
                    <a:p>
                      <a:r>
                        <a:rPr lang="nb-NO" sz="1400" b="1" dirty="0">
                          <a:solidFill>
                            <a:schemeClr val="bg1"/>
                          </a:solidFill>
                        </a:rPr>
                        <a:t>Utgave: 1.0</a:t>
                      </a:r>
                    </a:p>
                  </a:txBody>
                  <a:tcPr anchor="ctr">
                    <a:solidFill>
                      <a:srgbClr val="001046"/>
                    </a:solidFill>
                  </a:tcPr>
                </a:tc>
                <a:tc hMerge="1">
                  <a:txBody>
                    <a:bodyPr/>
                    <a:lstStyle/>
                    <a:p>
                      <a:endParaRPr lang="nb-NO" sz="1500" b="1">
                        <a:solidFill>
                          <a:schemeClr val="bg1"/>
                        </a:solidFill>
                      </a:endParaRPr>
                    </a:p>
                  </a:txBody>
                  <a:tcPr anchor="ctr">
                    <a:solidFill>
                      <a:srgbClr val="001046"/>
                    </a:solidFill>
                  </a:tcPr>
                </a:tc>
                <a:tc gridSpan="3">
                  <a:txBody>
                    <a:bodyPr/>
                    <a:lstStyle/>
                    <a:p>
                      <a:r>
                        <a:rPr lang="nb-NO" sz="1400" b="1">
                          <a:solidFill>
                            <a:schemeClr val="bg1"/>
                          </a:solidFill>
                        </a:rPr>
                        <a:t>Eier: Lars Linjeleder</a:t>
                      </a:r>
                    </a:p>
                  </a:txBody>
                  <a:tcPr anchor="ctr">
                    <a:solidFill>
                      <a:srgbClr val="001046"/>
                    </a:solidFill>
                  </a:tcPr>
                </a:tc>
                <a:tc hMerge="1">
                  <a:txBody>
                    <a:bodyPr/>
                    <a:lstStyle/>
                    <a:p>
                      <a:endParaRPr lang="nb-NO"/>
                    </a:p>
                  </a:txBody>
                  <a:tcPr/>
                </a:tc>
                <a:tc hMerge="1">
                  <a:txBody>
                    <a:bodyPr/>
                    <a:lstStyle/>
                    <a:p>
                      <a:endParaRPr lang="nb-NO"/>
                    </a:p>
                  </a:txBody>
                  <a:tcPr/>
                </a:tc>
                <a:extLst>
                  <a:ext uri="{0D108BD9-81ED-4DB2-BD59-A6C34878D82A}">
                    <a16:rowId xmlns:a16="http://schemas.microsoft.com/office/drawing/2014/main" val="3352117128"/>
                  </a:ext>
                </a:extLst>
              </a:tr>
              <a:tr h="326787">
                <a:tc>
                  <a:txBody>
                    <a:bodyPr/>
                    <a:lstStyle/>
                    <a:p>
                      <a:r>
                        <a:rPr lang="nb-NO" sz="1400" b="1"/>
                        <a:t>1. Begrunnelse </a:t>
                      </a:r>
                      <a:r>
                        <a:rPr lang="nb-NO" sz="1400" i="1"/>
                        <a:t>(Hva er utfordringen og hva er verdien av å løse det?)</a:t>
                      </a:r>
                    </a:p>
                  </a:txBody>
                  <a:tcPr anchor="ctr">
                    <a:solidFill>
                      <a:srgbClr val="E3ECED"/>
                    </a:solidFill>
                  </a:tcPr>
                </a:tc>
                <a:tc gridSpan="6">
                  <a:txBody>
                    <a:bodyPr/>
                    <a:lstStyle/>
                    <a:p>
                      <a:r>
                        <a:rPr lang="nb-NO" sz="1400" b="1" dirty="0"/>
                        <a:t>3. Ønsket situasjon </a:t>
                      </a:r>
                      <a:r>
                        <a:rPr lang="nb-NO" sz="1400" i="1" dirty="0"/>
                        <a:t>(Hvordan ser det ut når utfordringene er fjernet?)</a:t>
                      </a:r>
                    </a:p>
                  </a:txBody>
                  <a:tcPr anchor="ctr">
                    <a:solidFill>
                      <a:srgbClr val="E3ECED"/>
                    </a:solidFill>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extLst>
                  <a:ext uri="{0D108BD9-81ED-4DB2-BD59-A6C34878D82A}">
                    <a16:rowId xmlns:a16="http://schemas.microsoft.com/office/drawing/2014/main" val="3526937191"/>
                  </a:ext>
                </a:extLst>
              </a:tr>
              <a:tr h="169928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i="0">
                          <a:solidFill>
                            <a:schemeClr val="tx1"/>
                          </a:solidFill>
                        </a:rPr>
                        <a:t>To skoler blir slått sammen til en, skolene skal renoveres. Se på mulige gevinster når det gjelder driften.</a:t>
                      </a:r>
                    </a:p>
                    <a:p>
                      <a:pPr marL="0" marR="0" lvl="0" indent="0" algn="l" defTabSz="457200" rtl="0" eaLnBrk="1" fontAlgn="auto" latinLnBrk="0" hangingPunct="1">
                        <a:lnSpc>
                          <a:spcPct val="100000"/>
                        </a:lnSpc>
                        <a:spcBef>
                          <a:spcPts val="0"/>
                        </a:spcBef>
                        <a:spcAft>
                          <a:spcPts val="0"/>
                        </a:spcAft>
                        <a:buClrTx/>
                        <a:buSzTx/>
                        <a:buFontTx/>
                        <a:buNone/>
                        <a:tabLst/>
                        <a:defRPr/>
                      </a:pPr>
                      <a:r>
                        <a:rPr lang="nb-NO" sz="1200" i="0">
                          <a:solidFill>
                            <a:schemeClr val="tx1"/>
                          </a:solidFill>
                        </a:rPr>
                        <a:t> </a:t>
                      </a:r>
                      <a:endParaRPr lang="nb-NO" sz="1200" b="0" i="0">
                        <a:solidFill>
                          <a:schemeClr val="tx1"/>
                        </a:solidFill>
                      </a:endParaRPr>
                    </a:p>
                    <a:p>
                      <a:r>
                        <a:rPr lang="nb-NO" sz="1200"/>
                        <a:t>Gevinst er en felles skole med gode og hensiktsmessige lokaler. Økonomisk gevinst er stipulert til 1.470.580,- pr år. Fra renovert skole tas i bruk.  Dette gjelder i hovedsak redusert strømforbruk, redusert reinhold, stordriftsfordel knyttet til merkantile tjenester, administrasjon og vikarbruken.</a:t>
                      </a:r>
                    </a:p>
                    <a:p>
                      <a:endParaRPr lang="nb-NO" sz="1200"/>
                    </a:p>
                  </a:txBody>
                  <a:tcPr>
                    <a:solidFill>
                      <a:schemeClr val="bg1"/>
                    </a:solidFill>
                  </a:tcPr>
                </a:tc>
                <a:tc gridSpan="6">
                  <a:txBody>
                    <a:bodyPr/>
                    <a:lstStyle/>
                    <a:p>
                      <a:r>
                        <a:rPr lang="nb-NO" sz="1200"/>
                        <a:t>Renovert skole som legger til rette for fl, økt bruk på kveldstid.</a:t>
                      </a:r>
                    </a:p>
                    <a:p>
                      <a:r>
                        <a:rPr lang="nb-NO" sz="1200"/>
                        <a:t>Felles administrasjon, større fleksibilitet når det gjelder bruk av ressurser</a:t>
                      </a:r>
                    </a:p>
                    <a:p>
                      <a:endParaRPr lang="nb-NO" sz="1200"/>
                    </a:p>
                  </a:txBody>
                  <a:tcPr>
                    <a:solidFill>
                      <a:schemeClr val="bg1"/>
                    </a:solidFill>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extLst>
                  <a:ext uri="{0D108BD9-81ED-4DB2-BD59-A6C34878D82A}">
                    <a16:rowId xmlns:a16="http://schemas.microsoft.com/office/drawing/2014/main" val="2593791066"/>
                  </a:ext>
                </a:extLst>
              </a:tr>
              <a:tr h="326787">
                <a:tc>
                  <a:txBody>
                    <a:bodyPr/>
                    <a:lstStyle/>
                    <a:p>
                      <a:r>
                        <a:rPr lang="nb-NO" sz="1400" b="1"/>
                        <a:t>2. Nåsituasjonen </a:t>
                      </a:r>
                      <a:r>
                        <a:rPr lang="nb-NO" sz="1400" i="1"/>
                        <a:t>(Hvordan gjør vi det i dag, og hvor er utfordringene?)</a:t>
                      </a:r>
                    </a:p>
                  </a:txBody>
                  <a:tcPr anchor="ctr">
                    <a:solidFill>
                      <a:srgbClr val="E3ECED"/>
                    </a:solidFill>
                  </a:tcPr>
                </a:tc>
                <a:tc gridSpan="6">
                  <a:txBody>
                    <a:bodyPr/>
                    <a:lstStyle/>
                    <a:p>
                      <a:r>
                        <a:rPr lang="nb-NO" sz="1400" b="1" dirty="0"/>
                        <a:t>4. Endringstiltak </a:t>
                      </a:r>
                      <a:r>
                        <a:rPr lang="nb-NO" sz="1400" i="1" dirty="0"/>
                        <a:t>(Hva må gjøres for å komme oss til ønsket situasjon?)</a:t>
                      </a:r>
                    </a:p>
                  </a:txBody>
                  <a:tcPr anchor="ctr">
                    <a:solidFill>
                      <a:srgbClr val="E3ECED"/>
                    </a:solidFill>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extLst>
                  <a:ext uri="{0D108BD9-81ED-4DB2-BD59-A6C34878D82A}">
                    <a16:rowId xmlns:a16="http://schemas.microsoft.com/office/drawing/2014/main" val="660342258"/>
                  </a:ext>
                </a:extLst>
              </a:tr>
              <a:tr h="302253">
                <a:tc row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dirty="0"/>
                        <a:t>To skoler som ligger ved siden av hverandre, med lite hensiktsmessige pedagogiske løsninger. To administrasjoner, ikke felles merkantil, relativt høye utgifter til vikarer</a:t>
                      </a:r>
                    </a:p>
                    <a:p>
                      <a:endParaRPr lang="nb-NO" sz="1200" dirty="0"/>
                    </a:p>
                  </a:txBody>
                  <a:tcPr>
                    <a:solidFill>
                      <a:schemeClr val="bg1"/>
                    </a:solidFill>
                  </a:tcPr>
                </a:tc>
                <a:tc gridSpan="2">
                  <a:txBody>
                    <a:bodyPr/>
                    <a:lstStyle/>
                    <a:p>
                      <a:r>
                        <a:rPr lang="nb-NO" sz="1200" b="1"/>
                        <a:t>Endringstiltak</a:t>
                      </a:r>
                    </a:p>
                  </a:txBody>
                  <a:tcPr anchor="ctr">
                    <a:solidFill>
                      <a:schemeClr val="bg1"/>
                    </a:solidFill>
                  </a:tcPr>
                </a:tc>
                <a:tc hMerge="1">
                  <a:txBody>
                    <a:bodyPr/>
                    <a:lstStyle/>
                    <a:p>
                      <a:endParaRPr lang="nb-NO"/>
                    </a:p>
                  </a:txBody>
                  <a:tcPr/>
                </a:tc>
                <a:tc gridSpan="2">
                  <a:txBody>
                    <a:bodyPr/>
                    <a:lstStyle/>
                    <a:p>
                      <a:r>
                        <a:rPr lang="nb-NO" sz="1200" b="1"/>
                        <a:t>Ansvar</a:t>
                      </a:r>
                    </a:p>
                  </a:txBody>
                  <a:tcPr anchor="ctr">
                    <a:solidFill>
                      <a:schemeClr val="bg1"/>
                    </a:solidFill>
                  </a:tcPr>
                </a:tc>
                <a:tc hMerge="1">
                  <a:txBody>
                    <a:bodyPr/>
                    <a:lstStyle/>
                    <a:p>
                      <a:endParaRPr lang="nb-NO"/>
                    </a:p>
                  </a:txBody>
                  <a:tcPr/>
                </a:tc>
                <a:tc>
                  <a:txBody>
                    <a:bodyPr/>
                    <a:lstStyle/>
                    <a:p>
                      <a:r>
                        <a:rPr lang="nb-NO" sz="1200" b="1"/>
                        <a:t>Frist</a:t>
                      </a:r>
                    </a:p>
                  </a:txBody>
                  <a:tcPr anchor="ctr">
                    <a:solidFill>
                      <a:schemeClr val="bg1"/>
                    </a:solidFill>
                  </a:tcPr>
                </a:tc>
                <a:tc>
                  <a:txBody>
                    <a:bodyPr/>
                    <a:lstStyle/>
                    <a:p>
                      <a:r>
                        <a:rPr lang="nb-NO" sz="1200" b="1"/>
                        <a:t>Status</a:t>
                      </a:r>
                    </a:p>
                  </a:txBody>
                  <a:tcPr anchor="ctr">
                    <a:solidFill>
                      <a:schemeClr val="bg1"/>
                    </a:solidFill>
                  </a:tcPr>
                </a:tc>
                <a:extLst>
                  <a:ext uri="{0D108BD9-81ED-4DB2-BD59-A6C34878D82A}">
                    <a16:rowId xmlns:a16="http://schemas.microsoft.com/office/drawing/2014/main" val="1510638400"/>
                  </a:ext>
                </a:extLst>
              </a:tr>
              <a:tr h="668966">
                <a:tc vMerge="1">
                  <a:txBody>
                    <a:bodyPr/>
                    <a:lstStyle/>
                    <a:p>
                      <a:endParaRPr lang="nb-NO"/>
                    </a:p>
                  </a:txBody>
                  <a:tcPr/>
                </a:tc>
                <a:tc gridSpan="2">
                  <a:txBody>
                    <a:bodyPr/>
                    <a:lstStyle/>
                    <a:p>
                      <a:r>
                        <a:rPr lang="nb-NO" sz="1200" dirty="0"/>
                        <a:t>Felles verdigrunnlag på begge skolene</a:t>
                      </a:r>
                    </a:p>
                  </a:txBody>
                  <a:tcPr>
                    <a:solidFill>
                      <a:schemeClr val="bg1"/>
                    </a:solidFill>
                  </a:tcPr>
                </a:tc>
                <a:tc hMerge="1">
                  <a:txBody>
                    <a:bodyPr/>
                    <a:lstStyle/>
                    <a:p>
                      <a:endParaRPr lang="nb-NO"/>
                    </a:p>
                  </a:txBody>
                  <a:tcPr/>
                </a:tc>
                <a:tc gridSpan="2">
                  <a:txBody>
                    <a:bodyPr/>
                    <a:lstStyle/>
                    <a:p>
                      <a:r>
                        <a:rPr lang="nb-NO" sz="1200" dirty="0"/>
                        <a:t>Rektor, tillitsvalgt, vernetjeneste, FAU, skoleeier </a:t>
                      </a:r>
                    </a:p>
                  </a:txBody>
                  <a:tcPr>
                    <a:solidFill>
                      <a:schemeClr val="bg1"/>
                    </a:solidFill>
                  </a:tcPr>
                </a:tc>
                <a:tc hMerge="1">
                  <a:txBody>
                    <a:bodyPr/>
                    <a:lstStyle/>
                    <a:p>
                      <a:endParaRPr lang="nb-NO"/>
                    </a:p>
                  </a:txBody>
                  <a:tcPr/>
                </a:tc>
                <a:tc>
                  <a:txBody>
                    <a:bodyPr/>
                    <a:lstStyle/>
                    <a:p>
                      <a:r>
                        <a:rPr lang="nb-NO" sz="1200" dirty="0"/>
                        <a:t>08-2023</a:t>
                      </a:r>
                    </a:p>
                  </a:txBody>
                  <a:tcPr>
                    <a:solidFill>
                      <a:schemeClr val="bg1"/>
                    </a:solidFill>
                  </a:tcPr>
                </a:tc>
                <a:tc>
                  <a:txBody>
                    <a:bodyPr/>
                    <a:lstStyle/>
                    <a:p>
                      <a:r>
                        <a:rPr lang="nb-NO" sz="1200" dirty="0"/>
                        <a:t>Planlagt</a:t>
                      </a:r>
                    </a:p>
                  </a:txBody>
                  <a:tcPr>
                    <a:solidFill>
                      <a:schemeClr val="bg1"/>
                    </a:solidFill>
                  </a:tcPr>
                </a:tc>
                <a:extLst>
                  <a:ext uri="{0D108BD9-81ED-4DB2-BD59-A6C34878D82A}">
                    <a16:rowId xmlns:a16="http://schemas.microsoft.com/office/drawing/2014/main" val="3760930603"/>
                  </a:ext>
                </a:extLst>
              </a:tr>
              <a:tr h="477833">
                <a:tc vMerge="1">
                  <a:txBody>
                    <a:bodyPr/>
                    <a:lstStyle/>
                    <a:p>
                      <a:endParaRPr lang="nb-NO"/>
                    </a:p>
                  </a:txBody>
                  <a:tcPr/>
                </a:tc>
                <a:tc gridSpan="2">
                  <a:txBody>
                    <a:bodyPr/>
                    <a:lstStyle/>
                    <a:p>
                      <a:r>
                        <a:rPr lang="nb-NO" sz="1200" dirty="0"/>
                        <a:t>Bygningene legger til rette for en skole for framtiden</a:t>
                      </a:r>
                    </a:p>
                  </a:txBody>
                  <a:tcPr>
                    <a:solidFill>
                      <a:schemeClr val="bg1"/>
                    </a:solidFill>
                  </a:tcPr>
                </a:tc>
                <a:tc hMerge="1">
                  <a:txBody>
                    <a:bodyPr/>
                    <a:lstStyle/>
                    <a:p>
                      <a:endParaRPr lang="nb-NO"/>
                    </a:p>
                  </a:txBody>
                  <a:tcPr/>
                </a:tc>
                <a:tc gridSpan="2">
                  <a:txBody>
                    <a:bodyPr/>
                    <a:lstStyle/>
                    <a:p>
                      <a:r>
                        <a:rPr lang="nb-NO" sz="1200"/>
                        <a:t>Skoleeier, (politisk og administrativ)</a:t>
                      </a:r>
                    </a:p>
                  </a:txBody>
                  <a:tcPr>
                    <a:solidFill>
                      <a:schemeClr val="bg1"/>
                    </a:solidFill>
                  </a:tcPr>
                </a:tc>
                <a:tc hMerge="1">
                  <a:txBody>
                    <a:bodyPr/>
                    <a:lstStyle/>
                    <a:p>
                      <a:endParaRPr lang="nb-NO"/>
                    </a:p>
                  </a:txBody>
                  <a:tcPr/>
                </a:tc>
                <a:tc>
                  <a:txBody>
                    <a:bodyPr/>
                    <a:lstStyle/>
                    <a:p>
                      <a:r>
                        <a:rPr lang="nb-NO" sz="1200" dirty="0"/>
                        <a:t>08-2023</a:t>
                      </a:r>
                    </a:p>
                  </a:txBody>
                  <a:tcPr>
                    <a:solidFill>
                      <a:schemeClr val="bg1"/>
                    </a:solidFill>
                  </a:tcPr>
                </a:tc>
                <a:tc>
                  <a:txBody>
                    <a:bodyPr/>
                    <a:lstStyle/>
                    <a:p>
                      <a:r>
                        <a:rPr lang="nb-NO" sz="1200" dirty="0"/>
                        <a:t>Planlagt</a:t>
                      </a:r>
                    </a:p>
                  </a:txBody>
                  <a:tcPr>
                    <a:solidFill>
                      <a:schemeClr val="bg1"/>
                    </a:solidFill>
                  </a:tcPr>
                </a:tc>
                <a:extLst>
                  <a:ext uri="{0D108BD9-81ED-4DB2-BD59-A6C34878D82A}">
                    <a16:rowId xmlns:a16="http://schemas.microsoft.com/office/drawing/2014/main" val="2620965188"/>
                  </a:ext>
                </a:extLst>
              </a:tr>
              <a:tr h="361841">
                <a:tc vMerge="1">
                  <a:txBody>
                    <a:bodyPr/>
                    <a:lstStyle/>
                    <a:p>
                      <a:endParaRPr lang="nb-NO"/>
                    </a:p>
                  </a:txBody>
                  <a:tcPr/>
                </a:tc>
                <a:tc gridSpan="2">
                  <a:txBody>
                    <a:bodyPr/>
                    <a:lstStyle/>
                    <a:p>
                      <a:endParaRPr lang="nb-NO" sz="1200" dirty="0"/>
                    </a:p>
                  </a:txBody>
                  <a:tcPr>
                    <a:solidFill>
                      <a:schemeClr val="bg1"/>
                    </a:solidFill>
                  </a:tcPr>
                </a:tc>
                <a:tc hMerge="1">
                  <a:txBody>
                    <a:bodyPr/>
                    <a:lstStyle/>
                    <a:p>
                      <a:endParaRPr lang="nb-NO"/>
                    </a:p>
                  </a:txBody>
                  <a:tcPr/>
                </a:tc>
                <a:tc gridSpan="2">
                  <a:txBody>
                    <a:bodyPr/>
                    <a:lstStyle/>
                    <a:p>
                      <a:endParaRPr lang="nb-NO" sz="1200" dirty="0"/>
                    </a:p>
                  </a:txBody>
                  <a:tcPr>
                    <a:solidFill>
                      <a:schemeClr val="bg1"/>
                    </a:solidFill>
                  </a:tcPr>
                </a:tc>
                <a:tc hMerge="1">
                  <a:txBody>
                    <a:bodyPr/>
                    <a:lstStyle/>
                    <a:p>
                      <a:endParaRPr lang="nb-NO"/>
                    </a:p>
                  </a:txBody>
                  <a:tcPr/>
                </a:tc>
                <a:tc>
                  <a:txBody>
                    <a:bodyPr/>
                    <a:lstStyle/>
                    <a:p>
                      <a:endParaRPr lang="nb-NO" sz="1200" dirty="0"/>
                    </a:p>
                  </a:txBody>
                  <a:tcPr>
                    <a:solidFill>
                      <a:schemeClr val="bg1"/>
                    </a:solidFill>
                  </a:tcPr>
                </a:tc>
                <a:tc>
                  <a:txBody>
                    <a:bodyPr/>
                    <a:lstStyle/>
                    <a:p>
                      <a:endParaRPr lang="nb-NO" sz="1200"/>
                    </a:p>
                  </a:txBody>
                  <a:tcPr>
                    <a:solidFill>
                      <a:schemeClr val="bg1"/>
                    </a:solidFill>
                  </a:tcPr>
                </a:tc>
                <a:extLst>
                  <a:ext uri="{0D108BD9-81ED-4DB2-BD59-A6C34878D82A}">
                    <a16:rowId xmlns:a16="http://schemas.microsoft.com/office/drawing/2014/main" val="10451394"/>
                  </a:ext>
                </a:extLst>
              </a:tr>
              <a:tr h="361841">
                <a:tc vMerge="1">
                  <a:txBody>
                    <a:bodyPr/>
                    <a:lstStyle/>
                    <a:p>
                      <a:endParaRPr lang="nb-NO"/>
                    </a:p>
                  </a:txBody>
                  <a:tcPr/>
                </a:tc>
                <a:tc gridSpan="2">
                  <a:txBody>
                    <a:bodyPr/>
                    <a:lstStyle/>
                    <a:p>
                      <a:endParaRPr lang="nb-NO" sz="1200"/>
                    </a:p>
                  </a:txBody>
                  <a:tcPr>
                    <a:solidFill>
                      <a:schemeClr val="bg1"/>
                    </a:solidFill>
                  </a:tcPr>
                </a:tc>
                <a:tc hMerge="1">
                  <a:txBody>
                    <a:bodyPr/>
                    <a:lstStyle/>
                    <a:p>
                      <a:endParaRPr lang="nb-NO"/>
                    </a:p>
                  </a:txBody>
                  <a:tcPr/>
                </a:tc>
                <a:tc gridSpan="2">
                  <a:txBody>
                    <a:bodyPr/>
                    <a:lstStyle/>
                    <a:p>
                      <a:endParaRPr lang="nb-NO" sz="1200" dirty="0"/>
                    </a:p>
                  </a:txBody>
                  <a:tcPr>
                    <a:solidFill>
                      <a:schemeClr val="bg1"/>
                    </a:solidFill>
                  </a:tcPr>
                </a:tc>
                <a:tc hMerge="1">
                  <a:txBody>
                    <a:bodyPr/>
                    <a:lstStyle/>
                    <a:p>
                      <a:endParaRPr lang="nb-NO"/>
                    </a:p>
                  </a:txBody>
                  <a:tcPr/>
                </a:tc>
                <a:tc>
                  <a:txBody>
                    <a:bodyPr/>
                    <a:lstStyle/>
                    <a:p>
                      <a:endParaRPr lang="nb-NO" sz="1200"/>
                    </a:p>
                  </a:txBody>
                  <a:tcPr>
                    <a:solidFill>
                      <a:schemeClr val="bg1"/>
                    </a:solidFill>
                  </a:tcPr>
                </a:tc>
                <a:tc>
                  <a:txBody>
                    <a:bodyPr/>
                    <a:lstStyle/>
                    <a:p>
                      <a:endParaRPr lang="nb-NO" sz="1200"/>
                    </a:p>
                  </a:txBody>
                  <a:tcPr>
                    <a:solidFill>
                      <a:schemeClr val="bg1"/>
                    </a:solidFill>
                  </a:tcPr>
                </a:tc>
                <a:extLst>
                  <a:ext uri="{0D108BD9-81ED-4DB2-BD59-A6C34878D82A}">
                    <a16:rowId xmlns:a16="http://schemas.microsoft.com/office/drawing/2014/main" val="4206081721"/>
                  </a:ext>
                </a:extLst>
              </a:tr>
              <a:tr h="326787">
                <a:tc>
                  <a:txBody>
                    <a:bodyPr/>
                    <a:lstStyle/>
                    <a:p>
                      <a:r>
                        <a:rPr lang="nb-NO" sz="1400" b="1"/>
                        <a:t>Rotårsakene</a:t>
                      </a:r>
                      <a:r>
                        <a:rPr lang="nb-NO" sz="1400"/>
                        <a:t> </a:t>
                      </a:r>
                      <a:r>
                        <a:rPr lang="nb-NO" sz="1400" i="1"/>
                        <a:t>(Hva er bakenforliggende grunner til utfordringene?)</a:t>
                      </a:r>
                    </a:p>
                  </a:txBody>
                  <a:tcPr anchor="ctr">
                    <a:solidFill>
                      <a:srgbClr val="E3ECED"/>
                    </a:solidFill>
                  </a:tcPr>
                </a:tc>
                <a:tc gridSpan="6">
                  <a:txBody>
                    <a:bodyPr/>
                    <a:lstStyle/>
                    <a:p>
                      <a:r>
                        <a:rPr lang="nb-NO" sz="1400" b="1" dirty="0"/>
                        <a:t>5. Måling </a:t>
                      </a:r>
                      <a:r>
                        <a:rPr lang="nb-NO" sz="1400" i="1" dirty="0"/>
                        <a:t>(Hvilke parameter(e) må vi måle for å vite om tiltakene gir effekt?)</a:t>
                      </a:r>
                    </a:p>
                  </a:txBody>
                  <a:tcPr anchor="ctr">
                    <a:solidFill>
                      <a:srgbClr val="E3ECED"/>
                    </a:solidFill>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extLst>
                  <a:ext uri="{0D108BD9-81ED-4DB2-BD59-A6C34878D82A}">
                    <a16:rowId xmlns:a16="http://schemas.microsoft.com/office/drawing/2014/main" val="2584400456"/>
                  </a:ext>
                </a:extLst>
              </a:tr>
              <a:tr h="166986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a:t>To kulturer som ikke har sett verdien av samarbeid og kjører to ulike systemer. Gamle bygninger gir store utgifter til strøm og reinhold</a:t>
                      </a:r>
                    </a:p>
                    <a:p>
                      <a:pPr marL="0" marR="0" lvl="0" indent="0" algn="l">
                        <a:lnSpc>
                          <a:spcPct val="100000"/>
                        </a:lnSpc>
                        <a:spcBef>
                          <a:spcPts val="0"/>
                        </a:spcBef>
                        <a:spcAft>
                          <a:spcPts val="0"/>
                        </a:spcAft>
                        <a:buClrTx/>
                        <a:buSzTx/>
                        <a:buFontTx/>
                        <a:buNone/>
                      </a:pPr>
                      <a:r>
                        <a:rPr lang="nb-NO" sz="1200"/>
                        <a:t>Skolene er utformet på en måte som gir lite rom for fleksible pedagogiske løsninger</a:t>
                      </a:r>
                    </a:p>
                    <a:p>
                      <a:endParaRPr lang="nb-NO" sz="1200"/>
                    </a:p>
                  </a:txBody>
                  <a:tcPr>
                    <a:solidFill>
                      <a:schemeClr val="bg1"/>
                    </a:solidFill>
                  </a:tcPr>
                </a:tc>
                <a:tc gridSpan="6">
                  <a:txBody>
                    <a:bodyPr/>
                    <a:lstStyle/>
                    <a:p>
                      <a:pPr marL="285750" indent="-285750">
                        <a:buFont typeface="Arial" panose="020B0604020202020204" pitchFamily="34" charset="0"/>
                        <a:buChar char="•"/>
                      </a:pPr>
                      <a:r>
                        <a:rPr lang="nb-NO" sz="1200" dirty="0"/>
                        <a:t>Redusert vikarbruk (både korttid og langtidsfravær)</a:t>
                      </a:r>
                    </a:p>
                    <a:p>
                      <a:pPr marL="285750" indent="-285750">
                        <a:buFont typeface="Arial" panose="020B0604020202020204" pitchFamily="34" charset="0"/>
                        <a:buChar char="•"/>
                      </a:pPr>
                      <a:r>
                        <a:rPr lang="nb-NO" sz="1200" dirty="0"/>
                        <a:t>Reduserte ressurser brukt på strøm og renhold (måles ved regnskapstall)</a:t>
                      </a:r>
                    </a:p>
                    <a:p>
                      <a:pPr marL="285750" indent="-285750">
                        <a:buFont typeface="Arial" panose="020B0604020202020204" pitchFamily="34" charset="0"/>
                        <a:buChar char="•"/>
                      </a:pPr>
                      <a:r>
                        <a:rPr lang="nb-NO" sz="1200" dirty="0"/>
                        <a:t>Reduserte administrative ressurser sammenlignet med før endringen</a:t>
                      </a:r>
                    </a:p>
                    <a:p>
                      <a:pPr marL="285750" indent="-285750">
                        <a:buFont typeface="Arial" panose="020B0604020202020204" pitchFamily="34" charset="0"/>
                        <a:buChar char="•"/>
                      </a:pPr>
                      <a:endParaRPr lang="nb-NO" sz="1200" dirty="0"/>
                    </a:p>
                    <a:p>
                      <a:pPr marL="285750" indent="-285750">
                        <a:buFont typeface="Arial" panose="020B0604020202020204" pitchFamily="34" charset="0"/>
                        <a:buChar char="•"/>
                      </a:pPr>
                      <a:endParaRPr lang="nb-NO" sz="1200" dirty="0"/>
                    </a:p>
                  </a:txBody>
                  <a:tcPr>
                    <a:solidFill>
                      <a:schemeClr val="bg1"/>
                    </a:solidFill>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extLst>
                  <a:ext uri="{0D108BD9-81ED-4DB2-BD59-A6C34878D82A}">
                    <a16:rowId xmlns:a16="http://schemas.microsoft.com/office/drawing/2014/main" val="461583985"/>
                  </a:ext>
                </a:extLst>
              </a:tr>
            </a:tbl>
          </a:graphicData>
        </a:graphic>
      </p:graphicFrame>
      <p:sp>
        <p:nvSpPr>
          <p:cNvPr id="3" name="TekstSylinder 2">
            <a:extLst>
              <a:ext uri="{FF2B5EF4-FFF2-40B4-BE49-F238E27FC236}">
                <a16:creationId xmlns:a16="http://schemas.microsoft.com/office/drawing/2014/main" id="{EEDF500E-0742-4DBC-B209-7C53BEE7534B}"/>
              </a:ext>
            </a:extLst>
          </p:cNvPr>
          <p:cNvSpPr txBox="1"/>
          <p:nvPr/>
        </p:nvSpPr>
        <p:spPr>
          <a:xfrm rot="20839076">
            <a:off x="2665721" y="2025496"/>
            <a:ext cx="6860560" cy="2800767"/>
          </a:xfrm>
          <a:prstGeom prst="rect">
            <a:avLst/>
          </a:prstGeom>
          <a:noFill/>
        </p:spPr>
        <p:txBody>
          <a:bodyPr wrap="square" rtlCol="0">
            <a:spAutoFit/>
          </a:bodyPr>
          <a:lstStyle/>
          <a:p>
            <a:pPr algn="ctr"/>
            <a:r>
              <a:rPr lang="nb-NO" sz="8800" b="1" dirty="0">
                <a:solidFill>
                  <a:schemeClr val="accent2">
                    <a:alpha val="30000"/>
                  </a:schemeClr>
                </a:solidFill>
              </a:rPr>
              <a:t>EKSEMPEL</a:t>
            </a:r>
          </a:p>
          <a:p>
            <a:pPr algn="ctr"/>
            <a:r>
              <a:rPr lang="nb-NO" sz="8800" b="1" dirty="0">
                <a:solidFill>
                  <a:schemeClr val="accent2">
                    <a:alpha val="30000"/>
                  </a:schemeClr>
                </a:solidFill>
              </a:rPr>
              <a:t>DYPDYKK</a:t>
            </a:r>
          </a:p>
        </p:txBody>
      </p:sp>
    </p:spTree>
    <p:extLst>
      <p:ext uri="{BB962C8B-B14F-4D97-AF65-F5344CB8AC3E}">
        <p14:creationId xmlns:p14="http://schemas.microsoft.com/office/powerpoint/2010/main" val="5430657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 2">
            <a:extLst>
              <a:ext uri="{FF2B5EF4-FFF2-40B4-BE49-F238E27FC236}">
                <a16:creationId xmlns:a16="http://schemas.microsoft.com/office/drawing/2014/main" id="{F30886D1-93D8-4879-88D6-5AF22364F419}"/>
              </a:ext>
            </a:extLst>
          </p:cNvPr>
          <p:cNvGraphicFramePr>
            <a:graphicFrameLocks noGrp="1"/>
          </p:cNvGraphicFramePr>
          <p:nvPr>
            <p:extLst>
              <p:ext uri="{D42A27DB-BD31-4B8C-83A1-F6EECF244321}">
                <p14:modId xmlns:p14="http://schemas.microsoft.com/office/powerpoint/2010/main" val="569676697"/>
              </p:ext>
            </p:extLst>
          </p:nvPr>
        </p:nvGraphicFramePr>
        <p:xfrm>
          <a:off x="0" y="-6240"/>
          <a:ext cx="12192000" cy="6864237"/>
        </p:xfrm>
        <a:graphic>
          <a:graphicData uri="http://schemas.openxmlformats.org/drawingml/2006/table">
            <a:tbl>
              <a:tblPr firstRow="1" bandRow="1">
                <a:tableStyleId>{5940675A-B579-460E-94D1-54222C63F5DA}</a:tableStyleId>
              </a:tblPr>
              <a:tblGrid>
                <a:gridCol w="6096000">
                  <a:extLst>
                    <a:ext uri="{9D8B030D-6E8A-4147-A177-3AD203B41FA5}">
                      <a16:colId xmlns:a16="http://schemas.microsoft.com/office/drawing/2014/main" val="324016099"/>
                    </a:ext>
                  </a:extLst>
                </a:gridCol>
                <a:gridCol w="2032000">
                  <a:extLst>
                    <a:ext uri="{9D8B030D-6E8A-4147-A177-3AD203B41FA5}">
                      <a16:colId xmlns:a16="http://schemas.microsoft.com/office/drawing/2014/main" val="3884495332"/>
                    </a:ext>
                  </a:extLst>
                </a:gridCol>
                <a:gridCol w="1006375">
                  <a:extLst>
                    <a:ext uri="{9D8B030D-6E8A-4147-A177-3AD203B41FA5}">
                      <a16:colId xmlns:a16="http://schemas.microsoft.com/office/drawing/2014/main" val="2716814681"/>
                    </a:ext>
                  </a:extLst>
                </a:gridCol>
                <a:gridCol w="1025625">
                  <a:extLst>
                    <a:ext uri="{9D8B030D-6E8A-4147-A177-3AD203B41FA5}">
                      <a16:colId xmlns:a16="http://schemas.microsoft.com/office/drawing/2014/main" val="121305339"/>
                    </a:ext>
                  </a:extLst>
                </a:gridCol>
                <a:gridCol w="312286">
                  <a:extLst>
                    <a:ext uri="{9D8B030D-6E8A-4147-A177-3AD203B41FA5}">
                      <a16:colId xmlns:a16="http://schemas.microsoft.com/office/drawing/2014/main" val="3968649434"/>
                    </a:ext>
                  </a:extLst>
                </a:gridCol>
                <a:gridCol w="859857">
                  <a:extLst>
                    <a:ext uri="{9D8B030D-6E8A-4147-A177-3AD203B41FA5}">
                      <a16:colId xmlns:a16="http://schemas.microsoft.com/office/drawing/2014/main" val="656863144"/>
                    </a:ext>
                  </a:extLst>
                </a:gridCol>
                <a:gridCol w="859857">
                  <a:extLst>
                    <a:ext uri="{9D8B030D-6E8A-4147-A177-3AD203B41FA5}">
                      <a16:colId xmlns:a16="http://schemas.microsoft.com/office/drawing/2014/main" val="1700234315"/>
                    </a:ext>
                  </a:extLst>
                </a:gridCol>
              </a:tblGrid>
              <a:tr h="331319">
                <a:tc>
                  <a:txBody>
                    <a:bodyPr/>
                    <a:lstStyle/>
                    <a:p>
                      <a:r>
                        <a:rPr lang="nb-NO" sz="1400" b="1">
                          <a:solidFill>
                            <a:schemeClr val="bg1"/>
                          </a:solidFill>
                        </a:rPr>
                        <a:t>Tittel: Spesialundervisning skole</a:t>
                      </a:r>
                    </a:p>
                  </a:txBody>
                  <a:tcPr anchor="ctr">
                    <a:solidFill>
                      <a:srgbClr val="001046"/>
                    </a:solidFill>
                  </a:tcPr>
                </a:tc>
                <a:tc>
                  <a:txBody>
                    <a:bodyPr/>
                    <a:lstStyle/>
                    <a:p>
                      <a:r>
                        <a:rPr lang="nb-NO" sz="1400" b="1" dirty="0">
                          <a:solidFill>
                            <a:schemeClr val="bg1"/>
                          </a:solidFill>
                        </a:rPr>
                        <a:t>Dato: 01.04.21</a:t>
                      </a:r>
                    </a:p>
                  </a:txBody>
                  <a:tcPr anchor="ctr">
                    <a:solidFill>
                      <a:srgbClr val="001046"/>
                    </a:solidFill>
                  </a:tcPr>
                </a:tc>
                <a:tc gridSpan="2">
                  <a:txBody>
                    <a:bodyPr/>
                    <a:lstStyle/>
                    <a:p>
                      <a:r>
                        <a:rPr lang="nb-NO" sz="1400" b="1" dirty="0">
                          <a:solidFill>
                            <a:schemeClr val="bg1"/>
                          </a:solidFill>
                        </a:rPr>
                        <a:t>Utgave: 1.0</a:t>
                      </a:r>
                    </a:p>
                  </a:txBody>
                  <a:tcPr anchor="ctr">
                    <a:solidFill>
                      <a:srgbClr val="001046"/>
                    </a:solidFill>
                  </a:tcPr>
                </a:tc>
                <a:tc hMerge="1">
                  <a:txBody>
                    <a:bodyPr/>
                    <a:lstStyle/>
                    <a:p>
                      <a:endParaRPr lang="nb-NO" sz="1500" b="1">
                        <a:solidFill>
                          <a:schemeClr val="bg1"/>
                        </a:solidFill>
                      </a:endParaRPr>
                    </a:p>
                  </a:txBody>
                  <a:tcPr anchor="ctr">
                    <a:solidFill>
                      <a:srgbClr val="001046"/>
                    </a:solidFill>
                  </a:tcPr>
                </a:tc>
                <a:tc gridSpan="3">
                  <a:txBody>
                    <a:bodyPr/>
                    <a:lstStyle/>
                    <a:p>
                      <a:r>
                        <a:rPr lang="nb-NO" sz="1400" b="1">
                          <a:solidFill>
                            <a:schemeClr val="bg1"/>
                          </a:solidFill>
                        </a:rPr>
                        <a:t>Eier: Lars Linjeleder</a:t>
                      </a:r>
                    </a:p>
                  </a:txBody>
                  <a:tcPr anchor="ctr">
                    <a:solidFill>
                      <a:srgbClr val="001046"/>
                    </a:solidFill>
                  </a:tcPr>
                </a:tc>
                <a:tc hMerge="1">
                  <a:txBody>
                    <a:bodyPr/>
                    <a:lstStyle/>
                    <a:p>
                      <a:endParaRPr lang="nb-NO"/>
                    </a:p>
                  </a:txBody>
                  <a:tcPr/>
                </a:tc>
                <a:tc hMerge="1">
                  <a:txBody>
                    <a:bodyPr/>
                    <a:lstStyle/>
                    <a:p>
                      <a:endParaRPr lang="nb-NO"/>
                    </a:p>
                  </a:txBody>
                  <a:tcPr/>
                </a:tc>
                <a:extLst>
                  <a:ext uri="{0D108BD9-81ED-4DB2-BD59-A6C34878D82A}">
                    <a16:rowId xmlns:a16="http://schemas.microsoft.com/office/drawing/2014/main" val="3352117128"/>
                  </a:ext>
                </a:extLst>
              </a:tr>
              <a:tr h="331319">
                <a:tc>
                  <a:txBody>
                    <a:bodyPr/>
                    <a:lstStyle/>
                    <a:p>
                      <a:r>
                        <a:rPr lang="nb-NO" sz="1400" b="1" dirty="0"/>
                        <a:t>1. Begrunnelse </a:t>
                      </a:r>
                      <a:r>
                        <a:rPr lang="nb-NO" sz="1400" i="1" dirty="0"/>
                        <a:t>(Hva er utfordringen og hva er verdien av å løse det?)</a:t>
                      </a:r>
                    </a:p>
                  </a:txBody>
                  <a:tcPr anchor="ctr">
                    <a:solidFill>
                      <a:srgbClr val="E3ECED"/>
                    </a:solidFill>
                  </a:tcPr>
                </a:tc>
                <a:tc gridSpan="6">
                  <a:txBody>
                    <a:bodyPr/>
                    <a:lstStyle/>
                    <a:p>
                      <a:r>
                        <a:rPr lang="nb-NO" sz="1400" b="1"/>
                        <a:t>3. Ønsket situasjon </a:t>
                      </a:r>
                      <a:r>
                        <a:rPr lang="nb-NO" sz="1400" i="1"/>
                        <a:t>(Hvordan ser det ut når utfordringene er fjernet?)</a:t>
                      </a:r>
                    </a:p>
                  </a:txBody>
                  <a:tcPr anchor="ctr">
                    <a:solidFill>
                      <a:srgbClr val="E3ECED"/>
                    </a:solidFill>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extLst>
                  <a:ext uri="{0D108BD9-81ED-4DB2-BD59-A6C34878D82A}">
                    <a16:rowId xmlns:a16="http://schemas.microsoft.com/office/drawing/2014/main" val="3526937191"/>
                  </a:ext>
                </a:extLst>
              </a:tr>
              <a:tr h="158799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dirty="0"/>
                        <a:t>Utfordringen er en uhensiktsmessig fordeling av ressursene som går til skolene, mange elever opplever å få hjelpen alene sammen med en voksen og ikke sammen med andre medelever. </a:t>
                      </a:r>
                    </a:p>
                    <a:p>
                      <a:pPr marL="0" marR="0" lvl="0" indent="0" algn="l" defTabSz="457200" rtl="0" eaLnBrk="1" fontAlgn="auto" latinLnBrk="0" hangingPunct="1">
                        <a:lnSpc>
                          <a:spcPct val="100000"/>
                        </a:lnSpc>
                        <a:spcBef>
                          <a:spcPts val="0"/>
                        </a:spcBef>
                        <a:spcAft>
                          <a:spcPts val="0"/>
                        </a:spcAft>
                        <a:buClrTx/>
                        <a:buSzTx/>
                        <a:buFontTx/>
                        <a:buNone/>
                        <a:tabLst/>
                        <a:defRPr/>
                      </a:pPr>
                      <a:r>
                        <a:rPr lang="nb-NO" sz="1200" dirty="0"/>
                        <a:t>Verdien av å løse dette er en bedre utnyttelse av ressursene, redusere læringssituasjoner 1-1. For denne kommunen er det estimert til reduksjon på </a:t>
                      </a:r>
                      <a:r>
                        <a:rPr lang="nb-NO" sz="1200" dirty="0" err="1"/>
                        <a:t>ca</a:t>
                      </a:r>
                      <a:r>
                        <a:rPr lang="nb-NO" sz="1200" dirty="0"/>
                        <a:t> 10 årsverk. På lang sikt vil endringen føre til at flere elever blir selvstendige og opplever mestring og læring</a:t>
                      </a:r>
                    </a:p>
                  </a:txBody>
                  <a:tcPr>
                    <a:solidFill>
                      <a:schemeClr val="bg1"/>
                    </a:solidFill>
                  </a:tcPr>
                </a:tc>
                <a:tc gridSpan="6">
                  <a:txBody>
                    <a:bodyPr/>
                    <a:lstStyle/>
                    <a:p>
                      <a:r>
                        <a:rPr lang="nb-NO" sz="1200" dirty="0"/>
                        <a:t>Inkluderende undervisning der alle opplever læring og </a:t>
                      </a:r>
                    </a:p>
                    <a:p>
                      <a:r>
                        <a:rPr lang="nb-NO" sz="1200" dirty="0"/>
                        <a:t>mestring. </a:t>
                      </a:r>
                    </a:p>
                    <a:p>
                      <a:r>
                        <a:rPr lang="nb-NO" sz="1200" dirty="0"/>
                        <a:t>De som trenger ekstra hjelp får rett hjelp første gang. </a:t>
                      </a:r>
                    </a:p>
                    <a:p>
                      <a:r>
                        <a:rPr lang="nb-NO" sz="1200" dirty="0"/>
                        <a:t>Tidlig og rett innsats.</a:t>
                      </a:r>
                    </a:p>
                    <a:p>
                      <a:endParaRPr lang="nb-NO" sz="1200" dirty="0"/>
                    </a:p>
                  </a:txBody>
                  <a:tcPr>
                    <a:solidFill>
                      <a:schemeClr val="bg1"/>
                    </a:solidFill>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extLst>
                  <a:ext uri="{0D108BD9-81ED-4DB2-BD59-A6C34878D82A}">
                    <a16:rowId xmlns:a16="http://schemas.microsoft.com/office/drawing/2014/main" val="2593791066"/>
                  </a:ext>
                </a:extLst>
              </a:tr>
              <a:tr h="331319">
                <a:tc>
                  <a:txBody>
                    <a:bodyPr/>
                    <a:lstStyle/>
                    <a:p>
                      <a:r>
                        <a:rPr lang="nb-NO" sz="1400" b="1"/>
                        <a:t>2. Nåsituasjonen </a:t>
                      </a:r>
                      <a:r>
                        <a:rPr lang="nb-NO" sz="1400" i="1"/>
                        <a:t>(Hvordan gjør vi det i dag, og hvor er utfordringene?)</a:t>
                      </a:r>
                    </a:p>
                  </a:txBody>
                  <a:tcPr anchor="ctr">
                    <a:solidFill>
                      <a:srgbClr val="E3ECED"/>
                    </a:solidFill>
                  </a:tcPr>
                </a:tc>
                <a:tc gridSpan="6">
                  <a:txBody>
                    <a:bodyPr/>
                    <a:lstStyle/>
                    <a:p>
                      <a:r>
                        <a:rPr lang="nb-NO" sz="1400" b="1" dirty="0"/>
                        <a:t>4. Endringstiltak </a:t>
                      </a:r>
                      <a:r>
                        <a:rPr lang="nb-NO" sz="1400" i="1" dirty="0"/>
                        <a:t>(Hva må gjøres for å komme oss til ønsket situasjon?)</a:t>
                      </a:r>
                    </a:p>
                  </a:txBody>
                  <a:tcPr anchor="ctr">
                    <a:solidFill>
                      <a:srgbClr val="E3ECED"/>
                    </a:solidFill>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extLst>
                  <a:ext uri="{0D108BD9-81ED-4DB2-BD59-A6C34878D82A}">
                    <a16:rowId xmlns:a16="http://schemas.microsoft.com/office/drawing/2014/main" val="660342258"/>
                  </a:ext>
                </a:extLst>
              </a:tr>
              <a:tr h="298187">
                <a:tc rowSpan="6">
                  <a:txBody>
                    <a:bodyPr/>
                    <a:lstStyle/>
                    <a:p>
                      <a:pPr marL="0" marR="0" lvl="0" indent="0" algn="l" rtl="0" eaLnBrk="1" fontAlgn="auto" latinLnBrk="0" hangingPunct="1">
                        <a:lnSpc>
                          <a:spcPct val="100000"/>
                        </a:lnSpc>
                        <a:spcBef>
                          <a:spcPts val="0"/>
                        </a:spcBef>
                        <a:spcAft>
                          <a:spcPts val="0"/>
                        </a:spcAft>
                        <a:buClrTx/>
                        <a:buSzTx/>
                        <a:buFontTx/>
                        <a:buNone/>
                      </a:pPr>
                      <a:r>
                        <a:rPr lang="nb-NO" sz="1200"/>
                        <a:t>Mange elever mottar undervisningen sin alene, sammen med en voksen. Ressursene blir fordelt ut fra antall enkeltvedtak på skolene. Lite rom for endring når strukturene er fastlåst.  Kortsiktige løsninger</a:t>
                      </a:r>
                    </a:p>
                    <a:p>
                      <a:endParaRPr lang="nb-NO" sz="1200"/>
                    </a:p>
                  </a:txBody>
                  <a:tcPr>
                    <a:solidFill>
                      <a:schemeClr val="bg1"/>
                    </a:solidFill>
                  </a:tcPr>
                </a:tc>
                <a:tc gridSpan="2">
                  <a:txBody>
                    <a:bodyPr/>
                    <a:lstStyle/>
                    <a:p>
                      <a:r>
                        <a:rPr lang="nb-NO" sz="1200" b="1"/>
                        <a:t>Endringstiltak</a:t>
                      </a:r>
                    </a:p>
                  </a:txBody>
                  <a:tcPr anchor="ctr">
                    <a:solidFill>
                      <a:schemeClr val="bg1"/>
                    </a:solidFill>
                  </a:tcPr>
                </a:tc>
                <a:tc hMerge="1">
                  <a:txBody>
                    <a:bodyPr/>
                    <a:lstStyle/>
                    <a:p>
                      <a:endParaRPr lang="nb-NO"/>
                    </a:p>
                  </a:txBody>
                  <a:tcPr/>
                </a:tc>
                <a:tc gridSpan="2">
                  <a:txBody>
                    <a:bodyPr/>
                    <a:lstStyle/>
                    <a:p>
                      <a:r>
                        <a:rPr lang="nb-NO" sz="1200" b="1"/>
                        <a:t>Ansvar</a:t>
                      </a:r>
                    </a:p>
                  </a:txBody>
                  <a:tcPr anchor="ctr">
                    <a:solidFill>
                      <a:schemeClr val="bg1"/>
                    </a:solidFill>
                  </a:tcPr>
                </a:tc>
                <a:tc hMerge="1">
                  <a:txBody>
                    <a:bodyPr/>
                    <a:lstStyle/>
                    <a:p>
                      <a:endParaRPr lang="nb-NO"/>
                    </a:p>
                  </a:txBody>
                  <a:tcPr/>
                </a:tc>
                <a:tc>
                  <a:txBody>
                    <a:bodyPr/>
                    <a:lstStyle/>
                    <a:p>
                      <a:r>
                        <a:rPr lang="nb-NO" sz="1200" b="1"/>
                        <a:t>Frist</a:t>
                      </a:r>
                    </a:p>
                  </a:txBody>
                  <a:tcPr anchor="ctr">
                    <a:solidFill>
                      <a:schemeClr val="bg1"/>
                    </a:solidFill>
                  </a:tcPr>
                </a:tc>
                <a:tc>
                  <a:txBody>
                    <a:bodyPr/>
                    <a:lstStyle/>
                    <a:p>
                      <a:r>
                        <a:rPr lang="nb-NO" sz="1200" b="1"/>
                        <a:t>Status</a:t>
                      </a:r>
                    </a:p>
                  </a:txBody>
                  <a:tcPr anchor="ctr">
                    <a:solidFill>
                      <a:schemeClr val="bg1"/>
                    </a:solidFill>
                  </a:tcPr>
                </a:tc>
                <a:extLst>
                  <a:ext uri="{0D108BD9-81ED-4DB2-BD59-A6C34878D82A}">
                    <a16:rowId xmlns:a16="http://schemas.microsoft.com/office/drawing/2014/main" val="1510638400"/>
                  </a:ext>
                </a:extLst>
              </a:tr>
              <a:tr h="472128">
                <a:tc vMerge="1">
                  <a:txBody>
                    <a:bodyPr/>
                    <a:lstStyle/>
                    <a:p>
                      <a:endParaRPr lang="nb-NO"/>
                    </a:p>
                  </a:txBody>
                  <a:tcPr/>
                </a:tc>
                <a:tc gridSpan="2">
                  <a:txBody>
                    <a:bodyPr/>
                    <a:lstStyle/>
                    <a:p>
                      <a:r>
                        <a:rPr lang="nb-NO" sz="1200"/>
                        <a:t>Felles strategi på kompetanseheving.</a:t>
                      </a:r>
                    </a:p>
                  </a:txBody>
                  <a:tcPr>
                    <a:solidFill>
                      <a:schemeClr val="bg1"/>
                    </a:solidFill>
                  </a:tcPr>
                </a:tc>
                <a:tc hMerge="1">
                  <a:txBody>
                    <a:bodyPr/>
                    <a:lstStyle/>
                    <a:p>
                      <a:endParaRPr lang="nb-NO"/>
                    </a:p>
                  </a:txBody>
                  <a:tcPr/>
                </a:tc>
                <a:tc gridSpan="2">
                  <a:txBody>
                    <a:bodyPr/>
                    <a:lstStyle/>
                    <a:p>
                      <a:r>
                        <a:rPr lang="nb-NO" sz="1200" dirty="0"/>
                        <a:t>Skoleeier</a:t>
                      </a:r>
                    </a:p>
                  </a:txBody>
                  <a:tcPr>
                    <a:solidFill>
                      <a:schemeClr val="bg1"/>
                    </a:solidFill>
                  </a:tcPr>
                </a:tc>
                <a:tc hMerge="1">
                  <a:txBody>
                    <a:bodyPr/>
                    <a:lstStyle/>
                    <a:p>
                      <a:endParaRPr lang="nb-NO"/>
                    </a:p>
                  </a:txBody>
                  <a:tcPr/>
                </a:tc>
                <a:tc>
                  <a:txBody>
                    <a:bodyPr/>
                    <a:lstStyle/>
                    <a:p>
                      <a:r>
                        <a:rPr lang="nb-NO" sz="1200" dirty="0"/>
                        <a:t>12-2022</a:t>
                      </a:r>
                    </a:p>
                  </a:txBody>
                  <a:tcPr>
                    <a:solidFill>
                      <a:schemeClr val="bg1"/>
                    </a:solidFill>
                  </a:tcPr>
                </a:tc>
                <a:tc>
                  <a:txBody>
                    <a:bodyPr/>
                    <a:lstStyle/>
                    <a:p>
                      <a:r>
                        <a:rPr lang="nb-NO" sz="1200" dirty="0"/>
                        <a:t>Planlagt</a:t>
                      </a:r>
                    </a:p>
                  </a:txBody>
                  <a:tcPr>
                    <a:solidFill>
                      <a:schemeClr val="bg1"/>
                    </a:solidFill>
                  </a:tcPr>
                </a:tc>
                <a:extLst>
                  <a:ext uri="{0D108BD9-81ED-4DB2-BD59-A6C34878D82A}">
                    <a16:rowId xmlns:a16="http://schemas.microsoft.com/office/drawing/2014/main" val="3760930603"/>
                  </a:ext>
                </a:extLst>
              </a:tr>
              <a:tr h="472128">
                <a:tc vMerge="1">
                  <a:txBody>
                    <a:bodyPr/>
                    <a:lstStyle/>
                    <a:p>
                      <a:endParaRPr lang="nb-NO"/>
                    </a:p>
                  </a:txBody>
                  <a:tcPr/>
                </a:tc>
                <a:tc gridSpan="2">
                  <a:txBody>
                    <a:bodyPr/>
                    <a:lstStyle/>
                    <a:p>
                      <a:r>
                        <a:rPr lang="nb-NO" sz="1200"/>
                        <a:t>Endre struktur på tildeling av ressurser</a:t>
                      </a:r>
                    </a:p>
                  </a:txBody>
                  <a:tcPr>
                    <a:solidFill>
                      <a:schemeClr val="bg1"/>
                    </a:solidFill>
                  </a:tcPr>
                </a:tc>
                <a:tc hMerge="1">
                  <a:txBody>
                    <a:bodyPr/>
                    <a:lstStyle/>
                    <a:p>
                      <a:endParaRPr lang="nb-NO"/>
                    </a:p>
                  </a:txBody>
                  <a:tcPr/>
                </a:tc>
                <a:tc gridSpan="2">
                  <a:txBody>
                    <a:bodyPr/>
                    <a:lstStyle/>
                    <a:p>
                      <a:r>
                        <a:rPr lang="nb-NO" sz="1200"/>
                        <a:t>Skoleeier</a:t>
                      </a:r>
                    </a:p>
                  </a:txBody>
                  <a:tcPr>
                    <a:solidFill>
                      <a:schemeClr val="bg1"/>
                    </a:solidFill>
                  </a:tcPr>
                </a:tc>
                <a:tc hMerge="1">
                  <a:txBody>
                    <a:bodyPr/>
                    <a:lstStyle/>
                    <a:p>
                      <a:endParaRPr lang="nb-NO"/>
                    </a:p>
                  </a:txBody>
                  <a:tcPr/>
                </a:tc>
                <a:tc>
                  <a:txBody>
                    <a:bodyPr/>
                    <a:lstStyle/>
                    <a:p>
                      <a:r>
                        <a:rPr lang="nb-NO" sz="1200" dirty="0"/>
                        <a:t>06-2022</a:t>
                      </a:r>
                    </a:p>
                  </a:txBody>
                  <a:tcPr>
                    <a:solidFill>
                      <a:schemeClr val="bg1"/>
                    </a:solidFill>
                  </a:tcPr>
                </a:tc>
                <a:tc>
                  <a:txBody>
                    <a:bodyPr/>
                    <a:lstStyle/>
                    <a:p>
                      <a:r>
                        <a:rPr lang="nb-NO" sz="1200" dirty="0"/>
                        <a:t>Planlagt</a:t>
                      </a:r>
                    </a:p>
                  </a:txBody>
                  <a:tcPr>
                    <a:solidFill>
                      <a:schemeClr val="bg1"/>
                    </a:solidFill>
                  </a:tcPr>
                </a:tc>
                <a:extLst>
                  <a:ext uri="{0D108BD9-81ED-4DB2-BD59-A6C34878D82A}">
                    <a16:rowId xmlns:a16="http://schemas.microsoft.com/office/drawing/2014/main" val="2620965188"/>
                  </a:ext>
                </a:extLst>
              </a:tr>
              <a:tr h="472128">
                <a:tc vMerge="1">
                  <a:txBody>
                    <a:bodyPr/>
                    <a:lstStyle/>
                    <a:p>
                      <a:endParaRPr lang="nb-NO"/>
                    </a:p>
                  </a:txBody>
                  <a:tcPr/>
                </a:tc>
                <a:tc gridSpan="2">
                  <a:txBody>
                    <a:bodyPr/>
                    <a:lstStyle/>
                    <a:p>
                      <a:r>
                        <a:rPr lang="nb-NO" sz="1200"/>
                        <a:t>Helhetlig oppvekst, tverrfaglig</a:t>
                      </a:r>
                    </a:p>
                  </a:txBody>
                  <a:tcPr>
                    <a:solidFill>
                      <a:schemeClr val="bg1"/>
                    </a:solidFill>
                  </a:tcPr>
                </a:tc>
                <a:tc hMerge="1">
                  <a:txBody>
                    <a:bodyPr/>
                    <a:lstStyle/>
                    <a:p>
                      <a:endParaRPr lang="nb-NO"/>
                    </a:p>
                  </a:txBody>
                  <a:tcPr/>
                </a:tc>
                <a:tc gridSpan="2">
                  <a:txBody>
                    <a:bodyPr/>
                    <a:lstStyle/>
                    <a:p>
                      <a:r>
                        <a:rPr lang="nb-NO" sz="1200"/>
                        <a:t>Kommunedirektør</a:t>
                      </a:r>
                    </a:p>
                  </a:txBody>
                  <a:tcPr>
                    <a:solidFill>
                      <a:schemeClr val="bg1"/>
                    </a:solidFill>
                  </a:tcPr>
                </a:tc>
                <a:tc hMerge="1">
                  <a:txBody>
                    <a:bodyPr/>
                    <a:lstStyle/>
                    <a:p>
                      <a:endParaRPr lang="nb-NO"/>
                    </a:p>
                  </a:txBody>
                  <a:tcPr/>
                </a:tc>
                <a:tc>
                  <a:txBody>
                    <a:bodyPr/>
                    <a:lstStyle/>
                    <a:p>
                      <a:r>
                        <a:rPr lang="nb-NO" sz="1200" dirty="0"/>
                        <a:t>06-2022</a:t>
                      </a:r>
                    </a:p>
                  </a:txBody>
                  <a:tcPr>
                    <a:solidFill>
                      <a:schemeClr val="bg1"/>
                    </a:solidFill>
                  </a:tcPr>
                </a:tc>
                <a:tc>
                  <a:txBody>
                    <a:bodyPr/>
                    <a:lstStyle/>
                    <a:p>
                      <a:r>
                        <a:rPr lang="nb-NO" sz="1200" dirty="0"/>
                        <a:t>Planlagt</a:t>
                      </a:r>
                    </a:p>
                  </a:txBody>
                  <a:tcPr>
                    <a:solidFill>
                      <a:schemeClr val="bg1"/>
                    </a:solidFill>
                  </a:tcPr>
                </a:tc>
                <a:extLst>
                  <a:ext uri="{0D108BD9-81ED-4DB2-BD59-A6C34878D82A}">
                    <a16:rowId xmlns:a16="http://schemas.microsoft.com/office/drawing/2014/main" val="10451394"/>
                  </a:ext>
                </a:extLst>
              </a:tr>
              <a:tr h="472128">
                <a:tc vMerge="1">
                  <a:txBody>
                    <a:bodyPr/>
                    <a:lstStyle/>
                    <a:p>
                      <a:endParaRPr lang="nb-NO"/>
                    </a:p>
                  </a:txBody>
                  <a:tcPr/>
                </a:tc>
                <a:tc gridSpan="2">
                  <a:txBody>
                    <a:bodyPr/>
                    <a:lstStyle/>
                    <a:p>
                      <a:r>
                        <a:rPr lang="nb-NO" sz="1200"/>
                        <a:t>Informasjon til politiske skoleeier</a:t>
                      </a:r>
                    </a:p>
                  </a:txBody>
                  <a:tcPr>
                    <a:solidFill>
                      <a:schemeClr val="bg1"/>
                    </a:solidFill>
                  </a:tcPr>
                </a:tc>
                <a:tc hMerge="1">
                  <a:txBody>
                    <a:bodyPr/>
                    <a:lstStyle/>
                    <a:p>
                      <a:endParaRPr lang="nb-NO"/>
                    </a:p>
                  </a:txBody>
                  <a:tcPr/>
                </a:tc>
                <a:tc gridSpan="2">
                  <a:txBody>
                    <a:bodyPr/>
                    <a:lstStyle/>
                    <a:p>
                      <a:r>
                        <a:rPr lang="nb-NO" sz="1200"/>
                        <a:t>Kommunedirektør </a:t>
                      </a:r>
                    </a:p>
                  </a:txBody>
                  <a:tcPr>
                    <a:solidFill>
                      <a:schemeClr val="bg1"/>
                    </a:solidFill>
                  </a:tcPr>
                </a:tc>
                <a:tc hMerge="1">
                  <a:txBody>
                    <a:bodyPr/>
                    <a:lstStyle/>
                    <a:p>
                      <a:endParaRPr lang="nb-NO"/>
                    </a:p>
                  </a:txBody>
                  <a:tcPr/>
                </a:tc>
                <a:tc>
                  <a:txBody>
                    <a:bodyPr/>
                    <a:lstStyle/>
                    <a:p>
                      <a:r>
                        <a:rPr lang="nb-NO" sz="1200" dirty="0"/>
                        <a:t>06-2022</a:t>
                      </a:r>
                    </a:p>
                  </a:txBody>
                  <a:tcPr>
                    <a:solidFill>
                      <a:schemeClr val="bg1"/>
                    </a:solidFill>
                  </a:tcPr>
                </a:tc>
                <a:tc>
                  <a:txBody>
                    <a:bodyPr/>
                    <a:lstStyle/>
                    <a:p>
                      <a:r>
                        <a:rPr lang="nb-NO" sz="1200" dirty="0"/>
                        <a:t>Planlagt</a:t>
                      </a:r>
                    </a:p>
                  </a:txBody>
                  <a:tcPr>
                    <a:solidFill>
                      <a:schemeClr val="bg1"/>
                    </a:solidFill>
                  </a:tcPr>
                </a:tc>
                <a:extLst>
                  <a:ext uri="{0D108BD9-81ED-4DB2-BD59-A6C34878D82A}">
                    <a16:rowId xmlns:a16="http://schemas.microsoft.com/office/drawing/2014/main" val="4206081721"/>
                  </a:ext>
                </a:extLst>
              </a:tr>
              <a:tr h="472128">
                <a:tc vMerge="1">
                  <a:txBody>
                    <a:bodyPr/>
                    <a:lstStyle/>
                    <a:p>
                      <a:endParaRPr lang="nb-NO"/>
                    </a:p>
                  </a:txBody>
                  <a:tcPr/>
                </a:tc>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dirty="0"/>
                        <a:t>God informasjon i foreldreorgan</a:t>
                      </a:r>
                    </a:p>
                  </a:txBody>
                  <a:tcPr>
                    <a:solidFill>
                      <a:schemeClr val="bg1"/>
                    </a:solidFill>
                  </a:tcPr>
                </a:tc>
                <a:tc hMerge="1">
                  <a:txBody>
                    <a:bodyPr/>
                    <a:lstStyle/>
                    <a:p>
                      <a:endParaRPr lang="nb-NO"/>
                    </a:p>
                  </a:txBody>
                  <a:tcPr/>
                </a:tc>
                <a:tc gridSpan="2">
                  <a:txBody>
                    <a:bodyPr/>
                    <a:lstStyle/>
                    <a:p>
                      <a:r>
                        <a:rPr lang="nb-NO" sz="1200"/>
                        <a:t>Skoleeier</a:t>
                      </a:r>
                    </a:p>
                  </a:txBody>
                  <a:tcPr>
                    <a:solidFill>
                      <a:schemeClr val="bg1"/>
                    </a:solidFill>
                  </a:tcPr>
                </a:tc>
                <a:tc hMerge="1">
                  <a:txBody>
                    <a:bodyPr/>
                    <a:lstStyle/>
                    <a:p>
                      <a:endParaRPr lang="nb-NO"/>
                    </a:p>
                  </a:txBody>
                  <a:tcPr/>
                </a:tc>
                <a:tc>
                  <a:txBody>
                    <a:bodyPr/>
                    <a:lstStyle/>
                    <a:p>
                      <a:r>
                        <a:rPr lang="nb-NO" sz="1200" dirty="0"/>
                        <a:t>06-2022</a:t>
                      </a:r>
                    </a:p>
                  </a:txBody>
                  <a:tcPr>
                    <a:solidFill>
                      <a:schemeClr val="bg1"/>
                    </a:solidFill>
                  </a:tcPr>
                </a:tc>
                <a:tc>
                  <a:txBody>
                    <a:bodyPr/>
                    <a:lstStyle/>
                    <a:p>
                      <a:r>
                        <a:rPr lang="nb-NO" sz="1200" dirty="0"/>
                        <a:t>Planlagt</a:t>
                      </a:r>
                    </a:p>
                  </a:txBody>
                  <a:tcPr>
                    <a:solidFill>
                      <a:schemeClr val="bg1"/>
                    </a:solidFill>
                  </a:tcPr>
                </a:tc>
                <a:extLst>
                  <a:ext uri="{0D108BD9-81ED-4DB2-BD59-A6C34878D82A}">
                    <a16:rowId xmlns:a16="http://schemas.microsoft.com/office/drawing/2014/main" val="2398866599"/>
                  </a:ext>
                </a:extLst>
              </a:tr>
              <a:tr h="331319">
                <a:tc>
                  <a:txBody>
                    <a:bodyPr/>
                    <a:lstStyle/>
                    <a:p>
                      <a:r>
                        <a:rPr lang="nb-NO" sz="1400" b="1"/>
                        <a:t>Rotårsakene</a:t>
                      </a:r>
                      <a:r>
                        <a:rPr lang="nb-NO" sz="1400"/>
                        <a:t> </a:t>
                      </a:r>
                      <a:r>
                        <a:rPr lang="nb-NO" sz="1400" i="1"/>
                        <a:t>(Hva er bakenforliggende grunner til utfordringene?)</a:t>
                      </a:r>
                    </a:p>
                  </a:txBody>
                  <a:tcPr anchor="ctr">
                    <a:solidFill>
                      <a:srgbClr val="E3ECED"/>
                    </a:solidFill>
                  </a:tcPr>
                </a:tc>
                <a:tc gridSpan="6">
                  <a:txBody>
                    <a:bodyPr/>
                    <a:lstStyle/>
                    <a:p>
                      <a:r>
                        <a:rPr lang="nb-NO" sz="1400" b="1" dirty="0"/>
                        <a:t>5. Måling </a:t>
                      </a:r>
                      <a:r>
                        <a:rPr lang="nb-NO" sz="1400" i="1" dirty="0"/>
                        <a:t>(Hvilke parameter(e) må vi måle for å vite om tiltakene gir effekt?)</a:t>
                      </a:r>
                    </a:p>
                  </a:txBody>
                  <a:tcPr anchor="ctr">
                    <a:solidFill>
                      <a:srgbClr val="E3ECED"/>
                    </a:solidFill>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extLst>
                  <a:ext uri="{0D108BD9-81ED-4DB2-BD59-A6C34878D82A}">
                    <a16:rowId xmlns:a16="http://schemas.microsoft.com/office/drawing/2014/main" val="2584400456"/>
                  </a:ext>
                </a:extLst>
              </a:tr>
              <a:tr h="1292143">
                <a:tc>
                  <a:txBody>
                    <a:bodyPr/>
                    <a:lstStyle/>
                    <a:p>
                      <a:r>
                        <a:rPr lang="nb-NO" sz="1200" dirty="0"/>
                        <a:t>En etablert kultur der elever som ikke opplever mestring blir «satt i bås» og delvis får undervisningen i et annet læringsrom.</a:t>
                      </a:r>
                    </a:p>
                    <a:p>
                      <a:r>
                        <a:rPr lang="nb-NO" sz="1200" dirty="0"/>
                        <a:t>Strukturen på kommunenivå forsterker dette gjennom å tilføre ressurser til de skolene som har mange enkeltvedtak</a:t>
                      </a:r>
                    </a:p>
                    <a:p>
                      <a:endParaRPr lang="nb-NO" sz="1200" dirty="0"/>
                    </a:p>
                  </a:txBody>
                  <a:tcPr>
                    <a:solidFill>
                      <a:schemeClr val="bg1"/>
                    </a:solidFill>
                  </a:tcPr>
                </a:tc>
                <a:tc gridSpan="6">
                  <a:txBody>
                    <a:bodyPr/>
                    <a:lstStyle/>
                    <a:p>
                      <a:pPr marL="285750" indent="-285750">
                        <a:buFont typeface="Arial" panose="020B0604020202020204" pitchFamily="34" charset="0"/>
                        <a:buChar char="•"/>
                      </a:pPr>
                      <a:r>
                        <a:rPr lang="nb-NO" sz="1200" dirty="0"/>
                        <a:t>Følge utviklingen av henvisninger til PPT, antall vedtak, type vedtak på kommunenivå og på skolenivå. </a:t>
                      </a:r>
                    </a:p>
                    <a:p>
                      <a:pPr marL="285750" indent="-285750">
                        <a:buFont typeface="Arial" panose="020B0604020202020204" pitchFamily="34" charset="0"/>
                        <a:buChar char="•"/>
                      </a:pPr>
                      <a:r>
                        <a:rPr lang="nb-NO" sz="1200" dirty="0"/>
                        <a:t>Følge ressursutviklingen mellom ordiner undervisning og spesialundervisning</a:t>
                      </a:r>
                    </a:p>
                    <a:p>
                      <a:pPr marL="285750" indent="-285750">
                        <a:buFont typeface="Arial" panose="020B0604020202020204" pitchFamily="34" charset="0"/>
                        <a:buChar char="•"/>
                      </a:pPr>
                      <a:r>
                        <a:rPr lang="nb-NO" sz="1200" dirty="0"/>
                        <a:t>Tett oppfølging på skolenivå gjennom avtalte halvårlige møter</a:t>
                      </a:r>
                    </a:p>
                    <a:p>
                      <a:pPr marL="742950" lvl="1" indent="-285750">
                        <a:buFont typeface="Arial" panose="020B0604020202020204" pitchFamily="34" charset="0"/>
                        <a:buChar char="•"/>
                      </a:pPr>
                      <a:r>
                        <a:rPr lang="nb-NO" sz="1200" dirty="0"/>
                        <a:t>Gjennomgang av kvantitative (GSI, Nasjonale prøver, elevundersøkelsen, mm.) og kvalitative data (intervjue elever, foreldre og ansatte)</a:t>
                      </a:r>
                    </a:p>
                  </a:txBody>
                  <a:tcPr>
                    <a:solidFill>
                      <a:schemeClr val="bg1"/>
                    </a:solidFill>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extLst>
                  <a:ext uri="{0D108BD9-81ED-4DB2-BD59-A6C34878D82A}">
                    <a16:rowId xmlns:a16="http://schemas.microsoft.com/office/drawing/2014/main" val="461583985"/>
                  </a:ext>
                </a:extLst>
              </a:tr>
            </a:tbl>
          </a:graphicData>
        </a:graphic>
      </p:graphicFrame>
      <p:sp>
        <p:nvSpPr>
          <p:cNvPr id="3" name="TekstSylinder 2">
            <a:extLst>
              <a:ext uri="{FF2B5EF4-FFF2-40B4-BE49-F238E27FC236}">
                <a16:creationId xmlns:a16="http://schemas.microsoft.com/office/drawing/2014/main" id="{EEDF500E-0742-4DBC-B209-7C53BEE7534B}"/>
              </a:ext>
            </a:extLst>
          </p:cNvPr>
          <p:cNvSpPr txBox="1"/>
          <p:nvPr/>
        </p:nvSpPr>
        <p:spPr>
          <a:xfrm rot="20839076">
            <a:off x="2665720" y="2025496"/>
            <a:ext cx="6860560" cy="2800767"/>
          </a:xfrm>
          <a:prstGeom prst="rect">
            <a:avLst/>
          </a:prstGeom>
          <a:noFill/>
        </p:spPr>
        <p:txBody>
          <a:bodyPr wrap="square" rtlCol="0">
            <a:spAutoFit/>
          </a:bodyPr>
          <a:lstStyle/>
          <a:p>
            <a:pPr algn="ctr"/>
            <a:r>
              <a:rPr lang="nb-NO" sz="8800" b="1" dirty="0">
                <a:solidFill>
                  <a:schemeClr val="accent2">
                    <a:alpha val="30000"/>
                  </a:schemeClr>
                </a:solidFill>
              </a:rPr>
              <a:t>EKSEMPEL</a:t>
            </a:r>
          </a:p>
          <a:p>
            <a:pPr algn="ctr"/>
            <a:r>
              <a:rPr lang="nb-NO" sz="8800" b="1" dirty="0">
                <a:solidFill>
                  <a:schemeClr val="accent2">
                    <a:alpha val="30000"/>
                  </a:schemeClr>
                </a:solidFill>
              </a:rPr>
              <a:t>DYPDYKK</a:t>
            </a:r>
          </a:p>
        </p:txBody>
      </p:sp>
      <p:pic>
        <p:nvPicPr>
          <p:cNvPr id="4" name="Picture 2" descr="C:\Users\kabergøy\Pictures\trekant.png">
            <a:extLst>
              <a:ext uri="{FF2B5EF4-FFF2-40B4-BE49-F238E27FC236}">
                <a16:creationId xmlns:a16="http://schemas.microsoft.com/office/drawing/2014/main" id="{6908B920-BB8A-4BBB-957B-738E25E313F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2655" t="-2366" b="7781"/>
          <a:stretch/>
        </p:blipFill>
        <p:spPr bwMode="auto">
          <a:xfrm>
            <a:off x="10639424" y="692682"/>
            <a:ext cx="1141639" cy="14373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07556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FD11E59-DBAE-47FB-B79B-2888ADD934D7}"/>
              </a:ext>
            </a:extLst>
          </p:cNvPr>
          <p:cNvSpPr>
            <a:spLocks noGrp="1"/>
          </p:cNvSpPr>
          <p:nvPr>
            <p:ph type="title"/>
          </p:nvPr>
        </p:nvSpPr>
        <p:spPr>
          <a:xfrm>
            <a:off x="609600" y="3429001"/>
            <a:ext cx="8833338" cy="1758462"/>
          </a:xfrm>
        </p:spPr>
        <p:txBody>
          <a:bodyPr>
            <a:normAutofit/>
          </a:bodyPr>
          <a:lstStyle/>
          <a:p>
            <a:r>
              <a:rPr lang="nb-NO" sz="4400" dirty="0"/>
              <a:t>A3-maler</a:t>
            </a:r>
          </a:p>
        </p:txBody>
      </p:sp>
    </p:spTree>
    <p:extLst>
      <p:ext uri="{BB962C8B-B14F-4D97-AF65-F5344CB8AC3E}">
        <p14:creationId xmlns:p14="http://schemas.microsoft.com/office/powerpoint/2010/main" val="22993602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 2">
            <a:extLst>
              <a:ext uri="{FF2B5EF4-FFF2-40B4-BE49-F238E27FC236}">
                <a16:creationId xmlns:a16="http://schemas.microsoft.com/office/drawing/2014/main" id="{F30886D1-93D8-4879-88D6-5AF22364F419}"/>
              </a:ext>
            </a:extLst>
          </p:cNvPr>
          <p:cNvGraphicFramePr>
            <a:graphicFrameLocks noGrp="1"/>
          </p:cNvGraphicFramePr>
          <p:nvPr>
            <p:extLst>
              <p:ext uri="{D42A27DB-BD31-4B8C-83A1-F6EECF244321}">
                <p14:modId xmlns:p14="http://schemas.microsoft.com/office/powerpoint/2010/main" val="90875779"/>
              </p:ext>
            </p:extLst>
          </p:nvPr>
        </p:nvGraphicFramePr>
        <p:xfrm>
          <a:off x="0" y="-6239"/>
          <a:ext cx="12192000" cy="6864238"/>
        </p:xfrm>
        <a:graphic>
          <a:graphicData uri="http://schemas.openxmlformats.org/drawingml/2006/table">
            <a:tbl>
              <a:tblPr firstRow="1" bandRow="1">
                <a:tableStyleId>{5940675A-B579-460E-94D1-54222C63F5DA}</a:tableStyleId>
              </a:tblPr>
              <a:tblGrid>
                <a:gridCol w="6096000">
                  <a:extLst>
                    <a:ext uri="{9D8B030D-6E8A-4147-A177-3AD203B41FA5}">
                      <a16:colId xmlns:a16="http://schemas.microsoft.com/office/drawing/2014/main" val="324016099"/>
                    </a:ext>
                  </a:extLst>
                </a:gridCol>
                <a:gridCol w="2032000">
                  <a:extLst>
                    <a:ext uri="{9D8B030D-6E8A-4147-A177-3AD203B41FA5}">
                      <a16:colId xmlns:a16="http://schemas.microsoft.com/office/drawing/2014/main" val="3884495332"/>
                    </a:ext>
                  </a:extLst>
                </a:gridCol>
                <a:gridCol w="1006375">
                  <a:extLst>
                    <a:ext uri="{9D8B030D-6E8A-4147-A177-3AD203B41FA5}">
                      <a16:colId xmlns:a16="http://schemas.microsoft.com/office/drawing/2014/main" val="2716814681"/>
                    </a:ext>
                  </a:extLst>
                </a:gridCol>
                <a:gridCol w="1025625">
                  <a:extLst>
                    <a:ext uri="{9D8B030D-6E8A-4147-A177-3AD203B41FA5}">
                      <a16:colId xmlns:a16="http://schemas.microsoft.com/office/drawing/2014/main" val="121305339"/>
                    </a:ext>
                  </a:extLst>
                </a:gridCol>
                <a:gridCol w="312286">
                  <a:extLst>
                    <a:ext uri="{9D8B030D-6E8A-4147-A177-3AD203B41FA5}">
                      <a16:colId xmlns:a16="http://schemas.microsoft.com/office/drawing/2014/main" val="3968649434"/>
                    </a:ext>
                  </a:extLst>
                </a:gridCol>
                <a:gridCol w="859857">
                  <a:extLst>
                    <a:ext uri="{9D8B030D-6E8A-4147-A177-3AD203B41FA5}">
                      <a16:colId xmlns:a16="http://schemas.microsoft.com/office/drawing/2014/main" val="656863144"/>
                    </a:ext>
                  </a:extLst>
                </a:gridCol>
                <a:gridCol w="859857">
                  <a:extLst>
                    <a:ext uri="{9D8B030D-6E8A-4147-A177-3AD203B41FA5}">
                      <a16:colId xmlns:a16="http://schemas.microsoft.com/office/drawing/2014/main" val="1700234315"/>
                    </a:ext>
                  </a:extLst>
                </a:gridCol>
              </a:tblGrid>
              <a:tr h="344545">
                <a:tc>
                  <a:txBody>
                    <a:bodyPr/>
                    <a:lstStyle/>
                    <a:p>
                      <a:r>
                        <a:rPr lang="nb-NO" sz="1400" b="1">
                          <a:solidFill>
                            <a:schemeClr val="bg1"/>
                          </a:solidFill>
                        </a:rPr>
                        <a:t>Tittel: xxx</a:t>
                      </a:r>
                    </a:p>
                  </a:txBody>
                  <a:tcPr anchor="ctr">
                    <a:solidFill>
                      <a:srgbClr val="001046"/>
                    </a:solidFill>
                  </a:tcPr>
                </a:tc>
                <a:tc>
                  <a:txBody>
                    <a:bodyPr/>
                    <a:lstStyle/>
                    <a:p>
                      <a:r>
                        <a:rPr lang="nb-NO" sz="1400" b="1">
                          <a:solidFill>
                            <a:schemeClr val="bg1"/>
                          </a:solidFill>
                        </a:rPr>
                        <a:t>Dato: </a:t>
                      </a:r>
                      <a:r>
                        <a:rPr lang="nb-NO" sz="1400" b="1" err="1">
                          <a:solidFill>
                            <a:schemeClr val="bg1"/>
                          </a:solidFill>
                        </a:rPr>
                        <a:t>xx.xx.xx</a:t>
                      </a:r>
                      <a:endParaRPr lang="nb-NO" sz="1400" b="1">
                        <a:solidFill>
                          <a:schemeClr val="bg1"/>
                        </a:solidFill>
                      </a:endParaRPr>
                    </a:p>
                  </a:txBody>
                  <a:tcPr anchor="ctr">
                    <a:solidFill>
                      <a:srgbClr val="001046"/>
                    </a:solidFill>
                  </a:tcPr>
                </a:tc>
                <a:tc gridSpan="2">
                  <a:txBody>
                    <a:bodyPr/>
                    <a:lstStyle/>
                    <a:p>
                      <a:r>
                        <a:rPr lang="nb-NO" sz="1400" b="1">
                          <a:solidFill>
                            <a:schemeClr val="bg1"/>
                          </a:solidFill>
                        </a:rPr>
                        <a:t>Utgave: </a:t>
                      </a:r>
                      <a:r>
                        <a:rPr lang="nb-NO" sz="1400" b="1" err="1">
                          <a:solidFill>
                            <a:schemeClr val="bg1"/>
                          </a:solidFill>
                        </a:rPr>
                        <a:t>x.x</a:t>
                      </a:r>
                      <a:endParaRPr lang="nb-NO" sz="1400" b="1">
                        <a:solidFill>
                          <a:schemeClr val="bg1"/>
                        </a:solidFill>
                      </a:endParaRPr>
                    </a:p>
                  </a:txBody>
                  <a:tcPr anchor="ctr">
                    <a:solidFill>
                      <a:srgbClr val="001046"/>
                    </a:solidFill>
                  </a:tcPr>
                </a:tc>
                <a:tc hMerge="1">
                  <a:txBody>
                    <a:bodyPr/>
                    <a:lstStyle/>
                    <a:p>
                      <a:endParaRPr lang="nb-NO" sz="1500" b="1">
                        <a:solidFill>
                          <a:schemeClr val="bg1"/>
                        </a:solidFill>
                      </a:endParaRPr>
                    </a:p>
                  </a:txBody>
                  <a:tcPr anchor="ctr">
                    <a:solidFill>
                      <a:srgbClr val="001046"/>
                    </a:solidFill>
                  </a:tcPr>
                </a:tc>
                <a:tc gridSpan="3">
                  <a:txBody>
                    <a:bodyPr/>
                    <a:lstStyle/>
                    <a:p>
                      <a:r>
                        <a:rPr lang="nb-NO" sz="1400" b="1">
                          <a:solidFill>
                            <a:schemeClr val="bg1"/>
                          </a:solidFill>
                        </a:rPr>
                        <a:t>Eier: Navn </a:t>
                      </a:r>
                      <a:r>
                        <a:rPr lang="nb-NO" sz="1400" b="1" err="1">
                          <a:solidFill>
                            <a:schemeClr val="bg1"/>
                          </a:solidFill>
                        </a:rPr>
                        <a:t>Navnesen</a:t>
                      </a:r>
                      <a:endParaRPr lang="nb-NO" sz="1400" b="1">
                        <a:solidFill>
                          <a:schemeClr val="bg1"/>
                        </a:solidFill>
                      </a:endParaRPr>
                    </a:p>
                  </a:txBody>
                  <a:tcPr anchor="ctr">
                    <a:solidFill>
                      <a:srgbClr val="001046"/>
                    </a:solidFill>
                  </a:tcPr>
                </a:tc>
                <a:tc hMerge="1">
                  <a:txBody>
                    <a:bodyPr/>
                    <a:lstStyle/>
                    <a:p>
                      <a:endParaRPr lang="nb-NO"/>
                    </a:p>
                  </a:txBody>
                  <a:tcPr/>
                </a:tc>
                <a:tc hMerge="1">
                  <a:txBody>
                    <a:bodyPr/>
                    <a:lstStyle/>
                    <a:p>
                      <a:endParaRPr lang="nb-NO"/>
                    </a:p>
                  </a:txBody>
                  <a:tcPr/>
                </a:tc>
                <a:extLst>
                  <a:ext uri="{0D108BD9-81ED-4DB2-BD59-A6C34878D82A}">
                    <a16:rowId xmlns:a16="http://schemas.microsoft.com/office/drawing/2014/main" val="3352117128"/>
                  </a:ext>
                </a:extLst>
              </a:tr>
              <a:tr h="318980">
                <a:tc>
                  <a:txBody>
                    <a:bodyPr/>
                    <a:lstStyle/>
                    <a:p>
                      <a:r>
                        <a:rPr lang="nb-NO" sz="1400" b="1" dirty="0"/>
                        <a:t>1. Begrunnelse </a:t>
                      </a:r>
                      <a:r>
                        <a:rPr lang="nb-NO" sz="1400" i="1" dirty="0"/>
                        <a:t>(Hva er utfordringen og hva er verdien av å løse det?)</a:t>
                      </a:r>
                    </a:p>
                  </a:txBody>
                  <a:tcPr anchor="ctr">
                    <a:solidFill>
                      <a:srgbClr val="E3ECED"/>
                    </a:solidFill>
                  </a:tcPr>
                </a:tc>
                <a:tc gridSpan="6">
                  <a:txBody>
                    <a:bodyPr/>
                    <a:lstStyle/>
                    <a:p>
                      <a:r>
                        <a:rPr lang="nb-NO" sz="1400" b="1"/>
                        <a:t>3. Ønsket situasjon </a:t>
                      </a:r>
                      <a:r>
                        <a:rPr lang="nb-NO" sz="1400" i="1"/>
                        <a:t>(Hvordan ser det ut når utfordringene er fjernet?)</a:t>
                      </a:r>
                    </a:p>
                  </a:txBody>
                  <a:tcPr anchor="ctr">
                    <a:solidFill>
                      <a:srgbClr val="E3ECED"/>
                    </a:solidFill>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extLst>
                  <a:ext uri="{0D108BD9-81ED-4DB2-BD59-A6C34878D82A}">
                    <a16:rowId xmlns:a16="http://schemas.microsoft.com/office/drawing/2014/main" val="3526937191"/>
                  </a:ext>
                </a:extLst>
              </a:tr>
              <a:tr h="1682351">
                <a:tc>
                  <a:txBody>
                    <a:bodyPr/>
                    <a:lstStyle/>
                    <a:p>
                      <a:pPr marL="0" indent="0">
                        <a:buFont typeface="Arial" panose="020B0604020202020204" pitchFamily="34" charset="0"/>
                        <a:buNone/>
                      </a:pPr>
                      <a:r>
                        <a:rPr lang="nb-NO" sz="1200" i="1" dirty="0">
                          <a:solidFill>
                            <a:schemeClr val="bg1">
                              <a:lumMod val="50000"/>
                            </a:schemeClr>
                          </a:solidFill>
                        </a:rPr>
                        <a:t>[Beskriv utfordringene vi må løse og verdien av å løse dem. En god beskrivelse er:</a:t>
                      </a:r>
                    </a:p>
                    <a:p>
                      <a:pPr marL="171450" lvl="0" indent="-171450">
                        <a:buFont typeface="Arial" panose="020B0604020202020204" pitchFamily="34" charset="0"/>
                        <a:buChar char="•"/>
                      </a:pPr>
                      <a:r>
                        <a:rPr lang="nb-NO" sz="1200" i="1" dirty="0">
                          <a:solidFill>
                            <a:schemeClr val="bg1">
                              <a:lumMod val="50000"/>
                            </a:schemeClr>
                          </a:solidFill>
                        </a:rPr>
                        <a:t>Tallfestet</a:t>
                      </a:r>
                    </a:p>
                    <a:p>
                      <a:pPr marL="171450" lvl="0" indent="-171450">
                        <a:buFont typeface="Arial" panose="020B0604020202020204" pitchFamily="34" charset="0"/>
                        <a:buChar char="•"/>
                      </a:pPr>
                      <a:r>
                        <a:rPr lang="nb-NO" sz="1200" i="1" dirty="0">
                          <a:solidFill>
                            <a:schemeClr val="bg1">
                              <a:lumMod val="50000"/>
                            </a:schemeClr>
                          </a:solidFill>
                        </a:rPr>
                        <a:t>Målbart</a:t>
                      </a:r>
                    </a:p>
                    <a:p>
                      <a:pPr marL="171450" lvl="0" indent="-171450">
                        <a:buFont typeface="Arial" panose="020B0604020202020204" pitchFamily="34" charset="0"/>
                        <a:buChar char="•"/>
                      </a:pPr>
                      <a:r>
                        <a:rPr lang="nb-NO" sz="1200" i="1" dirty="0">
                          <a:solidFill>
                            <a:schemeClr val="bg1">
                              <a:lumMod val="50000"/>
                            </a:schemeClr>
                          </a:solidFill>
                        </a:rPr>
                        <a:t>Basert på fakta</a:t>
                      </a:r>
                    </a:p>
                    <a:p>
                      <a:pPr marL="171450" lvl="0" indent="-171450">
                        <a:buFont typeface="Arial" panose="020B0604020202020204" pitchFamily="34" charset="0"/>
                        <a:buChar char="•"/>
                      </a:pPr>
                      <a:r>
                        <a:rPr lang="nb-NO" sz="1200" i="1" dirty="0">
                          <a:solidFill>
                            <a:schemeClr val="bg1">
                              <a:lumMod val="50000"/>
                            </a:schemeClr>
                          </a:solidFill>
                        </a:rPr>
                        <a:t>Bidra til å nå virksomhetens mål</a:t>
                      </a:r>
                    </a:p>
                    <a:p>
                      <a:pPr marL="171450" lvl="0" indent="-171450">
                        <a:buFont typeface="Arial" panose="020B0604020202020204" pitchFamily="34" charset="0"/>
                        <a:buChar char="•"/>
                      </a:pPr>
                      <a:r>
                        <a:rPr lang="nb-NO" sz="1200" i="1" dirty="0">
                          <a:solidFill>
                            <a:schemeClr val="bg1">
                              <a:lumMod val="50000"/>
                            </a:schemeClr>
                          </a:solidFill>
                        </a:rPr>
                        <a:t>Tidfestet]</a:t>
                      </a:r>
                    </a:p>
                  </a:txBody>
                  <a:tcPr>
                    <a:solidFill>
                      <a:schemeClr val="bg1"/>
                    </a:solidFill>
                  </a:tcPr>
                </a:tc>
                <a:tc gridSpan="6">
                  <a:txBody>
                    <a:bodyPr/>
                    <a:lstStyle/>
                    <a:p>
                      <a:pPr marL="0" indent="0">
                        <a:buFont typeface="Arial" panose="020B0604020202020204" pitchFamily="34" charset="0"/>
                        <a:buNone/>
                      </a:pPr>
                      <a:r>
                        <a:rPr lang="nb-NO" sz="1200" i="1" dirty="0">
                          <a:solidFill>
                            <a:schemeClr val="bg1">
                              <a:lumMod val="50000"/>
                            </a:schemeClr>
                          </a:solidFill>
                        </a:rPr>
                        <a:t>[Beskriv måten vi forventer at prosessen skal fungere etter å ha løst rotårsakene i nåsituasjonen]</a:t>
                      </a:r>
                    </a:p>
                    <a:p>
                      <a:pPr marL="0" indent="0">
                        <a:buFont typeface="Arial" panose="020B0604020202020204" pitchFamily="34" charset="0"/>
                        <a:buNone/>
                      </a:pPr>
                      <a:endParaRPr lang="nb-NO" sz="1200" dirty="0"/>
                    </a:p>
                  </a:txBody>
                  <a:tcPr>
                    <a:solidFill>
                      <a:schemeClr val="bg1"/>
                    </a:solidFill>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extLst>
                  <a:ext uri="{0D108BD9-81ED-4DB2-BD59-A6C34878D82A}">
                    <a16:rowId xmlns:a16="http://schemas.microsoft.com/office/drawing/2014/main" val="2593791066"/>
                  </a:ext>
                </a:extLst>
              </a:tr>
              <a:tr h="318980">
                <a:tc>
                  <a:txBody>
                    <a:bodyPr/>
                    <a:lstStyle/>
                    <a:p>
                      <a:r>
                        <a:rPr lang="nb-NO" sz="1400" b="1" dirty="0"/>
                        <a:t>2. Nåsituasjonen </a:t>
                      </a:r>
                      <a:r>
                        <a:rPr lang="nb-NO" sz="1400" i="1" dirty="0"/>
                        <a:t>(Hvordan gjør vi det i dag, og hvor er utfordringene?)</a:t>
                      </a:r>
                    </a:p>
                  </a:txBody>
                  <a:tcPr anchor="ctr">
                    <a:solidFill>
                      <a:srgbClr val="E3ECED"/>
                    </a:solidFill>
                  </a:tcPr>
                </a:tc>
                <a:tc gridSpan="6">
                  <a:txBody>
                    <a:bodyPr/>
                    <a:lstStyle/>
                    <a:p>
                      <a:r>
                        <a:rPr lang="nb-NO" sz="1400" b="1" dirty="0"/>
                        <a:t>4. Utredningstiltak </a:t>
                      </a:r>
                      <a:r>
                        <a:rPr lang="nb-NO" sz="1400" i="1" dirty="0"/>
                        <a:t>(Hva må gjøres for å komme oss til ønsket situasjon?)</a:t>
                      </a:r>
                    </a:p>
                  </a:txBody>
                  <a:tcPr anchor="ctr">
                    <a:solidFill>
                      <a:srgbClr val="E3ECED"/>
                    </a:solidFill>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extLst>
                  <a:ext uri="{0D108BD9-81ED-4DB2-BD59-A6C34878D82A}">
                    <a16:rowId xmlns:a16="http://schemas.microsoft.com/office/drawing/2014/main" val="660342258"/>
                  </a:ext>
                </a:extLst>
              </a:tr>
              <a:tr h="304513">
                <a:tc rowSpan="6">
                  <a:txBody>
                    <a:bodyPr/>
                    <a:lstStyle/>
                    <a:p>
                      <a:pPr marL="0" indent="0">
                        <a:buFont typeface="Arial" panose="020B0604020202020204" pitchFamily="34" charset="0"/>
                        <a:buNone/>
                      </a:pPr>
                      <a:r>
                        <a:rPr lang="nb-NO" sz="1200" i="1" dirty="0">
                          <a:solidFill>
                            <a:schemeClr val="bg1">
                              <a:lumMod val="50000"/>
                            </a:schemeClr>
                          </a:solidFill>
                        </a:rPr>
                        <a:t>[Beskriv prosessene slik de faktisk fungerer i dag, og hvilke utfordringer dette skaper] </a:t>
                      </a:r>
                    </a:p>
                    <a:p>
                      <a:pPr marL="0" indent="0">
                        <a:buFont typeface="Arial" panose="020B0604020202020204" pitchFamily="34" charset="0"/>
                        <a:buNone/>
                      </a:pPr>
                      <a:endParaRPr lang="nb-NO" sz="1200" dirty="0"/>
                    </a:p>
                  </a:txBody>
                  <a:tcPr>
                    <a:solidFill>
                      <a:schemeClr val="bg1"/>
                    </a:solidFill>
                  </a:tcPr>
                </a:tc>
                <a:tc gridSpan="2">
                  <a:txBody>
                    <a:bodyPr/>
                    <a:lstStyle/>
                    <a:p>
                      <a:r>
                        <a:rPr lang="nb-NO" sz="1200" b="1" dirty="0"/>
                        <a:t>Utredningstiltak</a:t>
                      </a:r>
                    </a:p>
                  </a:txBody>
                  <a:tcPr anchor="ctr">
                    <a:solidFill>
                      <a:schemeClr val="bg1"/>
                    </a:solidFill>
                  </a:tcPr>
                </a:tc>
                <a:tc hMerge="1">
                  <a:txBody>
                    <a:bodyPr/>
                    <a:lstStyle/>
                    <a:p>
                      <a:endParaRPr lang="nb-NO"/>
                    </a:p>
                  </a:txBody>
                  <a:tcPr/>
                </a:tc>
                <a:tc gridSpan="2">
                  <a:txBody>
                    <a:bodyPr/>
                    <a:lstStyle/>
                    <a:p>
                      <a:r>
                        <a:rPr lang="nb-NO" sz="1200" b="1" dirty="0"/>
                        <a:t>Ansvar</a:t>
                      </a:r>
                    </a:p>
                  </a:txBody>
                  <a:tcPr anchor="ctr">
                    <a:solidFill>
                      <a:schemeClr val="bg1"/>
                    </a:solidFill>
                  </a:tcPr>
                </a:tc>
                <a:tc hMerge="1">
                  <a:txBody>
                    <a:bodyPr/>
                    <a:lstStyle/>
                    <a:p>
                      <a:endParaRPr lang="nb-NO"/>
                    </a:p>
                  </a:txBody>
                  <a:tcPr/>
                </a:tc>
                <a:tc>
                  <a:txBody>
                    <a:bodyPr/>
                    <a:lstStyle/>
                    <a:p>
                      <a:r>
                        <a:rPr lang="nb-NO" sz="1200" b="1"/>
                        <a:t>Frist</a:t>
                      </a:r>
                    </a:p>
                  </a:txBody>
                  <a:tcPr anchor="ctr">
                    <a:solidFill>
                      <a:schemeClr val="bg1"/>
                    </a:solidFill>
                  </a:tcPr>
                </a:tc>
                <a:tc>
                  <a:txBody>
                    <a:bodyPr/>
                    <a:lstStyle/>
                    <a:p>
                      <a:r>
                        <a:rPr lang="nb-NO" sz="1200" b="1"/>
                        <a:t>Status</a:t>
                      </a:r>
                    </a:p>
                  </a:txBody>
                  <a:tcPr anchor="ctr">
                    <a:solidFill>
                      <a:schemeClr val="bg1"/>
                    </a:solidFill>
                  </a:tcPr>
                </a:tc>
                <a:extLst>
                  <a:ext uri="{0D108BD9-81ED-4DB2-BD59-A6C34878D82A}">
                    <a16:rowId xmlns:a16="http://schemas.microsoft.com/office/drawing/2014/main" val="1510638400"/>
                  </a:ext>
                </a:extLst>
              </a:tr>
              <a:tr h="364547">
                <a:tc vMerge="1">
                  <a:txBody>
                    <a:bodyPr/>
                    <a:lstStyle/>
                    <a:p>
                      <a:endParaRPr lang="nb-NO"/>
                    </a:p>
                  </a:txBody>
                  <a:tcPr/>
                </a:tc>
                <a:tc gridSpan="2">
                  <a:txBody>
                    <a:bodyPr/>
                    <a:lstStyle/>
                    <a:p>
                      <a:endParaRPr lang="nb-NO" sz="1200"/>
                    </a:p>
                  </a:txBody>
                  <a:tcPr>
                    <a:solidFill>
                      <a:schemeClr val="bg1"/>
                    </a:solidFill>
                  </a:tcPr>
                </a:tc>
                <a:tc hMerge="1">
                  <a:txBody>
                    <a:bodyPr/>
                    <a:lstStyle/>
                    <a:p>
                      <a:endParaRPr lang="nb-NO"/>
                    </a:p>
                  </a:txBody>
                  <a:tcPr/>
                </a:tc>
                <a:tc gridSpan="2">
                  <a:txBody>
                    <a:bodyPr/>
                    <a:lstStyle/>
                    <a:p>
                      <a:endParaRPr lang="nb-NO" sz="1200"/>
                    </a:p>
                  </a:txBody>
                  <a:tcPr>
                    <a:solidFill>
                      <a:schemeClr val="bg1"/>
                    </a:solidFill>
                  </a:tcPr>
                </a:tc>
                <a:tc hMerge="1">
                  <a:txBody>
                    <a:bodyPr/>
                    <a:lstStyle/>
                    <a:p>
                      <a:endParaRPr lang="nb-NO"/>
                    </a:p>
                  </a:txBody>
                  <a:tcPr/>
                </a:tc>
                <a:tc>
                  <a:txBody>
                    <a:bodyPr/>
                    <a:lstStyle/>
                    <a:p>
                      <a:endParaRPr lang="nb-NO" sz="1200"/>
                    </a:p>
                  </a:txBody>
                  <a:tcPr>
                    <a:solidFill>
                      <a:schemeClr val="bg1"/>
                    </a:solidFill>
                  </a:tcPr>
                </a:tc>
                <a:tc>
                  <a:txBody>
                    <a:bodyPr/>
                    <a:lstStyle/>
                    <a:p>
                      <a:endParaRPr lang="nb-NO" sz="1200"/>
                    </a:p>
                  </a:txBody>
                  <a:tcPr>
                    <a:solidFill>
                      <a:schemeClr val="bg1"/>
                    </a:solidFill>
                  </a:tcPr>
                </a:tc>
                <a:extLst>
                  <a:ext uri="{0D108BD9-81ED-4DB2-BD59-A6C34878D82A}">
                    <a16:rowId xmlns:a16="http://schemas.microsoft.com/office/drawing/2014/main" val="3760930603"/>
                  </a:ext>
                </a:extLst>
              </a:tr>
              <a:tr h="364547">
                <a:tc vMerge="1">
                  <a:txBody>
                    <a:bodyPr/>
                    <a:lstStyle/>
                    <a:p>
                      <a:endParaRPr lang="nb-NO"/>
                    </a:p>
                  </a:txBody>
                  <a:tcPr/>
                </a:tc>
                <a:tc gridSpan="2">
                  <a:txBody>
                    <a:bodyPr/>
                    <a:lstStyle/>
                    <a:p>
                      <a:endParaRPr lang="nb-NO" sz="1200" dirty="0"/>
                    </a:p>
                  </a:txBody>
                  <a:tcPr>
                    <a:solidFill>
                      <a:schemeClr val="bg1"/>
                    </a:solidFill>
                  </a:tcPr>
                </a:tc>
                <a:tc hMerge="1">
                  <a:txBody>
                    <a:bodyPr/>
                    <a:lstStyle/>
                    <a:p>
                      <a:endParaRPr lang="nb-NO"/>
                    </a:p>
                  </a:txBody>
                  <a:tcPr/>
                </a:tc>
                <a:tc gridSpan="2">
                  <a:txBody>
                    <a:bodyPr/>
                    <a:lstStyle/>
                    <a:p>
                      <a:endParaRPr lang="nb-NO" sz="1200"/>
                    </a:p>
                  </a:txBody>
                  <a:tcPr>
                    <a:solidFill>
                      <a:schemeClr val="bg1"/>
                    </a:solidFill>
                  </a:tcPr>
                </a:tc>
                <a:tc hMerge="1">
                  <a:txBody>
                    <a:bodyPr/>
                    <a:lstStyle/>
                    <a:p>
                      <a:endParaRPr lang="nb-NO"/>
                    </a:p>
                  </a:txBody>
                  <a:tcPr/>
                </a:tc>
                <a:tc>
                  <a:txBody>
                    <a:bodyPr/>
                    <a:lstStyle/>
                    <a:p>
                      <a:endParaRPr lang="nb-NO" sz="1200"/>
                    </a:p>
                  </a:txBody>
                  <a:tcPr>
                    <a:solidFill>
                      <a:schemeClr val="bg1"/>
                    </a:solidFill>
                  </a:tcPr>
                </a:tc>
                <a:tc>
                  <a:txBody>
                    <a:bodyPr/>
                    <a:lstStyle/>
                    <a:p>
                      <a:endParaRPr lang="nb-NO" sz="1200"/>
                    </a:p>
                  </a:txBody>
                  <a:tcPr>
                    <a:solidFill>
                      <a:schemeClr val="bg1"/>
                    </a:solidFill>
                  </a:tcPr>
                </a:tc>
                <a:extLst>
                  <a:ext uri="{0D108BD9-81ED-4DB2-BD59-A6C34878D82A}">
                    <a16:rowId xmlns:a16="http://schemas.microsoft.com/office/drawing/2014/main" val="2620965188"/>
                  </a:ext>
                </a:extLst>
              </a:tr>
              <a:tr h="364547">
                <a:tc vMerge="1">
                  <a:txBody>
                    <a:bodyPr/>
                    <a:lstStyle/>
                    <a:p>
                      <a:endParaRPr lang="nb-NO"/>
                    </a:p>
                  </a:txBody>
                  <a:tcPr/>
                </a:tc>
                <a:tc gridSpan="2">
                  <a:txBody>
                    <a:bodyPr/>
                    <a:lstStyle/>
                    <a:p>
                      <a:endParaRPr lang="nb-NO" sz="1200" dirty="0"/>
                    </a:p>
                  </a:txBody>
                  <a:tcPr>
                    <a:solidFill>
                      <a:schemeClr val="bg1"/>
                    </a:solidFill>
                  </a:tcPr>
                </a:tc>
                <a:tc hMerge="1">
                  <a:txBody>
                    <a:bodyPr/>
                    <a:lstStyle/>
                    <a:p>
                      <a:endParaRPr lang="nb-NO"/>
                    </a:p>
                  </a:txBody>
                  <a:tcPr/>
                </a:tc>
                <a:tc gridSpan="2">
                  <a:txBody>
                    <a:bodyPr/>
                    <a:lstStyle/>
                    <a:p>
                      <a:endParaRPr lang="nb-NO" sz="1200"/>
                    </a:p>
                  </a:txBody>
                  <a:tcPr>
                    <a:solidFill>
                      <a:schemeClr val="bg1"/>
                    </a:solidFill>
                  </a:tcPr>
                </a:tc>
                <a:tc hMerge="1">
                  <a:txBody>
                    <a:bodyPr/>
                    <a:lstStyle/>
                    <a:p>
                      <a:endParaRPr lang="nb-NO"/>
                    </a:p>
                  </a:txBody>
                  <a:tcPr/>
                </a:tc>
                <a:tc>
                  <a:txBody>
                    <a:bodyPr/>
                    <a:lstStyle/>
                    <a:p>
                      <a:endParaRPr lang="nb-NO" sz="1200"/>
                    </a:p>
                  </a:txBody>
                  <a:tcPr>
                    <a:solidFill>
                      <a:schemeClr val="bg1"/>
                    </a:solidFill>
                  </a:tcPr>
                </a:tc>
                <a:tc>
                  <a:txBody>
                    <a:bodyPr/>
                    <a:lstStyle/>
                    <a:p>
                      <a:endParaRPr lang="nb-NO" sz="1200"/>
                    </a:p>
                  </a:txBody>
                  <a:tcPr>
                    <a:solidFill>
                      <a:schemeClr val="bg1"/>
                    </a:solidFill>
                  </a:tcPr>
                </a:tc>
                <a:extLst>
                  <a:ext uri="{0D108BD9-81ED-4DB2-BD59-A6C34878D82A}">
                    <a16:rowId xmlns:a16="http://schemas.microsoft.com/office/drawing/2014/main" val="10451394"/>
                  </a:ext>
                </a:extLst>
              </a:tr>
              <a:tr h="364547">
                <a:tc vMerge="1">
                  <a:txBody>
                    <a:bodyPr/>
                    <a:lstStyle/>
                    <a:p>
                      <a:endParaRPr lang="nb-NO"/>
                    </a:p>
                  </a:txBody>
                  <a:tcPr/>
                </a:tc>
                <a:tc gridSpan="2">
                  <a:txBody>
                    <a:bodyPr/>
                    <a:lstStyle/>
                    <a:p>
                      <a:endParaRPr lang="nb-NO" sz="1200" dirty="0"/>
                    </a:p>
                  </a:txBody>
                  <a:tcPr>
                    <a:solidFill>
                      <a:schemeClr val="bg1"/>
                    </a:solidFill>
                  </a:tcPr>
                </a:tc>
                <a:tc hMerge="1">
                  <a:txBody>
                    <a:bodyPr/>
                    <a:lstStyle/>
                    <a:p>
                      <a:endParaRPr lang="nb-NO"/>
                    </a:p>
                  </a:txBody>
                  <a:tcPr/>
                </a:tc>
                <a:tc gridSpan="2">
                  <a:txBody>
                    <a:bodyPr/>
                    <a:lstStyle/>
                    <a:p>
                      <a:endParaRPr lang="nb-NO" sz="1200" dirty="0"/>
                    </a:p>
                  </a:txBody>
                  <a:tcPr>
                    <a:solidFill>
                      <a:schemeClr val="bg1"/>
                    </a:solidFill>
                  </a:tcPr>
                </a:tc>
                <a:tc hMerge="1">
                  <a:txBody>
                    <a:bodyPr/>
                    <a:lstStyle/>
                    <a:p>
                      <a:endParaRPr lang="nb-NO"/>
                    </a:p>
                  </a:txBody>
                  <a:tcPr/>
                </a:tc>
                <a:tc>
                  <a:txBody>
                    <a:bodyPr/>
                    <a:lstStyle/>
                    <a:p>
                      <a:endParaRPr lang="nb-NO" sz="1200"/>
                    </a:p>
                  </a:txBody>
                  <a:tcPr>
                    <a:solidFill>
                      <a:schemeClr val="bg1"/>
                    </a:solidFill>
                  </a:tcPr>
                </a:tc>
                <a:tc>
                  <a:txBody>
                    <a:bodyPr/>
                    <a:lstStyle/>
                    <a:p>
                      <a:endParaRPr lang="nb-NO" sz="1200"/>
                    </a:p>
                  </a:txBody>
                  <a:tcPr>
                    <a:solidFill>
                      <a:schemeClr val="bg1"/>
                    </a:solidFill>
                  </a:tcPr>
                </a:tc>
                <a:extLst>
                  <a:ext uri="{0D108BD9-81ED-4DB2-BD59-A6C34878D82A}">
                    <a16:rowId xmlns:a16="http://schemas.microsoft.com/office/drawing/2014/main" val="4206081721"/>
                  </a:ext>
                </a:extLst>
              </a:tr>
              <a:tr h="364547">
                <a:tc vMerge="1">
                  <a:txBody>
                    <a:bodyPr/>
                    <a:lstStyle/>
                    <a:p>
                      <a:endParaRPr lang="nb-NO"/>
                    </a:p>
                  </a:txBody>
                  <a:tcPr/>
                </a:tc>
                <a:tc gridSpan="2">
                  <a:txBody>
                    <a:bodyPr/>
                    <a:lstStyle/>
                    <a:p>
                      <a:endParaRPr lang="nb-NO" sz="1200"/>
                    </a:p>
                  </a:txBody>
                  <a:tcPr>
                    <a:solidFill>
                      <a:schemeClr val="bg1"/>
                    </a:solidFill>
                  </a:tcPr>
                </a:tc>
                <a:tc hMerge="1">
                  <a:txBody>
                    <a:bodyPr/>
                    <a:lstStyle/>
                    <a:p>
                      <a:endParaRPr lang="nb-NO"/>
                    </a:p>
                  </a:txBody>
                  <a:tcPr/>
                </a:tc>
                <a:tc gridSpan="2">
                  <a:txBody>
                    <a:bodyPr/>
                    <a:lstStyle/>
                    <a:p>
                      <a:endParaRPr lang="nb-NO" sz="1200" dirty="0"/>
                    </a:p>
                  </a:txBody>
                  <a:tcPr>
                    <a:solidFill>
                      <a:schemeClr val="bg1"/>
                    </a:solidFill>
                  </a:tcPr>
                </a:tc>
                <a:tc hMerge="1">
                  <a:txBody>
                    <a:bodyPr/>
                    <a:lstStyle/>
                    <a:p>
                      <a:endParaRPr lang="nb-NO"/>
                    </a:p>
                  </a:txBody>
                  <a:tcPr/>
                </a:tc>
                <a:tc>
                  <a:txBody>
                    <a:bodyPr/>
                    <a:lstStyle/>
                    <a:p>
                      <a:endParaRPr lang="nb-NO" sz="1200"/>
                    </a:p>
                  </a:txBody>
                  <a:tcPr>
                    <a:solidFill>
                      <a:schemeClr val="bg1"/>
                    </a:solidFill>
                  </a:tcPr>
                </a:tc>
                <a:tc>
                  <a:txBody>
                    <a:bodyPr/>
                    <a:lstStyle/>
                    <a:p>
                      <a:endParaRPr lang="nb-NO" sz="1200" dirty="0"/>
                    </a:p>
                  </a:txBody>
                  <a:tcPr>
                    <a:solidFill>
                      <a:schemeClr val="bg1"/>
                    </a:solidFill>
                  </a:tcPr>
                </a:tc>
                <a:extLst>
                  <a:ext uri="{0D108BD9-81ED-4DB2-BD59-A6C34878D82A}">
                    <a16:rowId xmlns:a16="http://schemas.microsoft.com/office/drawing/2014/main" val="2398866599"/>
                  </a:ext>
                </a:extLst>
              </a:tr>
              <a:tr h="318980">
                <a:tc>
                  <a:txBody>
                    <a:bodyPr/>
                    <a:lstStyle/>
                    <a:p>
                      <a:r>
                        <a:rPr lang="nb-NO" sz="1400" b="1"/>
                        <a:t>Rotårsakene</a:t>
                      </a:r>
                      <a:r>
                        <a:rPr lang="nb-NO" sz="1400"/>
                        <a:t> </a:t>
                      </a:r>
                      <a:r>
                        <a:rPr lang="nb-NO" sz="1400" i="1"/>
                        <a:t>(Hva er bakenforliggende grunner til utfordringene?)</a:t>
                      </a:r>
                    </a:p>
                  </a:txBody>
                  <a:tcPr anchor="ctr">
                    <a:solidFill>
                      <a:srgbClr val="E3ECED"/>
                    </a:solidFill>
                  </a:tcPr>
                </a:tc>
                <a:tc gridSpan="6">
                  <a:txBody>
                    <a:bodyPr/>
                    <a:lstStyle/>
                    <a:p>
                      <a:r>
                        <a:rPr lang="nb-NO" sz="1400" b="1"/>
                        <a:t>5. Måling </a:t>
                      </a:r>
                      <a:r>
                        <a:rPr lang="nb-NO" sz="1400" i="1"/>
                        <a:t>(Hvilke parameter(e) må vi måle for å vite om tiltakene gir effekt?)</a:t>
                      </a:r>
                    </a:p>
                  </a:txBody>
                  <a:tcPr anchor="ctr">
                    <a:solidFill>
                      <a:srgbClr val="E3ECED"/>
                    </a:solidFill>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extLst>
                  <a:ext uri="{0D108BD9-81ED-4DB2-BD59-A6C34878D82A}">
                    <a16:rowId xmlns:a16="http://schemas.microsoft.com/office/drawing/2014/main" val="2584400456"/>
                  </a:ext>
                </a:extLst>
              </a:tr>
              <a:tr h="1753154">
                <a:tc>
                  <a:txBody>
                    <a:bodyPr/>
                    <a:lstStyle/>
                    <a:p>
                      <a:pPr marL="0" indent="0">
                        <a:buFont typeface="Arial" panose="020B0604020202020204" pitchFamily="34" charset="0"/>
                        <a:buNone/>
                      </a:pPr>
                      <a:r>
                        <a:rPr lang="nb-NO" sz="1200" i="1" dirty="0">
                          <a:solidFill>
                            <a:schemeClr val="bg1">
                              <a:lumMod val="50000"/>
                            </a:schemeClr>
                          </a:solidFill>
                        </a:rPr>
                        <a:t>[Beskriv mulige rotårsaker (bakenforliggende årsaker) til at utfordringene oppstår. Et godt tips er å stille seg spørsmålet </a:t>
                      </a:r>
                      <a:r>
                        <a:rPr lang="nb-NO" sz="1200" i="1" u="sng" dirty="0">
                          <a:solidFill>
                            <a:schemeClr val="bg1">
                              <a:lumMod val="50000"/>
                            </a:schemeClr>
                          </a:solidFill>
                        </a:rPr>
                        <a:t>hvorfor</a:t>
                      </a:r>
                      <a:r>
                        <a:rPr lang="nb-NO" sz="1200" i="1" u="none" dirty="0">
                          <a:solidFill>
                            <a:schemeClr val="bg1">
                              <a:lumMod val="50000"/>
                            </a:schemeClr>
                          </a:solidFill>
                        </a:rPr>
                        <a:t> </a:t>
                      </a:r>
                      <a:r>
                        <a:rPr lang="nb-NO" sz="1200" i="1" dirty="0">
                          <a:solidFill>
                            <a:schemeClr val="bg1">
                              <a:lumMod val="50000"/>
                            </a:schemeClr>
                          </a:solidFill>
                        </a:rPr>
                        <a:t>helt til man kommer til bunns i hvorfor utfordringen oppstår. Mulige årsakskategorier kan for eksempel være:</a:t>
                      </a:r>
                    </a:p>
                    <a:p>
                      <a:pPr marL="171450" indent="-171450">
                        <a:buFont typeface="Arial" panose="020B0604020202020204" pitchFamily="34" charset="0"/>
                        <a:buChar char="•"/>
                      </a:pPr>
                      <a:r>
                        <a:rPr lang="nb-NO" sz="1200" i="1" dirty="0">
                          <a:solidFill>
                            <a:schemeClr val="bg1">
                              <a:lumMod val="50000"/>
                            </a:schemeClr>
                          </a:solidFill>
                        </a:rPr>
                        <a:t>Arbeidsverktøy og systemer</a:t>
                      </a:r>
                    </a:p>
                    <a:p>
                      <a:pPr marL="171450" indent="-171450">
                        <a:buFont typeface="Arial" panose="020B0604020202020204" pitchFamily="34" charset="0"/>
                        <a:buChar char="•"/>
                      </a:pPr>
                      <a:r>
                        <a:rPr lang="nb-NO" sz="1200" i="1" dirty="0">
                          <a:solidFill>
                            <a:schemeClr val="bg1">
                              <a:lumMod val="50000"/>
                            </a:schemeClr>
                          </a:solidFill>
                        </a:rPr>
                        <a:t>Metode</a:t>
                      </a:r>
                    </a:p>
                    <a:p>
                      <a:pPr marL="171450" indent="-171450">
                        <a:buFont typeface="Arial" panose="020B0604020202020204" pitchFamily="34" charset="0"/>
                        <a:buChar char="•"/>
                      </a:pPr>
                      <a:r>
                        <a:rPr lang="nb-NO" sz="1200" i="1" dirty="0">
                          <a:solidFill>
                            <a:schemeClr val="bg1">
                              <a:lumMod val="50000"/>
                            </a:schemeClr>
                          </a:solidFill>
                        </a:rPr>
                        <a:t>Opplæring</a:t>
                      </a:r>
                    </a:p>
                    <a:p>
                      <a:pPr marL="171450" indent="-171450">
                        <a:buFont typeface="Arial" panose="020B0604020202020204" pitchFamily="34" charset="0"/>
                        <a:buChar char="•"/>
                      </a:pPr>
                      <a:r>
                        <a:rPr lang="nb-NO" sz="1200" i="1" dirty="0">
                          <a:solidFill>
                            <a:schemeClr val="bg1">
                              <a:lumMod val="50000"/>
                            </a:schemeClr>
                          </a:solidFill>
                        </a:rPr>
                        <a:t>Roller og ansvar</a:t>
                      </a:r>
                    </a:p>
                    <a:p>
                      <a:pPr marL="171450" indent="-171450">
                        <a:buFont typeface="Arial" panose="020B0604020202020204" pitchFamily="34" charset="0"/>
                        <a:buChar char="•"/>
                      </a:pPr>
                      <a:r>
                        <a:rPr lang="nb-NO" sz="1200" i="1" dirty="0">
                          <a:solidFill>
                            <a:schemeClr val="bg1">
                              <a:lumMod val="50000"/>
                            </a:schemeClr>
                          </a:solidFill>
                        </a:rPr>
                        <a:t>Rutiner og prosedyrer</a:t>
                      </a:r>
                    </a:p>
                    <a:p>
                      <a:pPr marL="171450" indent="-171450">
                        <a:buFont typeface="Arial" panose="020B0604020202020204" pitchFamily="34" charset="0"/>
                        <a:buChar char="•"/>
                      </a:pPr>
                      <a:r>
                        <a:rPr lang="nb-NO" sz="1200" i="1" dirty="0">
                          <a:solidFill>
                            <a:schemeClr val="bg1">
                              <a:lumMod val="50000"/>
                            </a:schemeClr>
                          </a:solidFill>
                        </a:rPr>
                        <a:t>Menneskelige feil]</a:t>
                      </a:r>
                    </a:p>
                  </a:txBody>
                  <a:tcPr>
                    <a:solidFill>
                      <a:schemeClr val="bg1"/>
                    </a:solidFill>
                  </a:tcPr>
                </a:tc>
                <a:tc gridSpan="6">
                  <a:txBody>
                    <a:bodyPr/>
                    <a:lstStyle/>
                    <a:p>
                      <a:pPr marL="0" indent="0">
                        <a:buFont typeface="Arial" panose="020B0604020202020204" pitchFamily="34" charset="0"/>
                        <a:buNone/>
                      </a:pPr>
                      <a:r>
                        <a:rPr lang="nb-NO" sz="1200" i="1" dirty="0">
                          <a:solidFill>
                            <a:schemeClr val="bg1">
                              <a:lumMod val="50000"/>
                            </a:schemeClr>
                          </a:solidFill>
                        </a:rPr>
                        <a:t>[Beskriv hvilke måleparametere vi må måle for å følge med på om tiltakene gir ønsket effekt]</a:t>
                      </a:r>
                    </a:p>
                    <a:p>
                      <a:pPr marL="0" indent="0">
                        <a:buFont typeface="Arial" panose="020B0604020202020204" pitchFamily="34" charset="0"/>
                        <a:buNone/>
                      </a:pPr>
                      <a:endParaRPr lang="nb-NO" sz="1200" dirty="0">
                        <a:solidFill>
                          <a:schemeClr val="bg1">
                            <a:lumMod val="50000"/>
                          </a:schemeClr>
                        </a:solidFill>
                      </a:endParaRPr>
                    </a:p>
                  </a:txBody>
                  <a:tcPr>
                    <a:solidFill>
                      <a:schemeClr val="bg1"/>
                    </a:solidFill>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extLst>
                  <a:ext uri="{0D108BD9-81ED-4DB2-BD59-A6C34878D82A}">
                    <a16:rowId xmlns:a16="http://schemas.microsoft.com/office/drawing/2014/main" val="461583985"/>
                  </a:ext>
                </a:extLst>
              </a:tr>
            </a:tbl>
          </a:graphicData>
        </a:graphic>
      </p:graphicFrame>
      <p:sp>
        <p:nvSpPr>
          <p:cNvPr id="3" name="TekstSylinder 2">
            <a:extLst>
              <a:ext uri="{FF2B5EF4-FFF2-40B4-BE49-F238E27FC236}">
                <a16:creationId xmlns:a16="http://schemas.microsoft.com/office/drawing/2014/main" id="{7A802A99-3FD1-4B88-8449-23A0B4C9081E}"/>
              </a:ext>
            </a:extLst>
          </p:cNvPr>
          <p:cNvSpPr txBox="1"/>
          <p:nvPr/>
        </p:nvSpPr>
        <p:spPr>
          <a:xfrm rot="20839076">
            <a:off x="2665720" y="2025498"/>
            <a:ext cx="6860560" cy="2800767"/>
          </a:xfrm>
          <a:prstGeom prst="rect">
            <a:avLst/>
          </a:prstGeom>
          <a:noFill/>
        </p:spPr>
        <p:txBody>
          <a:bodyPr wrap="square" rtlCol="0">
            <a:spAutoFit/>
          </a:bodyPr>
          <a:lstStyle/>
          <a:p>
            <a:pPr algn="ctr"/>
            <a:r>
              <a:rPr lang="nb-NO" sz="8800" b="1" dirty="0">
                <a:solidFill>
                  <a:schemeClr val="accent2">
                    <a:alpha val="30000"/>
                  </a:schemeClr>
                </a:solidFill>
              </a:rPr>
              <a:t>MAL VIRKSOMHET</a:t>
            </a:r>
          </a:p>
        </p:txBody>
      </p:sp>
    </p:spTree>
    <p:extLst>
      <p:ext uri="{BB962C8B-B14F-4D97-AF65-F5344CB8AC3E}">
        <p14:creationId xmlns:p14="http://schemas.microsoft.com/office/powerpoint/2010/main" val="21790981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 2">
            <a:extLst>
              <a:ext uri="{FF2B5EF4-FFF2-40B4-BE49-F238E27FC236}">
                <a16:creationId xmlns:a16="http://schemas.microsoft.com/office/drawing/2014/main" id="{F30886D1-93D8-4879-88D6-5AF22364F419}"/>
              </a:ext>
            </a:extLst>
          </p:cNvPr>
          <p:cNvGraphicFramePr>
            <a:graphicFrameLocks noGrp="1"/>
          </p:cNvGraphicFramePr>
          <p:nvPr>
            <p:extLst>
              <p:ext uri="{D42A27DB-BD31-4B8C-83A1-F6EECF244321}">
                <p14:modId xmlns:p14="http://schemas.microsoft.com/office/powerpoint/2010/main" val="766344997"/>
              </p:ext>
            </p:extLst>
          </p:nvPr>
        </p:nvGraphicFramePr>
        <p:xfrm>
          <a:off x="0" y="-6238"/>
          <a:ext cx="12192000" cy="6864238"/>
        </p:xfrm>
        <a:graphic>
          <a:graphicData uri="http://schemas.openxmlformats.org/drawingml/2006/table">
            <a:tbl>
              <a:tblPr firstRow="1" bandRow="1">
                <a:tableStyleId>{5940675A-B579-460E-94D1-54222C63F5DA}</a:tableStyleId>
              </a:tblPr>
              <a:tblGrid>
                <a:gridCol w="6096000">
                  <a:extLst>
                    <a:ext uri="{9D8B030D-6E8A-4147-A177-3AD203B41FA5}">
                      <a16:colId xmlns:a16="http://schemas.microsoft.com/office/drawing/2014/main" val="324016099"/>
                    </a:ext>
                  </a:extLst>
                </a:gridCol>
                <a:gridCol w="2032000">
                  <a:extLst>
                    <a:ext uri="{9D8B030D-6E8A-4147-A177-3AD203B41FA5}">
                      <a16:colId xmlns:a16="http://schemas.microsoft.com/office/drawing/2014/main" val="3884495332"/>
                    </a:ext>
                  </a:extLst>
                </a:gridCol>
                <a:gridCol w="1006375">
                  <a:extLst>
                    <a:ext uri="{9D8B030D-6E8A-4147-A177-3AD203B41FA5}">
                      <a16:colId xmlns:a16="http://schemas.microsoft.com/office/drawing/2014/main" val="2716814681"/>
                    </a:ext>
                  </a:extLst>
                </a:gridCol>
                <a:gridCol w="1025625">
                  <a:extLst>
                    <a:ext uri="{9D8B030D-6E8A-4147-A177-3AD203B41FA5}">
                      <a16:colId xmlns:a16="http://schemas.microsoft.com/office/drawing/2014/main" val="121305339"/>
                    </a:ext>
                  </a:extLst>
                </a:gridCol>
                <a:gridCol w="312286">
                  <a:extLst>
                    <a:ext uri="{9D8B030D-6E8A-4147-A177-3AD203B41FA5}">
                      <a16:colId xmlns:a16="http://schemas.microsoft.com/office/drawing/2014/main" val="3968649434"/>
                    </a:ext>
                  </a:extLst>
                </a:gridCol>
                <a:gridCol w="859857">
                  <a:extLst>
                    <a:ext uri="{9D8B030D-6E8A-4147-A177-3AD203B41FA5}">
                      <a16:colId xmlns:a16="http://schemas.microsoft.com/office/drawing/2014/main" val="656863144"/>
                    </a:ext>
                  </a:extLst>
                </a:gridCol>
                <a:gridCol w="859857">
                  <a:extLst>
                    <a:ext uri="{9D8B030D-6E8A-4147-A177-3AD203B41FA5}">
                      <a16:colId xmlns:a16="http://schemas.microsoft.com/office/drawing/2014/main" val="1700234315"/>
                    </a:ext>
                  </a:extLst>
                </a:gridCol>
              </a:tblGrid>
              <a:tr h="344688">
                <a:tc>
                  <a:txBody>
                    <a:bodyPr/>
                    <a:lstStyle/>
                    <a:p>
                      <a:r>
                        <a:rPr lang="nb-NO" sz="1400" b="1">
                          <a:solidFill>
                            <a:schemeClr val="bg1"/>
                          </a:solidFill>
                        </a:rPr>
                        <a:t>Tittel: xxx</a:t>
                      </a:r>
                    </a:p>
                  </a:txBody>
                  <a:tcPr anchor="ctr">
                    <a:solidFill>
                      <a:srgbClr val="001046"/>
                    </a:solidFill>
                  </a:tcPr>
                </a:tc>
                <a:tc>
                  <a:txBody>
                    <a:bodyPr/>
                    <a:lstStyle/>
                    <a:p>
                      <a:r>
                        <a:rPr lang="nb-NO" sz="1400" b="1">
                          <a:solidFill>
                            <a:schemeClr val="bg1"/>
                          </a:solidFill>
                        </a:rPr>
                        <a:t>Dato: </a:t>
                      </a:r>
                      <a:r>
                        <a:rPr lang="nb-NO" sz="1400" b="1" err="1">
                          <a:solidFill>
                            <a:schemeClr val="bg1"/>
                          </a:solidFill>
                        </a:rPr>
                        <a:t>xx.xx.xx</a:t>
                      </a:r>
                      <a:endParaRPr lang="nb-NO" sz="1400" b="1">
                        <a:solidFill>
                          <a:schemeClr val="bg1"/>
                        </a:solidFill>
                      </a:endParaRPr>
                    </a:p>
                  </a:txBody>
                  <a:tcPr anchor="ctr">
                    <a:solidFill>
                      <a:srgbClr val="001046"/>
                    </a:solidFill>
                  </a:tcPr>
                </a:tc>
                <a:tc gridSpan="2">
                  <a:txBody>
                    <a:bodyPr/>
                    <a:lstStyle/>
                    <a:p>
                      <a:r>
                        <a:rPr lang="nb-NO" sz="1400" b="1">
                          <a:solidFill>
                            <a:schemeClr val="bg1"/>
                          </a:solidFill>
                        </a:rPr>
                        <a:t>Utgave: </a:t>
                      </a:r>
                      <a:r>
                        <a:rPr lang="nb-NO" sz="1400" b="1" err="1">
                          <a:solidFill>
                            <a:schemeClr val="bg1"/>
                          </a:solidFill>
                        </a:rPr>
                        <a:t>x.x</a:t>
                      </a:r>
                      <a:endParaRPr lang="nb-NO" sz="1400" b="1">
                        <a:solidFill>
                          <a:schemeClr val="bg1"/>
                        </a:solidFill>
                      </a:endParaRPr>
                    </a:p>
                  </a:txBody>
                  <a:tcPr anchor="ctr">
                    <a:solidFill>
                      <a:srgbClr val="001046"/>
                    </a:solidFill>
                  </a:tcPr>
                </a:tc>
                <a:tc hMerge="1">
                  <a:txBody>
                    <a:bodyPr/>
                    <a:lstStyle/>
                    <a:p>
                      <a:endParaRPr lang="nb-NO" sz="1500" b="1">
                        <a:solidFill>
                          <a:schemeClr val="bg1"/>
                        </a:solidFill>
                      </a:endParaRPr>
                    </a:p>
                  </a:txBody>
                  <a:tcPr anchor="ctr">
                    <a:solidFill>
                      <a:srgbClr val="001046"/>
                    </a:solidFill>
                  </a:tcPr>
                </a:tc>
                <a:tc gridSpan="3">
                  <a:txBody>
                    <a:bodyPr/>
                    <a:lstStyle/>
                    <a:p>
                      <a:r>
                        <a:rPr lang="nb-NO" sz="1400" b="1">
                          <a:solidFill>
                            <a:schemeClr val="bg1"/>
                          </a:solidFill>
                        </a:rPr>
                        <a:t>Eier: Navn </a:t>
                      </a:r>
                      <a:r>
                        <a:rPr lang="nb-NO" sz="1400" b="1" err="1">
                          <a:solidFill>
                            <a:schemeClr val="bg1"/>
                          </a:solidFill>
                        </a:rPr>
                        <a:t>Navnesen</a:t>
                      </a:r>
                      <a:endParaRPr lang="nb-NO" sz="1400" b="1">
                        <a:solidFill>
                          <a:schemeClr val="bg1"/>
                        </a:solidFill>
                      </a:endParaRPr>
                    </a:p>
                  </a:txBody>
                  <a:tcPr anchor="ctr">
                    <a:solidFill>
                      <a:srgbClr val="001046"/>
                    </a:solidFill>
                  </a:tcPr>
                </a:tc>
                <a:tc hMerge="1">
                  <a:txBody>
                    <a:bodyPr/>
                    <a:lstStyle/>
                    <a:p>
                      <a:endParaRPr lang="nb-NO"/>
                    </a:p>
                  </a:txBody>
                  <a:tcPr/>
                </a:tc>
                <a:tc hMerge="1">
                  <a:txBody>
                    <a:bodyPr/>
                    <a:lstStyle/>
                    <a:p>
                      <a:endParaRPr lang="nb-NO"/>
                    </a:p>
                  </a:txBody>
                  <a:tcPr/>
                </a:tc>
                <a:extLst>
                  <a:ext uri="{0D108BD9-81ED-4DB2-BD59-A6C34878D82A}">
                    <a16:rowId xmlns:a16="http://schemas.microsoft.com/office/drawing/2014/main" val="3352117128"/>
                  </a:ext>
                </a:extLst>
              </a:tr>
              <a:tr h="319112">
                <a:tc>
                  <a:txBody>
                    <a:bodyPr/>
                    <a:lstStyle/>
                    <a:p>
                      <a:r>
                        <a:rPr lang="nb-NO" sz="1400" b="1"/>
                        <a:t>1. Begrunnelse </a:t>
                      </a:r>
                      <a:r>
                        <a:rPr lang="nb-NO" sz="1400" i="1"/>
                        <a:t>(Hva er utfordringen og hva er verdien av å løse det?)</a:t>
                      </a:r>
                    </a:p>
                  </a:txBody>
                  <a:tcPr anchor="ctr">
                    <a:solidFill>
                      <a:srgbClr val="E3ECED"/>
                    </a:solidFill>
                  </a:tcPr>
                </a:tc>
                <a:tc gridSpan="6">
                  <a:txBody>
                    <a:bodyPr/>
                    <a:lstStyle/>
                    <a:p>
                      <a:r>
                        <a:rPr lang="nb-NO" sz="1400" b="1"/>
                        <a:t>3. Ønsket situasjon </a:t>
                      </a:r>
                      <a:r>
                        <a:rPr lang="nb-NO" sz="1400" i="1"/>
                        <a:t>(Hvordan ser det ut når utfordringene er fjernet?)</a:t>
                      </a:r>
                    </a:p>
                  </a:txBody>
                  <a:tcPr anchor="ctr">
                    <a:solidFill>
                      <a:srgbClr val="E3ECED"/>
                    </a:solidFill>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extLst>
                  <a:ext uri="{0D108BD9-81ED-4DB2-BD59-A6C34878D82A}">
                    <a16:rowId xmlns:a16="http://schemas.microsoft.com/office/drawing/2014/main" val="3526937191"/>
                  </a:ext>
                </a:extLst>
              </a:tr>
              <a:tr h="1683050">
                <a:tc>
                  <a:txBody>
                    <a:bodyPr/>
                    <a:lstStyle/>
                    <a:p>
                      <a:pPr marL="0" indent="0">
                        <a:buFont typeface="Arial" panose="020B0604020202020204" pitchFamily="34" charset="0"/>
                        <a:buNone/>
                      </a:pPr>
                      <a:r>
                        <a:rPr lang="nb-NO" sz="1200" i="1" dirty="0">
                          <a:solidFill>
                            <a:schemeClr val="bg1">
                              <a:lumMod val="50000"/>
                            </a:schemeClr>
                          </a:solidFill>
                        </a:rPr>
                        <a:t>[Beskriv utfordringene vi må løse og verdien av å løse dem. En god beskrivelse er:</a:t>
                      </a:r>
                    </a:p>
                    <a:p>
                      <a:pPr marL="171450" lvl="0" indent="-171450">
                        <a:buFont typeface="Arial" panose="020B0604020202020204" pitchFamily="34" charset="0"/>
                        <a:buChar char="•"/>
                      </a:pPr>
                      <a:r>
                        <a:rPr lang="nb-NO" sz="1200" i="1" dirty="0">
                          <a:solidFill>
                            <a:schemeClr val="bg1">
                              <a:lumMod val="50000"/>
                            </a:schemeClr>
                          </a:solidFill>
                        </a:rPr>
                        <a:t>Tallfestet</a:t>
                      </a:r>
                    </a:p>
                    <a:p>
                      <a:pPr marL="171450" lvl="0" indent="-171450">
                        <a:buFont typeface="Arial" panose="020B0604020202020204" pitchFamily="34" charset="0"/>
                        <a:buChar char="•"/>
                      </a:pPr>
                      <a:r>
                        <a:rPr lang="nb-NO" sz="1200" i="1" dirty="0">
                          <a:solidFill>
                            <a:schemeClr val="bg1">
                              <a:lumMod val="50000"/>
                            </a:schemeClr>
                          </a:solidFill>
                        </a:rPr>
                        <a:t>Målbart</a:t>
                      </a:r>
                    </a:p>
                    <a:p>
                      <a:pPr marL="171450" lvl="0" indent="-171450">
                        <a:buFont typeface="Arial" panose="020B0604020202020204" pitchFamily="34" charset="0"/>
                        <a:buChar char="•"/>
                      </a:pPr>
                      <a:r>
                        <a:rPr lang="nb-NO" sz="1200" i="1" dirty="0">
                          <a:solidFill>
                            <a:schemeClr val="bg1">
                              <a:lumMod val="50000"/>
                            </a:schemeClr>
                          </a:solidFill>
                        </a:rPr>
                        <a:t>Basert på fakta</a:t>
                      </a:r>
                    </a:p>
                    <a:p>
                      <a:pPr marL="171450" lvl="0" indent="-171450">
                        <a:buFont typeface="Arial" panose="020B0604020202020204" pitchFamily="34" charset="0"/>
                        <a:buChar char="•"/>
                      </a:pPr>
                      <a:r>
                        <a:rPr lang="nb-NO" sz="1200" i="1" dirty="0">
                          <a:solidFill>
                            <a:schemeClr val="bg1">
                              <a:lumMod val="50000"/>
                            </a:schemeClr>
                          </a:solidFill>
                        </a:rPr>
                        <a:t>Bidra til å nå virksomhetens mål</a:t>
                      </a:r>
                    </a:p>
                    <a:p>
                      <a:pPr marL="171450" lvl="0" indent="-171450">
                        <a:buFont typeface="Arial" panose="020B0604020202020204" pitchFamily="34" charset="0"/>
                        <a:buChar char="•"/>
                      </a:pPr>
                      <a:r>
                        <a:rPr lang="nb-NO" sz="1200" i="1" dirty="0">
                          <a:solidFill>
                            <a:schemeClr val="bg1">
                              <a:lumMod val="50000"/>
                            </a:schemeClr>
                          </a:solidFill>
                        </a:rPr>
                        <a:t>Tidfestet]</a:t>
                      </a:r>
                    </a:p>
                    <a:p>
                      <a:endParaRPr lang="nb-NO" sz="1200" dirty="0"/>
                    </a:p>
                  </a:txBody>
                  <a:tcPr>
                    <a:solidFill>
                      <a:schemeClr val="bg1"/>
                    </a:solidFill>
                  </a:tcPr>
                </a:tc>
                <a:tc gridSpan="6">
                  <a:txBody>
                    <a:bodyPr/>
                    <a:lstStyle/>
                    <a:p>
                      <a:pPr marL="0" indent="0">
                        <a:buFont typeface="Arial" panose="020B0604020202020204" pitchFamily="34" charset="0"/>
                        <a:buNone/>
                      </a:pPr>
                      <a:r>
                        <a:rPr lang="nb-NO" sz="1200" i="1" dirty="0">
                          <a:solidFill>
                            <a:schemeClr val="bg1">
                              <a:lumMod val="50000"/>
                            </a:schemeClr>
                          </a:solidFill>
                        </a:rPr>
                        <a:t>[Beskriv måten vi forventer at prosessen skal fungere etter å ha løst rotårsakene i nåsituasjonen]</a:t>
                      </a:r>
                    </a:p>
                    <a:p>
                      <a:pPr marL="0" indent="0">
                        <a:buFont typeface="Arial" panose="020B0604020202020204" pitchFamily="34" charset="0"/>
                        <a:buNone/>
                      </a:pPr>
                      <a:endParaRPr lang="nb-NO" sz="1200" dirty="0"/>
                    </a:p>
                    <a:p>
                      <a:endParaRPr lang="nb-NO" sz="1200" dirty="0"/>
                    </a:p>
                  </a:txBody>
                  <a:tcPr>
                    <a:solidFill>
                      <a:schemeClr val="bg1"/>
                    </a:solidFill>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extLst>
                  <a:ext uri="{0D108BD9-81ED-4DB2-BD59-A6C34878D82A}">
                    <a16:rowId xmlns:a16="http://schemas.microsoft.com/office/drawing/2014/main" val="2593791066"/>
                  </a:ext>
                </a:extLst>
              </a:tr>
              <a:tr h="319112">
                <a:tc>
                  <a:txBody>
                    <a:bodyPr/>
                    <a:lstStyle/>
                    <a:p>
                      <a:r>
                        <a:rPr lang="nb-NO" sz="1400" b="1"/>
                        <a:t>2. Nåsituasjonen </a:t>
                      </a:r>
                      <a:r>
                        <a:rPr lang="nb-NO" sz="1400" i="1"/>
                        <a:t>(Hvordan gjør vi det i dag, og hvor er utfordringene?)</a:t>
                      </a:r>
                    </a:p>
                  </a:txBody>
                  <a:tcPr anchor="ctr">
                    <a:solidFill>
                      <a:srgbClr val="E3ECED"/>
                    </a:solidFill>
                  </a:tcPr>
                </a:tc>
                <a:tc gridSpan="6">
                  <a:txBody>
                    <a:bodyPr/>
                    <a:lstStyle/>
                    <a:p>
                      <a:r>
                        <a:rPr lang="nb-NO" sz="1400" b="1"/>
                        <a:t>4. Endringstiltak </a:t>
                      </a:r>
                      <a:r>
                        <a:rPr lang="nb-NO" sz="1400" i="1"/>
                        <a:t>(Hva må gjøres for å komme oss til ønsket situasjon?)</a:t>
                      </a:r>
                    </a:p>
                  </a:txBody>
                  <a:tcPr anchor="ctr">
                    <a:solidFill>
                      <a:srgbClr val="E3ECED"/>
                    </a:solidFill>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extLst>
                  <a:ext uri="{0D108BD9-81ED-4DB2-BD59-A6C34878D82A}">
                    <a16:rowId xmlns:a16="http://schemas.microsoft.com/office/drawing/2014/main" val="660342258"/>
                  </a:ext>
                </a:extLst>
              </a:tr>
              <a:tr h="304640">
                <a:tc rowSpan="6">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i="1" dirty="0">
                          <a:solidFill>
                            <a:schemeClr val="bg1">
                              <a:lumMod val="50000"/>
                            </a:schemeClr>
                          </a:solidFill>
                        </a:rPr>
                        <a:t>[Beskriv prosessene slik de faktisk fungerer i dag, og hvilke utfordringer dette skaper] </a:t>
                      </a:r>
                    </a:p>
                    <a:p>
                      <a:endParaRPr lang="nb-NO" sz="1200" dirty="0"/>
                    </a:p>
                  </a:txBody>
                  <a:tcPr>
                    <a:solidFill>
                      <a:schemeClr val="bg1"/>
                    </a:solidFill>
                  </a:tcPr>
                </a:tc>
                <a:tc gridSpan="2">
                  <a:txBody>
                    <a:bodyPr/>
                    <a:lstStyle/>
                    <a:p>
                      <a:r>
                        <a:rPr lang="nb-NO" sz="1200" b="1"/>
                        <a:t>Endringstiltak</a:t>
                      </a:r>
                    </a:p>
                  </a:txBody>
                  <a:tcPr anchor="ctr">
                    <a:solidFill>
                      <a:schemeClr val="bg1"/>
                    </a:solidFill>
                  </a:tcPr>
                </a:tc>
                <a:tc hMerge="1">
                  <a:txBody>
                    <a:bodyPr/>
                    <a:lstStyle/>
                    <a:p>
                      <a:endParaRPr lang="nb-NO"/>
                    </a:p>
                  </a:txBody>
                  <a:tcPr/>
                </a:tc>
                <a:tc gridSpan="2">
                  <a:txBody>
                    <a:bodyPr/>
                    <a:lstStyle/>
                    <a:p>
                      <a:r>
                        <a:rPr lang="nb-NO" sz="1200" b="1"/>
                        <a:t>Ansvar</a:t>
                      </a:r>
                    </a:p>
                  </a:txBody>
                  <a:tcPr anchor="ctr">
                    <a:solidFill>
                      <a:schemeClr val="bg1"/>
                    </a:solidFill>
                  </a:tcPr>
                </a:tc>
                <a:tc hMerge="1">
                  <a:txBody>
                    <a:bodyPr/>
                    <a:lstStyle/>
                    <a:p>
                      <a:endParaRPr lang="nb-NO"/>
                    </a:p>
                  </a:txBody>
                  <a:tcPr/>
                </a:tc>
                <a:tc>
                  <a:txBody>
                    <a:bodyPr/>
                    <a:lstStyle/>
                    <a:p>
                      <a:r>
                        <a:rPr lang="nb-NO" sz="1200" b="1"/>
                        <a:t>Frist</a:t>
                      </a:r>
                    </a:p>
                  </a:txBody>
                  <a:tcPr anchor="ctr">
                    <a:solidFill>
                      <a:schemeClr val="bg1"/>
                    </a:solidFill>
                  </a:tcPr>
                </a:tc>
                <a:tc>
                  <a:txBody>
                    <a:bodyPr/>
                    <a:lstStyle/>
                    <a:p>
                      <a:r>
                        <a:rPr lang="nb-NO" sz="1200" b="1"/>
                        <a:t>Status</a:t>
                      </a:r>
                    </a:p>
                  </a:txBody>
                  <a:tcPr anchor="ctr">
                    <a:solidFill>
                      <a:schemeClr val="bg1"/>
                    </a:solidFill>
                  </a:tcPr>
                </a:tc>
                <a:extLst>
                  <a:ext uri="{0D108BD9-81ED-4DB2-BD59-A6C34878D82A}">
                    <a16:rowId xmlns:a16="http://schemas.microsoft.com/office/drawing/2014/main" val="1510638400"/>
                  </a:ext>
                </a:extLst>
              </a:tr>
              <a:tr h="364699">
                <a:tc vMerge="1">
                  <a:txBody>
                    <a:bodyPr/>
                    <a:lstStyle/>
                    <a:p>
                      <a:endParaRPr lang="nb-NO"/>
                    </a:p>
                  </a:txBody>
                  <a:tcPr/>
                </a:tc>
                <a:tc gridSpan="2">
                  <a:txBody>
                    <a:bodyPr/>
                    <a:lstStyle/>
                    <a:p>
                      <a:endParaRPr lang="nb-NO" sz="1200"/>
                    </a:p>
                  </a:txBody>
                  <a:tcPr>
                    <a:solidFill>
                      <a:schemeClr val="bg1"/>
                    </a:solidFill>
                  </a:tcPr>
                </a:tc>
                <a:tc hMerge="1">
                  <a:txBody>
                    <a:bodyPr/>
                    <a:lstStyle/>
                    <a:p>
                      <a:endParaRPr lang="nb-NO"/>
                    </a:p>
                  </a:txBody>
                  <a:tcPr/>
                </a:tc>
                <a:tc gridSpan="2">
                  <a:txBody>
                    <a:bodyPr/>
                    <a:lstStyle/>
                    <a:p>
                      <a:endParaRPr lang="nb-NO" sz="1200"/>
                    </a:p>
                  </a:txBody>
                  <a:tcPr>
                    <a:solidFill>
                      <a:schemeClr val="bg1"/>
                    </a:solidFill>
                  </a:tcPr>
                </a:tc>
                <a:tc hMerge="1">
                  <a:txBody>
                    <a:bodyPr/>
                    <a:lstStyle/>
                    <a:p>
                      <a:endParaRPr lang="nb-NO"/>
                    </a:p>
                  </a:txBody>
                  <a:tcPr/>
                </a:tc>
                <a:tc>
                  <a:txBody>
                    <a:bodyPr/>
                    <a:lstStyle/>
                    <a:p>
                      <a:endParaRPr lang="nb-NO" sz="1200"/>
                    </a:p>
                  </a:txBody>
                  <a:tcPr>
                    <a:solidFill>
                      <a:schemeClr val="bg1"/>
                    </a:solidFill>
                  </a:tcPr>
                </a:tc>
                <a:tc>
                  <a:txBody>
                    <a:bodyPr/>
                    <a:lstStyle/>
                    <a:p>
                      <a:endParaRPr lang="nb-NO" sz="1200"/>
                    </a:p>
                  </a:txBody>
                  <a:tcPr>
                    <a:solidFill>
                      <a:schemeClr val="bg1"/>
                    </a:solidFill>
                  </a:tcPr>
                </a:tc>
                <a:extLst>
                  <a:ext uri="{0D108BD9-81ED-4DB2-BD59-A6C34878D82A}">
                    <a16:rowId xmlns:a16="http://schemas.microsoft.com/office/drawing/2014/main" val="3760930603"/>
                  </a:ext>
                </a:extLst>
              </a:tr>
              <a:tr h="364699">
                <a:tc vMerge="1">
                  <a:txBody>
                    <a:bodyPr/>
                    <a:lstStyle/>
                    <a:p>
                      <a:endParaRPr lang="nb-NO"/>
                    </a:p>
                  </a:txBody>
                  <a:tcPr/>
                </a:tc>
                <a:tc gridSpan="2">
                  <a:txBody>
                    <a:bodyPr/>
                    <a:lstStyle/>
                    <a:p>
                      <a:endParaRPr lang="nb-NO" sz="1200" dirty="0"/>
                    </a:p>
                  </a:txBody>
                  <a:tcPr>
                    <a:solidFill>
                      <a:schemeClr val="bg1"/>
                    </a:solidFill>
                  </a:tcPr>
                </a:tc>
                <a:tc hMerge="1">
                  <a:txBody>
                    <a:bodyPr/>
                    <a:lstStyle/>
                    <a:p>
                      <a:endParaRPr lang="nb-NO"/>
                    </a:p>
                  </a:txBody>
                  <a:tcPr/>
                </a:tc>
                <a:tc gridSpan="2">
                  <a:txBody>
                    <a:bodyPr/>
                    <a:lstStyle/>
                    <a:p>
                      <a:endParaRPr lang="nb-NO" sz="1200"/>
                    </a:p>
                  </a:txBody>
                  <a:tcPr>
                    <a:solidFill>
                      <a:schemeClr val="bg1"/>
                    </a:solidFill>
                  </a:tcPr>
                </a:tc>
                <a:tc hMerge="1">
                  <a:txBody>
                    <a:bodyPr/>
                    <a:lstStyle/>
                    <a:p>
                      <a:endParaRPr lang="nb-NO"/>
                    </a:p>
                  </a:txBody>
                  <a:tcPr/>
                </a:tc>
                <a:tc>
                  <a:txBody>
                    <a:bodyPr/>
                    <a:lstStyle/>
                    <a:p>
                      <a:endParaRPr lang="nb-NO" sz="1200"/>
                    </a:p>
                  </a:txBody>
                  <a:tcPr>
                    <a:solidFill>
                      <a:schemeClr val="bg1"/>
                    </a:solidFill>
                  </a:tcPr>
                </a:tc>
                <a:tc>
                  <a:txBody>
                    <a:bodyPr/>
                    <a:lstStyle/>
                    <a:p>
                      <a:endParaRPr lang="nb-NO" sz="1200"/>
                    </a:p>
                  </a:txBody>
                  <a:tcPr>
                    <a:solidFill>
                      <a:schemeClr val="bg1"/>
                    </a:solidFill>
                  </a:tcPr>
                </a:tc>
                <a:extLst>
                  <a:ext uri="{0D108BD9-81ED-4DB2-BD59-A6C34878D82A}">
                    <a16:rowId xmlns:a16="http://schemas.microsoft.com/office/drawing/2014/main" val="2620965188"/>
                  </a:ext>
                </a:extLst>
              </a:tr>
              <a:tr h="364699">
                <a:tc vMerge="1">
                  <a:txBody>
                    <a:bodyPr/>
                    <a:lstStyle/>
                    <a:p>
                      <a:endParaRPr lang="nb-NO"/>
                    </a:p>
                  </a:txBody>
                  <a:tcPr/>
                </a:tc>
                <a:tc gridSpan="2">
                  <a:txBody>
                    <a:bodyPr/>
                    <a:lstStyle/>
                    <a:p>
                      <a:endParaRPr lang="nb-NO" sz="1200" dirty="0"/>
                    </a:p>
                  </a:txBody>
                  <a:tcPr>
                    <a:solidFill>
                      <a:schemeClr val="bg1"/>
                    </a:solidFill>
                  </a:tcPr>
                </a:tc>
                <a:tc hMerge="1">
                  <a:txBody>
                    <a:bodyPr/>
                    <a:lstStyle/>
                    <a:p>
                      <a:endParaRPr lang="nb-NO"/>
                    </a:p>
                  </a:txBody>
                  <a:tcPr/>
                </a:tc>
                <a:tc gridSpan="2">
                  <a:txBody>
                    <a:bodyPr/>
                    <a:lstStyle/>
                    <a:p>
                      <a:endParaRPr lang="nb-NO" sz="1200"/>
                    </a:p>
                  </a:txBody>
                  <a:tcPr>
                    <a:solidFill>
                      <a:schemeClr val="bg1"/>
                    </a:solidFill>
                  </a:tcPr>
                </a:tc>
                <a:tc hMerge="1">
                  <a:txBody>
                    <a:bodyPr/>
                    <a:lstStyle/>
                    <a:p>
                      <a:endParaRPr lang="nb-NO"/>
                    </a:p>
                  </a:txBody>
                  <a:tcPr/>
                </a:tc>
                <a:tc>
                  <a:txBody>
                    <a:bodyPr/>
                    <a:lstStyle/>
                    <a:p>
                      <a:endParaRPr lang="nb-NO" sz="1200"/>
                    </a:p>
                  </a:txBody>
                  <a:tcPr>
                    <a:solidFill>
                      <a:schemeClr val="bg1"/>
                    </a:solidFill>
                  </a:tcPr>
                </a:tc>
                <a:tc>
                  <a:txBody>
                    <a:bodyPr/>
                    <a:lstStyle/>
                    <a:p>
                      <a:endParaRPr lang="nb-NO" sz="1200"/>
                    </a:p>
                  </a:txBody>
                  <a:tcPr>
                    <a:solidFill>
                      <a:schemeClr val="bg1"/>
                    </a:solidFill>
                  </a:tcPr>
                </a:tc>
                <a:extLst>
                  <a:ext uri="{0D108BD9-81ED-4DB2-BD59-A6C34878D82A}">
                    <a16:rowId xmlns:a16="http://schemas.microsoft.com/office/drawing/2014/main" val="10451394"/>
                  </a:ext>
                </a:extLst>
              </a:tr>
              <a:tr h="364699">
                <a:tc vMerge="1">
                  <a:txBody>
                    <a:bodyPr/>
                    <a:lstStyle/>
                    <a:p>
                      <a:endParaRPr lang="nb-NO"/>
                    </a:p>
                  </a:txBody>
                  <a:tcPr/>
                </a:tc>
                <a:tc gridSpan="2">
                  <a:txBody>
                    <a:bodyPr/>
                    <a:lstStyle/>
                    <a:p>
                      <a:endParaRPr lang="nb-NO" sz="1200"/>
                    </a:p>
                  </a:txBody>
                  <a:tcPr>
                    <a:solidFill>
                      <a:schemeClr val="bg1"/>
                    </a:solidFill>
                  </a:tcPr>
                </a:tc>
                <a:tc hMerge="1">
                  <a:txBody>
                    <a:bodyPr/>
                    <a:lstStyle/>
                    <a:p>
                      <a:endParaRPr lang="nb-NO"/>
                    </a:p>
                  </a:txBody>
                  <a:tcPr/>
                </a:tc>
                <a:tc gridSpan="2">
                  <a:txBody>
                    <a:bodyPr/>
                    <a:lstStyle/>
                    <a:p>
                      <a:endParaRPr lang="nb-NO" sz="1200" dirty="0"/>
                    </a:p>
                  </a:txBody>
                  <a:tcPr>
                    <a:solidFill>
                      <a:schemeClr val="bg1"/>
                    </a:solidFill>
                  </a:tcPr>
                </a:tc>
                <a:tc hMerge="1">
                  <a:txBody>
                    <a:bodyPr/>
                    <a:lstStyle/>
                    <a:p>
                      <a:endParaRPr lang="nb-NO"/>
                    </a:p>
                  </a:txBody>
                  <a:tcPr/>
                </a:tc>
                <a:tc>
                  <a:txBody>
                    <a:bodyPr/>
                    <a:lstStyle/>
                    <a:p>
                      <a:endParaRPr lang="nb-NO" sz="1200" dirty="0"/>
                    </a:p>
                  </a:txBody>
                  <a:tcPr>
                    <a:solidFill>
                      <a:schemeClr val="bg1"/>
                    </a:solidFill>
                  </a:tcPr>
                </a:tc>
                <a:tc>
                  <a:txBody>
                    <a:bodyPr/>
                    <a:lstStyle/>
                    <a:p>
                      <a:endParaRPr lang="nb-NO" sz="1200"/>
                    </a:p>
                  </a:txBody>
                  <a:tcPr>
                    <a:solidFill>
                      <a:schemeClr val="bg1"/>
                    </a:solidFill>
                  </a:tcPr>
                </a:tc>
                <a:extLst>
                  <a:ext uri="{0D108BD9-81ED-4DB2-BD59-A6C34878D82A}">
                    <a16:rowId xmlns:a16="http://schemas.microsoft.com/office/drawing/2014/main" val="4206081721"/>
                  </a:ext>
                </a:extLst>
              </a:tr>
              <a:tr h="364699">
                <a:tc vMerge="1">
                  <a:txBody>
                    <a:bodyPr/>
                    <a:lstStyle/>
                    <a:p>
                      <a:endParaRPr lang="nb-NO"/>
                    </a:p>
                  </a:txBody>
                  <a:tcPr/>
                </a:tc>
                <a:tc gridSpan="2">
                  <a:txBody>
                    <a:bodyPr/>
                    <a:lstStyle/>
                    <a:p>
                      <a:endParaRPr lang="nb-NO" sz="1200"/>
                    </a:p>
                  </a:txBody>
                  <a:tcPr>
                    <a:solidFill>
                      <a:schemeClr val="bg1"/>
                    </a:solidFill>
                  </a:tcPr>
                </a:tc>
                <a:tc hMerge="1">
                  <a:txBody>
                    <a:bodyPr/>
                    <a:lstStyle/>
                    <a:p>
                      <a:endParaRPr lang="nb-NO"/>
                    </a:p>
                  </a:txBody>
                  <a:tcPr/>
                </a:tc>
                <a:tc gridSpan="2">
                  <a:txBody>
                    <a:bodyPr/>
                    <a:lstStyle/>
                    <a:p>
                      <a:endParaRPr lang="nb-NO" sz="1200"/>
                    </a:p>
                  </a:txBody>
                  <a:tcPr>
                    <a:solidFill>
                      <a:schemeClr val="bg1"/>
                    </a:solidFill>
                  </a:tcPr>
                </a:tc>
                <a:tc hMerge="1">
                  <a:txBody>
                    <a:bodyPr/>
                    <a:lstStyle/>
                    <a:p>
                      <a:endParaRPr lang="nb-NO"/>
                    </a:p>
                  </a:txBody>
                  <a:tcPr/>
                </a:tc>
                <a:tc>
                  <a:txBody>
                    <a:bodyPr/>
                    <a:lstStyle/>
                    <a:p>
                      <a:endParaRPr lang="nb-NO" sz="1200" dirty="0"/>
                    </a:p>
                  </a:txBody>
                  <a:tcPr>
                    <a:solidFill>
                      <a:schemeClr val="bg1"/>
                    </a:solidFill>
                  </a:tcPr>
                </a:tc>
                <a:tc>
                  <a:txBody>
                    <a:bodyPr/>
                    <a:lstStyle/>
                    <a:p>
                      <a:endParaRPr lang="nb-NO" sz="1200" dirty="0"/>
                    </a:p>
                  </a:txBody>
                  <a:tcPr>
                    <a:solidFill>
                      <a:schemeClr val="bg1"/>
                    </a:solidFill>
                  </a:tcPr>
                </a:tc>
                <a:extLst>
                  <a:ext uri="{0D108BD9-81ED-4DB2-BD59-A6C34878D82A}">
                    <a16:rowId xmlns:a16="http://schemas.microsoft.com/office/drawing/2014/main" val="2398866599"/>
                  </a:ext>
                </a:extLst>
              </a:tr>
              <a:tr h="319112">
                <a:tc>
                  <a:txBody>
                    <a:bodyPr/>
                    <a:lstStyle/>
                    <a:p>
                      <a:r>
                        <a:rPr lang="nb-NO" sz="1400" b="1"/>
                        <a:t>Rotårsakene</a:t>
                      </a:r>
                      <a:r>
                        <a:rPr lang="nb-NO" sz="1400"/>
                        <a:t> </a:t>
                      </a:r>
                      <a:r>
                        <a:rPr lang="nb-NO" sz="1400" i="1"/>
                        <a:t>(Hva er bakenforliggende grunner til utfordringene?)</a:t>
                      </a:r>
                    </a:p>
                  </a:txBody>
                  <a:tcPr anchor="ctr">
                    <a:solidFill>
                      <a:srgbClr val="E3ECED"/>
                    </a:solidFill>
                  </a:tcPr>
                </a:tc>
                <a:tc gridSpan="6">
                  <a:txBody>
                    <a:bodyPr/>
                    <a:lstStyle/>
                    <a:p>
                      <a:r>
                        <a:rPr lang="nb-NO" sz="1400" b="1" dirty="0"/>
                        <a:t>5. Måling </a:t>
                      </a:r>
                      <a:r>
                        <a:rPr lang="nb-NO" sz="1400" i="1" dirty="0"/>
                        <a:t>(Hvilke parameter(e) må vi måle for å vite om tiltakene gir effekt?)</a:t>
                      </a:r>
                    </a:p>
                  </a:txBody>
                  <a:tcPr anchor="ctr">
                    <a:solidFill>
                      <a:srgbClr val="E3ECED"/>
                    </a:solidFill>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extLst>
                  <a:ext uri="{0D108BD9-81ED-4DB2-BD59-A6C34878D82A}">
                    <a16:rowId xmlns:a16="http://schemas.microsoft.com/office/drawing/2014/main" val="2584400456"/>
                  </a:ext>
                </a:extLst>
              </a:tr>
              <a:tr h="1751029">
                <a:tc>
                  <a:txBody>
                    <a:bodyPr/>
                    <a:lstStyle/>
                    <a:p>
                      <a:pPr marL="0" indent="0">
                        <a:buFont typeface="Arial" panose="020B0604020202020204" pitchFamily="34" charset="0"/>
                        <a:buNone/>
                      </a:pPr>
                      <a:r>
                        <a:rPr lang="nb-NO" sz="1200" i="1" dirty="0">
                          <a:solidFill>
                            <a:schemeClr val="bg1">
                              <a:lumMod val="50000"/>
                            </a:schemeClr>
                          </a:solidFill>
                        </a:rPr>
                        <a:t>[Beskriv mulige rotårsaker (bakenforliggende årsaker) til at utfordringene oppstår. Et godt tips er å stille seg spørsmålet </a:t>
                      </a:r>
                      <a:r>
                        <a:rPr lang="nb-NO" sz="1200" i="1" u="sng" dirty="0">
                          <a:solidFill>
                            <a:schemeClr val="bg1">
                              <a:lumMod val="50000"/>
                            </a:schemeClr>
                          </a:solidFill>
                        </a:rPr>
                        <a:t>hvorfor</a:t>
                      </a:r>
                      <a:r>
                        <a:rPr lang="nb-NO" sz="1200" i="1" u="none" dirty="0">
                          <a:solidFill>
                            <a:schemeClr val="bg1">
                              <a:lumMod val="50000"/>
                            </a:schemeClr>
                          </a:solidFill>
                        </a:rPr>
                        <a:t> </a:t>
                      </a:r>
                      <a:r>
                        <a:rPr lang="nb-NO" sz="1200" i="1" dirty="0">
                          <a:solidFill>
                            <a:schemeClr val="bg1">
                              <a:lumMod val="50000"/>
                            </a:schemeClr>
                          </a:solidFill>
                        </a:rPr>
                        <a:t>helt til man kommer til bunns i hvorfor utfordringen oppstår. Mulige årsakskategorier kan for eksempel være:</a:t>
                      </a:r>
                    </a:p>
                    <a:p>
                      <a:pPr marL="171450" indent="-171450">
                        <a:buFont typeface="Arial" panose="020B0604020202020204" pitchFamily="34" charset="0"/>
                        <a:buChar char="•"/>
                      </a:pPr>
                      <a:r>
                        <a:rPr lang="nb-NO" sz="1200" i="1" dirty="0">
                          <a:solidFill>
                            <a:schemeClr val="bg1">
                              <a:lumMod val="50000"/>
                            </a:schemeClr>
                          </a:solidFill>
                        </a:rPr>
                        <a:t>Arbeidsverktøy og systemer</a:t>
                      </a:r>
                    </a:p>
                    <a:p>
                      <a:pPr marL="171450" indent="-171450">
                        <a:buFont typeface="Arial" panose="020B0604020202020204" pitchFamily="34" charset="0"/>
                        <a:buChar char="•"/>
                      </a:pPr>
                      <a:r>
                        <a:rPr lang="nb-NO" sz="1200" i="1" dirty="0">
                          <a:solidFill>
                            <a:schemeClr val="bg1">
                              <a:lumMod val="50000"/>
                            </a:schemeClr>
                          </a:solidFill>
                        </a:rPr>
                        <a:t>Metode</a:t>
                      </a:r>
                    </a:p>
                    <a:p>
                      <a:pPr marL="171450" indent="-171450">
                        <a:buFont typeface="Arial" panose="020B0604020202020204" pitchFamily="34" charset="0"/>
                        <a:buChar char="•"/>
                      </a:pPr>
                      <a:r>
                        <a:rPr lang="nb-NO" sz="1200" i="1" dirty="0">
                          <a:solidFill>
                            <a:schemeClr val="bg1">
                              <a:lumMod val="50000"/>
                            </a:schemeClr>
                          </a:solidFill>
                        </a:rPr>
                        <a:t>Opplæring</a:t>
                      </a:r>
                    </a:p>
                    <a:p>
                      <a:pPr marL="171450" indent="-171450">
                        <a:buFont typeface="Arial" panose="020B0604020202020204" pitchFamily="34" charset="0"/>
                        <a:buChar char="•"/>
                      </a:pPr>
                      <a:r>
                        <a:rPr lang="nb-NO" sz="1200" i="1" dirty="0">
                          <a:solidFill>
                            <a:schemeClr val="bg1">
                              <a:lumMod val="50000"/>
                            </a:schemeClr>
                          </a:solidFill>
                        </a:rPr>
                        <a:t>Roller og ansvar</a:t>
                      </a:r>
                    </a:p>
                    <a:p>
                      <a:pPr marL="171450" indent="-171450">
                        <a:buFont typeface="Arial" panose="020B0604020202020204" pitchFamily="34" charset="0"/>
                        <a:buChar char="•"/>
                      </a:pPr>
                      <a:r>
                        <a:rPr lang="nb-NO" sz="1200" i="1" dirty="0">
                          <a:solidFill>
                            <a:schemeClr val="bg1">
                              <a:lumMod val="50000"/>
                            </a:schemeClr>
                          </a:solidFill>
                        </a:rPr>
                        <a:t>Rutiner og prosedyrer</a:t>
                      </a:r>
                    </a:p>
                    <a:p>
                      <a:pPr marL="171450" indent="-171450">
                        <a:buFont typeface="Arial" panose="020B0604020202020204" pitchFamily="34" charset="0"/>
                        <a:buChar char="•"/>
                      </a:pPr>
                      <a:r>
                        <a:rPr lang="nb-NO" sz="1200" i="1" dirty="0">
                          <a:solidFill>
                            <a:schemeClr val="bg1">
                              <a:lumMod val="50000"/>
                            </a:schemeClr>
                          </a:solidFill>
                        </a:rPr>
                        <a:t>Menneskelige feil]</a:t>
                      </a:r>
                    </a:p>
                  </a:txBody>
                  <a:tcPr>
                    <a:solidFill>
                      <a:schemeClr val="bg1"/>
                    </a:solidFill>
                  </a:tcPr>
                </a:tc>
                <a:tc gridSpan="6">
                  <a:txBody>
                    <a:bodyPr/>
                    <a:lstStyle/>
                    <a:p>
                      <a:pPr marL="0" indent="0">
                        <a:buFont typeface="Arial" panose="020B0604020202020204" pitchFamily="34" charset="0"/>
                        <a:buNone/>
                      </a:pPr>
                      <a:r>
                        <a:rPr lang="nb-NO" sz="1200" i="1" dirty="0">
                          <a:solidFill>
                            <a:schemeClr val="bg1">
                              <a:lumMod val="50000"/>
                            </a:schemeClr>
                          </a:solidFill>
                        </a:rPr>
                        <a:t>[Beskriv hvilke måleparametere vi må måle for å følge med på om tiltakene gir ønsket effekt]</a:t>
                      </a:r>
                    </a:p>
                  </a:txBody>
                  <a:tcPr>
                    <a:solidFill>
                      <a:schemeClr val="bg1"/>
                    </a:solidFill>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extLst>
                  <a:ext uri="{0D108BD9-81ED-4DB2-BD59-A6C34878D82A}">
                    <a16:rowId xmlns:a16="http://schemas.microsoft.com/office/drawing/2014/main" val="461583985"/>
                  </a:ext>
                </a:extLst>
              </a:tr>
            </a:tbl>
          </a:graphicData>
        </a:graphic>
      </p:graphicFrame>
      <p:sp>
        <p:nvSpPr>
          <p:cNvPr id="3" name="TekstSylinder 2">
            <a:extLst>
              <a:ext uri="{FF2B5EF4-FFF2-40B4-BE49-F238E27FC236}">
                <a16:creationId xmlns:a16="http://schemas.microsoft.com/office/drawing/2014/main" id="{7A802A99-3FD1-4B88-8449-23A0B4C9081E}"/>
              </a:ext>
            </a:extLst>
          </p:cNvPr>
          <p:cNvSpPr txBox="1"/>
          <p:nvPr/>
        </p:nvSpPr>
        <p:spPr>
          <a:xfrm rot="20839076">
            <a:off x="2665719" y="2025498"/>
            <a:ext cx="6860560" cy="2800767"/>
          </a:xfrm>
          <a:prstGeom prst="rect">
            <a:avLst/>
          </a:prstGeom>
          <a:noFill/>
        </p:spPr>
        <p:txBody>
          <a:bodyPr wrap="square" rtlCol="0">
            <a:spAutoFit/>
          </a:bodyPr>
          <a:lstStyle/>
          <a:p>
            <a:pPr algn="ctr"/>
            <a:r>
              <a:rPr lang="nb-NO" sz="8800" b="1" dirty="0">
                <a:solidFill>
                  <a:schemeClr val="accent2">
                    <a:alpha val="30000"/>
                  </a:schemeClr>
                </a:solidFill>
              </a:rPr>
              <a:t>MAL DYPDYKK</a:t>
            </a:r>
          </a:p>
        </p:txBody>
      </p:sp>
    </p:spTree>
    <p:extLst>
      <p:ext uri="{BB962C8B-B14F-4D97-AF65-F5344CB8AC3E}">
        <p14:creationId xmlns:p14="http://schemas.microsoft.com/office/powerpoint/2010/main" val="26016075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3324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FD11E59-DBAE-47FB-B79B-2888ADD934D7}"/>
              </a:ext>
            </a:extLst>
          </p:cNvPr>
          <p:cNvSpPr>
            <a:spLocks noGrp="1"/>
          </p:cNvSpPr>
          <p:nvPr>
            <p:ph type="title"/>
          </p:nvPr>
        </p:nvSpPr>
        <p:spPr>
          <a:xfrm>
            <a:off x="609600" y="3429001"/>
            <a:ext cx="8833338" cy="1758462"/>
          </a:xfrm>
        </p:spPr>
        <p:txBody>
          <a:bodyPr>
            <a:normAutofit/>
          </a:bodyPr>
          <a:lstStyle/>
          <a:p>
            <a:r>
              <a:rPr lang="nb-NO" sz="4400" dirty="0"/>
              <a:t>A3 som verktøy for systematisk problemløsing</a:t>
            </a:r>
          </a:p>
        </p:txBody>
      </p:sp>
    </p:spTree>
    <p:extLst>
      <p:ext uri="{BB962C8B-B14F-4D97-AF65-F5344CB8AC3E}">
        <p14:creationId xmlns:p14="http://schemas.microsoft.com/office/powerpoint/2010/main" val="571623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9E9DF06B-3BBC-471F-BEFD-D6B5692E6A82}"/>
              </a:ext>
            </a:extLst>
          </p:cNvPr>
          <p:cNvSpPr>
            <a:spLocks noGrp="1"/>
          </p:cNvSpPr>
          <p:nvPr>
            <p:ph type="title"/>
          </p:nvPr>
        </p:nvSpPr>
        <p:spPr/>
        <p:txBody>
          <a:bodyPr/>
          <a:lstStyle/>
          <a:p>
            <a:r>
              <a:rPr lang="nb-NO" dirty="0"/>
              <a:t>A3 som verktøy for systematisk problemløsing</a:t>
            </a:r>
          </a:p>
        </p:txBody>
      </p:sp>
      <p:sp>
        <p:nvSpPr>
          <p:cNvPr id="7" name="Rektangel 6">
            <a:extLst>
              <a:ext uri="{FF2B5EF4-FFF2-40B4-BE49-F238E27FC236}">
                <a16:creationId xmlns:a16="http://schemas.microsoft.com/office/drawing/2014/main" id="{F1973BD0-7FBB-45F4-8673-B49E1538C37E}"/>
              </a:ext>
            </a:extLst>
          </p:cNvPr>
          <p:cNvSpPr/>
          <p:nvPr/>
        </p:nvSpPr>
        <p:spPr>
          <a:xfrm>
            <a:off x="1419226" y="1645087"/>
            <a:ext cx="4467225" cy="200205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nSpc>
                <a:spcPct val="120000"/>
              </a:lnSpc>
            </a:pPr>
            <a:r>
              <a:rPr lang="nb-NO" b="1" dirty="0">
                <a:solidFill>
                  <a:srgbClr val="001046"/>
                </a:solidFill>
              </a:rPr>
              <a:t>Hva er A3?</a:t>
            </a:r>
          </a:p>
          <a:p>
            <a:pPr marL="285750" indent="-285750">
              <a:lnSpc>
                <a:spcPct val="120000"/>
              </a:lnSpc>
              <a:buFont typeface="Arial" panose="020B0604020202020204" pitchFamily="34" charset="0"/>
              <a:buChar char="•"/>
            </a:pPr>
            <a:r>
              <a:rPr lang="nb-NO" sz="1600" dirty="0">
                <a:solidFill>
                  <a:schemeClr val="tx1"/>
                </a:solidFill>
              </a:rPr>
              <a:t>Et verktøy for å planlegge, gjennomføre og realisere effekter av endringstiltak</a:t>
            </a:r>
          </a:p>
          <a:p>
            <a:pPr marL="285750" indent="-285750">
              <a:lnSpc>
                <a:spcPct val="120000"/>
              </a:lnSpc>
              <a:buFont typeface="Arial" panose="020B0604020202020204" pitchFamily="34" charset="0"/>
              <a:buChar char="•"/>
            </a:pPr>
            <a:r>
              <a:rPr lang="nb-NO" sz="1600" dirty="0">
                <a:solidFill>
                  <a:schemeClr val="tx1"/>
                </a:solidFill>
              </a:rPr>
              <a:t>En systematisk og standardisert metode for å løse et definert problem eller utfordring</a:t>
            </a:r>
          </a:p>
          <a:p>
            <a:pPr marL="285750" indent="-285750">
              <a:lnSpc>
                <a:spcPct val="120000"/>
              </a:lnSpc>
              <a:buFont typeface="Arial" panose="020B0604020202020204" pitchFamily="34" charset="0"/>
              <a:buChar char="•"/>
            </a:pPr>
            <a:r>
              <a:rPr lang="nb-NO" sz="1600" dirty="0">
                <a:solidFill>
                  <a:schemeClr val="tx1"/>
                </a:solidFill>
              </a:rPr>
              <a:t>En oversiktlig måte å fremstille informasjon på</a:t>
            </a:r>
          </a:p>
        </p:txBody>
      </p:sp>
      <p:sp>
        <p:nvSpPr>
          <p:cNvPr id="8" name="Rektangel 7">
            <a:extLst>
              <a:ext uri="{FF2B5EF4-FFF2-40B4-BE49-F238E27FC236}">
                <a16:creationId xmlns:a16="http://schemas.microsoft.com/office/drawing/2014/main" id="{312C470B-96D6-4756-A365-E58FF7A62DE3}"/>
              </a:ext>
            </a:extLst>
          </p:cNvPr>
          <p:cNvSpPr/>
          <p:nvPr/>
        </p:nvSpPr>
        <p:spPr>
          <a:xfrm>
            <a:off x="1419225" y="4061943"/>
            <a:ext cx="4467225" cy="200205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nSpc>
                <a:spcPct val="120000"/>
              </a:lnSpc>
            </a:pPr>
            <a:r>
              <a:rPr lang="nb-NO" b="1" dirty="0">
                <a:solidFill>
                  <a:srgbClr val="001046"/>
                </a:solidFill>
              </a:rPr>
              <a:t>Hvorfor benytte A3 som verktøy?</a:t>
            </a:r>
          </a:p>
          <a:p>
            <a:pPr marL="285750" indent="-285750">
              <a:lnSpc>
                <a:spcPct val="120000"/>
              </a:lnSpc>
              <a:buFont typeface="Arial" panose="020B0604020202020204" pitchFamily="34" charset="0"/>
              <a:buChar char="•"/>
            </a:pPr>
            <a:r>
              <a:rPr lang="nb-NO" sz="1600" dirty="0">
                <a:solidFill>
                  <a:schemeClr val="tx1"/>
                </a:solidFill>
              </a:rPr>
              <a:t>Hjelper oss å tilnærme oss problemløsing på en systematisk måte som sikrer varige gevinster</a:t>
            </a:r>
          </a:p>
          <a:p>
            <a:pPr marL="285750" indent="-285750">
              <a:lnSpc>
                <a:spcPct val="120000"/>
              </a:lnSpc>
              <a:buFont typeface="Arial" panose="020B0604020202020204" pitchFamily="34" charset="0"/>
              <a:buChar char="•"/>
            </a:pPr>
            <a:r>
              <a:rPr lang="nb-NO" sz="1600" dirty="0">
                <a:solidFill>
                  <a:schemeClr val="tx1"/>
                </a:solidFill>
              </a:rPr>
              <a:t>Bidrar til å skape felles forståelse for og forpliktelse til endringstiltakene som skal gjennomføres  </a:t>
            </a:r>
          </a:p>
        </p:txBody>
      </p:sp>
      <p:sp>
        <p:nvSpPr>
          <p:cNvPr id="9" name="Rektangel 8">
            <a:extLst>
              <a:ext uri="{FF2B5EF4-FFF2-40B4-BE49-F238E27FC236}">
                <a16:creationId xmlns:a16="http://schemas.microsoft.com/office/drawing/2014/main" id="{CBB39CD1-BF39-4482-9AD8-40C9535F675E}"/>
              </a:ext>
            </a:extLst>
          </p:cNvPr>
          <p:cNvSpPr/>
          <p:nvPr/>
        </p:nvSpPr>
        <p:spPr>
          <a:xfrm>
            <a:off x="7115175" y="1645087"/>
            <a:ext cx="4467225" cy="200205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nSpc>
                <a:spcPct val="120000"/>
              </a:lnSpc>
            </a:pPr>
            <a:r>
              <a:rPr lang="nb-NO" b="1" dirty="0">
                <a:solidFill>
                  <a:srgbClr val="001046"/>
                </a:solidFill>
              </a:rPr>
              <a:t>Når kan det brukes?</a:t>
            </a:r>
          </a:p>
          <a:p>
            <a:pPr marL="285750" indent="-285750">
              <a:lnSpc>
                <a:spcPct val="120000"/>
              </a:lnSpc>
              <a:buFont typeface="Arial" panose="020B0604020202020204" pitchFamily="34" charset="0"/>
              <a:buChar char="•"/>
            </a:pPr>
            <a:r>
              <a:rPr lang="nb-NO" sz="1600" dirty="0">
                <a:solidFill>
                  <a:schemeClr val="tx1"/>
                </a:solidFill>
              </a:rPr>
              <a:t>Kan benyttes for å planlegge, gjennomføre og realisere både små og store endringstiltak</a:t>
            </a:r>
            <a:r>
              <a:rPr lang="nb-NO" sz="1600" baseline="30000" dirty="0">
                <a:solidFill>
                  <a:schemeClr val="tx1"/>
                </a:solidFill>
              </a:rPr>
              <a:t>1</a:t>
            </a:r>
          </a:p>
          <a:p>
            <a:pPr marL="285750" indent="-285750">
              <a:lnSpc>
                <a:spcPct val="120000"/>
              </a:lnSpc>
              <a:buFont typeface="Arial" panose="020B0604020202020204" pitchFamily="34" charset="0"/>
              <a:buChar char="•"/>
            </a:pPr>
            <a:r>
              <a:rPr lang="nb-NO" sz="1600" dirty="0">
                <a:solidFill>
                  <a:schemeClr val="tx1"/>
                </a:solidFill>
              </a:rPr>
              <a:t>I helhetsmodellen foreslås det å lage en overordnet A3 for kommunen som helhet i fase 1, og en A3 per dypdykk i fase 2 (se slide 15-17)</a:t>
            </a:r>
          </a:p>
        </p:txBody>
      </p:sp>
      <p:sp>
        <p:nvSpPr>
          <p:cNvPr id="10" name="Rektangel 9">
            <a:extLst>
              <a:ext uri="{FF2B5EF4-FFF2-40B4-BE49-F238E27FC236}">
                <a16:creationId xmlns:a16="http://schemas.microsoft.com/office/drawing/2014/main" id="{1B938402-DC3D-4931-AB01-5DB62BDC8C4A}"/>
              </a:ext>
            </a:extLst>
          </p:cNvPr>
          <p:cNvSpPr/>
          <p:nvPr/>
        </p:nvSpPr>
        <p:spPr>
          <a:xfrm>
            <a:off x="7115175" y="4061943"/>
            <a:ext cx="4467225" cy="200205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nSpc>
                <a:spcPct val="120000"/>
              </a:lnSpc>
            </a:pPr>
            <a:r>
              <a:rPr lang="nb-NO" b="1" dirty="0">
                <a:solidFill>
                  <a:srgbClr val="001046"/>
                </a:solidFill>
              </a:rPr>
              <a:t>Hvem deltar?</a:t>
            </a:r>
          </a:p>
          <a:p>
            <a:pPr marL="285750" indent="-285750">
              <a:lnSpc>
                <a:spcPct val="120000"/>
              </a:lnSpc>
              <a:buFont typeface="Arial" panose="020B0604020202020204" pitchFamily="34" charset="0"/>
              <a:buChar char="•"/>
            </a:pPr>
            <a:r>
              <a:rPr lang="nb-NO" sz="1600" dirty="0">
                <a:solidFill>
                  <a:schemeClr val="tx1"/>
                </a:solidFill>
              </a:rPr>
              <a:t>Kommunalsjefer</a:t>
            </a:r>
          </a:p>
          <a:p>
            <a:pPr marL="285750" indent="-285750">
              <a:lnSpc>
                <a:spcPct val="120000"/>
              </a:lnSpc>
              <a:buFont typeface="Arial" panose="020B0604020202020204" pitchFamily="34" charset="0"/>
              <a:buChar char="•"/>
            </a:pPr>
            <a:r>
              <a:rPr lang="nb-NO" sz="1600" dirty="0">
                <a:solidFill>
                  <a:schemeClr val="tx1"/>
                </a:solidFill>
              </a:rPr>
              <a:t>Stab/støtte</a:t>
            </a:r>
          </a:p>
          <a:p>
            <a:pPr marL="285750" indent="-285750">
              <a:lnSpc>
                <a:spcPct val="120000"/>
              </a:lnSpc>
              <a:buFont typeface="Arial" panose="020B0604020202020204" pitchFamily="34" charset="0"/>
              <a:buChar char="•"/>
            </a:pPr>
            <a:r>
              <a:rPr lang="nb-NO" sz="1600" dirty="0">
                <a:solidFill>
                  <a:schemeClr val="tx1"/>
                </a:solidFill>
              </a:rPr>
              <a:t>Linjeledere</a:t>
            </a:r>
          </a:p>
          <a:p>
            <a:pPr marL="285750" indent="-285750">
              <a:lnSpc>
                <a:spcPct val="120000"/>
              </a:lnSpc>
              <a:buFont typeface="Arial" panose="020B0604020202020204" pitchFamily="34" charset="0"/>
              <a:buChar char="•"/>
            </a:pPr>
            <a:r>
              <a:rPr lang="nb-NO" sz="1600" dirty="0">
                <a:solidFill>
                  <a:schemeClr val="tx1"/>
                </a:solidFill>
              </a:rPr>
              <a:t>Andre med relevant innsikt</a:t>
            </a:r>
          </a:p>
          <a:p>
            <a:pPr marL="285750" indent="-285750">
              <a:lnSpc>
                <a:spcPct val="120000"/>
              </a:lnSpc>
              <a:buFont typeface="Arial" panose="020B0604020202020204" pitchFamily="34" charset="0"/>
              <a:buChar char="•"/>
            </a:pPr>
            <a:endParaRPr lang="nb-NO" sz="1500" dirty="0">
              <a:solidFill>
                <a:schemeClr val="tx1"/>
              </a:solidFill>
            </a:endParaRPr>
          </a:p>
        </p:txBody>
      </p:sp>
      <p:pic>
        <p:nvPicPr>
          <p:cNvPr id="12" name="Grafikk 11" descr="Dagskalender med heldekkende fyll">
            <a:extLst>
              <a:ext uri="{FF2B5EF4-FFF2-40B4-BE49-F238E27FC236}">
                <a16:creationId xmlns:a16="http://schemas.microsoft.com/office/drawing/2014/main" id="{A4CAD2E1-6089-4BCD-9BAF-F5B7665441E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340005" y="1645087"/>
            <a:ext cx="590651" cy="590651"/>
          </a:xfrm>
          <a:prstGeom prst="rect">
            <a:avLst/>
          </a:prstGeom>
        </p:spPr>
      </p:pic>
      <p:pic>
        <p:nvPicPr>
          <p:cNvPr id="14" name="Grafikk 13" descr="Brukere med heldekkende fyll">
            <a:extLst>
              <a:ext uri="{FF2B5EF4-FFF2-40B4-BE49-F238E27FC236}">
                <a16:creationId xmlns:a16="http://schemas.microsoft.com/office/drawing/2014/main" id="{15A26087-621E-4EF3-90B8-9FFC5D75BF7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40005" y="4061943"/>
            <a:ext cx="590651" cy="590651"/>
          </a:xfrm>
          <a:prstGeom prst="rect">
            <a:avLst/>
          </a:prstGeom>
        </p:spPr>
      </p:pic>
      <p:pic>
        <p:nvPicPr>
          <p:cNvPr id="16" name="Grafikk 15" descr="Verktøy med heldekkende fyll">
            <a:extLst>
              <a:ext uri="{FF2B5EF4-FFF2-40B4-BE49-F238E27FC236}">
                <a16:creationId xmlns:a16="http://schemas.microsoft.com/office/drawing/2014/main" id="{31A67147-E393-4F59-AFEE-F11B8BBAD60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01798" y="1645087"/>
            <a:ext cx="590651" cy="590651"/>
          </a:xfrm>
          <a:prstGeom prst="rect">
            <a:avLst/>
          </a:prstGeom>
        </p:spPr>
      </p:pic>
      <p:pic>
        <p:nvPicPr>
          <p:cNvPr id="18" name="Grafikk 17" descr="Lys på med heldekkende fyll">
            <a:extLst>
              <a:ext uri="{FF2B5EF4-FFF2-40B4-BE49-F238E27FC236}">
                <a16:creationId xmlns:a16="http://schemas.microsoft.com/office/drawing/2014/main" id="{B824B5DC-DB10-4876-820C-5A7C9A3828D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09601" y="4061943"/>
            <a:ext cx="590651" cy="590651"/>
          </a:xfrm>
          <a:prstGeom prst="rect">
            <a:avLst/>
          </a:prstGeom>
        </p:spPr>
      </p:pic>
      <p:sp>
        <p:nvSpPr>
          <p:cNvPr id="13" name="TekstSylinder 12">
            <a:extLst>
              <a:ext uri="{FF2B5EF4-FFF2-40B4-BE49-F238E27FC236}">
                <a16:creationId xmlns:a16="http://schemas.microsoft.com/office/drawing/2014/main" id="{A6F3EBB7-2425-452E-958D-490F51F634B9}"/>
              </a:ext>
            </a:extLst>
          </p:cNvPr>
          <p:cNvSpPr txBox="1"/>
          <p:nvPr/>
        </p:nvSpPr>
        <p:spPr>
          <a:xfrm>
            <a:off x="107060" y="6364503"/>
            <a:ext cx="6232945" cy="400110"/>
          </a:xfrm>
          <a:prstGeom prst="rect">
            <a:avLst/>
          </a:prstGeom>
          <a:noFill/>
        </p:spPr>
        <p:txBody>
          <a:bodyPr wrap="square">
            <a:spAutoFit/>
          </a:bodyPr>
          <a:lstStyle/>
          <a:p>
            <a:r>
              <a:rPr lang="nb-NO" sz="1000" baseline="30000" dirty="0">
                <a:solidFill>
                  <a:schemeClr val="tx1"/>
                </a:solidFill>
              </a:rPr>
              <a:t>1</a:t>
            </a:r>
            <a:r>
              <a:rPr lang="nb-NO" sz="1000" dirty="0">
                <a:solidFill>
                  <a:schemeClr val="tx1"/>
                </a:solidFill>
              </a:rPr>
              <a:t> Store endringstiltak vil naturligvis kreve mer dokumentasjon enn en A3, men verktøyet fungerer godt til å oppsummere, kommunisere og skape felles forståelse for et valgt endringstiltak. </a:t>
            </a:r>
            <a:endParaRPr lang="nb-NO" sz="1000" dirty="0"/>
          </a:p>
        </p:txBody>
      </p:sp>
    </p:spTree>
    <p:extLst>
      <p:ext uri="{BB962C8B-B14F-4D97-AF65-F5344CB8AC3E}">
        <p14:creationId xmlns:p14="http://schemas.microsoft.com/office/powerpoint/2010/main" val="2681427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Pil: femkant 19">
            <a:extLst>
              <a:ext uri="{FF2B5EF4-FFF2-40B4-BE49-F238E27FC236}">
                <a16:creationId xmlns:a16="http://schemas.microsoft.com/office/drawing/2014/main" id="{BF88EE6F-2273-4B97-BA57-4E2B2F023C63}"/>
              </a:ext>
            </a:extLst>
          </p:cNvPr>
          <p:cNvSpPr/>
          <p:nvPr/>
        </p:nvSpPr>
        <p:spPr>
          <a:xfrm flipH="1">
            <a:off x="9304423" y="4788035"/>
            <a:ext cx="2277978" cy="862445"/>
          </a:xfrm>
          <a:prstGeom prst="homePlat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r"/>
            <a:r>
              <a:rPr lang="nb-NO" sz="1200">
                <a:solidFill>
                  <a:schemeClr val="tx1"/>
                </a:solidFill>
              </a:rPr>
              <a:t>Definere hvilke måle-parametere vi skal følge opp for å sikre at endringstiltakene gir forventet effekt.</a:t>
            </a:r>
          </a:p>
        </p:txBody>
      </p:sp>
      <p:sp>
        <p:nvSpPr>
          <p:cNvPr id="19" name="Pil: femkant 18">
            <a:extLst>
              <a:ext uri="{FF2B5EF4-FFF2-40B4-BE49-F238E27FC236}">
                <a16:creationId xmlns:a16="http://schemas.microsoft.com/office/drawing/2014/main" id="{88F78E4F-0AB5-4E22-8271-99427DC469B3}"/>
              </a:ext>
            </a:extLst>
          </p:cNvPr>
          <p:cNvSpPr/>
          <p:nvPr/>
        </p:nvSpPr>
        <p:spPr>
          <a:xfrm flipH="1">
            <a:off x="9304423" y="3499280"/>
            <a:ext cx="2277978" cy="862445"/>
          </a:xfrm>
          <a:prstGeom prst="homePlat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r"/>
            <a:r>
              <a:rPr lang="nb-NO" sz="1200">
                <a:solidFill>
                  <a:schemeClr val="tx1"/>
                </a:solidFill>
              </a:rPr>
              <a:t>Definer tydelig hva som må gjøres, av hvem og når, for å gjennomføre hvert enkelt endringstiltak.</a:t>
            </a:r>
          </a:p>
        </p:txBody>
      </p:sp>
      <p:sp>
        <p:nvSpPr>
          <p:cNvPr id="18" name="Pil: femkant 17">
            <a:extLst>
              <a:ext uri="{FF2B5EF4-FFF2-40B4-BE49-F238E27FC236}">
                <a16:creationId xmlns:a16="http://schemas.microsoft.com/office/drawing/2014/main" id="{013E9EA1-AB9B-4828-B99A-2DF0B8D7A7F8}"/>
              </a:ext>
            </a:extLst>
          </p:cNvPr>
          <p:cNvSpPr/>
          <p:nvPr/>
        </p:nvSpPr>
        <p:spPr>
          <a:xfrm flipH="1">
            <a:off x="9304421" y="2208951"/>
            <a:ext cx="2277978" cy="862445"/>
          </a:xfrm>
          <a:prstGeom prst="homePlat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r"/>
            <a:r>
              <a:rPr lang="nb-NO" sz="1200">
                <a:solidFill>
                  <a:schemeClr val="tx1"/>
                </a:solidFill>
              </a:rPr>
              <a:t>Beskriv prosessene slik vi forventer at de skal fungere etter å ha løst utfordringene i nåsituasjonen.</a:t>
            </a:r>
          </a:p>
        </p:txBody>
      </p:sp>
      <p:sp>
        <p:nvSpPr>
          <p:cNvPr id="5" name="Tittel 4">
            <a:extLst>
              <a:ext uri="{FF2B5EF4-FFF2-40B4-BE49-F238E27FC236}">
                <a16:creationId xmlns:a16="http://schemas.microsoft.com/office/drawing/2014/main" id="{9E9DF06B-3BBC-471F-BEFD-D6B5692E6A82}"/>
              </a:ext>
            </a:extLst>
          </p:cNvPr>
          <p:cNvSpPr>
            <a:spLocks noGrp="1"/>
          </p:cNvSpPr>
          <p:nvPr>
            <p:ph type="title"/>
          </p:nvPr>
        </p:nvSpPr>
        <p:spPr/>
        <p:txBody>
          <a:bodyPr/>
          <a:lstStyle/>
          <a:p>
            <a:r>
              <a:rPr lang="nb-NO"/>
              <a:t>A3 utføres i en stegvis prosess</a:t>
            </a:r>
          </a:p>
        </p:txBody>
      </p:sp>
      <p:graphicFrame>
        <p:nvGraphicFramePr>
          <p:cNvPr id="2" name="Tabell 7">
            <a:extLst>
              <a:ext uri="{FF2B5EF4-FFF2-40B4-BE49-F238E27FC236}">
                <a16:creationId xmlns:a16="http://schemas.microsoft.com/office/drawing/2014/main" id="{D514BCEE-288C-4AB7-A453-260C78980863}"/>
              </a:ext>
            </a:extLst>
          </p:cNvPr>
          <p:cNvGraphicFramePr>
            <a:graphicFrameLocks noGrp="1"/>
          </p:cNvGraphicFramePr>
          <p:nvPr>
            <p:extLst>
              <p:ext uri="{D42A27DB-BD31-4B8C-83A1-F6EECF244321}">
                <p14:modId xmlns:p14="http://schemas.microsoft.com/office/powerpoint/2010/main" val="2515900164"/>
              </p:ext>
            </p:extLst>
          </p:nvPr>
        </p:nvGraphicFramePr>
        <p:xfrm>
          <a:off x="3092918" y="1800419"/>
          <a:ext cx="6006164" cy="3884778"/>
        </p:xfrm>
        <a:graphic>
          <a:graphicData uri="http://schemas.openxmlformats.org/drawingml/2006/table">
            <a:tbl>
              <a:tblPr firstRow="1" bandRow="1">
                <a:tableStyleId>{5940675A-B579-460E-94D1-54222C63F5DA}</a:tableStyleId>
              </a:tblPr>
              <a:tblGrid>
                <a:gridCol w="3003082">
                  <a:extLst>
                    <a:ext uri="{9D8B030D-6E8A-4147-A177-3AD203B41FA5}">
                      <a16:colId xmlns:a16="http://schemas.microsoft.com/office/drawing/2014/main" val="3484302832"/>
                    </a:ext>
                  </a:extLst>
                </a:gridCol>
                <a:gridCol w="3003082">
                  <a:extLst>
                    <a:ext uri="{9D8B030D-6E8A-4147-A177-3AD203B41FA5}">
                      <a16:colId xmlns:a16="http://schemas.microsoft.com/office/drawing/2014/main" val="123038957"/>
                    </a:ext>
                  </a:extLst>
                </a:gridCol>
              </a:tblGrid>
              <a:tr h="1294926">
                <a:tc>
                  <a:txBody>
                    <a:bodyPr/>
                    <a:lstStyle/>
                    <a:p>
                      <a:pPr algn="l"/>
                      <a:r>
                        <a:rPr lang="nb-NO" sz="1600" b="1">
                          <a:solidFill>
                            <a:srgbClr val="001046"/>
                          </a:solidFill>
                        </a:rPr>
                        <a:t>1. Begrunnelse</a:t>
                      </a:r>
                    </a:p>
                  </a:txBody>
                  <a:tcPr marL="82026" marR="82026" marT="41013" marB="410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nb-NO" sz="1600" b="1">
                          <a:solidFill>
                            <a:srgbClr val="001046"/>
                          </a:solidFill>
                        </a:rPr>
                        <a:t>3. Ønsket situasjon</a:t>
                      </a:r>
                      <a:endParaRPr lang="nb-NO" sz="1600" b="0" i="0">
                        <a:solidFill>
                          <a:srgbClr val="001046"/>
                        </a:solidFill>
                      </a:endParaRPr>
                    </a:p>
                  </a:txBody>
                  <a:tcPr marL="82026" marR="82026" marT="41013" marB="410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478913"/>
                  </a:ext>
                </a:extLst>
              </a:tr>
              <a:tr h="1294926">
                <a:tc rowSpan="2">
                  <a:txBody>
                    <a:bodyPr/>
                    <a:lstStyle/>
                    <a:p>
                      <a:pPr algn="l"/>
                      <a:r>
                        <a:rPr lang="nb-NO" sz="1600" b="1">
                          <a:solidFill>
                            <a:srgbClr val="001046"/>
                          </a:solidFill>
                        </a:rPr>
                        <a:t>2. Nåsituasjonen</a:t>
                      </a:r>
                    </a:p>
                  </a:txBody>
                  <a:tcPr marL="82026" marR="82026" marT="41013" marB="410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nb-NO" sz="1600" b="1">
                          <a:solidFill>
                            <a:srgbClr val="001046"/>
                          </a:solidFill>
                        </a:rPr>
                        <a:t>4. Endringstiltak</a:t>
                      </a:r>
                    </a:p>
                  </a:txBody>
                  <a:tcPr marL="82026" marR="82026" marT="41013" marB="410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186131"/>
                  </a:ext>
                </a:extLst>
              </a:tr>
              <a:tr h="1294926">
                <a:tc vMerge="1">
                  <a:txBody>
                    <a:bodyPr/>
                    <a:lstStyle/>
                    <a:p>
                      <a:endParaRPr lang="nb-NO"/>
                    </a:p>
                  </a:txBody>
                  <a:tcPr/>
                </a:tc>
                <a:tc>
                  <a:txBody>
                    <a:bodyPr/>
                    <a:lstStyle/>
                    <a:p>
                      <a:pPr algn="l"/>
                      <a:r>
                        <a:rPr lang="nb-NO" sz="1600" b="1" dirty="0">
                          <a:solidFill>
                            <a:srgbClr val="001046"/>
                          </a:solidFill>
                        </a:rPr>
                        <a:t>6. Måling</a:t>
                      </a:r>
                      <a:endParaRPr lang="nb-NO" sz="1600" b="1" i="0" dirty="0">
                        <a:solidFill>
                          <a:srgbClr val="001046"/>
                        </a:solidFill>
                      </a:endParaRPr>
                    </a:p>
                  </a:txBody>
                  <a:tcPr marL="82026" marR="82026" marT="41013" marB="410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29211455"/>
                  </a:ext>
                </a:extLst>
              </a:tr>
            </a:tbl>
          </a:graphicData>
        </a:graphic>
      </p:graphicFrame>
      <p:sp>
        <p:nvSpPr>
          <p:cNvPr id="8" name="Pil: femkant 7">
            <a:extLst>
              <a:ext uri="{FF2B5EF4-FFF2-40B4-BE49-F238E27FC236}">
                <a16:creationId xmlns:a16="http://schemas.microsoft.com/office/drawing/2014/main" id="{73FB454B-105E-49A6-B875-CCF4B41E23F2}"/>
              </a:ext>
            </a:extLst>
          </p:cNvPr>
          <p:cNvSpPr/>
          <p:nvPr/>
        </p:nvSpPr>
        <p:spPr>
          <a:xfrm>
            <a:off x="609600" y="2204678"/>
            <a:ext cx="2277979" cy="862445"/>
          </a:xfrm>
          <a:prstGeom prst="homePlat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nb-NO" sz="1200" dirty="0">
                <a:solidFill>
                  <a:schemeClr val="tx1"/>
                </a:solidFill>
              </a:rPr>
              <a:t>Beskriv behovet eller utfordringene hvor tiltak må iverksettes. Hva vil vi oppnå med tiltaket?</a:t>
            </a:r>
          </a:p>
        </p:txBody>
      </p:sp>
      <p:sp>
        <p:nvSpPr>
          <p:cNvPr id="12" name="Pil: femkant 11">
            <a:extLst>
              <a:ext uri="{FF2B5EF4-FFF2-40B4-BE49-F238E27FC236}">
                <a16:creationId xmlns:a16="http://schemas.microsoft.com/office/drawing/2014/main" id="{BF3CAE56-BB8B-489A-AD3E-367E5AF8EF05}"/>
              </a:ext>
            </a:extLst>
          </p:cNvPr>
          <p:cNvSpPr/>
          <p:nvPr/>
        </p:nvSpPr>
        <p:spPr>
          <a:xfrm>
            <a:off x="609599" y="3499281"/>
            <a:ext cx="2277979" cy="862445"/>
          </a:xfrm>
          <a:prstGeom prst="homePlat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nb-NO" sz="1200">
                <a:solidFill>
                  <a:schemeClr val="tx1"/>
                </a:solidFill>
              </a:rPr>
              <a:t>Observer nåsituasjonen. Beskriv prosessene slik de fungerer nå. Hva er rot-årsakene til utfordringene?</a:t>
            </a:r>
          </a:p>
        </p:txBody>
      </p:sp>
      <p:sp>
        <p:nvSpPr>
          <p:cNvPr id="13" name="TekstSylinder 12">
            <a:extLst>
              <a:ext uri="{FF2B5EF4-FFF2-40B4-BE49-F238E27FC236}">
                <a16:creationId xmlns:a16="http://schemas.microsoft.com/office/drawing/2014/main" id="{89608B36-1EA3-4FB5-8271-219E320F4B64}"/>
              </a:ext>
            </a:extLst>
          </p:cNvPr>
          <p:cNvSpPr txBox="1"/>
          <p:nvPr/>
        </p:nvSpPr>
        <p:spPr>
          <a:xfrm>
            <a:off x="609600" y="1797571"/>
            <a:ext cx="1183908" cy="400110"/>
          </a:xfrm>
          <a:prstGeom prst="rect">
            <a:avLst/>
          </a:prstGeom>
          <a:noFill/>
        </p:spPr>
        <p:txBody>
          <a:bodyPr wrap="square" rtlCol="0">
            <a:spAutoFit/>
          </a:bodyPr>
          <a:lstStyle/>
          <a:p>
            <a:r>
              <a:rPr lang="nb-NO" sz="2000" b="1">
                <a:solidFill>
                  <a:srgbClr val="001A58"/>
                </a:solidFill>
              </a:rPr>
              <a:t>STEG 1</a:t>
            </a:r>
          </a:p>
        </p:txBody>
      </p:sp>
      <p:sp>
        <p:nvSpPr>
          <p:cNvPr id="14" name="TekstSylinder 13">
            <a:extLst>
              <a:ext uri="{FF2B5EF4-FFF2-40B4-BE49-F238E27FC236}">
                <a16:creationId xmlns:a16="http://schemas.microsoft.com/office/drawing/2014/main" id="{BA844787-902E-4427-9581-97B1E93A2BC3}"/>
              </a:ext>
            </a:extLst>
          </p:cNvPr>
          <p:cNvSpPr txBox="1"/>
          <p:nvPr/>
        </p:nvSpPr>
        <p:spPr>
          <a:xfrm>
            <a:off x="609599" y="3094086"/>
            <a:ext cx="1183908" cy="400110"/>
          </a:xfrm>
          <a:prstGeom prst="rect">
            <a:avLst/>
          </a:prstGeom>
          <a:noFill/>
        </p:spPr>
        <p:txBody>
          <a:bodyPr wrap="square" rtlCol="0">
            <a:spAutoFit/>
          </a:bodyPr>
          <a:lstStyle/>
          <a:p>
            <a:r>
              <a:rPr lang="nb-NO" sz="2000" b="1">
                <a:solidFill>
                  <a:srgbClr val="001A58"/>
                </a:solidFill>
              </a:rPr>
              <a:t>STEG 2</a:t>
            </a:r>
          </a:p>
        </p:txBody>
      </p:sp>
      <p:sp>
        <p:nvSpPr>
          <p:cNvPr id="15" name="TekstSylinder 14">
            <a:extLst>
              <a:ext uri="{FF2B5EF4-FFF2-40B4-BE49-F238E27FC236}">
                <a16:creationId xmlns:a16="http://schemas.microsoft.com/office/drawing/2014/main" id="{BC2D9D50-12CB-4759-9491-674D4B922939}"/>
              </a:ext>
            </a:extLst>
          </p:cNvPr>
          <p:cNvSpPr txBox="1"/>
          <p:nvPr/>
        </p:nvSpPr>
        <p:spPr>
          <a:xfrm>
            <a:off x="10398492" y="1797571"/>
            <a:ext cx="1183908" cy="400110"/>
          </a:xfrm>
          <a:prstGeom prst="rect">
            <a:avLst/>
          </a:prstGeom>
          <a:noFill/>
        </p:spPr>
        <p:txBody>
          <a:bodyPr wrap="square" rtlCol="0">
            <a:spAutoFit/>
          </a:bodyPr>
          <a:lstStyle/>
          <a:p>
            <a:pPr algn="r"/>
            <a:r>
              <a:rPr lang="nb-NO" sz="2000" b="1">
                <a:solidFill>
                  <a:srgbClr val="001A58"/>
                </a:solidFill>
              </a:rPr>
              <a:t>STEG 3</a:t>
            </a:r>
          </a:p>
        </p:txBody>
      </p:sp>
      <p:sp>
        <p:nvSpPr>
          <p:cNvPr id="16" name="TekstSylinder 15">
            <a:extLst>
              <a:ext uri="{FF2B5EF4-FFF2-40B4-BE49-F238E27FC236}">
                <a16:creationId xmlns:a16="http://schemas.microsoft.com/office/drawing/2014/main" id="{9748717A-E097-4CCB-9283-04C52B7848DB}"/>
              </a:ext>
            </a:extLst>
          </p:cNvPr>
          <p:cNvSpPr txBox="1"/>
          <p:nvPr/>
        </p:nvSpPr>
        <p:spPr>
          <a:xfrm>
            <a:off x="10398492" y="3099966"/>
            <a:ext cx="1183908" cy="400110"/>
          </a:xfrm>
          <a:prstGeom prst="rect">
            <a:avLst/>
          </a:prstGeom>
          <a:noFill/>
        </p:spPr>
        <p:txBody>
          <a:bodyPr wrap="square" rtlCol="0">
            <a:spAutoFit/>
          </a:bodyPr>
          <a:lstStyle/>
          <a:p>
            <a:pPr algn="r"/>
            <a:r>
              <a:rPr lang="nb-NO" sz="2000" b="1">
                <a:solidFill>
                  <a:srgbClr val="001A58"/>
                </a:solidFill>
              </a:rPr>
              <a:t>STEG 4</a:t>
            </a:r>
          </a:p>
        </p:txBody>
      </p:sp>
      <p:sp>
        <p:nvSpPr>
          <p:cNvPr id="17" name="TekstSylinder 16">
            <a:extLst>
              <a:ext uri="{FF2B5EF4-FFF2-40B4-BE49-F238E27FC236}">
                <a16:creationId xmlns:a16="http://schemas.microsoft.com/office/drawing/2014/main" id="{426DF5D8-F95A-44F7-85B1-C730AE581D72}"/>
              </a:ext>
            </a:extLst>
          </p:cNvPr>
          <p:cNvSpPr txBox="1"/>
          <p:nvPr/>
        </p:nvSpPr>
        <p:spPr>
          <a:xfrm>
            <a:off x="10398492" y="4390601"/>
            <a:ext cx="1183908" cy="400110"/>
          </a:xfrm>
          <a:prstGeom prst="rect">
            <a:avLst/>
          </a:prstGeom>
          <a:noFill/>
        </p:spPr>
        <p:txBody>
          <a:bodyPr wrap="square" rtlCol="0">
            <a:spAutoFit/>
          </a:bodyPr>
          <a:lstStyle/>
          <a:p>
            <a:pPr algn="r"/>
            <a:r>
              <a:rPr lang="nb-NO" sz="2000" b="1">
                <a:solidFill>
                  <a:srgbClr val="001A58"/>
                </a:solidFill>
              </a:rPr>
              <a:t>STEG 5</a:t>
            </a:r>
          </a:p>
        </p:txBody>
      </p:sp>
      <p:sp>
        <p:nvSpPr>
          <p:cNvPr id="21" name="Rektangel 20">
            <a:extLst>
              <a:ext uri="{FF2B5EF4-FFF2-40B4-BE49-F238E27FC236}">
                <a16:creationId xmlns:a16="http://schemas.microsoft.com/office/drawing/2014/main" id="{1910F343-9E95-4CF9-88EF-664F0583C6C3}"/>
              </a:ext>
            </a:extLst>
          </p:cNvPr>
          <p:cNvSpPr/>
          <p:nvPr/>
        </p:nvSpPr>
        <p:spPr>
          <a:xfrm>
            <a:off x="3288322" y="2201280"/>
            <a:ext cx="2637692" cy="71374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600" b="0" i="1" dirty="0">
                <a:solidFill>
                  <a:schemeClr val="bg1">
                    <a:lumMod val="65000"/>
                  </a:schemeClr>
                </a:solidFill>
              </a:rPr>
              <a:t>«Dette er utfordringene vi må løse og verdien av å løse det»</a:t>
            </a:r>
          </a:p>
        </p:txBody>
      </p:sp>
      <p:sp>
        <p:nvSpPr>
          <p:cNvPr id="22" name="Rektangel 21">
            <a:extLst>
              <a:ext uri="{FF2B5EF4-FFF2-40B4-BE49-F238E27FC236}">
                <a16:creationId xmlns:a16="http://schemas.microsoft.com/office/drawing/2014/main" id="{09BB31BB-4337-4299-8DE2-92B128C3592A}"/>
              </a:ext>
            </a:extLst>
          </p:cNvPr>
          <p:cNvSpPr/>
          <p:nvPr/>
        </p:nvSpPr>
        <p:spPr>
          <a:xfrm>
            <a:off x="6280635" y="3482650"/>
            <a:ext cx="2637692" cy="71374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600" b="0" i="1">
                <a:solidFill>
                  <a:schemeClr val="bg1">
                    <a:lumMod val="65000"/>
                  </a:schemeClr>
                </a:solidFill>
              </a:rPr>
              <a:t>«Dette må vi gjøre for å flytte</a:t>
            </a:r>
          </a:p>
          <a:p>
            <a:pPr algn="ctr"/>
            <a:r>
              <a:rPr lang="nb-NO" sz="1600" b="0" i="1">
                <a:solidFill>
                  <a:schemeClr val="bg1">
                    <a:lumMod val="65000"/>
                  </a:schemeClr>
                </a:solidFill>
              </a:rPr>
              <a:t> oss fra nåsituasjonen til </a:t>
            </a:r>
          </a:p>
          <a:p>
            <a:pPr algn="ctr"/>
            <a:r>
              <a:rPr lang="nb-NO" sz="1600" b="0" i="1">
                <a:solidFill>
                  <a:schemeClr val="bg1">
                    <a:lumMod val="65000"/>
                  </a:schemeClr>
                </a:solidFill>
              </a:rPr>
              <a:t>ønsket situasjon»</a:t>
            </a:r>
          </a:p>
        </p:txBody>
      </p:sp>
      <p:sp>
        <p:nvSpPr>
          <p:cNvPr id="24" name="Rektangel 23">
            <a:extLst>
              <a:ext uri="{FF2B5EF4-FFF2-40B4-BE49-F238E27FC236}">
                <a16:creationId xmlns:a16="http://schemas.microsoft.com/office/drawing/2014/main" id="{BB1AB9E3-A804-4554-84F7-348560B361B3}"/>
              </a:ext>
            </a:extLst>
          </p:cNvPr>
          <p:cNvSpPr/>
          <p:nvPr/>
        </p:nvSpPr>
        <p:spPr>
          <a:xfrm>
            <a:off x="6280635" y="2197681"/>
            <a:ext cx="2637692" cy="71374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600" b="0" i="1" dirty="0">
                <a:solidFill>
                  <a:schemeClr val="bg1">
                    <a:lumMod val="65000"/>
                  </a:schemeClr>
                </a:solidFill>
              </a:rPr>
              <a:t>«Dette er slik vi ønsker at det skal fungere»</a:t>
            </a:r>
          </a:p>
        </p:txBody>
      </p:sp>
      <p:sp>
        <p:nvSpPr>
          <p:cNvPr id="25" name="Rektangel 24">
            <a:extLst>
              <a:ext uri="{FF2B5EF4-FFF2-40B4-BE49-F238E27FC236}">
                <a16:creationId xmlns:a16="http://schemas.microsoft.com/office/drawing/2014/main" id="{AE9088D6-9C33-4ECD-ACFE-E30875D09014}"/>
              </a:ext>
            </a:extLst>
          </p:cNvPr>
          <p:cNvSpPr/>
          <p:nvPr/>
        </p:nvSpPr>
        <p:spPr>
          <a:xfrm>
            <a:off x="6280635" y="4788035"/>
            <a:ext cx="2637692" cy="71374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600" b="0" i="1" dirty="0">
                <a:solidFill>
                  <a:schemeClr val="bg1">
                    <a:lumMod val="65000"/>
                  </a:schemeClr>
                </a:solidFill>
              </a:rPr>
              <a:t>«Dette må vi måle for å sjekke at endringstiltakene gir effekt»</a:t>
            </a:r>
          </a:p>
        </p:txBody>
      </p:sp>
      <p:sp>
        <p:nvSpPr>
          <p:cNvPr id="26" name="Rektangel 25">
            <a:extLst>
              <a:ext uri="{FF2B5EF4-FFF2-40B4-BE49-F238E27FC236}">
                <a16:creationId xmlns:a16="http://schemas.microsoft.com/office/drawing/2014/main" id="{EB155368-1B87-4B96-A733-155B0C488D74}"/>
              </a:ext>
            </a:extLst>
          </p:cNvPr>
          <p:cNvSpPr/>
          <p:nvPr/>
        </p:nvSpPr>
        <p:spPr>
          <a:xfrm>
            <a:off x="3288322" y="3479078"/>
            <a:ext cx="2637692" cy="71374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600" b="0" i="1" dirty="0">
                <a:solidFill>
                  <a:schemeClr val="bg1">
                    <a:lumMod val="65000"/>
                  </a:schemeClr>
                </a:solidFill>
              </a:rPr>
              <a:t>«Dette er slik det fungerer i dag, og årsakene til at utfordringene oppstår»</a:t>
            </a:r>
          </a:p>
        </p:txBody>
      </p:sp>
    </p:spTree>
    <p:extLst>
      <p:ext uri="{BB962C8B-B14F-4D97-AF65-F5344CB8AC3E}">
        <p14:creationId xmlns:p14="http://schemas.microsoft.com/office/powerpoint/2010/main" val="3138380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4AFB89D-929E-46EA-8193-EF8C76164A0E}"/>
              </a:ext>
            </a:extLst>
          </p:cNvPr>
          <p:cNvSpPr>
            <a:spLocks noGrp="1"/>
          </p:cNvSpPr>
          <p:nvPr>
            <p:ph type="title"/>
          </p:nvPr>
        </p:nvSpPr>
        <p:spPr/>
        <p:txBody>
          <a:bodyPr/>
          <a:lstStyle/>
          <a:p>
            <a:r>
              <a:rPr lang="nb-NO"/>
              <a:t>Typiske fallgruver i endringsarbeid</a:t>
            </a:r>
          </a:p>
        </p:txBody>
      </p:sp>
      <p:sp>
        <p:nvSpPr>
          <p:cNvPr id="7" name="Plassholder for innhold 6">
            <a:extLst>
              <a:ext uri="{FF2B5EF4-FFF2-40B4-BE49-F238E27FC236}">
                <a16:creationId xmlns:a16="http://schemas.microsoft.com/office/drawing/2014/main" id="{AE2B2FA0-400E-4537-8B42-15A85DC2319B}"/>
              </a:ext>
            </a:extLst>
          </p:cNvPr>
          <p:cNvSpPr>
            <a:spLocks noGrp="1"/>
          </p:cNvSpPr>
          <p:nvPr>
            <p:ph sz="half" idx="1"/>
          </p:nvPr>
        </p:nvSpPr>
        <p:spPr>
          <a:xfrm>
            <a:off x="609600" y="2152651"/>
            <a:ext cx="5384800" cy="3973514"/>
          </a:xfrm>
        </p:spPr>
        <p:txBody>
          <a:bodyPr>
            <a:normAutofit/>
          </a:bodyPr>
          <a:lstStyle/>
          <a:p>
            <a:pPr marL="0" indent="0">
              <a:buNone/>
            </a:pPr>
            <a:r>
              <a:rPr lang="nb-NO" sz="1800" b="1" dirty="0"/>
              <a:t>#1 Tiltak uten forståelse for problemet</a:t>
            </a:r>
          </a:p>
          <a:p>
            <a:pPr marL="0" indent="0">
              <a:buNone/>
            </a:pPr>
            <a:endParaRPr lang="nb-NO" sz="1600" b="1" dirty="0"/>
          </a:p>
          <a:p>
            <a:pPr marL="0" indent="0">
              <a:buNone/>
            </a:pPr>
            <a:r>
              <a:rPr lang="nb-NO" sz="1600" b="1" dirty="0"/>
              <a:t>Eksempel</a:t>
            </a:r>
          </a:p>
          <a:p>
            <a:pPr marL="0" indent="0">
              <a:buNone/>
            </a:pPr>
            <a:r>
              <a:rPr lang="nb-NO" sz="1600" dirty="0">
                <a:solidFill>
                  <a:schemeClr val="tx1"/>
                </a:solidFill>
              </a:rPr>
              <a:t>«Vi har dårlig tid, og jeg har jobbet med dette i mange år og vet akkurat hva vi må gjøre for å løse problemene»</a:t>
            </a:r>
          </a:p>
          <a:p>
            <a:pPr marL="0" indent="0">
              <a:buNone/>
            </a:pPr>
            <a:endParaRPr lang="nb-NO" sz="1600" dirty="0"/>
          </a:p>
          <a:p>
            <a:pPr marL="0" indent="0">
              <a:buNone/>
            </a:pPr>
            <a:r>
              <a:rPr lang="nb-NO" sz="1600" b="1" dirty="0"/>
              <a:t>Ulemper</a:t>
            </a:r>
          </a:p>
          <a:p>
            <a:r>
              <a:rPr lang="nb-NO" sz="1600" dirty="0">
                <a:solidFill>
                  <a:schemeClr val="tx1"/>
                </a:solidFill>
              </a:rPr>
              <a:t>Kostbart – tid og ressurser</a:t>
            </a:r>
          </a:p>
          <a:p>
            <a:r>
              <a:rPr lang="nb-NO" sz="1600" dirty="0">
                <a:solidFill>
                  <a:schemeClr val="tx1"/>
                </a:solidFill>
              </a:rPr>
              <a:t>Leder ofte til brannslukking og ingen varig forbedring </a:t>
            </a:r>
          </a:p>
        </p:txBody>
      </p:sp>
      <p:pic>
        <p:nvPicPr>
          <p:cNvPr id="9" name="Plassholder for innhold 8">
            <a:extLst>
              <a:ext uri="{FF2B5EF4-FFF2-40B4-BE49-F238E27FC236}">
                <a16:creationId xmlns:a16="http://schemas.microsoft.com/office/drawing/2014/main" id="{9702230D-CB11-4FB4-B24D-98FCD5B44B06}"/>
              </a:ext>
            </a:extLst>
          </p:cNvPr>
          <p:cNvPicPr>
            <a:picLocks noGrp="1" noChangeAspect="1"/>
          </p:cNvPicPr>
          <p:nvPr>
            <p:ph sz="half" idx="2"/>
          </p:nvPr>
        </p:nvPicPr>
        <p:blipFill>
          <a:blip r:embed="rId2"/>
          <a:stretch>
            <a:fillRect/>
          </a:stretch>
        </p:blipFill>
        <p:spPr>
          <a:xfrm>
            <a:off x="6197600" y="2246063"/>
            <a:ext cx="5384800" cy="3500936"/>
          </a:xfrm>
          <a:prstGeom prst="rect">
            <a:avLst/>
          </a:prstGeom>
        </p:spPr>
      </p:pic>
      <p:grpSp>
        <p:nvGrpSpPr>
          <p:cNvPr id="16" name="Gruppe 15">
            <a:extLst>
              <a:ext uri="{FF2B5EF4-FFF2-40B4-BE49-F238E27FC236}">
                <a16:creationId xmlns:a16="http://schemas.microsoft.com/office/drawing/2014/main" id="{6DAC74B0-E3F2-4E21-9AE9-951CA0208D29}"/>
              </a:ext>
            </a:extLst>
          </p:cNvPr>
          <p:cNvGrpSpPr/>
          <p:nvPr/>
        </p:nvGrpSpPr>
        <p:grpSpPr>
          <a:xfrm>
            <a:off x="646170" y="1386704"/>
            <a:ext cx="3277022" cy="381000"/>
            <a:chOff x="1083323" y="1965498"/>
            <a:chExt cx="3277022" cy="381000"/>
          </a:xfrm>
        </p:grpSpPr>
        <p:grpSp>
          <p:nvGrpSpPr>
            <p:cNvPr id="17" name="Gruppe 16">
              <a:extLst>
                <a:ext uri="{FF2B5EF4-FFF2-40B4-BE49-F238E27FC236}">
                  <a16:creationId xmlns:a16="http://schemas.microsoft.com/office/drawing/2014/main" id="{6F351FC3-ED66-4F97-90D0-491B0D4E6FD5}"/>
                </a:ext>
              </a:extLst>
            </p:cNvPr>
            <p:cNvGrpSpPr/>
            <p:nvPr/>
          </p:nvGrpSpPr>
          <p:grpSpPr>
            <a:xfrm>
              <a:off x="1083323" y="1965498"/>
              <a:ext cx="679258" cy="381000"/>
              <a:chOff x="1083323" y="1965498"/>
              <a:chExt cx="679258" cy="381000"/>
            </a:xfrm>
          </p:grpSpPr>
          <p:sp>
            <p:nvSpPr>
              <p:cNvPr id="30" name="Pil: vinkeltegn 29">
                <a:extLst>
                  <a:ext uri="{FF2B5EF4-FFF2-40B4-BE49-F238E27FC236}">
                    <a16:creationId xmlns:a16="http://schemas.microsoft.com/office/drawing/2014/main" id="{C95DB472-A3D5-4A6F-91E9-26BF1D4442BD}"/>
                  </a:ext>
                </a:extLst>
              </p:cNvPr>
              <p:cNvSpPr/>
              <p:nvPr/>
            </p:nvSpPr>
            <p:spPr>
              <a:xfrm>
                <a:off x="1083323" y="2064427"/>
                <a:ext cx="679258" cy="184728"/>
              </a:xfrm>
              <a:prstGeom prst="chevron">
                <a:avLst/>
              </a:prstGeom>
              <a:solidFill>
                <a:schemeClr val="accent1">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srgbClr val="1A2038"/>
                  </a:solidFill>
                  <a:effectLst/>
                  <a:uLnTx/>
                  <a:uFillTx/>
                  <a:latin typeface="HK Grotesk"/>
                  <a:ea typeface="+mn-ea"/>
                  <a:cs typeface="+mn-cs"/>
                </a:endParaRPr>
              </a:p>
            </p:txBody>
          </p:sp>
          <p:sp>
            <p:nvSpPr>
              <p:cNvPr id="31" name="Ellipse 30">
                <a:extLst>
                  <a:ext uri="{FF2B5EF4-FFF2-40B4-BE49-F238E27FC236}">
                    <a16:creationId xmlns:a16="http://schemas.microsoft.com/office/drawing/2014/main" id="{FCC88F39-142E-4DC1-B2C5-18CD9FC09356}"/>
                  </a:ext>
                </a:extLst>
              </p:cNvPr>
              <p:cNvSpPr/>
              <p:nvPr/>
            </p:nvSpPr>
            <p:spPr>
              <a:xfrm>
                <a:off x="1232452" y="1965498"/>
                <a:ext cx="381000" cy="381000"/>
              </a:xfrm>
              <a:prstGeom prst="ellipse">
                <a:avLst/>
              </a:prstGeom>
              <a:solidFill>
                <a:srgbClr val="FFFFFF"/>
              </a:solidFill>
              <a:ln w="12700" cap="flat" cmpd="sng" algn="ctr">
                <a:solidFill>
                  <a:schemeClr val="accent1">
                    <a:lumMod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b-NO" sz="1600" b="0" i="0" u="none" strike="noStrike" kern="0" cap="none" spc="0" normalizeH="0" baseline="0" noProof="0">
                    <a:ln>
                      <a:noFill/>
                    </a:ln>
                    <a:effectLst/>
                    <a:uLnTx/>
                    <a:uFillTx/>
                    <a:latin typeface="HK Grotesk"/>
                    <a:ea typeface="+mn-ea"/>
                    <a:cs typeface="+mn-cs"/>
                  </a:rPr>
                  <a:t>1</a:t>
                </a:r>
              </a:p>
            </p:txBody>
          </p:sp>
        </p:grpSp>
        <p:grpSp>
          <p:nvGrpSpPr>
            <p:cNvPr id="18" name="Gruppe 17">
              <a:extLst>
                <a:ext uri="{FF2B5EF4-FFF2-40B4-BE49-F238E27FC236}">
                  <a16:creationId xmlns:a16="http://schemas.microsoft.com/office/drawing/2014/main" id="{F1334FD3-A1D8-4526-89F9-AAAAF9574919}"/>
                </a:ext>
              </a:extLst>
            </p:cNvPr>
            <p:cNvGrpSpPr/>
            <p:nvPr/>
          </p:nvGrpSpPr>
          <p:grpSpPr>
            <a:xfrm>
              <a:off x="1732764" y="1965498"/>
              <a:ext cx="679258" cy="381000"/>
              <a:chOff x="1083323" y="1965498"/>
              <a:chExt cx="679258" cy="381000"/>
            </a:xfrm>
          </p:grpSpPr>
          <p:sp>
            <p:nvSpPr>
              <p:cNvPr id="28" name="Pil: vinkeltegn 27">
                <a:extLst>
                  <a:ext uri="{FF2B5EF4-FFF2-40B4-BE49-F238E27FC236}">
                    <a16:creationId xmlns:a16="http://schemas.microsoft.com/office/drawing/2014/main" id="{3607C301-3A8C-4621-B127-DD8E16C013AC}"/>
                  </a:ext>
                </a:extLst>
              </p:cNvPr>
              <p:cNvSpPr/>
              <p:nvPr/>
            </p:nvSpPr>
            <p:spPr>
              <a:xfrm>
                <a:off x="1083323" y="2064427"/>
                <a:ext cx="679258" cy="184728"/>
              </a:xfrm>
              <a:prstGeom prst="chevron">
                <a:avLst/>
              </a:prstGeom>
              <a:solidFill>
                <a:schemeClr val="accent1">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srgbClr val="1A2038"/>
                  </a:solidFill>
                  <a:effectLst/>
                  <a:uLnTx/>
                  <a:uFillTx/>
                  <a:latin typeface="HK Grotesk"/>
                  <a:ea typeface="+mn-ea"/>
                  <a:cs typeface="+mn-cs"/>
                </a:endParaRPr>
              </a:p>
            </p:txBody>
          </p:sp>
          <p:sp>
            <p:nvSpPr>
              <p:cNvPr id="29" name="Ellipse 28">
                <a:extLst>
                  <a:ext uri="{FF2B5EF4-FFF2-40B4-BE49-F238E27FC236}">
                    <a16:creationId xmlns:a16="http://schemas.microsoft.com/office/drawing/2014/main" id="{AC9C6863-D77F-4017-A7E0-52CD7AF654BD}"/>
                  </a:ext>
                </a:extLst>
              </p:cNvPr>
              <p:cNvSpPr/>
              <p:nvPr/>
            </p:nvSpPr>
            <p:spPr>
              <a:xfrm>
                <a:off x="1232452" y="1965498"/>
                <a:ext cx="381000" cy="381000"/>
              </a:xfrm>
              <a:prstGeom prst="ellipse">
                <a:avLst/>
              </a:prstGeom>
              <a:solidFill>
                <a:srgbClr val="FFFFFF"/>
              </a:solidFill>
              <a:ln w="12700" cap="flat" cmpd="sng" algn="ctr">
                <a:solidFill>
                  <a:schemeClr val="accent1">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b-NO" sz="1600" b="0" i="0" u="none" strike="noStrike" kern="0" cap="none" spc="0" normalizeH="0" baseline="0" noProof="0">
                    <a:ln>
                      <a:noFill/>
                    </a:ln>
                    <a:effectLst/>
                    <a:uLnTx/>
                    <a:uFillTx/>
                    <a:latin typeface="HK Grotesk"/>
                    <a:ea typeface="+mn-ea"/>
                    <a:cs typeface="+mn-cs"/>
                  </a:rPr>
                  <a:t>2</a:t>
                </a:r>
              </a:p>
            </p:txBody>
          </p:sp>
        </p:grpSp>
        <p:grpSp>
          <p:nvGrpSpPr>
            <p:cNvPr id="19" name="Gruppe 18">
              <a:extLst>
                <a:ext uri="{FF2B5EF4-FFF2-40B4-BE49-F238E27FC236}">
                  <a16:creationId xmlns:a16="http://schemas.microsoft.com/office/drawing/2014/main" id="{4CDAB05E-1BBA-441B-945A-29708860D9E9}"/>
                </a:ext>
              </a:extLst>
            </p:cNvPr>
            <p:cNvGrpSpPr/>
            <p:nvPr/>
          </p:nvGrpSpPr>
          <p:grpSpPr>
            <a:xfrm>
              <a:off x="2382205" y="1965498"/>
              <a:ext cx="679258" cy="381000"/>
              <a:chOff x="1083323" y="1965498"/>
              <a:chExt cx="679258" cy="381000"/>
            </a:xfrm>
          </p:grpSpPr>
          <p:sp>
            <p:nvSpPr>
              <p:cNvPr id="26" name="Pil: vinkeltegn 25">
                <a:extLst>
                  <a:ext uri="{FF2B5EF4-FFF2-40B4-BE49-F238E27FC236}">
                    <a16:creationId xmlns:a16="http://schemas.microsoft.com/office/drawing/2014/main" id="{92C360E8-B609-4D77-A3C0-7DF09A9E80E4}"/>
                  </a:ext>
                </a:extLst>
              </p:cNvPr>
              <p:cNvSpPr/>
              <p:nvPr/>
            </p:nvSpPr>
            <p:spPr>
              <a:xfrm>
                <a:off x="1083323" y="2064427"/>
                <a:ext cx="679258" cy="184728"/>
              </a:xfrm>
              <a:prstGeom prst="chevron">
                <a:avLst/>
              </a:prstGeom>
              <a:solidFill>
                <a:schemeClr val="accent1">
                  <a:lumMod val="60000"/>
                  <a:lumOff val="4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srgbClr val="1A2038"/>
                  </a:solidFill>
                  <a:effectLst/>
                  <a:uLnTx/>
                  <a:uFillTx/>
                  <a:latin typeface="HK Grotesk"/>
                  <a:ea typeface="+mn-ea"/>
                  <a:cs typeface="+mn-cs"/>
                </a:endParaRPr>
              </a:p>
            </p:txBody>
          </p:sp>
          <p:sp>
            <p:nvSpPr>
              <p:cNvPr id="27" name="Ellipse 26">
                <a:extLst>
                  <a:ext uri="{FF2B5EF4-FFF2-40B4-BE49-F238E27FC236}">
                    <a16:creationId xmlns:a16="http://schemas.microsoft.com/office/drawing/2014/main" id="{6E160D53-445B-4A3F-8396-E1E3DA3A82FA}"/>
                  </a:ext>
                </a:extLst>
              </p:cNvPr>
              <p:cNvSpPr/>
              <p:nvPr/>
            </p:nvSpPr>
            <p:spPr>
              <a:xfrm>
                <a:off x="1232452" y="1965498"/>
                <a:ext cx="381000" cy="381000"/>
              </a:xfrm>
              <a:prstGeom prst="ellipse">
                <a:avLst/>
              </a:prstGeom>
              <a:solidFill>
                <a:srgbClr val="FFFFFF"/>
              </a:solidFill>
              <a:ln w="12700" cap="flat" cmpd="sng" algn="ctr">
                <a:solidFill>
                  <a:schemeClr val="accent1">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b-NO" sz="1600" b="0" i="0" u="none" strike="noStrike" kern="0" cap="none" spc="0" normalizeH="0" baseline="0" noProof="0">
                    <a:ln>
                      <a:noFill/>
                    </a:ln>
                    <a:effectLst/>
                    <a:uLnTx/>
                    <a:uFillTx/>
                    <a:latin typeface="HK Grotesk"/>
                    <a:ea typeface="+mn-ea"/>
                    <a:cs typeface="+mn-cs"/>
                  </a:rPr>
                  <a:t>3</a:t>
                </a:r>
              </a:p>
            </p:txBody>
          </p:sp>
        </p:grpSp>
        <p:grpSp>
          <p:nvGrpSpPr>
            <p:cNvPr id="20" name="Gruppe 19">
              <a:extLst>
                <a:ext uri="{FF2B5EF4-FFF2-40B4-BE49-F238E27FC236}">
                  <a16:creationId xmlns:a16="http://schemas.microsoft.com/office/drawing/2014/main" id="{7C492B1B-6493-4E6F-A589-8F3E13094AC3}"/>
                </a:ext>
              </a:extLst>
            </p:cNvPr>
            <p:cNvGrpSpPr/>
            <p:nvPr/>
          </p:nvGrpSpPr>
          <p:grpSpPr>
            <a:xfrm>
              <a:off x="3031646" y="1965498"/>
              <a:ext cx="679258" cy="381000"/>
              <a:chOff x="1083323" y="1965498"/>
              <a:chExt cx="679258" cy="381000"/>
            </a:xfrm>
          </p:grpSpPr>
          <p:sp>
            <p:nvSpPr>
              <p:cNvPr id="24" name="Pil: vinkeltegn 23">
                <a:extLst>
                  <a:ext uri="{FF2B5EF4-FFF2-40B4-BE49-F238E27FC236}">
                    <a16:creationId xmlns:a16="http://schemas.microsoft.com/office/drawing/2014/main" id="{51B75180-2B8E-4E02-A396-B1D94448AA24}"/>
                  </a:ext>
                </a:extLst>
              </p:cNvPr>
              <p:cNvSpPr/>
              <p:nvPr/>
            </p:nvSpPr>
            <p:spPr>
              <a:xfrm>
                <a:off x="1083323" y="2064427"/>
                <a:ext cx="679258" cy="184728"/>
              </a:xfrm>
              <a:prstGeom prst="chevron">
                <a:avLst/>
              </a:prstGeom>
              <a:solidFill>
                <a:schemeClr val="accent1">
                  <a:lumMod val="40000"/>
                  <a:lumOff val="6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srgbClr val="1A2038"/>
                  </a:solidFill>
                  <a:effectLst/>
                  <a:uLnTx/>
                  <a:uFillTx/>
                  <a:latin typeface="HK Grotesk"/>
                  <a:ea typeface="+mn-ea"/>
                  <a:cs typeface="+mn-cs"/>
                </a:endParaRPr>
              </a:p>
            </p:txBody>
          </p:sp>
          <p:sp>
            <p:nvSpPr>
              <p:cNvPr id="25" name="Ellipse 24">
                <a:extLst>
                  <a:ext uri="{FF2B5EF4-FFF2-40B4-BE49-F238E27FC236}">
                    <a16:creationId xmlns:a16="http://schemas.microsoft.com/office/drawing/2014/main" id="{67FB81E5-F2CC-4A1E-9407-7B548BB23CAD}"/>
                  </a:ext>
                </a:extLst>
              </p:cNvPr>
              <p:cNvSpPr/>
              <p:nvPr/>
            </p:nvSpPr>
            <p:spPr>
              <a:xfrm>
                <a:off x="1232452" y="1965498"/>
                <a:ext cx="381000" cy="381000"/>
              </a:xfrm>
              <a:prstGeom prst="ellipse">
                <a:avLst/>
              </a:prstGeom>
              <a:solidFill>
                <a:srgbClr val="FFFFFF"/>
              </a:solidFill>
              <a:ln w="12700" cap="flat" cmpd="sng" algn="ctr">
                <a:solidFill>
                  <a:schemeClr val="accent1">
                    <a:lumMod val="40000"/>
                    <a:lumOff val="6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b-NO" sz="1600" b="0" i="0" u="none" strike="noStrike" kern="0" cap="none" spc="0" normalizeH="0" baseline="0" noProof="0">
                    <a:ln>
                      <a:noFill/>
                    </a:ln>
                    <a:effectLst/>
                    <a:uLnTx/>
                    <a:uFillTx/>
                    <a:latin typeface="HK Grotesk"/>
                    <a:ea typeface="+mn-ea"/>
                    <a:cs typeface="+mn-cs"/>
                  </a:rPr>
                  <a:t>4</a:t>
                </a:r>
              </a:p>
            </p:txBody>
          </p:sp>
        </p:grpSp>
        <p:grpSp>
          <p:nvGrpSpPr>
            <p:cNvPr id="21" name="Gruppe 20">
              <a:extLst>
                <a:ext uri="{FF2B5EF4-FFF2-40B4-BE49-F238E27FC236}">
                  <a16:creationId xmlns:a16="http://schemas.microsoft.com/office/drawing/2014/main" id="{C31E0560-90B0-481E-A849-176B315D3363}"/>
                </a:ext>
              </a:extLst>
            </p:cNvPr>
            <p:cNvGrpSpPr/>
            <p:nvPr/>
          </p:nvGrpSpPr>
          <p:grpSpPr>
            <a:xfrm>
              <a:off x="3681087" y="1965498"/>
              <a:ext cx="679258" cy="381000"/>
              <a:chOff x="1083323" y="1965498"/>
              <a:chExt cx="679258" cy="381000"/>
            </a:xfrm>
          </p:grpSpPr>
          <p:sp>
            <p:nvSpPr>
              <p:cNvPr id="22" name="Pil: vinkeltegn 21">
                <a:extLst>
                  <a:ext uri="{FF2B5EF4-FFF2-40B4-BE49-F238E27FC236}">
                    <a16:creationId xmlns:a16="http://schemas.microsoft.com/office/drawing/2014/main" id="{644EE3B8-6054-4707-8DC6-0C5E97753EA6}"/>
                  </a:ext>
                </a:extLst>
              </p:cNvPr>
              <p:cNvSpPr/>
              <p:nvPr/>
            </p:nvSpPr>
            <p:spPr>
              <a:xfrm>
                <a:off x="1083323" y="2064427"/>
                <a:ext cx="679258" cy="184728"/>
              </a:xfrm>
              <a:prstGeom prst="chevron">
                <a:avLst/>
              </a:prstGeom>
              <a:solidFill>
                <a:schemeClr val="accent1">
                  <a:lumMod val="20000"/>
                  <a:lumOff val="8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srgbClr val="1A2038"/>
                  </a:solidFill>
                  <a:effectLst/>
                  <a:uLnTx/>
                  <a:uFillTx/>
                  <a:latin typeface="HK Grotesk"/>
                  <a:ea typeface="+mn-ea"/>
                  <a:cs typeface="+mn-cs"/>
                </a:endParaRPr>
              </a:p>
            </p:txBody>
          </p:sp>
          <p:sp>
            <p:nvSpPr>
              <p:cNvPr id="23" name="Ellipse 22">
                <a:extLst>
                  <a:ext uri="{FF2B5EF4-FFF2-40B4-BE49-F238E27FC236}">
                    <a16:creationId xmlns:a16="http://schemas.microsoft.com/office/drawing/2014/main" id="{684C433A-7982-4BF0-A38E-0600706D268A}"/>
                  </a:ext>
                </a:extLst>
              </p:cNvPr>
              <p:cNvSpPr/>
              <p:nvPr/>
            </p:nvSpPr>
            <p:spPr>
              <a:xfrm>
                <a:off x="1232452" y="1965498"/>
                <a:ext cx="381000" cy="381000"/>
              </a:xfrm>
              <a:prstGeom prst="ellipse">
                <a:avLst/>
              </a:prstGeom>
              <a:solidFill>
                <a:srgbClr val="FFFFFF"/>
              </a:solidFill>
              <a:ln w="12700" cap="flat" cmpd="sng" algn="ctr">
                <a:solidFill>
                  <a:schemeClr val="accent1">
                    <a:lumMod val="20000"/>
                    <a:lumOff val="8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b-NO" sz="1600" b="0" i="0" u="none" strike="noStrike" kern="0" cap="none" spc="0" normalizeH="0" baseline="0" noProof="0">
                    <a:ln>
                      <a:noFill/>
                    </a:ln>
                    <a:effectLst/>
                    <a:uLnTx/>
                    <a:uFillTx/>
                    <a:latin typeface="HK Grotesk"/>
                    <a:ea typeface="+mn-ea"/>
                    <a:cs typeface="+mn-cs"/>
                  </a:rPr>
                  <a:t>5</a:t>
                </a:r>
              </a:p>
            </p:txBody>
          </p:sp>
        </p:grpSp>
      </p:grpSp>
      <p:cxnSp>
        <p:nvCxnSpPr>
          <p:cNvPr id="33" name="Rett pilkobling 32">
            <a:extLst>
              <a:ext uri="{FF2B5EF4-FFF2-40B4-BE49-F238E27FC236}">
                <a16:creationId xmlns:a16="http://schemas.microsoft.com/office/drawing/2014/main" id="{F3441C60-B33F-43D3-82E7-551FD3552355}"/>
              </a:ext>
            </a:extLst>
          </p:cNvPr>
          <p:cNvCxnSpPr>
            <a:cxnSpLocks/>
          </p:cNvCxnSpPr>
          <p:nvPr/>
        </p:nvCxnSpPr>
        <p:spPr>
          <a:xfrm>
            <a:off x="7543800" y="2781119"/>
            <a:ext cx="2667000" cy="1267006"/>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cxnSp>
        <p:nvCxnSpPr>
          <p:cNvPr id="36" name="Rett pilkobling 35">
            <a:extLst>
              <a:ext uri="{FF2B5EF4-FFF2-40B4-BE49-F238E27FC236}">
                <a16:creationId xmlns:a16="http://schemas.microsoft.com/office/drawing/2014/main" id="{A6AA8224-4FC7-4912-A580-D45D323418F5}"/>
              </a:ext>
            </a:extLst>
          </p:cNvPr>
          <p:cNvCxnSpPr>
            <a:cxnSpLocks/>
          </p:cNvCxnSpPr>
          <p:nvPr/>
        </p:nvCxnSpPr>
        <p:spPr>
          <a:xfrm>
            <a:off x="10210800" y="4154621"/>
            <a:ext cx="0" cy="108585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pic>
        <p:nvPicPr>
          <p:cNvPr id="39" name="Grafikk 38" descr="Lukk med heldekkende fyll">
            <a:extLst>
              <a:ext uri="{FF2B5EF4-FFF2-40B4-BE49-F238E27FC236}">
                <a16:creationId xmlns:a16="http://schemas.microsoft.com/office/drawing/2014/main" id="{8333BD43-E19B-49EF-93A9-65C22BBF49F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43818" y="1269133"/>
            <a:ext cx="616142" cy="616142"/>
          </a:xfrm>
          <a:prstGeom prst="rect">
            <a:avLst/>
          </a:prstGeom>
        </p:spPr>
      </p:pic>
      <p:pic>
        <p:nvPicPr>
          <p:cNvPr id="40" name="Grafikk 39" descr="Lukk med heldekkende fyll">
            <a:extLst>
              <a:ext uri="{FF2B5EF4-FFF2-40B4-BE49-F238E27FC236}">
                <a16:creationId xmlns:a16="http://schemas.microsoft.com/office/drawing/2014/main" id="{EAA07276-B322-46F9-81B9-CC9E57B9132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74869" y="1269133"/>
            <a:ext cx="616142" cy="616142"/>
          </a:xfrm>
          <a:prstGeom prst="rect">
            <a:avLst/>
          </a:prstGeom>
        </p:spPr>
      </p:pic>
    </p:spTree>
    <p:extLst>
      <p:ext uri="{BB962C8B-B14F-4D97-AF65-F5344CB8AC3E}">
        <p14:creationId xmlns:p14="http://schemas.microsoft.com/office/powerpoint/2010/main" val="1500268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4AFB89D-929E-46EA-8193-EF8C76164A0E}"/>
              </a:ext>
            </a:extLst>
          </p:cNvPr>
          <p:cNvSpPr>
            <a:spLocks noGrp="1"/>
          </p:cNvSpPr>
          <p:nvPr>
            <p:ph type="title"/>
          </p:nvPr>
        </p:nvSpPr>
        <p:spPr/>
        <p:txBody>
          <a:bodyPr/>
          <a:lstStyle/>
          <a:p>
            <a:r>
              <a:rPr lang="nb-NO"/>
              <a:t>Typiske fallgruver i endringsarbeid</a:t>
            </a:r>
          </a:p>
        </p:txBody>
      </p:sp>
      <p:sp>
        <p:nvSpPr>
          <p:cNvPr id="7" name="Plassholder for innhold 6">
            <a:extLst>
              <a:ext uri="{FF2B5EF4-FFF2-40B4-BE49-F238E27FC236}">
                <a16:creationId xmlns:a16="http://schemas.microsoft.com/office/drawing/2014/main" id="{AE2B2FA0-400E-4537-8B42-15A85DC2319B}"/>
              </a:ext>
            </a:extLst>
          </p:cNvPr>
          <p:cNvSpPr>
            <a:spLocks noGrp="1"/>
          </p:cNvSpPr>
          <p:nvPr>
            <p:ph sz="half" idx="1"/>
          </p:nvPr>
        </p:nvSpPr>
        <p:spPr>
          <a:xfrm>
            <a:off x="609600" y="2152651"/>
            <a:ext cx="5384800" cy="3973514"/>
          </a:xfrm>
        </p:spPr>
        <p:txBody>
          <a:bodyPr>
            <a:normAutofit/>
          </a:bodyPr>
          <a:lstStyle/>
          <a:p>
            <a:pPr marL="0" indent="0">
              <a:buNone/>
            </a:pPr>
            <a:r>
              <a:rPr lang="nb-NO" sz="1800" b="1" dirty="0"/>
              <a:t>#2 Futuristisk og drømmer</a:t>
            </a:r>
          </a:p>
          <a:p>
            <a:pPr marL="0" indent="0">
              <a:buNone/>
            </a:pPr>
            <a:endParaRPr lang="nb-NO" sz="1600" b="1" dirty="0"/>
          </a:p>
          <a:p>
            <a:pPr marL="0" indent="0">
              <a:buNone/>
            </a:pPr>
            <a:r>
              <a:rPr lang="nb-NO" sz="1600" b="1" dirty="0"/>
              <a:t>Eksempel</a:t>
            </a:r>
          </a:p>
          <a:p>
            <a:pPr marL="0" indent="0">
              <a:buNone/>
            </a:pPr>
            <a:r>
              <a:rPr lang="nb-NO" sz="1600" dirty="0">
                <a:solidFill>
                  <a:schemeClr val="tx1"/>
                </a:solidFill>
              </a:rPr>
              <a:t>«Hvis det var opp til oss, og vi fikk bestemme, vet vi akkurat hvordan vi burde gjøre dette i fremtiden (…). Det hadde vært optimalt og ville løst problemene på et blunk!»</a:t>
            </a:r>
          </a:p>
          <a:p>
            <a:pPr marL="0" indent="0">
              <a:buNone/>
            </a:pPr>
            <a:endParaRPr lang="nb-NO" sz="1600" dirty="0"/>
          </a:p>
          <a:p>
            <a:pPr marL="0" indent="0">
              <a:buNone/>
            </a:pPr>
            <a:r>
              <a:rPr lang="nb-NO" sz="1600" b="1" dirty="0"/>
              <a:t>Ulemper</a:t>
            </a:r>
          </a:p>
          <a:p>
            <a:r>
              <a:rPr lang="nb-NO" sz="1600" dirty="0">
                <a:solidFill>
                  <a:schemeClr val="tx1"/>
                </a:solidFill>
              </a:rPr>
              <a:t>Kostbart da vi ikke vet hvor langt vi er fra målet</a:t>
            </a:r>
          </a:p>
          <a:p>
            <a:r>
              <a:rPr lang="nb-NO" sz="1600" dirty="0">
                <a:solidFill>
                  <a:schemeClr val="tx1"/>
                </a:solidFill>
              </a:rPr>
              <a:t>Vanskelig (umulig?) å måle reelle forbedringer</a:t>
            </a:r>
          </a:p>
          <a:p>
            <a:r>
              <a:rPr lang="nb-NO" sz="1600" dirty="0">
                <a:solidFill>
                  <a:schemeClr val="tx1"/>
                </a:solidFill>
              </a:rPr>
              <a:t>Preget av drømmer</a:t>
            </a:r>
          </a:p>
          <a:p>
            <a:r>
              <a:rPr lang="nb-NO" sz="1600" dirty="0">
                <a:solidFill>
                  <a:schemeClr val="tx1"/>
                </a:solidFill>
              </a:rPr>
              <a:t>Tiltaksplanen blir «gjetting»</a:t>
            </a:r>
          </a:p>
        </p:txBody>
      </p:sp>
      <p:pic>
        <p:nvPicPr>
          <p:cNvPr id="9" name="Plassholder for innhold 8">
            <a:extLst>
              <a:ext uri="{FF2B5EF4-FFF2-40B4-BE49-F238E27FC236}">
                <a16:creationId xmlns:a16="http://schemas.microsoft.com/office/drawing/2014/main" id="{9702230D-CB11-4FB4-B24D-98FCD5B44B06}"/>
              </a:ext>
            </a:extLst>
          </p:cNvPr>
          <p:cNvPicPr>
            <a:picLocks noGrp="1" noChangeAspect="1"/>
          </p:cNvPicPr>
          <p:nvPr>
            <p:ph sz="half" idx="2"/>
          </p:nvPr>
        </p:nvPicPr>
        <p:blipFill>
          <a:blip r:embed="rId2"/>
          <a:stretch>
            <a:fillRect/>
          </a:stretch>
        </p:blipFill>
        <p:spPr>
          <a:xfrm>
            <a:off x="6197600" y="2246063"/>
            <a:ext cx="5384800" cy="3500936"/>
          </a:xfrm>
          <a:prstGeom prst="rect">
            <a:avLst/>
          </a:prstGeom>
        </p:spPr>
      </p:pic>
      <p:grpSp>
        <p:nvGrpSpPr>
          <p:cNvPr id="16" name="Gruppe 15">
            <a:extLst>
              <a:ext uri="{FF2B5EF4-FFF2-40B4-BE49-F238E27FC236}">
                <a16:creationId xmlns:a16="http://schemas.microsoft.com/office/drawing/2014/main" id="{6DAC74B0-E3F2-4E21-9AE9-951CA0208D29}"/>
              </a:ext>
            </a:extLst>
          </p:cNvPr>
          <p:cNvGrpSpPr/>
          <p:nvPr/>
        </p:nvGrpSpPr>
        <p:grpSpPr>
          <a:xfrm>
            <a:off x="646170" y="1386704"/>
            <a:ext cx="3277022" cy="381000"/>
            <a:chOff x="1083323" y="1965498"/>
            <a:chExt cx="3277022" cy="381000"/>
          </a:xfrm>
        </p:grpSpPr>
        <p:grpSp>
          <p:nvGrpSpPr>
            <p:cNvPr id="17" name="Gruppe 16">
              <a:extLst>
                <a:ext uri="{FF2B5EF4-FFF2-40B4-BE49-F238E27FC236}">
                  <a16:creationId xmlns:a16="http://schemas.microsoft.com/office/drawing/2014/main" id="{6F351FC3-ED66-4F97-90D0-491B0D4E6FD5}"/>
                </a:ext>
              </a:extLst>
            </p:cNvPr>
            <p:cNvGrpSpPr/>
            <p:nvPr/>
          </p:nvGrpSpPr>
          <p:grpSpPr>
            <a:xfrm>
              <a:off x="1083323" y="1965498"/>
              <a:ext cx="679258" cy="381000"/>
              <a:chOff x="1083323" y="1965498"/>
              <a:chExt cx="679258" cy="381000"/>
            </a:xfrm>
          </p:grpSpPr>
          <p:sp>
            <p:nvSpPr>
              <p:cNvPr id="30" name="Pil: vinkeltegn 29">
                <a:extLst>
                  <a:ext uri="{FF2B5EF4-FFF2-40B4-BE49-F238E27FC236}">
                    <a16:creationId xmlns:a16="http://schemas.microsoft.com/office/drawing/2014/main" id="{C95DB472-A3D5-4A6F-91E9-26BF1D4442BD}"/>
                  </a:ext>
                </a:extLst>
              </p:cNvPr>
              <p:cNvSpPr/>
              <p:nvPr/>
            </p:nvSpPr>
            <p:spPr>
              <a:xfrm>
                <a:off x="1083323" y="2064427"/>
                <a:ext cx="679258" cy="184728"/>
              </a:xfrm>
              <a:prstGeom prst="chevron">
                <a:avLst/>
              </a:prstGeom>
              <a:solidFill>
                <a:schemeClr val="accent1">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srgbClr val="1A2038"/>
                  </a:solidFill>
                  <a:effectLst/>
                  <a:uLnTx/>
                  <a:uFillTx/>
                  <a:latin typeface="HK Grotesk"/>
                  <a:ea typeface="+mn-ea"/>
                  <a:cs typeface="+mn-cs"/>
                </a:endParaRPr>
              </a:p>
            </p:txBody>
          </p:sp>
          <p:sp>
            <p:nvSpPr>
              <p:cNvPr id="31" name="Ellipse 30">
                <a:extLst>
                  <a:ext uri="{FF2B5EF4-FFF2-40B4-BE49-F238E27FC236}">
                    <a16:creationId xmlns:a16="http://schemas.microsoft.com/office/drawing/2014/main" id="{FCC88F39-142E-4DC1-B2C5-18CD9FC09356}"/>
                  </a:ext>
                </a:extLst>
              </p:cNvPr>
              <p:cNvSpPr/>
              <p:nvPr/>
            </p:nvSpPr>
            <p:spPr>
              <a:xfrm>
                <a:off x="1232452" y="1965498"/>
                <a:ext cx="381000" cy="381000"/>
              </a:xfrm>
              <a:prstGeom prst="ellipse">
                <a:avLst/>
              </a:prstGeom>
              <a:solidFill>
                <a:srgbClr val="FFFFFF"/>
              </a:solidFill>
              <a:ln w="12700" cap="flat" cmpd="sng" algn="ctr">
                <a:solidFill>
                  <a:schemeClr val="accent1">
                    <a:lumMod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b-NO" sz="1600" b="0" i="0" u="none" strike="noStrike" kern="0" cap="none" spc="0" normalizeH="0" baseline="0" noProof="0">
                    <a:ln>
                      <a:noFill/>
                    </a:ln>
                    <a:effectLst/>
                    <a:uLnTx/>
                    <a:uFillTx/>
                    <a:latin typeface="HK Grotesk"/>
                    <a:ea typeface="+mn-ea"/>
                    <a:cs typeface="+mn-cs"/>
                  </a:rPr>
                  <a:t>1</a:t>
                </a:r>
              </a:p>
            </p:txBody>
          </p:sp>
        </p:grpSp>
        <p:grpSp>
          <p:nvGrpSpPr>
            <p:cNvPr id="18" name="Gruppe 17">
              <a:extLst>
                <a:ext uri="{FF2B5EF4-FFF2-40B4-BE49-F238E27FC236}">
                  <a16:creationId xmlns:a16="http://schemas.microsoft.com/office/drawing/2014/main" id="{F1334FD3-A1D8-4526-89F9-AAAAF9574919}"/>
                </a:ext>
              </a:extLst>
            </p:cNvPr>
            <p:cNvGrpSpPr/>
            <p:nvPr/>
          </p:nvGrpSpPr>
          <p:grpSpPr>
            <a:xfrm>
              <a:off x="1732764" y="1965498"/>
              <a:ext cx="679258" cy="381000"/>
              <a:chOff x="1083323" y="1965498"/>
              <a:chExt cx="679258" cy="381000"/>
            </a:xfrm>
          </p:grpSpPr>
          <p:sp>
            <p:nvSpPr>
              <p:cNvPr id="28" name="Pil: vinkeltegn 27">
                <a:extLst>
                  <a:ext uri="{FF2B5EF4-FFF2-40B4-BE49-F238E27FC236}">
                    <a16:creationId xmlns:a16="http://schemas.microsoft.com/office/drawing/2014/main" id="{3607C301-3A8C-4621-B127-DD8E16C013AC}"/>
                  </a:ext>
                </a:extLst>
              </p:cNvPr>
              <p:cNvSpPr/>
              <p:nvPr/>
            </p:nvSpPr>
            <p:spPr>
              <a:xfrm>
                <a:off x="1083323" y="2064427"/>
                <a:ext cx="679258" cy="184728"/>
              </a:xfrm>
              <a:prstGeom prst="chevron">
                <a:avLst/>
              </a:prstGeom>
              <a:solidFill>
                <a:schemeClr val="accent1">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srgbClr val="1A2038"/>
                  </a:solidFill>
                  <a:effectLst/>
                  <a:uLnTx/>
                  <a:uFillTx/>
                  <a:latin typeface="HK Grotesk"/>
                  <a:ea typeface="+mn-ea"/>
                  <a:cs typeface="+mn-cs"/>
                </a:endParaRPr>
              </a:p>
            </p:txBody>
          </p:sp>
          <p:sp>
            <p:nvSpPr>
              <p:cNvPr id="29" name="Ellipse 28">
                <a:extLst>
                  <a:ext uri="{FF2B5EF4-FFF2-40B4-BE49-F238E27FC236}">
                    <a16:creationId xmlns:a16="http://schemas.microsoft.com/office/drawing/2014/main" id="{AC9C6863-D77F-4017-A7E0-52CD7AF654BD}"/>
                  </a:ext>
                </a:extLst>
              </p:cNvPr>
              <p:cNvSpPr/>
              <p:nvPr/>
            </p:nvSpPr>
            <p:spPr>
              <a:xfrm>
                <a:off x="1232452" y="1965498"/>
                <a:ext cx="381000" cy="381000"/>
              </a:xfrm>
              <a:prstGeom prst="ellipse">
                <a:avLst/>
              </a:prstGeom>
              <a:solidFill>
                <a:srgbClr val="FFFFFF"/>
              </a:solidFill>
              <a:ln w="12700" cap="flat" cmpd="sng" algn="ctr">
                <a:solidFill>
                  <a:schemeClr val="accent1">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b-NO" sz="1600" b="0" i="0" u="none" strike="noStrike" kern="0" cap="none" spc="0" normalizeH="0" baseline="0" noProof="0">
                    <a:ln>
                      <a:noFill/>
                    </a:ln>
                    <a:effectLst/>
                    <a:uLnTx/>
                    <a:uFillTx/>
                    <a:latin typeface="HK Grotesk"/>
                    <a:ea typeface="+mn-ea"/>
                    <a:cs typeface="+mn-cs"/>
                  </a:rPr>
                  <a:t>2</a:t>
                </a:r>
              </a:p>
            </p:txBody>
          </p:sp>
        </p:grpSp>
        <p:grpSp>
          <p:nvGrpSpPr>
            <p:cNvPr id="19" name="Gruppe 18">
              <a:extLst>
                <a:ext uri="{FF2B5EF4-FFF2-40B4-BE49-F238E27FC236}">
                  <a16:creationId xmlns:a16="http://schemas.microsoft.com/office/drawing/2014/main" id="{4CDAB05E-1BBA-441B-945A-29708860D9E9}"/>
                </a:ext>
              </a:extLst>
            </p:cNvPr>
            <p:cNvGrpSpPr/>
            <p:nvPr/>
          </p:nvGrpSpPr>
          <p:grpSpPr>
            <a:xfrm>
              <a:off x="2382205" y="1965498"/>
              <a:ext cx="679258" cy="381000"/>
              <a:chOff x="1083323" y="1965498"/>
              <a:chExt cx="679258" cy="381000"/>
            </a:xfrm>
          </p:grpSpPr>
          <p:sp>
            <p:nvSpPr>
              <p:cNvPr id="26" name="Pil: vinkeltegn 25">
                <a:extLst>
                  <a:ext uri="{FF2B5EF4-FFF2-40B4-BE49-F238E27FC236}">
                    <a16:creationId xmlns:a16="http://schemas.microsoft.com/office/drawing/2014/main" id="{92C360E8-B609-4D77-A3C0-7DF09A9E80E4}"/>
                  </a:ext>
                </a:extLst>
              </p:cNvPr>
              <p:cNvSpPr/>
              <p:nvPr/>
            </p:nvSpPr>
            <p:spPr>
              <a:xfrm>
                <a:off x="1083323" y="2064427"/>
                <a:ext cx="679258" cy="184728"/>
              </a:xfrm>
              <a:prstGeom prst="chevron">
                <a:avLst/>
              </a:prstGeom>
              <a:solidFill>
                <a:schemeClr val="accent1">
                  <a:lumMod val="60000"/>
                  <a:lumOff val="4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srgbClr val="1A2038"/>
                  </a:solidFill>
                  <a:effectLst/>
                  <a:uLnTx/>
                  <a:uFillTx/>
                  <a:latin typeface="HK Grotesk"/>
                  <a:ea typeface="+mn-ea"/>
                  <a:cs typeface="+mn-cs"/>
                </a:endParaRPr>
              </a:p>
            </p:txBody>
          </p:sp>
          <p:sp>
            <p:nvSpPr>
              <p:cNvPr id="27" name="Ellipse 26">
                <a:extLst>
                  <a:ext uri="{FF2B5EF4-FFF2-40B4-BE49-F238E27FC236}">
                    <a16:creationId xmlns:a16="http://schemas.microsoft.com/office/drawing/2014/main" id="{6E160D53-445B-4A3F-8396-E1E3DA3A82FA}"/>
                  </a:ext>
                </a:extLst>
              </p:cNvPr>
              <p:cNvSpPr/>
              <p:nvPr/>
            </p:nvSpPr>
            <p:spPr>
              <a:xfrm>
                <a:off x="1232452" y="1965498"/>
                <a:ext cx="381000" cy="381000"/>
              </a:xfrm>
              <a:prstGeom prst="ellipse">
                <a:avLst/>
              </a:prstGeom>
              <a:solidFill>
                <a:srgbClr val="FFFFFF"/>
              </a:solidFill>
              <a:ln w="12700" cap="flat" cmpd="sng" algn="ctr">
                <a:solidFill>
                  <a:schemeClr val="accent1">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b-NO" sz="1600" b="0" i="0" u="none" strike="noStrike" kern="0" cap="none" spc="0" normalizeH="0" baseline="0" noProof="0">
                    <a:ln>
                      <a:noFill/>
                    </a:ln>
                    <a:effectLst/>
                    <a:uLnTx/>
                    <a:uFillTx/>
                    <a:latin typeface="HK Grotesk"/>
                    <a:ea typeface="+mn-ea"/>
                    <a:cs typeface="+mn-cs"/>
                  </a:rPr>
                  <a:t>3</a:t>
                </a:r>
              </a:p>
            </p:txBody>
          </p:sp>
        </p:grpSp>
        <p:grpSp>
          <p:nvGrpSpPr>
            <p:cNvPr id="20" name="Gruppe 19">
              <a:extLst>
                <a:ext uri="{FF2B5EF4-FFF2-40B4-BE49-F238E27FC236}">
                  <a16:creationId xmlns:a16="http://schemas.microsoft.com/office/drawing/2014/main" id="{7C492B1B-6493-4E6F-A589-8F3E13094AC3}"/>
                </a:ext>
              </a:extLst>
            </p:cNvPr>
            <p:cNvGrpSpPr/>
            <p:nvPr/>
          </p:nvGrpSpPr>
          <p:grpSpPr>
            <a:xfrm>
              <a:off x="3031646" y="1965498"/>
              <a:ext cx="679258" cy="381000"/>
              <a:chOff x="1083323" y="1965498"/>
              <a:chExt cx="679258" cy="381000"/>
            </a:xfrm>
          </p:grpSpPr>
          <p:sp>
            <p:nvSpPr>
              <p:cNvPr id="24" name="Pil: vinkeltegn 23">
                <a:extLst>
                  <a:ext uri="{FF2B5EF4-FFF2-40B4-BE49-F238E27FC236}">
                    <a16:creationId xmlns:a16="http://schemas.microsoft.com/office/drawing/2014/main" id="{51B75180-2B8E-4E02-A396-B1D94448AA24}"/>
                  </a:ext>
                </a:extLst>
              </p:cNvPr>
              <p:cNvSpPr/>
              <p:nvPr/>
            </p:nvSpPr>
            <p:spPr>
              <a:xfrm>
                <a:off x="1083323" y="2064427"/>
                <a:ext cx="679258" cy="184728"/>
              </a:xfrm>
              <a:prstGeom prst="chevron">
                <a:avLst/>
              </a:prstGeom>
              <a:solidFill>
                <a:schemeClr val="accent1">
                  <a:lumMod val="40000"/>
                  <a:lumOff val="6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srgbClr val="1A2038"/>
                  </a:solidFill>
                  <a:effectLst/>
                  <a:uLnTx/>
                  <a:uFillTx/>
                  <a:latin typeface="HK Grotesk"/>
                  <a:ea typeface="+mn-ea"/>
                  <a:cs typeface="+mn-cs"/>
                </a:endParaRPr>
              </a:p>
            </p:txBody>
          </p:sp>
          <p:sp>
            <p:nvSpPr>
              <p:cNvPr id="25" name="Ellipse 24">
                <a:extLst>
                  <a:ext uri="{FF2B5EF4-FFF2-40B4-BE49-F238E27FC236}">
                    <a16:creationId xmlns:a16="http://schemas.microsoft.com/office/drawing/2014/main" id="{67FB81E5-F2CC-4A1E-9407-7B548BB23CAD}"/>
                  </a:ext>
                </a:extLst>
              </p:cNvPr>
              <p:cNvSpPr/>
              <p:nvPr/>
            </p:nvSpPr>
            <p:spPr>
              <a:xfrm>
                <a:off x="1232452" y="1965498"/>
                <a:ext cx="381000" cy="381000"/>
              </a:xfrm>
              <a:prstGeom prst="ellipse">
                <a:avLst/>
              </a:prstGeom>
              <a:solidFill>
                <a:srgbClr val="FFFFFF"/>
              </a:solidFill>
              <a:ln w="12700" cap="flat" cmpd="sng" algn="ctr">
                <a:solidFill>
                  <a:schemeClr val="accent1">
                    <a:lumMod val="40000"/>
                    <a:lumOff val="6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b-NO" sz="1600" b="0" i="0" u="none" strike="noStrike" kern="0" cap="none" spc="0" normalizeH="0" baseline="0" noProof="0">
                    <a:ln>
                      <a:noFill/>
                    </a:ln>
                    <a:effectLst/>
                    <a:uLnTx/>
                    <a:uFillTx/>
                    <a:latin typeface="HK Grotesk"/>
                    <a:ea typeface="+mn-ea"/>
                    <a:cs typeface="+mn-cs"/>
                  </a:rPr>
                  <a:t>4</a:t>
                </a:r>
              </a:p>
            </p:txBody>
          </p:sp>
        </p:grpSp>
        <p:grpSp>
          <p:nvGrpSpPr>
            <p:cNvPr id="21" name="Gruppe 20">
              <a:extLst>
                <a:ext uri="{FF2B5EF4-FFF2-40B4-BE49-F238E27FC236}">
                  <a16:creationId xmlns:a16="http://schemas.microsoft.com/office/drawing/2014/main" id="{C31E0560-90B0-481E-A849-176B315D3363}"/>
                </a:ext>
              </a:extLst>
            </p:cNvPr>
            <p:cNvGrpSpPr/>
            <p:nvPr/>
          </p:nvGrpSpPr>
          <p:grpSpPr>
            <a:xfrm>
              <a:off x="3681087" y="1965498"/>
              <a:ext cx="679258" cy="381000"/>
              <a:chOff x="1083323" y="1965498"/>
              <a:chExt cx="679258" cy="381000"/>
            </a:xfrm>
          </p:grpSpPr>
          <p:sp>
            <p:nvSpPr>
              <p:cNvPr id="22" name="Pil: vinkeltegn 21">
                <a:extLst>
                  <a:ext uri="{FF2B5EF4-FFF2-40B4-BE49-F238E27FC236}">
                    <a16:creationId xmlns:a16="http://schemas.microsoft.com/office/drawing/2014/main" id="{644EE3B8-6054-4707-8DC6-0C5E97753EA6}"/>
                  </a:ext>
                </a:extLst>
              </p:cNvPr>
              <p:cNvSpPr/>
              <p:nvPr/>
            </p:nvSpPr>
            <p:spPr>
              <a:xfrm>
                <a:off x="1083323" y="2064427"/>
                <a:ext cx="679258" cy="184728"/>
              </a:xfrm>
              <a:prstGeom prst="chevron">
                <a:avLst/>
              </a:prstGeom>
              <a:solidFill>
                <a:schemeClr val="accent1">
                  <a:lumMod val="20000"/>
                  <a:lumOff val="8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srgbClr val="1A2038"/>
                  </a:solidFill>
                  <a:effectLst/>
                  <a:uLnTx/>
                  <a:uFillTx/>
                  <a:latin typeface="HK Grotesk"/>
                  <a:ea typeface="+mn-ea"/>
                  <a:cs typeface="+mn-cs"/>
                </a:endParaRPr>
              </a:p>
            </p:txBody>
          </p:sp>
          <p:sp>
            <p:nvSpPr>
              <p:cNvPr id="23" name="Ellipse 22">
                <a:extLst>
                  <a:ext uri="{FF2B5EF4-FFF2-40B4-BE49-F238E27FC236}">
                    <a16:creationId xmlns:a16="http://schemas.microsoft.com/office/drawing/2014/main" id="{684C433A-7982-4BF0-A38E-0600706D268A}"/>
                  </a:ext>
                </a:extLst>
              </p:cNvPr>
              <p:cNvSpPr/>
              <p:nvPr/>
            </p:nvSpPr>
            <p:spPr>
              <a:xfrm>
                <a:off x="1232452" y="1965498"/>
                <a:ext cx="381000" cy="381000"/>
              </a:xfrm>
              <a:prstGeom prst="ellipse">
                <a:avLst/>
              </a:prstGeom>
              <a:solidFill>
                <a:srgbClr val="FFFFFF"/>
              </a:solidFill>
              <a:ln w="12700" cap="flat" cmpd="sng" algn="ctr">
                <a:solidFill>
                  <a:schemeClr val="accent1">
                    <a:lumMod val="20000"/>
                    <a:lumOff val="8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b-NO" sz="1600" b="0" i="0" u="none" strike="noStrike" kern="0" cap="none" spc="0" normalizeH="0" baseline="0" noProof="0">
                    <a:ln>
                      <a:noFill/>
                    </a:ln>
                    <a:effectLst/>
                    <a:uLnTx/>
                    <a:uFillTx/>
                    <a:latin typeface="HK Grotesk"/>
                    <a:ea typeface="+mn-ea"/>
                    <a:cs typeface="+mn-cs"/>
                  </a:rPr>
                  <a:t>5</a:t>
                </a:r>
              </a:p>
            </p:txBody>
          </p:sp>
        </p:grpSp>
      </p:grpSp>
      <p:cxnSp>
        <p:nvCxnSpPr>
          <p:cNvPr id="33" name="Rett pilkobling 32">
            <a:extLst>
              <a:ext uri="{FF2B5EF4-FFF2-40B4-BE49-F238E27FC236}">
                <a16:creationId xmlns:a16="http://schemas.microsoft.com/office/drawing/2014/main" id="{F3441C60-B33F-43D3-82E7-551FD3552355}"/>
              </a:ext>
            </a:extLst>
          </p:cNvPr>
          <p:cNvCxnSpPr>
            <a:cxnSpLocks/>
          </p:cNvCxnSpPr>
          <p:nvPr/>
        </p:nvCxnSpPr>
        <p:spPr>
          <a:xfrm>
            <a:off x="7543800" y="2781119"/>
            <a:ext cx="2667000" cy="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cxnSp>
        <p:nvCxnSpPr>
          <p:cNvPr id="35" name="Rett pilkobling 34">
            <a:extLst>
              <a:ext uri="{FF2B5EF4-FFF2-40B4-BE49-F238E27FC236}">
                <a16:creationId xmlns:a16="http://schemas.microsoft.com/office/drawing/2014/main" id="{954C4BF1-70A8-4336-BEF9-C00152E60DCA}"/>
              </a:ext>
            </a:extLst>
          </p:cNvPr>
          <p:cNvCxnSpPr>
            <a:cxnSpLocks/>
          </p:cNvCxnSpPr>
          <p:nvPr/>
        </p:nvCxnSpPr>
        <p:spPr>
          <a:xfrm>
            <a:off x="10210800" y="2925896"/>
            <a:ext cx="0" cy="1142229"/>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cxnSp>
        <p:nvCxnSpPr>
          <p:cNvPr id="36" name="Rett pilkobling 35">
            <a:extLst>
              <a:ext uri="{FF2B5EF4-FFF2-40B4-BE49-F238E27FC236}">
                <a16:creationId xmlns:a16="http://schemas.microsoft.com/office/drawing/2014/main" id="{A6AA8224-4FC7-4912-A580-D45D323418F5}"/>
              </a:ext>
            </a:extLst>
          </p:cNvPr>
          <p:cNvCxnSpPr>
            <a:cxnSpLocks/>
          </p:cNvCxnSpPr>
          <p:nvPr/>
        </p:nvCxnSpPr>
        <p:spPr>
          <a:xfrm>
            <a:off x="10210800" y="4154621"/>
            <a:ext cx="0" cy="108585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pic>
        <p:nvPicPr>
          <p:cNvPr id="32" name="Grafikk 31" descr="Lukk med heldekkende fyll">
            <a:extLst>
              <a:ext uri="{FF2B5EF4-FFF2-40B4-BE49-F238E27FC236}">
                <a16:creationId xmlns:a16="http://schemas.microsoft.com/office/drawing/2014/main" id="{E9DA79CD-D81E-4CED-9DED-59548BEF1EB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43818" y="1269133"/>
            <a:ext cx="616142" cy="616142"/>
          </a:xfrm>
          <a:prstGeom prst="rect">
            <a:avLst/>
          </a:prstGeom>
        </p:spPr>
      </p:pic>
    </p:spTree>
    <p:extLst>
      <p:ext uri="{BB962C8B-B14F-4D97-AF65-F5344CB8AC3E}">
        <p14:creationId xmlns:p14="http://schemas.microsoft.com/office/powerpoint/2010/main" val="2334252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4AFB89D-929E-46EA-8193-EF8C76164A0E}"/>
              </a:ext>
            </a:extLst>
          </p:cNvPr>
          <p:cNvSpPr>
            <a:spLocks noGrp="1"/>
          </p:cNvSpPr>
          <p:nvPr>
            <p:ph type="title"/>
          </p:nvPr>
        </p:nvSpPr>
        <p:spPr/>
        <p:txBody>
          <a:bodyPr/>
          <a:lstStyle/>
          <a:p>
            <a:r>
              <a:rPr lang="nb-NO"/>
              <a:t>Typiske fallgruver i endringsarbeid</a:t>
            </a:r>
          </a:p>
        </p:txBody>
      </p:sp>
      <p:sp>
        <p:nvSpPr>
          <p:cNvPr id="7" name="Plassholder for innhold 6">
            <a:extLst>
              <a:ext uri="{FF2B5EF4-FFF2-40B4-BE49-F238E27FC236}">
                <a16:creationId xmlns:a16="http://schemas.microsoft.com/office/drawing/2014/main" id="{AE2B2FA0-400E-4537-8B42-15A85DC2319B}"/>
              </a:ext>
            </a:extLst>
          </p:cNvPr>
          <p:cNvSpPr>
            <a:spLocks noGrp="1"/>
          </p:cNvSpPr>
          <p:nvPr>
            <p:ph sz="half" idx="1"/>
          </p:nvPr>
        </p:nvSpPr>
        <p:spPr>
          <a:xfrm>
            <a:off x="609600" y="2152651"/>
            <a:ext cx="5384800" cy="3973514"/>
          </a:xfrm>
        </p:spPr>
        <p:txBody>
          <a:bodyPr>
            <a:normAutofit/>
          </a:bodyPr>
          <a:lstStyle/>
          <a:p>
            <a:pPr marL="0" indent="0">
              <a:buNone/>
            </a:pPr>
            <a:r>
              <a:rPr lang="nb-NO" sz="1800" b="1" dirty="0"/>
              <a:t>#3 Tiltaksplan uten mål for arbeidet</a:t>
            </a:r>
          </a:p>
          <a:p>
            <a:pPr marL="0" indent="0">
              <a:buNone/>
            </a:pPr>
            <a:endParaRPr lang="nb-NO" sz="1600" b="1" dirty="0"/>
          </a:p>
          <a:p>
            <a:pPr marL="0" indent="0">
              <a:buNone/>
            </a:pPr>
            <a:r>
              <a:rPr lang="nb-NO" sz="1600" b="1" dirty="0"/>
              <a:t>Eksempel</a:t>
            </a:r>
          </a:p>
          <a:p>
            <a:pPr marL="0" indent="0">
              <a:buNone/>
            </a:pPr>
            <a:r>
              <a:rPr lang="nb-NO" sz="1600" dirty="0">
                <a:solidFill>
                  <a:schemeClr val="tx1"/>
                </a:solidFill>
              </a:rPr>
              <a:t>«La oss endre på måten vi jobber på i dag ved å gjøre følgende tiltak (…) da blir det sikkert bedre»</a:t>
            </a:r>
          </a:p>
          <a:p>
            <a:pPr marL="0" indent="0">
              <a:buNone/>
            </a:pPr>
            <a:endParaRPr lang="nb-NO" sz="1600" dirty="0"/>
          </a:p>
          <a:p>
            <a:pPr marL="0" indent="0">
              <a:buNone/>
            </a:pPr>
            <a:r>
              <a:rPr lang="nb-NO" sz="1600" b="1" dirty="0"/>
              <a:t>Ulemper</a:t>
            </a:r>
          </a:p>
          <a:p>
            <a:r>
              <a:rPr lang="nb-NO" sz="1600" dirty="0">
                <a:solidFill>
                  <a:schemeClr val="tx1"/>
                </a:solidFill>
              </a:rPr>
              <a:t>Vet ikke om tiltakene svarer ut begrunnelsen</a:t>
            </a:r>
          </a:p>
          <a:p>
            <a:r>
              <a:rPr lang="nb-NO" sz="1600" dirty="0">
                <a:solidFill>
                  <a:schemeClr val="tx1"/>
                </a:solidFill>
              </a:rPr>
              <a:t>Ingen plan for hvor man ønsker være</a:t>
            </a:r>
          </a:p>
          <a:p>
            <a:r>
              <a:rPr lang="nb-NO" sz="1600" dirty="0">
                <a:solidFill>
                  <a:schemeClr val="tx1"/>
                </a:solidFill>
              </a:rPr>
              <a:t>Kortsiktig tenking</a:t>
            </a:r>
          </a:p>
        </p:txBody>
      </p:sp>
      <p:pic>
        <p:nvPicPr>
          <p:cNvPr id="9" name="Plassholder for innhold 8">
            <a:extLst>
              <a:ext uri="{FF2B5EF4-FFF2-40B4-BE49-F238E27FC236}">
                <a16:creationId xmlns:a16="http://schemas.microsoft.com/office/drawing/2014/main" id="{9702230D-CB11-4FB4-B24D-98FCD5B44B06}"/>
              </a:ext>
            </a:extLst>
          </p:cNvPr>
          <p:cNvPicPr>
            <a:picLocks noGrp="1" noChangeAspect="1"/>
          </p:cNvPicPr>
          <p:nvPr>
            <p:ph sz="half" idx="2"/>
          </p:nvPr>
        </p:nvPicPr>
        <p:blipFill>
          <a:blip r:embed="rId2"/>
          <a:stretch>
            <a:fillRect/>
          </a:stretch>
        </p:blipFill>
        <p:spPr>
          <a:xfrm>
            <a:off x="6197600" y="2246063"/>
            <a:ext cx="5384800" cy="3500936"/>
          </a:xfrm>
          <a:prstGeom prst="rect">
            <a:avLst/>
          </a:prstGeom>
        </p:spPr>
      </p:pic>
      <p:grpSp>
        <p:nvGrpSpPr>
          <p:cNvPr id="16" name="Gruppe 15">
            <a:extLst>
              <a:ext uri="{FF2B5EF4-FFF2-40B4-BE49-F238E27FC236}">
                <a16:creationId xmlns:a16="http://schemas.microsoft.com/office/drawing/2014/main" id="{6DAC74B0-E3F2-4E21-9AE9-951CA0208D29}"/>
              </a:ext>
            </a:extLst>
          </p:cNvPr>
          <p:cNvGrpSpPr/>
          <p:nvPr/>
        </p:nvGrpSpPr>
        <p:grpSpPr>
          <a:xfrm>
            <a:off x="646170" y="1386704"/>
            <a:ext cx="3277022" cy="381000"/>
            <a:chOff x="1083323" y="1965498"/>
            <a:chExt cx="3277022" cy="381000"/>
          </a:xfrm>
        </p:grpSpPr>
        <p:grpSp>
          <p:nvGrpSpPr>
            <p:cNvPr id="17" name="Gruppe 16">
              <a:extLst>
                <a:ext uri="{FF2B5EF4-FFF2-40B4-BE49-F238E27FC236}">
                  <a16:creationId xmlns:a16="http://schemas.microsoft.com/office/drawing/2014/main" id="{6F351FC3-ED66-4F97-90D0-491B0D4E6FD5}"/>
                </a:ext>
              </a:extLst>
            </p:cNvPr>
            <p:cNvGrpSpPr/>
            <p:nvPr/>
          </p:nvGrpSpPr>
          <p:grpSpPr>
            <a:xfrm>
              <a:off x="1083323" y="1965498"/>
              <a:ext cx="679258" cy="381000"/>
              <a:chOff x="1083323" y="1965498"/>
              <a:chExt cx="679258" cy="381000"/>
            </a:xfrm>
          </p:grpSpPr>
          <p:sp>
            <p:nvSpPr>
              <p:cNvPr id="30" name="Pil: vinkeltegn 29">
                <a:extLst>
                  <a:ext uri="{FF2B5EF4-FFF2-40B4-BE49-F238E27FC236}">
                    <a16:creationId xmlns:a16="http://schemas.microsoft.com/office/drawing/2014/main" id="{C95DB472-A3D5-4A6F-91E9-26BF1D4442BD}"/>
                  </a:ext>
                </a:extLst>
              </p:cNvPr>
              <p:cNvSpPr/>
              <p:nvPr/>
            </p:nvSpPr>
            <p:spPr>
              <a:xfrm>
                <a:off x="1083323" y="2064427"/>
                <a:ext cx="679258" cy="184728"/>
              </a:xfrm>
              <a:prstGeom prst="chevron">
                <a:avLst/>
              </a:prstGeom>
              <a:solidFill>
                <a:schemeClr val="accent1">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srgbClr val="1A2038"/>
                  </a:solidFill>
                  <a:effectLst/>
                  <a:uLnTx/>
                  <a:uFillTx/>
                  <a:latin typeface="HK Grotesk"/>
                  <a:ea typeface="+mn-ea"/>
                  <a:cs typeface="+mn-cs"/>
                </a:endParaRPr>
              </a:p>
            </p:txBody>
          </p:sp>
          <p:sp>
            <p:nvSpPr>
              <p:cNvPr id="31" name="Ellipse 30">
                <a:extLst>
                  <a:ext uri="{FF2B5EF4-FFF2-40B4-BE49-F238E27FC236}">
                    <a16:creationId xmlns:a16="http://schemas.microsoft.com/office/drawing/2014/main" id="{FCC88F39-142E-4DC1-B2C5-18CD9FC09356}"/>
                  </a:ext>
                </a:extLst>
              </p:cNvPr>
              <p:cNvSpPr/>
              <p:nvPr/>
            </p:nvSpPr>
            <p:spPr>
              <a:xfrm>
                <a:off x="1232452" y="1965498"/>
                <a:ext cx="381000" cy="381000"/>
              </a:xfrm>
              <a:prstGeom prst="ellipse">
                <a:avLst/>
              </a:prstGeom>
              <a:solidFill>
                <a:srgbClr val="FFFFFF"/>
              </a:solidFill>
              <a:ln w="12700" cap="flat" cmpd="sng" algn="ctr">
                <a:solidFill>
                  <a:schemeClr val="accent1">
                    <a:lumMod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b-NO" sz="1600" b="0" i="0" u="none" strike="noStrike" kern="0" cap="none" spc="0" normalizeH="0" baseline="0" noProof="0">
                    <a:ln>
                      <a:noFill/>
                    </a:ln>
                    <a:effectLst/>
                    <a:uLnTx/>
                    <a:uFillTx/>
                    <a:latin typeface="HK Grotesk"/>
                    <a:ea typeface="+mn-ea"/>
                    <a:cs typeface="+mn-cs"/>
                  </a:rPr>
                  <a:t>1</a:t>
                </a:r>
              </a:p>
            </p:txBody>
          </p:sp>
        </p:grpSp>
        <p:grpSp>
          <p:nvGrpSpPr>
            <p:cNvPr id="18" name="Gruppe 17">
              <a:extLst>
                <a:ext uri="{FF2B5EF4-FFF2-40B4-BE49-F238E27FC236}">
                  <a16:creationId xmlns:a16="http://schemas.microsoft.com/office/drawing/2014/main" id="{F1334FD3-A1D8-4526-89F9-AAAAF9574919}"/>
                </a:ext>
              </a:extLst>
            </p:cNvPr>
            <p:cNvGrpSpPr/>
            <p:nvPr/>
          </p:nvGrpSpPr>
          <p:grpSpPr>
            <a:xfrm>
              <a:off x="1732764" y="1965498"/>
              <a:ext cx="679258" cy="381000"/>
              <a:chOff x="1083323" y="1965498"/>
              <a:chExt cx="679258" cy="381000"/>
            </a:xfrm>
          </p:grpSpPr>
          <p:sp>
            <p:nvSpPr>
              <p:cNvPr id="28" name="Pil: vinkeltegn 27">
                <a:extLst>
                  <a:ext uri="{FF2B5EF4-FFF2-40B4-BE49-F238E27FC236}">
                    <a16:creationId xmlns:a16="http://schemas.microsoft.com/office/drawing/2014/main" id="{3607C301-3A8C-4621-B127-DD8E16C013AC}"/>
                  </a:ext>
                </a:extLst>
              </p:cNvPr>
              <p:cNvSpPr/>
              <p:nvPr/>
            </p:nvSpPr>
            <p:spPr>
              <a:xfrm>
                <a:off x="1083323" y="2064427"/>
                <a:ext cx="679258" cy="184728"/>
              </a:xfrm>
              <a:prstGeom prst="chevron">
                <a:avLst/>
              </a:prstGeom>
              <a:solidFill>
                <a:schemeClr val="accent1">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srgbClr val="1A2038"/>
                  </a:solidFill>
                  <a:effectLst/>
                  <a:uLnTx/>
                  <a:uFillTx/>
                  <a:latin typeface="HK Grotesk"/>
                  <a:ea typeface="+mn-ea"/>
                  <a:cs typeface="+mn-cs"/>
                </a:endParaRPr>
              </a:p>
            </p:txBody>
          </p:sp>
          <p:sp>
            <p:nvSpPr>
              <p:cNvPr id="29" name="Ellipse 28">
                <a:extLst>
                  <a:ext uri="{FF2B5EF4-FFF2-40B4-BE49-F238E27FC236}">
                    <a16:creationId xmlns:a16="http://schemas.microsoft.com/office/drawing/2014/main" id="{AC9C6863-D77F-4017-A7E0-52CD7AF654BD}"/>
                  </a:ext>
                </a:extLst>
              </p:cNvPr>
              <p:cNvSpPr/>
              <p:nvPr/>
            </p:nvSpPr>
            <p:spPr>
              <a:xfrm>
                <a:off x="1232452" y="1965498"/>
                <a:ext cx="381000" cy="381000"/>
              </a:xfrm>
              <a:prstGeom prst="ellipse">
                <a:avLst/>
              </a:prstGeom>
              <a:solidFill>
                <a:srgbClr val="FFFFFF"/>
              </a:solidFill>
              <a:ln w="12700" cap="flat" cmpd="sng" algn="ctr">
                <a:solidFill>
                  <a:schemeClr val="accent1">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b-NO" sz="1600" b="0" i="0" u="none" strike="noStrike" kern="0" cap="none" spc="0" normalizeH="0" baseline="0" noProof="0">
                    <a:ln>
                      <a:noFill/>
                    </a:ln>
                    <a:effectLst/>
                    <a:uLnTx/>
                    <a:uFillTx/>
                    <a:latin typeface="HK Grotesk"/>
                    <a:ea typeface="+mn-ea"/>
                    <a:cs typeface="+mn-cs"/>
                  </a:rPr>
                  <a:t>2</a:t>
                </a:r>
              </a:p>
            </p:txBody>
          </p:sp>
        </p:grpSp>
        <p:grpSp>
          <p:nvGrpSpPr>
            <p:cNvPr id="19" name="Gruppe 18">
              <a:extLst>
                <a:ext uri="{FF2B5EF4-FFF2-40B4-BE49-F238E27FC236}">
                  <a16:creationId xmlns:a16="http://schemas.microsoft.com/office/drawing/2014/main" id="{4CDAB05E-1BBA-441B-945A-29708860D9E9}"/>
                </a:ext>
              </a:extLst>
            </p:cNvPr>
            <p:cNvGrpSpPr/>
            <p:nvPr/>
          </p:nvGrpSpPr>
          <p:grpSpPr>
            <a:xfrm>
              <a:off x="2382205" y="1965498"/>
              <a:ext cx="679258" cy="381000"/>
              <a:chOff x="1083323" y="1965498"/>
              <a:chExt cx="679258" cy="381000"/>
            </a:xfrm>
          </p:grpSpPr>
          <p:sp>
            <p:nvSpPr>
              <p:cNvPr id="26" name="Pil: vinkeltegn 25">
                <a:extLst>
                  <a:ext uri="{FF2B5EF4-FFF2-40B4-BE49-F238E27FC236}">
                    <a16:creationId xmlns:a16="http://schemas.microsoft.com/office/drawing/2014/main" id="{92C360E8-B609-4D77-A3C0-7DF09A9E80E4}"/>
                  </a:ext>
                </a:extLst>
              </p:cNvPr>
              <p:cNvSpPr/>
              <p:nvPr/>
            </p:nvSpPr>
            <p:spPr>
              <a:xfrm>
                <a:off x="1083323" y="2064427"/>
                <a:ext cx="679258" cy="184728"/>
              </a:xfrm>
              <a:prstGeom prst="chevron">
                <a:avLst/>
              </a:prstGeom>
              <a:solidFill>
                <a:schemeClr val="accent1">
                  <a:lumMod val="60000"/>
                  <a:lumOff val="4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srgbClr val="1A2038"/>
                  </a:solidFill>
                  <a:effectLst/>
                  <a:uLnTx/>
                  <a:uFillTx/>
                  <a:latin typeface="HK Grotesk"/>
                  <a:ea typeface="+mn-ea"/>
                  <a:cs typeface="+mn-cs"/>
                </a:endParaRPr>
              </a:p>
            </p:txBody>
          </p:sp>
          <p:sp>
            <p:nvSpPr>
              <p:cNvPr id="27" name="Ellipse 26">
                <a:extLst>
                  <a:ext uri="{FF2B5EF4-FFF2-40B4-BE49-F238E27FC236}">
                    <a16:creationId xmlns:a16="http://schemas.microsoft.com/office/drawing/2014/main" id="{6E160D53-445B-4A3F-8396-E1E3DA3A82FA}"/>
                  </a:ext>
                </a:extLst>
              </p:cNvPr>
              <p:cNvSpPr/>
              <p:nvPr/>
            </p:nvSpPr>
            <p:spPr>
              <a:xfrm>
                <a:off x="1232452" y="1965498"/>
                <a:ext cx="381000" cy="381000"/>
              </a:xfrm>
              <a:prstGeom prst="ellipse">
                <a:avLst/>
              </a:prstGeom>
              <a:solidFill>
                <a:srgbClr val="FFFFFF"/>
              </a:solidFill>
              <a:ln w="12700" cap="flat" cmpd="sng" algn="ctr">
                <a:solidFill>
                  <a:schemeClr val="accent1">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b-NO" sz="1600" b="0" i="0" u="none" strike="noStrike" kern="0" cap="none" spc="0" normalizeH="0" baseline="0" noProof="0">
                    <a:ln>
                      <a:noFill/>
                    </a:ln>
                    <a:effectLst/>
                    <a:uLnTx/>
                    <a:uFillTx/>
                    <a:latin typeface="HK Grotesk"/>
                    <a:ea typeface="+mn-ea"/>
                    <a:cs typeface="+mn-cs"/>
                  </a:rPr>
                  <a:t>3</a:t>
                </a:r>
              </a:p>
            </p:txBody>
          </p:sp>
        </p:grpSp>
        <p:grpSp>
          <p:nvGrpSpPr>
            <p:cNvPr id="20" name="Gruppe 19">
              <a:extLst>
                <a:ext uri="{FF2B5EF4-FFF2-40B4-BE49-F238E27FC236}">
                  <a16:creationId xmlns:a16="http://schemas.microsoft.com/office/drawing/2014/main" id="{7C492B1B-6493-4E6F-A589-8F3E13094AC3}"/>
                </a:ext>
              </a:extLst>
            </p:cNvPr>
            <p:cNvGrpSpPr/>
            <p:nvPr/>
          </p:nvGrpSpPr>
          <p:grpSpPr>
            <a:xfrm>
              <a:off x="3031646" y="1965498"/>
              <a:ext cx="679258" cy="381000"/>
              <a:chOff x="1083323" y="1965498"/>
              <a:chExt cx="679258" cy="381000"/>
            </a:xfrm>
          </p:grpSpPr>
          <p:sp>
            <p:nvSpPr>
              <p:cNvPr id="24" name="Pil: vinkeltegn 23">
                <a:extLst>
                  <a:ext uri="{FF2B5EF4-FFF2-40B4-BE49-F238E27FC236}">
                    <a16:creationId xmlns:a16="http://schemas.microsoft.com/office/drawing/2014/main" id="{51B75180-2B8E-4E02-A396-B1D94448AA24}"/>
                  </a:ext>
                </a:extLst>
              </p:cNvPr>
              <p:cNvSpPr/>
              <p:nvPr/>
            </p:nvSpPr>
            <p:spPr>
              <a:xfrm>
                <a:off x="1083323" y="2064427"/>
                <a:ext cx="679258" cy="184728"/>
              </a:xfrm>
              <a:prstGeom prst="chevron">
                <a:avLst/>
              </a:prstGeom>
              <a:solidFill>
                <a:schemeClr val="accent1">
                  <a:lumMod val="40000"/>
                  <a:lumOff val="6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srgbClr val="1A2038"/>
                  </a:solidFill>
                  <a:effectLst/>
                  <a:uLnTx/>
                  <a:uFillTx/>
                  <a:latin typeface="HK Grotesk"/>
                  <a:ea typeface="+mn-ea"/>
                  <a:cs typeface="+mn-cs"/>
                </a:endParaRPr>
              </a:p>
            </p:txBody>
          </p:sp>
          <p:sp>
            <p:nvSpPr>
              <p:cNvPr id="25" name="Ellipse 24">
                <a:extLst>
                  <a:ext uri="{FF2B5EF4-FFF2-40B4-BE49-F238E27FC236}">
                    <a16:creationId xmlns:a16="http://schemas.microsoft.com/office/drawing/2014/main" id="{67FB81E5-F2CC-4A1E-9407-7B548BB23CAD}"/>
                  </a:ext>
                </a:extLst>
              </p:cNvPr>
              <p:cNvSpPr/>
              <p:nvPr/>
            </p:nvSpPr>
            <p:spPr>
              <a:xfrm>
                <a:off x="1232452" y="1965498"/>
                <a:ext cx="381000" cy="381000"/>
              </a:xfrm>
              <a:prstGeom prst="ellipse">
                <a:avLst/>
              </a:prstGeom>
              <a:solidFill>
                <a:srgbClr val="FFFFFF"/>
              </a:solidFill>
              <a:ln w="12700" cap="flat" cmpd="sng" algn="ctr">
                <a:solidFill>
                  <a:schemeClr val="accent1">
                    <a:lumMod val="40000"/>
                    <a:lumOff val="6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b-NO" sz="1600" b="0" i="0" u="none" strike="noStrike" kern="0" cap="none" spc="0" normalizeH="0" baseline="0" noProof="0">
                    <a:ln>
                      <a:noFill/>
                    </a:ln>
                    <a:effectLst/>
                    <a:uLnTx/>
                    <a:uFillTx/>
                    <a:latin typeface="HK Grotesk"/>
                    <a:ea typeface="+mn-ea"/>
                    <a:cs typeface="+mn-cs"/>
                  </a:rPr>
                  <a:t>4</a:t>
                </a:r>
              </a:p>
            </p:txBody>
          </p:sp>
        </p:grpSp>
        <p:grpSp>
          <p:nvGrpSpPr>
            <p:cNvPr id="21" name="Gruppe 20">
              <a:extLst>
                <a:ext uri="{FF2B5EF4-FFF2-40B4-BE49-F238E27FC236}">
                  <a16:creationId xmlns:a16="http://schemas.microsoft.com/office/drawing/2014/main" id="{C31E0560-90B0-481E-A849-176B315D3363}"/>
                </a:ext>
              </a:extLst>
            </p:cNvPr>
            <p:cNvGrpSpPr/>
            <p:nvPr/>
          </p:nvGrpSpPr>
          <p:grpSpPr>
            <a:xfrm>
              <a:off x="3681087" y="1965498"/>
              <a:ext cx="679258" cy="381000"/>
              <a:chOff x="1083323" y="1965498"/>
              <a:chExt cx="679258" cy="381000"/>
            </a:xfrm>
          </p:grpSpPr>
          <p:sp>
            <p:nvSpPr>
              <p:cNvPr id="22" name="Pil: vinkeltegn 21">
                <a:extLst>
                  <a:ext uri="{FF2B5EF4-FFF2-40B4-BE49-F238E27FC236}">
                    <a16:creationId xmlns:a16="http://schemas.microsoft.com/office/drawing/2014/main" id="{644EE3B8-6054-4707-8DC6-0C5E97753EA6}"/>
                  </a:ext>
                </a:extLst>
              </p:cNvPr>
              <p:cNvSpPr/>
              <p:nvPr/>
            </p:nvSpPr>
            <p:spPr>
              <a:xfrm>
                <a:off x="1083323" y="2064427"/>
                <a:ext cx="679258" cy="184728"/>
              </a:xfrm>
              <a:prstGeom prst="chevron">
                <a:avLst/>
              </a:prstGeom>
              <a:solidFill>
                <a:schemeClr val="accent1">
                  <a:lumMod val="20000"/>
                  <a:lumOff val="8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srgbClr val="1A2038"/>
                  </a:solidFill>
                  <a:effectLst/>
                  <a:uLnTx/>
                  <a:uFillTx/>
                  <a:latin typeface="HK Grotesk"/>
                  <a:ea typeface="+mn-ea"/>
                  <a:cs typeface="+mn-cs"/>
                </a:endParaRPr>
              </a:p>
            </p:txBody>
          </p:sp>
          <p:sp>
            <p:nvSpPr>
              <p:cNvPr id="23" name="Ellipse 22">
                <a:extLst>
                  <a:ext uri="{FF2B5EF4-FFF2-40B4-BE49-F238E27FC236}">
                    <a16:creationId xmlns:a16="http://schemas.microsoft.com/office/drawing/2014/main" id="{684C433A-7982-4BF0-A38E-0600706D268A}"/>
                  </a:ext>
                </a:extLst>
              </p:cNvPr>
              <p:cNvSpPr/>
              <p:nvPr/>
            </p:nvSpPr>
            <p:spPr>
              <a:xfrm>
                <a:off x="1232452" y="1965498"/>
                <a:ext cx="381000" cy="381000"/>
              </a:xfrm>
              <a:prstGeom prst="ellipse">
                <a:avLst/>
              </a:prstGeom>
              <a:solidFill>
                <a:srgbClr val="FFFFFF"/>
              </a:solidFill>
              <a:ln w="12700" cap="flat" cmpd="sng" algn="ctr">
                <a:solidFill>
                  <a:schemeClr val="accent1">
                    <a:lumMod val="20000"/>
                    <a:lumOff val="8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b-NO" sz="1600" b="0" i="0" u="none" strike="noStrike" kern="0" cap="none" spc="0" normalizeH="0" baseline="0" noProof="0">
                    <a:ln>
                      <a:noFill/>
                    </a:ln>
                    <a:effectLst/>
                    <a:uLnTx/>
                    <a:uFillTx/>
                    <a:latin typeface="HK Grotesk"/>
                    <a:ea typeface="+mn-ea"/>
                    <a:cs typeface="+mn-cs"/>
                  </a:rPr>
                  <a:t>5</a:t>
                </a:r>
              </a:p>
            </p:txBody>
          </p:sp>
        </p:grpSp>
      </p:grpSp>
      <p:cxnSp>
        <p:nvCxnSpPr>
          <p:cNvPr id="33" name="Rett pilkobling 32">
            <a:extLst>
              <a:ext uri="{FF2B5EF4-FFF2-40B4-BE49-F238E27FC236}">
                <a16:creationId xmlns:a16="http://schemas.microsoft.com/office/drawing/2014/main" id="{F3441C60-B33F-43D3-82E7-551FD3552355}"/>
              </a:ext>
            </a:extLst>
          </p:cNvPr>
          <p:cNvCxnSpPr>
            <a:cxnSpLocks/>
          </p:cNvCxnSpPr>
          <p:nvPr/>
        </p:nvCxnSpPr>
        <p:spPr>
          <a:xfrm>
            <a:off x="7543800" y="2781119"/>
            <a:ext cx="0" cy="1373502"/>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cxnSp>
        <p:nvCxnSpPr>
          <p:cNvPr id="35" name="Rett pilkobling 34">
            <a:extLst>
              <a:ext uri="{FF2B5EF4-FFF2-40B4-BE49-F238E27FC236}">
                <a16:creationId xmlns:a16="http://schemas.microsoft.com/office/drawing/2014/main" id="{954C4BF1-70A8-4336-BEF9-C00152E60DCA}"/>
              </a:ext>
            </a:extLst>
          </p:cNvPr>
          <p:cNvCxnSpPr>
            <a:cxnSpLocks/>
          </p:cNvCxnSpPr>
          <p:nvPr/>
        </p:nvCxnSpPr>
        <p:spPr>
          <a:xfrm>
            <a:off x="7658100" y="4068125"/>
            <a:ext cx="2552700" cy="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cxnSp>
        <p:nvCxnSpPr>
          <p:cNvPr id="36" name="Rett pilkobling 35">
            <a:extLst>
              <a:ext uri="{FF2B5EF4-FFF2-40B4-BE49-F238E27FC236}">
                <a16:creationId xmlns:a16="http://schemas.microsoft.com/office/drawing/2014/main" id="{A6AA8224-4FC7-4912-A580-D45D323418F5}"/>
              </a:ext>
            </a:extLst>
          </p:cNvPr>
          <p:cNvCxnSpPr>
            <a:cxnSpLocks/>
          </p:cNvCxnSpPr>
          <p:nvPr/>
        </p:nvCxnSpPr>
        <p:spPr>
          <a:xfrm>
            <a:off x="10210800" y="4154621"/>
            <a:ext cx="0" cy="108585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pic>
        <p:nvPicPr>
          <p:cNvPr id="32" name="Grafikk 31" descr="Lukk med heldekkende fyll">
            <a:extLst>
              <a:ext uri="{FF2B5EF4-FFF2-40B4-BE49-F238E27FC236}">
                <a16:creationId xmlns:a16="http://schemas.microsoft.com/office/drawing/2014/main" id="{BCC48219-6429-4ADB-91F3-5A83C75DF1E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74869" y="1269133"/>
            <a:ext cx="616142" cy="616142"/>
          </a:xfrm>
          <a:prstGeom prst="rect">
            <a:avLst/>
          </a:prstGeom>
        </p:spPr>
      </p:pic>
    </p:spTree>
    <p:extLst>
      <p:ext uri="{BB962C8B-B14F-4D97-AF65-F5344CB8AC3E}">
        <p14:creationId xmlns:p14="http://schemas.microsoft.com/office/powerpoint/2010/main" val="77630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4AFB89D-929E-46EA-8193-EF8C76164A0E}"/>
              </a:ext>
            </a:extLst>
          </p:cNvPr>
          <p:cNvSpPr>
            <a:spLocks noGrp="1"/>
          </p:cNvSpPr>
          <p:nvPr>
            <p:ph type="title"/>
          </p:nvPr>
        </p:nvSpPr>
        <p:spPr/>
        <p:txBody>
          <a:bodyPr/>
          <a:lstStyle/>
          <a:p>
            <a:r>
              <a:rPr lang="nb-NO"/>
              <a:t>Typiske fallgruver i endringsarbeid</a:t>
            </a:r>
          </a:p>
        </p:txBody>
      </p:sp>
      <p:sp>
        <p:nvSpPr>
          <p:cNvPr id="7" name="Plassholder for innhold 6">
            <a:extLst>
              <a:ext uri="{FF2B5EF4-FFF2-40B4-BE49-F238E27FC236}">
                <a16:creationId xmlns:a16="http://schemas.microsoft.com/office/drawing/2014/main" id="{AE2B2FA0-400E-4537-8B42-15A85DC2319B}"/>
              </a:ext>
            </a:extLst>
          </p:cNvPr>
          <p:cNvSpPr>
            <a:spLocks noGrp="1"/>
          </p:cNvSpPr>
          <p:nvPr>
            <p:ph sz="half" idx="1"/>
          </p:nvPr>
        </p:nvSpPr>
        <p:spPr>
          <a:xfrm>
            <a:off x="609600" y="2152651"/>
            <a:ext cx="5384800" cy="3973514"/>
          </a:xfrm>
        </p:spPr>
        <p:txBody>
          <a:bodyPr>
            <a:normAutofit/>
          </a:bodyPr>
          <a:lstStyle/>
          <a:p>
            <a:pPr marL="0" indent="0">
              <a:buNone/>
            </a:pPr>
            <a:r>
              <a:rPr lang="nb-NO" sz="1800" b="1" dirty="0"/>
              <a:t>#4 Mangel på forankring</a:t>
            </a:r>
          </a:p>
          <a:p>
            <a:pPr marL="0" indent="0">
              <a:buNone/>
            </a:pPr>
            <a:endParaRPr lang="nb-NO" sz="1600" b="1" dirty="0"/>
          </a:p>
          <a:p>
            <a:pPr marL="0" indent="0">
              <a:buNone/>
            </a:pPr>
            <a:r>
              <a:rPr lang="nb-NO" sz="1600" b="1" dirty="0"/>
              <a:t>Eksempel</a:t>
            </a:r>
          </a:p>
          <a:p>
            <a:pPr marL="0" indent="0">
              <a:buNone/>
            </a:pPr>
            <a:r>
              <a:rPr lang="nb-NO" sz="1600" dirty="0">
                <a:solidFill>
                  <a:schemeClr val="tx1"/>
                </a:solidFill>
              </a:rPr>
              <a:t>«Ok, dere! Vi vet hvordan vi gjør dette i dag og hvordan vi kunne ønske å gjøre det i fremtiden. La oss gjørende følgende tiltak (…). Kanskje blir ting bedre da?»</a:t>
            </a:r>
          </a:p>
          <a:p>
            <a:pPr marL="0" indent="0">
              <a:buNone/>
            </a:pPr>
            <a:endParaRPr lang="nb-NO" sz="1600" dirty="0"/>
          </a:p>
          <a:p>
            <a:pPr marL="0" indent="0">
              <a:buNone/>
            </a:pPr>
            <a:r>
              <a:rPr lang="nb-NO" sz="1600" b="1" dirty="0"/>
              <a:t>Ulemper</a:t>
            </a:r>
          </a:p>
          <a:p>
            <a:r>
              <a:rPr lang="nb-NO" sz="1600" dirty="0">
                <a:solidFill>
                  <a:schemeClr val="tx1"/>
                </a:solidFill>
              </a:rPr>
              <a:t>Manglende forankring til organisasjonens overordnede mål og visjoner</a:t>
            </a:r>
          </a:p>
          <a:p>
            <a:r>
              <a:rPr lang="nb-NO" sz="1600" dirty="0">
                <a:solidFill>
                  <a:schemeClr val="tx1"/>
                </a:solidFill>
              </a:rPr>
              <a:t>Vi kan være heldige og løse problemet/utfordringen, men ingen garanti for at det ikke dukker opp igjen</a:t>
            </a:r>
          </a:p>
        </p:txBody>
      </p:sp>
      <p:pic>
        <p:nvPicPr>
          <p:cNvPr id="9" name="Plassholder for innhold 8">
            <a:extLst>
              <a:ext uri="{FF2B5EF4-FFF2-40B4-BE49-F238E27FC236}">
                <a16:creationId xmlns:a16="http://schemas.microsoft.com/office/drawing/2014/main" id="{9702230D-CB11-4FB4-B24D-98FCD5B44B06}"/>
              </a:ext>
            </a:extLst>
          </p:cNvPr>
          <p:cNvPicPr>
            <a:picLocks noGrp="1" noChangeAspect="1"/>
          </p:cNvPicPr>
          <p:nvPr>
            <p:ph sz="half" idx="2"/>
          </p:nvPr>
        </p:nvPicPr>
        <p:blipFill>
          <a:blip r:embed="rId2"/>
          <a:stretch>
            <a:fillRect/>
          </a:stretch>
        </p:blipFill>
        <p:spPr>
          <a:xfrm>
            <a:off x="6197600" y="2246063"/>
            <a:ext cx="5384800" cy="3500936"/>
          </a:xfrm>
          <a:prstGeom prst="rect">
            <a:avLst/>
          </a:prstGeom>
        </p:spPr>
      </p:pic>
      <p:grpSp>
        <p:nvGrpSpPr>
          <p:cNvPr id="16" name="Gruppe 15">
            <a:extLst>
              <a:ext uri="{FF2B5EF4-FFF2-40B4-BE49-F238E27FC236}">
                <a16:creationId xmlns:a16="http://schemas.microsoft.com/office/drawing/2014/main" id="{6DAC74B0-E3F2-4E21-9AE9-951CA0208D29}"/>
              </a:ext>
            </a:extLst>
          </p:cNvPr>
          <p:cNvGrpSpPr/>
          <p:nvPr/>
        </p:nvGrpSpPr>
        <p:grpSpPr>
          <a:xfrm>
            <a:off x="646170" y="1386704"/>
            <a:ext cx="3277022" cy="381000"/>
            <a:chOff x="1083323" y="1965498"/>
            <a:chExt cx="3277022" cy="381000"/>
          </a:xfrm>
        </p:grpSpPr>
        <p:grpSp>
          <p:nvGrpSpPr>
            <p:cNvPr id="17" name="Gruppe 16">
              <a:extLst>
                <a:ext uri="{FF2B5EF4-FFF2-40B4-BE49-F238E27FC236}">
                  <a16:creationId xmlns:a16="http://schemas.microsoft.com/office/drawing/2014/main" id="{6F351FC3-ED66-4F97-90D0-491B0D4E6FD5}"/>
                </a:ext>
              </a:extLst>
            </p:cNvPr>
            <p:cNvGrpSpPr/>
            <p:nvPr/>
          </p:nvGrpSpPr>
          <p:grpSpPr>
            <a:xfrm>
              <a:off x="1083323" y="1965498"/>
              <a:ext cx="679258" cy="381000"/>
              <a:chOff x="1083323" y="1965498"/>
              <a:chExt cx="679258" cy="381000"/>
            </a:xfrm>
          </p:grpSpPr>
          <p:sp>
            <p:nvSpPr>
              <p:cNvPr id="30" name="Pil: vinkeltegn 29">
                <a:extLst>
                  <a:ext uri="{FF2B5EF4-FFF2-40B4-BE49-F238E27FC236}">
                    <a16:creationId xmlns:a16="http://schemas.microsoft.com/office/drawing/2014/main" id="{C95DB472-A3D5-4A6F-91E9-26BF1D4442BD}"/>
                  </a:ext>
                </a:extLst>
              </p:cNvPr>
              <p:cNvSpPr/>
              <p:nvPr/>
            </p:nvSpPr>
            <p:spPr>
              <a:xfrm>
                <a:off x="1083323" y="2064427"/>
                <a:ext cx="679258" cy="184728"/>
              </a:xfrm>
              <a:prstGeom prst="chevron">
                <a:avLst/>
              </a:prstGeom>
              <a:solidFill>
                <a:schemeClr val="accent1">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srgbClr val="1A2038"/>
                  </a:solidFill>
                  <a:effectLst/>
                  <a:uLnTx/>
                  <a:uFillTx/>
                  <a:latin typeface="HK Grotesk"/>
                  <a:ea typeface="+mn-ea"/>
                  <a:cs typeface="+mn-cs"/>
                </a:endParaRPr>
              </a:p>
            </p:txBody>
          </p:sp>
          <p:sp>
            <p:nvSpPr>
              <p:cNvPr id="31" name="Ellipse 30">
                <a:extLst>
                  <a:ext uri="{FF2B5EF4-FFF2-40B4-BE49-F238E27FC236}">
                    <a16:creationId xmlns:a16="http://schemas.microsoft.com/office/drawing/2014/main" id="{FCC88F39-142E-4DC1-B2C5-18CD9FC09356}"/>
                  </a:ext>
                </a:extLst>
              </p:cNvPr>
              <p:cNvSpPr/>
              <p:nvPr/>
            </p:nvSpPr>
            <p:spPr>
              <a:xfrm>
                <a:off x="1232452" y="1965498"/>
                <a:ext cx="381000" cy="381000"/>
              </a:xfrm>
              <a:prstGeom prst="ellipse">
                <a:avLst/>
              </a:prstGeom>
              <a:solidFill>
                <a:srgbClr val="FFFFFF"/>
              </a:solidFill>
              <a:ln w="12700" cap="flat" cmpd="sng" algn="ctr">
                <a:solidFill>
                  <a:schemeClr val="accent1">
                    <a:lumMod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b-NO" sz="1600" b="0" i="0" u="none" strike="noStrike" kern="0" cap="none" spc="0" normalizeH="0" baseline="0" noProof="0">
                    <a:ln>
                      <a:noFill/>
                    </a:ln>
                    <a:effectLst/>
                    <a:uLnTx/>
                    <a:uFillTx/>
                    <a:latin typeface="HK Grotesk"/>
                    <a:ea typeface="+mn-ea"/>
                    <a:cs typeface="+mn-cs"/>
                  </a:rPr>
                  <a:t>1</a:t>
                </a:r>
              </a:p>
            </p:txBody>
          </p:sp>
        </p:grpSp>
        <p:grpSp>
          <p:nvGrpSpPr>
            <p:cNvPr id="18" name="Gruppe 17">
              <a:extLst>
                <a:ext uri="{FF2B5EF4-FFF2-40B4-BE49-F238E27FC236}">
                  <a16:creationId xmlns:a16="http://schemas.microsoft.com/office/drawing/2014/main" id="{F1334FD3-A1D8-4526-89F9-AAAAF9574919}"/>
                </a:ext>
              </a:extLst>
            </p:cNvPr>
            <p:cNvGrpSpPr/>
            <p:nvPr/>
          </p:nvGrpSpPr>
          <p:grpSpPr>
            <a:xfrm>
              <a:off x="1732764" y="1965498"/>
              <a:ext cx="679258" cy="381000"/>
              <a:chOff x="1083323" y="1965498"/>
              <a:chExt cx="679258" cy="381000"/>
            </a:xfrm>
          </p:grpSpPr>
          <p:sp>
            <p:nvSpPr>
              <p:cNvPr id="28" name="Pil: vinkeltegn 27">
                <a:extLst>
                  <a:ext uri="{FF2B5EF4-FFF2-40B4-BE49-F238E27FC236}">
                    <a16:creationId xmlns:a16="http://schemas.microsoft.com/office/drawing/2014/main" id="{3607C301-3A8C-4621-B127-DD8E16C013AC}"/>
                  </a:ext>
                </a:extLst>
              </p:cNvPr>
              <p:cNvSpPr/>
              <p:nvPr/>
            </p:nvSpPr>
            <p:spPr>
              <a:xfrm>
                <a:off x="1083323" y="2064427"/>
                <a:ext cx="679258" cy="184728"/>
              </a:xfrm>
              <a:prstGeom prst="chevron">
                <a:avLst/>
              </a:prstGeom>
              <a:solidFill>
                <a:schemeClr val="accent1">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srgbClr val="1A2038"/>
                  </a:solidFill>
                  <a:effectLst/>
                  <a:uLnTx/>
                  <a:uFillTx/>
                  <a:latin typeface="HK Grotesk"/>
                  <a:ea typeface="+mn-ea"/>
                  <a:cs typeface="+mn-cs"/>
                </a:endParaRPr>
              </a:p>
            </p:txBody>
          </p:sp>
          <p:sp>
            <p:nvSpPr>
              <p:cNvPr id="29" name="Ellipse 28">
                <a:extLst>
                  <a:ext uri="{FF2B5EF4-FFF2-40B4-BE49-F238E27FC236}">
                    <a16:creationId xmlns:a16="http://schemas.microsoft.com/office/drawing/2014/main" id="{AC9C6863-D77F-4017-A7E0-52CD7AF654BD}"/>
                  </a:ext>
                </a:extLst>
              </p:cNvPr>
              <p:cNvSpPr/>
              <p:nvPr/>
            </p:nvSpPr>
            <p:spPr>
              <a:xfrm>
                <a:off x="1232452" y="1965498"/>
                <a:ext cx="381000" cy="381000"/>
              </a:xfrm>
              <a:prstGeom prst="ellipse">
                <a:avLst/>
              </a:prstGeom>
              <a:solidFill>
                <a:srgbClr val="FFFFFF"/>
              </a:solidFill>
              <a:ln w="12700" cap="flat" cmpd="sng" algn="ctr">
                <a:solidFill>
                  <a:schemeClr val="accent1">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b-NO" sz="1600" b="0" i="0" u="none" strike="noStrike" kern="0" cap="none" spc="0" normalizeH="0" baseline="0" noProof="0">
                    <a:ln>
                      <a:noFill/>
                    </a:ln>
                    <a:effectLst/>
                    <a:uLnTx/>
                    <a:uFillTx/>
                    <a:latin typeface="HK Grotesk"/>
                    <a:ea typeface="+mn-ea"/>
                    <a:cs typeface="+mn-cs"/>
                  </a:rPr>
                  <a:t>2</a:t>
                </a:r>
              </a:p>
            </p:txBody>
          </p:sp>
        </p:grpSp>
        <p:grpSp>
          <p:nvGrpSpPr>
            <p:cNvPr id="19" name="Gruppe 18">
              <a:extLst>
                <a:ext uri="{FF2B5EF4-FFF2-40B4-BE49-F238E27FC236}">
                  <a16:creationId xmlns:a16="http://schemas.microsoft.com/office/drawing/2014/main" id="{4CDAB05E-1BBA-441B-945A-29708860D9E9}"/>
                </a:ext>
              </a:extLst>
            </p:cNvPr>
            <p:cNvGrpSpPr/>
            <p:nvPr/>
          </p:nvGrpSpPr>
          <p:grpSpPr>
            <a:xfrm>
              <a:off x="2382205" y="1965498"/>
              <a:ext cx="679258" cy="381000"/>
              <a:chOff x="1083323" y="1965498"/>
              <a:chExt cx="679258" cy="381000"/>
            </a:xfrm>
          </p:grpSpPr>
          <p:sp>
            <p:nvSpPr>
              <p:cNvPr id="26" name="Pil: vinkeltegn 25">
                <a:extLst>
                  <a:ext uri="{FF2B5EF4-FFF2-40B4-BE49-F238E27FC236}">
                    <a16:creationId xmlns:a16="http://schemas.microsoft.com/office/drawing/2014/main" id="{92C360E8-B609-4D77-A3C0-7DF09A9E80E4}"/>
                  </a:ext>
                </a:extLst>
              </p:cNvPr>
              <p:cNvSpPr/>
              <p:nvPr/>
            </p:nvSpPr>
            <p:spPr>
              <a:xfrm>
                <a:off x="1083323" y="2064427"/>
                <a:ext cx="679258" cy="184728"/>
              </a:xfrm>
              <a:prstGeom prst="chevron">
                <a:avLst/>
              </a:prstGeom>
              <a:solidFill>
                <a:schemeClr val="accent1">
                  <a:lumMod val="60000"/>
                  <a:lumOff val="4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srgbClr val="1A2038"/>
                  </a:solidFill>
                  <a:effectLst/>
                  <a:uLnTx/>
                  <a:uFillTx/>
                  <a:latin typeface="HK Grotesk"/>
                  <a:ea typeface="+mn-ea"/>
                  <a:cs typeface="+mn-cs"/>
                </a:endParaRPr>
              </a:p>
            </p:txBody>
          </p:sp>
          <p:sp>
            <p:nvSpPr>
              <p:cNvPr id="27" name="Ellipse 26">
                <a:extLst>
                  <a:ext uri="{FF2B5EF4-FFF2-40B4-BE49-F238E27FC236}">
                    <a16:creationId xmlns:a16="http://schemas.microsoft.com/office/drawing/2014/main" id="{6E160D53-445B-4A3F-8396-E1E3DA3A82FA}"/>
                  </a:ext>
                </a:extLst>
              </p:cNvPr>
              <p:cNvSpPr/>
              <p:nvPr/>
            </p:nvSpPr>
            <p:spPr>
              <a:xfrm>
                <a:off x="1232452" y="1965498"/>
                <a:ext cx="381000" cy="381000"/>
              </a:xfrm>
              <a:prstGeom prst="ellipse">
                <a:avLst/>
              </a:prstGeom>
              <a:solidFill>
                <a:srgbClr val="FFFFFF"/>
              </a:solidFill>
              <a:ln w="12700" cap="flat" cmpd="sng" algn="ctr">
                <a:solidFill>
                  <a:schemeClr val="accent1">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b-NO" sz="1600" b="0" i="0" u="none" strike="noStrike" kern="0" cap="none" spc="0" normalizeH="0" baseline="0" noProof="0">
                    <a:ln>
                      <a:noFill/>
                    </a:ln>
                    <a:effectLst/>
                    <a:uLnTx/>
                    <a:uFillTx/>
                    <a:latin typeface="HK Grotesk"/>
                    <a:ea typeface="+mn-ea"/>
                    <a:cs typeface="+mn-cs"/>
                  </a:rPr>
                  <a:t>3</a:t>
                </a:r>
              </a:p>
            </p:txBody>
          </p:sp>
        </p:grpSp>
        <p:grpSp>
          <p:nvGrpSpPr>
            <p:cNvPr id="20" name="Gruppe 19">
              <a:extLst>
                <a:ext uri="{FF2B5EF4-FFF2-40B4-BE49-F238E27FC236}">
                  <a16:creationId xmlns:a16="http://schemas.microsoft.com/office/drawing/2014/main" id="{7C492B1B-6493-4E6F-A589-8F3E13094AC3}"/>
                </a:ext>
              </a:extLst>
            </p:cNvPr>
            <p:cNvGrpSpPr/>
            <p:nvPr/>
          </p:nvGrpSpPr>
          <p:grpSpPr>
            <a:xfrm>
              <a:off x="3031646" y="1965498"/>
              <a:ext cx="679258" cy="381000"/>
              <a:chOff x="1083323" y="1965498"/>
              <a:chExt cx="679258" cy="381000"/>
            </a:xfrm>
          </p:grpSpPr>
          <p:sp>
            <p:nvSpPr>
              <p:cNvPr id="24" name="Pil: vinkeltegn 23">
                <a:extLst>
                  <a:ext uri="{FF2B5EF4-FFF2-40B4-BE49-F238E27FC236}">
                    <a16:creationId xmlns:a16="http://schemas.microsoft.com/office/drawing/2014/main" id="{51B75180-2B8E-4E02-A396-B1D94448AA24}"/>
                  </a:ext>
                </a:extLst>
              </p:cNvPr>
              <p:cNvSpPr/>
              <p:nvPr/>
            </p:nvSpPr>
            <p:spPr>
              <a:xfrm>
                <a:off x="1083323" y="2064427"/>
                <a:ext cx="679258" cy="184728"/>
              </a:xfrm>
              <a:prstGeom prst="chevron">
                <a:avLst/>
              </a:prstGeom>
              <a:solidFill>
                <a:schemeClr val="accent1">
                  <a:lumMod val="40000"/>
                  <a:lumOff val="6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srgbClr val="1A2038"/>
                  </a:solidFill>
                  <a:effectLst/>
                  <a:uLnTx/>
                  <a:uFillTx/>
                  <a:latin typeface="HK Grotesk"/>
                  <a:ea typeface="+mn-ea"/>
                  <a:cs typeface="+mn-cs"/>
                </a:endParaRPr>
              </a:p>
            </p:txBody>
          </p:sp>
          <p:sp>
            <p:nvSpPr>
              <p:cNvPr id="25" name="Ellipse 24">
                <a:extLst>
                  <a:ext uri="{FF2B5EF4-FFF2-40B4-BE49-F238E27FC236}">
                    <a16:creationId xmlns:a16="http://schemas.microsoft.com/office/drawing/2014/main" id="{67FB81E5-F2CC-4A1E-9407-7B548BB23CAD}"/>
                  </a:ext>
                </a:extLst>
              </p:cNvPr>
              <p:cNvSpPr/>
              <p:nvPr/>
            </p:nvSpPr>
            <p:spPr>
              <a:xfrm>
                <a:off x="1232452" y="1965498"/>
                <a:ext cx="381000" cy="381000"/>
              </a:xfrm>
              <a:prstGeom prst="ellipse">
                <a:avLst/>
              </a:prstGeom>
              <a:solidFill>
                <a:srgbClr val="FFFFFF"/>
              </a:solidFill>
              <a:ln w="12700" cap="flat" cmpd="sng" algn="ctr">
                <a:solidFill>
                  <a:schemeClr val="accent1">
                    <a:lumMod val="40000"/>
                    <a:lumOff val="6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b-NO" sz="1600" b="0" i="0" u="none" strike="noStrike" kern="0" cap="none" spc="0" normalizeH="0" baseline="0" noProof="0">
                    <a:ln>
                      <a:noFill/>
                    </a:ln>
                    <a:effectLst/>
                    <a:uLnTx/>
                    <a:uFillTx/>
                    <a:latin typeface="HK Grotesk"/>
                    <a:ea typeface="+mn-ea"/>
                    <a:cs typeface="+mn-cs"/>
                  </a:rPr>
                  <a:t>4</a:t>
                </a:r>
              </a:p>
            </p:txBody>
          </p:sp>
        </p:grpSp>
        <p:grpSp>
          <p:nvGrpSpPr>
            <p:cNvPr id="21" name="Gruppe 20">
              <a:extLst>
                <a:ext uri="{FF2B5EF4-FFF2-40B4-BE49-F238E27FC236}">
                  <a16:creationId xmlns:a16="http://schemas.microsoft.com/office/drawing/2014/main" id="{C31E0560-90B0-481E-A849-176B315D3363}"/>
                </a:ext>
              </a:extLst>
            </p:cNvPr>
            <p:cNvGrpSpPr/>
            <p:nvPr/>
          </p:nvGrpSpPr>
          <p:grpSpPr>
            <a:xfrm>
              <a:off x="3681087" y="1965498"/>
              <a:ext cx="679258" cy="381000"/>
              <a:chOff x="1083323" y="1965498"/>
              <a:chExt cx="679258" cy="381000"/>
            </a:xfrm>
          </p:grpSpPr>
          <p:sp>
            <p:nvSpPr>
              <p:cNvPr id="22" name="Pil: vinkeltegn 21">
                <a:extLst>
                  <a:ext uri="{FF2B5EF4-FFF2-40B4-BE49-F238E27FC236}">
                    <a16:creationId xmlns:a16="http://schemas.microsoft.com/office/drawing/2014/main" id="{644EE3B8-6054-4707-8DC6-0C5E97753EA6}"/>
                  </a:ext>
                </a:extLst>
              </p:cNvPr>
              <p:cNvSpPr/>
              <p:nvPr/>
            </p:nvSpPr>
            <p:spPr>
              <a:xfrm>
                <a:off x="1083323" y="2064427"/>
                <a:ext cx="679258" cy="184728"/>
              </a:xfrm>
              <a:prstGeom prst="chevron">
                <a:avLst/>
              </a:prstGeom>
              <a:solidFill>
                <a:schemeClr val="accent1">
                  <a:lumMod val="20000"/>
                  <a:lumOff val="8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srgbClr val="1A2038"/>
                  </a:solidFill>
                  <a:effectLst/>
                  <a:uLnTx/>
                  <a:uFillTx/>
                  <a:latin typeface="HK Grotesk"/>
                  <a:ea typeface="+mn-ea"/>
                  <a:cs typeface="+mn-cs"/>
                </a:endParaRPr>
              </a:p>
            </p:txBody>
          </p:sp>
          <p:sp>
            <p:nvSpPr>
              <p:cNvPr id="23" name="Ellipse 22">
                <a:extLst>
                  <a:ext uri="{FF2B5EF4-FFF2-40B4-BE49-F238E27FC236}">
                    <a16:creationId xmlns:a16="http://schemas.microsoft.com/office/drawing/2014/main" id="{684C433A-7982-4BF0-A38E-0600706D268A}"/>
                  </a:ext>
                </a:extLst>
              </p:cNvPr>
              <p:cNvSpPr/>
              <p:nvPr/>
            </p:nvSpPr>
            <p:spPr>
              <a:xfrm>
                <a:off x="1232452" y="1965498"/>
                <a:ext cx="381000" cy="381000"/>
              </a:xfrm>
              <a:prstGeom prst="ellipse">
                <a:avLst/>
              </a:prstGeom>
              <a:solidFill>
                <a:srgbClr val="FFFFFF"/>
              </a:solidFill>
              <a:ln w="12700" cap="flat" cmpd="sng" algn="ctr">
                <a:solidFill>
                  <a:schemeClr val="accent1">
                    <a:lumMod val="20000"/>
                    <a:lumOff val="8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b-NO" sz="1600" b="0" i="0" u="none" strike="noStrike" kern="0" cap="none" spc="0" normalizeH="0" baseline="0" noProof="0">
                    <a:ln>
                      <a:noFill/>
                    </a:ln>
                    <a:effectLst/>
                    <a:uLnTx/>
                    <a:uFillTx/>
                    <a:latin typeface="HK Grotesk"/>
                    <a:ea typeface="+mn-ea"/>
                    <a:cs typeface="+mn-cs"/>
                  </a:rPr>
                  <a:t>5</a:t>
                </a:r>
              </a:p>
            </p:txBody>
          </p:sp>
        </p:grpSp>
      </p:grpSp>
      <p:cxnSp>
        <p:nvCxnSpPr>
          <p:cNvPr id="34" name="Rett pilkobling 33">
            <a:extLst>
              <a:ext uri="{FF2B5EF4-FFF2-40B4-BE49-F238E27FC236}">
                <a16:creationId xmlns:a16="http://schemas.microsoft.com/office/drawing/2014/main" id="{4FF7EE9F-4F30-49F6-A0DE-22D7E9C6998D}"/>
              </a:ext>
            </a:extLst>
          </p:cNvPr>
          <p:cNvCxnSpPr>
            <a:cxnSpLocks/>
          </p:cNvCxnSpPr>
          <p:nvPr/>
        </p:nvCxnSpPr>
        <p:spPr>
          <a:xfrm flipV="1">
            <a:off x="7747001" y="2781120"/>
            <a:ext cx="2463799" cy="2268851"/>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cxnSp>
        <p:nvCxnSpPr>
          <p:cNvPr id="35" name="Rett pilkobling 34">
            <a:extLst>
              <a:ext uri="{FF2B5EF4-FFF2-40B4-BE49-F238E27FC236}">
                <a16:creationId xmlns:a16="http://schemas.microsoft.com/office/drawing/2014/main" id="{954C4BF1-70A8-4336-BEF9-C00152E60DCA}"/>
              </a:ext>
            </a:extLst>
          </p:cNvPr>
          <p:cNvCxnSpPr>
            <a:cxnSpLocks/>
          </p:cNvCxnSpPr>
          <p:nvPr/>
        </p:nvCxnSpPr>
        <p:spPr>
          <a:xfrm>
            <a:off x="10210800" y="2925896"/>
            <a:ext cx="0" cy="1142229"/>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cxnSp>
        <p:nvCxnSpPr>
          <p:cNvPr id="36" name="Rett pilkobling 35">
            <a:extLst>
              <a:ext uri="{FF2B5EF4-FFF2-40B4-BE49-F238E27FC236}">
                <a16:creationId xmlns:a16="http://schemas.microsoft.com/office/drawing/2014/main" id="{A6AA8224-4FC7-4912-A580-D45D323418F5}"/>
              </a:ext>
            </a:extLst>
          </p:cNvPr>
          <p:cNvCxnSpPr>
            <a:cxnSpLocks/>
          </p:cNvCxnSpPr>
          <p:nvPr/>
        </p:nvCxnSpPr>
        <p:spPr>
          <a:xfrm>
            <a:off x="10210800" y="4154621"/>
            <a:ext cx="0" cy="108585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pic>
        <p:nvPicPr>
          <p:cNvPr id="32" name="Grafikk 31" descr="Lukk med heldekkende fyll">
            <a:extLst>
              <a:ext uri="{FF2B5EF4-FFF2-40B4-BE49-F238E27FC236}">
                <a16:creationId xmlns:a16="http://schemas.microsoft.com/office/drawing/2014/main" id="{01197804-EAD9-451D-8AC1-76B1C07F0D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8994" y="1269133"/>
            <a:ext cx="616142" cy="616142"/>
          </a:xfrm>
          <a:prstGeom prst="rect">
            <a:avLst/>
          </a:prstGeom>
        </p:spPr>
      </p:pic>
    </p:spTree>
    <p:extLst>
      <p:ext uri="{BB962C8B-B14F-4D97-AF65-F5344CB8AC3E}">
        <p14:creationId xmlns:p14="http://schemas.microsoft.com/office/powerpoint/2010/main" val="356587949"/>
      </p:ext>
    </p:extLst>
  </p:cSld>
  <p:clrMapOvr>
    <a:masterClrMapping/>
  </p:clrMapOvr>
</p:sld>
</file>

<file path=ppt/theme/theme1.xml><?xml version="1.0" encoding="utf-8"?>
<a:theme xmlns:a="http://schemas.openxmlformats.org/drawingml/2006/main" name="KS-profil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949C8B44A04F1647BE03BA3FD7D52941" ma:contentTypeVersion="12" ma:contentTypeDescription="Opprett et nytt dokument." ma:contentTypeScope="" ma:versionID="479776d802be582bdad65942b201d166">
  <xsd:schema xmlns:xsd="http://www.w3.org/2001/XMLSchema" xmlns:xs="http://www.w3.org/2001/XMLSchema" xmlns:p="http://schemas.microsoft.com/office/2006/metadata/properties" xmlns:ns2="509c5f8c-b803-413c-89fb-38248d1e724a" xmlns:ns3="65dacb63-e2a4-4753-b7d7-66b26abc9708" targetNamespace="http://schemas.microsoft.com/office/2006/metadata/properties" ma:root="true" ma:fieldsID="789673373d2478d4ea62f9c4ad627f48" ns2:_="" ns3:_="">
    <xsd:import namespace="509c5f8c-b803-413c-89fb-38248d1e724a"/>
    <xsd:import namespace="65dacb63-e2a4-4753-b7d7-66b26abc970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9c5f8c-b803-413c-89fb-38248d1e72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5dacb63-e2a4-4753-b7d7-66b26abc9708" elementFormDefault="qualified">
    <xsd:import namespace="http://schemas.microsoft.com/office/2006/documentManagement/types"/>
    <xsd:import namespace="http://schemas.microsoft.com/office/infopath/2007/PartnerControls"/>
    <xsd:element name="SharedWithUsers" ma:index="16"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7722EE4-960A-42D7-A7AC-2FE25FF3FEBB}">
  <ds:schemaRefs>
    <ds:schemaRef ds:uri="http://schemas.microsoft.com/sharepoint/v3/contenttype/forms"/>
  </ds:schemaRefs>
</ds:datastoreItem>
</file>

<file path=customXml/itemProps2.xml><?xml version="1.0" encoding="utf-8"?>
<ds:datastoreItem xmlns:ds="http://schemas.openxmlformats.org/officeDocument/2006/customXml" ds:itemID="{70CE8919-F8B8-4788-BBF5-56800C837FBA}">
  <ds:schemaRefs>
    <ds:schemaRef ds:uri="509c5f8c-b803-413c-89fb-38248d1e724a"/>
    <ds:schemaRef ds:uri="65dacb63-e2a4-4753-b7d7-66b26abc970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9578432-A366-4291-949C-7D16B2EA342F}">
  <ds:schemaRefs>
    <ds:schemaRef ds:uri="509c5f8c-b803-413c-89fb-38248d1e724a"/>
    <ds:schemaRef ds:uri="65dacb63-e2a4-4753-b7d7-66b26abc970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4238</Words>
  <Application>Microsoft Office PowerPoint</Application>
  <PresentationFormat>Widescreen</PresentationFormat>
  <Paragraphs>515</Paragraphs>
  <Slides>29</Slides>
  <Notes>1</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29</vt:i4>
      </vt:variant>
    </vt:vector>
  </HeadingPairs>
  <TitlesOfParts>
    <vt:vector size="34" baseType="lpstr">
      <vt:lpstr>Arial</vt:lpstr>
      <vt:lpstr>Calibri</vt:lpstr>
      <vt:lpstr>HK Grotesk</vt:lpstr>
      <vt:lpstr>Segoe UI</vt:lpstr>
      <vt:lpstr>KS-profiltema</vt:lpstr>
      <vt:lpstr>A3 guide</vt:lpstr>
      <vt:lpstr>Innholdsfortegnelse</vt:lpstr>
      <vt:lpstr>A3 som verktøy for systematisk problemløsing</vt:lpstr>
      <vt:lpstr>A3 som verktøy for systematisk problemløsing</vt:lpstr>
      <vt:lpstr>A3 utføres i en stegvis prosess</vt:lpstr>
      <vt:lpstr>Typiske fallgruver i endringsarbeid</vt:lpstr>
      <vt:lpstr>Typiske fallgruver i endringsarbeid</vt:lpstr>
      <vt:lpstr>Typiske fallgruver i endringsarbeid</vt:lpstr>
      <vt:lpstr>Typiske fallgruver i endringsarbeid</vt:lpstr>
      <vt:lpstr>Husk derfor kjørereglene!</vt:lpstr>
      <vt:lpstr>PowerPoint-presentasjon</vt:lpstr>
      <vt:lpstr>A3 som verktøy i budsjett- og økonomiplanarbeidet</vt:lpstr>
      <vt:lpstr>Anbefalt bruk av A3 på to nivåer</vt:lpstr>
      <vt:lpstr>Bruk av A3 på to nivåer</vt:lpstr>
      <vt:lpstr>Budsjettaktiviteter i løpet av et år</vt:lpstr>
      <vt:lpstr>Gjennomføringstips for workshop(s) som lærende møter</vt:lpstr>
      <vt:lpstr>Skaffe overblikk</vt:lpstr>
      <vt:lpstr>Gjøre dypdykk</vt:lpstr>
      <vt:lpstr>Velge endringstiltak</vt:lpstr>
      <vt:lpstr>Forberede endring</vt:lpstr>
      <vt:lpstr>Eksempler på ulike A3 i budsjett- og økonomiplanarbeidet ved oppstart</vt:lpstr>
      <vt:lpstr>PowerPoint-presentasjon</vt:lpstr>
      <vt:lpstr>PowerPoint-presentasjon</vt:lpstr>
      <vt:lpstr>PowerPoint-presentasjon</vt:lpstr>
      <vt:lpstr>PowerPoint-presentasjon</vt:lpstr>
      <vt:lpstr>A3-maler</vt:lpstr>
      <vt:lpstr>PowerPoint-presentasjon</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KS - kommunesektorens organisasjon</dc:title>
  <dc:creator>Ståle Hevrøy</dc:creator>
  <cp:lastModifiedBy>Steinar Hjelset</cp:lastModifiedBy>
  <cp:revision>1</cp:revision>
  <dcterms:created xsi:type="dcterms:W3CDTF">2020-04-01T12:33:11Z</dcterms:created>
  <dcterms:modified xsi:type="dcterms:W3CDTF">2021-10-04T19:45:16Z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0x010100949C8B44A04F1647BE03BA3FD7D52941</vt:lpwstr>
  </property>
</Properties>
</file>