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Lst>
  <p:notesMasterIdLst>
    <p:notesMasterId r:id="rId13"/>
  </p:notesMasterIdLst>
  <p:handoutMasterIdLst>
    <p:handoutMasterId r:id="rId14"/>
  </p:handoutMasterIdLst>
  <p:sldIdLst>
    <p:sldId id="275" r:id="rId3"/>
    <p:sldId id="259" r:id="rId4"/>
    <p:sldId id="260" r:id="rId5"/>
    <p:sldId id="268" r:id="rId6"/>
    <p:sldId id="273" r:id="rId7"/>
    <p:sldId id="262" r:id="rId8"/>
    <p:sldId id="277" r:id="rId9"/>
    <p:sldId id="264" r:id="rId10"/>
    <p:sldId id="269" r:id="rId11"/>
    <p:sldId id="270" r:id="rId12"/>
  </p:sldIdLst>
  <p:sldSz cx="9906000" cy="6858000" type="A4"/>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77">
          <p15:clr>
            <a:srgbClr val="A4A3A4"/>
          </p15:clr>
        </p15:guide>
        <p15:guide id="3" orient="horz" pos="1026">
          <p15:clr>
            <a:srgbClr val="A4A3A4"/>
          </p15:clr>
        </p15:guide>
        <p15:guide id="4" pos="62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EC0"/>
    <a:srgbClr val="ABD0EA"/>
    <a:srgbClr val="DCDE44"/>
    <a:srgbClr val="FDF21A"/>
    <a:srgbClr val="8BAE4A"/>
    <a:srgbClr val="67674B"/>
    <a:srgbClr val="9BA5AE"/>
    <a:srgbClr val="000000"/>
    <a:srgbClr val="2E69B3"/>
    <a:srgbClr val="2E69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8" autoAdjust="0"/>
    <p:restoredTop sz="99072" autoAdjust="0"/>
  </p:normalViewPr>
  <p:slideViewPr>
    <p:cSldViewPr snapToObjects="1">
      <p:cViewPr varScale="1">
        <p:scale>
          <a:sx n="111" d="100"/>
          <a:sy n="111" d="100"/>
        </p:scale>
        <p:origin x="1248" y="114"/>
      </p:cViewPr>
      <p:guideLst>
        <p:guide orient="horz" pos="2160"/>
        <p:guide pos="177"/>
        <p:guide orient="horz" pos="1026"/>
        <p:guide pos="6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07" d="100"/>
          <a:sy n="107" d="100"/>
        </p:scale>
        <p:origin x="-424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8C9726-B2A7-B043-9B9C-5AE4AFA8CB82}" type="datetimeFigureOut">
              <a:rPr lang="en-US" smtClean="0"/>
              <a:t>1/25/2019</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F0AF78-0AB5-C747-AF02-BD58D80F9423}" type="slidenum">
              <a:rPr lang="nb-NO" smtClean="0"/>
              <a:t>‹#›</a:t>
            </a:fld>
            <a:endParaRPr lang="nb-NO"/>
          </a:p>
        </p:txBody>
      </p:sp>
    </p:spTree>
    <p:extLst>
      <p:ext uri="{BB962C8B-B14F-4D97-AF65-F5344CB8AC3E}">
        <p14:creationId xmlns:p14="http://schemas.microsoft.com/office/powerpoint/2010/main" val="1995850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32B043-62CF-3F45-9A7D-7BFFCFFC35FE}" type="datetimeFigureOut">
              <a:t>25.01.2019</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F862A-7837-4344-B614-104AFDA77177}" type="slidenum">
              <a:t>‹#›</a:t>
            </a:fld>
            <a:endParaRPr lang="en-US"/>
          </a:p>
        </p:txBody>
      </p:sp>
    </p:spTree>
    <p:extLst>
      <p:ext uri="{BB962C8B-B14F-4D97-AF65-F5344CB8AC3E}">
        <p14:creationId xmlns:p14="http://schemas.microsoft.com/office/powerpoint/2010/main" val="23045299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20" name="Picture 19" descr="SAMVEIS_Ph02_Illustrasjon_REV_1-02 AE.png"/>
          <p:cNvPicPr>
            <a:picLocks noChangeAspect="1"/>
          </p:cNvPicPr>
          <p:nvPr userDrawn="1"/>
        </p:nvPicPr>
        <p:blipFill rotWithShape="1">
          <a:blip r:embed="rId2">
            <a:extLst>
              <a:ext uri="{28A0092B-C50C-407E-A947-70E740481C1C}">
                <a14:useLocalDpi xmlns:a14="http://schemas.microsoft.com/office/drawing/2010/main" val="0"/>
              </a:ext>
            </a:extLst>
          </a:blip>
          <a:srcRect t="791" r="2061" b="-1"/>
          <a:stretch/>
        </p:blipFill>
        <p:spPr>
          <a:xfrm>
            <a:off x="190785" y="194134"/>
            <a:ext cx="9529684" cy="5376086"/>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15" name="TextBox 14"/>
          <p:cNvSpPr txBox="1"/>
          <p:nvPr userDrawn="1"/>
        </p:nvSpPr>
        <p:spPr>
          <a:xfrm>
            <a:off x="344487" y="2292448"/>
            <a:ext cx="9217025" cy="463607"/>
          </a:xfrm>
          <a:prstGeom prst="rect">
            <a:avLst/>
          </a:prstGeom>
          <a:noFill/>
          <a:effectLst/>
        </p:spPr>
        <p:txBody>
          <a:bodyPr wrap="square" lIns="36000" tIns="36000" rIns="36000" bIns="108000" rtlCol="0">
            <a:noAutofit/>
          </a:bodyPr>
          <a:lstStyle>
            <a:defPPr>
              <a:defRPr lang="en-US"/>
            </a:defPPr>
            <a:lvl1pPr marL="0" indent="0">
              <a:spcBef>
                <a:spcPct val="20000"/>
              </a:spcBef>
              <a:defRPr sz="6000" b="1">
                <a:solidFill>
                  <a:schemeClr val="bg1"/>
                </a:solidFill>
                <a:latin typeface="Arial"/>
                <a:cs typeface="Arial"/>
              </a:defRPr>
            </a:lvl1pPr>
          </a:lstStyle>
          <a:p>
            <a:pPr algn="l"/>
            <a:r>
              <a:rPr lang="nb-NO" sz="2800" b="0" dirty="0" smtClean="0">
                <a:solidFill>
                  <a:schemeClr val="tx1"/>
                </a:solidFill>
              </a:rPr>
              <a:t>Veikart for tjenesteinnovasjon</a:t>
            </a:r>
            <a:endParaRPr lang="nb-NO" sz="2000" b="0" dirty="0">
              <a:solidFill>
                <a:schemeClr val="tx1"/>
              </a:solidFill>
            </a:endParaRPr>
          </a:p>
        </p:txBody>
      </p:sp>
      <p:sp>
        <p:nvSpPr>
          <p:cNvPr id="7" name="Text Placeholder 6"/>
          <p:cNvSpPr>
            <a:spLocks noGrp="1"/>
          </p:cNvSpPr>
          <p:nvPr>
            <p:ph type="body" sz="quarter" idx="11" hasCustomPrompt="1"/>
          </p:nvPr>
        </p:nvSpPr>
        <p:spPr>
          <a:xfrm>
            <a:off x="416496" y="2773363"/>
            <a:ext cx="6662445" cy="432000"/>
          </a:xfrm>
        </p:spPr>
        <p:txBody>
          <a:bodyPr wrap="square" lIns="36000" tIns="36000" rIns="36000" bIns="36000">
            <a:normAutofit/>
          </a:bodyPr>
          <a:lstStyle>
            <a:lvl1pPr>
              <a:defRPr sz="2000" b="0">
                <a:solidFill>
                  <a:schemeClr val="tx2"/>
                </a:solidFill>
              </a:defRPr>
            </a:lvl1pPr>
          </a:lstStyle>
          <a:p>
            <a:pPr lvl="0"/>
            <a:r>
              <a:rPr lang="en-US" dirty="0" smtClean="0"/>
              <a:t>&lt;</a:t>
            </a:r>
            <a:r>
              <a:rPr lang="en-US" dirty="0" err="1" smtClean="0"/>
              <a:t>Klikk</a:t>
            </a:r>
            <a:r>
              <a:rPr lang="en-US" dirty="0" smtClean="0"/>
              <a:t> for </a:t>
            </a:r>
            <a:r>
              <a:rPr lang="en-US" dirty="0" err="1" smtClean="0"/>
              <a:t>å</a:t>
            </a:r>
            <a:r>
              <a:rPr lang="en-US" dirty="0" smtClean="0"/>
              <a:t> </a:t>
            </a:r>
            <a:r>
              <a:rPr lang="en-US" dirty="0" err="1" smtClean="0"/>
              <a:t>legge</a:t>
            </a:r>
            <a:r>
              <a:rPr lang="en-US" dirty="0" smtClean="0"/>
              <a:t> inn </a:t>
            </a:r>
            <a:r>
              <a:rPr lang="en-US" dirty="0" err="1" smtClean="0"/>
              <a:t>navn</a:t>
            </a:r>
            <a:r>
              <a:rPr lang="en-US" dirty="0" smtClean="0"/>
              <a:t>&lt;</a:t>
            </a:r>
          </a:p>
        </p:txBody>
      </p:sp>
      <p:sp>
        <p:nvSpPr>
          <p:cNvPr id="18" name="Rectangle 17"/>
          <p:cNvSpPr/>
          <p:nvPr userDrawn="1"/>
        </p:nvSpPr>
        <p:spPr>
          <a:xfrm>
            <a:off x="7329264" y="5911388"/>
            <a:ext cx="2448272" cy="253916"/>
          </a:xfrm>
          <a:prstGeom prst="rect">
            <a:avLst/>
          </a:prstGeom>
        </p:spPr>
        <p:txBody>
          <a:bodyPr wrap="square">
            <a:spAutoFit/>
          </a:bodyPr>
          <a:lstStyle/>
          <a:p>
            <a:pPr lvl="0" algn="r"/>
            <a:r>
              <a:rPr lang="nb-NO" sz="1050" kern="0" spc="190" dirty="0">
                <a:solidFill>
                  <a:schemeClr val="bg1">
                    <a:lumMod val="50000"/>
                  </a:schemeClr>
                </a:solidFill>
                <a:latin typeface="+mn-lt"/>
                <a:ea typeface="+mn-ea"/>
                <a:cs typeface="+mn-cs"/>
              </a:rPr>
              <a:t>V1.0  </a:t>
            </a:r>
            <a:r>
              <a:rPr lang="nb-NO" sz="1050" kern="0" spc="190" dirty="0" smtClean="0">
                <a:solidFill>
                  <a:schemeClr val="bg1">
                    <a:lumMod val="50000"/>
                  </a:schemeClr>
                </a:solidFill>
                <a:latin typeface="+mn-lt"/>
                <a:ea typeface="+mn-ea"/>
                <a:cs typeface="+mn-cs"/>
              </a:rPr>
              <a:t>JULI 2015</a:t>
            </a:r>
            <a:endParaRPr lang="nb-NO" sz="1050" kern="0" spc="190" dirty="0">
              <a:solidFill>
                <a:schemeClr val="bg1">
                  <a:lumMod val="50000"/>
                </a:schemeClr>
              </a:solidFill>
              <a:latin typeface="+mn-lt"/>
              <a:ea typeface="+mn-ea"/>
              <a:cs typeface="+mn-cs"/>
            </a:endParaRPr>
          </a:p>
        </p:txBody>
      </p:sp>
      <p:pic>
        <p:nvPicPr>
          <p:cNvPr id="17" name="Picture 16" descr="temptlogo_aho.png"/>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129331" y="5915729"/>
            <a:ext cx="6865022" cy="609615"/>
          </a:xfrm>
          <a:prstGeom prst="rect">
            <a:avLst/>
          </a:prstGeom>
        </p:spPr>
      </p:pic>
    </p:spTree>
    <p:extLst>
      <p:ext uri="{BB962C8B-B14F-4D97-AF65-F5344CB8AC3E}">
        <p14:creationId xmlns:p14="http://schemas.microsoft.com/office/powerpoint/2010/main" val="606421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09551" y="188913"/>
            <a:ext cx="9496424" cy="6480176"/>
          </a:xfrm>
          <a:solidFill>
            <a:srgbClr val="DCDE44"/>
          </a:solidFill>
        </p:spPr>
        <p:txBody>
          <a:bodyPr/>
          <a:lstStyle>
            <a:lvl1pPr>
              <a:defRPr/>
            </a:lvl1pPr>
          </a:lstStyle>
          <a:p>
            <a:r>
              <a:rPr lang="nb-NO" dirty="0" smtClean="0"/>
              <a:t>Klikk på ikon for å sette inn bilde</a:t>
            </a:r>
            <a:endParaRPr lang="nb-NO" dirty="0"/>
          </a:p>
        </p:txBody>
      </p:sp>
    </p:spTree>
    <p:extLst>
      <p:ext uri="{BB962C8B-B14F-4D97-AF65-F5344CB8AC3E}">
        <p14:creationId xmlns:p14="http://schemas.microsoft.com/office/powerpoint/2010/main" val="395525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252"/>
          <a:stretch/>
        </p:blipFill>
        <p:spPr>
          <a:xfrm>
            <a:off x="199364" y="188639"/>
            <a:ext cx="9506164" cy="5400601"/>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43933" y="367266"/>
            <a:ext cx="9217025" cy="2125630"/>
          </a:xfrm>
        </p:spPr>
        <p:txBody>
          <a:bodyPr anchor="b">
            <a:normAutofit/>
          </a:bodyPr>
          <a:lstStyle>
            <a:lvl1pPr>
              <a:defRPr sz="2800" b="0" baseline="0">
                <a:solidFill>
                  <a:schemeClr val="tx2"/>
                </a:solidFill>
              </a:defRPr>
            </a:lvl1pPr>
          </a:lstStyle>
          <a:p>
            <a:pPr lvl="0"/>
            <a:r>
              <a:rPr lang="nb-NO" dirty="0" smtClean="0"/>
              <a:t>Klikk for å skrive inn avslutning</a:t>
            </a:r>
            <a:endParaRPr lang="nb-NO" dirty="0"/>
          </a:p>
        </p:txBody>
      </p:sp>
      <p:grpSp>
        <p:nvGrpSpPr>
          <p:cNvPr id="5" name="Group 4"/>
          <p:cNvGrpSpPr/>
          <p:nvPr userDrawn="1"/>
        </p:nvGrpSpPr>
        <p:grpSpPr>
          <a:xfrm>
            <a:off x="359655" y="5890626"/>
            <a:ext cx="4130138" cy="748703"/>
            <a:chOff x="291353" y="5721294"/>
            <a:chExt cx="4130138" cy="748703"/>
          </a:xfrm>
        </p:grpSpPr>
        <p:pic>
          <p:nvPicPr>
            <p:cNvPr id="6" name="Picture 2" descr="\\10.65.9.150\ds1\RRU\JOBS\LIBRARY\DSP02000 - DSP02099\DSP02001 Admin Logo Brand Update\logo files wip\NEW PA LOGO\New PA Logo 2-17 x 2-36.emf"/>
            <p:cNvPicPr>
              <a:picLocks noChangeAspect="1" noChangeArrowheads="1"/>
            </p:cNvPicPr>
            <p:nvPr/>
          </p:nvPicPr>
          <p:blipFill>
            <a:blip r:embed="rId3" cstate="screen">
              <a:biLevel thresh="50000"/>
              <a:alphaModFix amt="29000"/>
              <a:extLst>
                <a:ext uri="{28A0092B-C50C-407E-A947-70E740481C1C}">
                  <a14:useLocalDpi xmlns:a14="http://schemas.microsoft.com/office/drawing/2010/main"/>
                </a:ext>
              </a:extLst>
            </a:blip>
            <a:srcRect/>
            <a:stretch>
              <a:fillRect/>
            </a:stretch>
          </p:blipFill>
          <p:spPr bwMode="auto">
            <a:xfrm>
              <a:off x="291353" y="5836872"/>
              <a:ext cx="563012" cy="49333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aho_logo_cmyk.eps"/>
            <p:cNvPicPr>
              <a:picLocks noChangeAspect="1"/>
            </p:cNvPicPr>
            <p:nvPr/>
          </p:nvPicPr>
          <p:blipFill>
            <a:blip r:embed="rId4">
              <a:grayscl/>
              <a:alphaModFix amt="76000"/>
              <a:extLst>
                <a:ext uri="{28A0092B-C50C-407E-A947-70E740481C1C}">
                  <a14:useLocalDpi xmlns:a14="http://schemas.microsoft.com/office/drawing/2010/main"/>
                </a:ext>
              </a:extLst>
            </a:blip>
            <a:stretch>
              <a:fillRect/>
            </a:stretch>
          </p:blipFill>
          <p:spPr>
            <a:xfrm>
              <a:off x="2569967" y="5721294"/>
              <a:ext cx="1851524" cy="748703"/>
            </a:xfrm>
            <a:prstGeom prst="rect">
              <a:avLst/>
            </a:prstGeom>
          </p:spPr>
        </p:pic>
        <p:pic>
          <p:nvPicPr>
            <p:cNvPr id="9" name="Picture 8" descr="MW_logo_Black.eps"/>
            <p:cNvPicPr>
              <a:picLocks noChangeAspect="1"/>
            </p:cNvPicPr>
            <p:nvPr/>
          </p:nvPicPr>
          <p:blipFill>
            <a:blip r:embed="rId5" cstate="screen">
              <a:alphaModFix amt="33000"/>
              <a:extLst>
                <a:ext uri="{28A0092B-C50C-407E-A947-70E740481C1C}">
                  <a14:useLocalDpi xmlns:a14="http://schemas.microsoft.com/office/drawing/2010/main"/>
                </a:ext>
              </a:extLst>
            </a:blip>
            <a:stretch>
              <a:fillRect/>
            </a:stretch>
          </p:blipFill>
          <p:spPr>
            <a:xfrm>
              <a:off x="1375287" y="5847518"/>
              <a:ext cx="583807" cy="529685"/>
            </a:xfrm>
            <a:prstGeom prst="rect">
              <a:avLst/>
            </a:prstGeom>
          </p:spPr>
        </p:pic>
      </p:grpSp>
    </p:spTree>
    <p:extLst>
      <p:ext uri="{BB962C8B-B14F-4D97-AF65-F5344CB8AC3E}">
        <p14:creationId xmlns:p14="http://schemas.microsoft.com/office/powerpoint/2010/main" val="172850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7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Kapitte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205"/>
          <a:stretch/>
        </p:blipFill>
        <p:spPr>
          <a:xfrm>
            <a:off x="199364" y="188640"/>
            <a:ext cx="9506164" cy="6480448"/>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59655" y="1628776"/>
            <a:ext cx="9217025" cy="1803722"/>
          </a:xfrm>
        </p:spPr>
        <p:txBody>
          <a:bodyPr anchor="b">
            <a:normAutofit/>
          </a:bodyPr>
          <a:lstStyle>
            <a:lvl1pPr>
              <a:defRPr sz="2800" b="0" baseline="0">
                <a:solidFill>
                  <a:srgbClr val="3A7EC0"/>
                </a:solidFill>
              </a:defRPr>
            </a:lvl1pPr>
          </a:lstStyle>
          <a:p>
            <a:pPr lvl="0"/>
            <a:r>
              <a:rPr lang="nb-NO" dirty="0" smtClean="0"/>
              <a:t>Klikk for å skrive inn navn på kapittel</a:t>
            </a:r>
            <a:endParaRPr lang="nb-NO" dirty="0"/>
          </a:p>
        </p:txBody>
      </p:sp>
      <p:sp>
        <p:nvSpPr>
          <p:cNvPr id="5" name="Text Placeholder 6"/>
          <p:cNvSpPr>
            <a:spLocks noGrp="1"/>
          </p:cNvSpPr>
          <p:nvPr>
            <p:ph type="body" sz="quarter" idx="11" hasCustomPrompt="1"/>
          </p:nvPr>
        </p:nvSpPr>
        <p:spPr>
          <a:xfrm>
            <a:off x="435628" y="3438248"/>
            <a:ext cx="6533596" cy="432000"/>
          </a:xfrm>
        </p:spPr>
        <p:txBody>
          <a:bodyPr wrap="square" lIns="36000" tIns="36000" rIns="36000" bIns="36000">
            <a:normAutofit/>
          </a:bodyPr>
          <a:lstStyle>
            <a:lvl1pPr>
              <a:defRPr sz="1800" b="0">
                <a:solidFill>
                  <a:schemeClr val="tx2"/>
                </a:solidFill>
              </a:defRPr>
            </a:lvl1pPr>
          </a:lstStyle>
          <a:p>
            <a:pPr lvl="0"/>
            <a:r>
              <a:rPr lang="en-US" dirty="0" smtClean="0"/>
              <a:t>.</a:t>
            </a:r>
          </a:p>
        </p:txBody>
      </p:sp>
    </p:spTree>
    <p:extLst>
      <p:ext uri="{BB962C8B-B14F-4D97-AF65-F5344CB8AC3E}">
        <p14:creationId xmlns:p14="http://schemas.microsoft.com/office/powerpoint/2010/main" val="3262840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b="-252"/>
          <a:stretch/>
        </p:blipFill>
        <p:spPr>
          <a:xfrm>
            <a:off x="199364" y="188639"/>
            <a:ext cx="9506164" cy="5400601"/>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endParaRPr lang="nb-NO" sz="2000" dirty="0">
              <a:solidFill>
                <a:prstClr val="white"/>
              </a:solidFill>
              <a:cs typeface="Arial"/>
            </a:endParaRPr>
          </a:p>
        </p:txBody>
      </p:sp>
      <p:sp>
        <p:nvSpPr>
          <p:cNvPr id="15" name="TextBox 14"/>
          <p:cNvSpPr txBox="1"/>
          <p:nvPr userDrawn="1"/>
        </p:nvSpPr>
        <p:spPr>
          <a:xfrm>
            <a:off x="344487" y="2292448"/>
            <a:ext cx="9217025" cy="463607"/>
          </a:xfrm>
          <a:prstGeom prst="rect">
            <a:avLst/>
          </a:prstGeom>
          <a:noFill/>
          <a:effectLst/>
        </p:spPr>
        <p:txBody>
          <a:bodyPr wrap="square" lIns="36000" tIns="36000" rIns="36000" bIns="108000" rtlCol="0">
            <a:noAutofit/>
          </a:bodyPr>
          <a:lstStyle>
            <a:defPPr>
              <a:defRPr lang="en-US"/>
            </a:defPPr>
            <a:lvl1pPr marL="0" indent="0">
              <a:spcBef>
                <a:spcPct val="20000"/>
              </a:spcBef>
              <a:defRPr sz="6000" b="1">
                <a:solidFill>
                  <a:schemeClr val="bg1"/>
                </a:solidFill>
                <a:latin typeface="Arial"/>
                <a:cs typeface="Arial"/>
              </a:defRPr>
            </a:lvl1pPr>
          </a:lstStyle>
          <a:p>
            <a:r>
              <a:rPr lang="nb-NO" sz="2800" b="0" dirty="0" smtClean="0">
                <a:solidFill>
                  <a:prstClr val="black"/>
                </a:solidFill>
              </a:rPr>
              <a:t>Veikart for tjenesteinnovasjon</a:t>
            </a:r>
            <a:endParaRPr lang="nb-NO" sz="2000" b="0" dirty="0">
              <a:solidFill>
                <a:prstClr val="black"/>
              </a:solidFill>
            </a:endParaRPr>
          </a:p>
        </p:txBody>
      </p:sp>
      <p:sp>
        <p:nvSpPr>
          <p:cNvPr id="7" name="Text Placeholder 6"/>
          <p:cNvSpPr>
            <a:spLocks noGrp="1"/>
          </p:cNvSpPr>
          <p:nvPr>
            <p:ph type="body" sz="quarter" idx="11" hasCustomPrompt="1"/>
          </p:nvPr>
        </p:nvSpPr>
        <p:spPr>
          <a:xfrm>
            <a:off x="416496" y="2773363"/>
            <a:ext cx="6662445" cy="432000"/>
          </a:xfrm>
        </p:spPr>
        <p:txBody>
          <a:bodyPr wrap="square" lIns="36000" tIns="36000" rIns="36000" bIns="36000">
            <a:normAutofit/>
          </a:bodyPr>
          <a:lstStyle>
            <a:lvl1pPr>
              <a:defRPr sz="2000" b="0">
                <a:solidFill>
                  <a:schemeClr val="tx2"/>
                </a:solidFill>
              </a:defRPr>
            </a:lvl1pPr>
          </a:lstStyle>
          <a:p>
            <a:pPr lvl="0"/>
            <a:r>
              <a:rPr lang="en-US" dirty="0" smtClean="0"/>
              <a:t>&lt;</a:t>
            </a:r>
            <a:r>
              <a:rPr lang="en-US" dirty="0" err="1" smtClean="0"/>
              <a:t>Klikk</a:t>
            </a:r>
            <a:r>
              <a:rPr lang="en-US" dirty="0" smtClean="0"/>
              <a:t> for </a:t>
            </a:r>
            <a:r>
              <a:rPr lang="en-US" dirty="0" err="1" smtClean="0"/>
              <a:t>å</a:t>
            </a:r>
            <a:r>
              <a:rPr lang="en-US" dirty="0" smtClean="0"/>
              <a:t> </a:t>
            </a:r>
            <a:r>
              <a:rPr lang="en-US" dirty="0" err="1" smtClean="0"/>
              <a:t>legge</a:t>
            </a:r>
            <a:r>
              <a:rPr lang="en-US" dirty="0" smtClean="0"/>
              <a:t> inn </a:t>
            </a:r>
            <a:r>
              <a:rPr lang="en-US" dirty="0" err="1" smtClean="0"/>
              <a:t>navn</a:t>
            </a:r>
            <a:r>
              <a:rPr lang="en-US" dirty="0" smtClean="0"/>
              <a:t>&lt;</a:t>
            </a:r>
          </a:p>
        </p:txBody>
      </p:sp>
      <p:sp>
        <p:nvSpPr>
          <p:cNvPr id="18" name="Rectangle 17"/>
          <p:cNvSpPr/>
          <p:nvPr userDrawn="1"/>
        </p:nvSpPr>
        <p:spPr>
          <a:xfrm>
            <a:off x="7329264" y="5911388"/>
            <a:ext cx="2448272" cy="253916"/>
          </a:xfrm>
          <a:prstGeom prst="rect">
            <a:avLst/>
          </a:prstGeom>
        </p:spPr>
        <p:txBody>
          <a:bodyPr wrap="square">
            <a:spAutoFit/>
          </a:bodyPr>
          <a:lstStyle/>
          <a:p>
            <a:pPr algn="r"/>
            <a:r>
              <a:rPr lang="nb-NO" sz="1050" kern="0" spc="190" dirty="0">
                <a:solidFill>
                  <a:prstClr val="white">
                    <a:lumMod val="50000"/>
                  </a:prstClr>
                </a:solidFill>
              </a:rPr>
              <a:t>V1.0  </a:t>
            </a:r>
            <a:r>
              <a:rPr lang="nb-NO" sz="1050" kern="0" spc="190" dirty="0" smtClean="0">
                <a:solidFill>
                  <a:prstClr val="white">
                    <a:lumMod val="50000"/>
                  </a:prstClr>
                </a:solidFill>
              </a:rPr>
              <a:t>JULI 2015</a:t>
            </a:r>
            <a:endParaRPr lang="nb-NO" sz="1050" kern="0" spc="190" dirty="0">
              <a:solidFill>
                <a:prstClr val="white">
                  <a:lumMod val="50000"/>
                </a:prstClr>
              </a:solidFill>
            </a:endParaRPr>
          </a:p>
        </p:txBody>
      </p:sp>
      <p:pic>
        <p:nvPicPr>
          <p:cNvPr id="4" name="Picture 3" descr="temptlogo_aho.png"/>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272480" y="5915729"/>
            <a:ext cx="6865022" cy="609615"/>
          </a:xfrm>
          <a:prstGeom prst="rect">
            <a:avLst/>
          </a:prstGeom>
        </p:spPr>
      </p:pic>
    </p:spTree>
    <p:extLst>
      <p:ext uri="{BB962C8B-B14F-4D97-AF65-F5344CB8AC3E}">
        <p14:creationId xmlns:p14="http://schemas.microsoft.com/office/powerpoint/2010/main" val="4571659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8" name="TextBox 7"/>
          <p:cNvSpPr txBox="1"/>
          <p:nvPr userDrawn="1"/>
        </p:nvSpPr>
        <p:spPr>
          <a:xfrm>
            <a:off x="210149" y="327262"/>
            <a:ext cx="5317527" cy="554269"/>
          </a:xfrm>
          <a:prstGeom prst="rect">
            <a:avLst/>
          </a:prstGeom>
          <a:noFill/>
        </p:spPr>
        <p:txBody>
          <a:bodyPr wrap="square" lIns="71990" tIns="71990" rIns="71990" bIns="71990" rtlCol="0">
            <a:noAutofit/>
          </a:bodyPr>
          <a:lstStyle/>
          <a:p>
            <a:r>
              <a:rPr lang="nb-NO" sz="2800" dirty="0" smtClean="0">
                <a:solidFill>
                  <a:srgbClr val="3A7EC0"/>
                </a:solidFill>
                <a:cs typeface="Arial"/>
              </a:rPr>
              <a:t>Innholdsfortegnelse</a:t>
            </a:r>
          </a:p>
          <a:p>
            <a:r>
              <a:rPr lang="nb-NO" sz="2800" dirty="0">
                <a:solidFill>
                  <a:srgbClr val="3A7EC0"/>
                </a:solidFill>
                <a:cs typeface="Arial"/>
              </a:rPr>
              <a:t> </a:t>
            </a:r>
            <a:r>
              <a:rPr lang="nb-NO" sz="2800" dirty="0" smtClean="0">
                <a:solidFill>
                  <a:srgbClr val="3A7EC0"/>
                </a:solidFill>
                <a:cs typeface="Arial"/>
              </a:rPr>
              <a:t>  </a:t>
            </a:r>
          </a:p>
        </p:txBody>
      </p:sp>
      <p:sp>
        <p:nvSpPr>
          <p:cNvPr id="4" name="TextBox 3"/>
          <p:cNvSpPr txBox="1"/>
          <p:nvPr userDrawn="1"/>
        </p:nvSpPr>
        <p:spPr>
          <a:xfrm>
            <a:off x="210149" y="1310350"/>
            <a:ext cx="543739" cy="307777"/>
          </a:xfrm>
          <a:prstGeom prst="rect">
            <a:avLst/>
          </a:prstGeom>
          <a:noFill/>
        </p:spPr>
        <p:txBody>
          <a:bodyPr wrap="none" rtlCol="0">
            <a:spAutoFit/>
          </a:bodyPr>
          <a:lstStyle/>
          <a:p>
            <a:r>
              <a:rPr lang="nb-NO" sz="1400" dirty="0" smtClean="0">
                <a:solidFill>
                  <a:srgbClr val="3A7EC0"/>
                </a:solidFill>
                <a:cs typeface="Arial" panose="020B0604020202020204" pitchFamily="34" charset="0"/>
              </a:rPr>
              <a:t>Side</a:t>
            </a:r>
            <a:endParaRPr lang="nb-NO" sz="1400" dirty="0">
              <a:solidFill>
                <a:srgbClr val="3A7EC0"/>
              </a:solidFill>
              <a:cs typeface="Arial" panose="020B0604020202020204" pitchFamily="34" charset="0"/>
            </a:endParaRPr>
          </a:p>
        </p:txBody>
      </p:sp>
      <p:sp>
        <p:nvSpPr>
          <p:cNvPr id="14" name="TextBox 13"/>
          <p:cNvSpPr txBox="1"/>
          <p:nvPr userDrawn="1"/>
        </p:nvSpPr>
        <p:spPr>
          <a:xfrm>
            <a:off x="992560" y="1310350"/>
            <a:ext cx="621645" cy="307777"/>
          </a:xfrm>
          <a:prstGeom prst="rect">
            <a:avLst/>
          </a:prstGeom>
          <a:noFill/>
        </p:spPr>
        <p:txBody>
          <a:bodyPr wrap="none" rtlCol="0">
            <a:spAutoFit/>
          </a:bodyPr>
          <a:lstStyle/>
          <a:p>
            <a:r>
              <a:rPr lang="nb-NO" sz="1400" dirty="0" smtClean="0">
                <a:solidFill>
                  <a:srgbClr val="3A7EC0"/>
                </a:solidFill>
                <a:cs typeface="Arial" panose="020B0604020202020204" pitchFamily="34" charset="0"/>
              </a:rPr>
              <a:t>Tema</a:t>
            </a:r>
            <a:endParaRPr lang="nb-NO" sz="1400" dirty="0">
              <a:solidFill>
                <a:srgbClr val="3A7EC0"/>
              </a:solidFill>
              <a:cs typeface="Arial" panose="020B0604020202020204" pitchFamily="34" charset="0"/>
            </a:endParaRPr>
          </a:p>
        </p:txBody>
      </p:sp>
      <p:sp>
        <p:nvSpPr>
          <p:cNvPr id="15" name="Text Placeholder 14"/>
          <p:cNvSpPr>
            <a:spLocks noGrp="1"/>
          </p:cNvSpPr>
          <p:nvPr>
            <p:ph type="body" sz="quarter" idx="13" hasCustomPrompt="1"/>
          </p:nvPr>
        </p:nvSpPr>
        <p:spPr>
          <a:xfrm>
            <a:off x="209550" y="1779071"/>
            <a:ext cx="5655979" cy="4313754"/>
          </a:xfrm>
        </p:spPr>
        <p:txBody>
          <a:bodyPr>
            <a:noAutofit/>
          </a:bodyPr>
          <a:lstStyle>
            <a:lvl1pPr>
              <a:tabLst>
                <a:tab pos="803275" algn="l"/>
              </a:tabLst>
              <a:defRPr b="0" baseline="0">
                <a:solidFill>
                  <a:schemeClr val="tx1"/>
                </a:solidFill>
              </a:defRPr>
            </a:lvl1pPr>
          </a:lstStyle>
          <a:p>
            <a:pPr lvl="0"/>
            <a:r>
              <a:rPr lang="en-US" dirty="0" err="1" smtClean="0"/>
              <a:t>Klikk</a:t>
            </a:r>
            <a:r>
              <a:rPr lang="en-US" dirty="0" smtClean="0"/>
              <a:t> for å </a:t>
            </a:r>
            <a:r>
              <a:rPr lang="en-US" dirty="0" err="1" smtClean="0"/>
              <a:t>legge</a:t>
            </a:r>
            <a:r>
              <a:rPr lang="en-US" dirty="0" smtClean="0"/>
              <a:t> inn </a:t>
            </a:r>
            <a:r>
              <a:rPr lang="en-US" dirty="0" err="1" smtClean="0"/>
              <a:t>sidenummer</a:t>
            </a:r>
            <a:r>
              <a:rPr lang="en-US" dirty="0" smtClean="0"/>
              <a:t> </a:t>
            </a:r>
            <a:r>
              <a:rPr lang="en-US" dirty="0" err="1" smtClean="0"/>
              <a:t>og</a:t>
            </a:r>
            <a:r>
              <a:rPr lang="en-US" dirty="0" smtClean="0"/>
              <a:t> </a:t>
            </a:r>
            <a:r>
              <a:rPr lang="en-US" dirty="0" err="1" smtClean="0"/>
              <a:t>kapittel</a:t>
            </a:r>
            <a:r>
              <a:rPr lang="en-US" dirty="0" smtClean="0"/>
              <a:t>. </a:t>
            </a:r>
            <a:r>
              <a:rPr lang="en-US" dirty="0" err="1" smtClean="0"/>
              <a:t>Bruk</a:t>
            </a:r>
            <a:r>
              <a:rPr lang="en-US" dirty="0" smtClean="0"/>
              <a:t> tab </a:t>
            </a:r>
            <a:r>
              <a:rPr lang="en-US" dirty="0" err="1" smtClean="0"/>
              <a:t>etter</a:t>
            </a:r>
            <a:r>
              <a:rPr lang="en-US" dirty="0" smtClean="0"/>
              <a:t> </a:t>
            </a:r>
            <a:r>
              <a:rPr lang="en-US" dirty="0" err="1" smtClean="0"/>
              <a:t>sidenummer</a:t>
            </a:r>
            <a:endParaRPr lang="en-US" dirty="0" smtClean="0"/>
          </a:p>
          <a:p>
            <a:pPr lvl="0"/>
            <a:r>
              <a:rPr lang="en-US" dirty="0" smtClean="0"/>
              <a:t>	</a:t>
            </a:r>
          </a:p>
        </p:txBody>
      </p:sp>
      <p:cxnSp>
        <p:nvCxnSpPr>
          <p:cNvPr id="17" name="Straight Connector 16"/>
          <p:cNvCxnSpPr/>
          <p:nvPr userDrawn="1"/>
        </p:nvCxnSpPr>
        <p:spPr>
          <a:xfrm>
            <a:off x="198439" y="1634133"/>
            <a:ext cx="5667090" cy="0"/>
          </a:xfrm>
          <a:prstGeom prst="line">
            <a:avLst/>
          </a:prstGeom>
          <a:ln w="12700">
            <a:solidFill>
              <a:srgbClr val="9BA5AE"/>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21" name="Text Placeholder 6"/>
          <p:cNvSpPr>
            <a:spLocks noGrp="1"/>
          </p:cNvSpPr>
          <p:nvPr>
            <p:ph type="body" sz="quarter" idx="19" hasCustomPrompt="1"/>
          </p:nvPr>
        </p:nvSpPr>
        <p:spPr>
          <a:xfrm>
            <a:off x="6393160" y="2080593"/>
            <a:ext cx="3177878" cy="2356517"/>
          </a:xfrm>
        </p:spPr>
        <p:txBody>
          <a:bodyPr/>
          <a:lstStyle>
            <a:lvl1pPr marL="0" marR="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tx1"/>
                </a:solidFill>
              </a:defRPr>
            </a:lvl1pPr>
          </a:lstStyle>
          <a:p>
            <a:pPr marL="0" indent="0">
              <a:spcBef>
                <a:spcPts val="300"/>
              </a:spcBef>
              <a:spcAft>
                <a:spcPts val="600"/>
              </a:spcAft>
              <a:buNone/>
            </a:pPr>
            <a:r>
              <a:rPr lang="nb-NO" sz="1400" dirty="0" smtClean="0">
                <a:solidFill>
                  <a:schemeClr val="tx1"/>
                </a:solidFill>
                <a:latin typeface="Arial"/>
                <a:ea typeface="Calibri"/>
                <a:cs typeface="Arial"/>
              </a:rPr>
              <a:t>Veikart for tjenesteinnovasjon er en praktisk metodikk som setter kommunene i stand til å endre offentlige tjenester for å møte fremtiden. </a:t>
            </a:r>
          </a:p>
          <a:p>
            <a:pPr marL="0" indent="0">
              <a:spcBef>
                <a:spcPts val="300"/>
              </a:spcBef>
              <a:spcAft>
                <a:spcPts val="600"/>
              </a:spcAft>
              <a:buNone/>
            </a:pPr>
            <a:r>
              <a:rPr lang="nb-NO" sz="1400" dirty="0" smtClean="0">
                <a:solidFill>
                  <a:schemeClr val="tx1"/>
                </a:solidFill>
                <a:latin typeface="Arial"/>
                <a:ea typeface="Calibri"/>
                <a:cs typeface="Arial"/>
              </a:rPr>
              <a:t>For å få tilgang til hele metodikken for tjenesteinnovasjon kan dere gå til </a:t>
            </a:r>
            <a:r>
              <a:rPr lang="nb-NO" sz="1400" dirty="0" err="1" smtClean="0">
                <a:solidFill>
                  <a:schemeClr val="tx1"/>
                </a:solidFill>
                <a:latin typeface="Arial"/>
                <a:ea typeface="Calibri"/>
                <a:cs typeface="Arial"/>
              </a:rPr>
              <a:t>www.ks.no</a:t>
            </a:r>
            <a:r>
              <a:rPr lang="nb-NO" sz="1400" dirty="0" smtClean="0">
                <a:solidFill>
                  <a:schemeClr val="tx1"/>
                </a:solidFill>
                <a:latin typeface="Arial"/>
                <a:ea typeface="Calibri"/>
                <a:cs typeface="Arial"/>
              </a:rPr>
              <a:t>/</a:t>
            </a:r>
            <a:r>
              <a:rPr lang="nb-NO" sz="1400" dirty="0" err="1" smtClean="0">
                <a:solidFill>
                  <a:schemeClr val="tx1"/>
                </a:solidFill>
                <a:latin typeface="Arial"/>
                <a:ea typeface="Calibri"/>
                <a:cs typeface="Arial"/>
              </a:rPr>
              <a:t>samveis</a:t>
            </a:r>
            <a:r>
              <a:rPr lang="nb-NO" sz="1400" dirty="0" smtClean="0">
                <a:solidFill>
                  <a:schemeClr val="tx1"/>
                </a:solidFill>
                <a:latin typeface="Arial"/>
                <a:ea typeface="Calibri"/>
                <a:cs typeface="Arial"/>
              </a:rPr>
              <a:t> </a:t>
            </a:r>
          </a:p>
          <a:p>
            <a:pPr marL="0" indent="0">
              <a:spcBef>
                <a:spcPts val="300"/>
              </a:spcBef>
              <a:spcAft>
                <a:spcPts val="600"/>
              </a:spcAft>
              <a:buNone/>
            </a:pPr>
            <a:r>
              <a:rPr lang="nb-NO" sz="1400" dirty="0" smtClean="0">
                <a:solidFill>
                  <a:schemeClr val="tx1"/>
                </a:solidFill>
                <a:latin typeface="Arial"/>
                <a:ea typeface="Calibri"/>
                <a:cs typeface="Arial"/>
              </a:rPr>
              <a:t>Dette dokumentet er et av verktøyene i metodikken, og dere finner det referert til i </a:t>
            </a:r>
            <a:r>
              <a:rPr lang="en-US" dirty="0" smtClean="0"/>
              <a:t>[</a:t>
            </a:r>
            <a:r>
              <a:rPr lang="en-US" dirty="0" err="1" smtClean="0"/>
              <a:t>Fase</a:t>
            </a:r>
            <a:r>
              <a:rPr lang="en-US" dirty="0" smtClean="0"/>
              <a:t> </a:t>
            </a:r>
            <a:r>
              <a:rPr lang="en-US" dirty="0" err="1" smtClean="0"/>
              <a:t>nr</a:t>
            </a:r>
            <a:r>
              <a:rPr lang="en-US" dirty="0" smtClean="0"/>
              <a:t>, </a:t>
            </a:r>
            <a:r>
              <a:rPr lang="en-US" dirty="0" err="1" smtClean="0"/>
              <a:t>Fasenavn</a:t>
            </a:r>
            <a:r>
              <a:rPr lang="en-US" dirty="0" smtClean="0"/>
              <a:t>.]</a:t>
            </a:r>
          </a:p>
          <a:p>
            <a:pPr marL="0" indent="0">
              <a:spcBef>
                <a:spcPts val="300"/>
              </a:spcBef>
              <a:spcAft>
                <a:spcPts val="600"/>
              </a:spcAft>
              <a:buNone/>
            </a:pPr>
            <a:endParaRPr lang="nb-NO" sz="1400" b="1" dirty="0">
              <a:solidFill>
                <a:schemeClr val="tx1"/>
              </a:solidFill>
              <a:latin typeface="Arial"/>
              <a:ea typeface="Calibri"/>
              <a:cs typeface="Arial"/>
            </a:endParaRPr>
          </a:p>
        </p:txBody>
      </p:sp>
      <p:sp>
        <p:nvSpPr>
          <p:cNvPr id="23" name="Text Placeholder 6"/>
          <p:cNvSpPr>
            <a:spLocks noGrp="1"/>
          </p:cNvSpPr>
          <p:nvPr>
            <p:ph type="body" sz="quarter" idx="23" hasCustomPrompt="1"/>
          </p:nvPr>
        </p:nvSpPr>
        <p:spPr>
          <a:xfrm>
            <a:off x="6402882" y="1628800"/>
            <a:ext cx="3177878" cy="335200"/>
          </a:xfrm>
        </p:spPr>
        <p:txBody>
          <a:bodyPr/>
          <a:lstStyle>
            <a:lvl1pPr marL="0" indent="0">
              <a:buNone/>
              <a:defRPr b="1"/>
            </a:lvl1pPr>
          </a:lstStyle>
          <a:p>
            <a:pPr marL="0" indent="0">
              <a:buNone/>
            </a:pPr>
            <a:r>
              <a:rPr lang="nb-NO" sz="1400" b="1" dirty="0" smtClean="0">
                <a:solidFill>
                  <a:schemeClr val="tx1"/>
                </a:solidFill>
                <a:latin typeface="Arial"/>
                <a:ea typeface="Calibri"/>
                <a:cs typeface="Arial"/>
              </a:rPr>
              <a:t>OM VEIKART FOR TJENESTEINNOVASJON</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3244" y="4728614"/>
            <a:ext cx="3147432" cy="1795824"/>
          </a:xfrm>
          <a:prstGeom prst="rect">
            <a:avLst/>
          </a:prstGeom>
          <a:ln>
            <a:solidFill>
              <a:schemeClr val="bg1"/>
            </a:solidFill>
          </a:ln>
        </p:spPr>
      </p:pic>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3844903134"/>
      </p:ext>
    </p:extLst>
  </p:cSld>
  <p:clrMapOvr>
    <a:masterClrMapping/>
  </p:clrMapOvr>
  <p:extLst mod="1">
    <p:ext uri="{DCECCB84-F9BA-43D5-87BE-67443E8EF086}">
      <p15:sldGuideLst xmlns:p15="http://schemas.microsoft.com/office/powerpoint/2012/main">
        <p15:guide id="1" pos="3120" userDrawn="1">
          <p15:clr>
            <a:srgbClr val="FBAE40"/>
          </p15:clr>
        </p15:guide>
        <p15:guide id="2" pos="580" userDrawn="1">
          <p15:clr>
            <a:srgbClr val="FBAE40"/>
          </p15:clr>
        </p15:guide>
        <p15:guide id="3" pos="3846" userDrawn="1">
          <p15:clr>
            <a:srgbClr val="FBAE40"/>
          </p15:clr>
        </p15:guide>
        <p15:guide id="4" pos="1578" userDrawn="1">
          <p15:clr>
            <a:srgbClr val="FBAE40"/>
          </p15:clr>
        </p15:guide>
        <p15:guide id="5" orient="horz" pos="2160" userDrawn="1">
          <p15:clr>
            <a:srgbClr val="FBAE40"/>
          </p15:clr>
        </p15:guide>
        <p15:guide id="6" orient="horz" pos="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te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205"/>
          <a:stretch/>
        </p:blipFill>
        <p:spPr>
          <a:xfrm>
            <a:off x="199364" y="188640"/>
            <a:ext cx="9506164" cy="6480448"/>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endParaRPr lang="nb-NO" sz="2000" dirty="0">
              <a:solidFill>
                <a:prstClr val="white"/>
              </a:solidFill>
              <a:cs typeface="Arial"/>
            </a:endParaRPr>
          </a:p>
        </p:txBody>
      </p:sp>
      <p:sp>
        <p:nvSpPr>
          <p:cNvPr id="4" name="Text Placeholder 3"/>
          <p:cNvSpPr>
            <a:spLocks noGrp="1"/>
          </p:cNvSpPr>
          <p:nvPr>
            <p:ph type="body" sz="quarter" idx="10" hasCustomPrompt="1"/>
          </p:nvPr>
        </p:nvSpPr>
        <p:spPr>
          <a:xfrm>
            <a:off x="359655" y="1628776"/>
            <a:ext cx="9217025" cy="1803722"/>
          </a:xfrm>
        </p:spPr>
        <p:txBody>
          <a:bodyPr anchor="b">
            <a:normAutofit/>
          </a:bodyPr>
          <a:lstStyle>
            <a:lvl1pPr>
              <a:defRPr sz="2800" b="0" baseline="0">
                <a:solidFill>
                  <a:srgbClr val="3A7EC0"/>
                </a:solidFill>
              </a:defRPr>
            </a:lvl1pPr>
          </a:lstStyle>
          <a:p>
            <a:pPr lvl="0"/>
            <a:r>
              <a:rPr lang="nb-NO" dirty="0" smtClean="0"/>
              <a:t>Klikk for å skrive inn navn på kapittel</a:t>
            </a:r>
            <a:endParaRPr lang="nb-NO" dirty="0"/>
          </a:p>
        </p:txBody>
      </p:sp>
      <p:sp>
        <p:nvSpPr>
          <p:cNvPr id="5" name="Text Placeholder 6"/>
          <p:cNvSpPr>
            <a:spLocks noGrp="1"/>
          </p:cNvSpPr>
          <p:nvPr>
            <p:ph type="body" sz="quarter" idx="11" hasCustomPrompt="1"/>
          </p:nvPr>
        </p:nvSpPr>
        <p:spPr>
          <a:xfrm>
            <a:off x="435628" y="3438248"/>
            <a:ext cx="6533596" cy="432000"/>
          </a:xfrm>
        </p:spPr>
        <p:txBody>
          <a:bodyPr wrap="square" lIns="36000" tIns="36000" rIns="36000" bIns="36000">
            <a:normAutofit/>
          </a:bodyPr>
          <a:lstStyle>
            <a:lvl1pPr>
              <a:defRPr sz="1800" b="0">
                <a:solidFill>
                  <a:schemeClr val="tx2"/>
                </a:solidFill>
              </a:defRPr>
            </a:lvl1pPr>
          </a:lstStyle>
          <a:p>
            <a:pPr lvl="0"/>
            <a:r>
              <a:rPr lang="en-US" dirty="0" smtClean="0"/>
              <a:t>.</a:t>
            </a:r>
          </a:p>
        </p:txBody>
      </p:sp>
    </p:spTree>
    <p:extLst>
      <p:ext uri="{BB962C8B-B14F-4D97-AF65-F5344CB8AC3E}">
        <p14:creationId xmlns:p14="http://schemas.microsoft.com/office/powerpoint/2010/main" val="3954067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09549" y="1634464"/>
            <a:ext cx="5655979" cy="360000"/>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overskrift for hva er &lt;tema&gt;</a:t>
            </a:r>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994464"/>
            <a:ext cx="5657142" cy="1434808"/>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21" name="Text Placeholder 25"/>
          <p:cNvSpPr>
            <a:spLocks noGrp="1"/>
          </p:cNvSpPr>
          <p:nvPr>
            <p:ph type="body" sz="quarter" idx="21" hasCustomPrompt="1"/>
          </p:nvPr>
        </p:nvSpPr>
        <p:spPr>
          <a:xfrm>
            <a:off x="209551" y="3565249"/>
            <a:ext cx="5655978" cy="360000"/>
          </a:xfrm>
        </p:spPr>
        <p:txBody>
          <a:bodyPr>
            <a:noAutofit/>
          </a:bodyPr>
          <a:lstStyle>
            <a:lvl1pPr>
              <a:defRPr b="1">
                <a:solidFill>
                  <a:srgbClr val="3A7EC0"/>
                </a:solidFill>
              </a:defRPr>
            </a:lvl1pPr>
            <a:lvl2pPr marL="457200" indent="0">
              <a:buNone/>
              <a:defRPr/>
            </a:lvl2pPr>
          </a:lstStyle>
          <a:p>
            <a:pPr lvl="0"/>
            <a:r>
              <a:rPr lang="nb-NO" dirty="0" smtClean="0"/>
              <a:t>Klikk for å skrive inn hvordan utarbeides &lt;tema&gt;</a:t>
            </a:r>
          </a:p>
        </p:txBody>
      </p:sp>
      <p:sp>
        <p:nvSpPr>
          <p:cNvPr id="22" name="Text Placeholder 25"/>
          <p:cNvSpPr>
            <a:spLocks noGrp="1"/>
          </p:cNvSpPr>
          <p:nvPr>
            <p:ph type="body" sz="quarter" idx="22" hasCustomPrompt="1"/>
          </p:nvPr>
        </p:nvSpPr>
        <p:spPr>
          <a:xfrm>
            <a:off x="208387" y="3925249"/>
            <a:ext cx="5657142" cy="1501940"/>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6"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5731736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634463"/>
            <a:ext cx="5657142" cy="3932459"/>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10"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8941200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634463"/>
            <a:ext cx="5657142" cy="3932459"/>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29505765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8" name="TextBox 7"/>
          <p:cNvSpPr txBox="1"/>
          <p:nvPr userDrawn="1"/>
        </p:nvSpPr>
        <p:spPr>
          <a:xfrm>
            <a:off x="210149" y="327262"/>
            <a:ext cx="5317527" cy="554269"/>
          </a:xfrm>
          <a:prstGeom prst="rect">
            <a:avLst/>
          </a:prstGeom>
          <a:noFill/>
        </p:spPr>
        <p:txBody>
          <a:bodyPr wrap="square" lIns="71990" tIns="71990" rIns="71990" bIns="71990" rtlCol="0">
            <a:noAutofit/>
          </a:bodyPr>
          <a:lstStyle/>
          <a:p>
            <a:pPr algn="l"/>
            <a:r>
              <a:rPr lang="nb-NO" sz="2800" dirty="0" smtClean="0">
                <a:solidFill>
                  <a:schemeClr val="tx2"/>
                </a:solidFill>
                <a:latin typeface="Arial"/>
                <a:cs typeface="Arial"/>
              </a:rPr>
              <a:t>Innholdsfortegnelse</a:t>
            </a:r>
          </a:p>
          <a:p>
            <a:pPr algn="l"/>
            <a:r>
              <a:rPr lang="nb-NO" sz="2800" dirty="0">
                <a:solidFill>
                  <a:schemeClr val="tx2"/>
                </a:solidFill>
                <a:latin typeface="Arial"/>
                <a:cs typeface="Arial"/>
              </a:rPr>
              <a:t> </a:t>
            </a:r>
            <a:r>
              <a:rPr lang="nb-NO" sz="2800" dirty="0" smtClean="0">
                <a:solidFill>
                  <a:schemeClr val="tx2"/>
                </a:solidFill>
                <a:latin typeface="Arial"/>
                <a:cs typeface="Arial"/>
              </a:rPr>
              <a:t>  </a:t>
            </a:r>
          </a:p>
        </p:txBody>
      </p:sp>
      <p:sp>
        <p:nvSpPr>
          <p:cNvPr id="4" name="TextBox 3"/>
          <p:cNvSpPr txBox="1"/>
          <p:nvPr userDrawn="1"/>
        </p:nvSpPr>
        <p:spPr>
          <a:xfrm>
            <a:off x="210149" y="1310350"/>
            <a:ext cx="543739" cy="307777"/>
          </a:xfrm>
          <a:prstGeom prst="rect">
            <a:avLst/>
          </a:prstGeom>
          <a:noFill/>
        </p:spPr>
        <p:txBody>
          <a:bodyPr wrap="none" rtlCol="0">
            <a:spAutoFit/>
          </a:bodyPr>
          <a:lstStyle/>
          <a:p>
            <a:r>
              <a:rPr lang="nb-NO" sz="1400" dirty="0" smtClean="0">
                <a:solidFill>
                  <a:srgbClr val="3A7EC0"/>
                </a:solidFill>
                <a:latin typeface="Arial" panose="020B0604020202020204" pitchFamily="34" charset="0"/>
                <a:cs typeface="Arial" panose="020B0604020202020204" pitchFamily="34" charset="0"/>
              </a:rPr>
              <a:t>Side</a:t>
            </a:r>
            <a:endParaRPr lang="nb-NO" sz="1400" dirty="0">
              <a:solidFill>
                <a:srgbClr val="3A7EC0"/>
              </a:solidFill>
              <a:latin typeface="Arial" panose="020B0604020202020204" pitchFamily="34" charset="0"/>
              <a:cs typeface="Arial" panose="020B0604020202020204" pitchFamily="34" charset="0"/>
            </a:endParaRPr>
          </a:p>
        </p:txBody>
      </p:sp>
      <p:sp>
        <p:nvSpPr>
          <p:cNvPr id="14" name="TextBox 13"/>
          <p:cNvSpPr txBox="1"/>
          <p:nvPr userDrawn="1"/>
        </p:nvSpPr>
        <p:spPr>
          <a:xfrm>
            <a:off x="774701" y="1310350"/>
            <a:ext cx="621645" cy="307777"/>
          </a:xfrm>
          <a:prstGeom prst="rect">
            <a:avLst/>
          </a:prstGeom>
          <a:noFill/>
        </p:spPr>
        <p:txBody>
          <a:bodyPr wrap="none" rtlCol="0">
            <a:spAutoFit/>
          </a:bodyPr>
          <a:lstStyle/>
          <a:p>
            <a:r>
              <a:rPr lang="nb-NO" sz="1400" dirty="0" smtClean="0">
                <a:solidFill>
                  <a:srgbClr val="3A7EC0"/>
                </a:solidFill>
                <a:latin typeface="Arial" panose="020B0604020202020204" pitchFamily="34" charset="0"/>
                <a:cs typeface="Arial" panose="020B0604020202020204" pitchFamily="34" charset="0"/>
              </a:rPr>
              <a:t>Tema</a:t>
            </a:r>
            <a:endParaRPr lang="nb-NO" sz="1400" dirty="0">
              <a:solidFill>
                <a:srgbClr val="3A7EC0"/>
              </a:solidFill>
              <a:latin typeface="Arial" panose="020B0604020202020204" pitchFamily="34" charset="0"/>
              <a:cs typeface="Arial" panose="020B0604020202020204" pitchFamily="34" charset="0"/>
            </a:endParaRPr>
          </a:p>
        </p:txBody>
      </p:sp>
      <p:sp>
        <p:nvSpPr>
          <p:cNvPr id="15" name="Text Placeholder 14"/>
          <p:cNvSpPr>
            <a:spLocks noGrp="1"/>
          </p:cNvSpPr>
          <p:nvPr>
            <p:ph type="body" sz="quarter" idx="13" hasCustomPrompt="1"/>
          </p:nvPr>
        </p:nvSpPr>
        <p:spPr>
          <a:xfrm>
            <a:off x="209550" y="1779071"/>
            <a:ext cx="5655979" cy="4313754"/>
          </a:xfrm>
        </p:spPr>
        <p:txBody>
          <a:bodyPr>
            <a:noAutofit/>
          </a:bodyPr>
          <a:lstStyle>
            <a:lvl1pPr>
              <a:tabLst>
                <a:tab pos="536575" algn="l"/>
              </a:tabLst>
              <a:defRPr b="0" baseline="0">
                <a:solidFill>
                  <a:schemeClr val="tx1"/>
                </a:solidFill>
              </a:defRPr>
            </a:lvl1pPr>
          </a:lstStyle>
          <a:p>
            <a:pPr lvl="0"/>
            <a:r>
              <a:rPr lang="en-US" dirty="0" err="1" smtClean="0"/>
              <a:t>Klikk</a:t>
            </a:r>
            <a:r>
              <a:rPr lang="en-US" dirty="0" smtClean="0"/>
              <a:t> for å </a:t>
            </a:r>
            <a:r>
              <a:rPr lang="en-US" dirty="0" err="1" smtClean="0"/>
              <a:t>legge</a:t>
            </a:r>
            <a:r>
              <a:rPr lang="en-US" dirty="0" smtClean="0"/>
              <a:t> inn </a:t>
            </a:r>
            <a:r>
              <a:rPr lang="en-US" dirty="0" err="1" smtClean="0"/>
              <a:t>sidenummer</a:t>
            </a:r>
            <a:r>
              <a:rPr lang="en-US" dirty="0" smtClean="0"/>
              <a:t> </a:t>
            </a:r>
            <a:r>
              <a:rPr lang="en-US" dirty="0" err="1" smtClean="0"/>
              <a:t>og</a:t>
            </a:r>
            <a:r>
              <a:rPr lang="en-US" dirty="0" smtClean="0"/>
              <a:t> </a:t>
            </a:r>
            <a:r>
              <a:rPr lang="en-US" dirty="0" err="1" smtClean="0"/>
              <a:t>kapittel</a:t>
            </a:r>
            <a:r>
              <a:rPr lang="en-US" dirty="0" smtClean="0"/>
              <a:t>. </a:t>
            </a:r>
            <a:r>
              <a:rPr lang="en-US" dirty="0" err="1" smtClean="0"/>
              <a:t>Bruk</a:t>
            </a:r>
            <a:r>
              <a:rPr lang="en-US" dirty="0" smtClean="0"/>
              <a:t> tab </a:t>
            </a:r>
            <a:r>
              <a:rPr lang="en-US" dirty="0" err="1" smtClean="0"/>
              <a:t>etter</a:t>
            </a:r>
            <a:r>
              <a:rPr lang="en-US" dirty="0" smtClean="0"/>
              <a:t> </a:t>
            </a:r>
            <a:r>
              <a:rPr lang="en-US" dirty="0" err="1" smtClean="0"/>
              <a:t>sidenummer</a:t>
            </a:r>
            <a:endParaRPr lang="en-US" dirty="0" smtClean="0"/>
          </a:p>
          <a:p>
            <a:pPr lvl="0"/>
            <a:r>
              <a:rPr lang="en-US" dirty="0" smtClean="0"/>
              <a:t>	</a:t>
            </a:r>
          </a:p>
        </p:txBody>
      </p:sp>
      <p:cxnSp>
        <p:nvCxnSpPr>
          <p:cNvPr id="17" name="Straight Connector 16"/>
          <p:cNvCxnSpPr/>
          <p:nvPr userDrawn="1"/>
        </p:nvCxnSpPr>
        <p:spPr>
          <a:xfrm>
            <a:off x="198439" y="1634133"/>
            <a:ext cx="5667090" cy="0"/>
          </a:xfrm>
          <a:prstGeom prst="line">
            <a:avLst/>
          </a:prstGeom>
          <a:ln w="12700">
            <a:solidFill>
              <a:srgbClr val="9BA5AE"/>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pic>
        <p:nvPicPr>
          <p:cNvPr id="20" name="Picture 19"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21" name="Text Placeholder 6"/>
          <p:cNvSpPr>
            <a:spLocks noGrp="1"/>
          </p:cNvSpPr>
          <p:nvPr>
            <p:ph type="body" sz="quarter" idx="19" hasCustomPrompt="1"/>
          </p:nvPr>
        </p:nvSpPr>
        <p:spPr>
          <a:xfrm>
            <a:off x="6393160" y="2080593"/>
            <a:ext cx="3177878" cy="2356517"/>
          </a:xfrm>
        </p:spPr>
        <p:txBody>
          <a:bodyPr/>
          <a:lstStyle>
            <a:lvl1pPr marL="285750" indent="-285750">
              <a:buFont typeface="Arial" panose="020B0604020202020204" pitchFamily="34" charset="0"/>
              <a:buChar char="•"/>
              <a:defRPr>
                <a:solidFill>
                  <a:srgbClr val="2E69B3"/>
                </a:solidFill>
              </a:defRPr>
            </a:lvl1pPr>
          </a:lstStyle>
          <a:p>
            <a:pPr marL="0" indent="0">
              <a:spcBef>
                <a:spcPts val="300"/>
              </a:spcBef>
              <a:spcAft>
                <a:spcPts val="600"/>
              </a:spcAft>
              <a:buNone/>
            </a:pPr>
            <a:r>
              <a:rPr lang="nb-NO" sz="1400" dirty="0" smtClean="0">
                <a:solidFill>
                  <a:schemeClr val="tx1"/>
                </a:solidFill>
                <a:latin typeface="Arial"/>
                <a:ea typeface="Calibri"/>
                <a:cs typeface="Arial"/>
              </a:rPr>
              <a:t>Veikart for tjenesteinnovasjon er en praktisk metodikk som setter kommunene i stand til å endre offentlige tjenester for å møte fremtiden. </a:t>
            </a:r>
          </a:p>
          <a:p>
            <a:pPr marL="0" indent="0">
              <a:spcBef>
                <a:spcPts val="300"/>
              </a:spcBef>
              <a:spcAft>
                <a:spcPts val="600"/>
              </a:spcAft>
              <a:buNone/>
            </a:pPr>
            <a:r>
              <a:rPr lang="nb-NO" sz="1400" dirty="0" smtClean="0">
                <a:solidFill>
                  <a:schemeClr val="tx1"/>
                </a:solidFill>
                <a:latin typeface="Arial"/>
                <a:ea typeface="Calibri"/>
                <a:cs typeface="Arial"/>
              </a:rPr>
              <a:t>For å få tilgang til hele metodikken for tjenesteinnovasjon kan du gå til </a:t>
            </a:r>
            <a:r>
              <a:rPr lang="nb-NO" sz="1400" b="1" dirty="0" smtClean="0">
                <a:solidFill>
                  <a:srgbClr val="FF0000"/>
                </a:solidFill>
                <a:latin typeface="Arial"/>
                <a:ea typeface="Calibri"/>
                <a:cs typeface="Arial"/>
              </a:rPr>
              <a:t>www.ks.no/samveis</a:t>
            </a:r>
            <a:endParaRPr lang="nb-NO" sz="1400" dirty="0">
              <a:solidFill>
                <a:srgbClr val="FF0000"/>
              </a:solidFill>
              <a:latin typeface="Arial"/>
              <a:ea typeface="Calibri"/>
              <a:cs typeface="Arial"/>
            </a:endParaRPr>
          </a:p>
          <a:p>
            <a:pPr marL="0" indent="0">
              <a:spcBef>
                <a:spcPts val="300"/>
              </a:spcBef>
              <a:spcAft>
                <a:spcPts val="600"/>
              </a:spcAft>
              <a:buNone/>
            </a:pPr>
            <a:r>
              <a:rPr lang="nb-NO" sz="1400" dirty="0" smtClean="0">
                <a:solidFill>
                  <a:schemeClr val="tx1"/>
                </a:solidFill>
                <a:latin typeface="Arial"/>
                <a:ea typeface="Calibri"/>
                <a:cs typeface="Arial"/>
              </a:rPr>
              <a:t>Dette dokumentet er et av verktøyene i metodikken, og du finner det referert til i</a:t>
            </a:r>
            <a:endParaRPr lang="nb-NO" sz="1400" b="1" dirty="0">
              <a:solidFill>
                <a:schemeClr val="tx1"/>
              </a:solidFill>
              <a:latin typeface="Arial"/>
              <a:ea typeface="Calibri"/>
              <a:cs typeface="Arial"/>
            </a:endParaRPr>
          </a:p>
        </p:txBody>
      </p:sp>
      <p:sp>
        <p:nvSpPr>
          <p:cNvPr id="23" name="Text Placeholder 6"/>
          <p:cNvSpPr>
            <a:spLocks noGrp="1"/>
          </p:cNvSpPr>
          <p:nvPr>
            <p:ph type="body" sz="quarter" idx="23" hasCustomPrompt="1"/>
          </p:nvPr>
        </p:nvSpPr>
        <p:spPr>
          <a:xfrm>
            <a:off x="6402882" y="1628800"/>
            <a:ext cx="3177878" cy="335200"/>
          </a:xfrm>
        </p:spPr>
        <p:txBody>
          <a:bodyPr/>
          <a:lstStyle>
            <a:lvl1pPr marL="0" indent="0">
              <a:buNone/>
              <a:defRPr b="1"/>
            </a:lvl1pPr>
          </a:lstStyle>
          <a:p>
            <a:pPr marL="0" indent="0">
              <a:buNone/>
            </a:pPr>
            <a:r>
              <a:rPr lang="nb-NO" sz="1400" b="1" dirty="0" smtClean="0">
                <a:solidFill>
                  <a:schemeClr val="tx1"/>
                </a:solidFill>
                <a:latin typeface="Arial"/>
                <a:ea typeface="Calibri"/>
                <a:cs typeface="Arial"/>
              </a:rPr>
              <a:t>OM VEIKART FOR TJENESTEINNOVASJON</a:t>
            </a:r>
          </a:p>
        </p:txBody>
      </p:sp>
      <p:sp>
        <p:nvSpPr>
          <p:cNvPr id="24" name="Text Placeholder 6"/>
          <p:cNvSpPr>
            <a:spLocks noGrp="1"/>
          </p:cNvSpPr>
          <p:nvPr>
            <p:ph type="body" sz="quarter" idx="24" hasCustomPrompt="1"/>
          </p:nvPr>
        </p:nvSpPr>
        <p:spPr>
          <a:xfrm>
            <a:off x="6383635" y="4437111"/>
            <a:ext cx="3177878" cy="241207"/>
          </a:xfrm>
        </p:spPr>
        <p:txBody>
          <a:bodyPr/>
          <a:lstStyle>
            <a:lvl1pPr>
              <a:defRPr b="1"/>
            </a:lvl1pPr>
          </a:lstStyle>
          <a:p>
            <a:pPr lvl="0"/>
            <a:r>
              <a:rPr lang="en-US" dirty="0" err="1" smtClean="0"/>
              <a:t>Klikk</a:t>
            </a:r>
            <a:r>
              <a:rPr lang="en-US" dirty="0" smtClean="0"/>
              <a:t> for [</a:t>
            </a:r>
            <a:r>
              <a:rPr lang="en-US" dirty="0" err="1" smtClean="0"/>
              <a:t>Fase</a:t>
            </a:r>
            <a:r>
              <a:rPr lang="en-US" dirty="0" smtClean="0"/>
              <a:t> </a:t>
            </a:r>
            <a:r>
              <a:rPr lang="en-US" dirty="0" err="1" smtClean="0"/>
              <a:t>nr</a:t>
            </a:r>
            <a:r>
              <a:rPr lang="en-US" dirty="0" smtClean="0"/>
              <a:t>, </a:t>
            </a:r>
            <a:r>
              <a:rPr lang="en-US" dirty="0" err="1" smtClean="0"/>
              <a:t>Fasenavn</a:t>
            </a:r>
            <a:r>
              <a:rPr lang="en-US" dirty="0" smtClean="0"/>
              <a:t>.]</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83635" y="4718537"/>
            <a:ext cx="3179465" cy="1802694"/>
          </a:xfrm>
          <a:prstGeom prst="rect">
            <a:avLst/>
          </a:prstGeom>
        </p:spPr>
      </p:pic>
    </p:spTree>
    <p:extLst>
      <p:ext uri="{BB962C8B-B14F-4D97-AF65-F5344CB8AC3E}">
        <p14:creationId xmlns:p14="http://schemas.microsoft.com/office/powerpoint/2010/main" val="4129202853"/>
      </p:ext>
    </p:extLst>
  </p:cSld>
  <p:clrMapOvr>
    <a:masterClrMapping/>
  </p:clrMapOvr>
  <p:extLst mod="1">
    <p:ext uri="{DCECCB84-F9BA-43D5-87BE-67443E8EF086}">
      <p15:sldGuideLst xmlns:p15="http://schemas.microsoft.com/office/powerpoint/2012/main">
        <p15:guide id="1" pos="3120" userDrawn="1">
          <p15:clr>
            <a:srgbClr val="FBAE40"/>
          </p15:clr>
        </p15:guide>
        <p15:guide id="2" pos="580" userDrawn="1">
          <p15:clr>
            <a:srgbClr val="FBAE40"/>
          </p15:clr>
        </p15:guide>
        <p15:guide id="3" pos="3846" userDrawn="1">
          <p15:clr>
            <a:srgbClr val="FBAE40"/>
          </p15:clr>
        </p15:guide>
        <p15:guide id="4" pos="1578" userDrawn="1">
          <p15:clr>
            <a:srgbClr val="FBAE40"/>
          </p15:clr>
        </p15:guide>
        <p15:guide id="5" orient="horz" pos="2160" userDrawn="1">
          <p15:clr>
            <a:srgbClr val="FBAE40"/>
          </p15:clr>
        </p15:guide>
        <p15:guide id="6" orient="horz" pos="84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lide_Introduksjon_2 kolonner">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15433" y="327262"/>
            <a:ext cx="9497140"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15433" y="1634462"/>
            <a:ext cx="2694117" cy="57056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29" name="Text Placeholder 25"/>
          <p:cNvSpPr>
            <a:spLocks noGrp="1"/>
          </p:cNvSpPr>
          <p:nvPr>
            <p:ph type="body" sz="quarter" idx="16" hasCustomPrompt="1"/>
          </p:nvPr>
        </p:nvSpPr>
        <p:spPr>
          <a:xfrm>
            <a:off x="207964" y="5613752"/>
            <a:ext cx="5657566" cy="839436"/>
          </a:xfrm>
        </p:spPr>
        <p:txBody>
          <a:bodyPr anchor="b"/>
          <a:lstStyle>
            <a:lvl1pPr>
              <a:defRPr b="0">
                <a:solidFill>
                  <a:schemeClr val="tx2"/>
                </a:solidFill>
              </a:defRPr>
            </a:lvl1pPr>
            <a:lvl2pPr marL="457200" indent="0">
              <a:buNone/>
              <a:defRPr b="0">
                <a:solidFill>
                  <a:srgbClr val="2E69B3"/>
                </a:solidFill>
              </a:defRPr>
            </a:lvl2pPr>
          </a:lstStyle>
          <a:p>
            <a:pPr lvl="0"/>
            <a:r>
              <a:rPr lang="nb-NO" dirty="0" smtClean="0"/>
              <a:t>.</a:t>
            </a:r>
          </a:p>
        </p:txBody>
      </p:sp>
      <p:sp>
        <p:nvSpPr>
          <p:cNvPr id="30" name="Text Placeholder 25"/>
          <p:cNvSpPr>
            <a:spLocks noGrp="1"/>
          </p:cNvSpPr>
          <p:nvPr>
            <p:ph type="body" sz="quarter" idx="17" hasCustomPrompt="1"/>
          </p:nvPr>
        </p:nvSpPr>
        <p:spPr>
          <a:xfrm>
            <a:off x="216596" y="2205024"/>
            <a:ext cx="2700002"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a:t>
            </a:r>
          </a:p>
        </p:txBody>
      </p:sp>
      <p:sp>
        <p:nvSpPr>
          <p:cNvPr id="34" name="Text Placeholder 25"/>
          <p:cNvSpPr>
            <a:spLocks noGrp="1"/>
          </p:cNvSpPr>
          <p:nvPr>
            <p:ph type="body" sz="quarter" idx="18" hasCustomPrompt="1"/>
          </p:nvPr>
        </p:nvSpPr>
        <p:spPr>
          <a:xfrm>
            <a:off x="216595" y="943270"/>
            <a:ext cx="9495977" cy="29419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21" name="Text Placeholder 25"/>
          <p:cNvSpPr>
            <a:spLocks noGrp="1"/>
          </p:cNvSpPr>
          <p:nvPr>
            <p:ph type="body" sz="quarter" idx="21" hasCustomPrompt="1"/>
          </p:nvPr>
        </p:nvSpPr>
        <p:spPr>
          <a:xfrm>
            <a:off x="3165529" y="1639678"/>
            <a:ext cx="2700000" cy="565346"/>
          </a:xfrm>
        </p:spPr>
        <p:txBody>
          <a:bodyPr>
            <a:noAutofit/>
          </a:bodyPr>
          <a:lstStyle>
            <a:lvl1pPr>
              <a:defRPr b="1">
                <a:solidFill>
                  <a:schemeClr val="tx2"/>
                </a:solidFill>
              </a:defRPr>
            </a:lvl1pPr>
            <a:lvl2pPr marL="457200" indent="0">
              <a:buNone/>
              <a:defRPr/>
            </a:lvl2pPr>
          </a:lstStyle>
          <a:p>
            <a:pPr lvl="0"/>
            <a:r>
              <a:rPr lang="nb-NO" dirty="0" smtClean="0"/>
              <a:t>.</a:t>
            </a:r>
          </a:p>
        </p:txBody>
      </p:sp>
      <p:sp>
        <p:nvSpPr>
          <p:cNvPr id="22" name="Text Placeholder 25"/>
          <p:cNvSpPr>
            <a:spLocks noGrp="1"/>
          </p:cNvSpPr>
          <p:nvPr>
            <p:ph type="body" sz="quarter" idx="22" hasCustomPrompt="1"/>
          </p:nvPr>
        </p:nvSpPr>
        <p:spPr>
          <a:xfrm>
            <a:off x="3161868" y="2205024"/>
            <a:ext cx="2700000"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a:t>
            </a:r>
          </a:p>
        </p:txBody>
      </p:sp>
      <p:pic>
        <p:nvPicPr>
          <p:cNvPr id="14" name="Picture 13"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6"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a:t>
            </a:r>
            <a:endParaRPr lang="nb-NO" dirty="0"/>
          </a:p>
        </p:txBody>
      </p:sp>
      <p:sp>
        <p:nvSpPr>
          <p:cNvPr id="18" name="Text Placeholder 6"/>
          <p:cNvSpPr>
            <a:spLocks noGrp="1"/>
          </p:cNvSpPr>
          <p:nvPr>
            <p:ph type="body" sz="quarter" idx="20" hasCustomPrompt="1"/>
          </p:nvPr>
        </p:nvSpPr>
        <p:spPr>
          <a:xfrm>
            <a:off x="6388025" y="4136586"/>
            <a:ext cx="3161141" cy="1956239"/>
          </a:xfrm>
        </p:spPr>
        <p:txBody>
          <a:bodyPr/>
          <a:lstStyle>
            <a:lvl1pPr marL="180975" indent="-180975">
              <a:buFont typeface="Arial" panose="020B0604020202020204" pitchFamily="34" charset="0"/>
              <a:buChar char="•"/>
              <a:defRPr/>
            </a:lvl1pPr>
          </a:lstStyle>
          <a:p>
            <a:pPr lvl="0"/>
            <a:r>
              <a:rPr lang="en-US" dirty="0" err="1" smtClean="0"/>
              <a:t>.</a:t>
            </a:r>
            <a:endParaRPr lang="nb-NO" dirty="0"/>
          </a:p>
        </p:txBody>
      </p:sp>
      <p:sp>
        <p:nvSpPr>
          <p:cNvPr id="23"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24"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a:t>
            </a:r>
            <a:endParaRPr lang="nb-NO" dirty="0"/>
          </a:p>
        </p:txBody>
      </p:sp>
      <p:sp>
        <p:nvSpPr>
          <p:cNvPr id="17"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327126630"/>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lide_ste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15435" y="327262"/>
            <a:ext cx="9497138"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30" name="Text Placeholder 25"/>
          <p:cNvSpPr>
            <a:spLocks noGrp="1"/>
          </p:cNvSpPr>
          <p:nvPr>
            <p:ph type="body" sz="quarter" idx="17" hasCustomPrompt="1"/>
          </p:nvPr>
        </p:nvSpPr>
        <p:spPr>
          <a:xfrm>
            <a:off x="209550" y="1628774"/>
            <a:ext cx="5652318" cy="504058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stegene</a:t>
            </a:r>
          </a:p>
        </p:txBody>
      </p:sp>
      <p:sp>
        <p:nvSpPr>
          <p:cNvPr id="34" name="Text Placeholder 25"/>
          <p:cNvSpPr>
            <a:spLocks noGrp="1"/>
          </p:cNvSpPr>
          <p:nvPr>
            <p:ph type="body" sz="quarter" idx="18" hasCustomPrompt="1"/>
          </p:nvPr>
        </p:nvSpPr>
        <p:spPr>
          <a:xfrm>
            <a:off x="216597" y="943270"/>
            <a:ext cx="9495975" cy="294191"/>
          </a:xfrm>
        </p:spPr>
        <p:txBody>
          <a:bodyPr>
            <a:noAutofit/>
          </a:bodyPr>
          <a:lstStyle>
            <a:lvl1pPr>
              <a:defRPr b="1" baseline="0">
                <a:solidFill>
                  <a:schemeClr val="tx2"/>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2080594"/>
            <a:ext cx="3177878" cy="1564430"/>
          </a:xfrm>
        </p:spPr>
        <p:txBody>
          <a:bodyPr/>
          <a:lstStyle>
            <a:lvl1pPr marL="285750" indent="-285750">
              <a:buFont typeface="Arial" panose="020B0604020202020204" pitchFamily="34" charset="0"/>
              <a:buChar char="•"/>
              <a:defRPr/>
            </a:lvl1pPr>
          </a:lstStyle>
          <a:p>
            <a:pPr lvl="0"/>
            <a:r>
              <a:rPr lang="en-US" dirty="0" err="1" smtClean="0"/>
              <a:t>.</a:t>
            </a:r>
            <a:endParaRPr lang="nb-NO" dirty="0"/>
          </a:p>
        </p:txBody>
      </p:sp>
      <p:sp>
        <p:nvSpPr>
          <p:cNvPr id="6" name="Picture Placeholder 5"/>
          <p:cNvSpPr>
            <a:spLocks noGrp="1"/>
          </p:cNvSpPr>
          <p:nvPr>
            <p:ph type="pic" sz="quarter" idx="20" hasCustomPrompt="1"/>
          </p:nvPr>
        </p:nvSpPr>
        <p:spPr>
          <a:xfrm>
            <a:off x="6393159" y="4149080"/>
            <a:ext cx="3168353" cy="1955800"/>
          </a:xfrm>
          <a:solidFill>
            <a:srgbClr val="DCDE44"/>
          </a:solidFill>
        </p:spPr>
        <p:txBody>
          <a:bodyPr/>
          <a:lstStyle>
            <a:lvl1pPr>
              <a:defRPr/>
            </a:lvl1pPr>
          </a:lstStyle>
          <a:p>
            <a:r>
              <a:rPr lang="nb-NO" dirty="0" smtClean="0"/>
              <a:t>.</a:t>
            </a:r>
            <a:endParaRPr lang="nb-NO" dirty="0"/>
          </a:p>
        </p:txBody>
      </p:sp>
      <p:sp>
        <p:nvSpPr>
          <p:cNvPr id="10"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a:t>
            </a:r>
            <a:endParaRPr lang="nb-NO" dirty="0"/>
          </a:p>
        </p:txBody>
      </p:sp>
      <p:sp>
        <p:nvSpPr>
          <p:cNvPr id="11" name="Text Placeholder 6"/>
          <p:cNvSpPr>
            <a:spLocks noGrp="1"/>
          </p:cNvSpPr>
          <p:nvPr>
            <p:ph type="body" sz="quarter" idx="24" hasCustomPrompt="1"/>
          </p:nvPr>
        </p:nvSpPr>
        <p:spPr>
          <a:xfrm>
            <a:off x="6383635" y="3784319"/>
            <a:ext cx="3177878" cy="335200"/>
          </a:xfrm>
        </p:spPr>
        <p:txBody>
          <a:bodyPr/>
          <a:lstStyle>
            <a:lvl1pPr>
              <a:defRPr b="1"/>
            </a:lvl1pPr>
          </a:lstStyle>
          <a:p>
            <a:pPr lvl="0"/>
            <a:r>
              <a:rPr lang="en-US" dirty="0" err="1" smtClean="0"/>
              <a: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2354413784"/>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de+tekst_horisontal">
    <p:bg>
      <p:bgRef idx="1001">
        <a:schemeClr val="bg1"/>
      </p:bgRef>
    </p:b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print">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9551" y="327262"/>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6393160" y="1772815"/>
            <a:ext cx="3177878" cy="4680373"/>
          </a:xfrm>
        </p:spPr>
        <p:txBody>
          <a:bodyPr/>
          <a:lstStyle>
            <a:lvl1pPr marL="0" indent="0">
              <a:buFont typeface="Arial" panose="020B0604020202020204" pitchFamily="34" charset="0"/>
              <a:buNone/>
              <a:defRPr b="0"/>
            </a:lvl1pPr>
          </a:lstStyle>
          <a:p>
            <a:pPr lvl="0"/>
            <a:r>
              <a:rPr lang="en-US" dirty="0" err="1" smtClean="0"/>
              <a:t>.</a:t>
            </a:r>
            <a:endParaRPr lang="nb-NO" dirty="0"/>
          </a:p>
        </p:txBody>
      </p:sp>
      <p:sp>
        <p:nvSpPr>
          <p:cNvPr id="8" name="Picture Placeholder 7"/>
          <p:cNvSpPr>
            <a:spLocks noGrp="1"/>
          </p:cNvSpPr>
          <p:nvPr>
            <p:ph type="pic" sz="quarter" idx="20" hasCustomPrompt="1"/>
          </p:nvPr>
        </p:nvSpPr>
        <p:spPr>
          <a:xfrm>
            <a:off x="209550" y="1635124"/>
            <a:ext cx="5652318" cy="5034236"/>
          </a:xfrm>
          <a:solidFill>
            <a:srgbClr val="DCDE44"/>
          </a:solidFill>
        </p:spPr>
        <p:txBody>
          <a:bodyPr/>
          <a:lstStyle>
            <a:lvl1pPr>
              <a:defRPr baseline="0">
                <a:solidFill>
                  <a:schemeClr val="bg1"/>
                </a:solidFill>
              </a:defRPr>
            </a:lvl1pPr>
          </a:lstStyle>
          <a:p>
            <a:r>
              <a:rPr lang="nb-NO" dirty="0"/>
              <a:t>.</a:t>
            </a:r>
          </a:p>
        </p:txBody>
      </p:sp>
    </p:spTree>
    <p:extLst>
      <p:ext uri="{BB962C8B-B14F-4D97-AF65-F5344CB8AC3E}">
        <p14:creationId xmlns:p14="http://schemas.microsoft.com/office/powerpoint/2010/main" val="66926704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overskrift">
    <p:spTree>
      <p:nvGrpSpPr>
        <p:cNvPr id="1" name=""/>
        <p:cNvGrpSpPr/>
        <p:nvPr/>
      </p:nvGrpSpPr>
      <p:grpSpPr>
        <a:xfrm>
          <a:off x="0" y="0"/>
          <a:ext cx="0" cy="0"/>
          <a:chOff x="0" y="0"/>
          <a:chExt cx="0" cy="0"/>
        </a:xfrm>
      </p:grpSpPr>
      <p:sp>
        <p:nvSpPr>
          <p:cNvPr id="21" name="Picture Placeholder 20"/>
          <p:cNvSpPr>
            <a:spLocks noGrp="1"/>
          </p:cNvSpPr>
          <p:nvPr>
            <p:ph type="pic" sz="quarter" idx="12" hasCustomPrompt="1"/>
          </p:nvPr>
        </p:nvSpPr>
        <p:spPr>
          <a:xfrm>
            <a:off x="209550" y="1635124"/>
            <a:ext cx="9503023" cy="5033964"/>
          </a:xfrm>
          <a:solidFill>
            <a:srgbClr val="DCDE44"/>
          </a:solidFill>
        </p:spPr>
        <p:txBody>
          <a:bodyPr/>
          <a:lstStyle>
            <a:lvl1pPr>
              <a:defRPr b="0" baseline="0">
                <a:solidFill>
                  <a:schemeClr val="tx1"/>
                </a:solidFill>
              </a:defRPr>
            </a:lvl1pPr>
          </a:lstStyle>
          <a:p>
            <a:r>
              <a:rPr lang="nb-NO" dirty="0" smtClean="0"/>
              <a:t>Klikk på ikon for å sette inn bilde som viser kontekst / workshop, hvis nødvendig</a:t>
            </a:r>
            <a:endParaRPr lang="nb-NO" dirty="0"/>
          </a:p>
        </p:txBody>
      </p:sp>
      <p:sp>
        <p:nvSpPr>
          <p:cNvPr id="18" name="Title Placeholder 1"/>
          <p:cNvSpPr>
            <a:spLocks noGrp="1"/>
          </p:cNvSpPr>
          <p:nvPr>
            <p:ph type="title" hasCustomPrompt="1"/>
          </p:nvPr>
        </p:nvSpPr>
        <p:spPr>
          <a:xfrm>
            <a:off x="209551" y="341780"/>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Tree>
    <p:extLst>
      <p:ext uri="{BB962C8B-B14F-4D97-AF65-F5344CB8AC3E}">
        <p14:creationId xmlns:p14="http://schemas.microsoft.com/office/powerpoint/2010/main" val="287616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tekst_vertikal">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20933" y="327262"/>
            <a:ext cx="9505950"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49" y="943270"/>
            <a:ext cx="9517333" cy="294191"/>
          </a:xfrm>
        </p:spPr>
        <p:txBody>
          <a:bodyPr>
            <a:noAutofit/>
          </a:bodyPr>
          <a:lstStyle>
            <a:lvl1pPr>
              <a:defRPr b="1" baseline="0">
                <a:solidFill>
                  <a:srgbClr val="3A7EC0"/>
                </a:solidFill>
              </a:defRPr>
            </a:lvl1pPr>
            <a:lvl2pPr marL="457200" indent="0">
              <a:buNone/>
              <a:defRPr/>
            </a:lvl2pPr>
          </a:lstStyle>
          <a:p>
            <a:pPr lvl="0"/>
            <a:r>
              <a:rPr lang="nb-NO" dirty="0" smtClean="0"/>
              <a:t>.</a:t>
            </a:r>
          </a:p>
        </p:txBody>
      </p:sp>
      <p:sp>
        <p:nvSpPr>
          <p:cNvPr id="7" name="Text Placeholder 6"/>
          <p:cNvSpPr>
            <a:spLocks noGrp="1"/>
          </p:cNvSpPr>
          <p:nvPr>
            <p:ph type="body" sz="quarter" idx="19" hasCustomPrompt="1"/>
          </p:nvPr>
        </p:nvSpPr>
        <p:spPr>
          <a:xfrm>
            <a:off x="220933" y="1635125"/>
            <a:ext cx="9505950" cy="946693"/>
          </a:xfrm>
        </p:spPr>
        <p:txBody>
          <a:bodyPr>
            <a:noAutofit/>
          </a:bodyPr>
          <a:lstStyle>
            <a:lvl1pPr marL="0" indent="0">
              <a:buFont typeface="Arial" panose="020B0604020202020204" pitchFamily="34" charset="0"/>
              <a:buNone/>
              <a:defRPr b="0"/>
            </a:lvl1pPr>
          </a:lstStyle>
          <a:p>
            <a:pPr lvl="0"/>
            <a:r>
              <a:rPr lang="en-US" dirty="0" err="1" smtClean="0"/>
              <a:t>Klikk</a:t>
            </a:r>
            <a:r>
              <a:rPr lang="en-US" dirty="0" smtClean="0"/>
              <a:t> for å </a:t>
            </a:r>
            <a:r>
              <a:rPr lang="en-US" dirty="0" err="1" smtClean="0"/>
              <a:t>skrive</a:t>
            </a:r>
            <a:r>
              <a:rPr lang="en-US" dirty="0" smtClean="0"/>
              <a:t> inn </a:t>
            </a:r>
            <a:r>
              <a:rPr lang="en-US" dirty="0" err="1" smtClean="0"/>
              <a:t>tekst</a:t>
            </a:r>
            <a:endParaRPr lang="nb-NO" dirty="0"/>
          </a:p>
        </p:txBody>
      </p:sp>
      <p:sp>
        <p:nvSpPr>
          <p:cNvPr id="8" name="Picture Placeholder 7"/>
          <p:cNvSpPr>
            <a:spLocks noGrp="1"/>
          </p:cNvSpPr>
          <p:nvPr>
            <p:ph type="pic" sz="quarter" idx="20" hasCustomPrompt="1"/>
          </p:nvPr>
        </p:nvSpPr>
        <p:spPr>
          <a:xfrm>
            <a:off x="220933" y="2719613"/>
            <a:ext cx="9505950" cy="2941635"/>
          </a:xfrm>
          <a:solidFill>
            <a:srgbClr val="DCDE44"/>
          </a:solidFill>
        </p:spPr>
        <p:txBody>
          <a:bodyPr/>
          <a:lstStyle>
            <a:lvl1pPr>
              <a:defRPr baseline="0"/>
            </a:lvl1pPr>
          </a:lstStyle>
          <a:p>
            <a:r>
              <a:rPr lang="nb-NO" dirty="0" smtClean="0"/>
              <a:t>Klikk på ikonet for å sette inn bilde</a:t>
            </a:r>
            <a:endParaRPr lang="nb-NO" dirty="0"/>
          </a:p>
        </p:txBody>
      </p:sp>
      <p:sp>
        <p:nvSpPr>
          <p:cNvPr id="9" name="Text Placeholder 25"/>
          <p:cNvSpPr>
            <a:spLocks noGrp="1"/>
          </p:cNvSpPr>
          <p:nvPr>
            <p:ph type="body" sz="quarter" idx="15" hasCustomPrompt="1"/>
          </p:nvPr>
        </p:nvSpPr>
        <p:spPr>
          <a:xfrm>
            <a:off x="360603"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0" name="Text Placeholder 25"/>
          <p:cNvSpPr>
            <a:spLocks noGrp="1"/>
          </p:cNvSpPr>
          <p:nvPr>
            <p:ph type="body" sz="quarter" idx="21" hasCustomPrompt="1"/>
          </p:nvPr>
        </p:nvSpPr>
        <p:spPr>
          <a:xfrm>
            <a:off x="3530312"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1" name="Text Placeholder 25"/>
          <p:cNvSpPr>
            <a:spLocks noGrp="1"/>
          </p:cNvSpPr>
          <p:nvPr>
            <p:ph type="body" sz="quarter" idx="22" hasCustomPrompt="1"/>
          </p:nvPr>
        </p:nvSpPr>
        <p:spPr>
          <a:xfrm>
            <a:off x="6700021"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3422147628"/>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09551" y="188913"/>
            <a:ext cx="9496424" cy="6480176"/>
          </a:xfrm>
          <a:solidFill>
            <a:srgbClr val="DCDE44"/>
          </a:solidFill>
        </p:spPr>
        <p:txBody>
          <a:bodyPr/>
          <a:lstStyle>
            <a:lvl1pPr>
              <a:defRPr/>
            </a:lvl1pPr>
          </a:lstStyle>
          <a:p>
            <a:r>
              <a:rPr lang="nb-NO" dirty="0" smtClean="0"/>
              <a:t>Klikk på ikon for å sette inn bilde</a:t>
            </a:r>
            <a:endParaRPr lang="nb-NO" dirty="0"/>
          </a:p>
        </p:txBody>
      </p:sp>
    </p:spTree>
    <p:extLst>
      <p:ext uri="{BB962C8B-B14F-4D97-AF65-F5344CB8AC3E}">
        <p14:creationId xmlns:p14="http://schemas.microsoft.com/office/powerpoint/2010/main" val="862065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252"/>
          <a:stretch/>
        </p:blipFill>
        <p:spPr>
          <a:xfrm>
            <a:off x="199364" y="188639"/>
            <a:ext cx="9506164" cy="5400601"/>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endParaRPr lang="nb-NO" sz="2000" dirty="0">
              <a:solidFill>
                <a:prstClr val="white"/>
              </a:solidFill>
              <a:cs typeface="Arial"/>
            </a:endParaRPr>
          </a:p>
        </p:txBody>
      </p:sp>
      <p:sp>
        <p:nvSpPr>
          <p:cNvPr id="4" name="Text Placeholder 3"/>
          <p:cNvSpPr>
            <a:spLocks noGrp="1"/>
          </p:cNvSpPr>
          <p:nvPr>
            <p:ph type="body" sz="quarter" idx="10" hasCustomPrompt="1"/>
          </p:nvPr>
        </p:nvSpPr>
        <p:spPr>
          <a:xfrm>
            <a:off x="343933" y="367266"/>
            <a:ext cx="9217025" cy="2125630"/>
          </a:xfrm>
        </p:spPr>
        <p:txBody>
          <a:bodyPr anchor="b">
            <a:normAutofit/>
          </a:bodyPr>
          <a:lstStyle>
            <a:lvl1pPr>
              <a:defRPr sz="2800" b="0" baseline="0">
                <a:solidFill>
                  <a:schemeClr val="tx2"/>
                </a:solidFill>
              </a:defRPr>
            </a:lvl1pPr>
          </a:lstStyle>
          <a:p>
            <a:pPr lvl="0"/>
            <a:r>
              <a:rPr lang="nb-NO" dirty="0" smtClean="0"/>
              <a:t>Klikk for å skrive inn avslutning</a:t>
            </a:r>
            <a:endParaRPr lang="nb-NO" dirty="0"/>
          </a:p>
        </p:txBody>
      </p:sp>
      <p:pic>
        <p:nvPicPr>
          <p:cNvPr id="10" name="Picture 9" descr="temptlogo_aho.png"/>
          <p:cNvPicPr>
            <a:picLocks noChangeAspect="1"/>
          </p:cNvPicPr>
          <p:nvPr userDrawn="1"/>
        </p:nvPicPr>
        <p:blipFill>
          <a:blip r:embed="rId3" cstate="print">
            <a:alphaModFix amt="50000"/>
            <a:extLst>
              <a:ext uri="{28A0092B-C50C-407E-A947-70E740481C1C}">
                <a14:useLocalDpi xmlns:a14="http://schemas.microsoft.com/office/drawing/2010/main"/>
              </a:ext>
            </a:extLst>
          </a:blip>
          <a:stretch>
            <a:fillRect/>
          </a:stretch>
        </p:blipFill>
        <p:spPr>
          <a:xfrm>
            <a:off x="128464" y="5915729"/>
            <a:ext cx="6865022" cy="609615"/>
          </a:xfrm>
          <a:prstGeom prst="rect">
            <a:avLst/>
          </a:prstGeom>
        </p:spPr>
      </p:pic>
    </p:spTree>
    <p:extLst>
      <p:ext uri="{BB962C8B-B14F-4D97-AF65-F5344CB8AC3E}">
        <p14:creationId xmlns:p14="http://schemas.microsoft.com/office/powerpoint/2010/main" val="3643367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7" name="Straight Connector 6"/>
          <p:cNvCxnSpPr/>
          <p:nvPr userDrawn="1"/>
        </p:nvCxnSpPr>
        <p:spPr>
          <a:xfrm>
            <a:off x="0" y="2314958"/>
            <a:ext cx="9906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0" y="99706"/>
            <a:ext cx="9906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0" y="4524493"/>
            <a:ext cx="9906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userDrawn="1"/>
        </p:nvCxnSpPr>
        <p:spPr>
          <a:xfrm>
            <a:off x="0" y="6741368"/>
            <a:ext cx="9906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userDrawn="1"/>
        </p:nvCxnSpPr>
        <p:spPr>
          <a:xfrm flipV="1">
            <a:off x="2079956"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userDrawn="1"/>
        </p:nvCxnSpPr>
        <p:spPr>
          <a:xfrm flipV="1">
            <a:off x="3987194"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flipV="1">
            <a:off x="5894432"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userDrawn="1"/>
        </p:nvCxnSpPr>
        <p:spPr>
          <a:xfrm flipV="1">
            <a:off x="7801670"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userDrawn="1"/>
        </p:nvCxnSpPr>
        <p:spPr>
          <a:xfrm flipV="1">
            <a:off x="9708907"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userDrawn="1"/>
        </p:nvCxnSpPr>
        <p:spPr>
          <a:xfrm flipV="1">
            <a:off x="172718" y="-2150"/>
            <a:ext cx="0" cy="68580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0" name="Rectangle 29"/>
          <p:cNvSpPr/>
          <p:nvPr userDrawn="1"/>
        </p:nvSpPr>
        <p:spPr>
          <a:xfrm>
            <a:off x="128464" y="72008"/>
            <a:ext cx="9649071" cy="66693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0338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28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tel">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205"/>
          <a:stretch/>
        </p:blipFill>
        <p:spPr>
          <a:xfrm>
            <a:off x="199364" y="188640"/>
            <a:ext cx="9506164" cy="6480448"/>
          </a:xfrm>
          <a:prstGeom prst="rect">
            <a:avLst/>
          </a:prstGeom>
        </p:spPr>
      </p:pic>
      <p:sp>
        <p:nvSpPr>
          <p:cNvPr id="8" name="TextBox 7"/>
          <p:cNvSpPr txBox="1"/>
          <p:nvPr userDrawn="1"/>
        </p:nvSpPr>
        <p:spPr>
          <a:xfrm>
            <a:off x="1754096" y="4330000"/>
            <a:ext cx="6559374" cy="937504"/>
          </a:xfrm>
          <a:prstGeom prst="rect">
            <a:avLst/>
          </a:prstGeom>
          <a:noFill/>
        </p:spPr>
        <p:txBody>
          <a:bodyPr wrap="square" lIns="75416" tIns="75416" rIns="75416" bIns="75416" rtlCol="0">
            <a:noAutofit/>
          </a:bodyPr>
          <a:lstStyle/>
          <a:p>
            <a:pPr algn="l"/>
            <a:endParaRPr lang="nb-NO" sz="2000" dirty="0">
              <a:solidFill>
                <a:schemeClr val="bg1"/>
              </a:solidFill>
              <a:latin typeface="Arial"/>
              <a:cs typeface="Arial"/>
            </a:endParaRPr>
          </a:p>
        </p:txBody>
      </p:sp>
      <p:sp>
        <p:nvSpPr>
          <p:cNvPr id="4" name="Text Placeholder 3"/>
          <p:cNvSpPr>
            <a:spLocks noGrp="1"/>
          </p:cNvSpPr>
          <p:nvPr>
            <p:ph type="body" sz="quarter" idx="10" hasCustomPrompt="1"/>
          </p:nvPr>
        </p:nvSpPr>
        <p:spPr>
          <a:xfrm>
            <a:off x="359655" y="1628776"/>
            <a:ext cx="9217025" cy="1803722"/>
          </a:xfrm>
        </p:spPr>
        <p:txBody>
          <a:bodyPr anchor="b">
            <a:normAutofit/>
          </a:bodyPr>
          <a:lstStyle>
            <a:lvl1pPr>
              <a:defRPr sz="2800" b="0" baseline="0">
                <a:solidFill>
                  <a:srgbClr val="3A7EC0"/>
                </a:solidFill>
              </a:defRPr>
            </a:lvl1pPr>
          </a:lstStyle>
          <a:p>
            <a:pPr lvl="0"/>
            <a:r>
              <a:rPr lang="nb-NO" dirty="0" smtClean="0"/>
              <a:t>Klikk for å skrive inn navn på kapittel</a:t>
            </a:r>
            <a:endParaRPr lang="nb-NO" dirty="0"/>
          </a:p>
        </p:txBody>
      </p:sp>
    </p:spTree>
    <p:extLst>
      <p:ext uri="{BB962C8B-B14F-4D97-AF65-F5344CB8AC3E}">
        <p14:creationId xmlns:p14="http://schemas.microsoft.com/office/powerpoint/2010/main" val="191482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slide_Introduksjon">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8387" y="327262"/>
            <a:ext cx="9504186"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09549" y="1634464"/>
            <a:ext cx="5655979" cy="360000"/>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overskrift for hva er &lt;tema&gt;</a:t>
            </a:r>
          </a:p>
        </p:txBody>
      </p:sp>
      <p:sp>
        <p:nvSpPr>
          <p:cNvPr id="29" name="Text Placeholder 25"/>
          <p:cNvSpPr>
            <a:spLocks noGrp="1"/>
          </p:cNvSpPr>
          <p:nvPr>
            <p:ph type="body" sz="quarter" idx="16" hasCustomPrompt="1"/>
          </p:nvPr>
        </p:nvSpPr>
        <p:spPr>
          <a:xfrm>
            <a:off x="209551" y="5805264"/>
            <a:ext cx="5655978" cy="647924"/>
          </a:xfrm>
        </p:spPr>
        <p:txBody>
          <a:bodyPr anchor="b"/>
          <a:lstStyle>
            <a:lvl1pPr>
              <a:defRPr b="0">
                <a:solidFill>
                  <a:srgbClr val="3A7EC0"/>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08387" y="1994464"/>
            <a:ext cx="5657142" cy="1434808"/>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09549" y="943270"/>
            <a:ext cx="9503023" cy="294191"/>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evt. undertittel</a:t>
            </a:r>
          </a:p>
        </p:txBody>
      </p:sp>
      <p:sp>
        <p:nvSpPr>
          <p:cNvPr id="7"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Klikk</a:t>
            </a:r>
            <a:r>
              <a:rPr lang="en-US" dirty="0" smtClean="0"/>
              <a:t> for å </a:t>
            </a:r>
            <a:r>
              <a:rPr lang="en-US" dirty="0" err="1" smtClean="0"/>
              <a:t>skrive</a:t>
            </a:r>
            <a:r>
              <a:rPr lang="en-US" dirty="0" smtClean="0"/>
              <a:t> inn </a:t>
            </a:r>
            <a:r>
              <a:rPr lang="en-US" dirty="0" err="1" smtClean="0"/>
              <a:t>beskrivelse</a:t>
            </a:r>
            <a:r>
              <a:rPr lang="en-US" dirty="0" smtClean="0"/>
              <a:t> </a:t>
            </a:r>
            <a:r>
              <a:rPr lang="en-US" dirty="0" err="1" smtClean="0"/>
              <a:t>av</a:t>
            </a:r>
            <a:r>
              <a:rPr lang="en-US" dirty="0" smtClean="0"/>
              <a:t> </a:t>
            </a:r>
            <a:r>
              <a:rPr lang="en-US" dirty="0" err="1" smtClean="0"/>
              <a:t>når</a:t>
            </a:r>
            <a:r>
              <a:rPr lang="en-US" dirty="0" smtClean="0"/>
              <a:t> </a:t>
            </a:r>
            <a:r>
              <a:rPr lang="en-US" dirty="0" err="1" smtClean="0"/>
              <a:t>det</a:t>
            </a:r>
            <a:r>
              <a:rPr lang="en-US" dirty="0" smtClean="0"/>
              <a:t> </a:t>
            </a:r>
            <a:r>
              <a:rPr lang="en-US" dirty="0" err="1" smtClean="0"/>
              <a:t>utarbeides</a:t>
            </a:r>
            <a:endParaRPr lang="nb-NO" dirty="0"/>
          </a:p>
        </p:txBody>
      </p:sp>
      <p:sp>
        <p:nvSpPr>
          <p:cNvPr id="20" name="Text Placeholder 6"/>
          <p:cNvSpPr>
            <a:spLocks noGrp="1"/>
          </p:cNvSpPr>
          <p:nvPr>
            <p:ph type="body" sz="quarter" idx="20" hasCustomPrompt="1"/>
          </p:nvPr>
        </p:nvSpPr>
        <p:spPr>
          <a:xfrm>
            <a:off x="6388025" y="4136586"/>
            <a:ext cx="3161141" cy="1430337"/>
          </a:xfrm>
        </p:spPr>
        <p:txBody>
          <a:bodyPr/>
          <a:lstStyle>
            <a:lvl1pPr marL="180975" indent="-180975">
              <a:buFont typeface="Arial" panose="020B0604020202020204" pitchFamily="34" charset="0"/>
              <a:buChar char="•"/>
              <a:defRPr/>
            </a:lvl1pPr>
          </a:lstStyle>
          <a:p>
            <a:pPr lvl="0"/>
            <a:r>
              <a:rPr lang="en-US" dirty="0" err="1" smtClean="0"/>
              <a:t>Klikk</a:t>
            </a:r>
            <a:r>
              <a:rPr lang="en-US" dirty="0" smtClean="0"/>
              <a:t> for å </a:t>
            </a:r>
            <a:r>
              <a:rPr lang="en-US" dirty="0" err="1" smtClean="0"/>
              <a:t>skrive</a:t>
            </a:r>
            <a:r>
              <a:rPr lang="en-US" dirty="0" smtClean="0"/>
              <a:t> inn roller</a:t>
            </a:r>
            <a:endParaRPr lang="nb-NO" dirty="0"/>
          </a:p>
        </p:txBody>
      </p:sp>
      <p:sp>
        <p:nvSpPr>
          <p:cNvPr id="21" name="Text Placeholder 25"/>
          <p:cNvSpPr>
            <a:spLocks noGrp="1"/>
          </p:cNvSpPr>
          <p:nvPr>
            <p:ph type="body" sz="quarter" idx="21" hasCustomPrompt="1"/>
          </p:nvPr>
        </p:nvSpPr>
        <p:spPr>
          <a:xfrm>
            <a:off x="209551" y="3565249"/>
            <a:ext cx="5655978" cy="360000"/>
          </a:xfrm>
        </p:spPr>
        <p:txBody>
          <a:bodyPr>
            <a:noAutofit/>
          </a:bodyPr>
          <a:lstStyle>
            <a:lvl1pPr>
              <a:defRPr b="1">
                <a:solidFill>
                  <a:srgbClr val="3A7EC0"/>
                </a:solidFill>
              </a:defRPr>
            </a:lvl1pPr>
            <a:lvl2pPr marL="457200" indent="0">
              <a:buNone/>
              <a:defRPr/>
            </a:lvl2pPr>
          </a:lstStyle>
          <a:p>
            <a:pPr lvl="0"/>
            <a:r>
              <a:rPr lang="nb-NO" dirty="0" smtClean="0"/>
              <a:t>Klikk for å skrive inn hvordan utarbeides &lt;tema&gt;</a:t>
            </a:r>
          </a:p>
        </p:txBody>
      </p:sp>
      <p:sp>
        <p:nvSpPr>
          <p:cNvPr id="22" name="Text Placeholder 25"/>
          <p:cNvSpPr>
            <a:spLocks noGrp="1"/>
          </p:cNvSpPr>
          <p:nvPr>
            <p:ph type="body" sz="quarter" idx="22" hasCustomPrompt="1"/>
          </p:nvPr>
        </p:nvSpPr>
        <p:spPr>
          <a:xfrm>
            <a:off x="208387" y="3925249"/>
            <a:ext cx="5657142" cy="1501940"/>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14"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23"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16"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6073326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20" userDrawn="1">
          <p15:clr>
            <a:srgbClr val="FBAE40"/>
          </p15:clr>
        </p15:guide>
        <p15:guide id="2" pos="3619" userDrawn="1">
          <p15:clr>
            <a:srgbClr val="FBAE40"/>
          </p15:clr>
        </p15:guide>
        <p15:guide id="3" pos="393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_Introduksjon_2 kolonner">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15433" y="327262"/>
            <a:ext cx="9497140"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26" name="Text Placeholder 25"/>
          <p:cNvSpPr>
            <a:spLocks noGrp="1"/>
          </p:cNvSpPr>
          <p:nvPr>
            <p:ph type="body" sz="quarter" idx="14" hasCustomPrompt="1"/>
          </p:nvPr>
        </p:nvSpPr>
        <p:spPr>
          <a:xfrm>
            <a:off x="215433" y="1634462"/>
            <a:ext cx="2694117" cy="570561"/>
          </a:xfrm>
        </p:spPr>
        <p:txBody>
          <a:bodyPr>
            <a:noAutofit/>
          </a:bodyPr>
          <a:lstStyle>
            <a:lvl1pPr>
              <a:defRPr b="1" baseline="0">
                <a:solidFill>
                  <a:schemeClr val="tx2"/>
                </a:solidFill>
              </a:defRPr>
            </a:lvl1pPr>
            <a:lvl2pPr marL="457200" indent="0">
              <a:buNone/>
              <a:defRPr/>
            </a:lvl2pPr>
          </a:lstStyle>
          <a:p>
            <a:pPr lvl="0"/>
            <a:r>
              <a:rPr lang="nb-NO" dirty="0" smtClean="0"/>
              <a:t>Klikk for å skrive inn overskrift for hva er &lt;tema&gt;</a:t>
            </a:r>
          </a:p>
        </p:txBody>
      </p:sp>
      <p:sp>
        <p:nvSpPr>
          <p:cNvPr id="29" name="Text Placeholder 25"/>
          <p:cNvSpPr>
            <a:spLocks noGrp="1"/>
          </p:cNvSpPr>
          <p:nvPr>
            <p:ph type="body" sz="quarter" idx="16" hasCustomPrompt="1"/>
          </p:nvPr>
        </p:nvSpPr>
        <p:spPr>
          <a:xfrm>
            <a:off x="207964" y="5613752"/>
            <a:ext cx="5657566" cy="839436"/>
          </a:xfrm>
        </p:spPr>
        <p:txBody>
          <a:bodyPr anchor="b"/>
          <a:lstStyle>
            <a:lvl1pPr>
              <a:defRPr b="0">
                <a:solidFill>
                  <a:schemeClr val="tx2"/>
                </a:solidFill>
              </a:defRPr>
            </a:lvl1pPr>
            <a:lvl2pPr marL="457200" indent="0">
              <a:buNone/>
              <a:defRPr b="0">
                <a:solidFill>
                  <a:srgbClr val="2E69B3"/>
                </a:solidFill>
              </a:defRPr>
            </a:lvl2pPr>
          </a:lstStyle>
          <a:p>
            <a:pPr lvl="0"/>
            <a:r>
              <a:rPr lang="nb-NO" dirty="0" smtClean="0"/>
              <a:t>Klikk for å skrive inn evt. sitat</a:t>
            </a:r>
          </a:p>
        </p:txBody>
      </p:sp>
      <p:sp>
        <p:nvSpPr>
          <p:cNvPr id="30" name="Text Placeholder 25"/>
          <p:cNvSpPr>
            <a:spLocks noGrp="1"/>
          </p:cNvSpPr>
          <p:nvPr>
            <p:ph type="body" sz="quarter" idx="17" hasCustomPrompt="1"/>
          </p:nvPr>
        </p:nvSpPr>
        <p:spPr>
          <a:xfrm>
            <a:off x="216596" y="2205024"/>
            <a:ext cx="2700002"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sp>
        <p:nvSpPr>
          <p:cNvPr id="34" name="Text Placeholder 25"/>
          <p:cNvSpPr>
            <a:spLocks noGrp="1"/>
          </p:cNvSpPr>
          <p:nvPr>
            <p:ph type="body" sz="quarter" idx="18" hasCustomPrompt="1"/>
          </p:nvPr>
        </p:nvSpPr>
        <p:spPr>
          <a:xfrm>
            <a:off x="216595" y="943270"/>
            <a:ext cx="9495977" cy="294191"/>
          </a:xfrm>
        </p:spPr>
        <p:txBody>
          <a:bodyPr>
            <a:noAutofit/>
          </a:bodyPr>
          <a:lstStyle>
            <a:lvl1pPr>
              <a:defRPr b="1" baseline="0">
                <a:solidFill>
                  <a:schemeClr val="tx2"/>
                </a:solidFill>
              </a:defRPr>
            </a:lvl1pPr>
            <a:lvl2pPr marL="457200" indent="0">
              <a:buNone/>
              <a:defRPr/>
            </a:lvl2pPr>
          </a:lstStyle>
          <a:p>
            <a:pPr lvl="0"/>
            <a:r>
              <a:rPr lang="nb-NO" dirty="0" smtClean="0"/>
              <a:t>Klikk for å skrive inn evt. undertittel</a:t>
            </a:r>
          </a:p>
        </p:txBody>
      </p:sp>
      <p:sp>
        <p:nvSpPr>
          <p:cNvPr id="21" name="Text Placeholder 25"/>
          <p:cNvSpPr>
            <a:spLocks noGrp="1"/>
          </p:cNvSpPr>
          <p:nvPr>
            <p:ph type="body" sz="quarter" idx="21" hasCustomPrompt="1"/>
          </p:nvPr>
        </p:nvSpPr>
        <p:spPr>
          <a:xfrm>
            <a:off x="3165529" y="1639678"/>
            <a:ext cx="2700000" cy="565346"/>
          </a:xfrm>
        </p:spPr>
        <p:txBody>
          <a:bodyPr>
            <a:noAutofit/>
          </a:bodyPr>
          <a:lstStyle>
            <a:lvl1pPr>
              <a:defRPr b="1">
                <a:solidFill>
                  <a:schemeClr val="tx2"/>
                </a:solidFill>
              </a:defRPr>
            </a:lvl1pPr>
            <a:lvl2pPr marL="457200" indent="0">
              <a:buNone/>
              <a:defRPr/>
            </a:lvl2pPr>
          </a:lstStyle>
          <a:p>
            <a:pPr lvl="0"/>
            <a:r>
              <a:rPr lang="nb-NO" dirty="0" smtClean="0"/>
              <a:t>Klikk for å skrive inn hvordan utarbeides &lt;tema&gt;</a:t>
            </a:r>
          </a:p>
        </p:txBody>
      </p:sp>
      <p:sp>
        <p:nvSpPr>
          <p:cNvPr id="22" name="Text Placeholder 25"/>
          <p:cNvSpPr>
            <a:spLocks noGrp="1"/>
          </p:cNvSpPr>
          <p:nvPr>
            <p:ph type="body" sz="quarter" idx="22" hasCustomPrompt="1"/>
          </p:nvPr>
        </p:nvSpPr>
        <p:spPr>
          <a:xfrm>
            <a:off x="3161868" y="2205024"/>
            <a:ext cx="2700000" cy="310450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beskrivelse</a:t>
            </a:r>
          </a:p>
        </p:txBody>
      </p:sp>
      <p:pic>
        <p:nvPicPr>
          <p:cNvPr id="14" name="Picture 13"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6" name="Text Placeholder 6"/>
          <p:cNvSpPr>
            <a:spLocks noGrp="1"/>
          </p:cNvSpPr>
          <p:nvPr>
            <p:ph type="body" sz="quarter" idx="19" hasCustomPrompt="1"/>
          </p:nvPr>
        </p:nvSpPr>
        <p:spPr>
          <a:xfrm>
            <a:off x="6393160" y="2080594"/>
            <a:ext cx="3177878" cy="1564430"/>
          </a:xfrm>
        </p:spPr>
        <p:txBody>
          <a:bodyPr/>
          <a:lstStyle>
            <a:lvl1pPr>
              <a:defRPr/>
            </a:lvl1pPr>
          </a:lstStyle>
          <a:p>
            <a:pPr lvl="0"/>
            <a:r>
              <a:rPr lang="en-US" dirty="0" err="1" smtClean="0"/>
              <a:t>Klikk</a:t>
            </a:r>
            <a:r>
              <a:rPr lang="en-US" dirty="0" smtClean="0"/>
              <a:t> for å </a:t>
            </a:r>
            <a:r>
              <a:rPr lang="en-US" dirty="0" err="1" smtClean="0"/>
              <a:t>skrive</a:t>
            </a:r>
            <a:r>
              <a:rPr lang="en-US" dirty="0" smtClean="0"/>
              <a:t> inn </a:t>
            </a:r>
            <a:r>
              <a:rPr lang="en-US" dirty="0" err="1" smtClean="0"/>
              <a:t>beskrivelse</a:t>
            </a:r>
            <a:r>
              <a:rPr lang="en-US" dirty="0" smtClean="0"/>
              <a:t> </a:t>
            </a:r>
            <a:r>
              <a:rPr lang="en-US" dirty="0" err="1" smtClean="0"/>
              <a:t>av</a:t>
            </a:r>
            <a:r>
              <a:rPr lang="en-US" dirty="0" smtClean="0"/>
              <a:t> </a:t>
            </a:r>
            <a:r>
              <a:rPr lang="en-US" dirty="0" err="1" smtClean="0"/>
              <a:t>når</a:t>
            </a:r>
            <a:r>
              <a:rPr lang="en-US" dirty="0" smtClean="0"/>
              <a:t> </a:t>
            </a:r>
            <a:r>
              <a:rPr lang="en-US" dirty="0" err="1" smtClean="0"/>
              <a:t>det</a:t>
            </a:r>
            <a:r>
              <a:rPr lang="en-US" dirty="0" smtClean="0"/>
              <a:t> </a:t>
            </a:r>
            <a:r>
              <a:rPr lang="en-US" dirty="0" err="1" smtClean="0"/>
              <a:t>utarbeides</a:t>
            </a:r>
            <a:endParaRPr lang="nb-NO" dirty="0"/>
          </a:p>
        </p:txBody>
      </p:sp>
      <p:sp>
        <p:nvSpPr>
          <p:cNvPr id="18" name="Text Placeholder 6"/>
          <p:cNvSpPr>
            <a:spLocks noGrp="1"/>
          </p:cNvSpPr>
          <p:nvPr>
            <p:ph type="body" sz="quarter" idx="20" hasCustomPrompt="1"/>
          </p:nvPr>
        </p:nvSpPr>
        <p:spPr>
          <a:xfrm>
            <a:off x="6388025" y="4136586"/>
            <a:ext cx="3161141" cy="1956239"/>
          </a:xfrm>
        </p:spPr>
        <p:txBody>
          <a:bodyPr/>
          <a:lstStyle>
            <a:lvl1pPr marL="180975" indent="-180975">
              <a:buFont typeface="Arial" panose="020B0604020202020204" pitchFamily="34" charset="0"/>
              <a:buChar char="•"/>
              <a:defRPr/>
            </a:lvl1pPr>
          </a:lstStyle>
          <a:p>
            <a:pPr lvl="0"/>
            <a:r>
              <a:rPr lang="en-US" dirty="0" err="1" smtClean="0"/>
              <a:t>Klikk</a:t>
            </a:r>
            <a:r>
              <a:rPr lang="en-US" dirty="0" smtClean="0"/>
              <a:t> for å </a:t>
            </a:r>
            <a:r>
              <a:rPr lang="en-US" dirty="0" err="1" smtClean="0"/>
              <a:t>skrive</a:t>
            </a:r>
            <a:r>
              <a:rPr lang="en-US" dirty="0" smtClean="0"/>
              <a:t> inn roller</a:t>
            </a:r>
            <a:endParaRPr lang="nb-NO" dirty="0"/>
          </a:p>
        </p:txBody>
      </p:sp>
      <p:sp>
        <p:nvSpPr>
          <p:cNvPr id="23"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24" name="Text Placeholder 6"/>
          <p:cNvSpPr>
            <a:spLocks noGrp="1"/>
          </p:cNvSpPr>
          <p:nvPr>
            <p:ph type="body" sz="quarter" idx="24" hasCustomPrompt="1"/>
          </p:nvPr>
        </p:nvSpPr>
        <p:spPr>
          <a:xfrm>
            <a:off x="6386642" y="3755954"/>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17"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570907417"/>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_steg">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15435" y="327262"/>
            <a:ext cx="9497138" cy="557836"/>
          </a:xfrm>
          <a:prstGeom prst="rect">
            <a:avLst/>
          </a:prstGeom>
        </p:spPr>
        <p:txBody>
          <a:bodyPr vert="horz" lIns="91440" tIns="45720" rIns="91440" bIns="45720" rtlCol="0" anchor="ctr">
            <a:normAutofit/>
          </a:bodyPr>
          <a:lstStyle>
            <a:lvl1pPr>
              <a:defRPr baseline="0">
                <a:solidFill>
                  <a:schemeClr val="tx2"/>
                </a:solidFill>
              </a:defRPr>
            </a:lvl1pPr>
          </a:lstStyle>
          <a:p>
            <a:r>
              <a:rPr lang="nb-NO" dirty="0" smtClean="0"/>
              <a:t>Klikk for å skrive inn introduksjon til &lt;tema&gt;</a:t>
            </a:r>
            <a:endParaRPr lang="nb-NO" dirty="0"/>
          </a:p>
        </p:txBody>
      </p:sp>
      <p:sp>
        <p:nvSpPr>
          <p:cNvPr id="30" name="Text Placeholder 25"/>
          <p:cNvSpPr>
            <a:spLocks noGrp="1"/>
          </p:cNvSpPr>
          <p:nvPr>
            <p:ph type="body" sz="quarter" idx="17" hasCustomPrompt="1"/>
          </p:nvPr>
        </p:nvSpPr>
        <p:spPr>
          <a:xfrm>
            <a:off x="209550" y="1628774"/>
            <a:ext cx="5652318" cy="5040586"/>
          </a:xfrm>
        </p:spPr>
        <p:txBody>
          <a:bodyPr/>
          <a:lstStyle>
            <a:lvl1pPr>
              <a:defRPr b="0">
                <a:solidFill>
                  <a:schemeClr val="tx1"/>
                </a:solidFill>
              </a:defRPr>
            </a:lvl1pPr>
            <a:lvl2pPr marL="457200" indent="0">
              <a:buNone/>
              <a:defRPr b="0">
                <a:solidFill>
                  <a:srgbClr val="2E69B3"/>
                </a:solidFill>
              </a:defRPr>
            </a:lvl2pPr>
          </a:lstStyle>
          <a:p>
            <a:pPr lvl="0"/>
            <a:r>
              <a:rPr lang="nb-NO" dirty="0" smtClean="0"/>
              <a:t>Klikk for å skrive inn stegene</a:t>
            </a:r>
          </a:p>
        </p:txBody>
      </p:sp>
      <p:sp>
        <p:nvSpPr>
          <p:cNvPr id="34" name="Text Placeholder 25"/>
          <p:cNvSpPr>
            <a:spLocks noGrp="1"/>
          </p:cNvSpPr>
          <p:nvPr>
            <p:ph type="body" sz="quarter" idx="18" hasCustomPrompt="1"/>
          </p:nvPr>
        </p:nvSpPr>
        <p:spPr>
          <a:xfrm>
            <a:off x="216597" y="943270"/>
            <a:ext cx="9495975" cy="294191"/>
          </a:xfrm>
        </p:spPr>
        <p:txBody>
          <a:bodyPr>
            <a:noAutofit/>
          </a:bodyPr>
          <a:lstStyle>
            <a:lvl1pPr>
              <a:defRPr b="1" baseline="0">
                <a:solidFill>
                  <a:schemeClr val="tx2"/>
                </a:solidFill>
              </a:defRPr>
            </a:lvl1pPr>
            <a:lvl2pPr marL="457200" indent="0">
              <a:buNone/>
              <a:defRPr/>
            </a:lvl2pPr>
          </a:lstStyle>
          <a:p>
            <a:pPr lvl="0"/>
            <a:r>
              <a:rPr lang="nb-NO" dirty="0" smtClean="0"/>
              <a:t>Klikk for å skrive inn evt. undertittel</a:t>
            </a:r>
          </a:p>
        </p:txBody>
      </p:sp>
      <p:sp>
        <p:nvSpPr>
          <p:cNvPr id="7" name="Text Placeholder 6"/>
          <p:cNvSpPr>
            <a:spLocks noGrp="1"/>
          </p:cNvSpPr>
          <p:nvPr>
            <p:ph type="body" sz="quarter" idx="19" hasCustomPrompt="1"/>
          </p:nvPr>
        </p:nvSpPr>
        <p:spPr>
          <a:xfrm>
            <a:off x="6393160" y="2080594"/>
            <a:ext cx="3177878" cy="1564430"/>
          </a:xfrm>
        </p:spPr>
        <p:txBody>
          <a:bodyPr/>
          <a:lstStyle>
            <a:lvl1pPr marL="285750" indent="-285750">
              <a:buFont typeface="Arial" panose="020B0604020202020204" pitchFamily="34" charset="0"/>
              <a:buChar char="•"/>
              <a:defRPr/>
            </a:lvl1pPr>
          </a:lstStyle>
          <a:p>
            <a:pPr lvl="0"/>
            <a:r>
              <a:rPr lang="en-US" dirty="0" err="1" smtClean="0"/>
              <a:t>Klikk</a:t>
            </a:r>
            <a:r>
              <a:rPr lang="en-US" dirty="0" smtClean="0"/>
              <a:t> for å </a:t>
            </a:r>
            <a:r>
              <a:rPr lang="en-US" dirty="0" err="1" smtClean="0"/>
              <a:t>skrive</a:t>
            </a:r>
            <a:r>
              <a:rPr lang="en-US" dirty="0" smtClean="0"/>
              <a:t> inn </a:t>
            </a:r>
            <a:r>
              <a:rPr lang="en-US" dirty="0" err="1" smtClean="0"/>
              <a:t>utstyr</a:t>
            </a:r>
            <a:endParaRPr lang="nb-NO" dirty="0"/>
          </a:p>
        </p:txBody>
      </p:sp>
      <p:sp>
        <p:nvSpPr>
          <p:cNvPr id="6" name="Picture Placeholder 5"/>
          <p:cNvSpPr>
            <a:spLocks noGrp="1"/>
          </p:cNvSpPr>
          <p:nvPr>
            <p:ph type="pic" sz="quarter" idx="20" hasCustomPrompt="1"/>
          </p:nvPr>
        </p:nvSpPr>
        <p:spPr>
          <a:xfrm>
            <a:off x="6393159" y="4149080"/>
            <a:ext cx="3168353" cy="1955800"/>
          </a:xfrm>
          <a:solidFill>
            <a:srgbClr val="DCDE44"/>
          </a:solidFill>
        </p:spPr>
        <p:txBody>
          <a:bodyPr/>
          <a:lstStyle>
            <a:lvl1pPr>
              <a:defRPr/>
            </a:lvl1pPr>
          </a:lstStyle>
          <a:p>
            <a:r>
              <a:rPr lang="nb-NO" dirty="0" smtClean="0"/>
              <a:t>Klikk på ikonet for å sette inn bilde</a:t>
            </a:r>
            <a:endParaRPr lang="nb-NO" dirty="0"/>
          </a:p>
        </p:txBody>
      </p:sp>
      <p:sp>
        <p:nvSpPr>
          <p:cNvPr id="10" name="Text Placeholder 6"/>
          <p:cNvSpPr>
            <a:spLocks noGrp="1"/>
          </p:cNvSpPr>
          <p:nvPr>
            <p:ph type="body" sz="quarter" idx="23" hasCustomPrompt="1"/>
          </p:nvPr>
        </p:nvSpPr>
        <p:spPr>
          <a:xfrm>
            <a:off x="6402882" y="1759948"/>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11" name="Text Placeholder 6"/>
          <p:cNvSpPr>
            <a:spLocks noGrp="1"/>
          </p:cNvSpPr>
          <p:nvPr>
            <p:ph type="body" sz="quarter" idx="24" hasCustomPrompt="1"/>
          </p:nvPr>
        </p:nvSpPr>
        <p:spPr>
          <a:xfrm>
            <a:off x="6383635" y="3784319"/>
            <a:ext cx="3177878" cy="335200"/>
          </a:xfrm>
        </p:spPr>
        <p:txBody>
          <a:bodyPr/>
          <a:lstStyle>
            <a:lvl1pPr>
              <a:defRPr b="1"/>
            </a:lvl1pPr>
          </a:lstStyle>
          <a:p>
            <a:pPr lvl="0"/>
            <a:r>
              <a:rPr lang="en-US" dirty="0" err="1" smtClean="0"/>
              <a:t>Klikk</a:t>
            </a:r>
            <a:r>
              <a:rPr lang="en-US" dirty="0" smtClean="0"/>
              <a:t> for å </a:t>
            </a:r>
            <a:r>
              <a:rPr lang="en-US" dirty="0" err="1" smtClean="0"/>
              <a:t>skrive</a:t>
            </a:r>
            <a:r>
              <a:rPr lang="en-US" dirty="0" smtClean="0"/>
              <a:t> inn </a:t>
            </a:r>
            <a:r>
              <a:rPr lang="en-US" dirty="0" err="1" smtClean="0"/>
              <a:t>overskift</a:t>
            </a:r>
            <a:endParaRPr lang="nb-NO" dirty="0"/>
          </a:p>
        </p:txBody>
      </p:sp>
      <p:sp>
        <p:nvSpPr>
          <p:cNvPr id="12"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1095162497"/>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e+tekst_horisontal">
    <p:spTree>
      <p:nvGrpSpPr>
        <p:cNvPr id="1" name=""/>
        <p:cNvGrpSpPr/>
        <p:nvPr/>
      </p:nvGrpSpPr>
      <p:grpSpPr>
        <a:xfrm>
          <a:off x="0" y="0"/>
          <a:ext cx="0" cy="0"/>
          <a:chOff x="0" y="0"/>
          <a:chExt cx="0" cy="0"/>
        </a:xfrm>
      </p:grpSpPr>
      <p:pic>
        <p:nvPicPr>
          <p:cNvPr id="17" name="Picture 16" descr="HIMMEL.jpg"/>
          <p:cNvPicPr>
            <a:picLocks noChangeAspect="1"/>
          </p:cNvPicPr>
          <p:nvPr userDrawn="1"/>
        </p:nvPicPr>
        <p:blipFill rotWithShape="1">
          <a:blip r:embed="rId2" cstate="screen">
            <a:extLst>
              <a:ext uri="{28A0092B-C50C-407E-A947-70E740481C1C}">
                <a14:useLocalDpi xmlns:a14="http://schemas.microsoft.com/office/drawing/2010/main"/>
              </a:ext>
            </a:extLst>
          </a:blip>
          <a:srcRect b="-447"/>
          <a:stretch/>
        </p:blipFill>
        <p:spPr>
          <a:xfrm>
            <a:off x="6262272" y="1634464"/>
            <a:ext cx="3450301" cy="5066998"/>
          </a:xfrm>
          <a:prstGeom prst="rect">
            <a:avLst/>
          </a:prstGeom>
        </p:spPr>
      </p:pic>
      <p:sp>
        <p:nvSpPr>
          <p:cNvPr id="15" name="Title Placeholder 1"/>
          <p:cNvSpPr>
            <a:spLocks noGrp="1"/>
          </p:cNvSpPr>
          <p:nvPr>
            <p:ph type="title" hasCustomPrompt="1"/>
          </p:nvPr>
        </p:nvSpPr>
        <p:spPr>
          <a:xfrm>
            <a:off x="209551" y="327262"/>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51" y="943270"/>
            <a:ext cx="9503022" cy="294191"/>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evt. undertittel</a:t>
            </a:r>
          </a:p>
        </p:txBody>
      </p:sp>
      <p:sp>
        <p:nvSpPr>
          <p:cNvPr id="7" name="Text Placeholder 6"/>
          <p:cNvSpPr>
            <a:spLocks noGrp="1"/>
          </p:cNvSpPr>
          <p:nvPr>
            <p:ph type="body" sz="quarter" idx="19" hasCustomPrompt="1"/>
          </p:nvPr>
        </p:nvSpPr>
        <p:spPr>
          <a:xfrm>
            <a:off x="6393160" y="1772815"/>
            <a:ext cx="3177878" cy="4680373"/>
          </a:xfrm>
        </p:spPr>
        <p:txBody>
          <a:bodyPr/>
          <a:lstStyle>
            <a:lvl1pPr marL="0" indent="0">
              <a:buFont typeface="Arial" panose="020B0604020202020204" pitchFamily="34" charset="0"/>
              <a:buNone/>
              <a:defRPr b="0"/>
            </a:lvl1pPr>
          </a:lstStyle>
          <a:p>
            <a:pPr lvl="0"/>
            <a:r>
              <a:rPr lang="en-US" dirty="0" err="1" smtClean="0"/>
              <a:t>Klikk</a:t>
            </a:r>
            <a:r>
              <a:rPr lang="en-US" dirty="0" smtClean="0"/>
              <a:t> for å </a:t>
            </a:r>
            <a:r>
              <a:rPr lang="en-US" dirty="0" err="1" smtClean="0"/>
              <a:t>skrive</a:t>
            </a:r>
            <a:r>
              <a:rPr lang="en-US" dirty="0" smtClean="0"/>
              <a:t> inn </a:t>
            </a:r>
            <a:r>
              <a:rPr lang="en-US" dirty="0" err="1" smtClean="0"/>
              <a:t>tekst</a:t>
            </a:r>
            <a:endParaRPr lang="nb-NO" dirty="0"/>
          </a:p>
        </p:txBody>
      </p:sp>
      <p:sp>
        <p:nvSpPr>
          <p:cNvPr id="8" name="Picture Placeholder 7"/>
          <p:cNvSpPr>
            <a:spLocks noGrp="1"/>
          </p:cNvSpPr>
          <p:nvPr>
            <p:ph type="pic" sz="quarter" idx="20" hasCustomPrompt="1"/>
          </p:nvPr>
        </p:nvSpPr>
        <p:spPr>
          <a:xfrm>
            <a:off x="209550" y="1635124"/>
            <a:ext cx="5652318" cy="5034236"/>
          </a:xfrm>
          <a:solidFill>
            <a:srgbClr val="DCDE44"/>
          </a:solidFill>
        </p:spPr>
        <p:txBody>
          <a:bodyPr/>
          <a:lstStyle>
            <a:lvl1pPr>
              <a:defRPr baseline="0"/>
            </a:lvl1pPr>
          </a:lstStyle>
          <a:p>
            <a:r>
              <a:rPr lang="nb-NO" dirty="0" smtClean="0"/>
              <a:t>Klikk på ikonet for å sette inn bilde</a:t>
            </a:r>
            <a:endParaRPr lang="nb-NO" dirty="0"/>
          </a:p>
        </p:txBody>
      </p:sp>
    </p:spTree>
    <p:extLst>
      <p:ext uri="{BB962C8B-B14F-4D97-AF65-F5344CB8AC3E}">
        <p14:creationId xmlns:p14="http://schemas.microsoft.com/office/powerpoint/2010/main" val="161040151"/>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overskrift">
    <p:spTree>
      <p:nvGrpSpPr>
        <p:cNvPr id="1" name=""/>
        <p:cNvGrpSpPr/>
        <p:nvPr/>
      </p:nvGrpSpPr>
      <p:grpSpPr>
        <a:xfrm>
          <a:off x="0" y="0"/>
          <a:ext cx="0" cy="0"/>
          <a:chOff x="0" y="0"/>
          <a:chExt cx="0" cy="0"/>
        </a:xfrm>
      </p:grpSpPr>
      <p:sp>
        <p:nvSpPr>
          <p:cNvPr id="21" name="Picture Placeholder 20"/>
          <p:cNvSpPr>
            <a:spLocks noGrp="1"/>
          </p:cNvSpPr>
          <p:nvPr>
            <p:ph type="pic" sz="quarter" idx="12" hasCustomPrompt="1"/>
          </p:nvPr>
        </p:nvSpPr>
        <p:spPr>
          <a:xfrm>
            <a:off x="209550" y="1181100"/>
            <a:ext cx="9503023" cy="5487988"/>
          </a:xfrm>
          <a:solidFill>
            <a:srgbClr val="DCDE44"/>
          </a:solidFill>
        </p:spPr>
        <p:txBody>
          <a:bodyPr/>
          <a:lstStyle>
            <a:lvl1pPr>
              <a:defRPr b="0" baseline="0">
                <a:solidFill>
                  <a:schemeClr val="tx1"/>
                </a:solidFill>
              </a:defRPr>
            </a:lvl1pPr>
          </a:lstStyle>
          <a:p>
            <a:r>
              <a:rPr lang="nb-NO" dirty="0" smtClean="0"/>
              <a:t>Klikk på ikon for å sette inn bilde som viser kontekst / workshop, hvis nødvendig</a:t>
            </a:r>
            <a:endParaRPr lang="nb-NO" dirty="0"/>
          </a:p>
        </p:txBody>
      </p:sp>
      <p:sp>
        <p:nvSpPr>
          <p:cNvPr id="18" name="Title Placeholder 1"/>
          <p:cNvSpPr>
            <a:spLocks noGrp="1"/>
          </p:cNvSpPr>
          <p:nvPr>
            <p:ph type="title" hasCustomPrompt="1"/>
          </p:nvPr>
        </p:nvSpPr>
        <p:spPr>
          <a:xfrm>
            <a:off x="209551" y="341780"/>
            <a:ext cx="9503022"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Tree>
    <p:extLst>
      <p:ext uri="{BB962C8B-B14F-4D97-AF65-F5344CB8AC3E}">
        <p14:creationId xmlns:p14="http://schemas.microsoft.com/office/powerpoint/2010/main" val="293405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tekst_vertikal">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20933" y="327262"/>
            <a:ext cx="9505950" cy="557836"/>
          </a:xfrm>
          <a:prstGeom prst="rect">
            <a:avLst/>
          </a:prstGeom>
        </p:spPr>
        <p:txBody>
          <a:bodyPr vert="horz" lIns="91440" tIns="45720" rIns="91440" bIns="45720" rtlCol="0" anchor="ctr">
            <a:normAutofit/>
          </a:bodyPr>
          <a:lstStyle>
            <a:lvl1pPr>
              <a:defRPr baseline="0">
                <a:solidFill>
                  <a:srgbClr val="3A7EC0"/>
                </a:solidFill>
              </a:defRPr>
            </a:lvl1pPr>
          </a:lstStyle>
          <a:p>
            <a:r>
              <a:rPr lang="nb-NO" dirty="0" smtClean="0"/>
              <a:t>Klikk for å skrive inn tittel</a:t>
            </a:r>
            <a:endParaRPr lang="nb-NO" dirty="0"/>
          </a:p>
        </p:txBody>
      </p:sp>
      <p:sp>
        <p:nvSpPr>
          <p:cNvPr id="34" name="Text Placeholder 25"/>
          <p:cNvSpPr>
            <a:spLocks noGrp="1"/>
          </p:cNvSpPr>
          <p:nvPr>
            <p:ph type="body" sz="quarter" idx="18" hasCustomPrompt="1"/>
          </p:nvPr>
        </p:nvSpPr>
        <p:spPr>
          <a:xfrm>
            <a:off x="209549" y="943270"/>
            <a:ext cx="9517333" cy="294191"/>
          </a:xfrm>
        </p:spPr>
        <p:txBody>
          <a:bodyPr>
            <a:noAutofit/>
          </a:bodyPr>
          <a:lstStyle>
            <a:lvl1pPr>
              <a:defRPr b="1" baseline="0">
                <a:solidFill>
                  <a:srgbClr val="3A7EC0"/>
                </a:solidFill>
              </a:defRPr>
            </a:lvl1pPr>
            <a:lvl2pPr marL="457200" indent="0">
              <a:buNone/>
              <a:defRPr/>
            </a:lvl2pPr>
          </a:lstStyle>
          <a:p>
            <a:pPr lvl="0"/>
            <a:r>
              <a:rPr lang="nb-NO" dirty="0" smtClean="0"/>
              <a:t>Klikk for å skrive inn evt. undertittel</a:t>
            </a:r>
          </a:p>
        </p:txBody>
      </p:sp>
      <p:sp>
        <p:nvSpPr>
          <p:cNvPr id="7" name="Text Placeholder 6"/>
          <p:cNvSpPr>
            <a:spLocks noGrp="1"/>
          </p:cNvSpPr>
          <p:nvPr>
            <p:ph type="body" sz="quarter" idx="19" hasCustomPrompt="1"/>
          </p:nvPr>
        </p:nvSpPr>
        <p:spPr>
          <a:xfrm>
            <a:off x="220933" y="1635125"/>
            <a:ext cx="9505950" cy="946693"/>
          </a:xfrm>
        </p:spPr>
        <p:txBody>
          <a:bodyPr>
            <a:noAutofit/>
          </a:bodyPr>
          <a:lstStyle>
            <a:lvl1pPr marL="0" indent="0">
              <a:buFont typeface="Arial" panose="020B0604020202020204" pitchFamily="34" charset="0"/>
              <a:buNone/>
              <a:defRPr b="0"/>
            </a:lvl1pPr>
          </a:lstStyle>
          <a:p>
            <a:pPr lvl="0"/>
            <a:r>
              <a:rPr lang="en-US" dirty="0" err="1" smtClean="0"/>
              <a:t>Klikk</a:t>
            </a:r>
            <a:r>
              <a:rPr lang="en-US" dirty="0" smtClean="0"/>
              <a:t> for å </a:t>
            </a:r>
            <a:r>
              <a:rPr lang="en-US" dirty="0" err="1" smtClean="0"/>
              <a:t>skrive</a:t>
            </a:r>
            <a:r>
              <a:rPr lang="en-US" dirty="0" smtClean="0"/>
              <a:t> inn </a:t>
            </a:r>
            <a:r>
              <a:rPr lang="en-US" dirty="0" err="1" smtClean="0"/>
              <a:t>tekst</a:t>
            </a:r>
            <a:endParaRPr lang="nb-NO" dirty="0"/>
          </a:p>
        </p:txBody>
      </p:sp>
      <p:sp>
        <p:nvSpPr>
          <p:cNvPr id="8" name="Picture Placeholder 7"/>
          <p:cNvSpPr>
            <a:spLocks noGrp="1"/>
          </p:cNvSpPr>
          <p:nvPr>
            <p:ph type="pic" sz="quarter" idx="20" hasCustomPrompt="1"/>
          </p:nvPr>
        </p:nvSpPr>
        <p:spPr>
          <a:xfrm>
            <a:off x="220933" y="2719613"/>
            <a:ext cx="9505950" cy="2941635"/>
          </a:xfrm>
          <a:solidFill>
            <a:srgbClr val="DCDE44"/>
          </a:solidFill>
        </p:spPr>
        <p:txBody>
          <a:bodyPr/>
          <a:lstStyle>
            <a:lvl1pPr>
              <a:defRPr baseline="0"/>
            </a:lvl1pPr>
          </a:lstStyle>
          <a:p>
            <a:r>
              <a:rPr lang="nb-NO" dirty="0" smtClean="0"/>
              <a:t>Klikk på ikonet for å sette inn bilde</a:t>
            </a:r>
            <a:endParaRPr lang="nb-NO" dirty="0"/>
          </a:p>
        </p:txBody>
      </p:sp>
      <p:sp>
        <p:nvSpPr>
          <p:cNvPr id="9" name="Text Placeholder 25"/>
          <p:cNvSpPr>
            <a:spLocks noGrp="1"/>
          </p:cNvSpPr>
          <p:nvPr>
            <p:ph type="body" sz="quarter" idx="15" hasCustomPrompt="1"/>
          </p:nvPr>
        </p:nvSpPr>
        <p:spPr>
          <a:xfrm>
            <a:off x="360603"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0" name="Text Placeholder 25"/>
          <p:cNvSpPr>
            <a:spLocks noGrp="1"/>
          </p:cNvSpPr>
          <p:nvPr>
            <p:ph type="body" sz="quarter" idx="21" hasCustomPrompt="1"/>
          </p:nvPr>
        </p:nvSpPr>
        <p:spPr>
          <a:xfrm>
            <a:off x="3530312"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1" name="Text Placeholder 25"/>
          <p:cNvSpPr>
            <a:spLocks noGrp="1"/>
          </p:cNvSpPr>
          <p:nvPr>
            <p:ph type="body" sz="quarter" idx="22" hasCustomPrompt="1"/>
          </p:nvPr>
        </p:nvSpPr>
        <p:spPr>
          <a:xfrm>
            <a:off x="6700021" y="5913360"/>
            <a:ext cx="2880000" cy="756000"/>
          </a:xfrm>
        </p:spPr>
        <p:txBody>
          <a:bodyPr>
            <a:noAutofit/>
          </a:bodyPr>
          <a:lstStyle>
            <a:lvl1pPr>
              <a:defRPr/>
            </a:lvl1pPr>
            <a:lvl2pPr marL="457200" indent="0">
              <a:buNone/>
              <a:defRPr/>
            </a:lvl2pPr>
          </a:lstStyle>
          <a:p>
            <a:pPr lvl="0"/>
            <a:r>
              <a:rPr lang="nb-NO" dirty="0" smtClean="0"/>
              <a:t>Klikk her for å skrive inn tittel og hvordan utarbeides</a:t>
            </a:r>
          </a:p>
        </p:txBody>
      </p:sp>
      <p:sp>
        <p:nvSpPr>
          <p:cNvPr id="13" name="Slide Number Placeholder 5"/>
          <p:cNvSpPr>
            <a:spLocks noGrp="1"/>
          </p:cNvSpPr>
          <p:nvPr>
            <p:ph type="sldNum" sz="quarter" idx="4"/>
          </p:nvPr>
        </p:nvSpPr>
        <p:spPr>
          <a:xfrm>
            <a:off x="128464" y="6526437"/>
            <a:ext cx="2462212" cy="156257"/>
          </a:xfrm>
          <a:prstGeom prst="rect">
            <a:avLst/>
          </a:prstGeom>
        </p:spPr>
        <p:txBody>
          <a:bodyPr vert="horz" lIns="91440" tIns="45720" rIns="91440" bIns="45720" rtlCol="0" anchor="ctr"/>
          <a:lstStyle>
            <a:lvl1pPr algn="l">
              <a:defRPr sz="700" kern="0" spc="190">
                <a:solidFill>
                  <a:schemeClr val="tx1">
                    <a:tint val="75000"/>
                  </a:schemeClr>
                </a:solidFill>
              </a:defRPr>
            </a:lvl1pPr>
          </a:lstStyle>
          <a:p>
            <a:fld id="{51360949-4B9F-9B4C-948A-35244A0B85F5}" type="slidenum">
              <a:rPr lang="nb-NO" smtClean="0"/>
              <a:pPr/>
              <a:t>‹#›</a:t>
            </a:fld>
            <a:endParaRPr lang="nb-NO" dirty="0"/>
          </a:p>
        </p:txBody>
      </p:sp>
    </p:spTree>
    <p:extLst>
      <p:ext uri="{BB962C8B-B14F-4D97-AF65-F5344CB8AC3E}">
        <p14:creationId xmlns:p14="http://schemas.microsoft.com/office/powerpoint/2010/main" val="531837818"/>
      </p:ext>
    </p:extLst>
  </p:cSld>
  <p:clrMapOvr>
    <a:masterClrMapping/>
  </p:clrMapOvr>
  <p:extLst mod="1">
    <p:ext uri="{DCECCB84-F9BA-43D5-87BE-67443E8EF086}">
      <p15:sldGuideLst xmlns:p15="http://schemas.microsoft.com/office/powerpoint/2012/main">
        <p15:guide id="1" pos="3120">
          <p15:clr>
            <a:srgbClr val="FBAE40"/>
          </p15:clr>
        </p15:guide>
        <p15:guide id="2" pos="3619">
          <p15:clr>
            <a:srgbClr val="FBAE40"/>
          </p15:clr>
        </p15:guide>
        <p15:guide id="3" pos="39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6"/>
            </p:custDataLst>
            <p:extLst>
              <p:ext uri="{D42A27DB-BD31-4B8C-83A1-F6EECF244321}">
                <p14:modId xmlns:p14="http://schemas.microsoft.com/office/powerpoint/2010/main" val="3153130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1"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44488" y="327262"/>
            <a:ext cx="9217024" cy="557836"/>
          </a:xfrm>
          <a:prstGeom prst="rect">
            <a:avLst/>
          </a:prstGeom>
        </p:spPr>
        <p:txBody>
          <a:bodyPr vert="horz" lIns="91440" tIns="45720" rIns="91440" bIns="45720" rtlCol="0" anchor="ctr">
            <a:normAutofit/>
          </a:body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4" name="Date Placeholder 3"/>
          <p:cNvSpPr>
            <a:spLocks noGrp="1"/>
          </p:cNvSpPr>
          <p:nvPr>
            <p:ph type="dt" sz="half" idx="2"/>
          </p:nvPr>
        </p:nvSpPr>
        <p:spPr>
          <a:xfrm>
            <a:off x="356198" y="64139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BF5B6-D0F7-434D-A1B9-4D7DD45ED8EB}" type="datetime1">
              <a:t>25.01.2019</a:t>
            </a:fld>
            <a:endParaRPr lang="nb-NO"/>
          </a:p>
        </p:txBody>
      </p:sp>
      <p:sp>
        <p:nvSpPr>
          <p:cNvPr id="6" name="Slide Number Placeholder 5"/>
          <p:cNvSpPr>
            <a:spLocks noGrp="1"/>
          </p:cNvSpPr>
          <p:nvPr>
            <p:ph type="sldNum" sz="quarter" idx="4"/>
          </p:nvPr>
        </p:nvSpPr>
        <p:spPr>
          <a:xfrm>
            <a:off x="7108727" y="6413951"/>
            <a:ext cx="2462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0949-4B9F-9B4C-948A-35244A0B85F5}" type="slidenum">
              <a:rPr lang="nb-NO" smtClean="0"/>
              <a:t>‹#›</a:t>
            </a:fld>
            <a:endParaRPr lang="nb-NO"/>
          </a:p>
        </p:txBody>
      </p:sp>
      <p:sp>
        <p:nvSpPr>
          <p:cNvPr id="9" name="Text Placeholder 2"/>
          <p:cNvSpPr>
            <a:spLocks noGrp="1"/>
          </p:cNvSpPr>
          <p:nvPr>
            <p:ph type="body" idx="1"/>
          </p:nvPr>
        </p:nvSpPr>
        <p:spPr>
          <a:xfrm>
            <a:off x="344487" y="1628775"/>
            <a:ext cx="9217025" cy="446405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smtClean="0"/>
          </a:p>
        </p:txBody>
      </p:sp>
    </p:spTree>
    <p:extLst>
      <p:ext uri="{BB962C8B-B14F-4D97-AF65-F5344CB8AC3E}">
        <p14:creationId xmlns:p14="http://schemas.microsoft.com/office/powerpoint/2010/main" val="349183936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3" r:id="rId4"/>
    <p:sldLayoutId id="2147483674" r:id="rId5"/>
    <p:sldLayoutId id="2147483675" r:id="rId6"/>
    <p:sldLayoutId id="2147483677" r:id="rId7"/>
    <p:sldLayoutId id="2147483661" r:id="rId8"/>
    <p:sldLayoutId id="2147483678" r:id="rId9"/>
    <p:sldLayoutId id="2147483669" r:id="rId10"/>
    <p:sldLayoutId id="2147483673" r:id="rId11"/>
    <p:sldLayoutId id="2147483679" r:id="rId12"/>
    <p:sldLayoutId id="2147483712" r:id="rId13"/>
  </p:sldLayoutIdLst>
  <p:hf hdr="0" ftr="0" dt="0"/>
  <p:txStyles>
    <p:titleStyle>
      <a:lvl1pPr algn="l" defTabSz="457200" rtl="0" eaLnBrk="1" latinLnBrk="0" hangingPunct="1">
        <a:spcBef>
          <a:spcPct val="0"/>
        </a:spcBef>
        <a:buNone/>
        <a:defRPr sz="2800" kern="1200">
          <a:solidFill>
            <a:srgbClr val="3A7EC0"/>
          </a:solidFill>
          <a:latin typeface="Arial"/>
          <a:ea typeface="+mj-ea"/>
          <a:cs typeface="Arial"/>
        </a:defRPr>
      </a:lvl1pPr>
    </p:titleStyle>
    <p:body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126" userDrawn="1">
          <p15:clr>
            <a:srgbClr val="F26B43"/>
          </p15:clr>
        </p15:guide>
        <p15:guide id="4" pos="6114" userDrawn="1">
          <p15:clr>
            <a:srgbClr val="F26B43"/>
          </p15:clr>
        </p15:guide>
        <p15:guide id="5" orient="horz" pos="119" userDrawn="1">
          <p15:clr>
            <a:srgbClr val="F26B43"/>
          </p15:clr>
        </p15:guide>
        <p15:guide id="6" orient="horz" pos="4065" userDrawn="1">
          <p15:clr>
            <a:srgbClr val="F26B43"/>
          </p15:clr>
        </p15:guide>
        <p15:guide id="7" orient="horz" pos="1026" userDrawn="1">
          <p15:clr>
            <a:srgbClr val="F26B43"/>
          </p15:clr>
        </p15:guide>
        <p15:guide id="8" orient="horz" pos="3838" userDrawn="1">
          <p15:clr>
            <a:srgbClr val="F26B43"/>
          </p15:clr>
        </p15:guide>
        <p15:guide id="9" orient="horz" pos="210" userDrawn="1">
          <p15:clr>
            <a:srgbClr val="F26B43"/>
          </p15:clr>
        </p15:guide>
        <p15:guide id="10" pos="217" userDrawn="1">
          <p15:clr>
            <a:srgbClr val="F26B43"/>
          </p15:clr>
        </p15:guide>
        <p15:guide id="11" pos="6023" userDrawn="1">
          <p15:clr>
            <a:srgbClr val="F26B43"/>
          </p15:clr>
        </p15:guide>
        <p15:guide id="12" orient="horz" pos="4201" userDrawn="1">
          <p15:clr>
            <a:srgbClr val="F26B43"/>
          </p15:clr>
        </p15:guide>
        <p15:guide id="13" pos="2984" userDrawn="1">
          <p15:clr>
            <a:srgbClr val="F26B43"/>
          </p15:clr>
        </p15:guide>
        <p15:guide id="14" pos="3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488" y="327262"/>
            <a:ext cx="9217024" cy="557836"/>
          </a:xfrm>
          <a:prstGeom prst="rect">
            <a:avLst/>
          </a:prstGeom>
        </p:spPr>
        <p:txBody>
          <a:bodyPr vert="horz" lIns="91440" tIns="45720" rIns="91440" bIns="45720" rtlCol="0" anchor="ctr">
            <a:normAutofit/>
          </a:bodyPr>
          <a:lstStyle/>
          <a:p>
            <a:r>
              <a:rPr lang="nb-NO" dirty="0" err="1" smtClean="0"/>
              <a:t>Click to edit Master title style</a:t>
            </a:r>
            <a:endParaRPr lang="nb-NO" dirty="0"/>
          </a:p>
        </p:txBody>
      </p:sp>
      <p:sp>
        <p:nvSpPr>
          <p:cNvPr id="4" name="Date Placeholder 3"/>
          <p:cNvSpPr>
            <a:spLocks noGrp="1"/>
          </p:cNvSpPr>
          <p:nvPr>
            <p:ph type="dt" sz="half" idx="2"/>
          </p:nvPr>
        </p:nvSpPr>
        <p:spPr>
          <a:xfrm>
            <a:off x="356198" y="64139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BF5B6-D0F7-434D-A1B9-4D7DD45ED8EB}" type="datetime1">
              <a:rPr lang="en-US">
                <a:solidFill>
                  <a:prstClr val="black">
                    <a:tint val="75000"/>
                  </a:prstClr>
                </a:solidFill>
              </a:rPr>
              <a:pPr/>
              <a:t>1/25/2019</a:t>
            </a:fld>
            <a:endParaRPr lang="nb-NO">
              <a:solidFill>
                <a:prstClr val="black">
                  <a:tint val="75000"/>
                </a:prstClr>
              </a:solidFill>
            </a:endParaRPr>
          </a:p>
        </p:txBody>
      </p:sp>
      <p:sp>
        <p:nvSpPr>
          <p:cNvPr id="6" name="Slide Number Placeholder 5"/>
          <p:cNvSpPr>
            <a:spLocks noGrp="1"/>
          </p:cNvSpPr>
          <p:nvPr>
            <p:ph type="sldNum" sz="quarter" idx="4"/>
          </p:nvPr>
        </p:nvSpPr>
        <p:spPr>
          <a:xfrm>
            <a:off x="7108727" y="6413951"/>
            <a:ext cx="2462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0949-4B9F-9B4C-948A-35244A0B85F5}" type="slidenum">
              <a:rPr lang="nb-NO" smtClean="0">
                <a:solidFill>
                  <a:prstClr val="black">
                    <a:tint val="75000"/>
                  </a:prstClr>
                </a:solidFill>
              </a:rPr>
              <a:pPr/>
              <a:t>‹#›</a:t>
            </a:fld>
            <a:endParaRPr lang="nb-NO">
              <a:solidFill>
                <a:prstClr val="black">
                  <a:tint val="75000"/>
                </a:prstClr>
              </a:solidFill>
            </a:endParaRPr>
          </a:p>
        </p:txBody>
      </p:sp>
      <p:sp>
        <p:nvSpPr>
          <p:cNvPr id="9" name="Text Placeholder 2"/>
          <p:cNvSpPr>
            <a:spLocks noGrp="1"/>
          </p:cNvSpPr>
          <p:nvPr>
            <p:ph type="body" idx="1"/>
          </p:nvPr>
        </p:nvSpPr>
        <p:spPr>
          <a:xfrm>
            <a:off x="344487" y="1628775"/>
            <a:ext cx="9217025" cy="446405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smtClean="0"/>
          </a:p>
        </p:txBody>
      </p:sp>
    </p:spTree>
    <p:extLst>
      <p:ext uri="{BB962C8B-B14F-4D97-AF65-F5344CB8AC3E}">
        <p14:creationId xmlns:p14="http://schemas.microsoft.com/office/powerpoint/2010/main" val="325104294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hdr="0" ftr="0" dt="0"/>
  <p:txStyles>
    <p:titleStyle>
      <a:lvl1pPr algn="l" defTabSz="457200" rtl="0" eaLnBrk="1" latinLnBrk="0" hangingPunct="1">
        <a:spcBef>
          <a:spcPct val="0"/>
        </a:spcBef>
        <a:buNone/>
        <a:defRPr sz="2800" kern="1200">
          <a:solidFill>
            <a:srgbClr val="3A7EC0"/>
          </a:solidFill>
          <a:latin typeface="Arial"/>
          <a:ea typeface="+mj-ea"/>
          <a:cs typeface="Arial"/>
        </a:defRPr>
      </a:lvl1pPr>
    </p:titleStyle>
    <p:bodyStyle>
      <a:lvl1pPr marL="0" indent="0" algn="l" defTabSz="457200" rtl="0" eaLnBrk="1" latinLnBrk="0" hangingPunct="1">
        <a:spcBef>
          <a:spcPct val="20000"/>
        </a:spcBef>
        <a:buFont typeface="Arial"/>
        <a:buNone/>
        <a:defRPr sz="1400" b="0" kern="1200">
          <a:solidFill>
            <a:schemeClr val="tx1"/>
          </a:solidFill>
          <a:latin typeface="Arial"/>
          <a:ea typeface="+mn-ea"/>
          <a:cs typeface="Arial"/>
        </a:defRPr>
      </a:lvl1pPr>
      <a:lvl2pPr marL="285750"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2pPr>
      <a:lvl3pPr marL="465137" indent="-28575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3pPr>
      <a:lvl4pPr marL="712788" indent="-266700" algn="l" defTabSz="457200" rtl="0" eaLnBrk="1" latinLnBrk="0" hangingPunct="1">
        <a:spcBef>
          <a:spcPct val="20000"/>
        </a:spcBef>
        <a:buFont typeface="Arial" panose="020B0604020202020204" pitchFamily="34" charset="0"/>
        <a:buChar char="•"/>
        <a:defRPr sz="1400" b="0" kern="1200">
          <a:solidFill>
            <a:schemeClr val="tx1"/>
          </a:solidFill>
          <a:latin typeface="Arial"/>
          <a:ea typeface="+mn-ea"/>
          <a:cs typeface="Arial"/>
        </a:defRPr>
      </a:lvl4pPr>
      <a:lvl5pPr marL="989013" indent="-276225" algn="l" defTabSz="457200" rtl="0" eaLnBrk="1" latinLnBrk="0" hangingPunct="1">
        <a:spcBef>
          <a:spcPct val="20000"/>
        </a:spcBef>
        <a:buFont typeface="Arial"/>
        <a:buChar char="»"/>
        <a:defRPr sz="1400" b="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guide id="3" pos="126" userDrawn="1">
          <p15:clr>
            <a:srgbClr val="F26B43"/>
          </p15:clr>
        </p15:guide>
        <p15:guide id="4" pos="6114" userDrawn="1">
          <p15:clr>
            <a:srgbClr val="F26B43"/>
          </p15:clr>
        </p15:guide>
        <p15:guide id="5" orient="horz" pos="119" userDrawn="1">
          <p15:clr>
            <a:srgbClr val="F26B43"/>
          </p15:clr>
        </p15:guide>
        <p15:guide id="6" orient="horz" pos="4065" userDrawn="1">
          <p15:clr>
            <a:srgbClr val="F26B43"/>
          </p15:clr>
        </p15:guide>
        <p15:guide id="7" orient="horz" pos="1026" userDrawn="1">
          <p15:clr>
            <a:srgbClr val="F26B43"/>
          </p15:clr>
        </p15:guide>
        <p15:guide id="8" orient="horz" pos="3838" userDrawn="1">
          <p15:clr>
            <a:srgbClr val="F26B43"/>
          </p15:clr>
        </p15:guide>
        <p15:guide id="9" orient="horz" pos="210" userDrawn="1">
          <p15:clr>
            <a:srgbClr val="F26B43"/>
          </p15:clr>
        </p15:guide>
        <p15:guide id="10" pos="217" userDrawn="1">
          <p15:clr>
            <a:srgbClr val="F26B43"/>
          </p15:clr>
        </p15:guide>
        <p15:guide id="11" pos="6023" userDrawn="1">
          <p15:clr>
            <a:srgbClr val="F26B43"/>
          </p15:clr>
        </p15:guide>
        <p15:guide id="12" orient="horz" pos="4201" userDrawn="1">
          <p15:clr>
            <a:srgbClr val="F26B43"/>
          </p15:clr>
        </p15:guide>
        <p15:guide id="13" pos="2984" userDrawn="1">
          <p15:clr>
            <a:srgbClr val="F26B43"/>
          </p15:clr>
        </p15:guide>
        <p15:guide id="14" pos="3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nb-NO" dirty="0"/>
              <a:t>03	Introduksjon til ROS-analyse</a:t>
            </a:r>
          </a:p>
          <a:p>
            <a:endParaRPr lang="nb-NO" dirty="0"/>
          </a:p>
          <a:p>
            <a:r>
              <a:rPr lang="nb-NO" dirty="0"/>
              <a:t>08	</a:t>
            </a:r>
            <a:r>
              <a:rPr lang="nb-NO" dirty="0" smtClean="0"/>
              <a:t>PowerPoint-mal </a:t>
            </a:r>
            <a:r>
              <a:rPr lang="nb-NO" dirty="0"/>
              <a:t>for ROS-analyse</a:t>
            </a:r>
          </a:p>
          <a:p>
            <a:pPr lvl="1" indent="0">
              <a:buNone/>
            </a:pPr>
            <a:r>
              <a:rPr lang="en-US" dirty="0"/>
              <a:t>	</a:t>
            </a:r>
          </a:p>
        </p:txBody>
      </p:sp>
      <p:sp>
        <p:nvSpPr>
          <p:cNvPr id="3" name="Slide Number Placeholder 2"/>
          <p:cNvSpPr>
            <a:spLocks noGrp="1"/>
          </p:cNvSpPr>
          <p:nvPr>
            <p:ph type="sldNum" sz="quarter" idx="4"/>
          </p:nvPr>
        </p:nvSpPr>
        <p:spPr>
          <a:xfrm>
            <a:off x="128464" y="6526437"/>
            <a:ext cx="2462212" cy="156257"/>
          </a:xfrm>
        </p:spPr>
        <p:txBody>
          <a:bodyPr/>
          <a:lstStyle/>
          <a:p>
            <a:fld id="{51360949-4B9F-9B4C-948A-35244A0B85F5}" type="slidenum">
              <a:rPr lang="nb-NO" smtClean="0"/>
              <a:pPr/>
              <a:t>1</a:t>
            </a:fld>
            <a:endParaRPr lang="nb-NO" dirty="0"/>
          </a:p>
        </p:txBody>
      </p:sp>
      <p:sp>
        <p:nvSpPr>
          <p:cNvPr id="17" name="Text Placeholder 6"/>
          <p:cNvSpPr>
            <a:spLocks noGrp="1"/>
          </p:cNvSpPr>
          <p:nvPr>
            <p:ph type="body" sz="quarter" idx="19"/>
          </p:nvPr>
        </p:nvSpPr>
        <p:spPr>
          <a:xfrm>
            <a:off x="6393160" y="2080593"/>
            <a:ext cx="3177878" cy="2716559"/>
          </a:xfrm>
        </p:spPr>
        <p:txBody>
          <a:bodyPr>
            <a:noAutofit/>
          </a:bodyPr>
          <a:lstStyle>
            <a:lvl1pPr marL="0" marR="0" indent="0" algn="l" defTabSz="457200" rtl="0" eaLnBrk="1" fontAlgn="auto" latinLnBrk="0" hangingPunct="1">
              <a:lnSpc>
                <a:spcPct val="100000"/>
              </a:lnSpc>
              <a:spcBef>
                <a:spcPts val="300"/>
              </a:spcBef>
              <a:spcAft>
                <a:spcPts val="600"/>
              </a:spcAft>
              <a:buClrTx/>
              <a:buSzTx/>
              <a:buFont typeface="Arial" panose="020B0604020202020204" pitchFamily="34" charset="0"/>
              <a:buNone/>
              <a:tabLst/>
              <a:defRPr>
                <a:solidFill>
                  <a:schemeClr val="tx1"/>
                </a:solidFill>
              </a:defRPr>
            </a:lvl1pPr>
          </a:lstStyle>
          <a:p>
            <a:pPr marL="0" indent="0">
              <a:spcBef>
                <a:spcPts val="300"/>
              </a:spcBef>
              <a:spcAft>
                <a:spcPts val="600"/>
              </a:spcAft>
              <a:buNone/>
            </a:pPr>
            <a:endParaRPr lang="nb-NO" sz="1400" dirty="0" smtClean="0">
              <a:solidFill>
                <a:schemeClr val="tx1"/>
              </a:solidFill>
              <a:latin typeface="Arial"/>
              <a:ea typeface="Calibri"/>
              <a:cs typeface="Arial"/>
            </a:endParaRPr>
          </a:p>
          <a:p>
            <a:pPr marL="0" indent="0">
              <a:spcBef>
                <a:spcPts val="300"/>
              </a:spcBef>
              <a:spcAft>
                <a:spcPts val="600"/>
              </a:spcAft>
              <a:buNone/>
            </a:pPr>
            <a:r>
              <a:rPr lang="nb-NO" sz="1400" dirty="0" smtClean="0">
                <a:solidFill>
                  <a:schemeClr val="tx1"/>
                </a:solidFill>
                <a:latin typeface="Arial"/>
                <a:ea typeface="Calibri"/>
                <a:cs typeface="Arial"/>
              </a:rPr>
              <a:t>Veikart </a:t>
            </a:r>
            <a:r>
              <a:rPr lang="nb-NO" sz="1400" dirty="0" smtClean="0">
                <a:solidFill>
                  <a:schemeClr val="tx1"/>
                </a:solidFill>
                <a:latin typeface="Arial"/>
                <a:ea typeface="Calibri"/>
                <a:cs typeface="Arial"/>
              </a:rPr>
              <a:t>for tjenesteinnovasjon er en praktisk metodikk som setter kommunene i stand til å endre offentlige tjenester for å møte fremtiden. </a:t>
            </a:r>
          </a:p>
          <a:p>
            <a:pPr marL="0" indent="0">
              <a:spcBef>
                <a:spcPts val="300"/>
              </a:spcBef>
              <a:spcAft>
                <a:spcPts val="600"/>
              </a:spcAft>
              <a:buNone/>
            </a:pPr>
            <a:endParaRPr lang="nb-NO" sz="1400" b="1" dirty="0">
              <a:latin typeface="Arial"/>
              <a:ea typeface="Calibri"/>
              <a:cs typeface="Arial"/>
            </a:endParaRPr>
          </a:p>
        </p:txBody>
      </p:sp>
      <p:sp>
        <p:nvSpPr>
          <p:cNvPr id="18" name="Text Placeholder 6"/>
          <p:cNvSpPr>
            <a:spLocks noGrp="1"/>
          </p:cNvSpPr>
          <p:nvPr>
            <p:ph type="body" sz="quarter" idx="23"/>
          </p:nvPr>
        </p:nvSpPr>
        <p:spPr>
          <a:xfrm>
            <a:off x="6402882" y="1700808"/>
            <a:ext cx="3177878" cy="444916"/>
          </a:xfrm>
        </p:spPr>
        <p:txBody>
          <a:bodyPr>
            <a:normAutofit fontScale="92500" lnSpcReduction="20000"/>
          </a:bodyPr>
          <a:lstStyle>
            <a:lvl1pPr marL="0" indent="0">
              <a:buNone/>
              <a:defRPr b="1"/>
            </a:lvl1pPr>
          </a:lstStyle>
          <a:p>
            <a:pPr marL="0" indent="0">
              <a:buNone/>
            </a:pPr>
            <a:r>
              <a:rPr lang="nb-NO" sz="1400" b="1" dirty="0" smtClean="0">
                <a:solidFill>
                  <a:schemeClr val="tx1"/>
                </a:solidFill>
                <a:latin typeface="Arial"/>
                <a:ea typeface="Calibri"/>
                <a:cs typeface="Arial"/>
              </a:rPr>
              <a:t>OM VEIKART FOR TJENESTEINNOVASJON</a:t>
            </a:r>
          </a:p>
        </p:txBody>
      </p:sp>
    </p:spTree>
    <p:extLst>
      <p:ext uri="{BB962C8B-B14F-4D97-AF65-F5344CB8AC3E}">
        <p14:creationId xmlns:p14="http://schemas.microsoft.com/office/powerpoint/2010/main" val="934704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Risiko- og sårbarhetsanalyse for [område]</a:t>
            </a:r>
            <a:endParaRPr lang="nb-NO" dirty="0"/>
          </a:p>
        </p:txBody>
      </p:sp>
      <p:graphicFrame>
        <p:nvGraphicFramePr>
          <p:cNvPr id="9" name="Table 8"/>
          <p:cNvGraphicFramePr>
            <a:graphicFrameLocks noGrp="1"/>
          </p:cNvGraphicFramePr>
          <p:nvPr>
            <p:extLst>
              <p:ext uri="{D42A27DB-BD31-4B8C-83A1-F6EECF244321}">
                <p14:modId xmlns:p14="http://schemas.microsoft.com/office/powerpoint/2010/main" val="879516634"/>
              </p:ext>
            </p:extLst>
          </p:nvPr>
        </p:nvGraphicFramePr>
        <p:xfrm>
          <a:off x="240108" y="1021838"/>
          <a:ext cx="9439050" cy="288000"/>
        </p:xfrm>
        <a:graphic>
          <a:graphicData uri="http://schemas.openxmlformats.org/drawingml/2006/table">
            <a:tbl>
              <a:tblPr firstRow="1" bandRow="1">
                <a:tableStyleId>{5940675A-B579-460E-94D1-54222C63F5DA}</a:tableStyleId>
              </a:tblPr>
              <a:tblGrid>
                <a:gridCol w="4709263">
                  <a:extLst>
                    <a:ext uri="{9D8B030D-6E8A-4147-A177-3AD203B41FA5}">
                      <a16:colId xmlns:a16="http://schemas.microsoft.com/office/drawing/2014/main" val="20000"/>
                    </a:ext>
                  </a:extLst>
                </a:gridCol>
                <a:gridCol w="4729787">
                  <a:extLst>
                    <a:ext uri="{9D8B030D-6E8A-4147-A177-3AD203B41FA5}">
                      <a16:colId xmlns:a16="http://schemas.microsoft.com/office/drawing/2014/main" val="20001"/>
                    </a:ext>
                  </a:extLst>
                </a:gridCol>
              </a:tblGrid>
              <a:tr h="288000">
                <a:tc>
                  <a:txBody>
                    <a:bodyPr/>
                    <a:lstStyle/>
                    <a:p>
                      <a:pPr algn="l"/>
                      <a:r>
                        <a:rPr lang="nb-NO" sz="1200" b="1" dirty="0" smtClean="0">
                          <a:solidFill>
                            <a:schemeClr val="bg1"/>
                          </a:solidFill>
                        </a:rPr>
                        <a:t>Risikoområde / Uønsket hendelse </a:t>
                      </a:r>
                      <a:endParaRPr lang="nb-NO" sz="12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tc>
                  <a:txBody>
                    <a:bodyPr/>
                    <a:lstStyle/>
                    <a:p>
                      <a:pPr algn="l"/>
                      <a:r>
                        <a:rPr lang="nb-NO" sz="1200" dirty="0" smtClean="0"/>
                        <a:t>[Fyll</a:t>
                      </a:r>
                      <a:r>
                        <a:rPr lang="nb-NO" sz="1200" baseline="0" dirty="0" smtClean="0"/>
                        <a:t> ut]</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14504311"/>
              </p:ext>
            </p:extLst>
          </p:nvPr>
        </p:nvGraphicFramePr>
        <p:xfrm>
          <a:off x="240108" y="1380650"/>
          <a:ext cx="9439050" cy="3017520"/>
        </p:xfrm>
        <a:graphic>
          <a:graphicData uri="http://schemas.openxmlformats.org/drawingml/2006/table">
            <a:tbl>
              <a:tblPr firstRow="1" bandRow="1">
                <a:tableStyleId>{5940675A-B579-460E-94D1-54222C63F5DA}</a:tableStyleId>
              </a:tblPr>
              <a:tblGrid>
                <a:gridCol w="9439050">
                  <a:extLst>
                    <a:ext uri="{9D8B030D-6E8A-4147-A177-3AD203B41FA5}">
                      <a16:colId xmlns:a16="http://schemas.microsoft.com/office/drawing/2014/main" val="20000"/>
                    </a:ext>
                  </a:extLst>
                </a:gridCol>
              </a:tblGrid>
              <a:tr h="0">
                <a:tc>
                  <a:txBody>
                    <a:bodyPr/>
                    <a:lstStyle/>
                    <a:p>
                      <a:pPr algn="l"/>
                      <a:r>
                        <a:rPr lang="nb-NO" sz="1200" b="1" dirty="0" smtClean="0">
                          <a:solidFill>
                            <a:schemeClr val="bg1"/>
                          </a:solidFill>
                        </a:rPr>
                        <a:t>Prioritering av risikoreduserende tiltak (forebyggende og skadereduserende tiltak) </a:t>
                      </a:r>
                      <a:endParaRPr lang="nb-NO" sz="12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extLst>
                  <a:ext uri="{0D108BD9-81ED-4DB2-BD59-A6C34878D82A}">
                    <a16:rowId xmlns:a16="http://schemas.microsoft.com/office/drawing/2014/main" val="10000"/>
                  </a:ext>
                </a:extLst>
              </a:tr>
              <a:tr h="234989">
                <a:tc>
                  <a:txBody>
                    <a:bodyPr/>
                    <a:lstStyle/>
                    <a:p>
                      <a:pPr marL="0" marR="0" indent="0" algn="l" defTabSz="1023960" rtl="0" eaLnBrk="1" fontAlgn="auto" latinLnBrk="0" hangingPunct="1">
                        <a:lnSpc>
                          <a:spcPct val="100000"/>
                        </a:lnSpc>
                        <a:spcBef>
                          <a:spcPts val="0"/>
                        </a:spcBef>
                        <a:spcAft>
                          <a:spcPts val="0"/>
                        </a:spcAft>
                        <a:buClrTx/>
                        <a:buSzTx/>
                        <a:buFontTx/>
                        <a:buNone/>
                        <a:tabLst/>
                        <a:defRPr/>
                      </a:pPr>
                      <a:r>
                        <a:rPr lang="nb-NO" sz="1200" dirty="0" smtClean="0"/>
                        <a:t>1. [Fyll</a:t>
                      </a:r>
                      <a:r>
                        <a:rPr lang="nb-NO" sz="1200" baseline="0" dirty="0" smtClean="0"/>
                        <a:t> ut]</a:t>
                      </a:r>
                      <a:endParaRPr lang="nb-NO" sz="120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4989">
                <a:tc>
                  <a:txBody>
                    <a:bodyPr/>
                    <a:lstStyle/>
                    <a:p>
                      <a:pPr algn="l"/>
                      <a:r>
                        <a:rPr lang="nb-NO" sz="1200" dirty="0" smtClean="0"/>
                        <a:t>2. </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4989">
                <a:tc>
                  <a:txBody>
                    <a:bodyPr/>
                    <a:lstStyle/>
                    <a:p>
                      <a:pPr algn="l"/>
                      <a:r>
                        <a:rPr lang="nb-NO" sz="1200" dirty="0" smtClean="0"/>
                        <a:t>3. </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4989">
                <a:tc>
                  <a:txBody>
                    <a:bodyPr/>
                    <a:lstStyle/>
                    <a:p>
                      <a:pPr algn="l"/>
                      <a:r>
                        <a:rPr lang="nb-NO" sz="1200" dirty="0" smtClean="0"/>
                        <a:t>4. </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4989">
                <a:tc>
                  <a:txBody>
                    <a:bodyPr/>
                    <a:lstStyle/>
                    <a:p>
                      <a:pPr algn="l"/>
                      <a:r>
                        <a:rPr lang="nb-NO" sz="1200" dirty="0" smtClean="0"/>
                        <a:t>5.</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4989">
                <a:tc>
                  <a:txBody>
                    <a:bodyPr/>
                    <a:lstStyle/>
                    <a:p>
                      <a:pPr algn="l"/>
                      <a:r>
                        <a:rPr lang="nb-NO" sz="1200" dirty="0" smtClean="0"/>
                        <a:t>6. </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34989">
                <a:tc>
                  <a:txBody>
                    <a:bodyPr/>
                    <a:lstStyle/>
                    <a:p>
                      <a:pPr algn="l"/>
                      <a:r>
                        <a:rPr lang="nb-NO" sz="1200" dirty="0" smtClean="0"/>
                        <a:t>7. </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34989">
                <a:tc>
                  <a:txBody>
                    <a:bodyPr/>
                    <a:lstStyle/>
                    <a:p>
                      <a:pPr algn="l"/>
                      <a:r>
                        <a:rPr lang="nb-NO" sz="1200" dirty="0" smtClean="0"/>
                        <a:t>8. </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34989">
                <a:tc>
                  <a:txBody>
                    <a:bodyPr/>
                    <a:lstStyle/>
                    <a:p>
                      <a:pPr algn="l"/>
                      <a:r>
                        <a:rPr lang="nb-NO" sz="1200" dirty="0" smtClean="0"/>
                        <a:t>9.</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34989">
                <a:tc>
                  <a:txBody>
                    <a:bodyPr/>
                    <a:lstStyle/>
                    <a:p>
                      <a:pPr algn="l"/>
                      <a:r>
                        <a:rPr lang="nb-NO" sz="1200" dirty="0" smtClean="0"/>
                        <a:t>10.</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09641006"/>
              </p:ext>
            </p:extLst>
          </p:nvPr>
        </p:nvGraphicFramePr>
        <p:xfrm>
          <a:off x="240110" y="4484912"/>
          <a:ext cx="9439049" cy="2103120"/>
        </p:xfrm>
        <a:graphic>
          <a:graphicData uri="http://schemas.openxmlformats.org/drawingml/2006/table">
            <a:tbl>
              <a:tblPr firstRow="1" bandRow="1">
                <a:tableStyleId>{5940675A-B579-460E-94D1-54222C63F5DA}</a:tableStyleId>
              </a:tblPr>
              <a:tblGrid>
                <a:gridCol w="1922519">
                  <a:extLst>
                    <a:ext uri="{9D8B030D-6E8A-4147-A177-3AD203B41FA5}">
                      <a16:colId xmlns:a16="http://schemas.microsoft.com/office/drawing/2014/main" val="20000"/>
                    </a:ext>
                  </a:extLst>
                </a:gridCol>
                <a:gridCol w="1503306">
                  <a:extLst>
                    <a:ext uri="{9D8B030D-6E8A-4147-A177-3AD203B41FA5}">
                      <a16:colId xmlns:a16="http://schemas.microsoft.com/office/drawing/2014/main" val="20001"/>
                    </a:ext>
                  </a:extLst>
                </a:gridCol>
                <a:gridCol w="1503306">
                  <a:extLst>
                    <a:ext uri="{9D8B030D-6E8A-4147-A177-3AD203B41FA5}">
                      <a16:colId xmlns:a16="http://schemas.microsoft.com/office/drawing/2014/main" val="20002"/>
                    </a:ext>
                  </a:extLst>
                </a:gridCol>
                <a:gridCol w="1503306">
                  <a:extLst>
                    <a:ext uri="{9D8B030D-6E8A-4147-A177-3AD203B41FA5}">
                      <a16:colId xmlns:a16="http://schemas.microsoft.com/office/drawing/2014/main" val="20003"/>
                    </a:ext>
                  </a:extLst>
                </a:gridCol>
                <a:gridCol w="1503306">
                  <a:extLst>
                    <a:ext uri="{9D8B030D-6E8A-4147-A177-3AD203B41FA5}">
                      <a16:colId xmlns:a16="http://schemas.microsoft.com/office/drawing/2014/main" val="20004"/>
                    </a:ext>
                  </a:extLst>
                </a:gridCol>
                <a:gridCol w="1503306">
                  <a:extLst>
                    <a:ext uri="{9D8B030D-6E8A-4147-A177-3AD203B41FA5}">
                      <a16:colId xmlns:a16="http://schemas.microsoft.com/office/drawing/2014/main" val="20005"/>
                    </a:ext>
                  </a:extLst>
                </a:gridCol>
              </a:tblGrid>
              <a:tr h="210207">
                <a:tc>
                  <a:txBody>
                    <a:bodyPr/>
                    <a:lstStyle/>
                    <a:p>
                      <a:r>
                        <a:rPr lang="nb-NO" sz="1200" b="1" dirty="0" smtClean="0">
                          <a:solidFill>
                            <a:schemeClr val="bg1"/>
                          </a:solidFill>
                        </a:rPr>
                        <a:t>Risikomatrise</a:t>
                      </a:r>
                      <a:endParaRPr lang="nb-NO" sz="1200" b="1" dirty="0">
                        <a:solidFill>
                          <a:schemeClr val="bg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tc gridSpan="5">
                  <a:txBody>
                    <a:bodyPr/>
                    <a:lstStyle/>
                    <a:p>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10207">
                <a:tc>
                  <a:txBody>
                    <a:bodyPr/>
                    <a:lstStyle/>
                    <a:p>
                      <a:r>
                        <a:rPr lang="nb-NO" sz="1200" dirty="0" smtClean="0"/>
                        <a:t>Svært stor sannsynlighet</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35656">
                <a:tc>
                  <a:txBody>
                    <a:bodyPr/>
                    <a:lstStyle/>
                    <a:p>
                      <a:r>
                        <a:rPr lang="nb-NO" sz="1200" dirty="0" smtClean="0"/>
                        <a:t>Stor sannsynlighet</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35656">
                <a:tc>
                  <a:txBody>
                    <a:bodyPr/>
                    <a:lstStyle/>
                    <a:p>
                      <a:r>
                        <a:rPr lang="nb-NO" sz="1200" dirty="0" smtClean="0"/>
                        <a:t>Moderat sannsynlighet</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235656">
                <a:tc>
                  <a:txBody>
                    <a:bodyPr/>
                    <a:lstStyle/>
                    <a:p>
                      <a:r>
                        <a:rPr lang="nb-NO" sz="1200" dirty="0" smtClean="0"/>
                        <a:t>Liten sannsynlighet</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235656">
                <a:tc>
                  <a:txBody>
                    <a:bodyPr/>
                    <a:lstStyle/>
                    <a:p>
                      <a:r>
                        <a:rPr lang="nb-NO" sz="1200" dirty="0" smtClean="0"/>
                        <a:t>Meget liten sannsynlighet</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5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tc>
                  <a:txBody>
                    <a:bodyPr/>
                    <a:lstStyle/>
                    <a:p>
                      <a:pPr algn="ct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9900"/>
                    </a:solidFill>
                  </a:tcPr>
                </a:tc>
                <a:extLst>
                  <a:ext uri="{0D108BD9-81ED-4DB2-BD59-A6C34878D82A}">
                    <a16:rowId xmlns:a16="http://schemas.microsoft.com/office/drawing/2014/main" val="10005"/>
                  </a:ext>
                </a:extLst>
              </a:tr>
              <a:tr h="235656">
                <a:tc>
                  <a:txBody>
                    <a:bodyPr/>
                    <a:lstStyle/>
                    <a:p>
                      <a:endParaRPr lang="nb-NO" sz="1200" dirty="0"/>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b-NO" sz="1200" dirty="0" smtClean="0"/>
                        <a:t>Ubetydelig</a:t>
                      </a:r>
                      <a:r>
                        <a:rPr lang="nb-NO" sz="1200" baseline="0" dirty="0" smtClean="0"/>
                        <a:t> konsekvens</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nb-NO" sz="1200" dirty="0" smtClean="0"/>
                        <a:t>Lav                konsekvens</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nb-NO" sz="1200" dirty="0" smtClean="0"/>
                        <a:t>Moderat konsekvens</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nb-NO" sz="1200" dirty="0" smtClean="0"/>
                        <a:t>Alvorlig konsekvens</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nb-NO" sz="1200" dirty="0" smtClean="0"/>
                        <a:t>Svært alvorlig konsekvens</a:t>
                      </a:r>
                      <a:endParaRPr lang="nb-NO"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8400475" y="6154"/>
            <a:ext cx="1503938" cy="523220"/>
          </a:xfrm>
          <a:prstGeom prst="rect">
            <a:avLst/>
          </a:prstGeom>
        </p:spPr>
        <p:txBody>
          <a:bodyPr vert="horz" lIns="91440" tIns="45720" rIns="91440" bIns="45720" rtlCol="0" anchor="t">
            <a:normAutofit/>
          </a:bodyPr>
          <a:lstStyle>
            <a:lvl1pPr>
              <a:spcBef>
                <a:spcPct val="0"/>
              </a:spcBef>
              <a:buNone/>
              <a:defRPr sz="2800" baseline="0">
                <a:solidFill>
                  <a:srgbClr val="3A7EC0"/>
                </a:solidFill>
                <a:latin typeface="Arial"/>
                <a:ea typeface="+mj-ea"/>
                <a:cs typeface="Arial"/>
              </a:defRPr>
            </a:lvl1pPr>
          </a:lstStyle>
          <a:p>
            <a:pPr algn="r"/>
            <a:r>
              <a:rPr lang="nb-NO" sz="1400" dirty="0"/>
              <a:t>Side </a:t>
            </a:r>
            <a:r>
              <a:rPr lang="nb-NO" sz="1400" dirty="0" smtClean="0"/>
              <a:t>3 av 3</a:t>
            </a:r>
            <a:endParaRPr lang="nb-NO" sz="1400" dirty="0"/>
          </a:p>
        </p:txBody>
      </p:sp>
    </p:spTree>
    <p:extLst>
      <p:ext uri="{BB962C8B-B14F-4D97-AF65-F5344CB8AC3E}">
        <p14:creationId xmlns:p14="http://schemas.microsoft.com/office/powerpoint/2010/main" val="255667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b-NO" dirty="0" smtClean="0"/>
              <a:t>Introduksjon til ROS-analyse</a:t>
            </a:r>
            <a:endParaRPr lang="nb-NO" dirty="0"/>
          </a:p>
        </p:txBody>
      </p:sp>
    </p:spTree>
    <p:extLst>
      <p:ext uri="{BB962C8B-B14F-4D97-AF65-F5344CB8AC3E}">
        <p14:creationId xmlns:p14="http://schemas.microsoft.com/office/powerpoint/2010/main" val="384511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Introduksjon til ROS-analyse</a:t>
            </a:r>
            <a:endParaRPr lang="nb-NO" dirty="0"/>
          </a:p>
        </p:txBody>
      </p:sp>
      <p:sp>
        <p:nvSpPr>
          <p:cNvPr id="3" name="Text Placeholder 2"/>
          <p:cNvSpPr>
            <a:spLocks noGrp="1"/>
          </p:cNvSpPr>
          <p:nvPr>
            <p:ph type="body" sz="quarter" idx="14"/>
          </p:nvPr>
        </p:nvSpPr>
        <p:spPr/>
        <p:txBody>
          <a:bodyPr/>
          <a:lstStyle/>
          <a:p>
            <a:r>
              <a:rPr lang="nb-NO" dirty="0" smtClean="0"/>
              <a:t>Hva er ROS-analyse?</a:t>
            </a:r>
            <a:endParaRPr lang="nb-NO" dirty="0"/>
          </a:p>
        </p:txBody>
      </p:sp>
      <p:sp>
        <p:nvSpPr>
          <p:cNvPr id="5" name="Text Placeholder 4"/>
          <p:cNvSpPr>
            <a:spLocks noGrp="1"/>
          </p:cNvSpPr>
          <p:nvPr>
            <p:ph type="body" sz="quarter" idx="17"/>
          </p:nvPr>
        </p:nvSpPr>
        <p:spPr/>
        <p:txBody>
          <a:bodyPr>
            <a:noAutofit/>
          </a:bodyPr>
          <a:lstStyle/>
          <a:p>
            <a:pPr marL="285750" indent="-285750">
              <a:buFont typeface="Arial" panose="020B0604020202020204" pitchFamily="34" charset="0"/>
              <a:buChar char="•"/>
            </a:pPr>
            <a:r>
              <a:rPr lang="nb-NO" dirty="0" smtClean="0"/>
              <a:t>ROS-analyse står for risiko- og sårbarhetsanalyse.</a:t>
            </a:r>
            <a:endParaRPr lang="nb-NO" dirty="0"/>
          </a:p>
          <a:p>
            <a:pPr marL="285750" indent="-285750">
              <a:buFont typeface="Arial" panose="020B0604020202020204" pitchFamily="34" charset="0"/>
              <a:buChar char="•"/>
            </a:pPr>
            <a:r>
              <a:rPr lang="nb-NO" dirty="0"/>
              <a:t>I analysen kartlegger </a:t>
            </a:r>
            <a:r>
              <a:rPr lang="nb-NO" dirty="0" smtClean="0"/>
              <a:t>dere </a:t>
            </a:r>
            <a:r>
              <a:rPr lang="nb-NO" dirty="0"/>
              <a:t>sannsynligheten og konsekvensen av uønskede hendelser, som for eksempel strømbrudd, feilmedisinering og personellmangel, prioriterer risikoområder og planlegger tiltak for å forhindre dem eller redusere konsekvensen av dem. </a:t>
            </a:r>
            <a:endParaRPr lang="nb-NO" dirty="0" smtClean="0"/>
          </a:p>
          <a:p>
            <a:pPr marL="285750" indent="-285750">
              <a:buFont typeface="Arial" panose="020B0604020202020204" pitchFamily="34" charset="0"/>
              <a:buChar char="•"/>
            </a:pPr>
            <a:r>
              <a:rPr lang="nb-NO" dirty="0"/>
              <a:t>ROS-analysen er i hovedsak en kvalitativ risikovurdering, bygget på faglig skjønn og erfaring.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smtClean="0"/>
          </a:p>
        </p:txBody>
      </p:sp>
      <p:sp>
        <p:nvSpPr>
          <p:cNvPr id="7" name="Text Placeholder 6"/>
          <p:cNvSpPr>
            <a:spLocks noGrp="1"/>
          </p:cNvSpPr>
          <p:nvPr>
            <p:ph type="body" sz="quarter" idx="19"/>
          </p:nvPr>
        </p:nvSpPr>
        <p:spPr>
          <a:xfrm>
            <a:off x="6393160" y="2080594"/>
            <a:ext cx="3177878" cy="1675360"/>
          </a:xfrm>
        </p:spPr>
        <p:txBody>
          <a:bodyPr>
            <a:normAutofit/>
          </a:bodyPr>
          <a:lstStyle/>
          <a:p>
            <a:pPr marL="285750" indent="-285750">
              <a:buFont typeface="Arial" panose="020B0604020202020204" pitchFamily="34" charset="0"/>
              <a:buChar char="•"/>
            </a:pPr>
            <a:r>
              <a:rPr lang="nb-NO" dirty="0" smtClean="0"/>
              <a:t>Fase 3: Utarbeides under planlegging av piloten.</a:t>
            </a:r>
          </a:p>
          <a:p>
            <a:pPr marL="285750" indent="-285750">
              <a:buFont typeface="Arial" panose="020B0604020202020204" pitchFamily="34" charset="0"/>
              <a:buChar char="•"/>
            </a:pPr>
            <a:r>
              <a:rPr lang="nb-NO" dirty="0"/>
              <a:t>Fase 4</a:t>
            </a:r>
            <a:r>
              <a:rPr lang="nb-NO" dirty="0" smtClean="0"/>
              <a:t>: </a:t>
            </a:r>
            <a:r>
              <a:rPr lang="nb-NO" dirty="0"/>
              <a:t>Utarbeides under </a:t>
            </a:r>
            <a:r>
              <a:rPr lang="nb-NO" dirty="0" smtClean="0"/>
              <a:t>overgang til drift.</a:t>
            </a:r>
            <a:endParaRPr lang="nb-NO" dirty="0"/>
          </a:p>
        </p:txBody>
      </p:sp>
      <p:sp>
        <p:nvSpPr>
          <p:cNvPr id="8" name="Text Placeholder 7"/>
          <p:cNvSpPr>
            <a:spLocks noGrp="1"/>
          </p:cNvSpPr>
          <p:nvPr>
            <p:ph type="body" sz="quarter" idx="20"/>
          </p:nvPr>
        </p:nvSpPr>
        <p:spPr/>
        <p:txBody>
          <a:bodyPr vert="horz" lIns="91440" tIns="45720" rIns="91440" bIns="45720" rtlCol="0">
            <a:normAutofit/>
          </a:bodyPr>
          <a:lstStyle/>
          <a:p>
            <a:pPr marL="285750" indent="-285750"/>
            <a:r>
              <a:rPr lang="nb-NO" dirty="0"/>
              <a:t>Prosjektleder og team</a:t>
            </a:r>
          </a:p>
          <a:p>
            <a:pPr marL="285750" indent="-285750"/>
            <a:r>
              <a:rPr lang="nb-NO" dirty="0" smtClean="0"/>
              <a:t>Ledere, mellomledere og ansatte</a:t>
            </a:r>
          </a:p>
          <a:p>
            <a:pPr marL="285750" indent="-285750"/>
            <a:r>
              <a:rPr lang="nb-NO" dirty="0"/>
              <a:t>Kvalitetsansvarlig</a:t>
            </a:r>
          </a:p>
          <a:p>
            <a:pPr marL="285750" indent="-285750"/>
            <a:r>
              <a:rPr lang="nb-NO" dirty="0" smtClean="0"/>
              <a:t>IKT-ansvarlig</a:t>
            </a:r>
          </a:p>
          <a:p>
            <a:pPr marL="285750" indent="-285750"/>
            <a:r>
              <a:rPr lang="nb-NO" dirty="0" smtClean="0"/>
              <a:t>Evt. leverandør</a:t>
            </a:r>
          </a:p>
        </p:txBody>
      </p:sp>
      <p:sp>
        <p:nvSpPr>
          <p:cNvPr id="9" name="Text Placeholder 8"/>
          <p:cNvSpPr>
            <a:spLocks noGrp="1"/>
          </p:cNvSpPr>
          <p:nvPr>
            <p:ph type="body" sz="quarter" idx="21"/>
          </p:nvPr>
        </p:nvSpPr>
        <p:spPr>
          <a:xfrm>
            <a:off x="209551" y="4231356"/>
            <a:ext cx="5655978" cy="360000"/>
          </a:xfrm>
        </p:spPr>
        <p:txBody>
          <a:bodyPr/>
          <a:lstStyle/>
          <a:p>
            <a:r>
              <a:rPr lang="nb-NO" dirty="0" smtClean="0"/>
              <a:t>Begreper</a:t>
            </a:r>
            <a:endParaRPr lang="nb-NO" dirty="0"/>
          </a:p>
        </p:txBody>
      </p:sp>
      <p:sp>
        <p:nvSpPr>
          <p:cNvPr id="10" name="Text Placeholder 9"/>
          <p:cNvSpPr>
            <a:spLocks noGrp="1"/>
          </p:cNvSpPr>
          <p:nvPr>
            <p:ph type="body" sz="quarter" idx="22"/>
          </p:nvPr>
        </p:nvSpPr>
        <p:spPr>
          <a:xfrm>
            <a:off x="208387" y="4591356"/>
            <a:ext cx="5657142" cy="1501940"/>
          </a:xfrm>
        </p:spPr>
        <p:txBody>
          <a:bodyPr vert="horz" lIns="91440" tIns="45720" rIns="91440" bIns="45720" rtlCol="0">
            <a:noAutofit/>
          </a:bodyPr>
          <a:lstStyle/>
          <a:p>
            <a:pPr marL="285750" indent="-285750">
              <a:buFont typeface="Arial" panose="020B0604020202020204" pitchFamily="34" charset="0"/>
              <a:buChar char="•"/>
            </a:pPr>
            <a:r>
              <a:rPr lang="nb-NO" dirty="0"/>
              <a:t>Risiko er et uttrykk for den fare som uønskede hendelser representerer for mennesker, miljø og materielle verdier. Risikoen uttrykkes ved sannsynlighet for og konsekvensene av de uønskede hendelsene.</a:t>
            </a:r>
          </a:p>
          <a:p>
            <a:pPr marL="285750" indent="-285750">
              <a:buFont typeface="Arial" panose="020B0604020202020204" pitchFamily="34" charset="0"/>
              <a:buChar char="•"/>
            </a:pPr>
            <a:r>
              <a:rPr lang="nb-NO" dirty="0"/>
              <a:t>Sårbarhet er et uttrykk for et systems evne til å fungere og oppnå sine mål når det utsettes for påkjenninger.</a:t>
            </a:r>
          </a:p>
          <a:p>
            <a:pPr marL="285750" indent="-285750">
              <a:buFont typeface="Arial" panose="020B0604020202020204" pitchFamily="34" charset="0"/>
              <a:buChar char="•"/>
            </a:pPr>
            <a:endParaRPr lang="nb-NO" dirty="0"/>
          </a:p>
        </p:txBody>
      </p:sp>
      <p:sp>
        <p:nvSpPr>
          <p:cNvPr id="11" name="Text Placeholder 10"/>
          <p:cNvSpPr>
            <a:spLocks noGrp="1"/>
          </p:cNvSpPr>
          <p:nvPr>
            <p:ph type="body" sz="quarter" idx="23"/>
          </p:nvPr>
        </p:nvSpPr>
        <p:spPr/>
        <p:txBody>
          <a:bodyPr/>
          <a:lstStyle/>
          <a:p>
            <a:r>
              <a:rPr lang="nb-NO" dirty="0" smtClean="0"/>
              <a:t>Når utarbeides dette?</a:t>
            </a:r>
            <a:endParaRPr lang="nb-NO" dirty="0"/>
          </a:p>
        </p:txBody>
      </p:sp>
      <p:sp>
        <p:nvSpPr>
          <p:cNvPr id="12" name="Text Placeholder 11"/>
          <p:cNvSpPr>
            <a:spLocks noGrp="1"/>
          </p:cNvSpPr>
          <p:nvPr>
            <p:ph type="body" sz="quarter" idx="24"/>
          </p:nvPr>
        </p:nvSpPr>
        <p:spPr/>
        <p:txBody>
          <a:bodyPr/>
          <a:lstStyle/>
          <a:p>
            <a:r>
              <a:rPr lang="nb-NO" dirty="0" smtClean="0"/>
              <a:t>Hvem er med?</a:t>
            </a:r>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3</a:t>
            </a:fld>
            <a:endParaRPr lang="nb-NO" dirty="0"/>
          </a:p>
        </p:txBody>
      </p:sp>
      <p:sp>
        <p:nvSpPr>
          <p:cNvPr id="17" name="Rectangle 16"/>
          <p:cNvSpPr/>
          <p:nvPr/>
        </p:nvSpPr>
        <p:spPr>
          <a:xfrm>
            <a:off x="8356111" y="6458445"/>
            <a:ext cx="1356461" cy="215444"/>
          </a:xfrm>
          <a:prstGeom prst="rect">
            <a:avLst/>
          </a:prstGeom>
        </p:spPr>
        <p:txBody>
          <a:bodyPr wrap="none">
            <a:spAutoFit/>
          </a:bodyPr>
          <a:lstStyle/>
          <a:p>
            <a:r>
              <a:rPr lang="nb-NO" sz="800" i="1" dirty="0" smtClean="0">
                <a:solidFill>
                  <a:schemeClr val="tx1"/>
                </a:solidFill>
                <a:latin typeface="Arial"/>
                <a:cs typeface="Arial"/>
              </a:rPr>
              <a:t>Kilde: helsebiblioteket.no</a:t>
            </a:r>
            <a:endParaRPr lang="nb-NO" sz="800" i="1" dirty="0">
              <a:solidFill>
                <a:schemeClr val="tx1"/>
              </a:solidFill>
              <a:latin typeface="Arial"/>
              <a:cs typeface="Arial"/>
            </a:endParaRPr>
          </a:p>
        </p:txBody>
      </p:sp>
    </p:spTree>
    <p:extLst>
      <p:ext uri="{BB962C8B-B14F-4D97-AF65-F5344CB8AC3E}">
        <p14:creationId xmlns:p14="http://schemas.microsoft.com/office/powerpoint/2010/main" val="3990399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9203084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ext Placeholder 9"/>
          <p:cNvSpPr>
            <a:spLocks noGrp="1"/>
          </p:cNvSpPr>
          <p:nvPr>
            <p:ph type="body" sz="quarter" idx="22"/>
          </p:nvPr>
        </p:nvSpPr>
        <p:spPr>
          <a:xfrm>
            <a:off x="208387" y="1988800"/>
            <a:ext cx="5657142" cy="3312408"/>
          </a:xfrm>
        </p:spPr>
        <p:txBody>
          <a:bodyPr vert="horz" lIns="91440" tIns="45720" rIns="91440" bIns="45720" rtlCol="0">
            <a:noAutofit/>
          </a:bodyPr>
          <a:lstStyle/>
          <a:p>
            <a:r>
              <a:rPr lang="nb-NO" dirty="0"/>
              <a:t>Dere bør gjennomføre ROS-analyse for å</a:t>
            </a:r>
            <a:r>
              <a:rPr lang="nb-NO" dirty="0" smtClean="0"/>
              <a:t>:</a:t>
            </a:r>
          </a:p>
          <a:p>
            <a:pPr marL="285750" indent="-285750">
              <a:buFont typeface="Arial" panose="020B0604020202020204" pitchFamily="34" charset="0"/>
              <a:buChar char="•"/>
            </a:pPr>
            <a:r>
              <a:rPr lang="nb-NO" dirty="0" smtClean="0"/>
              <a:t>Oppfylle en rekke lover og forskrifter som stiller krav om gjennomføring av risiko- og sårbarhetsanalyser, både med tanke på beredskap, og for kartlegging av behov for forbedring. </a:t>
            </a:r>
            <a:r>
              <a:rPr lang="nb-NO" dirty="0" smtClean="0"/>
              <a:t/>
            </a:r>
            <a:br>
              <a:rPr lang="nb-NO" dirty="0" smtClean="0"/>
            </a:br>
            <a:endParaRPr lang="nb-NO" dirty="0" smtClean="0"/>
          </a:p>
          <a:p>
            <a:pPr marL="285750" indent="-285750">
              <a:buFont typeface="Arial" panose="020B0604020202020204" pitchFamily="34" charset="0"/>
              <a:buChar char="•"/>
            </a:pPr>
            <a:r>
              <a:rPr lang="nb-NO" dirty="0" smtClean="0"/>
              <a:t>Bevisstgjøre ansatte om risiko og sårbarhet i egen virksomhet og motivere dem for nødvendig endring og forbedring</a:t>
            </a:r>
            <a:r>
              <a:rPr lang="nb-NO" dirty="0" smtClean="0"/>
              <a:t>.</a:t>
            </a:r>
            <a:br>
              <a:rPr lang="nb-NO" dirty="0" smtClean="0"/>
            </a:br>
            <a:endParaRPr lang="nb-NO" dirty="0" smtClean="0"/>
          </a:p>
          <a:p>
            <a:pPr marL="285750" indent="-285750">
              <a:buFont typeface="Arial" panose="020B0604020202020204" pitchFamily="34" charset="0"/>
              <a:buChar char="•"/>
            </a:pPr>
            <a:r>
              <a:rPr lang="nb-NO" dirty="0" smtClean="0"/>
              <a:t>Forebygge uønskede hendelser ved hjelp av konkrete tiltak, og ha en god plan for hvordan håndtere situasjoner når uønskede hendelser oppstår</a:t>
            </a:r>
            <a:r>
              <a:rPr lang="nb-NO" dirty="0" smtClean="0"/>
              <a:t>.</a:t>
            </a:r>
            <a:br>
              <a:rPr lang="nb-NO" dirty="0" smtClean="0"/>
            </a:br>
            <a:endParaRPr lang="nb-NO" dirty="0" smtClean="0"/>
          </a:p>
          <a:p>
            <a:pPr marL="285750" indent="-285750">
              <a:buFont typeface="Arial" panose="020B0604020202020204" pitchFamily="34" charset="0"/>
              <a:buChar char="•"/>
            </a:pPr>
            <a:r>
              <a:rPr lang="nb-NO" dirty="0" smtClean="0"/>
              <a:t>Vurdere om ny teknologi, metoder eller rutiner skal tas i bruk, både med tanke på tekniske og menneskelige faktorer.</a:t>
            </a:r>
          </a:p>
          <a:p>
            <a:pPr marL="285750" indent="-285750">
              <a:buFont typeface="Arial" panose="020B0604020202020204" pitchFamily="34" charset="0"/>
              <a:buChar char="•"/>
            </a:pPr>
            <a:endParaRPr lang="nb-NO" dirty="0"/>
          </a:p>
        </p:txBody>
      </p:sp>
      <p:sp>
        <p:nvSpPr>
          <p:cNvPr id="2" name="Title 1"/>
          <p:cNvSpPr>
            <a:spLocks noGrp="1"/>
          </p:cNvSpPr>
          <p:nvPr>
            <p:ph type="title"/>
          </p:nvPr>
        </p:nvSpPr>
        <p:spPr/>
        <p:txBody>
          <a:bodyPr/>
          <a:lstStyle/>
          <a:p>
            <a:r>
              <a:rPr lang="nb-NO" dirty="0" smtClean="0"/>
              <a:t>Introduksjon til ROS-analyse</a:t>
            </a:r>
            <a:endParaRPr lang="nb-NO" dirty="0"/>
          </a:p>
        </p:txBody>
      </p:sp>
      <p:sp>
        <p:nvSpPr>
          <p:cNvPr id="9" name="Text Placeholder 8"/>
          <p:cNvSpPr>
            <a:spLocks noGrp="1"/>
          </p:cNvSpPr>
          <p:nvPr>
            <p:ph type="body" sz="quarter" idx="21"/>
          </p:nvPr>
        </p:nvSpPr>
        <p:spPr>
          <a:xfrm>
            <a:off x="209551" y="1628800"/>
            <a:ext cx="5655978" cy="360000"/>
          </a:xfrm>
        </p:spPr>
        <p:txBody>
          <a:bodyPr/>
          <a:lstStyle/>
          <a:p>
            <a:r>
              <a:rPr lang="nb-NO" dirty="0"/>
              <a:t>Hvorfor gjennomføre ROS-analyse</a:t>
            </a:r>
            <a:r>
              <a:rPr lang="nb-NO" dirty="0" smtClean="0"/>
              <a:t>?</a:t>
            </a:r>
            <a:endParaRPr lang="nb-NO" dirty="0"/>
          </a:p>
        </p:txBody>
      </p:sp>
      <p:sp>
        <p:nvSpPr>
          <p:cNvPr id="13" name="Slide Number Placeholder 12"/>
          <p:cNvSpPr>
            <a:spLocks noGrp="1"/>
          </p:cNvSpPr>
          <p:nvPr>
            <p:ph type="sldNum" sz="quarter" idx="4"/>
          </p:nvPr>
        </p:nvSpPr>
        <p:spPr>
          <a:xfrm>
            <a:off x="128464" y="6526437"/>
            <a:ext cx="2462212" cy="156257"/>
          </a:xfrm>
        </p:spPr>
        <p:txBody>
          <a:bodyPr/>
          <a:lstStyle/>
          <a:p>
            <a:fld id="{51360949-4B9F-9B4C-948A-35244A0B85F5}" type="slidenum">
              <a:rPr lang="nb-NO" smtClean="0"/>
              <a:pPr/>
              <a:t>4</a:t>
            </a:fld>
            <a:endParaRPr lang="nb-NO" dirty="0"/>
          </a:p>
        </p:txBody>
      </p:sp>
      <p:sp>
        <p:nvSpPr>
          <p:cNvPr id="17" name="Rectangle 16"/>
          <p:cNvSpPr/>
          <p:nvPr/>
        </p:nvSpPr>
        <p:spPr>
          <a:xfrm>
            <a:off x="8356111" y="6458445"/>
            <a:ext cx="1356461" cy="215444"/>
          </a:xfrm>
          <a:prstGeom prst="rect">
            <a:avLst/>
          </a:prstGeom>
        </p:spPr>
        <p:txBody>
          <a:bodyPr wrap="none">
            <a:spAutoFit/>
          </a:bodyPr>
          <a:lstStyle/>
          <a:p>
            <a:r>
              <a:rPr lang="nb-NO" sz="800" i="1" dirty="0" smtClean="0">
                <a:solidFill>
                  <a:schemeClr val="tx1"/>
                </a:solidFill>
                <a:latin typeface="Arial"/>
                <a:cs typeface="Arial"/>
              </a:rPr>
              <a:t>Kilde: helsebiblioteket.no</a:t>
            </a:r>
            <a:endParaRPr lang="nb-NO" sz="800" i="1" dirty="0">
              <a:solidFill>
                <a:schemeClr val="tx1"/>
              </a:solidFill>
              <a:latin typeface="Arial"/>
              <a:cs typeface="Arial"/>
            </a:endParaRPr>
          </a:p>
        </p:txBody>
      </p:sp>
      <p:pic>
        <p:nvPicPr>
          <p:cNvPr id="35" name="Picture 34" descr="175606467 (1).jpg"/>
          <p:cNvPicPr>
            <a:picLocks noChangeAspect="1"/>
          </p:cNvPicPr>
          <p:nvPr/>
        </p:nvPicPr>
        <p:blipFill rotWithShape="1">
          <a:blip r:embed="rId6" cstate="print">
            <a:grayscl/>
            <a:extLst>
              <a:ext uri="{28A0092B-C50C-407E-A947-70E740481C1C}">
                <a14:useLocalDpi xmlns:a14="http://schemas.microsoft.com/office/drawing/2010/main"/>
              </a:ext>
            </a:extLst>
          </a:blip>
          <a:srcRect/>
          <a:stretch/>
        </p:blipFill>
        <p:spPr>
          <a:xfrm>
            <a:off x="6428840" y="1773236"/>
            <a:ext cx="3166857" cy="3860281"/>
          </a:xfrm>
          <a:prstGeom prst="rect">
            <a:avLst/>
          </a:prstGeom>
        </p:spPr>
      </p:pic>
    </p:spTree>
    <p:extLst>
      <p:ext uri="{BB962C8B-B14F-4D97-AF65-F5344CB8AC3E}">
        <p14:creationId xmlns:p14="http://schemas.microsoft.com/office/powerpoint/2010/main" val="3911640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Introduksjon til ROS-analyse</a:t>
            </a:r>
          </a:p>
        </p:txBody>
      </p:sp>
      <p:sp>
        <p:nvSpPr>
          <p:cNvPr id="3" name="Text Placeholder 2"/>
          <p:cNvSpPr>
            <a:spLocks noGrp="1"/>
          </p:cNvSpPr>
          <p:nvPr>
            <p:ph type="body" sz="quarter" idx="17"/>
          </p:nvPr>
        </p:nvSpPr>
        <p:spPr>
          <a:xfrm>
            <a:off x="209550" y="1628774"/>
            <a:ext cx="5895578" cy="5040586"/>
          </a:xfrm>
        </p:spPr>
        <p:txBody>
          <a:bodyPr>
            <a:noAutofit/>
          </a:bodyPr>
          <a:lstStyle/>
          <a:p>
            <a:r>
              <a:rPr lang="nb-NO" b="1" dirty="0">
                <a:solidFill>
                  <a:srgbClr val="3A7EC0"/>
                </a:solidFill>
              </a:rPr>
              <a:t>Hvordan gjennomføre ROS-analyse</a:t>
            </a:r>
            <a:r>
              <a:rPr lang="nb-NO" b="1" dirty="0" smtClean="0">
                <a:solidFill>
                  <a:srgbClr val="3A7EC0"/>
                </a:solidFill>
              </a:rPr>
              <a:t>?</a:t>
            </a:r>
          </a:p>
          <a:p>
            <a:endParaRPr lang="nb-NO" sz="800" b="1" dirty="0">
              <a:solidFill>
                <a:srgbClr val="3A7EC0"/>
              </a:solidFill>
            </a:endParaRPr>
          </a:p>
          <a:p>
            <a:r>
              <a:rPr lang="nb-NO" b="1" dirty="0" smtClean="0">
                <a:solidFill>
                  <a:srgbClr val="3A7EC0"/>
                </a:solidFill>
              </a:rPr>
              <a:t>Steg 1  </a:t>
            </a:r>
            <a:r>
              <a:rPr lang="nb-NO" dirty="0" smtClean="0"/>
              <a:t>Definer et analyseområde, dvs. et organisatorisk, geografisk eller funksjonelt nivå som skal analyseres. Involver flest mulig som er berørt av det gitte området for best mulig kartlegging.</a:t>
            </a:r>
          </a:p>
          <a:p>
            <a:endParaRPr lang="nb-NO" sz="1200" dirty="0" smtClean="0"/>
          </a:p>
          <a:p>
            <a:r>
              <a:rPr lang="nb-NO" b="1" dirty="0" smtClean="0">
                <a:solidFill>
                  <a:srgbClr val="3A7EC0"/>
                </a:solidFill>
              </a:rPr>
              <a:t>Steg 2</a:t>
            </a:r>
            <a:r>
              <a:rPr lang="nb-NO" dirty="0" smtClean="0">
                <a:solidFill>
                  <a:srgbClr val="3A7EC0"/>
                </a:solidFill>
              </a:rPr>
              <a:t>  </a:t>
            </a:r>
            <a:r>
              <a:rPr lang="nb-NO" dirty="0" smtClean="0"/>
              <a:t>Definer de uønskede hendelsene som kan inntreffe. Hver uønskede hendelse konkretiseres og formuleres så presist som mulig.</a:t>
            </a:r>
          </a:p>
          <a:p>
            <a:endParaRPr lang="nb-NO" sz="1200" dirty="0" smtClean="0"/>
          </a:p>
          <a:p>
            <a:r>
              <a:rPr lang="nb-NO" b="1" dirty="0" smtClean="0">
                <a:solidFill>
                  <a:srgbClr val="3A7EC0"/>
                </a:solidFill>
              </a:rPr>
              <a:t>Steg 3  </a:t>
            </a:r>
            <a:r>
              <a:rPr lang="nb-NO" dirty="0" smtClean="0"/>
              <a:t>Gjennomfør en analyse av hver hendelse i malen som følger:</a:t>
            </a:r>
          </a:p>
          <a:p>
            <a:endParaRPr lang="nb-NO" sz="800" dirty="0" smtClean="0"/>
          </a:p>
          <a:p>
            <a:pPr marL="285750" indent="-285750">
              <a:buFont typeface="Arial" panose="020B0604020202020204" pitchFamily="34" charset="0"/>
              <a:buChar char="•"/>
            </a:pPr>
            <a:r>
              <a:rPr lang="nb-NO" b="1" dirty="0" smtClean="0"/>
              <a:t>Side 1 i malen: </a:t>
            </a:r>
            <a:r>
              <a:rPr lang="nb-NO" dirty="0" smtClean="0"/>
              <a:t>List opp mulige årsaker til hendelsene. Beskriv eksisterende og nye forebyggende tiltak og forventet effekt for hver tiltak. Definer sannsynligheten for at hendelsen inntreffer ved å krysse av et av følgende alternativer i tabellen</a:t>
            </a:r>
            <a:r>
              <a:rPr lang="nb-NO" dirty="0"/>
              <a:t>:</a:t>
            </a:r>
            <a:endParaRPr lang="nb-NO" dirty="0" smtClean="0"/>
          </a:p>
          <a:p>
            <a:pPr marL="742950" lvl="1" indent="-285750">
              <a:buFontTx/>
              <a:buChar char="-"/>
            </a:pPr>
            <a:r>
              <a:rPr lang="nb-NO" dirty="0" smtClean="0">
                <a:solidFill>
                  <a:schemeClr val="tx1"/>
                </a:solidFill>
              </a:rPr>
              <a:t>Svært stor - hendelsen </a:t>
            </a:r>
            <a:r>
              <a:rPr lang="nb-NO" dirty="0">
                <a:solidFill>
                  <a:schemeClr val="tx1"/>
                </a:solidFill>
              </a:rPr>
              <a:t>inntreffer flere ganger hvert </a:t>
            </a:r>
            <a:r>
              <a:rPr lang="nb-NO" dirty="0" smtClean="0">
                <a:solidFill>
                  <a:schemeClr val="tx1"/>
                </a:solidFill>
              </a:rPr>
              <a:t>år</a:t>
            </a:r>
          </a:p>
          <a:p>
            <a:pPr marL="742950" lvl="1" indent="-285750">
              <a:buFontTx/>
              <a:buChar char="-"/>
            </a:pPr>
            <a:r>
              <a:rPr lang="nb-NO" dirty="0" smtClean="0">
                <a:solidFill>
                  <a:schemeClr val="tx1"/>
                </a:solidFill>
              </a:rPr>
              <a:t>Stor - hendelsen </a:t>
            </a:r>
            <a:r>
              <a:rPr lang="nb-NO" dirty="0">
                <a:solidFill>
                  <a:schemeClr val="tx1"/>
                </a:solidFill>
              </a:rPr>
              <a:t>inntreffer </a:t>
            </a:r>
            <a:r>
              <a:rPr lang="nb-NO" dirty="0" smtClean="0">
                <a:solidFill>
                  <a:schemeClr val="tx1"/>
                </a:solidFill>
              </a:rPr>
              <a:t>en gang per 1-5 år</a:t>
            </a:r>
          </a:p>
          <a:p>
            <a:pPr marL="742950" lvl="1" indent="-285750">
              <a:buFontTx/>
              <a:buChar char="-"/>
            </a:pPr>
            <a:r>
              <a:rPr lang="nb-NO" dirty="0" smtClean="0">
                <a:solidFill>
                  <a:schemeClr val="tx1"/>
                </a:solidFill>
              </a:rPr>
              <a:t>Moderat - hendelsen inntreffer en gang per 6-10 år</a:t>
            </a:r>
          </a:p>
          <a:p>
            <a:pPr marL="742950" lvl="1" indent="-285750">
              <a:buFontTx/>
              <a:buChar char="-"/>
            </a:pPr>
            <a:r>
              <a:rPr lang="nb-NO" dirty="0" smtClean="0">
                <a:solidFill>
                  <a:schemeClr val="tx1"/>
                </a:solidFill>
              </a:rPr>
              <a:t>Liten - hendelsen </a:t>
            </a:r>
            <a:r>
              <a:rPr lang="nb-NO" dirty="0">
                <a:solidFill>
                  <a:schemeClr val="tx1"/>
                </a:solidFill>
              </a:rPr>
              <a:t>inntreffer en gang </a:t>
            </a:r>
            <a:r>
              <a:rPr lang="nb-NO" dirty="0" smtClean="0">
                <a:solidFill>
                  <a:schemeClr val="tx1"/>
                </a:solidFill>
              </a:rPr>
              <a:t>per 11-49 </a:t>
            </a:r>
            <a:r>
              <a:rPr lang="nb-NO" dirty="0">
                <a:solidFill>
                  <a:schemeClr val="tx1"/>
                </a:solidFill>
              </a:rPr>
              <a:t>år </a:t>
            </a:r>
            <a:endParaRPr lang="nb-NO" dirty="0" smtClean="0">
              <a:solidFill>
                <a:schemeClr val="tx1"/>
              </a:solidFill>
            </a:endParaRPr>
          </a:p>
          <a:p>
            <a:pPr marL="742950" lvl="1" indent="-285750">
              <a:buFontTx/>
              <a:buChar char="-"/>
            </a:pPr>
            <a:r>
              <a:rPr lang="nb-NO" dirty="0" smtClean="0">
                <a:solidFill>
                  <a:schemeClr val="tx1"/>
                </a:solidFill>
              </a:rPr>
              <a:t>Meget liten - hendelsen </a:t>
            </a:r>
            <a:r>
              <a:rPr lang="nb-NO" dirty="0">
                <a:solidFill>
                  <a:schemeClr val="tx1"/>
                </a:solidFill>
              </a:rPr>
              <a:t>inntreffer en gang per 50 år eller </a:t>
            </a:r>
            <a:r>
              <a:rPr lang="nb-NO" dirty="0" smtClean="0">
                <a:solidFill>
                  <a:schemeClr val="tx1"/>
                </a:solidFill>
              </a:rPr>
              <a:t>sjeldnere</a:t>
            </a:r>
            <a:endParaRPr lang="nb-NO" dirty="0">
              <a:solidFill>
                <a:schemeClr val="tx1"/>
              </a:solidFill>
            </a:endParaRPr>
          </a:p>
          <a:p>
            <a:endParaRPr lang="nb-NO" dirty="0" smtClean="0"/>
          </a:p>
          <a:p>
            <a:endParaRPr lang="nb-NO" dirty="0"/>
          </a:p>
        </p:txBody>
      </p:sp>
      <p:sp>
        <p:nvSpPr>
          <p:cNvPr id="16" name="Text Placeholder 15"/>
          <p:cNvSpPr>
            <a:spLocks noGrp="1"/>
          </p:cNvSpPr>
          <p:nvPr>
            <p:ph type="body" sz="quarter" idx="23"/>
          </p:nvPr>
        </p:nvSpPr>
        <p:spPr/>
        <p:txBody>
          <a:bodyPr/>
          <a:lstStyle/>
          <a:p>
            <a:r>
              <a:rPr lang="nb-NO" dirty="0" smtClean="0"/>
              <a:t>Mal for ROS-analyse</a:t>
            </a:r>
            <a:endParaRPr lang="en-GB" dirty="0"/>
          </a:p>
        </p:txBody>
      </p:sp>
      <p:sp>
        <p:nvSpPr>
          <p:cNvPr id="9"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5</a:t>
            </a:fld>
            <a:endParaRPr lang="nb-NO"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649" y="2182885"/>
            <a:ext cx="2188800" cy="958083"/>
          </a:xfrm>
          <a:prstGeom prst="rect">
            <a:avLst/>
          </a:prstGeom>
          <a:solidFill>
            <a:schemeClr val="bg1"/>
          </a:solidFill>
          <a:ln>
            <a:noFill/>
          </a:ln>
          <a:effec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648" y="2931190"/>
            <a:ext cx="2188800" cy="1001866"/>
          </a:xfrm>
          <a:prstGeom prst="rect">
            <a:avLst/>
          </a:prstGeom>
          <a:solidFill>
            <a:schemeClr val="bg1"/>
          </a:solidFill>
          <a:ln>
            <a:noFill/>
          </a:ln>
          <a:effec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672" y="3711817"/>
            <a:ext cx="2188800" cy="1301359"/>
          </a:xfrm>
          <a:prstGeom prst="rect">
            <a:avLst/>
          </a:prstGeom>
          <a:solidFill>
            <a:schemeClr val="bg1"/>
          </a:solidFill>
          <a:ln>
            <a:noFill/>
          </a:ln>
          <a:effectLst/>
        </p:spPr>
      </p:pic>
      <p:sp>
        <p:nvSpPr>
          <p:cNvPr id="10" name="Rectangle 9"/>
          <p:cNvSpPr/>
          <p:nvPr/>
        </p:nvSpPr>
        <p:spPr>
          <a:xfrm>
            <a:off x="8356111" y="6458445"/>
            <a:ext cx="1356461" cy="215444"/>
          </a:xfrm>
          <a:prstGeom prst="rect">
            <a:avLst/>
          </a:prstGeom>
        </p:spPr>
        <p:txBody>
          <a:bodyPr wrap="none">
            <a:spAutoFit/>
          </a:bodyPr>
          <a:lstStyle/>
          <a:p>
            <a:r>
              <a:rPr lang="nb-NO" sz="800" i="1" dirty="0" smtClean="0">
                <a:solidFill>
                  <a:schemeClr val="tx1"/>
                </a:solidFill>
                <a:latin typeface="Arial"/>
                <a:cs typeface="Arial"/>
              </a:rPr>
              <a:t>Kilde: helsebiblioteket.no</a:t>
            </a:r>
            <a:endParaRPr lang="nb-NO" sz="800" i="1" dirty="0">
              <a:solidFill>
                <a:schemeClr val="tx1"/>
              </a:solidFill>
              <a:latin typeface="Arial"/>
              <a:cs typeface="Arial"/>
            </a:endParaRPr>
          </a:p>
        </p:txBody>
      </p:sp>
      <p:sp>
        <p:nvSpPr>
          <p:cNvPr id="11" name="Text Placeholder 5"/>
          <p:cNvSpPr>
            <a:spLocks noGrp="1"/>
          </p:cNvSpPr>
          <p:nvPr>
            <p:ph type="body" sz="quarter" idx="18"/>
          </p:nvPr>
        </p:nvSpPr>
        <p:spPr>
          <a:xfrm>
            <a:off x="209549" y="943270"/>
            <a:ext cx="9503023" cy="294191"/>
          </a:xfrm>
        </p:spPr>
        <p:txBody>
          <a:bodyPr/>
          <a:lstStyle/>
          <a:p>
            <a:r>
              <a:rPr lang="nb-NO" dirty="0" smtClean="0"/>
              <a:t>Side 1 av 2</a:t>
            </a:r>
            <a:endParaRPr lang="nb-NO" dirty="0"/>
          </a:p>
        </p:txBody>
      </p:sp>
    </p:spTree>
    <p:extLst>
      <p:ext uri="{BB962C8B-B14F-4D97-AF65-F5344CB8AC3E}">
        <p14:creationId xmlns:p14="http://schemas.microsoft.com/office/powerpoint/2010/main" val="187438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Introduksjon til ROS-analyse</a:t>
            </a:r>
          </a:p>
        </p:txBody>
      </p:sp>
      <p:sp>
        <p:nvSpPr>
          <p:cNvPr id="3" name="Text Placeholder 2"/>
          <p:cNvSpPr>
            <a:spLocks noGrp="1"/>
          </p:cNvSpPr>
          <p:nvPr>
            <p:ph type="body" sz="quarter" idx="17"/>
          </p:nvPr>
        </p:nvSpPr>
        <p:spPr/>
        <p:txBody>
          <a:bodyPr>
            <a:noAutofit/>
          </a:bodyPr>
          <a:lstStyle/>
          <a:p>
            <a:pPr marL="285750" indent="-285750">
              <a:buFont typeface="Arial" panose="020B0604020202020204" pitchFamily="34" charset="0"/>
              <a:buChar char="•"/>
            </a:pPr>
            <a:r>
              <a:rPr lang="nb-NO" b="1" dirty="0"/>
              <a:t>Side 2 i malen: </a:t>
            </a:r>
            <a:r>
              <a:rPr lang="nb-NO" dirty="0"/>
              <a:t>List opp konsekvensene av den uønskede hendelsen. Definer dette for ulike konsekvensområder som for eksempel pasient, personell, materiell, tjenesteproduksjon og nærmiljø. Beskriv eksisterende og nye skadebegrensende tiltak og forventet effekt for hver tiltak. Definer konsekvensen av at hendelsen inntreffer ved å krysse av et </a:t>
            </a:r>
            <a:r>
              <a:rPr lang="nb-NO" dirty="0" smtClean="0"/>
              <a:t>av følgende alternativer </a:t>
            </a:r>
            <a:r>
              <a:rPr lang="nb-NO" dirty="0"/>
              <a:t>i </a:t>
            </a:r>
            <a:r>
              <a:rPr lang="nb-NO" dirty="0" smtClean="0"/>
              <a:t>tabellen</a:t>
            </a:r>
            <a:r>
              <a:rPr lang="nb-NO" dirty="0"/>
              <a:t>:</a:t>
            </a:r>
            <a:endParaRPr lang="nb-NO" dirty="0" smtClean="0"/>
          </a:p>
          <a:p>
            <a:pPr marL="742950" lvl="1" indent="-285750">
              <a:buFontTx/>
              <a:buChar char="-"/>
            </a:pPr>
            <a:r>
              <a:rPr lang="nb-NO" dirty="0" smtClean="0">
                <a:solidFill>
                  <a:schemeClr val="tx1"/>
                </a:solidFill>
              </a:rPr>
              <a:t>Ubetydelig</a:t>
            </a:r>
            <a:endParaRPr lang="nb-NO" dirty="0">
              <a:solidFill>
                <a:schemeClr val="tx1"/>
              </a:solidFill>
            </a:endParaRPr>
          </a:p>
          <a:p>
            <a:pPr marL="742950" lvl="1" indent="-285750">
              <a:buFontTx/>
              <a:buChar char="-"/>
            </a:pPr>
            <a:r>
              <a:rPr lang="nb-NO" dirty="0">
                <a:solidFill>
                  <a:schemeClr val="tx1"/>
                </a:solidFill>
              </a:rPr>
              <a:t>Lav </a:t>
            </a:r>
            <a:endParaRPr lang="nb-NO" dirty="0" smtClean="0">
              <a:solidFill>
                <a:schemeClr val="tx1"/>
              </a:solidFill>
            </a:endParaRPr>
          </a:p>
          <a:p>
            <a:pPr marL="742950" lvl="1" indent="-285750">
              <a:buFontTx/>
              <a:buChar char="-"/>
            </a:pPr>
            <a:r>
              <a:rPr lang="nb-NO" dirty="0" smtClean="0">
                <a:solidFill>
                  <a:schemeClr val="tx1"/>
                </a:solidFill>
              </a:rPr>
              <a:t>Moderat </a:t>
            </a:r>
          </a:p>
          <a:p>
            <a:pPr marL="742950" lvl="1" indent="-285750">
              <a:buFontTx/>
              <a:buChar char="-"/>
            </a:pPr>
            <a:r>
              <a:rPr lang="nb-NO" dirty="0" smtClean="0">
                <a:solidFill>
                  <a:schemeClr val="tx1"/>
                </a:solidFill>
              </a:rPr>
              <a:t>Alvorlig </a:t>
            </a:r>
          </a:p>
          <a:p>
            <a:pPr marL="742950" lvl="1" indent="-285750">
              <a:buFontTx/>
              <a:buChar char="-"/>
            </a:pPr>
            <a:r>
              <a:rPr lang="nb-NO" dirty="0" smtClean="0">
                <a:solidFill>
                  <a:schemeClr val="tx1"/>
                </a:solidFill>
              </a:rPr>
              <a:t>Svær alvorlig</a:t>
            </a:r>
          </a:p>
          <a:p>
            <a:pPr marL="742950" lvl="1" indent="-285750">
              <a:buFontTx/>
              <a:buChar char="-"/>
            </a:pPr>
            <a:endParaRPr lang="nb-NO" sz="800" b="1" dirty="0" smtClean="0"/>
          </a:p>
          <a:p>
            <a:pPr marL="285750" indent="-285750">
              <a:buFont typeface="Arial" panose="020B0604020202020204" pitchFamily="34" charset="0"/>
              <a:buChar char="•"/>
            </a:pPr>
            <a:r>
              <a:rPr lang="nb-NO" b="1" dirty="0" smtClean="0"/>
              <a:t>Side 3 i malen: </a:t>
            </a:r>
            <a:r>
              <a:rPr lang="nb-NO" dirty="0"/>
              <a:t>Gjennomfør risikoanalyse basert på vurdering av sannsynlighet og konsekvens. Kryss av en celle i risikomatrisen</a:t>
            </a:r>
            <a:r>
              <a:rPr lang="nb-NO" dirty="0" smtClean="0"/>
              <a:t>. </a:t>
            </a:r>
            <a:r>
              <a:rPr lang="nb-NO" dirty="0"/>
              <a:t>Prioriter risikoreduserende tiltak (forebyggende og skadebegrensende tiltak) som du har definert tidligere</a:t>
            </a:r>
            <a:r>
              <a:rPr lang="nb-NO" dirty="0" smtClean="0"/>
              <a:t>.</a:t>
            </a:r>
          </a:p>
          <a:p>
            <a:endParaRPr lang="nb-NO" sz="1200" dirty="0"/>
          </a:p>
          <a:p>
            <a:r>
              <a:rPr lang="nb-NO" b="1" dirty="0" smtClean="0">
                <a:solidFill>
                  <a:srgbClr val="3A7EC0"/>
                </a:solidFill>
              </a:rPr>
              <a:t>Steg 4  </a:t>
            </a:r>
            <a:r>
              <a:rPr lang="nb-NO" dirty="0" smtClean="0"/>
              <a:t>Sorter hendelser ut ifra risikonivå og prioriter tiltak på tvers av uønskede hendelser. Diskuter med ledelsen hvordan tiltakene skal gjennomføres og følges opp.</a:t>
            </a:r>
            <a:endParaRPr lang="nb-NO" dirty="0"/>
          </a:p>
          <a:p>
            <a:endParaRPr lang="nb-NO" dirty="0" smtClean="0"/>
          </a:p>
          <a:p>
            <a:endParaRPr lang="nb-NO" dirty="0"/>
          </a:p>
        </p:txBody>
      </p:sp>
      <p:sp>
        <p:nvSpPr>
          <p:cNvPr id="9" name="Slide Number Placeholder 8"/>
          <p:cNvSpPr>
            <a:spLocks noGrp="1"/>
          </p:cNvSpPr>
          <p:nvPr>
            <p:ph type="sldNum" sz="quarter" idx="4"/>
          </p:nvPr>
        </p:nvSpPr>
        <p:spPr>
          <a:xfrm>
            <a:off x="128464" y="6526437"/>
            <a:ext cx="2462212" cy="156257"/>
          </a:xfrm>
        </p:spPr>
        <p:txBody>
          <a:bodyPr/>
          <a:lstStyle/>
          <a:p>
            <a:fld id="{51360949-4B9F-9B4C-948A-35244A0B85F5}" type="slidenum">
              <a:rPr lang="nb-NO" smtClean="0"/>
              <a:pPr/>
              <a:t>6</a:t>
            </a:fld>
            <a:endParaRPr lang="nb-NO" dirty="0"/>
          </a:p>
        </p:txBody>
      </p:sp>
      <p:sp>
        <p:nvSpPr>
          <p:cNvPr id="10" name="Rectangle 9"/>
          <p:cNvSpPr/>
          <p:nvPr/>
        </p:nvSpPr>
        <p:spPr>
          <a:xfrm>
            <a:off x="8356111" y="6458445"/>
            <a:ext cx="1356461" cy="215444"/>
          </a:xfrm>
          <a:prstGeom prst="rect">
            <a:avLst/>
          </a:prstGeom>
        </p:spPr>
        <p:txBody>
          <a:bodyPr wrap="none">
            <a:spAutoFit/>
          </a:bodyPr>
          <a:lstStyle/>
          <a:p>
            <a:r>
              <a:rPr lang="nb-NO" sz="800" i="1" dirty="0" smtClean="0">
                <a:solidFill>
                  <a:schemeClr val="tx1"/>
                </a:solidFill>
                <a:latin typeface="Arial"/>
                <a:cs typeface="Arial"/>
              </a:rPr>
              <a:t>Kilde: helsebiblioteket.no</a:t>
            </a:r>
            <a:endParaRPr lang="nb-NO" sz="800" i="1" dirty="0">
              <a:solidFill>
                <a:schemeClr val="tx1"/>
              </a:solidFill>
              <a:latin typeface="Arial"/>
              <a:cs typeface="Arial"/>
            </a:endParaRPr>
          </a:p>
        </p:txBody>
      </p:sp>
      <p:sp>
        <p:nvSpPr>
          <p:cNvPr id="11" name="Text Placeholder 5"/>
          <p:cNvSpPr>
            <a:spLocks noGrp="1"/>
          </p:cNvSpPr>
          <p:nvPr>
            <p:ph type="body" sz="quarter" idx="18"/>
          </p:nvPr>
        </p:nvSpPr>
        <p:spPr>
          <a:xfrm>
            <a:off x="209549" y="943270"/>
            <a:ext cx="9503023" cy="294191"/>
          </a:xfrm>
        </p:spPr>
        <p:txBody>
          <a:bodyPr/>
          <a:lstStyle/>
          <a:p>
            <a:r>
              <a:rPr lang="nb-NO" dirty="0" smtClean="0"/>
              <a:t>Side 2 av 2</a:t>
            </a:r>
            <a:endParaRPr lang="nb-NO" dirty="0"/>
          </a:p>
        </p:txBody>
      </p:sp>
      <p:sp>
        <p:nvSpPr>
          <p:cNvPr id="15" name="Text Placeholder 15"/>
          <p:cNvSpPr>
            <a:spLocks noGrp="1"/>
          </p:cNvSpPr>
          <p:nvPr>
            <p:ph type="body" sz="quarter" idx="23"/>
          </p:nvPr>
        </p:nvSpPr>
        <p:spPr>
          <a:xfrm>
            <a:off x="6402882" y="1759948"/>
            <a:ext cx="3177878" cy="335200"/>
          </a:xfrm>
        </p:spPr>
        <p:txBody>
          <a:bodyPr/>
          <a:lstStyle/>
          <a:p>
            <a:r>
              <a:rPr lang="nb-NO" dirty="0" smtClean="0"/>
              <a:t>Mal for ROS-analyse</a:t>
            </a:r>
            <a:endParaRPr lang="en-GB" dirty="0"/>
          </a:p>
        </p:txBody>
      </p:sp>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649" y="2182885"/>
            <a:ext cx="2188800" cy="958083"/>
          </a:xfrm>
          <a:prstGeom prst="rect">
            <a:avLst/>
          </a:prstGeom>
          <a:solidFill>
            <a:schemeClr val="bg1"/>
          </a:solidFill>
          <a:ln>
            <a:noFill/>
          </a:ln>
          <a:effectLst/>
        </p:spPr>
      </p:pic>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648" y="2931190"/>
            <a:ext cx="2188800" cy="1001866"/>
          </a:xfrm>
          <a:prstGeom prst="rect">
            <a:avLst/>
          </a:prstGeom>
          <a:solidFill>
            <a:schemeClr val="bg1"/>
          </a:solidFill>
          <a:ln>
            <a:noFill/>
          </a:ln>
          <a:effectLst/>
        </p:spPr>
      </p:pic>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672" y="3711817"/>
            <a:ext cx="2188800" cy="1301359"/>
          </a:xfrm>
          <a:prstGeom prst="rect">
            <a:avLst/>
          </a:prstGeom>
          <a:solidFill>
            <a:schemeClr val="bg1"/>
          </a:solidFill>
          <a:ln>
            <a:noFill/>
          </a:ln>
          <a:effectLst/>
        </p:spPr>
      </p:pic>
    </p:spTree>
    <p:extLst>
      <p:ext uri="{BB962C8B-B14F-4D97-AF65-F5344CB8AC3E}">
        <p14:creationId xmlns:p14="http://schemas.microsoft.com/office/powerpoint/2010/main" val="3293045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b-NO" dirty="0" smtClean="0"/>
              <a:t>PowerPoint-mal</a:t>
            </a:r>
            <a:endParaRPr lang="nb-NO" dirty="0"/>
          </a:p>
        </p:txBody>
      </p:sp>
      <p:sp>
        <p:nvSpPr>
          <p:cNvPr id="3" name="Text Placeholder 2"/>
          <p:cNvSpPr>
            <a:spLocks noGrp="1"/>
          </p:cNvSpPr>
          <p:nvPr>
            <p:ph type="body" sz="quarter" idx="11"/>
          </p:nvPr>
        </p:nvSpPr>
        <p:spPr/>
        <p:txBody>
          <a:bodyPr/>
          <a:lstStyle/>
          <a:p>
            <a:r>
              <a:rPr lang="nb-NO" dirty="0" smtClean="0"/>
              <a:t>ROS-analyse</a:t>
            </a:r>
            <a:endParaRPr lang="nb-NO" dirty="0"/>
          </a:p>
        </p:txBody>
      </p:sp>
    </p:spTree>
    <p:extLst>
      <p:ext uri="{BB962C8B-B14F-4D97-AF65-F5344CB8AC3E}">
        <p14:creationId xmlns:p14="http://schemas.microsoft.com/office/powerpoint/2010/main" val="173350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97864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nb-NO" dirty="0" smtClean="0"/>
              <a:t>Risiko- og sårbarhetsanalyse for [område]</a:t>
            </a:r>
            <a:endParaRPr lang="nb-NO" dirty="0"/>
          </a:p>
        </p:txBody>
      </p:sp>
      <p:sp>
        <p:nvSpPr>
          <p:cNvPr id="5" name="TextBox 4"/>
          <p:cNvSpPr txBox="1"/>
          <p:nvPr/>
        </p:nvSpPr>
        <p:spPr>
          <a:xfrm>
            <a:off x="8400475" y="6154"/>
            <a:ext cx="1503938" cy="523220"/>
          </a:xfrm>
          <a:prstGeom prst="rect">
            <a:avLst/>
          </a:prstGeom>
        </p:spPr>
        <p:txBody>
          <a:bodyPr vert="horz" lIns="91440" tIns="45720" rIns="91440" bIns="45720" rtlCol="0" anchor="t">
            <a:normAutofit/>
          </a:bodyPr>
          <a:lstStyle>
            <a:lvl1pPr>
              <a:spcBef>
                <a:spcPct val="0"/>
              </a:spcBef>
              <a:buNone/>
              <a:defRPr sz="2800" baseline="0">
                <a:solidFill>
                  <a:srgbClr val="3A7EC0"/>
                </a:solidFill>
                <a:latin typeface="Arial"/>
                <a:ea typeface="+mj-ea"/>
                <a:cs typeface="Arial"/>
              </a:defRPr>
            </a:lvl1pPr>
          </a:lstStyle>
          <a:p>
            <a:pPr algn="r"/>
            <a:r>
              <a:rPr lang="nb-NO" sz="1400" dirty="0"/>
              <a:t>Side </a:t>
            </a:r>
            <a:r>
              <a:rPr lang="nb-NO" sz="1400" dirty="0" smtClean="0"/>
              <a:t>1 av 3</a:t>
            </a:r>
            <a:endParaRPr lang="nb-NO" sz="1400" dirty="0"/>
          </a:p>
        </p:txBody>
      </p:sp>
      <p:graphicFrame>
        <p:nvGraphicFramePr>
          <p:cNvPr id="6" name="Table 5"/>
          <p:cNvGraphicFramePr>
            <a:graphicFrameLocks noGrp="1"/>
          </p:cNvGraphicFramePr>
          <p:nvPr>
            <p:extLst>
              <p:ext uri="{D42A27DB-BD31-4B8C-83A1-F6EECF244321}">
                <p14:modId xmlns:p14="http://schemas.microsoft.com/office/powerpoint/2010/main" val="976260846"/>
              </p:ext>
            </p:extLst>
          </p:nvPr>
        </p:nvGraphicFramePr>
        <p:xfrm>
          <a:off x="240108" y="1021838"/>
          <a:ext cx="9439050" cy="288000"/>
        </p:xfrm>
        <a:graphic>
          <a:graphicData uri="http://schemas.openxmlformats.org/drawingml/2006/table">
            <a:tbl>
              <a:tblPr firstRow="1" bandRow="1">
                <a:tableStyleId>{5940675A-B579-460E-94D1-54222C63F5DA}</a:tableStyleId>
              </a:tblPr>
              <a:tblGrid>
                <a:gridCol w="4709263">
                  <a:extLst>
                    <a:ext uri="{9D8B030D-6E8A-4147-A177-3AD203B41FA5}">
                      <a16:colId xmlns:a16="http://schemas.microsoft.com/office/drawing/2014/main" val="20000"/>
                    </a:ext>
                  </a:extLst>
                </a:gridCol>
                <a:gridCol w="4729787">
                  <a:extLst>
                    <a:ext uri="{9D8B030D-6E8A-4147-A177-3AD203B41FA5}">
                      <a16:colId xmlns:a16="http://schemas.microsoft.com/office/drawing/2014/main" val="20001"/>
                    </a:ext>
                  </a:extLst>
                </a:gridCol>
              </a:tblGrid>
              <a:tr h="288000">
                <a:tc>
                  <a:txBody>
                    <a:bodyPr/>
                    <a:lstStyle/>
                    <a:p>
                      <a:pPr algn="l"/>
                      <a:r>
                        <a:rPr lang="nb-NO" sz="1200" b="1" dirty="0" smtClean="0">
                          <a:solidFill>
                            <a:schemeClr val="bg1"/>
                          </a:solidFill>
                        </a:rPr>
                        <a:t>Risikoområde / Uønsket hendelse </a:t>
                      </a:r>
                      <a:endParaRPr lang="nb-NO" sz="12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tc>
                  <a:txBody>
                    <a:bodyPr/>
                    <a:lstStyle/>
                    <a:p>
                      <a:pPr algn="l"/>
                      <a:r>
                        <a:rPr lang="nb-NO" sz="1200" dirty="0" smtClean="0"/>
                        <a:t>[Fyll</a:t>
                      </a:r>
                      <a:r>
                        <a:rPr lang="nb-NO" sz="1200" baseline="0" dirty="0" smtClean="0"/>
                        <a:t> ut]</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15478625"/>
              </p:ext>
            </p:extLst>
          </p:nvPr>
        </p:nvGraphicFramePr>
        <p:xfrm>
          <a:off x="240108" y="1421291"/>
          <a:ext cx="9439050" cy="3291840"/>
        </p:xfrm>
        <a:graphic>
          <a:graphicData uri="http://schemas.openxmlformats.org/drawingml/2006/table">
            <a:tbl>
              <a:tblPr firstRow="1" bandRow="1">
                <a:tableStyleId>{5940675A-B579-460E-94D1-54222C63F5DA}</a:tableStyleId>
              </a:tblPr>
              <a:tblGrid>
                <a:gridCol w="4719525">
                  <a:extLst>
                    <a:ext uri="{9D8B030D-6E8A-4147-A177-3AD203B41FA5}">
                      <a16:colId xmlns:a16="http://schemas.microsoft.com/office/drawing/2014/main" val="20000"/>
                    </a:ext>
                  </a:extLst>
                </a:gridCol>
                <a:gridCol w="4719525">
                  <a:extLst>
                    <a:ext uri="{9D8B030D-6E8A-4147-A177-3AD203B41FA5}">
                      <a16:colId xmlns:a16="http://schemas.microsoft.com/office/drawing/2014/main" val="20001"/>
                    </a:ext>
                  </a:extLst>
                </a:gridCol>
              </a:tblGrid>
              <a:tr h="237450">
                <a:tc>
                  <a:txBody>
                    <a:bodyPr/>
                    <a:lstStyle/>
                    <a:p>
                      <a:pPr algn="l"/>
                      <a:r>
                        <a:rPr lang="nb-NO" sz="1200" b="1" dirty="0" smtClean="0">
                          <a:solidFill>
                            <a:schemeClr val="bg1"/>
                          </a:solidFill>
                        </a:rPr>
                        <a:t>Sannsynlighet</a:t>
                      </a:r>
                      <a:endParaRPr lang="nb-NO" sz="12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37450">
                <a:tc>
                  <a:txBody>
                    <a:bodyPr/>
                    <a:lstStyle/>
                    <a:p>
                      <a:pPr algn="l"/>
                      <a:r>
                        <a:rPr lang="nb-NO" sz="1200" b="0" dirty="0" smtClean="0"/>
                        <a:t>Mulige årsaker (beskrivelse og vurderinger) </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r>
                        <a:rPr lang="nb-NO" sz="1200" dirty="0" smtClean="0"/>
                        <a:t>Forebyggende tiltak og forventet effekt</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37450">
                <a:tc>
                  <a:txBody>
                    <a:bodyPr/>
                    <a:lstStyle/>
                    <a:p>
                      <a:pPr marL="0" marR="0" indent="0" algn="l" defTabSz="1023960" rtl="0" eaLnBrk="1" fontAlgn="auto" latinLnBrk="0" hangingPunct="1">
                        <a:lnSpc>
                          <a:spcPct val="100000"/>
                        </a:lnSpc>
                        <a:spcBef>
                          <a:spcPts val="0"/>
                        </a:spcBef>
                        <a:spcAft>
                          <a:spcPts val="0"/>
                        </a:spcAft>
                        <a:buClrTx/>
                        <a:buSzTx/>
                        <a:buFontTx/>
                        <a:buNone/>
                        <a:tabLst/>
                        <a:defRPr/>
                      </a:pPr>
                      <a:r>
                        <a:rPr lang="nb-NO" sz="1200" dirty="0" smtClean="0"/>
                        <a:t>[Fyll</a:t>
                      </a:r>
                      <a:r>
                        <a:rPr lang="nb-NO" sz="1200" baseline="0" dirty="0" smtClean="0"/>
                        <a:t> ut]</a:t>
                      </a:r>
                      <a:endParaRPr lang="nb-NO" sz="120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1023960" rtl="0" eaLnBrk="1" fontAlgn="auto" latinLnBrk="0" hangingPunct="1">
                        <a:lnSpc>
                          <a:spcPct val="100000"/>
                        </a:lnSpc>
                        <a:spcBef>
                          <a:spcPts val="0"/>
                        </a:spcBef>
                        <a:spcAft>
                          <a:spcPts val="0"/>
                        </a:spcAft>
                        <a:buClrTx/>
                        <a:buSzTx/>
                        <a:buFontTx/>
                        <a:buNone/>
                        <a:tabLst/>
                        <a:defRPr/>
                      </a:pPr>
                      <a:r>
                        <a:rPr lang="nb-NO" sz="1200" dirty="0" smtClean="0"/>
                        <a:t>[Fyll</a:t>
                      </a:r>
                      <a:r>
                        <a:rPr lang="nb-NO" sz="1200" baseline="0" dirty="0" smtClean="0"/>
                        <a:t> ut]</a:t>
                      </a:r>
                      <a:endParaRPr lang="nb-NO" sz="120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37450">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14077345"/>
              </p:ext>
            </p:extLst>
          </p:nvPr>
        </p:nvGraphicFramePr>
        <p:xfrm>
          <a:off x="240108" y="4824583"/>
          <a:ext cx="9439052" cy="288000"/>
        </p:xfrm>
        <a:graphic>
          <a:graphicData uri="http://schemas.openxmlformats.org/drawingml/2006/table">
            <a:tbl>
              <a:tblPr firstRow="1" bandRow="1">
                <a:tableStyleId>{5940675A-B579-460E-94D1-54222C63F5DA}</a:tableStyleId>
              </a:tblPr>
              <a:tblGrid>
                <a:gridCol w="1822982">
                  <a:extLst>
                    <a:ext uri="{9D8B030D-6E8A-4147-A177-3AD203B41FA5}">
                      <a16:colId xmlns:a16="http://schemas.microsoft.com/office/drawing/2014/main" val="20000"/>
                    </a:ext>
                  </a:extLst>
                </a:gridCol>
                <a:gridCol w="215653">
                  <a:extLst>
                    <a:ext uri="{9D8B030D-6E8A-4147-A177-3AD203B41FA5}">
                      <a16:colId xmlns:a16="http://schemas.microsoft.com/office/drawing/2014/main" val="20001"/>
                    </a:ext>
                  </a:extLst>
                </a:gridCol>
                <a:gridCol w="1307561">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1314934">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1314934">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1314934">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1314934">
                  <a:extLst>
                    <a:ext uri="{9D8B030D-6E8A-4147-A177-3AD203B41FA5}">
                      <a16:colId xmlns:a16="http://schemas.microsoft.com/office/drawing/2014/main" val="20010"/>
                    </a:ext>
                  </a:extLst>
                </a:gridCol>
              </a:tblGrid>
              <a:tr h="288000">
                <a:tc>
                  <a:txBody>
                    <a:bodyPr/>
                    <a:lstStyle/>
                    <a:p>
                      <a:pPr algn="l"/>
                      <a:r>
                        <a:rPr lang="nb-NO" sz="1200" b="1" dirty="0" smtClean="0">
                          <a:solidFill>
                            <a:schemeClr val="bg1"/>
                          </a:solidFill>
                        </a:rPr>
                        <a:t>Sannsynligheten</a:t>
                      </a:r>
                      <a:r>
                        <a:rPr lang="nb-NO" sz="1200" b="1" baseline="0" dirty="0" smtClean="0">
                          <a:solidFill>
                            <a:schemeClr val="bg1"/>
                          </a:solidFill>
                        </a:rPr>
                        <a:t> er:</a:t>
                      </a:r>
                      <a:endParaRPr lang="nb-NO" sz="12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b="0" dirty="0" smtClean="0"/>
                        <a:t>Meget</a:t>
                      </a:r>
                      <a:r>
                        <a:rPr lang="nb-NO" sz="1200" b="0" baseline="0" dirty="0" smtClean="0"/>
                        <a:t> liten</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b="0" dirty="0" smtClean="0"/>
                        <a:t>Liten</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b="0" dirty="0" smtClean="0"/>
                        <a:t>Moderat</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b="0" dirty="0" smtClean="0"/>
                        <a:t>Stor</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dirty="0" smtClean="0"/>
                        <a:t>Svært stor</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45204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Risiko- og sårbarhetsanalyse for [område]</a:t>
            </a:r>
            <a:endParaRPr lang="nb-NO" dirty="0"/>
          </a:p>
        </p:txBody>
      </p:sp>
      <p:graphicFrame>
        <p:nvGraphicFramePr>
          <p:cNvPr id="9" name="Table 8"/>
          <p:cNvGraphicFramePr>
            <a:graphicFrameLocks noGrp="1"/>
          </p:cNvGraphicFramePr>
          <p:nvPr>
            <p:extLst>
              <p:ext uri="{D42A27DB-BD31-4B8C-83A1-F6EECF244321}">
                <p14:modId xmlns:p14="http://schemas.microsoft.com/office/powerpoint/2010/main" val="1913854480"/>
              </p:ext>
            </p:extLst>
          </p:nvPr>
        </p:nvGraphicFramePr>
        <p:xfrm>
          <a:off x="240108" y="1021838"/>
          <a:ext cx="9439050" cy="288000"/>
        </p:xfrm>
        <a:graphic>
          <a:graphicData uri="http://schemas.openxmlformats.org/drawingml/2006/table">
            <a:tbl>
              <a:tblPr firstRow="1" bandRow="1">
                <a:tableStyleId>{5940675A-B579-460E-94D1-54222C63F5DA}</a:tableStyleId>
              </a:tblPr>
              <a:tblGrid>
                <a:gridCol w="4709263">
                  <a:extLst>
                    <a:ext uri="{9D8B030D-6E8A-4147-A177-3AD203B41FA5}">
                      <a16:colId xmlns:a16="http://schemas.microsoft.com/office/drawing/2014/main" val="20000"/>
                    </a:ext>
                  </a:extLst>
                </a:gridCol>
                <a:gridCol w="4729787">
                  <a:extLst>
                    <a:ext uri="{9D8B030D-6E8A-4147-A177-3AD203B41FA5}">
                      <a16:colId xmlns:a16="http://schemas.microsoft.com/office/drawing/2014/main" val="20001"/>
                    </a:ext>
                  </a:extLst>
                </a:gridCol>
              </a:tblGrid>
              <a:tr h="288000">
                <a:tc>
                  <a:txBody>
                    <a:bodyPr/>
                    <a:lstStyle/>
                    <a:p>
                      <a:pPr algn="l"/>
                      <a:r>
                        <a:rPr lang="nb-NO" sz="1200" b="1" dirty="0" smtClean="0">
                          <a:solidFill>
                            <a:schemeClr val="bg1"/>
                          </a:solidFill>
                        </a:rPr>
                        <a:t>Risikoområde / Uønsket hendelse </a:t>
                      </a:r>
                      <a:endParaRPr lang="nb-NO" sz="12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tc>
                  <a:txBody>
                    <a:bodyPr/>
                    <a:lstStyle/>
                    <a:p>
                      <a:pPr algn="l"/>
                      <a:r>
                        <a:rPr lang="nb-NO" sz="1200" dirty="0" smtClean="0"/>
                        <a:t>[Fyll</a:t>
                      </a:r>
                      <a:r>
                        <a:rPr lang="nb-NO" sz="1200" baseline="0" dirty="0" smtClean="0"/>
                        <a:t> ut]</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55605989"/>
              </p:ext>
            </p:extLst>
          </p:nvPr>
        </p:nvGraphicFramePr>
        <p:xfrm>
          <a:off x="240108" y="1424192"/>
          <a:ext cx="9439050" cy="3474720"/>
        </p:xfrm>
        <a:graphic>
          <a:graphicData uri="http://schemas.openxmlformats.org/drawingml/2006/table">
            <a:tbl>
              <a:tblPr firstRow="1" bandRow="1">
                <a:tableStyleId>{5940675A-B579-460E-94D1-54222C63F5DA}</a:tableStyleId>
              </a:tblPr>
              <a:tblGrid>
                <a:gridCol w="4719525">
                  <a:extLst>
                    <a:ext uri="{9D8B030D-6E8A-4147-A177-3AD203B41FA5}">
                      <a16:colId xmlns:a16="http://schemas.microsoft.com/office/drawing/2014/main" val="20000"/>
                    </a:ext>
                  </a:extLst>
                </a:gridCol>
                <a:gridCol w="4719525">
                  <a:extLst>
                    <a:ext uri="{9D8B030D-6E8A-4147-A177-3AD203B41FA5}">
                      <a16:colId xmlns:a16="http://schemas.microsoft.com/office/drawing/2014/main" val="20001"/>
                    </a:ext>
                  </a:extLst>
                </a:gridCol>
              </a:tblGrid>
              <a:tr h="234989">
                <a:tc>
                  <a:txBody>
                    <a:bodyPr/>
                    <a:lstStyle/>
                    <a:p>
                      <a:pPr algn="l"/>
                      <a:r>
                        <a:rPr lang="nb-NO" sz="1200" b="1" dirty="0" smtClean="0">
                          <a:solidFill>
                            <a:schemeClr val="bg1"/>
                          </a:solidFill>
                        </a:rPr>
                        <a:t>Konsekvens</a:t>
                      </a:r>
                      <a:endParaRPr lang="nb-NO" sz="12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1649">
                <a:tc>
                  <a:txBody>
                    <a:bodyPr/>
                    <a:lstStyle/>
                    <a:p>
                      <a:pPr algn="l"/>
                      <a:r>
                        <a:rPr lang="nb-NO" sz="1200" b="0" dirty="0" smtClean="0"/>
                        <a:t>Mulige konsekvenser (ovenfor</a:t>
                      </a:r>
                      <a:r>
                        <a:rPr lang="nb-NO" sz="1200" b="0" baseline="0" dirty="0" smtClean="0"/>
                        <a:t> </a:t>
                      </a:r>
                      <a:r>
                        <a:rPr lang="nb-NO" sz="1200" b="0" dirty="0" smtClean="0"/>
                        <a:t>pasient, ansatt, miljø og/eller</a:t>
                      </a:r>
                    </a:p>
                    <a:p>
                      <a:pPr algn="l"/>
                      <a:r>
                        <a:rPr lang="nb-NO" sz="1200" b="0" dirty="0" smtClean="0"/>
                        <a:t>ressursbruk) </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r>
                        <a:rPr lang="nb-NO" sz="1200" dirty="0" smtClean="0"/>
                        <a:t>Skadereduserende tiltak og forventet effekt </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34989">
                <a:tc>
                  <a:txBody>
                    <a:bodyPr/>
                    <a:lstStyle/>
                    <a:p>
                      <a:pPr marL="0" marR="0" indent="0" algn="l" defTabSz="1023960" rtl="0" eaLnBrk="1" fontAlgn="auto" latinLnBrk="0" hangingPunct="1">
                        <a:lnSpc>
                          <a:spcPct val="100000"/>
                        </a:lnSpc>
                        <a:spcBef>
                          <a:spcPts val="0"/>
                        </a:spcBef>
                        <a:spcAft>
                          <a:spcPts val="0"/>
                        </a:spcAft>
                        <a:buClrTx/>
                        <a:buSzTx/>
                        <a:buFontTx/>
                        <a:buNone/>
                        <a:tabLst/>
                        <a:defRPr/>
                      </a:pPr>
                      <a:r>
                        <a:rPr lang="nb-NO" sz="1200" dirty="0" smtClean="0"/>
                        <a:t>[Fyll</a:t>
                      </a:r>
                      <a:r>
                        <a:rPr lang="nb-NO" sz="1200" baseline="0" dirty="0" smtClean="0"/>
                        <a:t> ut]</a:t>
                      </a:r>
                      <a:endParaRPr lang="nb-NO" sz="120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1023960" rtl="0" eaLnBrk="1" fontAlgn="auto" latinLnBrk="0" hangingPunct="1">
                        <a:lnSpc>
                          <a:spcPct val="100000"/>
                        </a:lnSpc>
                        <a:spcBef>
                          <a:spcPts val="0"/>
                        </a:spcBef>
                        <a:spcAft>
                          <a:spcPts val="0"/>
                        </a:spcAft>
                        <a:buClrTx/>
                        <a:buSzTx/>
                        <a:buFontTx/>
                        <a:buNone/>
                        <a:tabLst/>
                        <a:defRPr/>
                      </a:pPr>
                      <a:r>
                        <a:rPr lang="nb-NO" sz="1200" dirty="0" smtClean="0"/>
                        <a:t>[Fyll</a:t>
                      </a:r>
                      <a:r>
                        <a:rPr lang="nb-NO" sz="1200" baseline="0" dirty="0" smtClean="0"/>
                        <a:t> ut]</a:t>
                      </a:r>
                      <a:endParaRPr lang="nb-NO" sz="1200" dirty="0" smtClean="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234989">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606766"/>
              </p:ext>
            </p:extLst>
          </p:nvPr>
        </p:nvGraphicFramePr>
        <p:xfrm>
          <a:off x="240108" y="5013265"/>
          <a:ext cx="9439052" cy="288000"/>
        </p:xfrm>
        <a:graphic>
          <a:graphicData uri="http://schemas.openxmlformats.org/drawingml/2006/table">
            <a:tbl>
              <a:tblPr firstRow="1" bandRow="1">
                <a:tableStyleId>{5940675A-B579-460E-94D1-54222C63F5DA}</a:tableStyleId>
              </a:tblPr>
              <a:tblGrid>
                <a:gridCol w="1822982">
                  <a:extLst>
                    <a:ext uri="{9D8B030D-6E8A-4147-A177-3AD203B41FA5}">
                      <a16:colId xmlns:a16="http://schemas.microsoft.com/office/drawing/2014/main" val="20000"/>
                    </a:ext>
                  </a:extLst>
                </a:gridCol>
                <a:gridCol w="215653">
                  <a:extLst>
                    <a:ext uri="{9D8B030D-6E8A-4147-A177-3AD203B41FA5}">
                      <a16:colId xmlns:a16="http://schemas.microsoft.com/office/drawing/2014/main" val="20001"/>
                    </a:ext>
                  </a:extLst>
                </a:gridCol>
                <a:gridCol w="1307561">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1314934">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1314934">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1314934">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1314934">
                  <a:extLst>
                    <a:ext uri="{9D8B030D-6E8A-4147-A177-3AD203B41FA5}">
                      <a16:colId xmlns:a16="http://schemas.microsoft.com/office/drawing/2014/main" val="20010"/>
                    </a:ext>
                  </a:extLst>
                </a:gridCol>
              </a:tblGrid>
              <a:tr h="288000">
                <a:tc>
                  <a:txBody>
                    <a:bodyPr/>
                    <a:lstStyle/>
                    <a:p>
                      <a:pPr algn="l"/>
                      <a:r>
                        <a:rPr lang="nb-NO" sz="1200" b="1" dirty="0" smtClean="0">
                          <a:solidFill>
                            <a:schemeClr val="bg1"/>
                          </a:solidFill>
                        </a:rPr>
                        <a:t>Konsekvensen</a:t>
                      </a:r>
                      <a:r>
                        <a:rPr lang="nb-NO" sz="1200" b="1" baseline="0" dirty="0" smtClean="0">
                          <a:solidFill>
                            <a:schemeClr val="bg1"/>
                          </a:solidFill>
                        </a:rPr>
                        <a:t> er:</a:t>
                      </a:r>
                      <a:endParaRPr lang="nb-NO" sz="1200"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A7EC0"/>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b="0" dirty="0" smtClean="0"/>
                        <a:t>Ubetydelig</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b="0" dirty="0" smtClean="0"/>
                        <a:t>Lav</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b="0" dirty="0" smtClean="0"/>
                        <a:t>Moderat</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b="0" dirty="0" smtClean="0"/>
                        <a:t>Alvorlig</a:t>
                      </a:r>
                      <a:endParaRPr lang="nb-NO" sz="1200" b="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endParaRPr lang="nb-NO" sz="1200"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r>
                        <a:rPr lang="nb-NO" sz="1200" dirty="0" smtClean="0"/>
                        <a:t>Svært alvorlig</a:t>
                      </a:r>
                      <a:endParaRPr lang="nb-NO"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TextBox 6"/>
          <p:cNvSpPr txBox="1"/>
          <p:nvPr/>
        </p:nvSpPr>
        <p:spPr>
          <a:xfrm>
            <a:off x="8400475" y="6154"/>
            <a:ext cx="1503938" cy="523220"/>
          </a:xfrm>
          <a:prstGeom prst="rect">
            <a:avLst/>
          </a:prstGeom>
        </p:spPr>
        <p:txBody>
          <a:bodyPr vert="horz" lIns="91440" tIns="45720" rIns="91440" bIns="45720" rtlCol="0" anchor="t">
            <a:normAutofit/>
          </a:bodyPr>
          <a:lstStyle>
            <a:lvl1pPr>
              <a:spcBef>
                <a:spcPct val="0"/>
              </a:spcBef>
              <a:buNone/>
              <a:defRPr sz="2800" baseline="0">
                <a:solidFill>
                  <a:srgbClr val="3A7EC0"/>
                </a:solidFill>
                <a:latin typeface="Arial"/>
                <a:ea typeface="+mj-ea"/>
                <a:cs typeface="Arial"/>
              </a:defRPr>
            </a:lvl1pPr>
          </a:lstStyle>
          <a:p>
            <a:pPr algn="r"/>
            <a:r>
              <a:rPr lang="nb-NO" sz="1400" dirty="0"/>
              <a:t>Side </a:t>
            </a:r>
            <a:r>
              <a:rPr lang="nb-NO" sz="1400" dirty="0" smtClean="0"/>
              <a:t>2 av 3</a:t>
            </a:r>
            <a:endParaRPr lang="nb-NO" sz="1400" dirty="0"/>
          </a:p>
        </p:txBody>
      </p:sp>
    </p:spTree>
    <p:extLst>
      <p:ext uri="{BB962C8B-B14F-4D97-AF65-F5344CB8AC3E}">
        <p14:creationId xmlns:p14="http://schemas.microsoft.com/office/powerpoint/2010/main" val="2010230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mveis_mal">
  <a:themeElements>
    <a:clrScheme name="Farger samveis">
      <a:dk1>
        <a:sysClr val="windowText" lastClr="000000"/>
      </a:dk1>
      <a:lt1>
        <a:sysClr val="window" lastClr="FFFFFF"/>
      </a:lt1>
      <a:dk2>
        <a:srgbClr val="3A7EC0"/>
      </a:dk2>
      <a:lt2>
        <a:srgbClr val="F7F8D9"/>
      </a:lt2>
      <a:accent1>
        <a:srgbClr val="3A7EC0"/>
      </a:accent1>
      <a:accent2>
        <a:srgbClr val="8BAE4A"/>
      </a:accent2>
      <a:accent3>
        <a:srgbClr val="9BA5AE"/>
      </a:accent3>
      <a:accent4>
        <a:srgbClr val="67674B"/>
      </a:accent4>
      <a:accent5>
        <a:srgbClr val="DCDE44"/>
      </a:accent5>
      <a:accent6>
        <a:srgbClr val="FCF21A"/>
      </a:accent6>
      <a:hlink>
        <a:srgbClr val="8BAE4A"/>
      </a:hlink>
      <a:folHlink>
        <a:srgbClr val="67674B"/>
      </a:folHlink>
    </a:clrScheme>
    <a:fontScheme name="Samveis 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amveis_mal" id="{36C031A2-F6DB-4C80-8301-5F3E73719B8E}" vid="{69C62D17-C552-45C8-9653-7B01577BA848}"/>
    </a:ext>
  </a:extLst>
</a:theme>
</file>

<file path=ppt/theme/theme2.xml><?xml version="1.0" encoding="utf-8"?>
<a:theme xmlns:a="http://schemas.openxmlformats.org/drawingml/2006/main" name="Samveis_Mal_KHE_NEW">
  <a:themeElements>
    <a:clrScheme name="Farger samveis">
      <a:dk1>
        <a:sysClr val="windowText" lastClr="000000"/>
      </a:dk1>
      <a:lt1>
        <a:sysClr val="window" lastClr="FFFFFF"/>
      </a:lt1>
      <a:dk2>
        <a:srgbClr val="3A7EC0"/>
      </a:dk2>
      <a:lt2>
        <a:srgbClr val="F7F8D9"/>
      </a:lt2>
      <a:accent1>
        <a:srgbClr val="3A7EC0"/>
      </a:accent1>
      <a:accent2>
        <a:srgbClr val="8BAE4A"/>
      </a:accent2>
      <a:accent3>
        <a:srgbClr val="9BA5AE"/>
      </a:accent3>
      <a:accent4>
        <a:srgbClr val="67674B"/>
      </a:accent4>
      <a:accent5>
        <a:srgbClr val="DCDE44"/>
      </a:accent5>
      <a:accent6>
        <a:srgbClr val="FCF21A"/>
      </a:accent6>
      <a:hlink>
        <a:srgbClr val="000000"/>
      </a:hlink>
      <a:folHlink>
        <a:srgbClr val="000000"/>
      </a:folHlink>
    </a:clrScheme>
    <a:fontScheme name="Samveis 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amveis_mal" id="{36C031A2-F6DB-4C80-8301-5F3E73719B8E}" vid="{69C62D17-C552-45C8-9653-7B01577BA8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Samveis_mal.potx</Template>
  <TotalTime>723</TotalTime>
  <Words>743</Words>
  <Application>Microsoft Office PowerPoint</Application>
  <PresentationFormat>A4 (210 x 297 mm)</PresentationFormat>
  <Paragraphs>130</Paragraphs>
  <Slides>10</Slides>
  <Notes>0</Notes>
  <HiddenSlides>0</HiddenSlides>
  <MMClips>0</MMClips>
  <ScaleCrop>false</ScaleCrop>
  <HeadingPairs>
    <vt:vector size="8" baseType="variant">
      <vt:variant>
        <vt:lpstr>Brukte skrifter</vt:lpstr>
      </vt:variant>
      <vt:variant>
        <vt:i4>2</vt:i4>
      </vt:variant>
      <vt:variant>
        <vt:lpstr>Tema</vt:lpstr>
      </vt:variant>
      <vt:variant>
        <vt:i4>2</vt:i4>
      </vt:variant>
      <vt:variant>
        <vt:lpstr>Innebygde OLE-servere</vt:lpstr>
      </vt:variant>
      <vt:variant>
        <vt:i4>1</vt:i4>
      </vt:variant>
      <vt:variant>
        <vt:lpstr>Lysbildetitler</vt:lpstr>
      </vt:variant>
      <vt:variant>
        <vt:i4>10</vt:i4>
      </vt:variant>
    </vt:vector>
  </HeadingPairs>
  <TitlesOfParts>
    <vt:vector size="15" baseType="lpstr">
      <vt:lpstr>Arial</vt:lpstr>
      <vt:lpstr>Calibri</vt:lpstr>
      <vt:lpstr>Samveis_mal</vt:lpstr>
      <vt:lpstr>Samveis_Mal_KHE_NEW</vt:lpstr>
      <vt:lpstr>think-cell Slide</vt:lpstr>
      <vt:lpstr>PowerPoint-presentasjon</vt:lpstr>
      <vt:lpstr>PowerPoint-presentasjon</vt:lpstr>
      <vt:lpstr>Introduksjon til ROS-analyse</vt:lpstr>
      <vt:lpstr>Introduksjon til ROS-analyse</vt:lpstr>
      <vt:lpstr>Introduksjon til ROS-analyse</vt:lpstr>
      <vt:lpstr>Introduksjon til ROS-analyse</vt:lpstr>
      <vt:lpstr>PowerPoint-presentasjon</vt:lpstr>
      <vt:lpstr>Risiko- og sårbarhetsanalyse for [område]</vt:lpstr>
      <vt:lpstr>Risiko- og sårbarhetsanalyse for [område]</vt:lpstr>
      <vt:lpstr>Risiko- og sårbarhetsanalyse for [område]</vt:lpstr>
    </vt:vector>
  </TitlesOfParts>
  <Company>Making Waves Group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Making Waves</dc:creator>
  <cp:lastModifiedBy>Une Tangen</cp:lastModifiedBy>
  <cp:revision>175</cp:revision>
  <dcterms:created xsi:type="dcterms:W3CDTF">2015-06-22T13:44:25Z</dcterms:created>
  <dcterms:modified xsi:type="dcterms:W3CDTF">2019-01-25T14:01:58Z</dcterms:modified>
</cp:coreProperties>
</file>