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 id="2147483704" r:id="rId6"/>
  </p:sldMasterIdLst>
  <p:notesMasterIdLst>
    <p:notesMasterId r:id="rId46"/>
  </p:notesMasterIdLst>
  <p:sldIdLst>
    <p:sldId id="257" r:id="rId7"/>
    <p:sldId id="4216" r:id="rId8"/>
    <p:sldId id="4391" r:id="rId9"/>
    <p:sldId id="259" r:id="rId10"/>
    <p:sldId id="4383" r:id="rId11"/>
    <p:sldId id="4384" r:id="rId12"/>
    <p:sldId id="4385" r:id="rId13"/>
    <p:sldId id="4245" r:id="rId14"/>
    <p:sldId id="4129" r:id="rId15"/>
    <p:sldId id="4130" r:id="rId16"/>
    <p:sldId id="4128" r:id="rId17"/>
    <p:sldId id="2147196324" r:id="rId18"/>
    <p:sldId id="2147196280" r:id="rId19"/>
    <p:sldId id="4195" r:id="rId20"/>
    <p:sldId id="4376" r:id="rId21"/>
    <p:sldId id="4347" r:id="rId22"/>
    <p:sldId id="2147196281" r:id="rId23"/>
    <p:sldId id="2147196283" r:id="rId24"/>
    <p:sldId id="2147196284" r:id="rId25"/>
    <p:sldId id="2147196285" r:id="rId26"/>
    <p:sldId id="4401" r:id="rId27"/>
    <p:sldId id="4404" r:id="rId28"/>
    <p:sldId id="4306" r:id="rId29"/>
    <p:sldId id="4307" r:id="rId30"/>
    <p:sldId id="2147196286" r:id="rId31"/>
    <p:sldId id="4402" r:id="rId32"/>
    <p:sldId id="4294" r:id="rId33"/>
    <p:sldId id="2147196304" r:id="rId34"/>
    <p:sldId id="2147196305" r:id="rId35"/>
    <p:sldId id="2147196306" r:id="rId36"/>
    <p:sldId id="2147196307" r:id="rId37"/>
    <p:sldId id="2147196308" r:id="rId38"/>
    <p:sldId id="4355" r:id="rId39"/>
    <p:sldId id="4357" r:id="rId40"/>
    <p:sldId id="4358" r:id="rId41"/>
    <p:sldId id="4359" r:id="rId42"/>
    <p:sldId id="4360" r:id="rId43"/>
    <p:sldId id="2147196166" r:id="rId44"/>
    <p:sldId id="214719632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F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040118-B2D5-461C-92DD-789DA669D5CB}" v="19" dt="2022-09-16T08:44:12.922"/>
    <p1510:client id="{CFC43D83-317D-4FA4-8D5F-B7FF94C7A0DA}" v="1" dt="2022-09-16T08:56:31.049"/>
    <p1510:client id="{E569354C-517B-4AC9-B509-3FFB67AFF584}" v="11" dt="2022-09-16T08:55:15.6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43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C0DCE6-0A68-45F3-9196-4DB7F14B3DA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C969A656-DCBF-498F-A96F-DC7BD80A2CAF}">
      <dgm:prSet phldrT="[Text]"/>
      <dgm:spPr>
        <a:solidFill>
          <a:srgbClr val="2D7C81"/>
        </a:solidFill>
        <a:ln>
          <a:solidFill>
            <a:srgbClr val="2D7C81"/>
          </a:solidFill>
        </a:ln>
      </dgm:spPr>
      <dgm:t>
        <a:bodyPr/>
        <a:lstStyle/>
        <a:p>
          <a:r>
            <a:rPr lang="en-GB"/>
            <a:t>1 </a:t>
          </a:r>
          <a:r>
            <a:rPr lang="en-GB" err="1"/>
            <a:t>Hvorfor</a:t>
          </a:r>
          <a:r>
            <a:rPr lang="en-GB"/>
            <a:t>?</a:t>
          </a:r>
        </a:p>
      </dgm:t>
    </dgm:pt>
    <dgm:pt modelId="{8EFEC3E4-19D5-4A96-9348-EAF1E8EB6BAE}" type="parTrans" cxnId="{ACAA81BA-12AA-4139-A675-AF7A719E87D9}">
      <dgm:prSet/>
      <dgm:spPr/>
      <dgm:t>
        <a:bodyPr/>
        <a:lstStyle/>
        <a:p>
          <a:endParaRPr lang="en-GB"/>
        </a:p>
      </dgm:t>
    </dgm:pt>
    <dgm:pt modelId="{47EEF92B-04AC-42F2-9568-6372EA6ED22F}" type="sibTrans" cxnId="{ACAA81BA-12AA-4139-A675-AF7A719E87D9}">
      <dgm:prSet/>
      <dgm:spPr/>
      <dgm:t>
        <a:bodyPr/>
        <a:lstStyle/>
        <a:p>
          <a:endParaRPr lang="en-GB"/>
        </a:p>
      </dgm:t>
    </dgm:pt>
    <dgm:pt modelId="{89A57BDF-84C3-4E0D-97A5-B677FCBC6844}">
      <dgm:prSet phldrT="[Text]"/>
      <dgm:spPr>
        <a:solidFill>
          <a:srgbClr val="2D7C81"/>
        </a:solidFill>
        <a:ln>
          <a:solidFill>
            <a:srgbClr val="2D7C81"/>
          </a:solidFill>
        </a:ln>
      </dgm:spPr>
      <dgm:t>
        <a:bodyPr/>
        <a:lstStyle/>
        <a:p>
          <a:r>
            <a:rPr lang="en-GB"/>
            <a:t>2 </a:t>
          </a:r>
          <a:r>
            <a:rPr lang="en-GB" err="1"/>
            <a:t>Hvorfor</a:t>
          </a:r>
          <a:r>
            <a:rPr lang="en-GB"/>
            <a:t>?</a:t>
          </a:r>
        </a:p>
      </dgm:t>
    </dgm:pt>
    <dgm:pt modelId="{41000487-6554-41AC-9000-559CB947EBE3}" type="parTrans" cxnId="{6B3AFD42-D042-4054-ABA5-FC42F4946D7F}">
      <dgm:prSet/>
      <dgm:spPr/>
      <dgm:t>
        <a:bodyPr/>
        <a:lstStyle/>
        <a:p>
          <a:endParaRPr lang="en-GB"/>
        </a:p>
      </dgm:t>
    </dgm:pt>
    <dgm:pt modelId="{A5876422-2BD7-4A1C-981B-2E43F6AECA30}" type="sibTrans" cxnId="{6B3AFD42-D042-4054-ABA5-FC42F4946D7F}">
      <dgm:prSet/>
      <dgm:spPr/>
      <dgm:t>
        <a:bodyPr/>
        <a:lstStyle/>
        <a:p>
          <a:endParaRPr lang="en-GB"/>
        </a:p>
      </dgm:t>
    </dgm:pt>
    <dgm:pt modelId="{93593719-4EEC-412C-BA0C-0A5CCEEE11C7}">
      <dgm:prSet phldrT="[Text]" custT="1"/>
      <dgm:spPr>
        <a:ln>
          <a:solidFill>
            <a:srgbClr val="2D7C81"/>
          </a:solidFill>
        </a:ln>
      </dgm:spPr>
      <dgm:t>
        <a:bodyPr/>
        <a:lstStyle/>
        <a:p>
          <a:r>
            <a:rPr lang="en-GB" sz="1600" err="1"/>
            <a:t>fordi</a:t>
          </a:r>
          <a:endParaRPr lang="en-GB" sz="1600"/>
        </a:p>
      </dgm:t>
    </dgm:pt>
    <dgm:pt modelId="{687FA513-108C-4BA8-8F0D-7B3E148420DC}" type="parTrans" cxnId="{44BACBF8-0D5B-4D11-A444-2868FC5F3F92}">
      <dgm:prSet/>
      <dgm:spPr/>
      <dgm:t>
        <a:bodyPr/>
        <a:lstStyle/>
        <a:p>
          <a:endParaRPr lang="en-GB"/>
        </a:p>
      </dgm:t>
    </dgm:pt>
    <dgm:pt modelId="{D7D6B506-3CC9-43FD-9EA7-ABBB351AFBC3}" type="sibTrans" cxnId="{44BACBF8-0D5B-4D11-A444-2868FC5F3F92}">
      <dgm:prSet/>
      <dgm:spPr/>
      <dgm:t>
        <a:bodyPr/>
        <a:lstStyle/>
        <a:p>
          <a:endParaRPr lang="en-GB"/>
        </a:p>
      </dgm:t>
    </dgm:pt>
    <dgm:pt modelId="{C7CB940C-C098-4F97-A85A-9904B656B53A}">
      <dgm:prSet phldrT="[Text]"/>
      <dgm:spPr>
        <a:solidFill>
          <a:srgbClr val="2D7C81"/>
        </a:solidFill>
        <a:ln>
          <a:solidFill>
            <a:srgbClr val="2D7C81"/>
          </a:solidFill>
        </a:ln>
      </dgm:spPr>
      <dgm:t>
        <a:bodyPr/>
        <a:lstStyle/>
        <a:p>
          <a:r>
            <a:rPr lang="en-GB"/>
            <a:t>3 </a:t>
          </a:r>
          <a:r>
            <a:rPr lang="en-GB" err="1"/>
            <a:t>Hvorfor</a:t>
          </a:r>
          <a:r>
            <a:rPr lang="en-GB"/>
            <a:t>?</a:t>
          </a:r>
        </a:p>
      </dgm:t>
    </dgm:pt>
    <dgm:pt modelId="{4BA07D4C-A595-4F00-803A-22DC78AF8534}" type="parTrans" cxnId="{5A3E6597-0A01-410C-8B5E-2F8E884F6850}">
      <dgm:prSet/>
      <dgm:spPr/>
      <dgm:t>
        <a:bodyPr/>
        <a:lstStyle/>
        <a:p>
          <a:endParaRPr lang="en-GB"/>
        </a:p>
      </dgm:t>
    </dgm:pt>
    <dgm:pt modelId="{70EC7178-57DF-4270-ADC7-7904A75FFDCB}" type="sibTrans" cxnId="{5A3E6597-0A01-410C-8B5E-2F8E884F6850}">
      <dgm:prSet/>
      <dgm:spPr/>
      <dgm:t>
        <a:bodyPr/>
        <a:lstStyle/>
        <a:p>
          <a:endParaRPr lang="en-GB"/>
        </a:p>
      </dgm:t>
    </dgm:pt>
    <dgm:pt modelId="{0100D682-EB33-4565-83DD-92D5ED084A13}">
      <dgm:prSet phldrT="[Text]" custT="1"/>
      <dgm:spPr>
        <a:ln>
          <a:solidFill>
            <a:srgbClr val="2D7C81"/>
          </a:solidFill>
        </a:ln>
      </dgm:spPr>
      <dgm:t>
        <a:bodyPr/>
        <a:lstStyle/>
        <a:p>
          <a:r>
            <a:rPr lang="nb-NO" sz="1600"/>
            <a:t>fordi</a:t>
          </a:r>
          <a:endParaRPr lang="en-GB" sz="1600"/>
        </a:p>
      </dgm:t>
    </dgm:pt>
    <dgm:pt modelId="{F0CCF619-3DA3-48FD-8E31-5A029858B879}" type="parTrans" cxnId="{6ED0F6B9-F78A-44A9-8EE0-79840CB78D5B}">
      <dgm:prSet/>
      <dgm:spPr/>
      <dgm:t>
        <a:bodyPr/>
        <a:lstStyle/>
        <a:p>
          <a:endParaRPr lang="en-GB"/>
        </a:p>
      </dgm:t>
    </dgm:pt>
    <dgm:pt modelId="{7D31840F-669F-461D-B956-27205A8923EE}" type="sibTrans" cxnId="{6ED0F6B9-F78A-44A9-8EE0-79840CB78D5B}">
      <dgm:prSet/>
      <dgm:spPr/>
      <dgm:t>
        <a:bodyPr/>
        <a:lstStyle/>
        <a:p>
          <a:endParaRPr lang="en-GB"/>
        </a:p>
      </dgm:t>
    </dgm:pt>
    <dgm:pt modelId="{9BFEEB7B-2CA0-43D9-B4E8-FE9C40EE7CCF}">
      <dgm:prSet phldrT="[Text]"/>
      <dgm:spPr>
        <a:solidFill>
          <a:srgbClr val="2D7C81"/>
        </a:solidFill>
        <a:ln>
          <a:solidFill>
            <a:srgbClr val="2D7C81"/>
          </a:solidFill>
        </a:ln>
      </dgm:spPr>
      <dgm:t>
        <a:bodyPr/>
        <a:lstStyle/>
        <a:p>
          <a:r>
            <a:rPr lang="en-GB"/>
            <a:t>4 </a:t>
          </a:r>
          <a:r>
            <a:rPr lang="en-GB" err="1"/>
            <a:t>Hvorfor</a:t>
          </a:r>
          <a:r>
            <a:rPr lang="en-GB"/>
            <a:t>?</a:t>
          </a:r>
        </a:p>
      </dgm:t>
    </dgm:pt>
    <dgm:pt modelId="{7C912797-8238-4927-9B28-59E92CC7EC9E}" type="parTrans" cxnId="{64EC5520-BE42-4E1B-AF04-F4A9084C009E}">
      <dgm:prSet/>
      <dgm:spPr/>
      <dgm:t>
        <a:bodyPr/>
        <a:lstStyle/>
        <a:p>
          <a:endParaRPr lang="en-GB"/>
        </a:p>
      </dgm:t>
    </dgm:pt>
    <dgm:pt modelId="{DA595400-65AB-4139-9E8D-E4863BBA14A9}" type="sibTrans" cxnId="{64EC5520-BE42-4E1B-AF04-F4A9084C009E}">
      <dgm:prSet/>
      <dgm:spPr/>
      <dgm:t>
        <a:bodyPr/>
        <a:lstStyle/>
        <a:p>
          <a:endParaRPr lang="en-GB"/>
        </a:p>
      </dgm:t>
    </dgm:pt>
    <dgm:pt modelId="{01E45948-CC61-45AB-8F9E-C6897E61069C}">
      <dgm:prSet phldrT="[Text]"/>
      <dgm:spPr>
        <a:solidFill>
          <a:srgbClr val="2D7C81"/>
        </a:solidFill>
        <a:ln>
          <a:solidFill>
            <a:srgbClr val="2D7C81"/>
          </a:solidFill>
        </a:ln>
      </dgm:spPr>
      <dgm:t>
        <a:bodyPr/>
        <a:lstStyle/>
        <a:p>
          <a:r>
            <a:rPr lang="en-GB"/>
            <a:t>5 </a:t>
          </a:r>
          <a:r>
            <a:rPr lang="en-GB" err="1"/>
            <a:t>Hvorfor</a:t>
          </a:r>
          <a:r>
            <a:rPr lang="en-GB"/>
            <a:t>?</a:t>
          </a:r>
        </a:p>
      </dgm:t>
    </dgm:pt>
    <dgm:pt modelId="{D61C54C4-3325-4FB9-A812-522819E4C81D}" type="parTrans" cxnId="{F68A5284-9A0F-4F4B-BEEC-57C1AA042C26}">
      <dgm:prSet/>
      <dgm:spPr/>
      <dgm:t>
        <a:bodyPr/>
        <a:lstStyle/>
        <a:p>
          <a:endParaRPr lang="en-GB"/>
        </a:p>
      </dgm:t>
    </dgm:pt>
    <dgm:pt modelId="{225BD991-DA1A-4109-A80C-ED85FBFD940D}" type="sibTrans" cxnId="{F68A5284-9A0F-4F4B-BEEC-57C1AA042C26}">
      <dgm:prSet/>
      <dgm:spPr/>
      <dgm:t>
        <a:bodyPr/>
        <a:lstStyle/>
        <a:p>
          <a:endParaRPr lang="en-GB"/>
        </a:p>
      </dgm:t>
    </dgm:pt>
    <dgm:pt modelId="{3AD8A5F1-2457-48AB-9638-F14F4C79718E}">
      <dgm:prSet custT="1"/>
      <dgm:spPr>
        <a:ln>
          <a:solidFill>
            <a:srgbClr val="2D7C81"/>
          </a:solidFill>
        </a:ln>
      </dgm:spPr>
      <dgm:t>
        <a:bodyPr/>
        <a:lstStyle/>
        <a:p>
          <a:pPr>
            <a:buFont typeface="Arial" panose="020B0604020202020204" pitchFamily="34" charset="0"/>
            <a:buChar char="•"/>
          </a:pPr>
          <a:r>
            <a:rPr lang="nb-NO" sz="1600"/>
            <a:t>fordi</a:t>
          </a:r>
          <a:endParaRPr lang="en-GB" sz="1600"/>
        </a:p>
      </dgm:t>
    </dgm:pt>
    <dgm:pt modelId="{0C725E07-79C5-4329-AC6F-7E90AE244488}" type="parTrans" cxnId="{D7539699-DE83-42B2-B360-9E50EB00674F}">
      <dgm:prSet/>
      <dgm:spPr/>
      <dgm:t>
        <a:bodyPr/>
        <a:lstStyle/>
        <a:p>
          <a:endParaRPr lang="en-GB"/>
        </a:p>
      </dgm:t>
    </dgm:pt>
    <dgm:pt modelId="{A2EF54D5-C675-4E72-85F8-B85EA8CA2B01}" type="sibTrans" cxnId="{D7539699-DE83-42B2-B360-9E50EB00674F}">
      <dgm:prSet/>
      <dgm:spPr/>
      <dgm:t>
        <a:bodyPr/>
        <a:lstStyle/>
        <a:p>
          <a:endParaRPr lang="en-GB"/>
        </a:p>
      </dgm:t>
    </dgm:pt>
    <dgm:pt modelId="{13496B56-6EF3-47B6-8D15-9239393A4A2C}">
      <dgm:prSet custT="1"/>
      <dgm:spPr>
        <a:ln>
          <a:solidFill>
            <a:srgbClr val="2D7C81"/>
          </a:solidFill>
        </a:ln>
      </dgm:spPr>
      <dgm:t>
        <a:bodyPr/>
        <a:lstStyle/>
        <a:p>
          <a:r>
            <a:rPr lang="nb-NO" sz="1600"/>
            <a:t>fordi</a:t>
          </a:r>
          <a:endParaRPr lang="en-GB" sz="1600"/>
        </a:p>
      </dgm:t>
    </dgm:pt>
    <dgm:pt modelId="{41AA0835-589E-4E88-A4B1-9B150861FE98}" type="parTrans" cxnId="{645CFBE6-A28D-4B7F-A1BA-C9B259C14524}">
      <dgm:prSet/>
      <dgm:spPr/>
      <dgm:t>
        <a:bodyPr/>
        <a:lstStyle/>
        <a:p>
          <a:endParaRPr lang="en-GB"/>
        </a:p>
      </dgm:t>
    </dgm:pt>
    <dgm:pt modelId="{170C4B5C-1E0F-40C4-A81A-BC1AFF5444E2}" type="sibTrans" cxnId="{645CFBE6-A28D-4B7F-A1BA-C9B259C14524}">
      <dgm:prSet/>
      <dgm:spPr/>
      <dgm:t>
        <a:bodyPr/>
        <a:lstStyle/>
        <a:p>
          <a:endParaRPr lang="en-GB"/>
        </a:p>
      </dgm:t>
    </dgm:pt>
    <dgm:pt modelId="{27DD8275-B5B4-4506-81CB-E2E34E94AEB6}">
      <dgm:prSet phldrT="[Text]" custT="1"/>
      <dgm:spPr>
        <a:ln>
          <a:solidFill>
            <a:srgbClr val="2D7C81"/>
          </a:solidFill>
        </a:ln>
      </dgm:spPr>
      <dgm:t>
        <a:bodyPr/>
        <a:lstStyle/>
        <a:p>
          <a:r>
            <a:rPr lang="nb-NO" sz="1600"/>
            <a:t>fordi.....</a:t>
          </a:r>
          <a:endParaRPr lang="en-GB" sz="1600"/>
        </a:p>
      </dgm:t>
    </dgm:pt>
    <dgm:pt modelId="{7062D56F-236A-48F0-B779-9EEA66226D6E}" type="parTrans" cxnId="{A85FEDCD-24FB-4166-800B-CFAC3AD4BCF1}">
      <dgm:prSet/>
      <dgm:spPr/>
      <dgm:t>
        <a:bodyPr/>
        <a:lstStyle/>
        <a:p>
          <a:endParaRPr lang="en-GB"/>
        </a:p>
      </dgm:t>
    </dgm:pt>
    <dgm:pt modelId="{2900A9D9-9D5D-4E8F-8696-ABAB5C162A37}" type="sibTrans" cxnId="{A85FEDCD-24FB-4166-800B-CFAC3AD4BCF1}">
      <dgm:prSet/>
      <dgm:spPr/>
      <dgm:t>
        <a:bodyPr/>
        <a:lstStyle/>
        <a:p>
          <a:endParaRPr lang="en-GB"/>
        </a:p>
      </dgm:t>
    </dgm:pt>
    <dgm:pt modelId="{E75248A4-2E7F-430C-B21D-AC0D2106F5E4}" type="pres">
      <dgm:prSet presAssocID="{5AC0DCE6-0A68-45F3-9196-4DB7F14B3DAD}" presName="linearFlow" presStyleCnt="0">
        <dgm:presLayoutVars>
          <dgm:dir/>
          <dgm:animLvl val="lvl"/>
          <dgm:resizeHandles val="exact"/>
        </dgm:presLayoutVars>
      </dgm:prSet>
      <dgm:spPr/>
    </dgm:pt>
    <dgm:pt modelId="{02565A25-169F-44EA-BC2B-44F1AEF573F5}" type="pres">
      <dgm:prSet presAssocID="{C969A656-DCBF-498F-A96F-DC7BD80A2CAF}" presName="composite" presStyleCnt="0"/>
      <dgm:spPr/>
    </dgm:pt>
    <dgm:pt modelId="{CCFE57A1-B9FA-4B3E-96EF-CC3BED11E76B}" type="pres">
      <dgm:prSet presAssocID="{C969A656-DCBF-498F-A96F-DC7BD80A2CAF}" presName="parentText" presStyleLbl="alignNode1" presStyleIdx="0" presStyleCnt="5">
        <dgm:presLayoutVars>
          <dgm:chMax val="1"/>
          <dgm:bulletEnabled val="1"/>
        </dgm:presLayoutVars>
      </dgm:prSet>
      <dgm:spPr/>
    </dgm:pt>
    <dgm:pt modelId="{DD79604E-07DD-4477-9556-24962BE54139}" type="pres">
      <dgm:prSet presAssocID="{C969A656-DCBF-498F-A96F-DC7BD80A2CAF}" presName="descendantText" presStyleLbl="alignAcc1" presStyleIdx="0" presStyleCnt="5">
        <dgm:presLayoutVars>
          <dgm:bulletEnabled val="1"/>
        </dgm:presLayoutVars>
      </dgm:prSet>
      <dgm:spPr/>
    </dgm:pt>
    <dgm:pt modelId="{3FC811AA-70B3-4021-B8F3-E978D44FF989}" type="pres">
      <dgm:prSet presAssocID="{47EEF92B-04AC-42F2-9568-6372EA6ED22F}" presName="sp" presStyleCnt="0"/>
      <dgm:spPr/>
    </dgm:pt>
    <dgm:pt modelId="{32A77090-1378-49BA-A466-EFC6F512161B}" type="pres">
      <dgm:prSet presAssocID="{89A57BDF-84C3-4E0D-97A5-B677FCBC6844}" presName="composite" presStyleCnt="0"/>
      <dgm:spPr/>
    </dgm:pt>
    <dgm:pt modelId="{710E2673-7AA7-4521-A6BC-A739EB4C818B}" type="pres">
      <dgm:prSet presAssocID="{89A57BDF-84C3-4E0D-97A5-B677FCBC6844}" presName="parentText" presStyleLbl="alignNode1" presStyleIdx="1" presStyleCnt="5" custLinFactNeighborX="-995" custLinFactNeighborY="-2588">
        <dgm:presLayoutVars>
          <dgm:chMax val="1"/>
          <dgm:bulletEnabled val="1"/>
        </dgm:presLayoutVars>
      </dgm:prSet>
      <dgm:spPr/>
    </dgm:pt>
    <dgm:pt modelId="{F29A4509-7EAB-4B61-A8EF-BBA2B628A5A9}" type="pres">
      <dgm:prSet presAssocID="{89A57BDF-84C3-4E0D-97A5-B677FCBC6844}" presName="descendantText" presStyleLbl="alignAcc1" presStyleIdx="1" presStyleCnt="5" custLinFactNeighborX="0">
        <dgm:presLayoutVars>
          <dgm:bulletEnabled val="1"/>
        </dgm:presLayoutVars>
      </dgm:prSet>
      <dgm:spPr/>
    </dgm:pt>
    <dgm:pt modelId="{B7161266-BBEE-4CB6-9C4C-CF3F1F3BAA12}" type="pres">
      <dgm:prSet presAssocID="{A5876422-2BD7-4A1C-981B-2E43F6AECA30}" presName="sp" presStyleCnt="0"/>
      <dgm:spPr/>
    </dgm:pt>
    <dgm:pt modelId="{5AEF1DDA-CB6E-4DBF-93DB-2F6CFC592547}" type="pres">
      <dgm:prSet presAssocID="{C7CB940C-C098-4F97-A85A-9904B656B53A}" presName="composite" presStyleCnt="0"/>
      <dgm:spPr/>
    </dgm:pt>
    <dgm:pt modelId="{01B880AC-F773-49E3-9468-A8901E154D0E}" type="pres">
      <dgm:prSet presAssocID="{C7CB940C-C098-4F97-A85A-9904B656B53A}" presName="parentText" presStyleLbl="alignNode1" presStyleIdx="2" presStyleCnt="5">
        <dgm:presLayoutVars>
          <dgm:chMax val="1"/>
          <dgm:bulletEnabled val="1"/>
        </dgm:presLayoutVars>
      </dgm:prSet>
      <dgm:spPr/>
    </dgm:pt>
    <dgm:pt modelId="{56850FA9-EB72-4B49-8A1A-24481CD91015}" type="pres">
      <dgm:prSet presAssocID="{C7CB940C-C098-4F97-A85A-9904B656B53A}" presName="descendantText" presStyleLbl="alignAcc1" presStyleIdx="2" presStyleCnt="5">
        <dgm:presLayoutVars>
          <dgm:bulletEnabled val="1"/>
        </dgm:presLayoutVars>
      </dgm:prSet>
      <dgm:spPr/>
    </dgm:pt>
    <dgm:pt modelId="{DAF908F3-ADFF-427D-A4C1-F1820531063B}" type="pres">
      <dgm:prSet presAssocID="{70EC7178-57DF-4270-ADC7-7904A75FFDCB}" presName="sp" presStyleCnt="0"/>
      <dgm:spPr/>
    </dgm:pt>
    <dgm:pt modelId="{95E68D16-274E-4818-9EDE-770958AE39E1}" type="pres">
      <dgm:prSet presAssocID="{9BFEEB7B-2CA0-43D9-B4E8-FE9C40EE7CCF}" presName="composite" presStyleCnt="0"/>
      <dgm:spPr/>
    </dgm:pt>
    <dgm:pt modelId="{52A057A8-C7A0-45F7-81EF-7E45D83D5159}" type="pres">
      <dgm:prSet presAssocID="{9BFEEB7B-2CA0-43D9-B4E8-FE9C40EE7CCF}" presName="parentText" presStyleLbl="alignNode1" presStyleIdx="3" presStyleCnt="5">
        <dgm:presLayoutVars>
          <dgm:chMax val="1"/>
          <dgm:bulletEnabled val="1"/>
        </dgm:presLayoutVars>
      </dgm:prSet>
      <dgm:spPr/>
    </dgm:pt>
    <dgm:pt modelId="{D4C96811-2EA2-4073-AC53-EA3A62989495}" type="pres">
      <dgm:prSet presAssocID="{9BFEEB7B-2CA0-43D9-B4E8-FE9C40EE7CCF}" presName="descendantText" presStyleLbl="alignAcc1" presStyleIdx="3" presStyleCnt="5">
        <dgm:presLayoutVars>
          <dgm:bulletEnabled val="1"/>
        </dgm:presLayoutVars>
      </dgm:prSet>
      <dgm:spPr/>
    </dgm:pt>
    <dgm:pt modelId="{0BDFE4ED-E3A9-4C17-BA96-B02295B28018}" type="pres">
      <dgm:prSet presAssocID="{DA595400-65AB-4139-9E8D-E4863BBA14A9}" presName="sp" presStyleCnt="0"/>
      <dgm:spPr/>
    </dgm:pt>
    <dgm:pt modelId="{6410D215-47A8-4BEE-8E1C-9C16C46467A5}" type="pres">
      <dgm:prSet presAssocID="{01E45948-CC61-45AB-8F9E-C6897E61069C}" presName="composite" presStyleCnt="0"/>
      <dgm:spPr/>
    </dgm:pt>
    <dgm:pt modelId="{128FD427-85D1-4220-83CF-D62694AD7D49}" type="pres">
      <dgm:prSet presAssocID="{01E45948-CC61-45AB-8F9E-C6897E61069C}" presName="parentText" presStyleLbl="alignNode1" presStyleIdx="4" presStyleCnt="5">
        <dgm:presLayoutVars>
          <dgm:chMax val="1"/>
          <dgm:bulletEnabled val="1"/>
        </dgm:presLayoutVars>
      </dgm:prSet>
      <dgm:spPr/>
    </dgm:pt>
    <dgm:pt modelId="{88D6F6C5-124C-4A16-86A2-862AA5D019F7}" type="pres">
      <dgm:prSet presAssocID="{01E45948-CC61-45AB-8F9E-C6897E61069C}" presName="descendantText" presStyleLbl="alignAcc1" presStyleIdx="4" presStyleCnt="5">
        <dgm:presLayoutVars>
          <dgm:bulletEnabled val="1"/>
        </dgm:presLayoutVars>
      </dgm:prSet>
      <dgm:spPr/>
    </dgm:pt>
  </dgm:ptLst>
  <dgm:cxnLst>
    <dgm:cxn modelId="{687E8C03-88E5-47E9-A547-23ACDF91D405}" type="presOf" srcId="{27DD8275-B5B4-4506-81CB-E2E34E94AEB6}" destId="{DD79604E-07DD-4477-9556-24962BE54139}" srcOrd="0" destOrd="0" presId="urn:microsoft.com/office/officeart/2005/8/layout/chevron2"/>
    <dgm:cxn modelId="{64EC5520-BE42-4E1B-AF04-F4A9084C009E}" srcId="{5AC0DCE6-0A68-45F3-9196-4DB7F14B3DAD}" destId="{9BFEEB7B-2CA0-43D9-B4E8-FE9C40EE7CCF}" srcOrd="3" destOrd="0" parTransId="{7C912797-8238-4927-9B28-59E92CC7EC9E}" sibTransId="{DA595400-65AB-4139-9E8D-E4863BBA14A9}"/>
    <dgm:cxn modelId="{D8D02B28-D590-415B-9DAE-EE2A7FF2502B}" type="presOf" srcId="{C969A656-DCBF-498F-A96F-DC7BD80A2CAF}" destId="{CCFE57A1-B9FA-4B3E-96EF-CC3BED11E76B}" srcOrd="0" destOrd="0" presId="urn:microsoft.com/office/officeart/2005/8/layout/chevron2"/>
    <dgm:cxn modelId="{69511937-33C1-4F60-9D85-5DFF90C18CE4}" type="presOf" srcId="{0100D682-EB33-4565-83DD-92D5ED084A13}" destId="{56850FA9-EB72-4B49-8A1A-24481CD91015}" srcOrd="0" destOrd="0" presId="urn:microsoft.com/office/officeart/2005/8/layout/chevron2"/>
    <dgm:cxn modelId="{4C34F33B-9AE5-4724-BFB6-5E443D0221BF}" type="presOf" srcId="{C7CB940C-C098-4F97-A85A-9904B656B53A}" destId="{01B880AC-F773-49E3-9468-A8901E154D0E}" srcOrd="0" destOrd="0" presId="urn:microsoft.com/office/officeart/2005/8/layout/chevron2"/>
    <dgm:cxn modelId="{6B3AFD42-D042-4054-ABA5-FC42F4946D7F}" srcId="{5AC0DCE6-0A68-45F3-9196-4DB7F14B3DAD}" destId="{89A57BDF-84C3-4E0D-97A5-B677FCBC6844}" srcOrd="1" destOrd="0" parTransId="{41000487-6554-41AC-9000-559CB947EBE3}" sibTransId="{A5876422-2BD7-4A1C-981B-2E43F6AECA30}"/>
    <dgm:cxn modelId="{7443A546-6BDF-41BB-A7C4-11555F36B40B}" type="presOf" srcId="{01E45948-CC61-45AB-8F9E-C6897E61069C}" destId="{128FD427-85D1-4220-83CF-D62694AD7D49}" srcOrd="0" destOrd="0" presId="urn:microsoft.com/office/officeart/2005/8/layout/chevron2"/>
    <dgm:cxn modelId="{F68A5284-9A0F-4F4B-BEEC-57C1AA042C26}" srcId="{5AC0DCE6-0A68-45F3-9196-4DB7F14B3DAD}" destId="{01E45948-CC61-45AB-8F9E-C6897E61069C}" srcOrd="4" destOrd="0" parTransId="{D61C54C4-3325-4FB9-A812-522819E4C81D}" sibTransId="{225BD991-DA1A-4109-A80C-ED85FBFD940D}"/>
    <dgm:cxn modelId="{5A3E6597-0A01-410C-8B5E-2F8E884F6850}" srcId="{5AC0DCE6-0A68-45F3-9196-4DB7F14B3DAD}" destId="{C7CB940C-C098-4F97-A85A-9904B656B53A}" srcOrd="2" destOrd="0" parTransId="{4BA07D4C-A595-4F00-803A-22DC78AF8534}" sibTransId="{70EC7178-57DF-4270-ADC7-7904A75FFDCB}"/>
    <dgm:cxn modelId="{D7539699-DE83-42B2-B360-9E50EB00674F}" srcId="{9BFEEB7B-2CA0-43D9-B4E8-FE9C40EE7CCF}" destId="{3AD8A5F1-2457-48AB-9638-F14F4C79718E}" srcOrd="0" destOrd="0" parTransId="{0C725E07-79C5-4329-AC6F-7E90AE244488}" sibTransId="{A2EF54D5-C675-4E72-85F8-B85EA8CA2B01}"/>
    <dgm:cxn modelId="{201AD99C-7B7A-4308-A8DA-9E7C3FF4AF48}" type="presOf" srcId="{9BFEEB7B-2CA0-43D9-B4E8-FE9C40EE7CCF}" destId="{52A057A8-C7A0-45F7-81EF-7E45D83D5159}" srcOrd="0" destOrd="0" presId="urn:microsoft.com/office/officeart/2005/8/layout/chevron2"/>
    <dgm:cxn modelId="{EA486EA9-133A-41EB-9EFF-B0784E923CCD}" type="presOf" srcId="{13496B56-6EF3-47B6-8D15-9239393A4A2C}" destId="{88D6F6C5-124C-4A16-86A2-862AA5D019F7}" srcOrd="0" destOrd="0" presId="urn:microsoft.com/office/officeart/2005/8/layout/chevron2"/>
    <dgm:cxn modelId="{BA877AB4-6147-4012-89B5-BF42DAF925D6}" type="presOf" srcId="{3AD8A5F1-2457-48AB-9638-F14F4C79718E}" destId="{D4C96811-2EA2-4073-AC53-EA3A62989495}" srcOrd="0" destOrd="0" presId="urn:microsoft.com/office/officeart/2005/8/layout/chevron2"/>
    <dgm:cxn modelId="{6ED0F6B9-F78A-44A9-8EE0-79840CB78D5B}" srcId="{C7CB940C-C098-4F97-A85A-9904B656B53A}" destId="{0100D682-EB33-4565-83DD-92D5ED084A13}" srcOrd="0" destOrd="0" parTransId="{F0CCF619-3DA3-48FD-8E31-5A029858B879}" sibTransId="{7D31840F-669F-461D-B956-27205A8923EE}"/>
    <dgm:cxn modelId="{ACAA81BA-12AA-4139-A675-AF7A719E87D9}" srcId="{5AC0DCE6-0A68-45F3-9196-4DB7F14B3DAD}" destId="{C969A656-DCBF-498F-A96F-DC7BD80A2CAF}" srcOrd="0" destOrd="0" parTransId="{8EFEC3E4-19D5-4A96-9348-EAF1E8EB6BAE}" sibTransId="{47EEF92B-04AC-42F2-9568-6372EA6ED22F}"/>
    <dgm:cxn modelId="{90C95DC2-F5D1-4227-84C9-3DAFEB53004D}" type="presOf" srcId="{5AC0DCE6-0A68-45F3-9196-4DB7F14B3DAD}" destId="{E75248A4-2E7F-430C-B21D-AC0D2106F5E4}" srcOrd="0" destOrd="0" presId="urn:microsoft.com/office/officeart/2005/8/layout/chevron2"/>
    <dgm:cxn modelId="{A85FEDCD-24FB-4166-800B-CFAC3AD4BCF1}" srcId="{C969A656-DCBF-498F-A96F-DC7BD80A2CAF}" destId="{27DD8275-B5B4-4506-81CB-E2E34E94AEB6}" srcOrd="0" destOrd="0" parTransId="{7062D56F-236A-48F0-B779-9EEA66226D6E}" sibTransId="{2900A9D9-9D5D-4E8F-8696-ABAB5C162A37}"/>
    <dgm:cxn modelId="{E2B224D3-2324-4DA7-A4F5-F2E78C0171E1}" type="presOf" srcId="{89A57BDF-84C3-4E0D-97A5-B677FCBC6844}" destId="{710E2673-7AA7-4521-A6BC-A739EB4C818B}" srcOrd="0" destOrd="0" presId="urn:microsoft.com/office/officeart/2005/8/layout/chevron2"/>
    <dgm:cxn modelId="{645CFBE6-A28D-4B7F-A1BA-C9B259C14524}" srcId="{01E45948-CC61-45AB-8F9E-C6897E61069C}" destId="{13496B56-6EF3-47B6-8D15-9239393A4A2C}" srcOrd="0" destOrd="0" parTransId="{41AA0835-589E-4E88-A4B1-9B150861FE98}" sibTransId="{170C4B5C-1E0F-40C4-A81A-BC1AFF5444E2}"/>
    <dgm:cxn modelId="{44BACBF8-0D5B-4D11-A444-2868FC5F3F92}" srcId="{89A57BDF-84C3-4E0D-97A5-B677FCBC6844}" destId="{93593719-4EEC-412C-BA0C-0A5CCEEE11C7}" srcOrd="0" destOrd="0" parTransId="{687FA513-108C-4BA8-8F0D-7B3E148420DC}" sibTransId="{D7D6B506-3CC9-43FD-9EA7-ABBB351AFBC3}"/>
    <dgm:cxn modelId="{443E9DFD-FBC6-447A-B001-858952448FF9}" type="presOf" srcId="{93593719-4EEC-412C-BA0C-0A5CCEEE11C7}" destId="{F29A4509-7EAB-4B61-A8EF-BBA2B628A5A9}" srcOrd="0" destOrd="0" presId="urn:microsoft.com/office/officeart/2005/8/layout/chevron2"/>
    <dgm:cxn modelId="{A292FF17-EC09-4350-9E43-9E51EF903ED8}" type="presParOf" srcId="{E75248A4-2E7F-430C-B21D-AC0D2106F5E4}" destId="{02565A25-169F-44EA-BC2B-44F1AEF573F5}" srcOrd="0" destOrd="0" presId="urn:microsoft.com/office/officeart/2005/8/layout/chevron2"/>
    <dgm:cxn modelId="{9D479B55-9A81-4F32-830B-78DA0C6CAE14}" type="presParOf" srcId="{02565A25-169F-44EA-BC2B-44F1AEF573F5}" destId="{CCFE57A1-B9FA-4B3E-96EF-CC3BED11E76B}" srcOrd="0" destOrd="0" presId="urn:microsoft.com/office/officeart/2005/8/layout/chevron2"/>
    <dgm:cxn modelId="{926CE4BE-71D8-4211-AAFD-3EB81629BCD4}" type="presParOf" srcId="{02565A25-169F-44EA-BC2B-44F1AEF573F5}" destId="{DD79604E-07DD-4477-9556-24962BE54139}" srcOrd="1" destOrd="0" presId="urn:microsoft.com/office/officeart/2005/8/layout/chevron2"/>
    <dgm:cxn modelId="{52D8C0EC-63BB-4B70-BE69-0F0AB71C1C7C}" type="presParOf" srcId="{E75248A4-2E7F-430C-B21D-AC0D2106F5E4}" destId="{3FC811AA-70B3-4021-B8F3-E978D44FF989}" srcOrd="1" destOrd="0" presId="urn:microsoft.com/office/officeart/2005/8/layout/chevron2"/>
    <dgm:cxn modelId="{F5C6477F-A36B-40D6-B81F-7DD89BA4184A}" type="presParOf" srcId="{E75248A4-2E7F-430C-B21D-AC0D2106F5E4}" destId="{32A77090-1378-49BA-A466-EFC6F512161B}" srcOrd="2" destOrd="0" presId="urn:microsoft.com/office/officeart/2005/8/layout/chevron2"/>
    <dgm:cxn modelId="{44EE7A73-9EC3-4DCD-A675-4B831D522081}" type="presParOf" srcId="{32A77090-1378-49BA-A466-EFC6F512161B}" destId="{710E2673-7AA7-4521-A6BC-A739EB4C818B}" srcOrd="0" destOrd="0" presId="urn:microsoft.com/office/officeart/2005/8/layout/chevron2"/>
    <dgm:cxn modelId="{24017A99-59A4-4F0F-9FB7-1BE03C6F3F5B}" type="presParOf" srcId="{32A77090-1378-49BA-A466-EFC6F512161B}" destId="{F29A4509-7EAB-4B61-A8EF-BBA2B628A5A9}" srcOrd="1" destOrd="0" presId="urn:microsoft.com/office/officeart/2005/8/layout/chevron2"/>
    <dgm:cxn modelId="{A1AF6D0F-71E0-4626-A48B-AEDB93DF734E}" type="presParOf" srcId="{E75248A4-2E7F-430C-B21D-AC0D2106F5E4}" destId="{B7161266-BBEE-4CB6-9C4C-CF3F1F3BAA12}" srcOrd="3" destOrd="0" presId="urn:microsoft.com/office/officeart/2005/8/layout/chevron2"/>
    <dgm:cxn modelId="{988E7362-748C-4782-B289-394BB4851DB3}" type="presParOf" srcId="{E75248A4-2E7F-430C-B21D-AC0D2106F5E4}" destId="{5AEF1DDA-CB6E-4DBF-93DB-2F6CFC592547}" srcOrd="4" destOrd="0" presId="urn:microsoft.com/office/officeart/2005/8/layout/chevron2"/>
    <dgm:cxn modelId="{9678DD2E-A60B-49D3-8E17-9E17472AEC0B}" type="presParOf" srcId="{5AEF1DDA-CB6E-4DBF-93DB-2F6CFC592547}" destId="{01B880AC-F773-49E3-9468-A8901E154D0E}" srcOrd="0" destOrd="0" presId="urn:microsoft.com/office/officeart/2005/8/layout/chevron2"/>
    <dgm:cxn modelId="{A577ACF6-54AB-435D-A117-FC8E1741FB2F}" type="presParOf" srcId="{5AEF1DDA-CB6E-4DBF-93DB-2F6CFC592547}" destId="{56850FA9-EB72-4B49-8A1A-24481CD91015}" srcOrd="1" destOrd="0" presId="urn:microsoft.com/office/officeart/2005/8/layout/chevron2"/>
    <dgm:cxn modelId="{6999E883-B1FA-4C53-9E3B-1E976C431D76}" type="presParOf" srcId="{E75248A4-2E7F-430C-B21D-AC0D2106F5E4}" destId="{DAF908F3-ADFF-427D-A4C1-F1820531063B}" srcOrd="5" destOrd="0" presId="urn:microsoft.com/office/officeart/2005/8/layout/chevron2"/>
    <dgm:cxn modelId="{5F063DD4-2C1B-42DC-BDB3-6BC403060E1B}" type="presParOf" srcId="{E75248A4-2E7F-430C-B21D-AC0D2106F5E4}" destId="{95E68D16-274E-4818-9EDE-770958AE39E1}" srcOrd="6" destOrd="0" presId="urn:microsoft.com/office/officeart/2005/8/layout/chevron2"/>
    <dgm:cxn modelId="{89D92F3A-BD58-401E-A0F2-44D51A9A05C3}" type="presParOf" srcId="{95E68D16-274E-4818-9EDE-770958AE39E1}" destId="{52A057A8-C7A0-45F7-81EF-7E45D83D5159}" srcOrd="0" destOrd="0" presId="urn:microsoft.com/office/officeart/2005/8/layout/chevron2"/>
    <dgm:cxn modelId="{9700AE13-B822-4267-9E20-822288722176}" type="presParOf" srcId="{95E68D16-274E-4818-9EDE-770958AE39E1}" destId="{D4C96811-2EA2-4073-AC53-EA3A62989495}" srcOrd="1" destOrd="0" presId="urn:microsoft.com/office/officeart/2005/8/layout/chevron2"/>
    <dgm:cxn modelId="{00DC158D-EE00-4DC6-B026-C791E9E88351}" type="presParOf" srcId="{E75248A4-2E7F-430C-B21D-AC0D2106F5E4}" destId="{0BDFE4ED-E3A9-4C17-BA96-B02295B28018}" srcOrd="7" destOrd="0" presId="urn:microsoft.com/office/officeart/2005/8/layout/chevron2"/>
    <dgm:cxn modelId="{A7FDB913-2F38-41F1-8EBF-CADA822E49D2}" type="presParOf" srcId="{E75248A4-2E7F-430C-B21D-AC0D2106F5E4}" destId="{6410D215-47A8-4BEE-8E1C-9C16C46467A5}" srcOrd="8" destOrd="0" presId="urn:microsoft.com/office/officeart/2005/8/layout/chevron2"/>
    <dgm:cxn modelId="{89D965E2-CDBF-41BD-A761-FB2E9B1B44E9}" type="presParOf" srcId="{6410D215-47A8-4BEE-8E1C-9C16C46467A5}" destId="{128FD427-85D1-4220-83CF-D62694AD7D49}" srcOrd="0" destOrd="0" presId="urn:microsoft.com/office/officeart/2005/8/layout/chevron2"/>
    <dgm:cxn modelId="{D8453691-75F8-4F6A-A8F5-775C6CC5739B}" type="presParOf" srcId="{6410D215-47A8-4BEE-8E1C-9C16C46467A5}" destId="{88D6F6C5-124C-4A16-86A2-862AA5D019F7}" srcOrd="1" destOrd="0" presId="urn:microsoft.com/office/officeart/2005/8/layout/chevron2"/>
  </dgm:cxnLst>
  <dgm:bg/>
  <dgm:whole>
    <a:ln>
      <a:solidFill>
        <a:srgbClr val="2D7C8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C0DCE6-0A68-45F3-9196-4DB7F14B3DA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C969A656-DCBF-498F-A96F-DC7BD80A2CAF}">
      <dgm:prSet phldrT="[Text]"/>
      <dgm:spPr>
        <a:solidFill>
          <a:srgbClr val="2D7C81"/>
        </a:solidFill>
        <a:ln>
          <a:solidFill>
            <a:srgbClr val="2D7C81"/>
          </a:solidFill>
        </a:ln>
      </dgm:spPr>
      <dgm:t>
        <a:bodyPr/>
        <a:lstStyle/>
        <a:p>
          <a:r>
            <a:rPr lang="en-GB"/>
            <a:t>1 </a:t>
          </a:r>
          <a:r>
            <a:rPr lang="en-GB" err="1"/>
            <a:t>Hvorfor</a:t>
          </a:r>
          <a:r>
            <a:rPr lang="en-GB"/>
            <a:t>?</a:t>
          </a:r>
        </a:p>
      </dgm:t>
    </dgm:pt>
    <dgm:pt modelId="{8EFEC3E4-19D5-4A96-9348-EAF1E8EB6BAE}" type="parTrans" cxnId="{ACAA81BA-12AA-4139-A675-AF7A719E87D9}">
      <dgm:prSet/>
      <dgm:spPr/>
      <dgm:t>
        <a:bodyPr/>
        <a:lstStyle/>
        <a:p>
          <a:endParaRPr lang="en-GB"/>
        </a:p>
      </dgm:t>
    </dgm:pt>
    <dgm:pt modelId="{47EEF92B-04AC-42F2-9568-6372EA6ED22F}" type="sibTrans" cxnId="{ACAA81BA-12AA-4139-A675-AF7A719E87D9}">
      <dgm:prSet/>
      <dgm:spPr/>
      <dgm:t>
        <a:bodyPr/>
        <a:lstStyle/>
        <a:p>
          <a:endParaRPr lang="en-GB"/>
        </a:p>
      </dgm:t>
    </dgm:pt>
    <dgm:pt modelId="{89A57BDF-84C3-4E0D-97A5-B677FCBC6844}">
      <dgm:prSet phldrT="[Text]"/>
      <dgm:spPr>
        <a:solidFill>
          <a:srgbClr val="2D7C81"/>
        </a:solidFill>
        <a:ln>
          <a:solidFill>
            <a:srgbClr val="2D7C81"/>
          </a:solidFill>
        </a:ln>
      </dgm:spPr>
      <dgm:t>
        <a:bodyPr/>
        <a:lstStyle/>
        <a:p>
          <a:r>
            <a:rPr lang="en-GB"/>
            <a:t>2 </a:t>
          </a:r>
          <a:r>
            <a:rPr lang="en-GB" err="1"/>
            <a:t>Hvorfor</a:t>
          </a:r>
          <a:r>
            <a:rPr lang="en-GB"/>
            <a:t>?</a:t>
          </a:r>
        </a:p>
      </dgm:t>
    </dgm:pt>
    <dgm:pt modelId="{41000487-6554-41AC-9000-559CB947EBE3}" type="parTrans" cxnId="{6B3AFD42-D042-4054-ABA5-FC42F4946D7F}">
      <dgm:prSet/>
      <dgm:spPr/>
      <dgm:t>
        <a:bodyPr/>
        <a:lstStyle/>
        <a:p>
          <a:endParaRPr lang="en-GB"/>
        </a:p>
      </dgm:t>
    </dgm:pt>
    <dgm:pt modelId="{A5876422-2BD7-4A1C-981B-2E43F6AECA30}" type="sibTrans" cxnId="{6B3AFD42-D042-4054-ABA5-FC42F4946D7F}">
      <dgm:prSet/>
      <dgm:spPr/>
      <dgm:t>
        <a:bodyPr/>
        <a:lstStyle/>
        <a:p>
          <a:endParaRPr lang="en-GB"/>
        </a:p>
      </dgm:t>
    </dgm:pt>
    <dgm:pt modelId="{93593719-4EEC-412C-BA0C-0A5CCEEE11C7}">
      <dgm:prSet phldrT="[Text]" custT="1"/>
      <dgm:spPr>
        <a:ln>
          <a:solidFill>
            <a:srgbClr val="2D7C81"/>
          </a:solidFill>
        </a:ln>
      </dgm:spPr>
      <dgm:t>
        <a:bodyPr/>
        <a:lstStyle/>
        <a:p>
          <a:r>
            <a:rPr lang="en-GB" sz="1600" err="1"/>
            <a:t>fordi</a:t>
          </a:r>
          <a:endParaRPr lang="en-GB" sz="1600"/>
        </a:p>
      </dgm:t>
    </dgm:pt>
    <dgm:pt modelId="{687FA513-108C-4BA8-8F0D-7B3E148420DC}" type="parTrans" cxnId="{44BACBF8-0D5B-4D11-A444-2868FC5F3F92}">
      <dgm:prSet/>
      <dgm:spPr/>
      <dgm:t>
        <a:bodyPr/>
        <a:lstStyle/>
        <a:p>
          <a:endParaRPr lang="en-GB"/>
        </a:p>
      </dgm:t>
    </dgm:pt>
    <dgm:pt modelId="{D7D6B506-3CC9-43FD-9EA7-ABBB351AFBC3}" type="sibTrans" cxnId="{44BACBF8-0D5B-4D11-A444-2868FC5F3F92}">
      <dgm:prSet/>
      <dgm:spPr/>
      <dgm:t>
        <a:bodyPr/>
        <a:lstStyle/>
        <a:p>
          <a:endParaRPr lang="en-GB"/>
        </a:p>
      </dgm:t>
    </dgm:pt>
    <dgm:pt modelId="{C7CB940C-C098-4F97-A85A-9904B656B53A}">
      <dgm:prSet phldrT="[Text]"/>
      <dgm:spPr>
        <a:solidFill>
          <a:srgbClr val="2D7C81"/>
        </a:solidFill>
        <a:ln>
          <a:solidFill>
            <a:srgbClr val="2D7C81"/>
          </a:solidFill>
        </a:ln>
      </dgm:spPr>
      <dgm:t>
        <a:bodyPr/>
        <a:lstStyle/>
        <a:p>
          <a:r>
            <a:rPr lang="en-GB"/>
            <a:t>3 </a:t>
          </a:r>
          <a:r>
            <a:rPr lang="en-GB" err="1"/>
            <a:t>Hvorfor</a:t>
          </a:r>
          <a:r>
            <a:rPr lang="en-GB"/>
            <a:t>?</a:t>
          </a:r>
        </a:p>
      </dgm:t>
    </dgm:pt>
    <dgm:pt modelId="{4BA07D4C-A595-4F00-803A-22DC78AF8534}" type="parTrans" cxnId="{5A3E6597-0A01-410C-8B5E-2F8E884F6850}">
      <dgm:prSet/>
      <dgm:spPr/>
      <dgm:t>
        <a:bodyPr/>
        <a:lstStyle/>
        <a:p>
          <a:endParaRPr lang="en-GB"/>
        </a:p>
      </dgm:t>
    </dgm:pt>
    <dgm:pt modelId="{70EC7178-57DF-4270-ADC7-7904A75FFDCB}" type="sibTrans" cxnId="{5A3E6597-0A01-410C-8B5E-2F8E884F6850}">
      <dgm:prSet/>
      <dgm:spPr/>
      <dgm:t>
        <a:bodyPr/>
        <a:lstStyle/>
        <a:p>
          <a:endParaRPr lang="en-GB"/>
        </a:p>
      </dgm:t>
    </dgm:pt>
    <dgm:pt modelId="{0100D682-EB33-4565-83DD-92D5ED084A13}">
      <dgm:prSet phldrT="[Text]" custT="1"/>
      <dgm:spPr>
        <a:ln>
          <a:solidFill>
            <a:srgbClr val="2D7C81"/>
          </a:solidFill>
        </a:ln>
      </dgm:spPr>
      <dgm:t>
        <a:bodyPr/>
        <a:lstStyle/>
        <a:p>
          <a:r>
            <a:rPr lang="nb-NO" sz="1600"/>
            <a:t>fordi</a:t>
          </a:r>
          <a:endParaRPr lang="en-GB" sz="1600"/>
        </a:p>
      </dgm:t>
    </dgm:pt>
    <dgm:pt modelId="{F0CCF619-3DA3-48FD-8E31-5A029858B879}" type="parTrans" cxnId="{6ED0F6B9-F78A-44A9-8EE0-79840CB78D5B}">
      <dgm:prSet/>
      <dgm:spPr/>
      <dgm:t>
        <a:bodyPr/>
        <a:lstStyle/>
        <a:p>
          <a:endParaRPr lang="en-GB"/>
        </a:p>
      </dgm:t>
    </dgm:pt>
    <dgm:pt modelId="{7D31840F-669F-461D-B956-27205A8923EE}" type="sibTrans" cxnId="{6ED0F6B9-F78A-44A9-8EE0-79840CB78D5B}">
      <dgm:prSet/>
      <dgm:spPr/>
      <dgm:t>
        <a:bodyPr/>
        <a:lstStyle/>
        <a:p>
          <a:endParaRPr lang="en-GB"/>
        </a:p>
      </dgm:t>
    </dgm:pt>
    <dgm:pt modelId="{9BFEEB7B-2CA0-43D9-B4E8-FE9C40EE7CCF}">
      <dgm:prSet phldrT="[Text]"/>
      <dgm:spPr>
        <a:solidFill>
          <a:srgbClr val="2D7C81"/>
        </a:solidFill>
        <a:ln>
          <a:solidFill>
            <a:srgbClr val="2D7C81"/>
          </a:solidFill>
        </a:ln>
      </dgm:spPr>
      <dgm:t>
        <a:bodyPr/>
        <a:lstStyle/>
        <a:p>
          <a:r>
            <a:rPr lang="en-GB"/>
            <a:t>4 </a:t>
          </a:r>
          <a:r>
            <a:rPr lang="en-GB" err="1"/>
            <a:t>Hvorfor</a:t>
          </a:r>
          <a:r>
            <a:rPr lang="en-GB"/>
            <a:t>?</a:t>
          </a:r>
        </a:p>
      </dgm:t>
    </dgm:pt>
    <dgm:pt modelId="{7C912797-8238-4927-9B28-59E92CC7EC9E}" type="parTrans" cxnId="{64EC5520-BE42-4E1B-AF04-F4A9084C009E}">
      <dgm:prSet/>
      <dgm:spPr/>
      <dgm:t>
        <a:bodyPr/>
        <a:lstStyle/>
        <a:p>
          <a:endParaRPr lang="en-GB"/>
        </a:p>
      </dgm:t>
    </dgm:pt>
    <dgm:pt modelId="{DA595400-65AB-4139-9E8D-E4863BBA14A9}" type="sibTrans" cxnId="{64EC5520-BE42-4E1B-AF04-F4A9084C009E}">
      <dgm:prSet/>
      <dgm:spPr/>
      <dgm:t>
        <a:bodyPr/>
        <a:lstStyle/>
        <a:p>
          <a:endParaRPr lang="en-GB"/>
        </a:p>
      </dgm:t>
    </dgm:pt>
    <dgm:pt modelId="{01E45948-CC61-45AB-8F9E-C6897E61069C}">
      <dgm:prSet phldrT="[Text]"/>
      <dgm:spPr>
        <a:solidFill>
          <a:srgbClr val="2D7C81"/>
        </a:solidFill>
        <a:ln>
          <a:solidFill>
            <a:srgbClr val="2D7C81"/>
          </a:solidFill>
        </a:ln>
      </dgm:spPr>
      <dgm:t>
        <a:bodyPr/>
        <a:lstStyle/>
        <a:p>
          <a:r>
            <a:rPr lang="en-GB"/>
            <a:t>5 </a:t>
          </a:r>
          <a:r>
            <a:rPr lang="en-GB" err="1"/>
            <a:t>Hvorfor</a:t>
          </a:r>
          <a:r>
            <a:rPr lang="en-GB"/>
            <a:t>?</a:t>
          </a:r>
        </a:p>
      </dgm:t>
    </dgm:pt>
    <dgm:pt modelId="{D61C54C4-3325-4FB9-A812-522819E4C81D}" type="parTrans" cxnId="{F68A5284-9A0F-4F4B-BEEC-57C1AA042C26}">
      <dgm:prSet/>
      <dgm:spPr/>
      <dgm:t>
        <a:bodyPr/>
        <a:lstStyle/>
        <a:p>
          <a:endParaRPr lang="en-GB"/>
        </a:p>
      </dgm:t>
    </dgm:pt>
    <dgm:pt modelId="{225BD991-DA1A-4109-A80C-ED85FBFD940D}" type="sibTrans" cxnId="{F68A5284-9A0F-4F4B-BEEC-57C1AA042C26}">
      <dgm:prSet/>
      <dgm:spPr/>
      <dgm:t>
        <a:bodyPr/>
        <a:lstStyle/>
        <a:p>
          <a:endParaRPr lang="en-GB"/>
        </a:p>
      </dgm:t>
    </dgm:pt>
    <dgm:pt modelId="{3AD8A5F1-2457-48AB-9638-F14F4C79718E}">
      <dgm:prSet custT="1"/>
      <dgm:spPr>
        <a:ln>
          <a:solidFill>
            <a:srgbClr val="2D7C81"/>
          </a:solidFill>
        </a:ln>
      </dgm:spPr>
      <dgm:t>
        <a:bodyPr/>
        <a:lstStyle/>
        <a:p>
          <a:pPr>
            <a:buFont typeface="Arial" panose="020B0604020202020204" pitchFamily="34" charset="0"/>
            <a:buChar char="•"/>
          </a:pPr>
          <a:r>
            <a:rPr lang="nb-NO" sz="1600"/>
            <a:t>fordi</a:t>
          </a:r>
          <a:endParaRPr lang="en-GB" sz="1600"/>
        </a:p>
      </dgm:t>
    </dgm:pt>
    <dgm:pt modelId="{0C725E07-79C5-4329-AC6F-7E90AE244488}" type="parTrans" cxnId="{D7539699-DE83-42B2-B360-9E50EB00674F}">
      <dgm:prSet/>
      <dgm:spPr/>
      <dgm:t>
        <a:bodyPr/>
        <a:lstStyle/>
        <a:p>
          <a:endParaRPr lang="en-GB"/>
        </a:p>
      </dgm:t>
    </dgm:pt>
    <dgm:pt modelId="{A2EF54D5-C675-4E72-85F8-B85EA8CA2B01}" type="sibTrans" cxnId="{D7539699-DE83-42B2-B360-9E50EB00674F}">
      <dgm:prSet/>
      <dgm:spPr/>
      <dgm:t>
        <a:bodyPr/>
        <a:lstStyle/>
        <a:p>
          <a:endParaRPr lang="en-GB"/>
        </a:p>
      </dgm:t>
    </dgm:pt>
    <dgm:pt modelId="{13496B56-6EF3-47B6-8D15-9239393A4A2C}">
      <dgm:prSet custT="1"/>
      <dgm:spPr>
        <a:ln>
          <a:solidFill>
            <a:srgbClr val="2D7C81"/>
          </a:solidFill>
        </a:ln>
      </dgm:spPr>
      <dgm:t>
        <a:bodyPr/>
        <a:lstStyle/>
        <a:p>
          <a:r>
            <a:rPr lang="nb-NO" sz="1600"/>
            <a:t>fordi</a:t>
          </a:r>
          <a:endParaRPr lang="en-GB" sz="1600"/>
        </a:p>
      </dgm:t>
    </dgm:pt>
    <dgm:pt modelId="{41AA0835-589E-4E88-A4B1-9B150861FE98}" type="parTrans" cxnId="{645CFBE6-A28D-4B7F-A1BA-C9B259C14524}">
      <dgm:prSet/>
      <dgm:spPr/>
      <dgm:t>
        <a:bodyPr/>
        <a:lstStyle/>
        <a:p>
          <a:endParaRPr lang="en-GB"/>
        </a:p>
      </dgm:t>
    </dgm:pt>
    <dgm:pt modelId="{170C4B5C-1E0F-40C4-A81A-BC1AFF5444E2}" type="sibTrans" cxnId="{645CFBE6-A28D-4B7F-A1BA-C9B259C14524}">
      <dgm:prSet/>
      <dgm:spPr/>
      <dgm:t>
        <a:bodyPr/>
        <a:lstStyle/>
        <a:p>
          <a:endParaRPr lang="en-GB"/>
        </a:p>
      </dgm:t>
    </dgm:pt>
    <dgm:pt modelId="{27DD8275-B5B4-4506-81CB-E2E34E94AEB6}">
      <dgm:prSet phldrT="[Text]" custT="1"/>
      <dgm:spPr>
        <a:ln>
          <a:solidFill>
            <a:srgbClr val="2D7C81"/>
          </a:solidFill>
        </a:ln>
      </dgm:spPr>
      <dgm:t>
        <a:bodyPr/>
        <a:lstStyle/>
        <a:p>
          <a:r>
            <a:rPr lang="nb-NO" sz="1600"/>
            <a:t>fordi.....</a:t>
          </a:r>
          <a:endParaRPr lang="en-GB" sz="1600"/>
        </a:p>
      </dgm:t>
    </dgm:pt>
    <dgm:pt modelId="{7062D56F-236A-48F0-B779-9EEA66226D6E}" type="parTrans" cxnId="{A85FEDCD-24FB-4166-800B-CFAC3AD4BCF1}">
      <dgm:prSet/>
      <dgm:spPr/>
      <dgm:t>
        <a:bodyPr/>
        <a:lstStyle/>
        <a:p>
          <a:endParaRPr lang="en-GB"/>
        </a:p>
      </dgm:t>
    </dgm:pt>
    <dgm:pt modelId="{2900A9D9-9D5D-4E8F-8696-ABAB5C162A37}" type="sibTrans" cxnId="{A85FEDCD-24FB-4166-800B-CFAC3AD4BCF1}">
      <dgm:prSet/>
      <dgm:spPr/>
      <dgm:t>
        <a:bodyPr/>
        <a:lstStyle/>
        <a:p>
          <a:endParaRPr lang="en-GB"/>
        </a:p>
      </dgm:t>
    </dgm:pt>
    <dgm:pt modelId="{E75248A4-2E7F-430C-B21D-AC0D2106F5E4}" type="pres">
      <dgm:prSet presAssocID="{5AC0DCE6-0A68-45F3-9196-4DB7F14B3DAD}" presName="linearFlow" presStyleCnt="0">
        <dgm:presLayoutVars>
          <dgm:dir/>
          <dgm:animLvl val="lvl"/>
          <dgm:resizeHandles val="exact"/>
        </dgm:presLayoutVars>
      </dgm:prSet>
      <dgm:spPr/>
    </dgm:pt>
    <dgm:pt modelId="{02565A25-169F-44EA-BC2B-44F1AEF573F5}" type="pres">
      <dgm:prSet presAssocID="{C969A656-DCBF-498F-A96F-DC7BD80A2CAF}" presName="composite" presStyleCnt="0"/>
      <dgm:spPr/>
    </dgm:pt>
    <dgm:pt modelId="{CCFE57A1-B9FA-4B3E-96EF-CC3BED11E76B}" type="pres">
      <dgm:prSet presAssocID="{C969A656-DCBF-498F-A96F-DC7BD80A2CAF}" presName="parentText" presStyleLbl="alignNode1" presStyleIdx="0" presStyleCnt="5">
        <dgm:presLayoutVars>
          <dgm:chMax val="1"/>
          <dgm:bulletEnabled val="1"/>
        </dgm:presLayoutVars>
      </dgm:prSet>
      <dgm:spPr/>
    </dgm:pt>
    <dgm:pt modelId="{DD79604E-07DD-4477-9556-24962BE54139}" type="pres">
      <dgm:prSet presAssocID="{C969A656-DCBF-498F-A96F-DC7BD80A2CAF}" presName="descendantText" presStyleLbl="alignAcc1" presStyleIdx="0" presStyleCnt="5">
        <dgm:presLayoutVars>
          <dgm:bulletEnabled val="1"/>
        </dgm:presLayoutVars>
      </dgm:prSet>
      <dgm:spPr/>
    </dgm:pt>
    <dgm:pt modelId="{3FC811AA-70B3-4021-B8F3-E978D44FF989}" type="pres">
      <dgm:prSet presAssocID="{47EEF92B-04AC-42F2-9568-6372EA6ED22F}" presName="sp" presStyleCnt="0"/>
      <dgm:spPr/>
    </dgm:pt>
    <dgm:pt modelId="{32A77090-1378-49BA-A466-EFC6F512161B}" type="pres">
      <dgm:prSet presAssocID="{89A57BDF-84C3-4E0D-97A5-B677FCBC6844}" presName="composite" presStyleCnt="0"/>
      <dgm:spPr/>
    </dgm:pt>
    <dgm:pt modelId="{710E2673-7AA7-4521-A6BC-A739EB4C818B}" type="pres">
      <dgm:prSet presAssocID="{89A57BDF-84C3-4E0D-97A5-B677FCBC6844}" presName="parentText" presStyleLbl="alignNode1" presStyleIdx="1" presStyleCnt="5" custLinFactNeighborX="-995" custLinFactNeighborY="-2588">
        <dgm:presLayoutVars>
          <dgm:chMax val="1"/>
          <dgm:bulletEnabled val="1"/>
        </dgm:presLayoutVars>
      </dgm:prSet>
      <dgm:spPr/>
    </dgm:pt>
    <dgm:pt modelId="{F29A4509-7EAB-4B61-A8EF-BBA2B628A5A9}" type="pres">
      <dgm:prSet presAssocID="{89A57BDF-84C3-4E0D-97A5-B677FCBC6844}" presName="descendantText" presStyleLbl="alignAcc1" presStyleIdx="1" presStyleCnt="5" custLinFactNeighborX="0">
        <dgm:presLayoutVars>
          <dgm:bulletEnabled val="1"/>
        </dgm:presLayoutVars>
      </dgm:prSet>
      <dgm:spPr/>
    </dgm:pt>
    <dgm:pt modelId="{B7161266-BBEE-4CB6-9C4C-CF3F1F3BAA12}" type="pres">
      <dgm:prSet presAssocID="{A5876422-2BD7-4A1C-981B-2E43F6AECA30}" presName="sp" presStyleCnt="0"/>
      <dgm:spPr/>
    </dgm:pt>
    <dgm:pt modelId="{5AEF1DDA-CB6E-4DBF-93DB-2F6CFC592547}" type="pres">
      <dgm:prSet presAssocID="{C7CB940C-C098-4F97-A85A-9904B656B53A}" presName="composite" presStyleCnt="0"/>
      <dgm:spPr/>
    </dgm:pt>
    <dgm:pt modelId="{01B880AC-F773-49E3-9468-A8901E154D0E}" type="pres">
      <dgm:prSet presAssocID="{C7CB940C-C098-4F97-A85A-9904B656B53A}" presName="parentText" presStyleLbl="alignNode1" presStyleIdx="2" presStyleCnt="5">
        <dgm:presLayoutVars>
          <dgm:chMax val="1"/>
          <dgm:bulletEnabled val="1"/>
        </dgm:presLayoutVars>
      </dgm:prSet>
      <dgm:spPr/>
    </dgm:pt>
    <dgm:pt modelId="{56850FA9-EB72-4B49-8A1A-24481CD91015}" type="pres">
      <dgm:prSet presAssocID="{C7CB940C-C098-4F97-A85A-9904B656B53A}" presName="descendantText" presStyleLbl="alignAcc1" presStyleIdx="2" presStyleCnt="5">
        <dgm:presLayoutVars>
          <dgm:bulletEnabled val="1"/>
        </dgm:presLayoutVars>
      </dgm:prSet>
      <dgm:spPr/>
    </dgm:pt>
    <dgm:pt modelId="{DAF908F3-ADFF-427D-A4C1-F1820531063B}" type="pres">
      <dgm:prSet presAssocID="{70EC7178-57DF-4270-ADC7-7904A75FFDCB}" presName="sp" presStyleCnt="0"/>
      <dgm:spPr/>
    </dgm:pt>
    <dgm:pt modelId="{95E68D16-274E-4818-9EDE-770958AE39E1}" type="pres">
      <dgm:prSet presAssocID="{9BFEEB7B-2CA0-43D9-B4E8-FE9C40EE7CCF}" presName="composite" presStyleCnt="0"/>
      <dgm:spPr/>
    </dgm:pt>
    <dgm:pt modelId="{52A057A8-C7A0-45F7-81EF-7E45D83D5159}" type="pres">
      <dgm:prSet presAssocID="{9BFEEB7B-2CA0-43D9-B4E8-FE9C40EE7CCF}" presName="parentText" presStyleLbl="alignNode1" presStyleIdx="3" presStyleCnt="5">
        <dgm:presLayoutVars>
          <dgm:chMax val="1"/>
          <dgm:bulletEnabled val="1"/>
        </dgm:presLayoutVars>
      </dgm:prSet>
      <dgm:spPr/>
    </dgm:pt>
    <dgm:pt modelId="{D4C96811-2EA2-4073-AC53-EA3A62989495}" type="pres">
      <dgm:prSet presAssocID="{9BFEEB7B-2CA0-43D9-B4E8-FE9C40EE7CCF}" presName="descendantText" presStyleLbl="alignAcc1" presStyleIdx="3" presStyleCnt="5">
        <dgm:presLayoutVars>
          <dgm:bulletEnabled val="1"/>
        </dgm:presLayoutVars>
      </dgm:prSet>
      <dgm:spPr/>
    </dgm:pt>
    <dgm:pt modelId="{0BDFE4ED-E3A9-4C17-BA96-B02295B28018}" type="pres">
      <dgm:prSet presAssocID="{DA595400-65AB-4139-9E8D-E4863BBA14A9}" presName="sp" presStyleCnt="0"/>
      <dgm:spPr/>
    </dgm:pt>
    <dgm:pt modelId="{6410D215-47A8-4BEE-8E1C-9C16C46467A5}" type="pres">
      <dgm:prSet presAssocID="{01E45948-CC61-45AB-8F9E-C6897E61069C}" presName="composite" presStyleCnt="0"/>
      <dgm:spPr/>
    </dgm:pt>
    <dgm:pt modelId="{128FD427-85D1-4220-83CF-D62694AD7D49}" type="pres">
      <dgm:prSet presAssocID="{01E45948-CC61-45AB-8F9E-C6897E61069C}" presName="parentText" presStyleLbl="alignNode1" presStyleIdx="4" presStyleCnt="5">
        <dgm:presLayoutVars>
          <dgm:chMax val="1"/>
          <dgm:bulletEnabled val="1"/>
        </dgm:presLayoutVars>
      </dgm:prSet>
      <dgm:spPr/>
    </dgm:pt>
    <dgm:pt modelId="{88D6F6C5-124C-4A16-86A2-862AA5D019F7}" type="pres">
      <dgm:prSet presAssocID="{01E45948-CC61-45AB-8F9E-C6897E61069C}" presName="descendantText" presStyleLbl="alignAcc1" presStyleIdx="4" presStyleCnt="5">
        <dgm:presLayoutVars>
          <dgm:bulletEnabled val="1"/>
        </dgm:presLayoutVars>
      </dgm:prSet>
      <dgm:spPr/>
    </dgm:pt>
  </dgm:ptLst>
  <dgm:cxnLst>
    <dgm:cxn modelId="{687E8C03-88E5-47E9-A547-23ACDF91D405}" type="presOf" srcId="{27DD8275-B5B4-4506-81CB-E2E34E94AEB6}" destId="{DD79604E-07DD-4477-9556-24962BE54139}" srcOrd="0" destOrd="0" presId="urn:microsoft.com/office/officeart/2005/8/layout/chevron2"/>
    <dgm:cxn modelId="{64EC5520-BE42-4E1B-AF04-F4A9084C009E}" srcId="{5AC0DCE6-0A68-45F3-9196-4DB7F14B3DAD}" destId="{9BFEEB7B-2CA0-43D9-B4E8-FE9C40EE7CCF}" srcOrd="3" destOrd="0" parTransId="{7C912797-8238-4927-9B28-59E92CC7EC9E}" sibTransId="{DA595400-65AB-4139-9E8D-E4863BBA14A9}"/>
    <dgm:cxn modelId="{D8D02B28-D590-415B-9DAE-EE2A7FF2502B}" type="presOf" srcId="{C969A656-DCBF-498F-A96F-DC7BD80A2CAF}" destId="{CCFE57A1-B9FA-4B3E-96EF-CC3BED11E76B}" srcOrd="0" destOrd="0" presId="urn:microsoft.com/office/officeart/2005/8/layout/chevron2"/>
    <dgm:cxn modelId="{69511937-33C1-4F60-9D85-5DFF90C18CE4}" type="presOf" srcId="{0100D682-EB33-4565-83DD-92D5ED084A13}" destId="{56850FA9-EB72-4B49-8A1A-24481CD91015}" srcOrd="0" destOrd="0" presId="urn:microsoft.com/office/officeart/2005/8/layout/chevron2"/>
    <dgm:cxn modelId="{4C34F33B-9AE5-4724-BFB6-5E443D0221BF}" type="presOf" srcId="{C7CB940C-C098-4F97-A85A-9904B656B53A}" destId="{01B880AC-F773-49E3-9468-A8901E154D0E}" srcOrd="0" destOrd="0" presId="urn:microsoft.com/office/officeart/2005/8/layout/chevron2"/>
    <dgm:cxn modelId="{6B3AFD42-D042-4054-ABA5-FC42F4946D7F}" srcId="{5AC0DCE6-0A68-45F3-9196-4DB7F14B3DAD}" destId="{89A57BDF-84C3-4E0D-97A5-B677FCBC6844}" srcOrd="1" destOrd="0" parTransId="{41000487-6554-41AC-9000-559CB947EBE3}" sibTransId="{A5876422-2BD7-4A1C-981B-2E43F6AECA30}"/>
    <dgm:cxn modelId="{7443A546-6BDF-41BB-A7C4-11555F36B40B}" type="presOf" srcId="{01E45948-CC61-45AB-8F9E-C6897E61069C}" destId="{128FD427-85D1-4220-83CF-D62694AD7D49}" srcOrd="0" destOrd="0" presId="urn:microsoft.com/office/officeart/2005/8/layout/chevron2"/>
    <dgm:cxn modelId="{F68A5284-9A0F-4F4B-BEEC-57C1AA042C26}" srcId="{5AC0DCE6-0A68-45F3-9196-4DB7F14B3DAD}" destId="{01E45948-CC61-45AB-8F9E-C6897E61069C}" srcOrd="4" destOrd="0" parTransId="{D61C54C4-3325-4FB9-A812-522819E4C81D}" sibTransId="{225BD991-DA1A-4109-A80C-ED85FBFD940D}"/>
    <dgm:cxn modelId="{5A3E6597-0A01-410C-8B5E-2F8E884F6850}" srcId="{5AC0DCE6-0A68-45F3-9196-4DB7F14B3DAD}" destId="{C7CB940C-C098-4F97-A85A-9904B656B53A}" srcOrd="2" destOrd="0" parTransId="{4BA07D4C-A595-4F00-803A-22DC78AF8534}" sibTransId="{70EC7178-57DF-4270-ADC7-7904A75FFDCB}"/>
    <dgm:cxn modelId="{D7539699-DE83-42B2-B360-9E50EB00674F}" srcId="{9BFEEB7B-2CA0-43D9-B4E8-FE9C40EE7CCF}" destId="{3AD8A5F1-2457-48AB-9638-F14F4C79718E}" srcOrd="0" destOrd="0" parTransId="{0C725E07-79C5-4329-AC6F-7E90AE244488}" sibTransId="{A2EF54D5-C675-4E72-85F8-B85EA8CA2B01}"/>
    <dgm:cxn modelId="{201AD99C-7B7A-4308-A8DA-9E7C3FF4AF48}" type="presOf" srcId="{9BFEEB7B-2CA0-43D9-B4E8-FE9C40EE7CCF}" destId="{52A057A8-C7A0-45F7-81EF-7E45D83D5159}" srcOrd="0" destOrd="0" presId="urn:microsoft.com/office/officeart/2005/8/layout/chevron2"/>
    <dgm:cxn modelId="{EA486EA9-133A-41EB-9EFF-B0784E923CCD}" type="presOf" srcId="{13496B56-6EF3-47B6-8D15-9239393A4A2C}" destId="{88D6F6C5-124C-4A16-86A2-862AA5D019F7}" srcOrd="0" destOrd="0" presId="urn:microsoft.com/office/officeart/2005/8/layout/chevron2"/>
    <dgm:cxn modelId="{BA877AB4-6147-4012-89B5-BF42DAF925D6}" type="presOf" srcId="{3AD8A5F1-2457-48AB-9638-F14F4C79718E}" destId="{D4C96811-2EA2-4073-AC53-EA3A62989495}" srcOrd="0" destOrd="0" presId="urn:microsoft.com/office/officeart/2005/8/layout/chevron2"/>
    <dgm:cxn modelId="{6ED0F6B9-F78A-44A9-8EE0-79840CB78D5B}" srcId="{C7CB940C-C098-4F97-A85A-9904B656B53A}" destId="{0100D682-EB33-4565-83DD-92D5ED084A13}" srcOrd="0" destOrd="0" parTransId="{F0CCF619-3DA3-48FD-8E31-5A029858B879}" sibTransId="{7D31840F-669F-461D-B956-27205A8923EE}"/>
    <dgm:cxn modelId="{ACAA81BA-12AA-4139-A675-AF7A719E87D9}" srcId="{5AC0DCE6-0A68-45F3-9196-4DB7F14B3DAD}" destId="{C969A656-DCBF-498F-A96F-DC7BD80A2CAF}" srcOrd="0" destOrd="0" parTransId="{8EFEC3E4-19D5-4A96-9348-EAF1E8EB6BAE}" sibTransId="{47EEF92B-04AC-42F2-9568-6372EA6ED22F}"/>
    <dgm:cxn modelId="{90C95DC2-F5D1-4227-84C9-3DAFEB53004D}" type="presOf" srcId="{5AC0DCE6-0A68-45F3-9196-4DB7F14B3DAD}" destId="{E75248A4-2E7F-430C-B21D-AC0D2106F5E4}" srcOrd="0" destOrd="0" presId="urn:microsoft.com/office/officeart/2005/8/layout/chevron2"/>
    <dgm:cxn modelId="{A85FEDCD-24FB-4166-800B-CFAC3AD4BCF1}" srcId="{C969A656-DCBF-498F-A96F-DC7BD80A2CAF}" destId="{27DD8275-B5B4-4506-81CB-E2E34E94AEB6}" srcOrd="0" destOrd="0" parTransId="{7062D56F-236A-48F0-B779-9EEA66226D6E}" sibTransId="{2900A9D9-9D5D-4E8F-8696-ABAB5C162A37}"/>
    <dgm:cxn modelId="{E2B224D3-2324-4DA7-A4F5-F2E78C0171E1}" type="presOf" srcId="{89A57BDF-84C3-4E0D-97A5-B677FCBC6844}" destId="{710E2673-7AA7-4521-A6BC-A739EB4C818B}" srcOrd="0" destOrd="0" presId="urn:microsoft.com/office/officeart/2005/8/layout/chevron2"/>
    <dgm:cxn modelId="{645CFBE6-A28D-4B7F-A1BA-C9B259C14524}" srcId="{01E45948-CC61-45AB-8F9E-C6897E61069C}" destId="{13496B56-6EF3-47B6-8D15-9239393A4A2C}" srcOrd="0" destOrd="0" parTransId="{41AA0835-589E-4E88-A4B1-9B150861FE98}" sibTransId="{170C4B5C-1E0F-40C4-A81A-BC1AFF5444E2}"/>
    <dgm:cxn modelId="{44BACBF8-0D5B-4D11-A444-2868FC5F3F92}" srcId="{89A57BDF-84C3-4E0D-97A5-B677FCBC6844}" destId="{93593719-4EEC-412C-BA0C-0A5CCEEE11C7}" srcOrd="0" destOrd="0" parTransId="{687FA513-108C-4BA8-8F0D-7B3E148420DC}" sibTransId="{D7D6B506-3CC9-43FD-9EA7-ABBB351AFBC3}"/>
    <dgm:cxn modelId="{443E9DFD-FBC6-447A-B001-858952448FF9}" type="presOf" srcId="{93593719-4EEC-412C-BA0C-0A5CCEEE11C7}" destId="{F29A4509-7EAB-4B61-A8EF-BBA2B628A5A9}" srcOrd="0" destOrd="0" presId="urn:microsoft.com/office/officeart/2005/8/layout/chevron2"/>
    <dgm:cxn modelId="{A292FF17-EC09-4350-9E43-9E51EF903ED8}" type="presParOf" srcId="{E75248A4-2E7F-430C-B21D-AC0D2106F5E4}" destId="{02565A25-169F-44EA-BC2B-44F1AEF573F5}" srcOrd="0" destOrd="0" presId="urn:microsoft.com/office/officeart/2005/8/layout/chevron2"/>
    <dgm:cxn modelId="{9D479B55-9A81-4F32-830B-78DA0C6CAE14}" type="presParOf" srcId="{02565A25-169F-44EA-BC2B-44F1AEF573F5}" destId="{CCFE57A1-B9FA-4B3E-96EF-CC3BED11E76B}" srcOrd="0" destOrd="0" presId="urn:microsoft.com/office/officeart/2005/8/layout/chevron2"/>
    <dgm:cxn modelId="{926CE4BE-71D8-4211-AAFD-3EB81629BCD4}" type="presParOf" srcId="{02565A25-169F-44EA-BC2B-44F1AEF573F5}" destId="{DD79604E-07DD-4477-9556-24962BE54139}" srcOrd="1" destOrd="0" presId="urn:microsoft.com/office/officeart/2005/8/layout/chevron2"/>
    <dgm:cxn modelId="{52D8C0EC-63BB-4B70-BE69-0F0AB71C1C7C}" type="presParOf" srcId="{E75248A4-2E7F-430C-B21D-AC0D2106F5E4}" destId="{3FC811AA-70B3-4021-B8F3-E978D44FF989}" srcOrd="1" destOrd="0" presId="urn:microsoft.com/office/officeart/2005/8/layout/chevron2"/>
    <dgm:cxn modelId="{F5C6477F-A36B-40D6-B81F-7DD89BA4184A}" type="presParOf" srcId="{E75248A4-2E7F-430C-B21D-AC0D2106F5E4}" destId="{32A77090-1378-49BA-A466-EFC6F512161B}" srcOrd="2" destOrd="0" presId="urn:microsoft.com/office/officeart/2005/8/layout/chevron2"/>
    <dgm:cxn modelId="{44EE7A73-9EC3-4DCD-A675-4B831D522081}" type="presParOf" srcId="{32A77090-1378-49BA-A466-EFC6F512161B}" destId="{710E2673-7AA7-4521-A6BC-A739EB4C818B}" srcOrd="0" destOrd="0" presId="urn:microsoft.com/office/officeart/2005/8/layout/chevron2"/>
    <dgm:cxn modelId="{24017A99-59A4-4F0F-9FB7-1BE03C6F3F5B}" type="presParOf" srcId="{32A77090-1378-49BA-A466-EFC6F512161B}" destId="{F29A4509-7EAB-4B61-A8EF-BBA2B628A5A9}" srcOrd="1" destOrd="0" presId="urn:microsoft.com/office/officeart/2005/8/layout/chevron2"/>
    <dgm:cxn modelId="{A1AF6D0F-71E0-4626-A48B-AEDB93DF734E}" type="presParOf" srcId="{E75248A4-2E7F-430C-B21D-AC0D2106F5E4}" destId="{B7161266-BBEE-4CB6-9C4C-CF3F1F3BAA12}" srcOrd="3" destOrd="0" presId="urn:microsoft.com/office/officeart/2005/8/layout/chevron2"/>
    <dgm:cxn modelId="{988E7362-748C-4782-B289-394BB4851DB3}" type="presParOf" srcId="{E75248A4-2E7F-430C-B21D-AC0D2106F5E4}" destId="{5AEF1DDA-CB6E-4DBF-93DB-2F6CFC592547}" srcOrd="4" destOrd="0" presId="urn:microsoft.com/office/officeart/2005/8/layout/chevron2"/>
    <dgm:cxn modelId="{9678DD2E-A60B-49D3-8E17-9E17472AEC0B}" type="presParOf" srcId="{5AEF1DDA-CB6E-4DBF-93DB-2F6CFC592547}" destId="{01B880AC-F773-49E3-9468-A8901E154D0E}" srcOrd="0" destOrd="0" presId="urn:microsoft.com/office/officeart/2005/8/layout/chevron2"/>
    <dgm:cxn modelId="{A577ACF6-54AB-435D-A117-FC8E1741FB2F}" type="presParOf" srcId="{5AEF1DDA-CB6E-4DBF-93DB-2F6CFC592547}" destId="{56850FA9-EB72-4B49-8A1A-24481CD91015}" srcOrd="1" destOrd="0" presId="urn:microsoft.com/office/officeart/2005/8/layout/chevron2"/>
    <dgm:cxn modelId="{6999E883-B1FA-4C53-9E3B-1E976C431D76}" type="presParOf" srcId="{E75248A4-2E7F-430C-B21D-AC0D2106F5E4}" destId="{DAF908F3-ADFF-427D-A4C1-F1820531063B}" srcOrd="5" destOrd="0" presId="urn:microsoft.com/office/officeart/2005/8/layout/chevron2"/>
    <dgm:cxn modelId="{5F063DD4-2C1B-42DC-BDB3-6BC403060E1B}" type="presParOf" srcId="{E75248A4-2E7F-430C-B21D-AC0D2106F5E4}" destId="{95E68D16-274E-4818-9EDE-770958AE39E1}" srcOrd="6" destOrd="0" presId="urn:microsoft.com/office/officeart/2005/8/layout/chevron2"/>
    <dgm:cxn modelId="{89D92F3A-BD58-401E-A0F2-44D51A9A05C3}" type="presParOf" srcId="{95E68D16-274E-4818-9EDE-770958AE39E1}" destId="{52A057A8-C7A0-45F7-81EF-7E45D83D5159}" srcOrd="0" destOrd="0" presId="urn:microsoft.com/office/officeart/2005/8/layout/chevron2"/>
    <dgm:cxn modelId="{9700AE13-B822-4267-9E20-822288722176}" type="presParOf" srcId="{95E68D16-274E-4818-9EDE-770958AE39E1}" destId="{D4C96811-2EA2-4073-AC53-EA3A62989495}" srcOrd="1" destOrd="0" presId="urn:microsoft.com/office/officeart/2005/8/layout/chevron2"/>
    <dgm:cxn modelId="{00DC158D-EE00-4DC6-B026-C791E9E88351}" type="presParOf" srcId="{E75248A4-2E7F-430C-B21D-AC0D2106F5E4}" destId="{0BDFE4ED-E3A9-4C17-BA96-B02295B28018}" srcOrd="7" destOrd="0" presId="urn:microsoft.com/office/officeart/2005/8/layout/chevron2"/>
    <dgm:cxn modelId="{A7FDB913-2F38-41F1-8EBF-CADA822E49D2}" type="presParOf" srcId="{E75248A4-2E7F-430C-B21D-AC0D2106F5E4}" destId="{6410D215-47A8-4BEE-8E1C-9C16C46467A5}" srcOrd="8" destOrd="0" presId="urn:microsoft.com/office/officeart/2005/8/layout/chevron2"/>
    <dgm:cxn modelId="{89D965E2-CDBF-41BD-A761-FB2E9B1B44E9}" type="presParOf" srcId="{6410D215-47A8-4BEE-8E1C-9C16C46467A5}" destId="{128FD427-85D1-4220-83CF-D62694AD7D49}" srcOrd="0" destOrd="0" presId="urn:microsoft.com/office/officeart/2005/8/layout/chevron2"/>
    <dgm:cxn modelId="{D8453691-75F8-4F6A-A8F5-775C6CC5739B}" type="presParOf" srcId="{6410D215-47A8-4BEE-8E1C-9C16C46467A5}" destId="{88D6F6C5-124C-4A16-86A2-862AA5D019F7}" srcOrd="1" destOrd="0" presId="urn:microsoft.com/office/officeart/2005/8/layout/chevron2"/>
  </dgm:cxnLst>
  <dgm:bg/>
  <dgm:whole>
    <a:ln>
      <a:solidFill>
        <a:srgbClr val="2D7C8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E57A1-B9FA-4B3E-96EF-CC3BED11E76B}">
      <dsp:nvSpPr>
        <dsp:cNvPr id="0" name=""/>
        <dsp:cNvSpPr/>
      </dsp:nvSpPr>
      <dsp:spPr>
        <a:xfrm rot="5400000">
          <a:off x="-144690" y="146350"/>
          <a:ext cx="964603" cy="675222"/>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t>1 </a:t>
          </a:r>
          <a:r>
            <a:rPr lang="en-GB" sz="1100" kern="1200" err="1"/>
            <a:t>Hvorfor</a:t>
          </a:r>
          <a:r>
            <a:rPr lang="en-GB" sz="1100" kern="1200"/>
            <a:t>?</a:t>
          </a:r>
        </a:p>
      </dsp:txBody>
      <dsp:txXfrm rot="-5400000">
        <a:off x="1" y="339270"/>
        <a:ext cx="675222" cy="289381"/>
      </dsp:txXfrm>
    </dsp:sp>
    <dsp:sp modelId="{DD79604E-07DD-4477-9556-24962BE54139}">
      <dsp:nvSpPr>
        <dsp:cNvPr id="0" name=""/>
        <dsp:cNvSpPr/>
      </dsp:nvSpPr>
      <dsp:spPr>
        <a:xfrm rot="5400000">
          <a:off x="5281915" y="-4605033"/>
          <a:ext cx="626992" cy="9840377"/>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t>fordi.....</a:t>
          </a:r>
          <a:endParaRPr lang="en-GB" sz="1600" kern="1200"/>
        </a:p>
      </dsp:txBody>
      <dsp:txXfrm rot="-5400000">
        <a:off x="675223" y="32266"/>
        <a:ext cx="9809770" cy="565778"/>
      </dsp:txXfrm>
    </dsp:sp>
    <dsp:sp modelId="{710E2673-7AA7-4521-A6BC-A739EB4C818B}">
      <dsp:nvSpPr>
        <dsp:cNvPr id="0" name=""/>
        <dsp:cNvSpPr/>
      </dsp:nvSpPr>
      <dsp:spPr>
        <a:xfrm rot="5400000">
          <a:off x="-144690" y="967240"/>
          <a:ext cx="964603" cy="675222"/>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t>2 </a:t>
          </a:r>
          <a:r>
            <a:rPr lang="en-GB" sz="1100" kern="1200" err="1"/>
            <a:t>Hvorfor</a:t>
          </a:r>
          <a:r>
            <a:rPr lang="en-GB" sz="1100" kern="1200"/>
            <a:t>?</a:t>
          </a:r>
        </a:p>
      </dsp:txBody>
      <dsp:txXfrm rot="-5400000">
        <a:off x="1" y="1160160"/>
        <a:ext cx="675222" cy="289381"/>
      </dsp:txXfrm>
    </dsp:sp>
    <dsp:sp modelId="{F29A4509-7EAB-4B61-A8EF-BBA2B628A5A9}">
      <dsp:nvSpPr>
        <dsp:cNvPr id="0" name=""/>
        <dsp:cNvSpPr/>
      </dsp:nvSpPr>
      <dsp:spPr>
        <a:xfrm rot="5400000">
          <a:off x="5281915" y="-3759178"/>
          <a:ext cx="626992" cy="9840377"/>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err="1"/>
            <a:t>fordi</a:t>
          </a:r>
          <a:endParaRPr lang="en-GB" sz="1600" kern="1200"/>
        </a:p>
      </dsp:txBody>
      <dsp:txXfrm rot="-5400000">
        <a:off x="675223" y="878121"/>
        <a:ext cx="9809770" cy="565778"/>
      </dsp:txXfrm>
    </dsp:sp>
    <dsp:sp modelId="{01B880AC-F773-49E3-9468-A8901E154D0E}">
      <dsp:nvSpPr>
        <dsp:cNvPr id="0" name=""/>
        <dsp:cNvSpPr/>
      </dsp:nvSpPr>
      <dsp:spPr>
        <a:xfrm rot="5400000">
          <a:off x="-144690" y="1838058"/>
          <a:ext cx="964603" cy="675222"/>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t>3 </a:t>
          </a:r>
          <a:r>
            <a:rPr lang="en-GB" sz="1100" kern="1200" err="1"/>
            <a:t>Hvorfor</a:t>
          </a:r>
          <a:r>
            <a:rPr lang="en-GB" sz="1100" kern="1200"/>
            <a:t>?</a:t>
          </a:r>
        </a:p>
      </dsp:txBody>
      <dsp:txXfrm rot="-5400000">
        <a:off x="1" y="2030978"/>
        <a:ext cx="675222" cy="289381"/>
      </dsp:txXfrm>
    </dsp:sp>
    <dsp:sp modelId="{56850FA9-EB72-4B49-8A1A-24481CD91015}">
      <dsp:nvSpPr>
        <dsp:cNvPr id="0" name=""/>
        <dsp:cNvSpPr/>
      </dsp:nvSpPr>
      <dsp:spPr>
        <a:xfrm rot="5400000">
          <a:off x="5281915" y="-2913324"/>
          <a:ext cx="626992" cy="9840377"/>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t>fordi</a:t>
          </a:r>
          <a:endParaRPr lang="en-GB" sz="1600" kern="1200"/>
        </a:p>
      </dsp:txBody>
      <dsp:txXfrm rot="-5400000">
        <a:off x="675223" y="1723975"/>
        <a:ext cx="9809770" cy="565778"/>
      </dsp:txXfrm>
    </dsp:sp>
    <dsp:sp modelId="{52A057A8-C7A0-45F7-81EF-7E45D83D5159}">
      <dsp:nvSpPr>
        <dsp:cNvPr id="0" name=""/>
        <dsp:cNvSpPr/>
      </dsp:nvSpPr>
      <dsp:spPr>
        <a:xfrm rot="5400000">
          <a:off x="-144690" y="2683912"/>
          <a:ext cx="964603" cy="675222"/>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t>4 </a:t>
          </a:r>
          <a:r>
            <a:rPr lang="en-GB" sz="1100" kern="1200" err="1"/>
            <a:t>Hvorfor</a:t>
          </a:r>
          <a:r>
            <a:rPr lang="en-GB" sz="1100" kern="1200"/>
            <a:t>?</a:t>
          </a:r>
        </a:p>
      </dsp:txBody>
      <dsp:txXfrm rot="-5400000">
        <a:off x="1" y="2876832"/>
        <a:ext cx="675222" cy="289381"/>
      </dsp:txXfrm>
    </dsp:sp>
    <dsp:sp modelId="{D4C96811-2EA2-4073-AC53-EA3A62989495}">
      <dsp:nvSpPr>
        <dsp:cNvPr id="0" name=""/>
        <dsp:cNvSpPr/>
      </dsp:nvSpPr>
      <dsp:spPr>
        <a:xfrm rot="5400000">
          <a:off x="5281915" y="-2067470"/>
          <a:ext cx="626992" cy="9840377"/>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nb-NO" sz="1600" kern="1200"/>
            <a:t>fordi</a:t>
          </a:r>
          <a:endParaRPr lang="en-GB" sz="1600" kern="1200"/>
        </a:p>
      </dsp:txBody>
      <dsp:txXfrm rot="-5400000">
        <a:off x="675223" y="2569829"/>
        <a:ext cx="9809770" cy="565778"/>
      </dsp:txXfrm>
    </dsp:sp>
    <dsp:sp modelId="{128FD427-85D1-4220-83CF-D62694AD7D49}">
      <dsp:nvSpPr>
        <dsp:cNvPr id="0" name=""/>
        <dsp:cNvSpPr/>
      </dsp:nvSpPr>
      <dsp:spPr>
        <a:xfrm rot="5400000">
          <a:off x="-144690" y="3529766"/>
          <a:ext cx="964603" cy="675222"/>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t>5 </a:t>
          </a:r>
          <a:r>
            <a:rPr lang="en-GB" sz="1100" kern="1200" err="1"/>
            <a:t>Hvorfor</a:t>
          </a:r>
          <a:r>
            <a:rPr lang="en-GB" sz="1100" kern="1200"/>
            <a:t>?</a:t>
          </a:r>
        </a:p>
      </dsp:txBody>
      <dsp:txXfrm rot="-5400000">
        <a:off x="1" y="3722686"/>
        <a:ext cx="675222" cy="289381"/>
      </dsp:txXfrm>
    </dsp:sp>
    <dsp:sp modelId="{88D6F6C5-124C-4A16-86A2-862AA5D019F7}">
      <dsp:nvSpPr>
        <dsp:cNvPr id="0" name=""/>
        <dsp:cNvSpPr/>
      </dsp:nvSpPr>
      <dsp:spPr>
        <a:xfrm rot="5400000">
          <a:off x="5281915" y="-1221616"/>
          <a:ext cx="626992" cy="9840377"/>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t>fordi</a:t>
          </a:r>
          <a:endParaRPr lang="en-GB" sz="1600" kern="1200"/>
        </a:p>
      </dsp:txBody>
      <dsp:txXfrm rot="-5400000">
        <a:off x="675223" y="3415683"/>
        <a:ext cx="9809770" cy="565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E57A1-B9FA-4B3E-96EF-CC3BED11E76B}">
      <dsp:nvSpPr>
        <dsp:cNvPr id="0" name=""/>
        <dsp:cNvSpPr/>
      </dsp:nvSpPr>
      <dsp:spPr>
        <a:xfrm rot="5400000">
          <a:off x="-144690" y="146350"/>
          <a:ext cx="964603" cy="675222"/>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t>1 </a:t>
          </a:r>
          <a:r>
            <a:rPr lang="en-GB" sz="1100" kern="1200" err="1"/>
            <a:t>Hvorfor</a:t>
          </a:r>
          <a:r>
            <a:rPr lang="en-GB" sz="1100" kern="1200"/>
            <a:t>?</a:t>
          </a:r>
        </a:p>
      </dsp:txBody>
      <dsp:txXfrm rot="-5400000">
        <a:off x="1" y="339270"/>
        <a:ext cx="675222" cy="289381"/>
      </dsp:txXfrm>
    </dsp:sp>
    <dsp:sp modelId="{DD79604E-07DD-4477-9556-24962BE54139}">
      <dsp:nvSpPr>
        <dsp:cNvPr id="0" name=""/>
        <dsp:cNvSpPr/>
      </dsp:nvSpPr>
      <dsp:spPr>
        <a:xfrm rot="5400000">
          <a:off x="5281915" y="-4605033"/>
          <a:ext cx="626992" cy="9840377"/>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t>fordi.....</a:t>
          </a:r>
          <a:endParaRPr lang="en-GB" sz="1600" kern="1200"/>
        </a:p>
      </dsp:txBody>
      <dsp:txXfrm rot="-5400000">
        <a:off x="675223" y="32266"/>
        <a:ext cx="9809770" cy="565778"/>
      </dsp:txXfrm>
    </dsp:sp>
    <dsp:sp modelId="{710E2673-7AA7-4521-A6BC-A739EB4C818B}">
      <dsp:nvSpPr>
        <dsp:cNvPr id="0" name=""/>
        <dsp:cNvSpPr/>
      </dsp:nvSpPr>
      <dsp:spPr>
        <a:xfrm rot="5400000">
          <a:off x="-144690" y="967240"/>
          <a:ext cx="964603" cy="675222"/>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t>2 </a:t>
          </a:r>
          <a:r>
            <a:rPr lang="en-GB" sz="1100" kern="1200" err="1"/>
            <a:t>Hvorfor</a:t>
          </a:r>
          <a:r>
            <a:rPr lang="en-GB" sz="1100" kern="1200"/>
            <a:t>?</a:t>
          </a:r>
        </a:p>
      </dsp:txBody>
      <dsp:txXfrm rot="-5400000">
        <a:off x="1" y="1160160"/>
        <a:ext cx="675222" cy="289381"/>
      </dsp:txXfrm>
    </dsp:sp>
    <dsp:sp modelId="{F29A4509-7EAB-4B61-A8EF-BBA2B628A5A9}">
      <dsp:nvSpPr>
        <dsp:cNvPr id="0" name=""/>
        <dsp:cNvSpPr/>
      </dsp:nvSpPr>
      <dsp:spPr>
        <a:xfrm rot="5400000">
          <a:off x="5281915" y="-3759178"/>
          <a:ext cx="626992" cy="9840377"/>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err="1"/>
            <a:t>fordi</a:t>
          </a:r>
          <a:endParaRPr lang="en-GB" sz="1600" kern="1200"/>
        </a:p>
      </dsp:txBody>
      <dsp:txXfrm rot="-5400000">
        <a:off x="675223" y="878121"/>
        <a:ext cx="9809770" cy="565778"/>
      </dsp:txXfrm>
    </dsp:sp>
    <dsp:sp modelId="{01B880AC-F773-49E3-9468-A8901E154D0E}">
      <dsp:nvSpPr>
        <dsp:cNvPr id="0" name=""/>
        <dsp:cNvSpPr/>
      </dsp:nvSpPr>
      <dsp:spPr>
        <a:xfrm rot="5400000">
          <a:off x="-144690" y="1838058"/>
          <a:ext cx="964603" cy="675222"/>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t>3 </a:t>
          </a:r>
          <a:r>
            <a:rPr lang="en-GB" sz="1100" kern="1200" err="1"/>
            <a:t>Hvorfor</a:t>
          </a:r>
          <a:r>
            <a:rPr lang="en-GB" sz="1100" kern="1200"/>
            <a:t>?</a:t>
          </a:r>
        </a:p>
      </dsp:txBody>
      <dsp:txXfrm rot="-5400000">
        <a:off x="1" y="2030978"/>
        <a:ext cx="675222" cy="289381"/>
      </dsp:txXfrm>
    </dsp:sp>
    <dsp:sp modelId="{56850FA9-EB72-4B49-8A1A-24481CD91015}">
      <dsp:nvSpPr>
        <dsp:cNvPr id="0" name=""/>
        <dsp:cNvSpPr/>
      </dsp:nvSpPr>
      <dsp:spPr>
        <a:xfrm rot="5400000">
          <a:off x="5281915" y="-2913324"/>
          <a:ext cx="626992" cy="9840377"/>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t>fordi</a:t>
          </a:r>
          <a:endParaRPr lang="en-GB" sz="1600" kern="1200"/>
        </a:p>
      </dsp:txBody>
      <dsp:txXfrm rot="-5400000">
        <a:off x="675223" y="1723975"/>
        <a:ext cx="9809770" cy="565778"/>
      </dsp:txXfrm>
    </dsp:sp>
    <dsp:sp modelId="{52A057A8-C7A0-45F7-81EF-7E45D83D5159}">
      <dsp:nvSpPr>
        <dsp:cNvPr id="0" name=""/>
        <dsp:cNvSpPr/>
      </dsp:nvSpPr>
      <dsp:spPr>
        <a:xfrm rot="5400000">
          <a:off x="-144690" y="2683912"/>
          <a:ext cx="964603" cy="675222"/>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t>4 </a:t>
          </a:r>
          <a:r>
            <a:rPr lang="en-GB" sz="1100" kern="1200" err="1"/>
            <a:t>Hvorfor</a:t>
          </a:r>
          <a:r>
            <a:rPr lang="en-GB" sz="1100" kern="1200"/>
            <a:t>?</a:t>
          </a:r>
        </a:p>
      </dsp:txBody>
      <dsp:txXfrm rot="-5400000">
        <a:off x="1" y="2876832"/>
        <a:ext cx="675222" cy="289381"/>
      </dsp:txXfrm>
    </dsp:sp>
    <dsp:sp modelId="{D4C96811-2EA2-4073-AC53-EA3A62989495}">
      <dsp:nvSpPr>
        <dsp:cNvPr id="0" name=""/>
        <dsp:cNvSpPr/>
      </dsp:nvSpPr>
      <dsp:spPr>
        <a:xfrm rot="5400000">
          <a:off x="5281915" y="-2067470"/>
          <a:ext cx="626992" cy="9840377"/>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nb-NO" sz="1600" kern="1200"/>
            <a:t>fordi</a:t>
          </a:r>
          <a:endParaRPr lang="en-GB" sz="1600" kern="1200"/>
        </a:p>
      </dsp:txBody>
      <dsp:txXfrm rot="-5400000">
        <a:off x="675223" y="2569829"/>
        <a:ext cx="9809770" cy="565778"/>
      </dsp:txXfrm>
    </dsp:sp>
    <dsp:sp modelId="{128FD427-85D1-4220-83CF-D62694AD7D49}">
      <dsp:nvSpPr>
        <dsp:cNvPr id="0" name=""/>
        <dsp:cNvSpPr/>
      </dsp:nvSpPr>
      <dsp:spPr>
        <a:xfrm rot="5400000">
          <a:off x="-144690" y="3529766"/>
          <a:ext cx="964603" cy="675222"/>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t>5 </a:t>
          </a:r>
          <a:r>
            <a:rPr lang="en-GB" sz="1100" kern="1200" err="1"/>
            <a:t>Hvorfor</a:t>
          </a:r>
          <a:r>
            <a:rPr lang="en-GB" sz="1100" kern="1200"/>
            <a:t>?</a:t>
          </a:r>
        </a:p>
      </dsp:txBody>
      <dsp:txXfrm rot="-5400000">
        <a:off x="1" y="3722686"/>
        <a:ext cx="675222" cy="289381"/>
      </dsp:txXfrm>
    </dsp:sp>
    <dsp:sp modelId="{88D6F6C5-124C-4A16-86A2-862AA5D019F7}">
      <dsp:nvSpPr>
        <dsp:cNvPr id="0" name=""/>
        <dsp:cNvSpPr/>
      </dsp:nvSpPr>
      <dsp:spPr>
        <a:xfrm rot="5400000">
          <a:off x="5281915" y="-1221616"/>
          <a:ext cx="626992" cy="9840377"/>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t>fordi</a:t>
          </a:r>
          <a:endParaRPr lang="en-GB" sz="1600" kern="1200"/>
        </a:p>
      </dsp:txBody>
      <dsp:txXfrm rot="-5400000">
        <a:off x="675223" y="3415683"/>
        <a:ext cx="9809770" cy="56577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3D571-8233-43F1-92DF-B9F10918D2AC}" type="datetimeFigureOut">
              <a:rPr lang="en-US" smtClean="0"/>
              <a:t>1/31/2023</a:t>
            </a:fld>
            <a:endParaRPr lang="en-US"/>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A4128-544E-4AED-B8C8-B7A8EE153757}" type="slidenum">
              <a:rPr lang="en-US" smtClean="0"/>
              <a:t>‹#›</a:t>
            </a:fld>
            <a:endParaRPr lang="en-US"/>
          </a:p>
        </p:txBody>
      </p:sp>
    </p:spTree>
    <p:extLst>
      <p:ext uri="{BB962C8B-B14F-4D97-AF65-F5344CB8AC3E}">
        <p14:creationId xmlns:p14="http://schemas.microsoft.com/office/powerpoint/2010/main" val="1433484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BD5C5-1BA5-41A9-8FA4-D36A731CB6E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658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2163" y="920750"/>
            <a:ext cx="8181975" cy="4603750"/>
          </a:xfrm>
        </p:spPr>
      </p:sp>
      <p:sp>
        <p:nvSpPr>
          <p:cNvPr id="3" name="Notes Placeholder 2"/>
          <p:cNvSpPr>
            <a:spLocks noGrp="1"/>
          </p:cNvSpPr>
          <p:nvPr>
            <p:ph type="body" idx="1"/>
          </p:nvPr>
        </p:nvSpPr>
        <p:spPr/>
        <p:txBody>
          <a:bodyPr/>
          <a:lstStyle/>
          <a:p>
            <a:pPr marL="158750" indent="0">
              <a:lnSpc>
                <a:spcPct val="114999"/>
              </a:lnSpc>
              <a:buNone/>
            </a:pPr>
            <a:endParaRPr lang="nb-NO"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solidFill>
                <a:schemeClr val="tx2"/>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508BD-BFDE-448D-96DD-933D1E6BE34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975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1738" y="847725"/>
            <a:ext cx="7542212" cy="4241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508BD-BFDE-448D-96DD-933D1E6BE34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141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lIns="90206" tIns="45103" rIns="90206" bIns="45103"/>
          <a:lstStyle/>
          <a:p>
            <a:pPr marL="0" marR="0" lvl="0" indent="0" algn="l" defTabSz="902056" rtl="0" eaLnBrk="1" fontAlgn="auto" latinLnBrk="0" hangingPunct="1">
              <a:lnSpc>
                <a:spcPct val="100000"/>
              </a:lnSpc>
              <a:spcBef>
                <a:spcPts val="0"/>
              </a:spcBef>
              <a:spcAft>
                <a:spcPts val="0"/>
              </a:spcAft>
              <a:buClr>
                <a:srgbClr val="000000"/>
              </a:buClr>
              <a:buSzTx/>
              <a:buFont typeface="Arial"/>
              <a:buNone/>
              <a:tabLst/>
              <a:defRPr/>
            </a:pPr>
            <a:fld id="{885A7F4D-DC89-46E5-AC65-6F0EF4042FAE}" type="slidenum">
              <a:rPr kumimoji="0" lang="nb-NO" sz="1400" b="0" i="0" u="none" strike="noStrike" kern="0" cap="none" spc="0" normalizeH="0" baseline="0" noProof="0">
                <a:ln>
                  <a:noFill/>
                </a:ln>
                <a:solidFill>
                  <a:srgbClr val="000000"/>
                </a:solidFill>
                <a:effectLst/>
                <a:uLnTx/>
                <a:uFillTx/>
                <a:latin typeface="Arial"/>
                <a:cs typeface="Arial"/>
                <a:sym typeface="Arial"/>
              </a:rPr>
              <a:pPr marL="0" marR="0" lvl="0" indent="0" algn="l" defTabSz="902056" rtl="0" eaLnBrk="1" fontAlgn="auto" latinLnBrk="0" hangingPunct="1">
                <a:lnSpc>
                  <a:spcPct val="100000"/>
                </a:lnSpc>
                <a:spcBef>
                  <a:spcPts val="0"/>
                </a:spcBef>
                <a:spcAft>
                  <a:spcPts val="0"/>
                </a:spcAft>
                <a:buClr>
                  <a:srgbClr val="000000"/>
                </a:buClr>
                <a:buSzTx/>
                <a:buFont typeface="Arial"/>
                <a:buNone/>
                <a:tabLst/>
                <a:defRPr/>
              </a:pPr>
              <a:t>17</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0066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7554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pPr marL="156607" indent="0">
              <a:buNone/>
            </a:pPr>
            <a:r>
              <a:rPr lang="nb-NO" b="1">
                <a:solidFill>
                  <a:schemeClr val="tx1"/>
                </a:solidFill>
              </a:rPr>
              <a:t>TD: 40 sek </a:t>
            </a:r>
          </a:p>
          <a:p>
            <a:pPr marL="156607" indent="0">
              <a:buNone/>
            </a:pPr>
            <a:r>
              <a:rPr lang="nb-NO">
                <a:solidFill>
                  <a:schemeClr val="tx1"/>
                </a:solidFill>
              </a:rPr>
              <a:t>Anita: </a:t>
            </a:r>
          </a:p>
          <a:p>
            <a:pPr marL="156607" indent="0" defTabSz="902056">
              <a:buNone/>
              <a:defRPr/>
            </a:pPr>
            <a:r>
              <a:rPr lang="nb-NO">
                <a:solidFill>
                  <a:schemeClr val="tx1"/>
                </a:solidFill>
              </a:rPr>
              <a:t>I dag vil dere nok oppleve at det er satt av alt for kort tid til gruppeoppgavene for å gjøre dette bra. Dere vil få en følelse av at man ikke rekker å tenke og diskutere ferdig før tiden er ute. Hensikten i dag er at dere skal komme i gang og lære hvordan oppgavene kan gjennomføres. Se på dette som øving og ikke minst få gode refleksjonssamtaler med hverandre som vi håper kan inspirere. Oppgaven dere får her skal dere ta med hjem og bruke aktivt på egen arbeidsplass. Både i modul 2 og i modul 3. </a:t>
            </a:r>
          </a:p>
          <a:p>
            <a:pPr marL="156607" indent="0">
              <a:buNone/>
            </a:pPr>
            <a:endParaRPr lang="nb-NO">
              <a:solidFill>
                <a:schemeClr val="tx1"/>
              </a:solidFill>
            </a:endParaRPr>
          </a:p>
          <a:p>
            <a:pPr marL="156607" indent="0">
              <a:buNone/>
            </a:pPr>
            <a:r>
              <a:rPr lang="nb-NO">
                <a:solidFill>
                  <a:schemeClr val="tx1"/>
                </a:solidFill>
              </a:rPr>
              <a:t>Når dere går inn i grupperommene må dere ha slide-decket dere har fått utsendt klart. Hver gruppe har en fasilitator og referent, som vi kaller hjelpere. Det er forhåndsbestemt hvem dette er. Hjelperne skal støtte dere i gjennomføringen av oppgavene. Husk å notere egne tanker og stikkord underveis. </a:t>
            </a:r>
          </a:p>
          <a:p>
            <a:pPr marL="156607" indent="0">
              <a:buNone/>
            </a:pPr>
            <a:r>
              <a:rPr lang="nb-NO">
                <a:solidFill>
                  <a:schemeClr val="tx1"/>
                </a:solidFill>
              </a:rPr>
              <a:t>Det er vitkig å notere ned underveis og spare på notatene. Dette er ikke oppgaver som er ment å gjennomføres en gang, og så er den ferdig. Dere er nå i en endringsprosess for bedre og styrket arbeidsmiljø, så oppgavene som gis er ment å støtte dere i dette arbeidet.</a:t>
            </a:r>
          </a:p>
          <a:p>
            <a:pPr marL="156607" indent="0">
              <a:buNone/>
            </a:pPr>
            <a:endParaRPr lang="nb-NO">
              <a:solidFill>
                <a:schemeClr val="tx1"/>
              </a:solidFill>
            </a:endParaRPr>
          </a:p>
        </p:txBody>
      </p:sp>
    </p:spTree>
    <p:extLst>
      <p:ext uri="{BB962C8B-B14F-4D97-AF65-F5344CB8AC3E}">
        <p14:creationId xmlns:p14="http://schemas.microsoft.com/office/powerpoint/2010/main" val="3690614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2010400" y="5371925"/>
            <a:ext cx="16083300" cy="508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nb-NO"/>
          </a:p>
          <a:p>
            <a:pPr marL="0" lvl="0" indent="0" algn="l" rtl="0">
              <a:lnSpc>
                <a:spcPct val="100000"/>
              </a:lnSpc>
              <a:spcBef>
                <a:spcPts val="0"/>
              </a:spcBef>
              <a:spcAft>
                <a:spcPts val="0"/>
              </a:spcAft>
              <a:buSzPts val="1100"/>
              <a:buNone/>
            </a:pPr>
            <a:r>
              <a:rPr lang="nb-NO"/>
              <a:t>Hensikt med oppgaven: </a:t>
            </a:r>
          </a:p>
          <a:p>
            <a:pPr marL="0" lvl="0" indent="0" algn="l" rtl="0">
              <a:lnSpc>
                <a:spcPct val="100000"/>
              </a:lnSpc>
              <a:spcBef>
                <a:spcPts val="0"/>
              </a:spcBef>
              <a:spcAft>
                <a:spcPts val="0"/>
              </a:spcAft>
              <a:buSzPts val="1100"/>
              <a:buNone/>
            </a:pPr>
            <a:r>
              <a:rPr lang="nb-NO"/>
              <a:t>Reflektere over hvilke jobbkrav som påvirker arbeidsmiljøet i negativ retning, og hva som er årsaken. </a:t>
            </a:r>
          </a:p>
          <a:p>
            <a:pPr marL="0" lvl="0" indent="0" algn="l" rtl="0">
              <a:lnSpc>
                <a:spcPct val="100000"/>
              </a:lnSpc>
              <a:spcBef>
                <a:spcPts val="0"/>
              </a:spcBef>
              <a:spcAft>
                <a:spcPts val="0"/>
              </a:spcAft>
              <a:buSzPts val="1100"/>
              <a:buNone/>
            </a:pPr>
            <a:endParaRPr lang="nb-NO"/>
          </a:p>
          <a:p>
            <a:pPr marL="0" lvl="0" indent="0" algn="l" rtl="0">
              <a:lnSpc>
                <a:spcPct val="100000"/>
              </a:lnSpc>
              <a:spcBef>
                <a:spcPts val="0"/>
              </a:spcBef>
              <a:spcAft>
                <a:spcPts val="0"/>
              </a:spcAft>
              <a:buSzPts val="1100"/>
              <a:buNone/>
            </a:pPr>
            <a:r>
              <a:rPr lang="nb-NO"/>
              <a:t>Når oppgaven er ferdig skal resultatet være:</a:t>
            </a:r>
          </a:p>
          <a:p>
            <a:pPr marL="0" lvl="0" indent="0" algn="l" rtl="0">
              <a:lnSpc>
                <a:spcPct val="100000"/>
              </a:lnSpc>
              <a:spcBef>
                <a:spcPts val="0"/>
              </a:spcBef>
              <a:spcAft>
                <a:spcPts val="0"/>
              </a:spcAft>
              <a:buSzPts val="1100"/>
              <a:buNone/>
            </a:pPr>
            <a:r>
              <a:rPr lang="nb-NO"/>
              <a:t>Alle «dråper» som er nevnt med hva som er negative faktorer skal være dokumentert med minst ett eksempel som beskriver hvordan dette gjør seg utslag. </a:t>
            </a:r>
          </a:p>
          <a:p>
            <a:pPr marL="0" lvl="0" indent="0" algn="l" rtl="0">
              <a:lnSpc>
                <a:spcPct val="100000"/>
              </a:lnSpc>
              <a:spcBef>
                <a:spcPts val="0"/>
              </a:spcBef>
              <a:spcAft>
                <a:spcPts val="0"/>
              </a:spcAft>
              <a:buSzPts val="1100"/>
              <a:buNone/>
            </a:pPr>
            <a:r>
              <a:rPr lang="nb-NO"/>
              <a:t>«Hos oss har vi utfordring med arbeidspress og det vises gjennom at vi …»</a:t>
            </a:r>
          </a:p>
          <a:p>
            <a:pPr marL="0" lvl="0" indent="0" algn="l" rtl="0">
              <a:lnSpc>
                <a:spcPct val="100000"/>
              </a:lnSpc>
              <a:spcBef>
                <a:spcPts val="0"/>
              </a:spcBef>
              <a:spcAft>
                <a:spcPts val="0"/>
              </a:spcAft>
              <a:buSzPts val="1100"/>
              <a:buNone/>
            </a:pPr>
            <a:endParaRPr lang="nb-NO"/>
          </a:p>
          <a:p>
            <a:pPr marL="0" lvl="0" indent="0" algn="l" rtl="0">
              <a:lnSpc>
                <a:spcPct val="100000"/>
              </a:lnSpc>
              <a:spcBef>
                <a:spcPts val="0"/>
              </a:spcBef>
              <a:spcAft>
                <a:spcPts val="0"/>
              </a:spcAft>
              <a:buSzPts val="1100"/>
              <a:buNone/>
            </a:pPr>
            <a:endParaRPr lang="nb-NO"/>
          </a:p>
          <a:p>
            <a:pPr marL="0" lvl="0" indent="0" algn="l" rtl="0">
              <a:lnSpc>
                <a:spcPct val="100000"/>
              </a:lnSpc>
              <a:spcBef>
                <a:spcPts val="0"/>
              </a:spcBef>
              <a:spcAft>
                <a:spcPts val="0"/>
              </a:spcAft>
              <a:buSzPts val="1100"/>
              <a:buNone/>
            </a:pPr>
            <a:r>
              <a:rPr lang="nb-NO"/>
              <a:t>A) Individuelt </a:t>
            </a:r>
          </a:p>
          <a:p>
            <a:pPr marL="0" lvl="0" indent="0" algn="l" rtl="0">
              <a:lnSpc>
                <a:spcPct val="100000"/>
              </a:lnSpc>
              <a:spcBef>
                <a:spcPts val="0"/>
              </a:spcBef>
              <a:spcAft>
                <a:spcPts val="0"/>
              </a:spcAft>
              <a:buSzPts val="1100"/>
              <a:buNone/>
            </a:pPr>
            <a:r>
              <a:rPr lang="nb-NO"/>
              <a:t>I modellen, se på de blå dråpene. </a:t>
            </a:r>
          </a:p>
          <a:p>
            <a:pPr marL="0" lvl="0" indent="0" algn="l" rtl="0">
              <a:lnSpc>
                <a:spcPct val="100000"/>
              </a:lnSpc>
              <a:spcBef>
                <a:spcPts val="0"/>
              </a:spcBef>
              <a:spcAft>
                <a:spcPts val="0"/>
              </a:spcAft>
              <a:buSzPts val="1100"/>
              <a:buNone/>
            </a:pPr>
            <a:r>
              <a:rPr lang="nb-NO"/>
              <a:t>Velge de faktorene du mener har størst negativ innflytelse på vårt arbeidsmiljø. </a:t>
            </a:r>
          </a:p>
          <a:p>
            <a:pPr marL="0" lvl="0" indent="0" algn="l" rtl="0">
              <a:lnSpc>
                <a:spcPct val="100000"/>
              </a:lnSpc>
              <a:spcBef>
                <a:spcPts val="0"/>
              </a:spcBef>
              <a:spcAft>
                <a:spcPts val="0"/>
              </a:spcAft>
              <a:buSzPts val="1100"/>
              <a:buNone/>
            </a:pPr>
            <a:r>
              <a:rPr lang="nb-NO"/>
              <a:t>Reflekter over på hvilken måte du merker dette.</a:t>
            </a:r>
          </a:p>
          <a:p>
            <a:pPr marL="0" lvl="0" indent="0" algn="l" rtl="0">
              <a:lnSpc>
                <a:spcPct val="100000"/>
              </a:lnSpc>
              <a:spcBef>
                <a:spcPts val="0"/>
              </a:spcBef>
              <a:spcAft>
                <a:spcPts val="0"/>
              </a:spcAft>
              <a:buSzPts val="1100"/>
              <a:buNone/>
            </a:pPr>
            <a:r>
              <a:rPr lang="nb-NO"/>
              <a:t>Er det noe som hindrer oss i å gjøre dette på en bedre måte?</a:t>
            </a:r>
          </a:p>
          <a:p>
            <a:pPr marL="0" lvl="0" indent="0" algn="l" rtl="0">
              <a:lnSpc>
                <a:spcPct val="100000"/>
              </a:lnSpc>
              <a:spcBef>
                <a:spcPts val="0"/>
              </a:spcBef>
              <a:spcAft>
                <a:spcPts val="0"/>
              </a:spcAft>
              <a:buSzPts val="1100"/>
              <a:buNone/>
            </a:pPr>
            <a:endParaRPr lang="nb-NO"/>
          </a:p>
          <a:p>
            <a:pPr marL="0" lvl="0" indent="0" algn="l" rtl="0">
              <a:lnSpc>
                <a:spcPct val="100000"/>
              </a:lnSpc>
              <a:spcBef>
                <a:spcPts val="0"/>
              </a:spcBef>
              <a:spcAft>
                <a:spcPts val="0"/>
              </a:spcAft>
              <a:buSzPts val="1100"/>
              <a:buNone/>
            </a:pPr>
            <a:endParaRPr lang="nb-NO"/>
          </a:p>
          <a:p>
            <a:pPr marL="0" lvl="0" indent="0" algn="l" rtl="0">
              <a:lnSpc>
                <a:spcPct val="100000"/>
              </a:lnSpc>
              <a:spcBef>
                <a:spcPts val="0"/>
              </a:spcBef>
              <a:spcAft>
                <a:spcPts val="0"/>
              </a:spcAft>
              <a:buSzPts val="1100"/>
              <a:buNone/>
            </a:pPr>
            <a:r>
              <a:rPr lang="nb-NO"/>
              <a:t>B) I plenum </a:t>
            </a:r>
          </a:p>
          <a:p>
            <a:pPr marL="0" lvl="0" indent="0" algn="l" rtl="0">
              <a:lnSpc>
                <a:spcPct val="100000"/>
              </a:lnSpc>
              <a:spcBef>
                <a:spcPts val="0"/>
              </a:spcBef>
              <a:spcAft>
                <a:spcPts val="0"/>
              </a:spcAft>
              <a:buSzPts val="1100"/>
              <a:buNone/>
            </a:pPr>
            <a:r>
              <a:rPr lang="nb-NO"/>
              <a:t>Vi sammenligner og ser hvilke faktorer / dråper har vi felles? ​</a:t>
            </a:r>
          </a:p>
          <a:p>
            <a:pPr marL="0" lvl="0" indent="0" algn="l" rtl="0">
              <a:lnSpc>
                <a:spcPct val="100000"/>
              </a:lnSpc>
              <a:spcBef>
                <a:spcPts val="0"/>
              </a:spcBef>
              <a:spcAft>
                <a:spcPts val="0"/>
              </a:spcAft>
              <a:buSzPts val="1100"/>
              <a:buNone/>
            </a:pPr>
            <a:r>
              <a:rPr lang="nb-NO"/>
              <a:t>Snakk sammen om faktorene og legg vekt på å frem eksempler på hvordan dette praktiseres / vises i hverdagen.</a:t>
            </a:r>
          </a:p>
          <a:p>
            <a:pPr marL="0" lvl="0" indent="0" algn="l" rtl="0">
              <a:lnSpc>
                <a:spcPct val="100000"/>
              </a:lnSpc>
              <a:spcBef>
                <a:spcPts val="0"/>
              </a:spcBef>
              <a:spcAft>
                <a:spcPts val="0"/>
              </a:spcAft>
              <a:buSzPts val="1100"/>
              <a:buNone/>
            </a:pPr>
            <a:endParaRPr lang="nb-NO"/>
          </a:p>
          <a:p>
            <a:pPr marL="0" lvl="0" indent="0" algn="l" rtl="0">
              <a:lnSpc>
                <a:spcPct val="100000"/>
              </a:lnSpc>
              <a:spcBef>
                <a:spcPts val="0"/>
              </a:spcBef>
              <a:spcAft>
                <a:spcPts val="0"/>
              </a:spcAft>
              <a:buSzPts val="1100"/>
              <a:buNone/>
            </a:pPr>
            <a:r>
              <a:rPr lang="nb-NO"/>
              <a:t>Hva kan være årsaken til at dette jobbkravet er så negativt?</a:t>
            </a:r>
          </a:p>
          <a:p>
            <a:pPr marL="0" lvl="0" indent="0" algn="l" rtl="0">
              <a:lnSpc>
                <a:spcPct val="100000"/>
              </a:lnSpc>
              <a:spcBef>
                <a:spcPts val="0"/>
              </a:spcBef>
              <a:spcAft>
                <a:spcPts val="0"/>
              </a:spcAft>
              <a:buSzPts val="1100"/>
              <a:buNone/>
            </a:pPr>
            <a:r>
              <a:rPr lang="nb-NO"/>
              <a:t>Hva er det som hindrer oss i å styrke dette jobbkravet?</a:t>
            </a:r>
          </a:p>
          <a:p>
            <a:pPr marL="0" lvl="0" indent="0" algn="l" rtl="0">
              <a:lnSpc>
                <a:spcPct val="100000"/>
              </a:lnSpc>
              <a:spcBef>
                <a:spcPts val="0"/>
              </a:spcBef>
              <a:spcAft>
                <a:spcPts val="0"/>
              </a:spcAft>
              <a:buSzPts val="1100"/>
              <a:buNone/>
            </a:pPr>
            <a:r>
              <a:rPr lang="nb-NO"/>
              <a:t>Hva konkret kan vi gjøre for å fjerne det som skaper utfordringer</a:t>
            </a:r>
          </a:p>
          <a:p>
            <a:pPr marL="0" lvl="0" indent="0" algn="l" rtl="0">
              <a:lnSpc>
                <a:spcPct val="100000"/>
              </a:lnSpc>
              <a:spcBef>
                <a:spcPts val="0"/>
              </a:spcBef>
              <a:spcAft>
                <a:spcPts val="0"/>
              </a:spcAft>
              <a:buSzPts val="1100"/>
              <a:buNone/>
            </a:pPr>
            <a:r>
              <a:rPr lang="nb-NO"/>
              <a:t>Eks: </a:t>
            </a:r>
          </a:p>
          <a:p>
            <a:pPr marL="0" lvl="0" indent="0" algn="l" rtl="0">
              <a:lnSpc>
                <a:spcPct val="100000"/>
              </a:lnSpc>
              <a:spcBef>
                <a:spcPts val="0"/>
              </a:spcBef>
              <a:spcAft>
                <a:spcPts val="0"/>
              </a:spcAft>
              <a:buSzPts val="1100"/>
              <a:buNone/>
            </a:pPr>
            <a:r>
              <a:rPr lang="nb-NO"/>
              <a:t>Ved å ..............................  vil vi praktisere trygghet i større grad og dermed styrke arbeidsmiljøet på vår arbeidsplass. </a:t>
            </a:r>
          </a:p>
          <a:p>
            <a:pPr marL="0" lvl="0" indent="0" algn="l" rtl="0">
              <a:lnSpc>
                <a:spcPct val="100000"/>
              </a:lnSpc>
              <a:spcBef>
                <a:spcPts val="0"/>
              </a:spcBef>
              <a:spcAft>
                <a:spcPts val="0"/>
              </a:spcAft>
              <a:buSzPts val="1100"/>
              <a:buNone/>
            </a:pPr>
            <a:endParaRPr lang="nb-NO"/>
          </a:p>
          <a:p>
            <a:pPr marL="0" lvl="0" indent="0" algn="l" rtl="0">
              <a:lnSpc>
                <a:spcPct val="100000"/>
              </a:lnSpc>
              <a:spcBef>
                <a:spcPts val="0"/>
              </a:spcBef>
              <a:spcAft>
                <a:spcPts val="0"/>
              </a:spcAft>
              <a:buSzPts val="1100"/>
              <a:buNone/>
            </a:pPr>
            <a:endParaRPr lang="nb-NO"/>
          </a:p>
        </p:txBody>
      </p:sp>
      <p:sp>
        <p:nvSpPr>
          <p:cNvPr id="112" name="Google Shape;112;gbb9474cba7_0_224: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3269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1738" y="847725"/>
            <a:ext cx="7542212" cy="4241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chemeClr val="tx2"/>
                </a:solidFill>
              </a:rPr>
              <a:t>En organisasjonskultur holdes ved like, utvikles og endres av oss mennesker samtidig som den virker inn på våre handlingsvalg. Kulturen i en organisasjon er ikke noe som enkelt kan designes, vedtas og implementeres. Likevel kan både ledere og medarbeidere ha stor betydning for kulturutvikling gjennom kommunikasjon og handlinger.</a:t>
            </a:r>
          </a:p>
          <a:p>
            <a:endParaRPr lang="nb-NO"/>
          </a:p>
        </p:txBody>
      </p:sp>
      <p:sp>
        <p:nvSpPr>
          <p:cNvPr id="4" name="Slide Number Placeholder 3"/>
          <p:cNvSpPr>
            <a:spLocks noGrp="1"/>
          </p:cNvSpPr>
          <p:nvPr>
            <p:ph type="sldNum" sz="quarter" idx="5"/>
          </p:nvPr>
        </p:nvSpPr>
        <p:spPr/>
        <p:txBody>
          <a:bodyPr/>
          <a:lstStyle/>
          <a:p>
            <a:fld id="{C11508BD-BFDE-448D-96DD-933D1E6BE34F}" type="slidenum">
              <a:rPr lang="nb-NO" smtClean="0"/>
              <a:t>22</a:t>
            </a:fld>
            <a:endParaRPr lang="nb-NO"/>
          </a:p>
        </p:txBody>
      </p:sp>
    </p:spTree>
    <p:extLst>
      <p:ext uri="{BB962C8B-B14F-4D97-AF65-F5344CB8AC3E}">
        <p14:creationId xmlns:p14="http://schemas.microsoft.com/office/powerpoint/2010/main" val="1510497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1738" y="847725"/>
            <a:ext cx="7542212" cy="4241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1508BD-BFDE-448D-96DD-933D1E6BE34F}" type="slidenum">
              <a:rPr lang="nb-NO" smtClean="0"/>
              <a:t>23</a:t>
            </a:fld>
            <a:endParaRPr lang="nb-NO"/>
          </a:p>
        </p:txBody>
      </p:sp>
    </p:spTree>
    <p:extLst>
      <p:ext uri="{BB962C8B-B14F-4D97-AF65-F5344CB8AC3E}">
        <p14:creationId xmlns:p14="http://schemas.microsoft.com/office/powerpoint/2010/main" val="2434979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1738" y="847725"/>
            <a:ext cx="7542212" cy="4241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1508BD-BFDE-448D-96DD-933D1E6BE34F}" type="slidenum">
              <a:rPr lang="nb-NO" smtClean="0"/>
              <a:t>24</a:t>
            </a:fld>
            <a:endParaRPr lang="nb-NO"/>
          </a:p>
        </p:txBody>
      </p:sp>
    </p:spTree>
    <p:extLst>
      <p:ext uri="{BB962C8B-B14F-4D97-AF65-F5344CB8AC3E}">
        <p14:creationId xmlns:p14="http://schemas.microsoft.com/office/powerpoint/2010/main" val="185738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pPr marL="156607" indent="0">
              <a:buNone/>
            </a:pPr>
            <a:r>
              <a:rPr lang="nb-NO" b="1">
                <a:solidFill>
                  <a:schemeClr val="tx1"/>
                </a:solidFill>
              </a:rPr>
              <a:t>TD: 40 sek </a:t>
            </a:r>
          </a:p>
          <a:p>
            <a:pPr marL="156607" indent="0">
              <a:buNone/>
            </a:pPr>
            <a:r>
              <a:rPr lang="nb-NO">
                <a:solidFill>
                  <a:schemeClr val="tx1"/>
                </a:solidFill>
              </a:rPr>
              <a:t>Anita: </a:t>
            </a:r>
          </a:p>
          <a:p>
            <a:pPr marL="156607" indent="0" defTabSz="902056">
              <a:buNone/>
              <a:defRPr/>
            </a:pPr>
            <a:r>
              <a:rPr lang="nb-NO">
                <a:solidFill>
                  <a:schemeClr val="tx1"/>
                </a:solidFill>
              </a:rPr>
              <a:t>I dag vil dere nok oppleve at det er satt av alt for kort tid til gruppeoppgavene for å gjøre dette bra. Dere vil få en følelse av at man ikke rekker å tenke og diskutere ferdig før tiden er ute. Hensikten i dag er at dere skal komme i gang og lære hvordan oppgavene kan gjennomføres. Se på dette som øving og ikke minst få gode refleksjonssamtaler med hverandre som vi håper kan inspirere. Oppgaven dere får her skal dere ta med hjem og bruke aktivt på egen arbeidsplass. Både i modul 2 og i modul 3. </a:t>
            </a:r>
          </a:p>
          <a:p>
            <a:pPr marL="156607" indent="0">
              <a:buNone/>
            </a:pPr>
            <a:endParaRPr lang="nb-NO">
              <a:solidFill>
                <a:schemeClr val="tx1"/>
              </a:solidFill>
            </a:endParaRPr>
          </a:p>
          <a:p>
            <a:pPr marL="156607" indent="0">
              <a:buNone/>
            </a:pPr>
            <a:r>
              <a:rPr lang="nb-NO">
                <a:solidFill>
                  <a:schemeClr val="tx1"/>
                </a:solidFill>
              </a:rPr>
              <a:t>Når dere går inn i grupperommene må dere ha slide-decket dere har fått utsendt klart. Hver gruppe har en fasilitator og referent, som vi kaller hjelpere. Det er forhåndsbestemt hvem dette er. Hjelperne skal støtte dere i gjennomføringen av oppgavene. Husk å notere egne tanker og stikkord underveis. </a:t>
            </a:r>
          </a:p>
          <a:p>
            <a:pPr marL="156607" indent="0">
              <a:buNone/>
            </a:pPr>
            <a:r>
              <a:rPr lang="nb-NO">
                <a:solidFill>
                  <a:schemeClr val="tx1"/>
                </a:solidFill>
              </a:rPr>
              <a:t>Det er vitkig å notere ned underveis og spare på notatene. Dette er ikke oppgaver som er ment å gjennomføres en gang, og så er den ferdig. Dere er nå i en endringsprosess for bedre og styrket arbeidsmiljø, så oppgavene som gis er ment å støtte dere i dette arbeidet.</a:t>
            </a:r>
          </a:p>
          <a:p>
            <a:pPr marL="156607" indent="0">
              <a:buNone/>
            </a:pPr>
            <a:endParaRPr lang="nb-NO">
              <a:solidFill>
                <a:schemeClr val="tx1"/>
              </a:solidFill>
            </a:endParaRPr>
          </a:p>
        </p:txBody>
      </p:sp>
    </p:spTree>
    <p:extLst>
      <p:ext uri="{BB962C8B-B14F-4D97-AF65-F5344CB8AC3E}">
        <p14:creationId xmlns:p14="http://schemas.microsoft.com/office/powerpoint/2010/main" val="3592160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nb-NO" b="1"/>
              <a:t>Agenda: </a:t>
            </a:r>
            <a:r>
              <a:rPr lang="nb-NO"/>
              <a:t>Dette er innholdspunkter som er nødvendige for å gjennomføre møtet og komme frem til ønsket resultat. Tenk gjennom rekkefølge, hvor lang tid du ønsker å bruke på hvert punkt, hvem som skal være ansvarlig for å gjennomføre hvert punkt og hvordan det skal gjennomføres. Bestem deg også på forhånd hvor viktig det er å komme gjennom alle punktene i møtet eller om det er mulig å fortsette i et møte nr 2. </a:t>
            </a:r>
          </a:p>
          <a:p>
            <a:endParaRPr lang="nb-NO" b="1"/>
          </a:p>
          <a:p>
            <a:r>
              <a:rPr lang="nb-NO" b="1"/>
              <a:t>Gjennomføring sykehjem: </a:t>
            </a:r>
            <a:r>
              <a:rPr lang="nb-NO"/>
              <a:t>Skiftordningen i sykehjem gjør at det ikke er mulig å samle alle i ett felles møte.</a:t>
            </a:r>
          </a:p>
          <a:p>
            <a:pPr lvl="1"/>
            <a:r>
              <a:rPr lang="nb-NO"/>
              <a:t>Forslag til gjennomføring: De tre partene gjennomfører derfor møtet tre ganger – ett for hvert skift.</a:t>
            </a:r>
          </a:p>
          <a:p>
            <a:pPr lvl="1"/>
            <a:r>
              <a:rPr lang="nb-NO"/>
              <a:t>Notatene fra alle tre skiftene samles og bearbeides under ett</a:t>
            </a:r>
          </a:p>
          <a:p>
            <a:pPr lvl="1"/>
            <a:r>
              <a:rPr lang="nb-NO"/>
              <a:t>Dette sikrer likt fokus og kvalitet for hvert skift samtidig som det gir partene nyttig trening på inkluderingsarbeidet,  fasilitering, partssamarbeid og egen rolleatferd, </a:t>
            </a:r>
          </a:p>
          <a:p>
            <a:endParaRPr lang="nb-NO"/>
          </a:p>
        </p:txBody>
      </p:sp>
    </p:spTree>
    <p:extLst>
      <p:ext uri="{BB962C8B-B14F-4D97-AF65-F5344CB8AC3E}">
        <p14:creationId xmlns:p14="http://schemas.microsoft.com/office/powerpoint/2010/main" val="3368713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1988803" y="5289452"/>
            <a:ext cx="15910523" cy="5011067"/>
          </a:xfrm>
          <a:prstGeom prst="rect">
            <a:avLst/>
          </a:prstGeom>
          <a:noFill/>
          <a:ln>
            <a:noFill/>
          </a:ln>
        </p:spPr>
        <p:txBody>
          <a:bodyPr spcFirstLastPara="1" wrap="square" lIns="90191" tIns="90191" rIns="90191" bIns="90191" anchor="t" anchorCtr="0">
            <a:noAutofit/>
          </a:bodyPr>
          <a:lstStyle/>
          <a:p>
            <a:pPr marL="0" indent="0">
              <a:buNone/>
            </a:pPr>
            <a:r>
              <a:rPr lang="nb-NO"/>
              <a:t>CJ</a:t>
            </a:r>
            <a:endParaRPr/>
          </a:p>
        </p:txBody>
      </p:sp>
      <p:sp>
        <p:nvSpPr>
          <p:cNvPr id="112" name="Google Shape;112;gbb9474cba7_0_224:notes"/>
          <p:cNvSpPr>
            <a:spLocks noGrp="1" noRot="1" noChangeAspect="1"/>
          </p:cNvSpPr>
          <p:nvPr>
            <p:ph type="sldImg" idx="2"/>
          </p:nvPr>
        </p:nvSpPr>
        <p:spPr>
          <a:xfrm>
            <a:off x="6230938" y="835025"/>
            <a:ext cx="7426325" cy="41767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7204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1988803" y="5289452"/>
            <a:ext cx="15910523" cy="5011067"/>
          </a:xfrm>
          <a:prstGeom prst="rect">
            <a:avLst/>
          </a:prstGeom>
          <a:noFill/>
          <a:ln>
            <a:noFill/>
          </a:ln>
        </p:spPr>
        <p:txBody>
          <a:bodyPr spcFirstLastPara="1" wrap="square" lIns="90191" tIns="90191" rIns="90191" bIns="90191" anchor="t" anchorCtr="0">
            <a:noAutofit/>
          </a:bodyPr>
          <a:lstStyle/>
          <a:p>
            <a:pPr marL="0" indent="0">
              <a:buNone/>
            </a:pPr>
            <a:r>
              <a:rPr lang="nb-NO"/>
              <a:t>CJ</a:t>
            </a:r>
            <a:endParaRPr/>
          </a:p>
        </p:txBody>
      </p:sp>
      <p:sp>
        <p:nvSpPr>
          <p:cNvPr id="112" name="Google Shape;112;gbb9474cba7_0_224:notes"/>
          <p:cNvSpPr>
            <a:spLocks noGrp="1" noRot="1" noChangeAspect="1"/>
          </p:cNvSpPr>
          <p:nvPr>
            <p:ph type="sldImg" idx="2"/>
          </p:nvPr>
        </p:nvSpPr>
        <p:spPr>
          <a:xfrm>
            <a:off x="6230938" y="835025"/>
            <a:ext cx="7426325" cy="41767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9150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74688"/>
            <a:ext cx="6002338" cy="3376612"/>
          </a:xfrm>
        </p:spPr>
      </p:sp>
      <p:sp>
        <p:nvSpPr>
          <p:cNvPr id="3" name="Notes Placeholder 2"/>
          <p:cNvSpPr>
            <a:spLocks noGrp="1"/>
          </p:cNvSpPr>
          <p:nvPr>
            <p:ph type="body" idx="1"/>
          </p:nvPr>
        </p:nvSpPr>
        <p:spPr/>
        <p:txBody>
          <a:bodyPr/>
          <a:lstStyle/>
          <a:p>
            <a:pPr marL="156607" indent="0">
              <a:buNone/>
            </a:pPr>
            <a:r>
              <a:rPr lang="nb-NO"/>
              <a:t>CJ</a:t>
            </a:r>
          </a:p>
        </p:txBody>
      </p:sp>
    </p:spTree>
    <p:extLst>
      <p:ext uri="{BB962C8B-B14F-4D97-AF65-F5344CB8AC3E}">
        <p14:creationId xmlns:p14="http://schemas.microsoft.com/office/powerpoint/2010/main" val="932852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74688"/>
            <a:ext cx="6002338" cy="3376612"/>
          </a:xfrm>
        </p:spPr>
      </p:sp>
      <p:sp>
        <p:nvSpPr>
          <p:cNvPr id="3" name="Notes Placeholder 2"/>
          <p:cNvSpPr>
            <a:spLocks noGrp="1"/>
          </p:cNvSpPr>
          <p:nvPr>
            <p:ph type="body" idx="1"/>
          </p:nvPr>
        </p:nvSpPr>
        <p:spPr/>
        <p:txBody>
          <a:bodyPr/>
          <a:lstStyle/>
          <a:p>
            <a:pPr marL="156607" indent="0">
              <a:buNone/>
            </a:pPr>
            <a:r>
              <a:rPr lang="nb-NO"/>
              <a:t>CJ</a:t>
            </a:r>
          </a:p>
        </p:txBody>
      </p:sp>
    </p:spTree>
    <p:extLst>
      <p:ext uri="{BB962C8B-B14F-4D97-AF65-F5344CB8AC3E}">
        <p14:creationId xmlns:p14="http://schemas.microsoft.com/office/powerpoint/2010/main" val="3087874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74688"/>
            <a:ext cx="6002338" cy="3376612"/>
          </a:xfrm>
        </p:spPr>
      </p:sp>
      <p:sp>
        <p:nvSpPr>
          <p:cNvPr id="3" name="Notes Placeholder 2"/>
          <p:cNvSpPr>
            <a:spLocks noGrp="1"/>
          </p:cNvSpPr>
          <p:nvPr>
            <p:ph type="body" idx="1"/>
          </p:nvPr>
        </p:nvSpPr>
        <p:spPr/>
        <p:txBody>
          <a:bodyPr/>
          <a:lstStyle/>
          <a:p>
            <a:pPr marL="156607" indent="0">
              <a:buNone/>
            </a:pPr>
            <a:r>
              <a:rPr lang="nb-NO"/>
              <a:t>CJ</a:t>
            </a:r>
          </a:p>
        </p:txBody>
      </p:sp>
    </p:spTree>
    <p:extLst>
      <p:ext uri="{BB962C8B-B14F-4D97-AF65-F5344CB8AC3E}">
        <p14:creationId xmlns:p14="http://schemas.microsoft.com/office/powerpoint/2010/main" val="3301765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74688"/>
            <a:ext cx="6002338" cy="3376612"/>
          </a:xfrm>
        </p:spPr>
      </p:sp>
      <p:sp>
        <p:nvSpPr>
          <p:cNvPr id="3" name="Notes Placeholder 2"/>
          <p:cNvSpPr>
            <a:spLocks noGrp="1"/>
          </p:cNvSpPr>
          <p:nvPr>
            <p:ph type="body" idx="1"/>
          </p:nvPr>
        </p:nvSpPr>
        <p:spPr/>
        <p:txBody>
          <a:bodyPr/>
          <a:lstStyle/>
          <a:p>
            <a:r>
              <a:rPr lang="nb-NO" b="1"/>
              <a:t>Anita 2m 30 sekunder</a:t>
            </a:r>
          </a:p>
          <a:p>
            <a:pPr marL="451028" indent="-294421" defTabSz="902056">
              <a:defRPr/>
            </a:pPr>
            <a:r>
              <a:rPr lang="nb-NO"/>
              <a:t>Kilde til eksempel: https://pasientsikkerhetsprogrammet.no/forbedringskunnskap/forbedringsarbeid/her-kan-du-laste-ned-forbedringsguiden/_/attachment/inline/c4726dfa-407b-49c8-b141-6ee3ff384871:c32236efd604d926b9803254ff6ca25121108570/forbedringsguiden-juli-2018-lavoppl.pdf</a:t>
            </a:r>
          </a:p>
          <a:p>
            <a:endParaRPr lang="nb-NO" b="1"/>
          </a:p>
        </p:txBody>
      </p:sp>
    </p:spTree>
    <p:extLst>
      <p:ext uri="{BB962C8B-B14F-4D97-AF65-F5344CB8AC3E}">
        <p14:creationId xmlns:p14="http://schemas.microsoft.com/office/powerpoint/2010/main" val="1962149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74688"/>
            <a:ext cx="6002338" cy="3376612"/>
          </a:xfrm>
        </p:spPr>
      </p:sp>
      <p:sp>
        <p:nvSpPr>
          <p:cNvPr id="3" name="Notes Placeholder 2"/>
          <p:cNvSpPr>
            <a:spLocks noGrp="1"/>
          </p:cNvSpPr>
          <p:nvPr>
            <p:ph type="body" idx="1"/>
          </p:nvPr>
        </p:nvSpPr>
        <p:spPr/>
        <p:txBody>
          <a:bodyPr/>
          <a:lstStyle/>
          <a:p>
            <a:endParaRPr lang="nb-NO"/>
          </a:p>
        </p:txBody>
      </p:sp>
    </p:spTree>
    <p:extLst>
      <p:ext uri="{BB962C8B-B14F-4D97-AF65-F5344CB8AC3E}">
        <p14:creationId xmlns:p14="http://schemas.microsoft.com/office/powerpoint/2010/main" val="957303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74688"/>
            <a:ext cx="6002338" cy="3376612"/>
          </a:xfrm>
        </p:spPr>
      </p:sp>
      <p:sp>
        <p:nvSpPr>
          <p:cNvPr id="3" name="Notes Placeholder 2"/>
          <p:cNvSpPr>
            <a:spLocks noGrp="1"/>
          </p:cNvSpPr>
          <p:nvPr>
            <p:ph type="body" idx="1"/>
          </p:nvPr>
        </p:nvSpPr>
        <p:spPr/>
        <p:txBody>
          <a:bodyPr/>
          <a:lstStyle/>
          <a:p>
            <a:endParaRPr lang="nb-NO"/>
          </a:p>
        </p:txBody>
      </p:sp>
    </p:spTree>
    <p:extLst>
      <p:ext uri="{BB962C8B-B14F-4D97-AF65-F5344CB8AC3E}">
        <p14:creationId xmlns:p14="http://schemas.microsoft.com/office/powerpoint/2010/main" val="2333394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74688"/>
            <a:ext cx="6002338" cy="3376612"/>
          </a:xfrm>
        </p:spPr>
      </p:sp>
      <p:sp>
        <p:nvSpPr>
          <p:cNvPr id="3" name="Notes Placeholder 2"/>
          <p:cNvSpPr>
            <a:spLocks noGrp="1"/>
          </p:cNvSpPr>
          <p:nvPr>
            <p:ph type="body" idx="1"/>
          </p:nvPr>
        </p:nvSpPr>
        <p:spPr/>
        <p:txBody>
          <a:bodyPr/>
          <a:lstStyle/>
          <a:p>
            <a:endParaRPr lang="nb-NO"/>
          </a:p>
        </p:txBody>
      </p:sp>
    </p:spTree>
    <p:extLst>
      <p:ext uri="{BB962C8B-B14F-4D97-AF65-F5344CB8AC3E}">
        <p14:creationId xmlns:p14="http://schemas.microsoft.com/office/powerpoint/2010/main" val="873661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74688"/>
            <a:ext cx="6002338" cy="3376612"/>
          </a:xfrm>
        </p:spPr>
      </p:sp>
      <p:sp>
        <p:nvSpPr>
          <p:cNvPr id="3" name="Notes Placeholder 2"/>
          <p:cNvSpPr>
            <a:spLocks noGrp="1"/>
          </p:cNvSpPr>
          <p:nvPr>
            <p:ph type="body" idx="1"/>
          </p:nvPr>
        </p:nvSpPr>
        <p:spPr/>
        <p:txBody>
          <a:bodyPr/>
          <a:lstStyle/>
          <a:p>
            <a:endParaRPr lang="nb-NO"/>
          </a:p>
        </p:txBody>
      </p:sp>
    </p:spTree>
    <p:extLst>
      <p:ext uri="{BB962C8B-B14F-4D97-AF65-F5344CB8AC3E}">
        <p14:creationId xmlns:p14="http://schemas.microsoft.com/office/powerpoint/2010/main" val="3150523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nb-NO"/>
              <a:t>Dette er innholdspunkter som er nødvendige for å gjennomføre møtet og komme frem til ønsket resultat. Tenk gjennom rekkefølge, hvor lang tid du ønsker å bruke på hvert punkt, hvem som skal være ansvarlig for å gjennomføre hvert punkt og hvordan det skal gjennomføres. Bestem deg også på forhånd hvor viktig det er å komme gjennom alle punktene i møtet eller om det er mulig å fortsette i et møte nr 2. </a:t>
            </a:r>
          </a:p>
          <a:p>
            <a:endParaRPr lang="nb-NO"/>
          </a:p>
        </p:txBody>
      </p:sp>
    </p:spTree>
    <p:extLst>
      <p:ext uri="{BB962C8B-B14F-4D97-AF65-F5344CB8AC3E}">
        <p14:creationId xmlns:p14="http://schemas.microsoft.com/office/powerpoint/2010/main" val="980714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lIns="90206" tIns="45103" rIns="90206" bIns="45103"/>
          <a:lstStyle/>
          <a:p>
            <a:pPr algn="r" defTabSz="902056">
              <a:buClrTx/>
              <a:defRPr/>
            </a:pPr>
            <a:fld id="{885A7F4D-DC89-46E5-AC65-6F0EF4042FAE}" type="slidenum">
              <a:rPr lang="nb-NO" sz="1200" kern="1200">
                <a:solidFill>
                  <a:prstClr val="black"/>
                </a:solidFill>
                <a:latin typeface="Calibri" panose="020F0502020204030204"/>
                <a:ea typeface="+mn-ea"/>
              </a:rPr>
              <a:pPr algn="r" defTabSz="902056">
                <a:buClrTx/>
                <a:defRPr/>
              </a:pPr>
              <a:t>38</a:t>
            </a:fld>
            <a:endParaRPr lang="nb-NO" sz="1200" kern="1200">
              <a:solidFill>
                <a:prstClr val="black"/>
              </a:solidFill>
              <a:latin typeface="Calibri" panose="020F0502020204030204"/>
              <a:ea typeface="+mn-ea"/>
            </a:endParaRPr>
          </a:p>
        </p:txBody>
      </p:sp>
    </p:spTree>
    <p:extLst>
      <p:ext uri="{BB962C8B-B14F-4D97-AF65-F5344CB8AC3E}">
        <p14:creationId xmlns:p14="http://schemas.microsoft.com/office/powerpoint/2010/main" val="3868775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lIns="90206" tIns="45103" rIns="90206" bIns="45103"/>
          <a:lstStyle/>
          <a:p>
            <a:pPr algn="r" defTabSz="902056">
              <a:buClrTx/>
              <a:defRPr/>
            </a:pPr>
            <a:fld id="{885A7F4D-DC89-46E5-AC65-6F0EF4042FAE}" type="slidenum">
              <a:rPr lang="nb-NO" sz="1200" kern="1200">
                <a:solidFill>
                  <a:prstClr val="black"/>
                </a:solidFill>
                <a:latin typeface="Calibri" panose="020F0502020204030204"/>
                <a:ea typeface="+mn-ea"/>
              </a:rPr>
              <a:pPr algn="r" defTabSz="902056">
                <a:buClrTx/>
                <a:defRPr/>
              </a:pPr>
              <a:t>39</a:t>
            </a:fld>
            <a:endParaRPr lang="nb-NO" sz="1200" kern="1200">
              <a:solidFill>
                <a:prstClr val="black"/>
              </a:solidFill>
              <a:latin typeface="Calibri" panose="020F0502020204030204"/>
              <a:ea typeface="+mn-ea"/>
            </a:endParaRPr>
          </a:p>
        </p:txBody>
      </p:sp>
    </p:spTree>
    <p:extLst>
      <p:ext uri="{BB962C8B-B14F-4D97-AF65-F5344CB8AC3E}">
        <p14:creationId xmlns:p14="http://schemas.microsoft.com/office/powerpoint/2010/main" val="1052926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a:p>
        </p:txBody>
      </p:sp>
    </p:spTree>
    <p:extLst>
      <p:ext uri="{BB962C8B-B14F-4D97-AF65-F5344CB8AC3E}">
        <p14:creationId xmlns:p14="http://schemas.microsoft.com/office/powerpoint/2010/main" val="703841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a:p>
        </p:txBody>
      </p:sp>
    </p:spTree>
    <p:extLst>
      <p:ext uri="{BB962C8B-B14F-4D97-AF65-F5344CB8AC3E}">
        <p14:creationId xmlns:p14="http://schemas.microsoft.com/office/powerpoint/2010/main" val="2860794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a:p>
        </p:txBody>
      </p:sp>
    </p:spTree>
    <p:extLst>
      <p:ext uri="{BB962C8B-B14F-4D97-AF65-F5344CB8AC3E}">
        <p14:creationId xmlns:p14="http://schemas.microsoft.com/office/powerpoint/2010/main" val="3942611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pPr marL="156607" indent="0">
              <a:buNone/>
            </a:pPr>
            <a:r>
              <a:rPr lang="nb-NO" b="1">
                <a:solidFill>
                  <a:schemeClr val="tx1"/>
                </a:solidFill>
              </a:rPr>
              <a:t>TD: 40 sek </a:t>
            </a:r>
          </a:p>
          <a:p>
            <a:pPr marL="156607" indent="0">
              <a:buNone/>
            </a:pPr>
            <a:r>
              <a:rPr lang="nb-NO">
                <a:solidFill>
                  <a:schemeClr val="tx1"/>
                </a:solidFill>
              </a:rPr>
              <a:t>Anita: </a:t>
            </a:r>
          </a:p>
          <a:p>
            <a:pPr marL="156607" indent="0" defTabSz="902056">
              <a:buNone/>
              <a:defRPr/>
            </a:pPr>
            <a:r>
              <a:rPr lang="nb-NO">
                <a:solidFill>
                  <a:schemeClr val="tx1"/>
                </a:solidFill>
              </a:rPr>
              <a:t>I dag vil dere nok oppleve at det er satt av alt for kort tid til gruppeoppgavene for å gjøre dette bra. Dere vil få en følelse av at man ikke rekker å tenke og diskutere ferdig før tiden er ute. Hensikten i dag er at dere skal komme i gang og lære hvordan oppgavene kan gjennomføres. Se på dette som øving og ikke minst få gode refleksjonssamtaler med hverandre som vi håper kan inspirere. Oppgaven dere får her skal dere ta med hjem og bruke aktivt på egen arbeidsplass. Både i modul 2 og i modul 3. </a:t>
            </a:r>
          </a:p>
          <a:p>
            <a:pPr marL="156607" indent="0">
              <a:buNone/>
            </a:pPr>
            <a:endParaRPr lang="nb-NO">
              <a:solidFill>
                <a:schemeClr val="tx1"/>
              </a:solidFill>
            </a:endParaRPr>
          </a:p>
          <a:p>
            <a:pPr marL="156607" indent="0">
              <a:buNone/>
            </a:pPr>
            <a:r>
              <a:rPr lang="nb-NO">
                <a:solidFill>
                  <a:schemeClr val="tx1"/>
                </a:solidFill>
              </a:rPr>
              <a:t>Når dere går inn i grupperommene må dere ha slide-decket dere har fått utsendt klart. Hver gruppe har en fasilitator og referent, som vi kaller hjelpere. Det er forhåndsbestemt hvem dette er. Hjelperne skal støtte dere i gjennomføringen av oppgavene. Husk å notere egne tanker og stikkord underveis. </a:t>
            </a:r>
          </a:p>
          <a:p>
            <a:pPr marL="156607" indent="0">
              <a:buNone/>
            </a:pPr>
            <a:r>
              <a:rPr lang="nb-NO">
                <a:solidFill>
                  <a:schemeClr val="tx1"/>
                </a:solidFill>
              </a:rPr>
              <a:t>Det er vitkig å notere ned underveis og spare på notatene. Dette er ikke oppgaver som er ment å gjennomføres en gang, og så er den ferdig. Dere er nå i en endringsprosess for bedre og styrket arbeidsmiljø, så oppgavene som gis er ment å støtte dere i dette arbeidet.</a:t>
            </a:r>
          </a:p>
          <a:p>
            <a:pPr marL="156607" indent="0">
              <a:buNone/>
            </a:pPr>
            <a:endParaRPr lang="nb-NO">
              <a:solidFill>
                <a:schemeClr val="tx1"/>
              </a:solidFill>
            </a:endParaRPr>
          </a:p>
        </p:txBody>
      </p:sp>
    </p:spTree>
    <p:extLst>
      <p:ext uri="{BB962C8B-B14F-4D97-AF65-F5344CB8AC3E}">
        <p14:creationId xmlns:p14="http://schemas.microsoft.com/office/powerpoint/2010/main" val="3584851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pPr marL="156607" indent="0">
              <a:buNone/>
            </a:pPr>
            <a:r>
              <a:rPr lang="nb-NO" b="1">
                <a:solidFill>
                  <a:schemeClr val="tx1"/>
                </a:solidFill>
              </a:rPr>
              <a:t>TD: 40 sek </a:t>
            </a:r>
          </a:p>
          <a:p>
            <a:pPr marL="156607" indent="0">
              <a:buNone/>
            </a:pPr>
            <a:r>
              <a:rPr lang="nb-NO">
                <a:solidFill>
                  <a:schemeClr val="tx1"/>
                </a:solidFill>
              </a:rPr>
              <a:t>Anita: </a:t>
            </a:r>
          </a:p>
          <a:p>
            <a:pPr marL="156607" indent="0" defTabSz="902056">
              <a:buNone/>
              <a:defRPr/>
            </a:pPr>
            <a:r>
              <a:rPr lang="nb-NO">
                <a:solidFill>
                  <a:schemeClr val="tx1"/>
                </a:solidFill>
              </a:rPr>
              <a:t>I dag vil dere nok oppleve at det er satt av alt for kort tid til gruppeoppgavene for å gjøre dette bra. Dere vil få en følelse av at man ikke rekker å tenke og diskutere ferdig før tiden er ute. Hensikten i dag er at dere skal komme i gang og lære hvordan oppgavene kan gjennomføres. Se på dette som øving og ikke minst få gode refleksjonssamtaler med hverandre som vi håper kan inspirere. Oppgaven dere får her skal dere ta med hjem og bruke aktivt på egen arbeidsplass. Både i modul 2 og i modul 3. </a:t>
            </a:r>
          </a:p>
          <a:p>
            <a:pPr marL="156607" indent="0">
              <a:buNone/>
            </a:pPr>
            <a:endParaRPr lang="nb-NO">
              <a:solidFill>
                <a:schemeClr val="tx1"/>
              </a:solidFill>
            </a:endParaRPr>
          </a:p>
          <a:p>
            <a:pPr marL="156607" indent="0">
              <a:buNone/>
            </a:pPr>
            <a:r>
              <a:rPr lang="nb-NO">
                <a:solidFill>
                  <a:schemeClr val="tx1"/>
                </a:solidFill>
              </a:rPr>
              <a:t>Når dere går inn i grupperommene må dere ha slide-decket dere har fått utsendt klart. Hver gruppe har en fasilitator og referent, som vi kaller hjelpere. Det er forhåndsbestemt hvem dette er. Hjelperne skal støtte dere i gjennomføringen av oppgavene. Husk å notere egne tanker og stikkord underveis. </a:t>
            </a:r>
          </a:p>
          <a:p>
            <a:pPr marL="156607" indent="0">
              <a:buNone/>
            </a:pPr>
            <a:r>
              <a:rPr lang="nb-NO">
                <a:solidFill>
                  <a:schemeClr val="tx1"/>
                </a:solidFill>
              </a:rPr>
              <a:t>Det er vitkig å notere ned underveis og spare på notatene. Dette er ikke oppgaver som er ment å gjennomføres en gang, og så er den ferdig. Dere er nå i en endringsprosess for bedre og styrket arbeidsmiljø, så oppgavene som gis er ment å støtte dere i dette arbeidet.</a:t>
            </a:r>
          </a:p>
          <a:p>
            <a:pPr marL="156607" indent="0">
              <a:buNone/>
            </a:pPr>
            <a:endParaRPr lang="nb-NO">
              <a:solidFill>
                <a:schemeClr val="tx1"/>
              </a:solidFill>
            </a:endParaRPr>
          </a:p>
        </p:txBody>
      </p:sp>
    </p:spTree>
    <p:extLst>
      <p:ext uri="{BB962C8B-B14F-4D97-AF65-F5344CB8AC3E}">
        <p14:creationId xmlns:p14="http://schemas.microsoft.com/office/powerpoint/2010/main" val="3690614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1738" y="847725"/>
            <a:ext cx="7542212" cy="4241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chemeClr val="tx2"/>
                </a:solidFill>
              </a:rPr>
              <a:t>En organisasjonskultur holdes ved like, utvikles og endres av oss mennesker samtidig som den virker inn på våre handlingsvalg. Kulturen i en organisasjon er ikke noe som enkelt kan designes, vedtas og implementeres. Likevel kan både ledere og medarbeidere ha stor betydning for kulturutvikling gjennom kommunikasjon og handlinger.</a:t>
            </a:r>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508BD-BFDE-448D-96DD-933D1E6BE34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277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1/31/2023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63904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1/31/2023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248205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1/31/2023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75601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go">
    <p:bg>
      <p:bgPr>
        <a:solidFill>
          <a:srgbClr val="2D7C81"/>
        </a:solidFill>
        <a:effectLst/>
      </p:bgPr>
    </p:bg>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42A12FF3-D9AC-9A44-B559-A674D51C9A40}"/>
              </a:ext>
            </a:extLst>
          </p:cNvPr>
          <p:cNvPicPr>
            <a:picLocks noChangeAspect="1"/>
          </p:cNvPicPr>
          <p:nvPr userDrawn="1"/>
        </p:nvPicPr>
        <p:blipFill>
          <a:blip r:embed="rId2"/>
          <a:stretch>
            <a:fillRect/>
          </a:stretch>
        </p:blipFill>
        <p:spPr>
          <a:xfrm>
            <a:off x="3696000" y="2681500"/>
            <a:ext cx="4800000" cy="1495000"/>
          </a:xfrm>
          <a:prstGeom prst="rect">
            <a:avLst/>
          </a:prstGeom>
        </p:spPr>
      </p:pic>
    </p:spTree>
    <p:extLst>
      <p:ext uri="{BB962C8B-B14F-4D97-AF65-F5344CB8AC3E}">
        <p14:creationId xmlns:p14="http://schemas.microsoft.com/office/powerpoint/2010/main" val="476917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0;p2">
            <a:extLst>
              <a:ext uri="{FF2B5EF4-FFF2-40B4-BE49-F238E27FC236}">
                <a16:creationId xmlns:a16="http://schemas.microsoft.com/office/drawing/2014/main" id="{0421515B-2D51-1F42-A685-BA155910D3ED}"/>
              </a:ext>
            </a:extLst>
          </p:cNvPr>
          <p:cNvSpPr txBox="1">
            <a:spLocks noGrp="1"/>
          </p:cNvSpPr>
          <p:nvPr>
            <p:ph type="ctrTitle"/>
          </p:nvPr>
        </p:nvSpPr>
        <p:spPr>
          <a:xfrm>
            <a:off x="1776000" y="1094367"/>
            <a:ext cx="8640000" cy="2736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5200"/>
              <a:buNone/>
              <a:defRPr sz="6933">
                <a:solidFill>
                  <a:schemeClr val="l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nb-NO"/>
              <a:t>Klikk for å redigere tittelstil</a:t>
            </a:r>
            <a:endParaRPr/>
          </a:p>
        </p:txBody>
      </p:sp>
      <p:sp>
        <p:nvSpPr>
          <p:cNvPr id="5" name="Google Shape;11;p2">
            <a:extLst>
              <a:ext uri="{FF2B5EF4-FFF2-40B4-BE49-F238E27FC236}">
                <a16:creationId xmlns:a16="http://schemas.microsoft.com/office/drawing/2014/main" id="{2F7BF527-2666-4240-BFA3-320FC38707A3}"/>
              </a:ext>
            </a:extLst>
          </p:cNvPr>
          <p:cNvSpPr txBox="1">
            <a:spLocks noGrp="1"/>
          </p:cNvSpPr>
          <p:nvPr>
            <p:ph type="subTitle" idx="1"/>
          </p:nvPr>
        </p:nvSpPr>
        <p:spPr>
          <a:xfrm>
            <a:off x="1776000" y="3778833"/>
            <a:ext cx="86400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4"/>
              </a:buClr>
              <a:buSzPts val="1800"/>
              <a:buFont typeface="Open Sans SemiBold"/>
              <a:buNone/>
              <a:defRPr>
                <a:solidFill>
                  <a:schemeClr val="accent4"/>
                </a:solidFill>
                <a:latin typeface="Open Sans SemiBold"/>
                <a:ea typeface="Open Sans SemiBold"/>
                <a:cs typeface="Open Sans SemiBold"/>
                <a:sym typeface="Open Sans SemiBold"/>
              </a:defRPr>
            </a:lvl1pPr>
            <a:lvl2pPr lvl="1" algn="ctr">
              <a:lnSpc>
                <a:spcPct val="100000"/>
              </a:lnSpc>
              <a:spcBef>
                <a:spcPts val="0"/>
              </a:spcBef>
              <a:spcAft>
                <a:spcPts val="0"/>
              </a:spcAft>
              <a:buClr>
                <a:schemeClr val="accent4"/>
              </a:buClr>
              <a:buSzPts val="2800"/>
              <a:buNone/>
              <a:defRPr sz="3733">
                <a:solidFill>
                  <a:schemeClr val="accent4"/>
                </a:solidFill>
              </a:defRPr>
            </a:lvl2pPr>
            <a:lvl3pPr lvl="2" algn="ctr">
              <a:lnSpc>
                <a:spcPct val="100000"/>
              </a:lnSpc>
              <a:spcBef>
                <a:spcPts val="0"/>
              </a:spcBef>
              <a:spcAft>
                <a:spcPts val="0"/>
              </a:spcAft>
              <a:buClr>
                <a:schemeClr val="accent4"/>
              </a:buClr>
              <a:buSzPts val="2800"/>
              <a:buNone/>
              <a:defRPr sz="3733">
                <a:solidFill>
                  <a:schemeClr val="accent4"/>
                </a:solidFill>
              </a:defRPr>
            </a:lvl3pPr>
            <a:lvl4pPr lvl="3" algn="ctr">
              <a:lnSpc>
                <a:spcPct val="100000"/>
              </a:lnSpc>
              <a:spcBef>
                <a:spcPts val="0"/>
              </a:spcBef>
              <a:spcAft>
                <a:spcPts val="0"/>
              </a:spcAft>
              <a:buClr>
                <a:schemeClr val="accent4"/>
              </a:buClr>
              <a:buSzPts val="2800"/>
              <a:buNone/>
              <a:defRPr sz="3733">
                <a:solidFill>
                  <a:schemeClr val="accent4"/>
                </a:solidFill>
              </a:defRPr>
            </a:lvl4pPr>
            <a:lvl5pPr lvl="4" algn="ctr">
              <a:lnSpc>
                <a:spcPct val="100000"/>
              </a:lnSpc>
              <a:spcBef>
                <a:spcPts val="0"/>
              </a:spcBef>
              <a:spcAft>
                <a:spcPts val="0"/>
              </a:spcAft>
              <a:buClr>
                <a:schemeClr val="accent4"/>
              </a:buClr>
              <a:buSzPts val="2800"/>
              <a:buNone/>
              <a:defRPr sz="3733">
                <a:solidFill>
                  <a:schemeClr val="accent4"/>
                </a:solidFill>
              </a:defRPr>
            </a:lvl5pPr>
            <a:lvl6pPr lvl="5" algn="ctr">
              <a:lnSpc>
                <a:spcPct val="100000"/>
              </a:lnSpc>
              <a:spcBef>
                <a:spcPts val="0"/>
              </a:spcBef>
              <a:spcAft>
                <a:spcPts val="0"/>
              </a:spcAft>
              <a:buClr>
                <a:schemeClr val="accent4"/>
              </a:buClr>
              <a:buSzPts val="2800"/>
              <a:buNone/>
              <a:defRPr sz="3733">
                <a:solidFill>
                  <a:schemeClr val="accent4"/>
                </a:solidFill>
              </a:defRPr>
            </a:lvl6pPr>
            <a:lvl7pPr lvl="6" algn="ctr">
              <a:lnSpc>
                <a:spcPct val="100000"/>
              </a:lnSpc>
              <a:spcBef>
                <a:spcPts val="0"/>
              </a:spcBef>
              <a:spcAft>
                <a:spcPts val="0"/>
              </a:spcAft>
              <a:buClr>
                <a:schemeClr val="accent4"/>
              </a:buClr>
              <a:buSzPts val="2800"/>
              <a:buNone/>
              <a:defRPr sz="3733">
                <a:solidFill>
                  <a:schemeClr val="accent4"/>
                </a:solidFill>
              </a:defRPr>
            </a:lvl7pPr>
            <a:lvl8pPr lvl="7" algn="ctr">
              <a:lnSpc>
                <a:spcPct val="100000"/>
              </a:lnSpc>
              <a:spcBef>
                <a:spcPts val="0"/>
              </a:spcBef>
              <a:spcAft>
                <a:spcPts val="0"/>
              </a:spcAft>
              <a:buClr>
                <a:schemeClr val="accent4"/>
              </a:buClr>
              <a:buSzPts val="2800"/>
              <a:buNone/>
              <a:defRPr sz="3733">
                <a:solidFill>
                  <a:schemeClr val="accent4"/>
                </a:solidFill>
              </a:defRPr>
            </a:lvl8pPr>
            <a:lvl9pPr lvl="8" algn="ctr">
              <a:lnSpc>
                <a:spcPct val="100000"/>
              </a:lnSpc>
              <a:spcBef>
                <a:spcPts val="0"/>
              </a:spcBef>
              <a:spcAft>
                <a:spcPts val="0"/>
              </a:spcAft>
              <a:buClr>
                <a:schemeClr val="accent4"/>
              </a:buClr>
              <a:buSzPts val="2800"/>
              <a:buNone/>
              <a:defRPr sz="3733">
                <a:solidFill>
                  <a:schemeClr val="accent4"/>
                </a:solidFill>
              </a:defRPr>
            </a:lvl9pPr>
          </a:lstStyle>
          <a:p>
            <a:r>
              <a:rPr lang="nb-NO"/>
              <a:t>Klikk for å redigere undertittelstil i malen</a:t>
            </a:r>
            <a:endParaRPr/>
          </a:p>
        </p:txBody>
      </p:sp>
      <p:pic>
        <p:nvPicPr>
          <p:cNvPr id="6" name="Google Shape;12;p2">
            <a:extLst>
              <a:ext uri="{FF2B5EF4-FFF2-40B4-BE49-F238E27FC236}">
                <a16:creationId xmlns:a16="http://schemas.microsoft.com/office/drawing/2014/main" id="{68CBE42A-4D3D-FF4F-BDEA-84539459AD04}"/>
              </a:ext>
            </a:extLst>
          </p:cNvPr>
          <p:cNvPicPr preferRelativeResize="0"/>
          <p:nvPr userDrawn="1"/>
        </p:nvPicPr>
        <p:blipFill rotWithShape="1">
          <a:blip r:embed="rId3">
            <a:alphaModFix/>
          </a:blip>
          <a:srcRect/>
          <a:stretch/>
        </p:blipFill>
        <p:spPr>
          <a:xfrm>
            <a:off x="4854303" y="6121025"/>
            <a:ext cx="2483395" cy="433304"/>
          </a:xfrm>
          <a:prstGeom prst="rect">
            <a:avLst/>
          </a:prstGeom>
          <a:noFill/>
          <a:ln>
            <a:noFill/>
          </a:ln>
        </p:spPr>
      </p:pic>
    </p:spTree>
    <p:extLst>
      <p:ext uri="{BB962C8B-B14F-4D97-AF65-F5344CB8AC3E}">
        <p14:creationId xmlns:p14="http://schemas.microsoft.com/office/powerpoint/2010/main" val="3160561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kst og bilde - venstr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040699C2-3127-B849-9404-9BCBC3ED2315}"/>
              </a:ext>
            </a:extLst>
          </p:cNvPr>
          <p:cNvSpPr>
            <a:spLocks noGrp="1"/>
          </p:cNvSpPr>
          <p:nvPr>
            <p:ph type="sldNum" idx="10"/>
          </p:nvPr>
        </p:nvSpPr>
        <p:spPr/>
        <p:txBody>
          <a:bodyPr/>
          <a:lstStyle/>
          <a:p>
            <a:fld id="{00000000-1234-1234-1234-123412341234}" type="slidenum">
              <a:rPr lang="no" smtClean="0"/>
              <a:pPr/>
              <a:t>‹#›</a:t>
            </a:fld>
            <a:endParaRPr lang="no"/>
          </a:p>
        </p:txBody>
      </p:sp>
      <p:sp>
        <p:nvSpPr>
          <p:cNvPr id="4" name="Google Shape;21;p5">
            <a:extLst>
              <a:ext uri="{FF2B5EF4-FFF2-40B4-BE49-F238E27FC236}">
                <a16:creationId xmlns:a16="http://schemas.microsoft.com/office/drawing/2014/main" id="{F5FF8195-BD77-DE46-B9E2-CE343FF8A09C}"/>
              </a:ext>
            </a:extLst>
          </p:cNvPr>
          <p:cNvSpPr txBox="1">
            <a:spLocks noGrp="1"/>
          </p:cNvSpPr>
          <p:nvPr>
            <p:ph type="title"/>
          </p:nvPr>
        </p:nvSpPr>
        <p:spPr>
          <a:xfrm>
            <a:off x="451800" y="796567"/>
            <a:ext cx="5240400" cy="16868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2;p5">
            <a:extLst>
              <a:ext uri="{FF2B5EF4-FFF2-40B4-BE49-F238E27FC236}">
                <a16:creationId xmlns:a16="http://schemas.microsoft.com/office/drawing/2014/main" id="{0B100459-D3AF-8048-9AD8-AF0D7356C2B3}"/>
              </a:ext>
            </a:extLst>
          </p:cNvPr>
          <p:cNvSpPr txBox="1">
            <a:spLocks noGrp="1"/>
          </p:cNvSpPr>
          <p:nvPr>
            <p:ph type="body" idx="1"/>
          </p:nvPr>
        </p:nvSpPr>
        <p:spPr>
          <a:xfrm>
            <a:off x="452845" y="2835733"/>
            <a:ext cx="5291555" cy="3614800"/>
          </a:xfrm>
          <a:prstGeom prst="rect">
            <a:avLst/>
          </a:prstGeom>
        </p:spPr>
        <p:txBody>
          <a:bodyPr spcFirstLastPara="1" wrap="square" lIns="91425" tIns="91425" rIns="91425" bIns="91425" anchor="t" anchorCtr="0">
            <a:normAutofit/>
          </a:bodyPr>
          <a:lstStyle>
            <a:lvl1pPr marL="8466" lvl="0" indent="0" rtl="0">
              <a:spcBef>
                <a:spcPts val="0"/>
              </a:spcBef>
              <a:spcAft>
                <a:spcPts val="0"/>
              </a:spcAft>
              <a:buSzPts val="1000"/>
              <a:buFontTx/>
              <a:buNone/>
              <a:tabLst/>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pPr lvl="0"/>
            <a:r>
              <a:rPr lang="nb-NO"/>
              <a:t>Klikk for å redigere tekststiler i malen</a:t>
            </a:r>
          </a:p>
        </p:txBody>
      </p:sp>
      <p:sp>
        <p:nvSpPr>
          <p:cNvPr id="6" name="Google Shape;23;p5">
            <a:extLst>
              <a:ext uri="{FF2B5EF4-FFF2-40B4-BE49-F238E27FC236}">
                <a16:creationId xmlns:a16="http://schemas.microsoft.com/office/drawing/2014/main" id="{850A79C0-FC54-7041-9A3F-030FDC392FC0}"/>
              </a:ext>
            </a:extLst>
          </p:cNvPr>
          <p:cNvSpPr/>
          <p:nvPr userDrawn="1"/>
        </p:nvSpPr>
        <p:spPr>
          <a:xfrm>
            <a:off x="620027" y="2654660"/>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7" name="Plassholder for bilde 2">
            <a:extLst>
              <a:ext uri="{FF2B5EF4-FFF2-40B4-BE49-F238E27FC236}">
                <a16:creationId xmlns:a16="http://schemas.microsoft.com/office/drawing/2014/main" id="{2063E7A8-C85D-E64A-8745-2218867A5151}"/>
              </a:ext>
            </a:extLst>
          </p:cNvPr>
          <p:cNvSpPr>
            <a:spLocks noGrp="1"/>
          </p:cNvSpPr>
          <p:nvPr>
            <p:ph type="pic" sz="quarter" idx="11"/>
          </p:nvPr>
        </p:nvSpPr>
        <p:spPr>
          <a:xfrm>
            <a:off x="6106245" y="0"/>
            <a:ext cx="6085755" cy="6858000"/>
          </a:xfrm>
        </p:spPr>
        <p:txBody>
          <a:bodyPr/>
          <a:lstStyle/>
          <a:p>
            <a:r>
              <a:rPr lang="nb-NO"/>
              <a:t>Klikk på ikonet for å legge til et bilde</a:t>
            </a:r>
          </a:p>
        </p:txBody>
      </p:sp>
    </p:spTree>
    <p:extLst>
      <p:ext uri="{BB962C8B-B14F-4D97-AF65-F5344CB8AC3E}">
        <p14:creationId xmlns:p14="http://schemas.microsoft.com/office/powerpoint/2010/main" val="4145758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4061323" y="3053577"/>
            <a:ext cx="4069200" cy="233929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sz="5067" b="1" i="0">
                <a:solidFill>
                  <a:schemeClr val="lt1"/>
                </a:solidFill>
                <a:latin typeface="Arial"/>
                <a:ea typeface="Arial"/>
                <a:cs typeface="Arial"/>
                <a:sym typeface="Aria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r>
              <a:rPr lang="nb-NO"/>
              <a:t>Klikk for å redigere tittelstil</a:t>
            </a:r>
            <a:endParaRPr/>
          </a:p>
        </p:txBody>
      </p:sp>
      <p:sp>
        <p:nvSpPr>
          <p:cNvPr id="19" name="Google Shape;19;p34"/>
          <p:cNvSpPr txBox="1">
            <a:spLocks noGrp="1"/>
          </p:cNvSpPr>
          <p:nvPr>
            <p:ph type="body" idx="1"/>
          </p:nvPr>
        </p:nvSpPr>
        <p:spPr>
          <a:xfrm>
            <a:off x="2311477" y="2330555"/>
            <a:ext cx="7565200" cy="27514071"/>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0"/>
              </a:spcBef>
              <a:spcAft>
                <a:spcPts val="0"/>
              </a:spcAft>
              <a:buSzPts val="600"/>
              <a:buNone/>
              <a:defRPr sz="19866" b="1" i="0">
                <a:solidFill>
                  <a:schemeClr val="dk1"/>
                </a:solidFill>
                <a:latin typeface="Arial"/>
                <a:ea typeface="Arial"/>
                <a:cs typeface="Arial"/>
                <a:sym typeface="Arial"/>
              </a:defRPr>
            </a:lvl1pPr>
            <a:lvl2pPr marL="1219170" lvl="1" indent="-304792" algn="l">
              <a:lnSpc>
                <a:spcPct val="100000"/>
              </a:lnSpc>
              <a:spcBef>
                <a:spcPts val="0"/>
              </a:spcBef>
              <a:spcAft>
                <a:spcPts val="0"/>
              </a:spcAft>
              <a:buSzPts val="600"/>
              <a:buNone/>
              <a:defRPr/>
            </a:lvl2pPr>
            <a:lvl3pPr marL="1828754" lvl="2" indent="-304792" algn="l">
              <a:lnSpc>
                <a:spcPct val="100000"/>
              </a:lnSpc>
              <a:spcBef>
                <a:spcPts val="0"/>
              </a:spcBef>
              <a:spcAft>
                <a:spcPts val="0"/>
              </a:spcAft>
              <a:buSzPts val="600"/>
              <a:buNone/>
              <a:defRPr/>
            </a:lvl3pPr>
            <a:lvl4pPr marL="2438339" lvl="3" indent="-304792" algn="l">
              <a:lnSpc>
                <a:spcPct val="100000"/>
              </a:lnSpc>
              <a:spcBef>
                <a:spcPts val="0"/>
              </a:spcBef>
              <a:spcAft>
                <a:spcPts val="0"/>
              </a:spcAft>
              <a:buSzPts val="600"/>
              <a:buNone/>
              <a:defRPr/>
            </a:lvl4pPr>
            <a:lvl5pPr marL="3047924" lvl="4" indent="-304792" algn="l">
              <a:lnSpc>
                <a:spcPct val="100000"/>
              </a:lnSpc>
              <a:spcBef>
                <a:spcPts val="0"/>
              </a:spcBef>
              <a:spcAft>
                <a:spcPts val="0"/>
              </a:spcAft>
              <a:buSzPts val="600"/>
              <a:buNone/>
              <a:defRPr/>
            </a:lvl5pPr>
            <a:lvl6pPr marL="3657509" lvl="5" indent="-304792" algn="l">
              <a:lnSpc>
                <a:spcPct val="100000"/>
              </a:lnSpc>
              <a:spcBef>
                <a:spcPts val="0"/>
              </a:spcBef>
              <a:spcAft>
                <a:spcPts val="0"/>
              </a:spcAft>
              <a:buSzPts val="600"/>
              <a:buNone/>
              <a:defRPr/>
            </a:lvl6pPr>
            <a:lvl7pPr marL="4267093" lvl="6" indent="-304792" algn="l">
              <a:lnSpc>
                <a:spcPct val="100000"/>
              </a:lnSpc>
              <a:spcBef>
                <a:spcPts val="0"/>
              </a:spcBef>
              <a:spcAft>
                <a:spcPts val="0"/>
              </a:spcAft>
              <a:buSzPts val="600"/>
              <a:buNone/>
              <a:defRPr/>
            </a:lvl7pPr>
            <a:lvl8pPr marL="4876678" lvl="7" indent="-304792" algn="l">
              <a:lnSpc>
                <a:spcPct val="100000"/>
              </a:lnSpc>
              <a:spcBef>
                <a:spcPts val="0"/>
              </a:spcBef>
              <a:spcAft>
                <a:spcPts val="0"/>
              </a:spcAft>
              <a:buSzPts val="600"/>
              <a:buNone/>
              <a:defRPr/>
            </a:lvl8pPr>
            <a:lvl9pPr marL="5486263" lvl="8" indent="-304792" algn="l">
              <a:lnSpc>
                <a:spcPct val="100000"/>
              </a:lnSpc>
              <a:spcBef>
                <a:spcPts val="0"/>
              </a:spcBef>
              <a:spcAft>
                <a:spcPts val="0"/>
              </a:spcAft>
              <a:buSzPts val="600"/>
              <a:buNone/>
              <a:defRPr/>
            </a:lvl9pPr>
          </a:lstStyle>
          <a:p>
            <a:pPr lvl="0"/>
            <a:r>
              <a:rPr lang="nb-NO"/>
              <a:t>Klikk for å redigere tekststiler i malen</a:t>
            </a:r>
          </a:p>
        </p:txBody>
      </p:sp>
      <p:sp>
        <p:nvSpPr>
          <p:cNvPr id="20" name="Google Shape;20;p34"/>
          <p:cNvSpPr txBox="1">
            <a:spLocks noGrp="1"/>
          </p:cNvSpPr>
          <p:nvPr>
            <p:ph type="ftr" idx="11"/>
          </p:nvPr>
        </p:nvSpPr>
        <p:spPr>
          <a:xfrm>
            <a:off x="4145280" y="6377940"/>
            <a:ext cx="390160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21" name="Google Shape;21;p34"/>
          <p:cNvSpPr txBox="1">
            <a:spLocks noGrp="1"/>
          </p:cNvSpPr>
          <p:nvPr>
            <p:ph type="dt" idx="10"/>
          </p:nvPr>
        </p:nvSpPr>
        <p:spPr>
          <a:xfrm>
            <a:off x="609600" y="6377940"/>
            <a:ext cx="280400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22" name="Google Shape;22;p34"/>
          <p:cNvSpPr txBox="1">
            <a:spLocks noGrp="1"/>
          </p:cNvSpPr>
          <p:nvPr>
            <p:ph type="sldNum" idx="12"/>
          </p:nvPr>
        </p:nvSpPr>
        <p:spPr>
          <a:xfrm>
            <a:off x="8778241" y="6377940"/>
            <a:ext cx="2804000" cy="164212"/>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9480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kap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ACA069A1-B82F-CE46-A94C-0CA7DAA6F0E5}"/>
              </a:ext>
            </a:extLst>
          </p:cNvPr>
          <p:cNvSpPr txBox="1">
            <a:spLocks noGrp="1"/>
          </p:cNvSpPr>
          <p:nvPr>
            <p:ph type="title"/>
          </p:nvPr>
        </p:nvSpPr>
        <p:spPr>
          <a:xfrm>
            <a:off x="1776000" y="2563000"/>
            <a:ext cx="8640000" cy="11224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3600"/>
              <a:buNone/>
              <a:defRPr sz="4800">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r>
              <a:rPr lang="nb-NO"/>
              <a:t>Klikk for å redigere tittelstil</a:t>
            </a:r>
            <a:endParaRPr/>
          </a:p>
        </p:txBody>
      </p:sp>
      <p:pic>
        <p:nvPicPr>
          <p:cNvPr id="5" name="Google Shape;16;p3">
            <a:extLst>
              <a:ext uri="{FF2B5EF4-FFF2-40B4-BE49-F238E27FC236}">
                <a16:creationId xmlns:a16="http://schemas.microsoft.com/office/drawing/2014/main" id="{44A01723-A0E1-4C41-9C25-34FD9083B286}"/>
              </a:ext>
            </a:extLst>
          </p:cNvPr>
          <p:cNvPicPr preferRelativeResize="0"/>
          <p:nvPr userDrawn="1"/>
        </p:nvPicPr>
        <p:blipFill rotWithShape="1">
          <a:blip r:embed="rId3">
            <a:alphaModFix/>
          </a:blip>
          <a:srcRect/>
          <a:stretch/>
        </p:blipFill>
        <p:spPr>
          <a:xfrm>
            <a:off x="4854303" y="6121025"/>
            <a:ext cx="2483395" cy="433304"/>
          </a:xfrm>
          <a:prstGeom prst="rect">
            <a:avLst/>
          </a:prstGeom>
          <a:noFill/>
          <a:ln>
            <a:noFill/>
          </a:ln>
        </p:spPr>
      </p:pic>
      <p:sp>
        <p:nvSpPr>
          <p:cNvPr id="6" name="Google Shape;17;p3">
            <a:extLst>
              <a:ext uri="{FF2B5EF4-FFF2-40B4-BE49-F238E27FC236}">
                <a16:creationId xmlns:a16="http://schemas.microsoft.com/office/drawing/2014/main" id="{DABF0D40-1F3A-C64B-B71D-D4FC77DBB495}"/>
              </a:ext>
            </a:extLst>
          </p:cNvPr>
          <p:cNvSpPr/>
          <p:nvPr userDrawn="1"/>
        </p:nvSpPr>
        <p:spPr>
          <a:xfrm>
            <a:off x="5841582" y="4051010"/>
            <a:ext cx="508508" cy="25425"/>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75117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 bokser">
    <p:spTree>
      <p:nvGrpSpPr>
        <p:cNvPr id="1" name=""/>
        <p:cNvGrpSpPr/>
        <p:nvPr/>
      </p:nvGrpSpPr>
      <p:grpSpPr>
        <a:xfrm>
          <a:off x="0" y="0"/>
          <a:ext cx="0" cy="0"/>
          <a:chOff x="0" y="0"/>
          <a:chExt cx="0" cy="0"/>
        </a:xfrm>
      </p:grpSpPr>
      <p:sp>
        <p:nvSpPr>
          <p:cNvPr id="4" name="Google Shape;66;p11">
            <a:extLst>
              <a:ext uri="{FF2B5EF4-FFF2-40B4-BE49-F238E27FC236}">
                <a16:creationId xmlns:a16="http://schemas.microsoft.com/office/drawing/2014/main" id="{26786200-91D6-DE44-8D8B-59701BA34670}"/>
              </a:ext>
            </a:extLst>
          </p:cNvPr>
          <p:cNvSpPr txBox="1">
            <a:spLocks noGrp="1"/>
          </p:cNvSpPr>
          <p:nvPr>
            <p:ph type="title"/>
          </p:nvPr>
        </p:nvSpPr>
        <p:spPr>
          <a:xfrm>
            <a:off x="712500" y="549333"/>
            <a:ext cx="10766800" cy="7664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67;p11">
            <a:extLst>
              <a:ext uri="{FF2B5EF4-FFF2-40B4-BE49-F238E27FC236}">
                <a16:creationId xmlns:a16="http://schemas.microsoft.com/office/drawing/2014/main" id="{78A92DF6-EF73-DE43-A471-351455F5CA91}"/>
              </a:ext>
            </a:extLst>
          </p:cNvPr>
          <p:cNvSpPr/>
          <p:nvPr userDrawn="1"/>
        </p:nvSpPr>
        <p:spPr>
          <a:xfrm>
            <a:off x="5842001" y="1382236"/>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6" name="Google Shape;68;p11">
            <a:extLst>
              <a:ext uri="{FF2B5EF4-FFF2-40B4-BE49-F238E27FC236}">
                <a16:creationId xmlns:a16="http://schemas.microsoft.com/office/drawing/2014/main" id="{EF8E0C63-63FC-0744-A416-6B08B7714808}"/>
              </a:ext>
            </a:extLst>
          </p:cNvPr>
          <p:cNvSpPr txBox="1">
            <a:spLocks noGrp="1"/>
          </p:cNvSpPr>
          <p:nvPr>
            <p:ph type="subTitle" idx="1"/>
          </p:nvPr>
        </p:nvSpPr>
        <p:spPr>
          <a:xfrm>
            <a:off x="2595400" y="1488001"/>
            <a:ext cx="7001200" cy="541097"/>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5B666F"/>
              </a:buClr>
              <a:buSzPts val="1000"/>
              <a:buNone/>
              <a:defRPr sz="1333">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pic>
        <p:nvPicPr>
          <p:cNvPr id="7" name="Google Shape;69;p11">
            <a:extLst>
              <a:ext uri="{FF2B5EF4-FFF2-40B4-BE49-F238E27FC236}">
                <a16:creationId xmlns:a16="http://schemas.microsoft.com/office/drawing/2014/main" id="{CE7BB66A-566E-F649-BB77-2F40262A1C23}"/>
              </a:ext>
            </a:extLst>
          </p:cNvPr>
          <p:cNvPicPr preferRelativeResize="0"/>
          <p:nvPr userDrawn="1"/>
        </p:nvPicPr>
        <p:blipFill rotWithShape="1">
          <a:blip r:embed="rId2">
            <a:alphaModFix/>
          </a:blip>
          <a:srcRect/>
          <a:stretch/>
        </p:blipFill>
        <p:spPr>
          <a:xfrm>
            <a:off x="1492005" y="2390534"/>
            <a:ext cx="3048000" cy="3657601"/>
          </a:xfrm>
          <a:prstGeom prst="rect">
            <a:avLst/>
          </a:prstGeom>
          <a:noFill/>
          <a:ln>
            <a:noFill/>
          </a:ln>
        </p:spPr>
      </p:pic>
      <p:pic>
        <p:nvPicPr>
          <p:cNvPr id="8" name="Google Shape;70;p11">
            <a:extLst>
              <a:ext uri="{FF2B5EF4-FFF2-40B4-BE49-F238E27FC236}">
                <a16:creationId xmlns:a16="http://schemas.microsoft.com/office/drawing/2014/main" id="{232C7360-934F-8C4A-A020-1B4A58D444D7}"/>
              </a:ext>
            </a:extLst>
          </p:cNvPr>
          <p:cNvPicPr preferRelativeResize="0"/>
          <p:nvPr userDrawn="1"/>
        </p:nvPicPr>
        <p:blipFill rotWithShape="1">
          <a:blip r:embed="rId3">
            <a:alphaModFix/>
          </a:blip>
          <a:srcRect/>
          <a:stretch/>
        </p:blipFill>
        <p:spPr>
          <a:xfrm>
            <a:off x="7644956" y="2390534"/>
            <a:ext cx="3048000" cy="3657601"/>
          </a:xfrm>
          <a:prstGeom prst="rect">
            <a:avLst/>
          </a:prstGeom>
          <a:noFill/>
          <a:ln>
            <a:noFill/>
          </a:ln>
        </p:spPr>
      </p:pic>
      <p:pic>
        <p:nvPicPr>
          <p:cNvPr id="9" name="Google Shape;71;p11">
            <a:extLst>
              <a:ext uri="{FF2B5EF4-FFF2-40B4-BE49-F238E27FC236}">
                <a16:creationId xmlns:a16="http://schemas.microsoft.com/office/drawing/2014/main" id="{6E5C47BE-F87B-4B4D-8DDC-64EE6B6255AE}"/>
              </a:ext>
            </a:extLst>
          </p:cNvPr>
          <p:cNvPicPr preferRelativeResize="0"/>
          <p:nvPr userDrawn="1"/>
        </p:nvPicPr>
        <p:blipFill rotWithShape="1">
          <a:blip r:embed="rId4">
            <a:alphaModFix/>
          </a:blip>
          <a:srcRect/>
          <a:stretch/>
        </p:blipFill>
        <p:spPr>
          <a:xfrm>
            <a:off x="4568480" y="2390534"/>
            <a:ext cx="3048000" cy="3657601"/>
          </a:xfrm>
          <a:prstGeom prst="rect">
            <a:avLst/>
          </a:prstGeom>
          <a:noFill/>
          <a:ln>
            <a:noFill/>
          </a:ln>
        </p:spPr>
      </p:pic>
      <p:sp>
        <p:nvSpPr>
          <p:cNvPr id="10" name="Google Shape;72;p11">
            <a:extLst>
              <a:ext uri="{FF2B5EF4-FFF2-40B4-BE49-F238E27FC236}">
                <a16:creationId xmlns:a16="http://schemas.microsoft.com/office/drawing/2014/main" id="{4A93ED0B-D981-AB4A-886A-F568B5845CA1}"/>
              </a:ext>
            </a:extLst>
          </p:cNvPr>
          <p:cNvSpPr txBox="1">
            <a:spLocks/>
          </p:cNvSpPr>
          <p:nvPr userDrawn="1"/>
        </p:nvSpPr>
        <p:spPr>
          <a:xfrm>
            <a:off x="1666000" y="2524233"/>
            <a:ext cx="2726000" cy="33320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6351" indent="0">
              <a:tabLst/>
            </a:pPr>
            <a:endParaRPr lang="nb-NO" sz="1867"/>
          </a:p>
        </p:txBody>
      </p:sp>
      <p:sp>
        <p:nvSpPr>
          <p:cNvPr id="11" name="Google Shape;73;p11">
            <a:extLst>
              <a:ext uri="{FF2B5EF4-FFF2-40B4-BE49-F238E27FC236}">
                <a16:creationId xmlns:a16="http://schemas.microsoft.com/office/drawing/2014/main" id="{5116060E-969C-9A49-9506-A58C88B09AE0}"/>
              </a:ext>
            </a:extLst>
          </p:cNvPr>
          <p:cNvSpPr txBox="1">
            <a:spLocks/>
          </p:cNvSpPr>
          <p:nvPr userDrawn="1"/>
        </p:nvSpPr>
        <p:spPr>
          <a:xfrm>
            <a:off x="4729484" y="2524233"/>
            <a:ext cx="2726000" cy="33320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6351" indent="-6351">
              <a:tabLst/>
            </a:pPr>
            <a:endParaRPr lang="nb-NO" sz="1867"/>
          </a:p>
        </p:txBody>
      </p:sp>
      <p:sp>
        <p:nvSpPr>
          <p:cNvPr id="12" name="Google Shape;74;p11">
            <a:extLst>
              <a:ext uri="{FF2B5EF4-FFF2-40B4-BE49-F238E27FC236}">
                <a16:creationId xmlns:a16="http://schemas.microsoft.com/office/drawing/2014/main" id="{A0864765-224B-414B-B2EE-BBA5B05A267C}"/>
              </a:ext>
            </a:extLst>
          </p:cNvPr>
          <p:cNvSpPr txBox="1">
            <a:spLocks/>
          </p:cNvSpPr>
          <p:nvPr userDrawn="1"/>
        </p:nvSpPr>
        <p:spPr>
          <a:xfrm>
            <a:off x="7807733" y="2524233"/>
            <a:ext cx="2726000" cy="33320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6351" indent="-6351">
              <a:tabLst/>
            </a:pPr>
            <a:endParaRPr lang="nb-NO" sz="1867"/>
          </a:p>
        </p:txBody>
      </p:sp>
    </p:spTree>
    <p:extLst>
      <p:ext uri="{BB962C8B-B14F-4D97-AF65-F5344CB8AC3E}">
        <p14:creationId xmlns:p14="http://schemas.microsoft.com/office/powerpoint/2010/main" val="1962823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1594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4061323" y="3053578"/>
            <a:ext cx="4069200" cy="2339101"/>
          </a:xfrm>
        </p:spPr>
        <p:txBody>
          <a:bodyPr/>
          <a:lstStyle/>
          <a:p>
            <a:r>
              <a:rPr lang="en-US"/>
              <a:t>Click to edit Master title style</a:t>
            </a:r>
            <a:endParaRPr lang="en-GB"/>
          </a:p>
        </p:txBody>
      </p:sp>
    </p:spTree>
    <p:extLst>
      <p:ext uri="{BB962C8B-B14F-4D97-AF65-F5344CB8AC3E}">
        <p14:creationId xmlns:p14="http://schemas.microsoft.com/office/powerpoint/2010/main" val="344732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a:xfrm>
            <a:off x="4061323" y="3053578"/>
            <a:ext cx="4069200" cy="2339101"/>
          </a:xfrm>
        </p:spPr>
        <p:txBody>
          <a:bodyPr/>
          <a:lstStyle/>
          <a:p>
            <a:r>
              <a:rPr lang="en-US"/>
              <a:t>Click to edit Master title style</a:t>
            </a:r>
            <a:endParaRPr lang="en-GB"/>
          </a:p>
        </p:txBody>
      </p:sp>
    </p:spTree>
    <p:extLst>
      <p:ext uri="{BB962C8B-B14F-4D97-AF65-F5344CB8AC3E}">
        <p14:creationId xmlns:p14="http://schemas.microsoft.com/office/powerpoint/2010/main" val="99970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1/31/2023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882822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are innhold">
    <p:spTree>
      <p:nvGrpSpPr>
        <p:cNvPr id="1" name=""/>
        <p:cNvGrpSpPr/>
        <p:nvPr/>
      </p:nvGrpSpPr>
      <p:grpSpPr>
        <a:xfrm>
          <a:off x="0" y="0"/>
          <a:ext cx="0" cy="0"/>
          <a:chOff x="0" y="0"/>
          <a:chExt cx="0" cy="0"/>
        </a:xfrm>
      </p:grpSpPr>
      <p:sp>
        <p:nvSpPr>
          <p:cNvPr id="5" name="Plassholder for innhold 18"/>
          <p:cNvSpPr>
            <a:spLocks noGrp="1"/>
          </p:cNvSpPr>
          <p:nvPr>
            <p:ph sz="quarter" idx="10"/>
          </p:nvPr>
        </p:nvSpPr>
        <p:spPr>
          <a:xfrm>
            <a:off x="575735" y="288002"/>
            <a:ext cx="11040533" cy="1900007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2628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42" name="Lysbildenummer"/>
          <p:cNvSpPr txBox="1">
            <a:spLocks noGrp="1"/>
          </p:cNvSpPr>
          <p:nvPr>
            <p:ph type="sldNum" sz="quarter" idx="2"/>
          </p:nvPr>
        </p:nvSpPr>
        <p:spPr>
          <a:xfrm>
            <a:off x="8778241" y="6377941"/>
            <a:ext cx="2804000" cy="16414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331347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p:bg>
      <p:bgPr>
        <a:solidFill>
          <a:srgbClr val="2D7C81"/>
        </a:solidFill>
        <a:effectLst/>
      </p:bgPr>
    </p:bg>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42A12FF3-D9AC-9A44-B559-A674D51C9A40}"/>
              </a:ext>
            </a:extLst>
          </p:cNvPr>
          <p:cNvPicPr>
            <a:picLocks noChangeAspect="1"/>
          </p:cNvPicPr>
          <p:nvPr userDrawn="1"/>
        </p:nvPicPr>
        <p:blipFill>
          <a:blip r:embed="rId2"/>
          <a:stretch>
            <a:fillRect/>
          </a:stretch>
        </p:blipFill>
        <p:spPr>
          <a:xfrm>
            <a:off x="3696000" y="2681500"/>
            <a:ext cx="4800000" cy="1495000"/>
          </a:xfrm>
          <a:prstGeom prst="rect">
            <a:avLst/>
          </a:prstGeom>
        </p:spPr>
      </p:pic>
    </p:spTree>
    <p:extLst>
      <p:ext uri="{BB962C8B-B14F-4D97-AF65-F5344CB8AC3E}">
        <p14:creationId xmlns:p14="http://schemas.microsoft.com/office/powerpoint/2010/main" val="3857671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0;p2">
            <a:extLst>
              <a:ext uri="{FF2B5EF4-FFF2-40B4-BE49-F238E27FC236}">
                <a16:creationId xmlns:a16="http://schemas.microsoft.com/office/drawing/2014/main" id="{0421515B-2D51-1F42-A685-BA155910D3ED}"/>
              </a:ext>
            </a:extLst>
          </p:cNvPr>
          <p:cNvSpPr txBox="1">
            <a:spLocks noGrp="1"/>
          </p:cNvSpPr>
          <p:nvPr>
            <p:ph type="ctrTitle"/>
          </p:nvPr>
        </p:nvSpPr>
        <p:spPr>
          <a:xfrm>
            <a:off x="1776000" y="1094367"/>
            <a:ext cx="8640000" cy="2736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5200"/>
              <a:buNone/>
              <a:defRPr sz="6933">
                <a:solidFill>
                  <a:schemeClr val="l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nb-NO"/>
              <a:t>Klikk for å redigere tittelstil</a:t>
            </a:r>
            <a:endParaRPr/>
          </a:p>
        </p:txBody>
      </p:sp>
      <p:sp>
        <p:nvSpPr>
          <p:cNvPr id="5" name="Google Shape;11;p2">
            <a:extLst>
              <a:ext uri="{FF2B5EF4-FFF2-40B4-BE49-F238E27FC236}">
                <a16:creationId xmlns:a16="http://schemas.microsoft.com/office/drawing/2014/main" id="{2F7BF527-2666-4240-BFA3-320FC38707A3}"/>
              </a:ext>
            </a:extLst>
          </p:cNvPr>
          <p:cNvSpPr txBox="1">
            <a:spLocks noGrp="1"/>
          </p:cNvSpPr>
          <p:nvPr>
            <p:ph type="subTitle" idx="1"/>
          </p:nvPr>
        </p:nvSpPr>
        <p:spPr>
          <a:xfrm>
            <a:off x="1776000" y="3778833"/>
            <a:ext cx="86400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4"/>
              </a:buClr>
              <a:buSzPts val="1800"/>
              <a:buFont typeface="Open Sans SemiBold"/>
              <a:buNone/>
              <a:defRPr>
                <a:solidFill>
                  <a:schemeClr val="accent4"/>
                </a:solidFill>
                <a:latin typeface="Open Sans SemiBold"/>
                <a:ea typeface="Open Sans SemiBold"/>
                <a:cs typeface="Open Sans SemiBold"/>
                <a:sym typeface="Open Sans SemiBold"/>
              </a:defRPr>
            </a:lvl1pPr>
            <a:lvl2pPr lvl="1" algn="ctr">
              <a:lnSpc>
                <a:spcPct val="100000"/>
              </a:lnSpc>
              <a:spcBef>
                <a:spcPts val="0"/>
              </a:spcBef>
              <a:spcAft>
                <a:spcPts val="0"/>
              </a:spcAft>
              <a:buClr>
                <a:schemeClr val="accent4"/>
              </a:buClr>
              <a:buSzPts val="2800"/>
              <a:buNone/>
              <a:defRPr sz="3733">
                <a:solidFill>
                  <a:schemeClr val="accent4"/>
                </a:solidFill>
              </a:defRPr>
            </a:lvl2pPr>
            <a:lvl3pPr lvl="2" algn="ctr">
              <a:lnSpc>
                <a:spcPct val="100000"/>
              </a:lnSpc>
              <a:spcBef>
                <a:spcPts val="0"/>
              </a:spcBef>
              <a:spcAft>
                <a:spcPts val="0"/>
              </a:spcAft>
              <a:buClr>
                <a:schemeClr val="accent4"/>
              </a:buClr>
              <a:buSzPts val="2800"/>
              <a:buNone/>
              <a:defRPr sz="3733">
                <a:solidFill>
                  <a:schemeClr val="accent4"/>
                </a:solidFill>
              </a:defRPr>
            </a:lvl3pPr>
            <a:lvl4pPr lvl="3" algn="ctr">
              <a:lnSpc>
                <a:spcPct val="100000"/>
              </a:lnSpc>
              <a:spcBef>
                <a:spcPts val="0"/>
              </a:spcBef>
              <a:spcAft>
                <a:spcPts val="0"/>
              </a:spcAft>
              <a:buClr>
                <a:schemeClr val="accent4"/>
              </a:buClr>
              <a:buSzPts val="2800"/>
              <a:buNone/>
              <a:defRPr sz="3733">
                <a:solidFill>
                  <a:schemeClr val="accent4"/>
                </a:solidFill>
              </a:defRPr>
            </a:lvl4pPr>
            <a:lvl5pPr lvl="4" algn="ctr">
              <a:lnSpc>
                <a:spcPct val="100000"/>
              </a:lnSpc>
              <a:spcBef>
                <a:spcPts val="0"/>
              </a:spcBef>
              <a:spcAft>
                <a:spcPts val="0"/>
              </a:spcAft>
              <a:buClr>
                <a:schemeClr val="accent4"/>
              </a:buClr>
              <a:buSzPts val="2800"/>
              <a:buNone/>
              <a:defRPr sz="3733">
                <a:solidFill>
                  <a:schemeClr val="accent4"/>
                </a:solidFill>
              </a:defRPr>
            </a:lvl5pPr>
            <a:lvl6pPr lvl="5" algn="ctr">
              <a:lnSpc>
                <a:spcPct val="100000"/>
              </a:lnSpc>
              <a:spcBef>
                <a:spcPts val="0"/>
              </a:spcBef>
              <a:spcAft>
                <a:spcPts val="0"/>
              </a:spcAft>
              <a:buClr>
                <a:schemeClr val="accent4"/>
              </a:buClr>
              <a:buSzPts val="2800"/>
              <a:buNone/>
              <a:defRPr sz="3733">
                <a:solidFill>
                  <a:schemeClr val="accent4"/>
                </a:solidFill>
              </a:defRPr>
            </a:lvl6pPr>
            <a:lvl7pPr lvl="6" algn="ctr">
              <a:lnSpc>
                <a:spcPct val="100000"/>
              </a:lnSpc>
              <a:spcBef>
                <a:spcPts val="0"/>
              </a:spcBef>
              <a:spcAft>
                <a:spcPts val="0"/>
              </a:spcAft>
              <a:buClr>
                <a:schemeClr val="accent4"/>
              </a:buClr>
              <a:buSzPts val="2800"/>
              <a:buNone/>
              <a:defRPr sz="3733">
                <a:solidFill>
                  <a:schemeClr val="accent4"/>
                </a:solidFill>
              </a:defRPr>
            </a:lvl7pPr>
            <a:lvl8pPr lvl="7" algn="ctr">
              <a:lnSpc>
                <a:spcPct val="100000"/>
              </a:lnSpc>
              <a:spcBef>
                <a:spcPts val="0"/>
              </a:spcBef>
              <a:spcAft>
                <a:spcPts val="0"/>
              </a:spcAft>
              <a:buClr>
                <a:schemeClr val="accent4"/>
              </a:buClr>
              <a:buSzPts val="2800"/>
              <a:buNone/>
              <a:defRPr sz="3733">
                <a:solidFill>
                  <a:schemeClr val="accent4"/>
                </a:solidFill>
              </a:defRPr>
            </a:lvl8pPr>
            <a:lvl9pPr lvl="8" algn="ctr">
              <a:lnSpc>
                <a:spcPct val="100000"/>
              </a:lnSpc>
              <a:spcBef>
                <a:spcPts val="0"/>
              </a:spcBef>
              <a:spcAft>
                <a:spcPts val="0"/>
              </a:spcAft>
              <a:buClr>
                <a:schemeClr val="accent4"/>
              </a:buClr>
              <a:buSzPts val="2800"/>
              <a:buNone/>
              <a:defRPr sz="3733">
                <a:solidFill>
                  <a:schemeClr val="accent4"/>
                </a:solidFill>
              </a:defRPr>
            </a:lvl9pPr>
          </a:lstStyle>
          <a:p>
            <a:r>
              <a:rPr lang="nb-NO"/>
              <a:t>Klikk for å redigere undertittelstil i malen</a:t>
            </a:r>
            <a:endParaRPr/>
          </a:p>
        </p:txBody>
      </p:sp>
      <p:pic>
        <p:nvPicPr>
          <p:cNvPr id="6" name="Google Shape;12;p2">
            <a:extLst>
              <a:ext uri="{FF2B5EF4-FFF2-40B4-BE49-F238E27FC236}">
                <a16:creationId xmlns:a16="http://schemas.microsoft.com/office/drawing/2014/main" id="{68CBE42A-4D3D-FF4F-BDEA-84539459AD04}"/>
              </a:ext>
            </a:extLst>
          </p:cNvPr>
          <p:cNvPicPr preferRelativeResize="0"/>
          <p:nvPr userDrawn="1"/>
        </p:nvPicPr>
        <p:blipFill rotWithShape="1">
          <a:blip r:embed="rId3">
            <a:alphaModFix/>
          </a:blip>
          <a:srcRect/>
          <a:stretch/>
        </p:blipFill>
        <p:spPr>
          <a:xfrm>
            <a:off x="4854303" y="6121025"/>
            <a:ext cx="2483395" cy="433304"/>
          </a:xfrm>
          <a:prstGeom prst="rect">
            <a:avLst/>
          </a:prstGeom>
          <a:noFill/>
          <a:ln>
            <a:noFill/>
          </a:ln>
        </p:spPr>
      </p:pic>
    </p:spTree>
    <p:extLst>
      <p:ext uri="{BB962C8B-B14F-4D97-AF65-F5344CB8AC3E}">
        <p14:creationId xmlns:p14="http://schemas.microsoft.com/office/powerpoint/2010/main" val="1412209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p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ACA069A1-B82F-CE46-A94C-0CA7DAA6F0E5}"/>
              </a:ext>
            </a:extLst>
          </p:cNvPr>
          <p:cNvSpPr txBox="1">
            <a:spLocks noGrp="1"/>
          </p:cNvSpPr>
          <p:nvPr>
            <p:ph type="title"/>
          </p:nvPr>
        </p:nvSpPr>
        <p:spPr>
          <a:xfrm>
            <a:off x="1776000" y="2563000"/>
            <a:ext cx="8640000" cy="11224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3600"/>
              <a:buNone/>
              <a:defRPr sz="4800">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r>
              <a:rPr lang="nb-NO"/>
              <a:t>Klikk for å redigere tittelstil</a:t>
            </a:r>
            <a:endParaRPr/>
          </a:p>
        </p:txBody>
      </p:sp>
      <p:pic>
        <p:nvPicPr>
          <p:cNvPr id="5" name="Google Shape;16;p3">
            <a:extLst>
              <a:ext uri="{FF2B5EF4-FFF2-40B4-BE49-F238E27FC236}">
                <a16:creationId xmlns:a16="http://schemas.microsoft.com/office/drawing/2014/main" id="{44A01723-A0E1-4C41-9C25-34FD9083B286}"/>
              </a:ext>
            </a:extLst>
          </p:cNvPr>
          <p:cNvPicPr preferRelativeResize="0"/>
          <p:nvPr userDrawn="1"/>
        </p:nvPicPr>
        <p:blipFill rotWithShape="1">
          <a:blip r:embed="rId3">
            <a:alphaModFix/>
          </a:blip>
          <a:srcRect/>
          <a:stretch/>
        </p:blipFill>
        <p:spPr>
          <a:xfrm>
            <a:off x="4854303" y="6121025"/>
            <a:ext cx="2483395" cy="433304"/>
          </a:xfrm>
          <a:prstGeom prst="rect">
            <a:avLst/>
          </a:prstGeom>
          <a:noFill/>
          <a:ln>
            <a:noFill/>
          </a:ln>
        </p:spPr>
      </p:pic>
      <p:sp>
        <p:nvSpPr>
          <p:cNvPr id="6" name="Google Shape;17;p3">
            <a:extLst>
              <a:ext uri="{FF2B5EF4-FFF2-40B4-BE49-F238E27FC236}">
                <a16:creationId xmlns:a16="http://schemas.microsoft.com/office/drawing/2014/main" id="{DABF0D40-1F3A-C64B-B71D-D4FC77DBB495}"/>
              </a:ext>
            </a:extLst>
          </p:cNvPr>
          <p:cNvSpPr/>
          <p:nvPr userDrawn="1"/>
        </p:nvSpPr>
        <p:spPr>
          <a:xfrm>
            <a:off x="5841582" y="4051010"/>
            <a:ext cx="508508" cy="25425"/>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66526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p4">
            <a:extLst>
              <a:ext uri="{FF2B5EF4-FFF2-40B4-BE49-F238E27FC236}">
                <a16:creationId xmlns:a16="http://schemas.microsoft.com/office/drawing/2014/main" id="{42DBC23D-DBDA-C947-8B45-0472343C592A}"/>
              </a:ext>
            </a:extLst>
          </p:cNvPr>
          <p:cNvSpPr txBox="1">
            <a:spLocks noGrp="1"/>
          </p:cNvSpPr>
          <p:nvPr>
            <p:ph type="body" idx="1"/>
          </p:nvPr>
        </p:nvSpPr>
        <p:spPr>
          <a:xfrm>
            <a:off x="6546100" y="435533"/>
            <a:ext cx="5230400" cy="5656400"/>
          </a:xfrm>
          <a:prstGeom prst="rect">
            <a:avLst/>
          </a:prstGeom>
        </p:spPr>
        <p:txBody>
          <a:bodyPr spcFirstLastPara="1" wrap="square" lIns="91425" tIns="91425" rIns="91425" bIns="91425" anchor="ctr" anchorCtr="0">
            <a:normAutofit/>
          </a:bodyPr>
          <a:lstStyle>
            <a:lvl1pPr marL="478355" lvl="0" indent="-467772">
              <a:spcBef>
                <a:spcPts val="0"/>
              </a:spcBef>
              <a:spcAft>
                <a:spcPts val="0"/>
              </a:spcAft>
              <a:buClr>
                <a:schemeClr val="lt1"/>
              </a:buClr>
              <a:buSzPts val="1400"/>
              <a:buFontTx/>
              <a:buNone/>
              <a:tabLst/>
              <a:defRPr sz="1867">
                <a:solidFill>
                  <a:schemeClr val="lt1"/>
                </a:solidFill>
                <a:latin typeface="Open Sans SemiBold"/>
                <a:ea typeface="Open Sans SemiBold"/>
                <a:cs typeface="Open Sans SemiBold"/>
                <a:sym typeface="Open Sans SemiBold"/>
              </a:defRPr>
            </a:lvl1pPr>
            <a:lvl2pPr marL="1219170" lvl="1" indent="-389457">
              <a:spcBef>
                <a:spcPts val="0"/>
              </a:spcBef>
              <a:spcAft>
                <a:spcPts val="0"/>
              </a:spcAft>
              <a:buClr>
                <a:schemeClr val="lt1"/>
              </a:buClr>
              <a:buSzPts val="1000"/>
              <a:buChar char="○"/>
              <a:defRPr sz="1333">
                <a:solidFill>
                  <a:schemeClr val="lt1"/>
                </a:solidFill>
              </a:defRPr>
            </a:lvl2pPr>
            <a:lvl3pPr marL="1828754" lvl="2" indent="-389457">
              <a:spcBef>
                <a:spcPts val="0"/>
              </a:spcBef>
              <a:spcAft>
                <a:spcPts val="0"/>
              </a:spcAft>
              <a:buClr>
                <a:schemeClr val="lt1"/>
              </a:buClr>
              <a:buSzPts val="1000"/>
              <a:buChar char="■"/>
              <a:defRPr sz="1333">
                <a:solidFill>
                  <a:schemeClr val="lt1"/>
                </a:solidFill>
              </a:defRPr>
            </a:lvl3pPr>
            <a:lvl4pPr marL="2438339" lvl="3" indent="-389457">
              <a:spcBef>
                <a:spcPts val="0"/>
              </a:spcBef>
              <a:spcAft>
                <a:spcPts val="0"/>
              </a:spcAft>
              <a:buClr>
                <a:schemeClr val="lt1"/>
              </a:buClr>
              <a:buSzPts val="1000"/>
              <a:buChar char="●"/>
              <a:defRPr sz="1333">
                <a:solidFill>
                  <a:schemeClr val="lt1"/>
                </a:solidFill>
              </a:defRPr>
            </a:lvl4pPr>
            <a:lvl5pPr marL="3047924" lvl="4" indent="-389457">
              <a:spcBef>
                <a:spcPts val="0"/>
              </a:spcBef>
              <a:spcAft>
                <a:spcPts val="0"/>
              </a:spcAft>
              <a:buClr>
                <a:schemeClr val="lt1"/>
              </a:buClr>
              <a:buSzPts val="1000"/>
              <a:buChar char="○"/>
              <a:defRPr sz="1333">
                <a:solidFill>
                  <a:schemeClr val="lt1"/>
                </a:solidFill>
              </a:defRPr>
            </a:lvl5pPr>
            <a:lvl6pPr marL="3657509" lvl="5" indent="-389457">
              <a:spcBef>
                <a:spcPts val="0"/>
              </a:spcBef>
              <a:spcAft>
                <a:spcPts val="0"/>
              </a:spcAft>
              <a:buClr>
                <a:schemeClr val="lt1"/>
              </a:buClr>
              <a:buSzPts val="1000"/>
              <a:buChar char="■"/>
              <a:defRPr sz="1333">
                <a:solidFill>
                  <a:schemeClr val="lt1"/>
                </a:solidFill>
              </a:defRPr>
            </a:lvl6pPr>
            <a:lvl7pPr marL="4267093" lvl="6" indent="-389457">
              <a:spcBef>
                <a:spcPts val="0"/>
              </a:spcBef>
              <a:spcAft>
                <a:spcPts val="0"/>
              </a:spcAft>
              <a:buClr>
                <a:schemeClr val="lt1"/>
              </a:buClr>
              <a:buSzPts val="1000"/>
              <a:buChar char="●"/>
              <a:defRPr sz="1333">
                <a:solidFill>
                  <a:schemeClr val="lt1"/>
                </a:solidFill>
              </a:defRPr>
            </a:lvl7pPr>
            <a:lvl8pPr marL="4876678" lvl="7" indent="-389457">
              <a:spcBef>
                <a:spcPts val="0"/>
              </a:spcBef>
              <a:spcAft>
                <a:spcPts val="0"/>
              </a:spcAft>
              <a:buClr>
                <a:schemeClr val="lt1"/>
              </a:buClr>
              <a:buSzPts val="1000"/>
              <a:buChar char="○"/>
              <a:defRPr sz="1333">
                <a:solidFill>
                  <a:schemeClr val="lt1"/>
                </a:solidFill>
              </a:defRPr>
            </a:lvl8pPr>
            <a:lvl9pPr marL="5486263" lvl="8" indent="-389457">
              <a:spcBef>
                <a:spcPts val="0"/>
              </a:spcBef>
              <a:spcAft>
                <a:spcPts val="0"/>
              </a:spcAft>
              <a:buClr>
                <a:schemeClr val="lt1"/>
              </a:buClr>
              <a:buSzPts val="1000"/>
              <a:buChar char="■"/>
              <a:defRPr sz="1333">
                <a:solidFill>
                  <a:schemeClr val="lt1"/>
                </a:solidFill>
              </a:defRPr>
            </a:lvl9pPr>
          </a:lstStyle>
          <a:p>
            <a:pPr lvl="0"/>
            <a:r>
              <a:rPr lang="nb-NO"/>
              <a:t>Klikk for å redigere tekststiler i malen</a:t>
            </a:r>
          </a:p>
        </p:txBody>
      </p:sp>
    </p:spTree>
    <p:extLst>
      <p:ext uri="{BB962C8B-B14F-4D97-AF65-F5344CB8AC3E}">
        <p14:creationId xmlns:p14="http://schemas.microsoft.com/office/powerpoint/2010/main" val="2090194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og bilde - venstr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040699C2-3127-B849-9404-9BCBC3ED2315}"/>
              </a:ext>
            </a:extLst>
          </p:cNvPr>
          <p:cNvSpPr>
            <a:spLocks noGrp="1"/>
          </p:cNvSpPr>
          <p:nvPr>
            <p:ph type="sldNum" idx="10"/>
          </p:nvPr>
        </p:nvSpPr>
        <p:spPr/>
        <p:txBody>
          <a:bodyPr/>
          <a:lstStyle/>
          <a:p>
            <a:fld id="{00000000-1234-1234-1234-123412341234}" type="slidenum">
              <a:rPr lang="no" smtClean="0"/>
              <a:pPr/>
              <a:t>‹#›</a:t>
            </a:fld>
            <a:endParaRPr lang="no"/>
          </a:p>
        </p:txBody>
      </p:sp>
      <p:sp>
        <p:nvSpPr>
          <p:cNvPr id="4" name="Google Shape;21;p5">
            <a:extLst>
              <a:ext uri="{FF2B5EF4-FFF2-40B4-BE49-F238E27FC236}">
                <a16:creationId xmlns:a16="http://schemas.microsoft.com/office/drawing/2014/main" id="{F5FF8195-BD77-DE46-B9E2-CE343FF8A09C}"/>
              </a:ext>
            </a:extLst>
          </p:cNvPr>
          <p:cNvSpPr txBox="1">
            <a:spLocks noGrp="1"/>
          </p:cNvSpPr>
          <p:nvPr>
            <p:ph type="title"/>
          </p:nvPr>
        </p:nvSpPr>
        <p:spPr>
          <a:xfrm>
            <a:off x="451800" y="796567"/>
            <a:ext cx="5240400" cy="16868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2;p5">
            <a:extLst>
              <a:ext uri="{FF2B5EF4-FFF2-40B4-BE49-F238E27FC236}">
                <a16:creationId xmlns:a16="http://schemas.microsoft.com/office/drawing/2014/main" id="{0B100459-D3AF-8048-9AD8-AF0D7356C2B3}"/>
              </a:ext>
            </a:extLst>
          </p:cNvPr>
          <p:cNvSpPr txBox="1">
            <a:spLocks noGrp="1"/>
          </p:cNvSpPr>
          <p:nvPr>
            <p:ph type="body" idx="1"/>
          </p:nvPr>
        </p:nvSpPr>
        <p:spPr>
          <a:xfrm>
            <a:off x="452845" y="2835733"/>
            <a:ext cx="5291555" cy="3614800"/>
          </a:xfrm>
          <a:prstGeom prst="rect">
            <a:avLst/>
          </a:prstGeom>
        </p:spPr>
        <p:txBody>
          <a:bodyPr spcFirstLastPara="1" wrap="square" lIns="91425" tIns="91425" rIns="91425" bIns="91425" anchor="t" anchorCtr="0">
            <a:normAutofit/>
          </a:bodyPr>
          <a:lstStyle>
            <a:lvl1pPr marL="8466" lvl="0" indent="0" rtl="0">
              <a:spcBef>
                <a:spcPts val="0"/>
              </a:spcBef>
              <a:spcAft>
                <a:spcPts val="0"/>
              </a:spcAft>
              <a:buSzPts val="1000"/>
              <a:buFontTx/>
              <a:buNone/>
              <a:tabLst/>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pPr lvl="0"/>
            <a:r>
              <a:rPr lang="nb-NO"/>
              <a:t>Klikk for å redigere tekststiler i malen</a:t>
            </a:r>
          </a:p>
        </p:txBody>
      </p:sp>
      <p:sp>
        <p:nvSpPr>
          <p:cNvPr id="6" name="Google Shape;23;p5">
            <a:extLst>
              <a:ext uri="{FF2B5EF4-FFF2-40B4-BE49-F238E27FC236}">
                <a16:creationId xmlns:a16="http://schemas.microsoft.com/office/drawing/2014/main" id="{850A79C0-FC54-7041-9A3F-030FDC392FC0}"/>
              </a:ext>
            </a:extLst>
          </p:cNvPr>
          <p:cNvSpPr/>
          <p:nvPr userDrawn="1"/>
        </p:nvSpPr>
        <p:spPr>
          <a:xfrm>
            <a:off x="620027" y="2654660"/>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7" name="Plassholder for bilde 2">
            <a:extLst>
              <a:ext uri="{FF2B5EF4-FFF2-40B4-BE49-F238E27FC236}">
                <a16:creationId xmlns:a16="http://schemas.microsoft.com/office/drawing/2014/main" id="{2063E7A8-C85D-E64A-8745-2218867A5151}"/>
              </a:ext>
            </a:extLst>
          </p:cNvPr>
          <p:cNvSpPr>
            <a:spLocks noGrp="1"/>
          </p:cNvSpPr>
          <p:nvPr>
            <p:ph type="pic" sz="quarter" idx="11"/>
          </p:nvPr>
        </p:nvSpPr>
        <p:spPr>
          <a:xfrm>
            <a:off x="6106245" y="0"/>
            <a:ext cx="6085755" cy="6858000"/>
          </a:xfrm>
        </p:spPr>
        <p:txBody>
          <a:bodyPr/>
          <a:lstStyle/>
          <a:p>
            <a:r>
              <a:rPr lang="nb-NO"/>
              <a:t>Klikk på ikonet for å legge til et bilde</a:t>
            </a:r>
          </a:p>
        </p:txBody>
      </p:sp>
    </p:spTree>
    <p:extLst>
      <p:ext uri="{BB962C8B-B14F-4D97-AF65-F5344CB8AC3E}">
        <p14:creationId xmlns:p14="http://schemas.microsoft.com/office/powerpoint/2010/main" val="2994952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og bilde - høyre">
    <p:spTree>
      <p:nvGrpSpPr>
        <p:cNvPr id="1" name=""/>
        <p:cNvGrpSpPr/>
        <p:nvPr/>
      </p:nvGrpSpPr>
      <p:grpSpPr>
        <a:xfrm>
          <a:off x="0" y="0"/>
          <a:ext cx="0" cy="0"/>
          <a:chOff x="0" y="0"/>
          <a:chExt cx="0" cy="0"/>
        </a:xfrm>
      </p:grpSpPr>
      <p:sp>
        <p:nvSpPr>
          <p:cNvPr id="4" name="Google Shape;26;p6">
            <a:extLst>
              <a:ext uri="{FF2B5EF4-FFF2-40B4-BE49-F238E27FC236}">
                <a16:creationId xmlns:a16="http://schemas.microsoft.com/office/drawing/2014/main" id="{9D4A07E2-A393-234C-B554-A24CEC2C5433}"/>
              </a:ext>
            </a:extLst>
          </p:cNvPr>
          <p:cNvSpPr txBox="1">
            <a:spLocks noGrp="1"/>
          </p:cNvSpPr>
          <p:nvPr>
            <p:ph type="title"/>
          </p:nvPr>
        </p:nvSpPr>
        <p:spPr>
          <a:xfrm>
            <a:off x="6509800" y="796567"/>
            <a:ext cx="5152800" cy="16868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7;p6">
            <a:extLst>
              <a:ext uri="{FF2B5EF4-FFF2-40B4-BE49-F238E27FC236}">
                <a16:creationId xmlns:a16="http://schemas.microsoft.com/office/drawing/2014/main" id="{049F640E-232C-AF45-BB31-86B66F0473D0}"/>
              </a:ext>
            </a:extLst>
          </p:cNvPr>
          <p:cNvSpPr txBox="1">
            <a:spLocks noGrp="1"/>
          </p:cNvSpPr>
          <p:nvPr>
            <p:ph type="body" idx="1"/>
          </p:nvPr>
        </p:nvSpPr>
        <p:spPr>
          <a:xfrm>
            <a:off x="6548845" y="2835733"/>
            <a:ext cx="5113355" cy="3595600"/>
          </a:xfrm>
          <a:prstGeom prst="rect">
            <a:avLst/>
          </a:prstGeom>
        </p:spPr>
        <p:txBody>
          <a:bodyPr spcFirstLastPara="1" wrap="square" lIns="91425" tIns="91425" rIns="91425" bIns="91425" anchor="t" anchorCtr="0">
            <a:normAutofit/>
          </a:bodyPr>
          <a:lstStyle>
            <a:lvl1pPr marL="8466" lvl="0" indent="-8466" rtl="0">
              <a:spcBef>
                <a:spcPts val="0"/>
              </a:spcBef>
              <a:spcAft>
                <a:spcPts val="0"/>
              </a:spcAft>
              <a:buSzPts val="1000"/>
              <a:buFontTx/>
              <a:buNone/>
              <a:tabLst/>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pPr lvl="0"/>
            <a:r>
              <a:rPr lang="nb-NO"/>
              <a:t>Klikk for å redigere tekststiler i malen</a:t>
            </a:r>
          </a:p>
        </p:txBody>
      </p:sp>
      <p:sp>
        <p:nvSpPr>
          <p:cNvPr id="6" name="Google Shape;28;p6">
            <a:extLst>
              <a:ext uri="{FF2B5EF4-FFF2-40B4-BE49-F238E27FC236}">
                <a16:creationId xmlns:a16="http://schemas.microsoft.com/office/drawing/2014/main" id="{ABEA0347-EE01-A340-895A-3FB1803207C3}"/>
              </a:ext>
            </a:extLst>
          </p:cNvPr>
          <p:cNvSpPr/>
          <p:nvPr userDrawn="1"/>
        </p:nvSpPr>
        <p:spPr>
          <a:xfrm>
            <a:off x="6714227" y="2654660"/>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7" name="Plassholder for bilde 2">
            <a:extLst>
              <a:ext uri="{FF2B5EF4-FFF2-40B4-BE49-F238E27FC236}">
                <a16:creationId xmlns:a16="http://schemas.microsoft.com/office/drawing/2014/main" id="{1AA79579-6F0D-1747-96E9-D970A6BA1D61}"/>
              </a:ext>
            </a:extLst>
          </p:cNvPr>
          <p:cNvSpPr>
            <a:spLocks noGrp="1"/>
          </p:cNvSpPr>
          <p:nvPr>
            <p:ph type="pic" sz="quarter" idx="10"/>
          </p:nvPr>
        </p:nvSpPr>
        <p:spPr>
          <a:xfrm>
            <a:off x="0" y="0"/>
            <a:ext cx="6085755" cy="6858000"/>
          </a:xfrm>
        </p:spPr>
        <p:txBody>
          <a:bodyPr/>
          <a:lstStyle/>
          <a:p>
            <a:r>
              <a:rPr lang="nb-NO"/>
              <a:t>Klikk på ikonet for å legge til et bilde</a:t>
            </a:r>
          </a:p>
        </p:txBody>
      </p:sp>
    </p:spTree>
    <p:extLst>
      <p:ext uri="{BB962C8B-B14F-4D97-AF65-F5344CB8AC3E}">
        <p14:creationId xmlns:p14="http://schemas.microsoft.com/office/powerpoint/2010/main" val="21506342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refleksjonsoppgave x 2" preserve="1" userDrawn="1">
  <p:cSld name="refleksjonsoppgave x 2">
    <p:spTree>
      <p:nvGrpSpPr>
        <p:cNvPr id="1" name="Shape 45"/>
        <p:cNvGrpSpPr/>
        <p:nvPr/>
      </p:nvGrpSpPr>
      <p:grpSpPr>
        <a:xfrm>
          <a:off x="0" y="0"/>
          <a:ext cx="0" cy="0"/>
          <a:chOff x="0" y="0"/>
          <a:chExt cx="0" cy="0"/>
        </a:xfrm>
      </p:grpSpPr>
      <p:sp>
        <p:nvSpPr>
          <p:cNvPr id="50" name="Google Shape;50;p9"/>
          <p:cNvSpPr/>
          <p:nvPr userDrawn="1"/>
        </p:nvSpPr>
        <p:spPr>
          <a:xfrm>
            <a:off x="6089649" y="1072340"/>
            <a:ext cx="12712" cy="5526557"/>
          </a:xfrm>
          <a:custGeom>
            <a:avLst/>
            <a:gdLst/>
            <a:ahLst/>
            <a:cxnLst/>
            <a:rect l="l" t="t" r="r" b="b"/>
            <a:pathLst>
              <a:path w="20954" h="9109710" extrusionOk="0">
                <a:moveTo>
                  <a:pt x="20941" y="0"/>
                </a:moveTo>
                <a:lnTo>
                  <a:pt x="0" y="0"/>
                </a:lnTo>
                <a:lnTo>
                  <a:pt x="0" y="9109670"/>
                </a:lnTo>
                <a:lnTo>
                  <a:pt x="20941" y="9109670"/>
                </a:lnTo>
                <a:lnTo>
                  <a:pt x="20941" y="0"/>
                </a:lnTo>
                <a:close/>
              </a:path>
            </a:pathLst>
          </a:custGeom>
          <a:solidFill>
            <a:srgbClr val="CDD2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53" name="Google Shape;53;p9"/>
          <p:cNvSpPr txBox="1">
            <a:spLocks noGrp="1"/>
          </p:cNvSpPr>
          <p:nvPr>
            <p:ph type="title"/>
          </p:nvPr>
        </p:nvSpPr>
        <p:spPr>
          <a:xfrm>
            <a:off x="586667" y="1180481"/>
            <a:ext cx="5046272" cy="1301600"/>
          </a:xfrm>
          <a:prstGeom prst="rect">
            <a:avLst/>
          </a:prstGeom>
        </p:spPr>
        <p:txBody>
          <a:bodyPr spcFirstLastPara="1" wrap="square" lIns="0" tIns="91425" rIns="91425" bIns="91425" anchor="b" anchorCtr="0">
            <a:noAutofit/>
          </a:bodyPr>
          <a:lstStyle>
            <a:lvl1pPr lvl="0">
              <a:spcBef>
                <a:spcPts val="0"/>
              </a:spcBef>
              <a:spcAft>
                <a:spcPts val="0"/>
              </a:spcAft>
              <a:buSzPts val="2400"/>
              <a:buNone/>
              <a:defRPr sz="3733"/>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4" name="Google Shape;54;p9"/>
          <p:cNvSpPr txBox="1">
            <a:spLocks noGrp="1"/>
          </p:cNvSpPr>
          <p:nvPr>
            <p:ph type="title" idx="4"/>
          </p:nvPr>
        </p:nvSpPr>
        <p:spPr>
          <a:xfrm>
            <a:off x="6731000" y="1180481"/>
            <a:ext cx="5025033" cy="1301600"/>
          </a:xfrm>
          <a:prstGeom prst="rect">
            <a:avLst/>
          </a:prstGeom>
        </p:spPr>
        <p:txBody>
          <a:bodyPr spcFirstLastPara="1" wrap="square" lIns="0" tIns="91425" rIns="91425" bIns="91425" anchor="b" anchorCtr="0">
            <a:noAutofit/>
          </a:bodyPr>
          <a:lstStyle>
            <a:lvl1pPr lvl="0" rtl="0">
              <a:spcBef>
                <a:spcPts val="0"/>
              </a:spcBef>
              <a:spcAft>
                <a:spcPts val="0"/>
              </a:spcAft>
              <a:buSzPts val="2400"/>
              <a:buNone/>
              <a:defRPr sz="3733"/>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14" name="Google Shape;23;p5">
            <a:extLst>
              <a:ext uri="{FF2B5EF4-FFF2-40B4-BE49-F238E27FC236}">
                <a16:creationId xmlns:a16="http://schemas.microsoft.com/office/drawing/2014/main" id="{C011EBE8-8D4D-7C41-9A88-D5F0959CD672}"/>
              </a:ext>
            </a:extLst>
          </p:cNvPr>
          <p:cNvSpPr/>
          <p:nvPr userDrawn="1"/>
        </p:nvSpPr>
        <p:spPr>
          <a:xfrm>
            <a:off x="620027" y="2654660"/>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16" name="Google Shape;23;p5">
            <a:extLst>
              <a:ext uri="{FF2B5EF4-FFF2-40B4-BE49-F238E27FC236}">
                <a16:creationId xmlns:a16="http://schemas.microsoft.com/office/drawing/2014/main" id="{B3DBD3C6-068D-7940-90CF-C1D310504975}"/>
              </a:ext>
            </a:extLst>
          </p:cNvPr>
          <p:cNvSpPr/>
          <p:nvPr userDrawn="1"/>
        </p:nvSpPr>
        <p:spPr>
          <a:xfrm>
            <a:off x="6716027" y="2654660"/>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18" name="Google Shape;22;p5">
            <a:extLst>
              <a:ext uri="{FF2B5EF4-FFF2-40B4-BE49-F238E27FC236}">
                <a16:creationId xmlns:a16="http://schemas.microsoft.com/office/drawing/2014/main" id="{90ED88B3-A196-6744-8F68-5B6862F13842}"/>
              </a:ext>
            </a:extLst>
          </p:cNvPr>
          <p:cNvSpPr txBox="1">
            <a:spLocks noGrp="1"/>
          </p:cNvSpPr>
          <p:nvPr>
            <p:ph type="body" idx="10"/>
          </p:nvPr>
        </p:nvSpPr>
        <p:spPr>
          <a:xfrm>
            <a:off x="470430" y="2835733"/>
            <a:ext cx="5175149" cy="3614800"/>
          </a:xfrm>
          <a:prstGeom prst="rect">
            <a:avLst/>
          </a:prstGeom>
        </p:spPr>
        <p:txBody>
          <a:bodyPr spcFirstLastPara="1" wrap="square" lIns="91425" tIns="91425" rIns="91425" bIns="91425" anchor="t" anchorCtr="0">
            <a:normAutofit/>
          </a:bodyPr>
          <a:lstStyle>
            <a:lvl1pPr marL="8466" lvl="0" indent="0" rtl="0">
              <a:spcBef>
                <a:spcPts val="0"/>
              </a:spcBef>
              <a:spcAft>
                <a:spcPts val="0"/>
              </a:spcAft>
              <a:buSzPts val="1000"/>
              <a:buFontTx/>
              <a:buNone/>
              <a:tabLst/>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pPr lvl="0"/>
            <a:r>
              <a:rPr lang="nb-NO"/>
              <a:t>Klikk for å redigere tekststiler i malen</a:t>
            </a:r>
          </a:p>
        </p:txBody>
      </p:sp>
      <p:sp>
        <p:nvSpPr>
          <p:cNvPr id="19" name="Google Shape;27;p6">
            <a:extLst>
              <a:ext uri="{FF2B5EF4-FFF2-40B4-BE49-F238E27FC236}">
                <a16:creationId xmlns:a16="http://schemas.microsoft.com/office/drawing/2014/main" id="{CFAD6399-9448-F345-88E9-855AAB40CC55}"/>
              </a:ext>
            </a:extLst>
          </p:cNvPr>
          <p:cNvSpPr txBox="1">
            <a:spLocks noGrp="1"/>
          </p:cNvSpPr>
          <p:nvPr>
            <p:ph type="body" idx="1"/>
          </p:nvPr>
        </p:nvSpPr>
        <p:spPr>
          <a:xfrm>
            <a:off x="6619181" y="2835733"/>
            <a:ext cx="5113355" cy="3595600"/>
          </a:xfrm>
          <a:prstGeom prst="rect">
            <a:avLst/>
          </a:prstGeom>
        </p:spPr>
        <p:txBody>
          <a:bodyPr spcFirstLastPara="1" wrap="square" lIns="91425" tIns="91425" rIns="91425" bIns="91425" anchor="t" anchorCtr="0">
            <a:normAutofit/>
          </a:bodyPr>
          <a:lstStyle>
            <a:lvl1pPr marL="8466" lvl="0" indent="-8466" rtl="0">
              <a:spcBef>
                <a:spcPts val="0"/>
              </a:spcBef>
              <a:spcAft>
                <a:spcPts val="0"/>
              </a:spcAft>
              <a:buSzPts val="1000"/>
              <a:buFontTx/>
              <a:buNone/>
              <a:tabLst/>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pPr lvl="0"/>
            <a:r>
              <a:rPr lang="nb-NO"/>
              <a:t>Klikk for å redigere tekststiler i malen</a:t>
            </a:r>
          </a:p>
        </p:txBody>
      </p:sp>
    </p:spTree>
    <p:extLst>
      <p:ext uri="{BB962C8B-B14F-4D97-AF65-F5344CB8AC3E}">
        <p14:creationId xmlns:p14="http://schemas.microsoft.com/office/powerpoint/2010/main" val="3965783718"/>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kst 2 spalter" preserve="1">
  <p:cSld name="tekst 2 spalter">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451800" y="796567"/>
            <a:ext cx="5240400" cy="16868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9" name="Google Shape;59;p10"/>
          <p:cNvSpPr txBox="1">
            <a:spLocks noGrp="1"/>
          </p:cNvSpPr>
          <p:nvPr>
            <p:ph type="body" idx="1"/>
          </p:nvPr>
        </p:nvSpPr>
        <p:spPr>
          <a:xfrm>
            <a:off x="435427" y="2835733"/>
            <a:ext cx="5308972" cy="3614800"/>
          </a:xfrm>
          <a:prstGeom prst="rect">
            <a:avLst/>
          </a:prstGeom>
        </p:spPr>
        <p:txBody>
          <a:bodyPr spcFirstLastPara="1" wrap="square" lIns="91425" tIns="91425" rIns="91425" bIns="91425" anchor="t" anchorCtr="0">
            <a:normAutofit/>
          </a:bodyPr>
          <a:lstStyle>
            <a:lvl1pPr marL="8466" lvl="0" indent="0" rtl="0">
              <a:spcBef>
                <a:spcPts val="0"/>
              </a:spcBef>
              <a:spcAft>
                <a:spcPts val="0"/>
              </a:spcAft>
              <a:buSzPts val="1000"/>
              <a:buFontTx/>
              <a:buNone/>
              <a:tabLst/>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pPr lvl="0"/>
            <a:r>
              <a:rPr lang="nb-NO"/>
              <a:t>Klikk for å redigere tekststiler i malen</a:t>
            </a:r>
          </a:p>
        </p:txBody>
      </p:sp>
      <p:sp>
        <p:nvSpPr>
          <p:cNvPr id="60" name="Google Shape;60;p10"/>
          <p:cNvSpPr/>
          <p:nvPr/>
        </p:nvSpPr>
        <p:spPr>
          <a:xfrm>
            <a:off x="620027" y="2654660"/>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61" name="Google Shape;61;p10"/>
          <p:cNvSpPr txBox="1">
            <a:spLocks noGrp="1"/>
          </p:cNvSpPr>
          <p:nvPr>
            <p:ph type="title" idx="2"/>
          </p:nvPr>
        </p:nvSpPr>
        <p:spPr>
          <a:xfrm>
            <a:off x="6509800" y="796567"/>
            <a:ext cx="5152800" cy="16868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62" name="Google Shape;62;p10"/>
          <p:cNvSpPr txBox="1">
            <a:spLocks noGrp="1"/>
          </p:cNvSpPr>
          <p:nvPr>
            <p:ph type="body" idx="3"/>
          </p:nvPr>
        </p:nvSpPr>
        <p:spPr>
          <a:xfrm>
            <a:off x="6531427" y="2835733"/>
            <a:ext cx="5130772" cy="3595600"/>
          </a:xfrm>
          <a:prstGeom prst="rect">
            <a:avLst/>
          </a:prstGeom>
        </p:spPr>
        <p:txBody>
          <a:bodyPr spcFirstLastPara="1" wrap="square" lIns="91425" tIns="91425" rIns="91425" bIns="91425" anchor="t" anchorCtr="0">
            <a:normAutofit/>
          </a:bodyPr>
          <a:lstStyle>
            <a:lvl1pPr marL="220128" lvl="0" indent="-211661" rtl="0">
              <a:spcBef>
                <a:spcPts val="0"/>
              </a:spcBef>
              <a:spcAft>
                <a:spcPts val="0"/>
              </a:spcAft>
              <a:buSzPts val="1000"/>
              <a:buFontTx/>
              <a:buNone/>
              <a:tabLst/>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pPr lvl="0"/>
            <a:r>
              <a:rPr lang="nb-NO"/>
              <a:t>Klikk for å redigere tekststiler i malen</a:t>
            </a:r>
          </a:p>
        </p:txBody>
      </p:sp>
      <p:sp>
        <p:nvSpPr>
          <p:cNvPr id="63" name="Google Shape;63;p10"/>
          <p:cNvSpPr/>
          <p:nvPr/>
        </p:nvSpPr>
        <p:spPr>
          <a:xfrm>
            <a:off x="6714227" y="2654660"/>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68643579"/>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1/31/2023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363617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bokser">
    <p:spTree>
      <p:nvGrpSpPr>
        <p:cNvPr id="1" name=""/>
        <p:cNvGrpSpPr/>
        <p:nvPr/>
      </p:nvGrpSpPr>
      <p:grpSpPr>
        <a:xfrm>
          <a:off x="0" y="0"/>
          <a:ext cx="0" cy="0"/>
          <a:chOff x="0" y="0"/>
          <a:chExt cx="0" cy="0"/>
        </a:xfrm>
      </p:grpSpPr>
      <p:sp>
        <p:nvSpPr>
          <p:cNvPr id="4" name="Google Shape;66;p11">
            <a:extLst>
              <a:ext uri="{FF2B5EF4-FFF2-40B4-BE49-F238E27FC236}">
                <a16:creationId xmlns:a16="http://schemas.microsoft.com/office/drawing/2014/main" id="{26786200-91D6-DE44-8D8B-59701BA34670}"/>
              </a:ext>
            </a:extLst>
          </p:cNvPr>
          <p:cNvSpPr txBox="1">
            <a:spLocks noGrp="1"/>
          </p:cNvSpPr>
          <p:nvPr>
            <p:ph type="title"/>
          </p:nvPr>
        </p:nvSpPr>
        <p:spPr>
          <a:xfrm>
            <a:off x="712500" y="549333"/>
            <a:ext cx="10766800" cy="7664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67;p11">
            <a:extLst>
              <a:ext uri="{FF2B5EF4-FFF2-40B4-BE49-F238E27FC236}">
                <a16:creationId xmlns:a16="http://schemas.microsoft.com/office/drawing/2014/main" id="{78A92DF6-EF73-DE43-A471-351455F5CA91}"/>
              </a:ext>
            </a:extLst>
          </p:cNvPr>
          <p:cNvSpPr/>
          <p:nvPr userDrawn="1"/>
        </p:nvSpPr>
        <p:spPr>
          <a:xfrm>
            <a:off x="5842001" y="1382236"/>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6" name="Google Shape;68;p11">
            <a:extLst>
              <a:ext uri="{FF2B5EF4-FFF2-40B4-BE49-F238E27FC236}">
                <a16:creationId xmlns:a16="http://schemas.microsoft.com/office/drawing/2014/main" id="{EF8E0C63-63FC-0744-A416-6B08B7714808}"/>
              </a:ext>
            </a:extLst>
          </p:cNvPr>
          <p:cNvSpPr txBox="1">
            <a:spLocks noGrp="1"/>
          </p:cNvSpPr>
          <p:nvPr>
            <p:ph type="subTitle" idx="1"/>
          </p:nvPr>
        </p:nvSpPr>
        <p:spPr>
          <a:xfrm>
            <a:off x="2595400" y="1488001"/>
            <a:ext cx="7001200" cy="541097"/>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5B666F"/>
              </a:buClr>
              <a:buSzPts val="1000"/>
              <a:buNone/>
              <a:defRPr sz="1333">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pic>
        <p:nvPicPr>
          <p:cNvPr id="7" name="Google Shape;69;p11">
            <a:extLst>
              <a:ext uri="{FF2B5EF4-FFF2-40B4-BE49-F238E27FC236}">
                <a16:creationId xmlns:a16="http://schemas.microsoft.com/office/drawing/2014/main" id="{CE7BB66A-566E-F649-BB77-2F40262A1C23}"/>
              </a:ext>
            </a:extLst>
          </p:cNvPr>
          <p:cNvPicPr preferRelativeResize="0"/>
          <p:nvPr userDrawn="1"/>
        </p:nvPicPr>
        <p:blipFill rotWithShape="1">
          <a:blip r:embed="rId2">
            <a:alphaModFix/>
          </a:blip>
          <a:srcRect/>
          <a:stretch/>
        </p:blipFill>
        <p:spPr>
          <a:xfrm>
            <a:off x="1492005" y="2390534"/>
            <a:ext cx="3048000" cy="3657601"/>
          </a:xfrm>
          <a:prstGeom prst="rect">
            <a:avLst/>
          </a:prstGeom>
          <a:noFill/>
          <a:ln>
            <a:noFill/>
          </a:ln>
        </p:spPr>
      </p:pic>
      <p:pic>
        <p:nvPicPr>
          <p:cNvPr id="8" name="Google Shape;70;p11">
            <a:extLst>
              <a:ext uri="{FF2B5EF4-FFF2-40B4-BE49-F238E27FC236}">
                <a16:creationId xmlns:a16="http://schemas.microsoft.com/office/drawing/2014/main" id="{232C7360-934F-8C4A-A020-1B4A58D444D7}"/>
              </a:ext>
            </a:extLst>
          </p:cNvPr>
          <p:cNvPicPr preferRelativeResize="0"/>
          <p:nvPr userDrawn="1"/>
        </p:nvPicPr>
        <p:blipFill rotWithShape="1">
          <a:blip r:embed="rId3">
            <a:alphaModFix/>
          </a:blip>
          <a:srcRect/>
          <a:stretch/>
        </p:blipFill>
        <p:spPr>
          <a:xfrm>
            <a:off x="7644956" y="2390534"/>
            <a:ext cx="3048000" cy="3657601"/>
          </a:xfrm>
          <a:prstGeom prst="rect">
            <a:avLst/>
          </a:prstGeom>
          <a:noFill/>
          <a:ln>
            <a:noFill/>
          </a:ln>
        </p:spPr>
      </p:pic>
      <p:pic>
        <p:nvPicPr>
          <p:cNvPr id="9" name="Google Shape;71;p11">
            <a:extLst>
              <a:ext uri="{FF2B5EF4-FFF2-40B4-BE49-F238E27FC236}">
                <a16:creationId xmlns:a16="http://schemas.microsoft.com/office/drawing/2014/main" id="{6E5C47BE-F87B-4B4D-8DDC-64EE6B6255AE}"/>
              </a:ext>
            </a:extLst>
          </p:cNvPr>
          <p:cNvPicPr preferRelativeResize="0"/>
          <p:nvPr userDrawn="1"/>
        </p:nvPicPr>
        <p:blipFill rotWithShape="1">
          <a:blip r:embed="rId4">
            <a:alphaModFix/>
          </a:blip>
          <a:srcRect/>
          <a:stretch/>
        </p:blipFill>
        <p:spPr>
          <a:xfrm>
            <a:off x="4568480" y="2390534"/>
            <a:ext cx="3048000" cy="3657601"/>
          </a:xfrm>
          <a:prstGeom prst="rect">
            <a:avLst/>
          </a:prstGeom>
          <a:noFill/>
          <a:ln>
            <a:noFill/>
          </a:ln>
        </p:spPr>
      </p:pic>
      <p:sp>
        <p:nvSpPr>
          <p:cNvPr id="10" name="Google Shape;72;p11">
            <a:extLst>
              <a:ext uri="{FF2B5EF4-FFF2-40B4-BE49-F238E27FC236}">
                <a16:creationId xmlns:a16="http://schemas.microsoft.com/office/drawing/2014/main" id="{4A93ED0B-D981-AB4A-886A-F568B5845CA1}"/>
              </a:ext>
            </a:extLst>
          </p:cNvPr>
          <p:cNvSpPr txBox="1">
            <a:spLocks/>
          </p:cNvSpPr>
          <p:nvPr userDrawn="1"/>
        </p:nvSpPr>
        <p:spPr>
          <a:xfrm>
            <a:off x="1666000" y="2524233"/>
            <a:ext cx="2726000" cy="33320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6351" indent="0">
              <a:tabLst/>
            </a:pPr>
            <a:endParaRPr lang="nb-NO" sz="1867"/>
          </a:p>
        </p:txBody>
      </p:sp>
      <p:sp>
        <p:nvSpPr>
          <p:cNvPr id="11" name="Google Shape;73;p11">
            <a:extLst>
              <a:ext uri="{FF2B5EF4-FFF2-40B4-BE49-F238E27FC236}">
                <a16:creationId xmlns:a16="http://schemas.microsoft.com/office/drawing/2014/main" id="{5116060E-969C-9A49-9506-A58C88B09AE0}"/>
              </a:ext>
            </a:extLst>
          </p:cNvPr>
          <p:cNvSpPr txBox="1">
            <a:spLocks/>
          </p:cNvSpPr>
          <p:nvPr userDrawn="1"/>
        </p:nvSpPr>
        <p:spPr>
          <a:xfrm>
            <a:off x="4729484" y="2524233"/>
            <a:ext cx="2726000" cy="33320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6351" indent="-6351">
              <a:tabLst/>
            </a:pPr>
            <a:endParaRPr lang="nb-NO" sz="1867"/>
          </a:p>
        </p:txBody>
      </p:sp>
      <p:sp>
        <p:nvSpPr>
          <p:cNvPr id="12" name="Google Shape;74;p11">
            <a:extLst>
              <a:ext uri="{FF2B5EF4-FFF2-40B4-BE49-F238E27FC236}">
                <a16:creationId xmlns:a16="http://schemas.microsoft.com/office/drawing/2014/main" id="{A0864765-224B-414B-B2EE-BBA5B05A267C}"/>
              </a:ext>
            </a:extLst>
          </p:cNvPr>
          <p:cNvSpPr txBox="1">
            <a:spLocks/>
          </p:cNvSpPr>
          <p:nvPr userDrawn="1"/>
        </p:nvSpPr>
        <p:spPr>
          <a:xfrm>
            <a:off x="7807733" y="2524233"/>
            <a:ext cx="2726000" cy="33320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6351" indent="-6351">
              <a:tabLst/>
            </a:pPr>
            <a:endParaRPr lang="nb-NO" sz="1867"/>
          </a:p>
        </p:txBody>
      </p:sp>
    </p:spTree>
    <p:extLst>
      <p:ext uri="{BB962C8B-B14F-4D97-AF65-F5344CB8AC3E}">
        <p14:creationId xmlns:p14="http://schemas.microsoft.com/office/powerpoint/2010/main" val="1789262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sirkler">
    <p:spTree>
      <p:nvGrpSpPr>
        <p:cNvPr id="1" name=""/>
        <p:cNvGrpSpPr/>
        <p:nvPr/>
      </p:nvGrpSpPr>
      <p:grpSpPr>
        <a:xfrm>
          <a:off x="0" y="0"/>
          <a:ext cx="0" cy="0"/>
          <a:chOff x="0" y="0"/>
          <a:chExt cx="0" cy="0"/>
        </a:xfrm>
      </p:grpSpPr>
      <p:sp>
        <p:nvSpPr>
          <p:cNvPr id="4" name="Google Shape;66;p11">
            <a:extLst>
              <a:ext uri="{FF2B5EF4-FFF2-40B4-BE49-F238E27FC236}">
                <a16:creationId xmlns:a16="http://schemas.microsoft.com/office/drawing/2014/main" id="{BEF0699D-0A78-EB4D-AB47-2666FC4DFD9E}"/>
              </a:ext>
            </a:extLst>
          </p:cNvPr>
          <p:cNvSpPr txBox="1">
            <a:spLocks noGrp="1"/>
          </p:cNvSpPr>
          <p:nvPr>
            <p:ph type="title"/>
          </p:nvPr>
        </p:nvSpPr>
        <p:spPr>
          <a:xfrm>
            <a:off x="712500" y="549333"/>
            <a:ext cx="10766800" cy="7664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67;p11">
            <a:extLst>
              <a:ext uri="{FF2B5EF4-FFF2-40B4-BE49-F238E27FC236}">
                <a16:creationId xmlns:a16="http://schemas.microsoft.com/office/drawing/2014/main" id="{54AB60BE-0AA0-B844-B382-C00394462806}"/>
              </a:ext>
            </a:extLst>
          </p:cNvPr>
          <p:cNvSpPr/>
          <p:nvPr userDrawn="1"/>
        </p:nvSpPr>
        <p:spPr>
          <a:xfrm>
            <a:off x="5842001" y="1382236"/>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6" name="Google Shape;68;p11">
            <a:extLst>
              <a:ext uri="{FF2B5EF4-FFF2-40B4-BE49-F238E27FC236}">
                <a16:creationId xmlns:a16="http://schemas.microsoft.com/office/drawing/2014/main" id="{F1325F5E-98AC-D94D-BF52-F7766C24F340}"/>
              </a:ext>
            </a:extLst>
          </p:cNvPr>
          <p:cNvSpPr txBox="1">
            <a:spLocks noGrp="1"/>
          </p:cNvSpPr>
          <p:nvPr>
            <p:ph type="subTitle" idx="1"/>
          </p:nvPr>
        </p:nvSpPr>
        <p:spPr>
          <a:xfrm>
            <a:off x="2595400" y="1488001"/>
            <a:ext cx="7001200" cy="541097"/>
          </a:xfrm>
          <a:prstGeom prst="rect">
            <a:avLst/>
          </a:prstGeom>
        </p:spPr>
        <p:txBody>
          <a:bodyPr spcFirstLastPara="1" wrap="square" lIns="91425" tIns="91425" rIns="91425" bIns="91425" anchor="t" anchorCtr="0">
            <a:normAutofit/>
          </a:bodyPr>
          <a:lstStyle>
            <a:lvl1pPr marL="6351" lvl="0" indent="-6351" algn="ctr" rtl="0">
              <a:spcBef>
                <a:spcPts val="0"/>
              </a:spcBef>
              <a:spcAft>
                <a:spcPts val="0"/>
              </a:spcAft>
              <a:buClr>
                <a:srgbClr val="5B666F"/>
              </a:buClr>
              <a:buSzPts val="1000"/>
              <a:buNone/>
              <a:tabLst/>
              <a:defRPr sz="1333">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pic>
        <p:nvPicPr>
          <p:cNvPr id="13" name="Google Shape;31;p7">
            <a:extLst>
              <a:ext uri="{FF2B5EF4-FFF2-40B4-BE49-F238E27FC236}">
                <a16:creationId xmlns:a16="http://schemas.microsoft.com/office/drawing/2014/main" id="{8ED88CDB-E631-6B4B-9710-2A92A7F85B1E}"/>
              </a:ext>
            </a:extLst>
          </p:cNvPr>
          <p:cNvPicPr preferRelativeResize="0"/>
          <p:nvPr userDrawn="1"/>
        </p:nvPicPr>
        <p:blipFill rotWithShape="1">
          <a:blip r:embed="rId2">
            <a:alphaModFix/>
          </a:blip>
          <a:srcRect/>
          <a:stretch/>
        </p:blipFill>
        <p:spPr>
          <a:xfrm>
            <a:off x="6034239" y="2453801"/>
            <a:ext cx="2779775" cy="2779775"/>
          </a:xfrm>
          <a:prstGeom prst="rect">
            <a:avLst/>
          </a:prstGeom>
          <a:noFill/>
          <a:ln>
            <a:noFill/>
          </a:ln>
        </p:spPr>
      </p:pic>
      <p:pic>
        <p:nvPicPr>
          <p:cNvPr id="14" name="Google Shape;32;p7">
            <a:extLst>
              <a:ext uri="{FF2B5EF4-FFF2-40B4-BE49-F238E27FC236}">
                <a16:creationId xmlns:a16="http://schemas.microsoft.com/office/drawing/2014/main" id="{D1CBD738-9F6E-864D-B407-08BA32609BDF}"/>
              </a:ext>
            </a:extLst>
          </p:cNvPr>
          <p:cNvPicPr preferRelativeResize="0"/>
          <p:nvPr userDrawn="1"/>
        </p:nvPicPr>
        <p:blipFill rotWithShape="1">
          <a:blip r:embed="rId2">
            <a:alphaModFix/>
          </a:blip>
          <a:srcRect/>
          <a:stretch/>
        </p:blipFill>
        <p:spPr>
          <a:xfrm>
            <a:off x="8706550" y="2453801"/>
            <a:ext cx="2779775" cy="2779775"/>
          </a:xfrm>
          <a:prstGeom prst="rect">
            <a:avLst/>
          </a:prstGeom>
          <a:noFill/>
          <a:ln>
            <a:noFill/>
          </a:ln>
        </p:spPr>
      </p:pic>
      <p:pic>
        <p:nvPicPr>
          <p:cNvPr id="15" name="Google Shape;33;p7">
            <a:extLst>
              <a:ext uri="{FF2B5EF4-FFF2-40B4-BE49-F238E27FC236}">
                <a16:creationId xmlns:a16="http://schemas.microsoft.com/office/drawing/2014/main" id="{3B766FD0-3784-CC4D-8533-08819651C766}"/>
              </a:ext>
            </a:extLst>
          </p:cNvPr>
          <p:cNvPicPr preferRelativeResize="0"/>
          <p:nvPr userDrawn="1"/>
        </p:nvPicPr>
        <p:blipFill rotWithShape="1">
          <a:blip r:embed="rId2">
            <a:alphaModFix/>
          </a:blip>
          <a:srcRect/>
          <a:stretch/>
        </p:blipFill>
        <p:spPr>
          <a:xfrm>
            <a:off x="3361929" y="2453801"/>
            <a:ext cx="2779775" cy="2779775"/>
          </a:xfrm>
          <a:prstGeom prst="rect">
            <a:avLst/>
          </a:prstGeom>
          <a:noFill/>
          <a:ln>
            <a:noFill/>
          </a:ln>
        </p:spPr>
      </p:pic>
      <p:pic>
        <p:nvPicPr>
          <p:cNvPr id="16" name="Google Shape;34;p7">
            <a:extLst>
              <a:ext uri="{FF2B5EF4-FFF2-40B4-BE49-F238E27FC236}">
                <a16:creationId xmlns:a16="http://schemas.microsoft.com/office/drawing/2014/main" id="{EE4A612B-D5F3-F14F-9B3C-F7A4A2DB67C6}"/>
              </a:ext>
            </a:extLst>
          </p:cNvPr>
          <p:cNvPicPr preferRelativeResize="0"/>
          <p:nvPr userDrawn="1"/>
        </p:nvPicPr>
        <p:blipFill rotWithShape="1">
          <a:blip r:embed="rId2">
            <a:alphaModFix/>
          </a:blip>
          <a:srcRect/>
          <a:stretch/>
        </p:blipFill>
        <p:spPr>
          <a:xfrm>
            <a:off x="689618" y="2453801"/>
            <a:ext cx="2779775" cy="2779775"/>
          </a:xfrm>
          <a:prstGeom prst="rect">
            <a:avLst/>
          </a:prstGeom>
          <a:noFill/>
          <a:ln>
            <a:noFill/>
          </a:ln>
        </p:spPr>
      </p:pic>
      <p:sp>
        <p:nvSpPr>
          <p:cNvPr id="21" name="Google Shape;68;p11">
            <a:extLst>
              <a:ext uri="{FF2B5EF4-FFF2-40B4-BE49-F238E27FC236}">
                <a16:creationId xmlns:a16="http://schemas.microsoft.com/office/drawing/2014/main" id="{3A9FD1C8-1779-0C47-BB9E-072D3F9F23FA}"/>
              </a:ext>
            </a:extLst>
          </p:cNvPr>
          <p:cNvSpPr txBox="1">
            <a:spLocks/>
          </p:cNvSpPr>
          <p:nvPr userDrawn="1"/>
        </p:nvSpPr>
        <p:spPr>
          <a:xfrm>
            <a:off x="3505200" y="2810934"/>
            <a:ext cx="2497667" cy="20997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6351" indent="-6351">
              <a:tabLst/>
            </a:pPr>
            <a:r>
              <a:rPr lang="nb-NO" sz="1200">
                <a:solidFill>
                  <a:schemeClr val="bg1"/>
                </a:solidFill>
              </a:rPr>
              <a:t>Klikk for å redigere undertittelstil i malen</a:t>
            </a:r>
          </a:p>
        </p:txBody>
      </p:sp>
      <p:sp>
        <p:nvSpPr>
          <p:cNvPr id="22" name="Google Shape;68;p11">
            <a:extLst>
              <a:ext uri="{FF2B5EF4-FFF2-40B4-BE49-F238E27FC236}">
                <a16:creationId xmlns:a16="http://schemas.microsoft.com/office/drawing/2014/main" id="{82863EF7-85ED-BE46-81C7-20D19379899C}"/>
              </a:ext>
            </a:extLst>
          </p:cNvPr>
          <p:cNvSpPr txBox="1">
            <a:spLocks/>
          </p:cNvSpPr>
          <p:nvPr userDrawn="1"/>
        </p:nvSpPr>
        <p:spPr>
          <a:xfrm>
            <a:off x="815413" y="2810934"/>
            <a:ext cx="2497667" cy="20997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6351" indent="-6351">
              <a:tabLst/>
            </a:pPr>
            <a:r>
              <a:rPr lang="nb-NO" sz="1200">
                <a:solidFill>
                  <a:schemeClr val="bg1"/>
                </a:solidFill>
              </a:rPr>
              <a:t>Klikk for å redigere undertittelstil i malen</a:t>
            </a:r>
          </a:p>
        </p:txBody>
      </p:sp>
      <p:sp>
        <p:nvSpPr>
          <p:cNvPr id="23" name="Google Shape;68;p11">
            <a:extLst>
              <a:ext uri="{FF2B5EF4-FFF2-40B4-BE49-F238E27FC236}">
                <a16:creationId xmlns:a16="http://schemas.microsoft.com/office/drawing/2014/main" id="{026D1B83-7A3B-BD46-ACE2-45E5ED2B4B72}"/>
              </a:ext>
            </a:extLst>
          </p:cNvPr>
          <p:cNvSpPr txBox="1">
            <a:spLocks/>
          </p:cNvSpPr>
          <p:nvPr userDrawn="1"/>
        </p:nvSpPr>
        <p:spPr>
          <a:xfrm>
            <a:off x="8873331" y="2810934"/>
            <a:ext cx="2497667" cy="20997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6351" indent="-6351">
              <a:tabLst/>
            </a:pPr>
            <a:r>
              <a:rPr lang="nb-NO" sz="1200">
                <a:solidFill>
                  <a:schemeClr val="bg1"/>
                </a:solidFill>
              </a:rPr>
              <a:t>Klikk for å redigere undertittelstil i malen</a:t>
            </a:r>
          </a:p>
        </p:txBody>
      </p:sp>
      <p:sp>
        <p:nvSpPr>
          <p:cNvPr id="24" name="Google Shape;68;p11">
            <a:extLst>
              <a:ext uri="{FF2B5EF4-FFF2-40B4-BE49-F238E27FC236}">
                <a16:creationId xmlns:a16="http://schemas.microsoft.com/office/drawing/2014/main" id="{9885D9E9-5BFF-BB45-83EC-A01633B75DE9}"/>
              </a:ext>
            </a:extLst>
          </p:cNvPr>
          <p:cNvSpPr txBox="1">
            <a:spLocks/>
          </p:cNvSpPr>
          <p:nvPr userDrawn="1"/>
        </p:nvSpPr>
        <p:spPr>
          <a:xfrm>
            <a:off x="6183544" y="2810934"/>
            <a:ext cx="2497667" cy="20997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6351" indent="-6351">
              <a:tabLst/>
            </a:pPr>
            <a:r>
              <a:rPr lang="nb-NO" sz="1200">
                <a:solidFill>
                  <a:schemeClr val="bg1"/>
                </a:solidFill>
              </a:rPr>
              <a:t>Klikk for å redigere undertittelstil i malen</a:t>
            </a:r>
          </a:p>
        </p:txBody>
      </p:sp>
    </p:spTree>
    <p:extLst>
      <p:ext uri="{BB962C8B-B14F-4D97-AF65-F5344CB8AC3E}">
        <p14:creationId xmlns:p14="http://schemas.microsoft.com/office/powerpoint/2010/main" val="4166248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EA383D63-DC67-DE4F-B78F-424AA451BD05}"/>
              </a:ext>
            </a:extLst>
          </p:cNvPr>
          <p:cNvSpPr>
            <a:spLocks noGrp="1"/>
          </p:cNvSpPr>
          <p:nvPr>
            <p:ph type="pic" sz="quarter" idx="11"/>
          </p:nvPr>
        </p:nvSpPr>
        <p:spPr>
          <a:xfrm>
            <a:off x="0" y="0"/>
            <a:ext cx="12192000" cy="6858000"/>
          </a:xfrm>
        </p:spPr>
        <p:txBody>
          <a:bodyPr/>
          <a:lstStyle/>
          <a:p>
            <a:r>
              <a:rPr lang="nb-NO"/>
              <a:t>Klikk på ikonet for å legge til et bilde</a:t>
            </a:r>
          </a:p>
        </p:txBody>
      </p:sp>
    </p:spTree>
    <p:extLst>
      <p:ext uri="{BB962C8B-B14F-4D97-AF65-F5344CB8AC3E}">
        <p14:creationId xmlns:p14="http://schemas.microsoft.com/office/powerpoint/2010/main" val="1991162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refleksjonsoppgave x 2 1" preserve="1" userDrawn="1">
  <p:cSld name="refleksjonsoppgave x 2 1">
    <p:spTree>
      <p:nvGrpSpPr>
        <p:cNvPr id="1" name="Shape 57"/>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EDB81DCA-3D4A-594D-A895-3A6CC04BCFA0}"/>
              </a:ext>
            </a:extLst>
          </p:cNvPr>
          <p:cNvSpPr>
            <a:spLocks noGrp="1"/>
          </p:cNvSpPr>
          <p:nvPr>
            <p:ph type="pic" sz="quarter" idx="10"/>
          </p:nvPr>
        </p:nvSpPr>
        <p:spPr>
          <a:xfrm>
            <a:off x="6106245" y="0"/>
            <a:ext cx="6085755" cy="6858000"/>
          </a:xfrm>
        </p:spPr>
        <p:txBody>
          <a:bodyPr/>
          <a:lstStyle/>
          <a:p>
            <a:r>
              <a:rPr lang="nb-NO"/>
              <a:t>Klikk på ikonet for å legge til et bilde</a:t>
            </a:r>
          </a:p>
        </p:txBody>
      </p:sp>
      <p:sp>
        <p:nvSpPr>
          <p:cNvPr id="59" name="Google Shape;59;p10"/>
          <p:cNvSpPr/>
          <p:nvPr/>
        </p:nvSpPr>
        <p:spPr>
          <a:xfrm>
            <a:off x="4007400" y="6242673"/>
            <a:ext cx="4177200" cy="522000"/>
          </a:xfrm>
          <a:prstGeom prst="roundRect">
            <a:avLst>
              <a:gd name="adj" fmla="val 16667"/>
            </a:avLst>
          </a:prstGeom>
          <a:solidFill>
            <a:srgbClr val="2C7B8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 name="Google Shape;60;p10"/>
          <p:cNvSpPr txBox="1">
            <a:spLocks noGrp="1"/>
          </p:cNvSpPr>
          <p:nvPr>
            <p:ph type="subTitle" idx="1"/>
          </p:nvPr>
        </p:nvSpPr>
        <p:spPr>
          <a:xfrm>
            <a:off x="4007400" y="6234323"/>
            <a:ext cx="4177200" cy="5220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900"/>
              <a:buNone/>
              <a:defRPr sz="1200">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r>
              <a:rPr lang="nb-NO"/>
              <a:t>Klikk for å redigere undertittelstil i malen</a:t>
            </a:r>
            <a:endParaRPr/>
          </a:p>
        </p:txBody>
      </p:sp>
      <p:sp>
        <p:nvSpPr>
          <p:cNvPr id="61" name="Google Shape;61;p10"/>
          <p:cNvSpPr/>
          <p:nvPr/>
        </p:nvSpPr>
        <p:spPr>
          <a:xfrm>
            <a:off x="586667" y="1110005"/>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62" name="Google Shape;62;p10"/>
          <p:cNvSpPr txBox="1">
            <a:spLocks noGrp="1"/>
          </p:cNvSpPr>
          <p:nvPr>
            <p:ph type="subTitle" idx="2"/>
          </p:nvPr>
        </p:nvSpPr>
        <p:spPr>
          <a:xfrm>
            <a:off x="586667" y="505133"/>
            <a:ext cx="5040000" cy="522000"/>
          </a:xfrm>
          <a:prstGeom prst="rect">
            <a:avLst/>
          </a:prstGeom>
        </p:spPr>
        <p:txBody>
          <a:bodyPr spcFirstLastPara="1" wrap="square" lIns="0" tIns="91425" rIns="91425" bIns="91425" anchor="t" anchorCtr="0">
            <a:normAutofit/>
          </a:bodyPr>
          <a:lstStyle>
            <a:lvl1pPr marL="8466" lvl="0" indent="-8466" rtl="0">
              <a:spcBef>
                <a:spcPts val="0"/>
              </a:spcBef>
              <a:spcAft>
                <a:spcPts val="0"/>
              </a:spcAft>
              <a:buClr>
                <a:schemeClr val="accent3"/>
              </a:buClr>
              <a:buSzPts val="900"/>
              <a:buNone/>
              <a:tabLst/>
              <a:defRPr sz="12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63" name="Google Shape;63;p10"/>
          <p:cNvSpPr txBox="1">
            <a:spLocks noGrp="1"/>
          </p:cNvSpPr>
          <p:nvPr>
            <p:ph type="title"/>
          </p:nvPr>
        </p:nvSpPr>
        <p:spPr>
          <a:xfrm>
            <a:off x="586667" y="1274267"/>
            <a:ext cx="6230800" cy="1301600"/>
          </a:xfrm>
          <a:prstGeom prst="rect">
            <a:avLst/>
          </a:prstGeom>
        </p:spPr>
        <p:txBody>
          <a:bodyPr spcFirstLastPara="1" wrap="square" lIns="0" tIns="91425" rIns="91425" bIns="91425" anchor="t" anchorCtr="0">
            <a:normAutofit/>
          </a:bodyPr>
          <a:lstStyle>
            <a:lvl1pPr lvl="0" rtl="0">
              <a:spcBef>
                <a:spcPts val="0"/>
              </a:spcBef>
              <a:spcAft>
                <a:spcPts val="0"/>
              </a:spcAft>
              <a:buSzPts val="2400"/>
              <a:buNone/>
              <a:defRPr sz="32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64" name="Google Shape;64;p10"/>
          <p:cNvSpPr txBox="1">
            <a:spLocks noGrp="1"/>
          </p:cNvSpPr>
          <p:nvPr>
            <p:ph type="body" idx="3"/>
          </p:nvPr>
        </p:nvSpPr>
        <p:spPr>
          <a:xfrm>
            <a:off x="586667" y="2622967"/>
            <a:ext cx="5040000" cy="2681200"/>
          </a:xfrm>
          <a:prstGeom prst="rect">
            <a:avLst/>
          </a:prstGeom>
        </p:spPr>
        <p:txBody>
          <a:bodyPr spcFirstLastPara="1" wrap="square" lIns="0" tIns="91425" rIns="91425" bIns="91425" anchor="t" anchorCtr="0">
            <a:normAutofit/>
          </a:bodyPr>
          <a:lstStyle>
            <a:lvl1pPr marL="8466" lvl="0" indent="0" rtl="0">
              <a:spcBef>
                <a:spcPts val="0"/>
              </a:spcBef>
              <a:spcAft>
                <a:spcPts val="0"/>
              </a:spcAft>
              <a:buClr>
                <a:srgbClr val="5B6670"/>
              </a:buClr>
              <a:buSzPts val="1100"/>
              <a:buFontTx/>
              <a:buNone/>
              <a:tabLst/>
              <a:defRPr sz="1467">
                <a:solidFill>
                  <a:srgbClr val="5B6670"/>
                </a:solidFill>
              </a:defRPr>
            </a:lvl1pPr>
            <a:lvl2pPr marL="1219170" lvl="1" indent="-397923" rtl="0">
              <a:spcBef>
                <a:spcPts val="0"/>
              </a:spcBef>
              <a:spcAft>
                <a:spcPts val="0"/>
              </a:spcAft>
              <a:buClr>
                <a:schemeClr val="accent2"/>
              </a:buClr>
              <a:buSzPts val="1100"/>
              <a:buChar char="○"/>
              <a:defRPr sz="1467">
                <a:solidFill>
                  <a:schemeClr val="accent2"/>
                </a:solidFill>
              </a:defRPr>
            </a:lvl2pPr>
            <a:lvl3pPr marL="1828754" lvl="2" indent="-397923" rtl="0">
              <a:spcBef>
                <a:spcPts val="0"/>
              </a:spcBef>
              <a:spcAft>
                <a:spcPts val="0"/>
              </a:spcAft>
              <a:buClr>
                <a:schemeClr val="accent2"/>
              </a:buClr>
              <a:buSzPts val="1100"/>
              <a:buChar char="■"/>
              <a:defRPr sz="1467">
                <a:solidFill>
                  <a:schemeClr val="accent2"/>
                </a:solidFill>
              </a:defRPr>
            </a:lvl3pPr>
            <a:lvl4pPr marL="2438339" lvl="3" indent="-397923" rtl="0">
              <a:spcBef>
                <a:spcPts val="0"/>
              </a:spcBef>
              <a:spcAft>
                <a:spcPts val="0"/>
              </a:spcAft>
              <a:buClr>
                <a:schemeClr val="accent2"/>
              </a:buClr>
              <a:buSzPts val="1100"/>
              <a:buChar char="●"/>
              <a:defRPr sz="1467">
                <a:solidFill>
                  <a:schemeClr val="accent2"/>
                </a:solidFill>
              </a:defRPr>
            </a:lvl4pPr>
            <a:lvl5pPr marL="3047924" lvl="4" indent="-397923" rtl="0">
              <a:spcBef>
                <a:spcPts val="0"/>
              </a:spcBef>
              <a:spcAft>
                <a:spcPts val="0"/>
              </a:spcAft>
              <a:buClr>
                <a:schemeClr val="accent2"/>
              </a:buClr>
              <a:buSzPts val="1100"/>
              <a:buChar char="○"/>
              <a:defRPr sz="1467">
                <a:solidFill>
                  <a:schemeClr val="accent2"/>
                </a:solidFill>
              </a:defRPr>
            </a:lvl5pPr>
            <a:lvl6pPr marL="3657509" lvl="5" indent="-397923" rtl="0">
              <a:spcBef>
                <a:spcPts val="0"/>
              </a:spcBef>
              <a:spcAft>
                <a:spcPts val="0"/>
              </a:spcAft>
              <a:buClr>
                <a:schemeClr val="accent2"/>
              </a:buClr>
              <a:buSzPts val="1100"/>
              <a:buChar char="■"/>
              <a:defRPr sz="1467">
                <a:solidFill>
                  <a:schemeClr val="accent2"/>
                </a:solidFill>
              </a:defRPr>
            </a:lvl6pPr>
            <a:lvl7pPr marL="4267093" lvl="6" indent="-397923" rtl="0">
              <a:spcBef>
                <a:spcPts val="0"/>
              </a:spcBef>
              <a:spcAft>
                <a:spcPts val="0"/>
              </a:spcAft>
              <a:buClr>
                <a:schemeClr val="accent2"/>
              </a:buClr>
              <a:buSzPts val="1100"/>
              <a:buChar char="●"/>
              <a:defRPr sz="1467">
                <a:solidFill>
                  <a:schemeClr val="accent2"/>
                </a:solidFill>
              </a:defRPr>
            </a:lvl7pPr>
            <a:lvl8pPr marL="4876678" lvl="7" indent="-397923" rtl="0">
              <a:spcBef>
                <a:spcPts val="0"/>
              </a:spcBef>
              <a:spcAft>
                <a:spcPts val="0"/>
              </a:spcAft>
              <a:buClr>
                <a:schemeClr val="accent2"/>
              </a:buClr>
              <a:buSzPts val="1100"/>
              <a:buChar char="○"/>
              <a:defRPr sz="1467">
                <a:solidFill>
                  <a:schemeClr val="accent2"/>
                </a:solidFill>
              </a:defRPr>
            </a:lvl8pPr>
            <a:lvl9pPr marL="5486263" lvl="8" indent="-397923" rtl="0">
              <a:spcBef>
                <a:spcPts val="0"/>
              </a:spcBef>
              <a:spcAft>
                <a:spcPts val="0"/>
              </a:spcAft>
              <a:buClr>
                <a:schemeClr val="accent2"/>
              </a:buClr>
              <a:buSzPts val="1100"/>
              <a:buChar char="■"/>
              <a:defRPr sz="1467">
                <a:solidFill>
                  <a:schemeClr val="accent2"/>
                </a:solidFill>
              </a:defRPr>
            </a:lvl9pPr>
          </a:lstStyle>
          <a:p>
            <a:pPr lvl="0"/>
            <a:r>
              <a:rPr lang="nb-NO"/>
              <a:t>Klikk for å redigere tekststiler i malen</a:t>
            </a:r>
          </a:p>
        </p:txBody>
      </p:sp>
    </p:spTree>
    <p:extLst>
      <p:ext uri="{BB962C8B-B14F-4D97-AF65-F5344CB8AC3E}">
        <p14:creationId xmlns:p14="http://schemas.microsoft.com/office/powerpoint/2010/main" val="3270158735"/>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refleksjonsoppgave x 2" preserve="1">
  <p:cSld name="1_refleksjonsoppgave x 2">
    <p:spTree>
      <p:nvGrpSpPr>
        <p:cNvPr id="1" name="Shape 45"/>
        <p:cNvGrpSpPr/>
        <p:nvPr/>
      </p:nvGrpSpPr>
      <p:grpSpPr>
        <a:xfrm>
          <a:off x="0" y="0"/>
          <a:ext cx="0" cy="0"/>
          <a:chOff x="0" y="0"/>
          <a:chExt cx="0" cy="0"/>
        </a:xfrm>
      </p:grpSpPr>
      <p:sp>
        <p:nvSpPr>
          <p:cNvPr id="46" name="Google Shape;46;p9"/>
          <p:cNvSpPr/>
          <p:nvPr/>
        </p:nvSpPr>
        <p:spPr>
          <a:xfrm>
            <a:off x="4007400" y="6242673"/>
            <a:ext cx="4177200" cy="522000"/>
          </a:xfrm>
          <a:prstGeom prst="roundRect">
            <a:avLst>
              <a:gd name="adj" fmla="val 16667"/>
            </a:avLst>
          </a:prstGeom>
          <a:solidFill>
            <a:srgbClr val="2C7B8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 name="Google Shape;47;p9"/>
          <p:cNvSpPr txBox="1">
            <a:spLocks noGrp="1"/>
          </p:cNvSpPr>
          <p:nvPr>
            <p:ph type="subTitle" idx="1"/>
          </p:nvPr>
        </p:nvSpPr>
        <p:spPr>
          <a:xfrm>
            <a:off x="4007400" y="6242673"/>
            <a:ext cx="4177200" cy="522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9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a:r>
              <a:rPr lang="nb-NO"/>
              <a:t>Klikk for å redigere undertittelstil i malen</a:t>
            </a:r>
            <a:endParaRPr/>
          </a:p>
        </p:txBody>
      </p:sp>
      <p:sp>
        <p:nvSpPr>
          <p:cNvPr id="48" name="Google Shape;48;p9"/>
          <p:cNvSpPr/>
          <p:nvPr/>
        </p:nvSpPr>
        <p:spPr>
          <a:xfrm>
            <a:off x="586667" y="1110005"/>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49" name="Google Shape;49;p9"/>
          <p:cNvSpPr/>
          <p:nvPr/>
        </p:nvSpPr>
        <p:spPr>
          <a:xfrm>
            <a:off x="6716027" y="1110005"/>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50" name="Google Shape;50;p9"/>
          <p:cNvSpPr/>
          <p:nvPr/>
        </p:nvSpPr>
        <p:spPr>
          <a:xfrm>
            <a:off x="6089649" y="521356"/>
            <a:ext cx="12712" cy="5526557"/>
          </a:xfrm>
          <a:custGeom>
            <a:avLst/>
            <a:gdLst/>
            <a:ahLst/>
            <a:cxnLst/>
            <a:rect l="l" t="t" r="r" b="b"/>
            <a:pathLst>
              <a:path w="20954" h="9109710" extrusionOk="0">
                <a:moveTo>
                  <a:pt x="20941" y="0"/>
                </a:moveTo>
                <a:lnTo>
                  <a:pt x="0" y="0"/>
                </a:lnTo>
                <a:lnTo>
                  <a:pt x="0" y="9109670"/>
                </a:lnTo>
                <a:lnTo>
                  <a:pt x="20941" y="9109670"/>
                </a:lnTo>
                <a:lnTo>
                  <a:pt x="20941" y="0"/>
                </a:lnTo>
                <a:close/>
              </a:path>
            </a:pathLst>
          </a:custGeom>
          <a:solidFill>
            <a:srgbClr val="CDD2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51" name="Google Shape;51;p9"/>
          <p:cNvSpPr txBox="1">
            <a:spLocks noGrp="1"/>
          </p:cNvSpPr>
          <p:nvPr>
            <p:ph type="subTitle" idx="2"/>
          </p:nvPr>
        </p:nvSpPr>
        <p:spPr>
          <a:xfrm>
            <a:off x="6741097" y="505133"/>
            <a:ext cx="5040000" cy="522000"/>
          </a:xfrm>
          <a:prstGeom prst="rect">
            <a:avLst/>
          </a:prstGeom>
        </p:spPr>
        <p:txBody>
          <a:bodyPr spcFirstLastPara="1" wrap="square" lIns="0" tIns="91425" rIns="91425" bIns="91425" anchor="t" anchorCtr="0">
            <a:normAutofit/>
          </a:bodyPr>
          <a:lstStyle>
            <a:lvl1pPr marL="8466" lvl="0" indent="-8466" rtl="0">
              <a:spcBef>
                <a:spcPts val="0"/>
              </a:spcBef>
              <a:spcAft>
                <a:spcPts val="0"/>
              </a:spcAft>
              <a:buClr>
                <a:schemeClr val="accent3"/>
              </a:buClr>
              <a:buSzPts val="900"/>
              <a:buNone/>
              <a:tabLst/>
              <a:defRPr sz="12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52" name="Google Shape;52;p9"/>
          <p:cNvSpPr txBox="1">
            <a:spLocks noGrp="1"/>
          </p:cNvSpPr>
          <p:nvPr>
            <p:ph type="subTitle" idx="3"/>
          </p:nvPr>
        </p:nvSpPr>
        <p:spPr>
          <a:xfrm>
            <a:off x="586667" y="505133"/>
            <a:ext cx="5040000" cy="522000"/>
          </a:xfrm>
          <a:prstGeom prst="rect">
            <a:avLst/>
          </a:prstGeom>
        </p:spPr>
        <p:txBody>
          <a:bodyPr spcFirstLastPara="1" wrap="square" lIns="0" tIns="91425" rIns="91425" bIns="91425" anchor="t" anchorCtr="0">
            <a:normAutofit/>
          </a:bodyPr>
          <a:lstStyle>
            <a:lvl1pPr marL="8466" lvl="0" indent="-8466" rtl="0">
              <a:spcBef>
                <a:spcPts val="0"/>
              </a:spcBef>
              <a:spcAft>
                <a:spcPts val="0"/>
              </a:spcAft>
              <a:buClr>
                <a:schemeClr val="accent3"/>
              </a:buClr>
              <a:buSzPts val="900"/>
              <a:buNone/>
              <a:tabLst/>
              <a:defRPr sz="12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53" name="Google Shape;53;p9"/>
          <p:cNvSpPr txBox="1">
            <a:spLocks noGrp="1"/>
          </p:cNvSpPr>
          <p:nvPr>
            <p:ph type="title"/>
          </p:nvPr>
        </p:nvSpPr>
        <p:spPr>
          <a:xfrm>
            <a:off x="586667" y="1274267"/>
            <a:ext cx="5040000" cy="1301600"/>
          </a:xfrm>
          <a:prstGeom prst="rect">
            <a:avLst/>
          </a:prstGeom>
        </p:spPr>
        <p:txBody>
          <a:bodyPr spcFirstLastPara="1" wrap="square" lIns="0" tIns="91425" rIns="91425" bIns="91425" anchor="t" anchorCtr="0">
            <a:normAutofit/>
          </a:bodyPr>
          <a:lstStyle>
            <a:lvl1pPr lvl="0">
              <a:spcBef>
                <a:spcPts val="0"/>
              </a:spcBef>
              <a:spcAft>
                <a:spcPts val="0"/>
              </a:spcAft>
              <a:buSzPts val="2400"/>
              <a:buNone/>
              <a:defRPr sz="32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4" name="Google Shape;54;p9"/>
          <p:cNvSpPr txBox="1">
            <a:spLocks noGrp="1"/>
          </p:cNvSpPr>
          <p:nvPr>
            <p:ph type="title" idx="4"/>
          </p:nvPr>
        </p:nvSpPr>
        <p:spPr>
          <a:xfrm>
            <a:off x="6731000" y="1274267"/>
            <a:ext cx="5025033" cy="1301600"/>
          </a:xfrm>
          <a:prstGeom prst="rect">
            <a:avLst/>
          </a:prstGeom>
        </p:spPr>
        <p:txBody>
          <a:bodyPr spcFirstLastPara="1" wrap="square" lIns="0" tIns="91425" rIns="91425" bIns="91425" anchor="t" anchorCtr="0">
            <a:normAutofit/>
          </a:bodyPr>
          <a:lstStyle>
            <a:lvl1pPr lvl="0" rtl="0">
              <a:spcBef>
                <a:spcPts val="0"/>
              </a:spcBef>
              <a:spcAft>
                <a:spcPts val="0"/>
              </a:spcAft>
              <a:buSzPts val="2400"/>
              <a:buNone/>
              <a:defRPr sz="32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5" name="Google Shape;55;p9"/>
          <p:cNvSpPr txBox="1">
            <a:spLocks noGrp="1"/>
          </p:cNvSpPr>
          <p:nvPr>
            <p:ph type="body" idx="5"/>
          </p:nvPr>
        </p:nvSpPr>
        <p:spPr>
          <a:xfrm>
            <a:off x="6741109" y="2622967"/>
            <a:ext cx="5040000" cy="2681200"/>
          </a:xfrm>
          <a:prstGeom prst="rect">
            <a:avLst/>
          </a:prstGeom>
        </p:spPr>
        <p:txBody>
          <a:bodyPr spcFirstLastPara="1" wrap="square" lIns="0" tIns="91425" rIns="91425" bIns="91425" anchor="t" anchorCtr="0">
            <a:normAutofit/>
          </a:bodyPr>
          <a:lstStyle>
            <a:lvl1pPr marL="8466" lvl="0" indent="0">
              <a:spcBef>
                <a:spcPts val="0"/>
              </a:spcBef>
              <a:spcAft>
                <a:spcPts val="0"/>
              </a:spcAft>
              <a:buClr>
                <a:srgbClr val="5B6670"/>
              </a:buClr>
              <a:buSzPts val="1100"/>
              <a:buFontTx/>
              <a:buNone/>
              <a:tabLst/>
              <a:defRPr sz="1467">
                <a:solidFill>
                  <a:srgbClr val="5B6670"/>
                </a:solidFill>
              </a:defRPr>
            </a:lvl1pPr>
            <a:lvl2pPr marL="1219170" lvl="1" indent="-397923">
              <a:spcBef>
                <a:spcPts val="0"/>
              </a:spcBef>
              <a:spcAft>
                <a:spcPts val="0"/>
              </a:spcAft>
              <a:buClr>
                <a:schemeClr val="accent2"/>
              </a:buClr>
              <a:buSzPts val="1100"/>
              <a:buChar char="○"/>
              <a:defRPr sz="1467">
                <a:solidFill>
                  <a:schemeClr val="accent2"/>
                </a:solidFill>
              </a:defRPr>
            </a:lvl2pPr>
            <a:lvl3pPr marL="1828754" lvl="2" indent="-397923">
              <a:spcBef>
                <a:spcPts val="0"/>
              </a:spcBef>
              <a:spcAft>
                <a:spcPts val="0"/>
              </a:spcAft>
              <a:buClr>
                <a:schemeClr val="accent2"/>
              </a:buClr>
              <a:buSzPts val="1100"/>
              <a:buChar char="■"/>
              <a:defRPr sz="1467">
                <a:solidFill>
                  <a:schemeClr val="accent2"/>
                </a:solidFill>
              </a:defRPr>
            </a:lvl3pPr>
            <a:lvl4pPr marL="2438339" lvl="3" indent="-397923">
              <a:spcBef>
                <a:spcPts val="0"/>
              </a:spcBef>
              <a:spcAft>
                <a:spcPts val="0"/>
              </a:spcAft>
              <a:buClr>
                <a:schemeClr val="accent2"/>
              </a:buClr>
              <a:buSzPts val="1100"/>
              <a:buChar char="●"/>
              <a:defRPr sz="1467">
                <a:solidFill>
                  <a:schemeClr val="accent2"/>
                </a:solidFill>
              </a:defRPr>
            </a:lvl4pPr>
            <a:lvl5pPr marL="3047924" lvl="4" indent="-397923">
              <a:spcBef>
                <a:spcPts val="0"/>
              </a:spcBef>
              <a:spcAft>
                <a:spcPts val="0"/>
              </a:spcAft>
              <a:buClr>
                <a:schemeClr val="accent2"/>
              </a:buClr>
              <a:buSzPts val="1100"/>
              <a:buChar char="○"/>
              <a:defRPr sz="1467">
                <a:solidFill>
                  <a:schemeClr val="accent2"/>
                </a:solidFill>
              </a:defRPr>
            </a:lvl5pPr>
            <a:lvl6pPr marL="3657509" lvl="5" indent="-397923">
              <a:spcBef>
                <a:spcPts val="0"/>
              </a:spcBef>
              <a:spcAft>
                <a:spcPts val="0"/>
              </a:spcAft>
              <a:buClr>
                <a:schemeClr val="accent2"/>
              </a:buClr>
              <a:buSzPts val="1100"/>
              <a:buChar char="■"/>
              <a:defRPr sz="1467">
                <a:solidFill>
                  <a:schemeClr val="accent2"/>
                </a:solidFill>
              </a:defRPr>
            </a:lvl6pPr>
            <a:lvl7pPr marL="4267093" lvl="6" indent="-397923">
              <a:spcBef>
                <a:spcPts val="0"/>
              </a:spcBef>
              <a:spcAft>
                <a:spcPts val="0"/>
              </a:spcAft>
              <a:buClr>
                <a:schemeClr val="accent2"/>
              </a:buClr>
              <a:buSzPts val="1100"/>
              <a:buChar char="●"/>
              <a:defRPr sz="1467">
                <a:solidFill>
                  <a:schemeClr val="accent2"/>
                </a:solidFill>
              </a:defRPr>
            </a:lvl7pPr>
            <a:lvl8pPr marL="4876678" lvl="7" indent="-397923">
              <a:spcBef>
                <a:spcPts val="0"/>
              </a:spcBef>
              <a:spcAft>
                <a:spcPts val="0"/>
              </a:spcAft>
              <a:buClr>
                <a:schemeClr val="accent2"/>
              </a:buClr>
              <a:buSzPts val="1100"/>
              <a:buChar char="○"/>
              <a:defRPr sz="1467">
                <a:solidFill>
                  <a:schemeClr val="accent2"/>
                </a:solidFill>
              </a:defRPr>
            </a:lvl8pPr>
            <a:lvl9pPr marL="5486263" lvl="8" indent="-397923">
              <a:spcBef>
                <a:spcPts val="0"/>
              </a:spcBef>
              <a:spcAft>
                <a:spcPts val="0"/>
              </a:spcAft>
              <a:buClr>
                <a:schemeClr val="accent2"/>
              </a:buClr>
              <a:buSzPts val="1100"/>
              <a:buChar char="■"/>
              <a:defRPr sz="1467">
                <a:solidFill>
                  <a:schemeClr val="accent2"/>
                </a:solidFill>
              </a:defRPr>
            </a:lvl9pPr>
          </a:lstStyle>
          <a:p>
            <a:pPr lvl="0"/>
            <a:r>
              <a:rPr lang="nb-NO"/>
              <a:t>Klikk for å redigere tekststiler i malen</a:t>
            </a:r>
          </a:p>
        </p:txBody>
      </p:sp>
      <p:sp>
        <p:nvSpPr>
          <p:cNvPr id="56" name="Google Shape;56;p9"/>
          <p:cNvSpPr txBox="1">
            <a:spLocks noGrp="1"/>
          </p:cNvSpPr>
          <p:nvPr>
            <p:ph type="body" idx="6"/>
          </p:nvPr>
        </p:nvSpPr>
        <p:spPr>
          <a:xfrm>
            <a:off x="586667" y="2622967"/>
            <a:ext cx="5040000" cy="2681200"/>
          </a:xfrm>
          <a:prstGeom prst="rect">
            <a:avLst/>
          </a:prstGeom>
        </p:spPr>
        <p:txBody>
          <a:bodyPr spcFirstLastPara="1" wrap="square" lIns="0" tIns="91425" rIns="91425" bIns="91425" anchor="t" anchorCtr="0">
            <a:normAutofit/>
          </a:bodyPr>
          <a:lstStyle>
            <a:lvl1pPr marL="8466" lvl="0" indent="0" rtl="0">
              <a:spcBef>
                <a:spcPts val="0"/>
              </a:spcBef>
              <a:spcAft>
                <a:spcPts val="0"/>
              </a:spcAft>
              <a:buClr>
                <a:srgbClr val="5B6670"/>
              </a:buClr>
              <a:buSzPts val="1100"/>
              <a:buFontTx/>
              <a:buNone/>
              <a:tabLst/>
              <a:defRPr sz="1467">
                <a:solidFill>
                  <a:srgbClr val="5B6670"/>
                </a:solidFill>
              </a:defRPr>
            </a:lvl1pPr>
            <a:lvl2pPr marL="1219170" lvl="1" indent="-397923" rtl="0">
              <a:spcBef>
                <a:spcPts val="0"/>
              </a:spcBef>
              <a:spcAft>
                <a:spcPts val="0"/>
              </a:spcAft>
              <a:buClr>
                <a:schemeClr val="accent2"/>
              </a:buClr>
              <a:buSzPts val="1100"/>
              <a:buChar char="○"/>
              <a:defRPr sz="1467">
                <a:solidFill>
                  <a:schemeClr val="accent2"/>
                </a:solidFill>
              </a:defRPr>
            </a:lvl2pPr>
            <a:lvl3pPr marL="1828754" lvl="2" indent="-397923" rtl="0">
              <a:spcBef>
                <a:spcPts val="0"/>
              </a:spcBef>
              <a:spcAft>
                <a:spcPts val="0"/>
              </a:spcAft>
              <a:buClr>
                <a:schemeClr val="accent2"/>
              </a:buClr>
              <a:buSzPts val="1100"/>
              <a:buChar char="■"/>
              <a:defRPr sz="1467">
                <a:solidFill>
                  <a:schemeClr val="accent2"/>
                </a:solidFill>
              </a:defRPr>
            </a:lvl3pPr>
            <a:lvl4pPr marL="2438339" lvl="3" indent="-397923" rtl="0">
              <a:spcBef>
                <a:spcPts val="0"/>
              </a:spcBef>
              <a:spcAft>
                <a:spcPts val="0"/>
              </a:spcAft>
              <a:buClr>
                <a:schemeClr val="accent2"/>
              </a:buClr>
              <a:buSzPts val="1100"/>
              <a:buChar char="●"/>
              <a:defRPr sz="1467">
                <a:solidFill>
                  <a:schemeClr val="accent2"/>
                </a:solidFill>
              </a:defRPr>
            </a:lvl4pPr>
            <a:lvl5pPr marL="3047924" lvl="4" indent="-397923" rtl="0">
              <a:spcBef>
                <a:spcPts val="0"/>
              </a:spcBef>
              <a:spcAft>
                <a:spcPts val="0"/>
              </a:spcAft>
              <a:buClr>
                <a:schemeClr val="accent2"/>
              </a:buClr>
              <a:buSzPts val="1100"/>
              <a:buChar char="○"/>
              <a:defRPr sz="1467">
                <a:solidFill>
                  <a:schemeClr val="accent2"/>
                </a:solidFill>
              </a:defRPr>
            </a:lvl5pPr>
            <a:lvl6pPr marL="3657509" lvl="5" indent="-397923" rtl="0">
              <a:spcBef>
                <a:spcPts val="0"/>
              </a:spcBef>
              <a:spcAft>
                <a:spcPts val="0"/>
              </a:spcAft>
              <a:buClr>
                <a:schemeClr val="accent2"/>
              </a:buClr>
              <a:buSzPts val="1100"/>
              <a:buChar char="■"/>
              <a:defRPr sz="1467">
                <a:solidFill>
                  <a:schemeClr val="accent2"/>
                </a:solidFill>
              </a:defRPr>
            </a:lvl6pPr>
            <a:lvl7pPr marL="4267093" lvl="6" indent="-397923" rtl="0">
              <a:spcBef>
                <a:spcPts val="0"/>
              </a:spcBef>
              <a:spcAft>
                <a:spcPts val="0"/>
              </a:spcAft>
              <a:buClr>
                <a:schemeClr val="accent2"/>
              </a:buClr>
              <a:buSzPts val="1100"/>
              <a:buChar char="●"/>
              <a:defRPr sz="1467">
                <a:solidFill>
                  <a:schemeClr val="accent2"/>
                </a:solidFill>
              </a:defRPr>
            </a:lvl7pPr>
            <a:lvl8pPr marL="4876678" lvl="7" indent="-397923" rtl="0">
              <a:spcBef>
                <a:spcPts val="0"/>
              </a:spcBef>
              <a:spcAft>
                <a:spcPts val="0"/>
              </a:spcAft>
              <a:buClr>
                <a:schemeClr val="accent2"/>
              </a:buClr>
              <a:buSzPts val="1100"/>
              <a:buChar char="○"/>
              <a:defRPr sz="1467">
                <a:solidFill>
                  <a:schemeClr val="accent2"/>
                </a:solidFill>
              </a:defRPr>
            </a:lvl8pPr>
            <a:lvl9pPr marL="5486263" lvl="8" indent="-397923" rtl="0">
              <a:spcBef>
                <a:spcPts val="0"/>
              </a:spcBef>
              <a:spcAft>
                <a:spcPts val="0"/>
              </a:spcAft>
              <a:buClr>
                <a:schemeClr val="accent2"/>
              </a:buClr>
              <a:buSzPts val="1100"/>
              <a:buChar char="■"/>
              <a:defRPr sz="1467">
                <a:solidFill>
                  <a:schemeClr val="accent2"/>
                </a:solidFill>
              </a:defRPr>
            </a:lvl9pPr>
          </a:lstStyle>
          <a:p>
            <a:pPr lvl="0"/>
            <a:r>
              <a:rPr lang="nb-NO"/>
              <a:t>Klikk for å redigere tekststiler i malen</a:t>
            </a:r>
          </a:p>
        </p:txBody>
      </p:sp>
    </p:spTree>
    <p:extLst>
      <p:ext uri="{BB962C8B-B14F-4D97-AF65-F5344CB8AC3E}">
        <p14:creationId xmlns:p14="http://schemas.microsoft.com/office/powerpoint/2010/main" val="3496551974"/>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m med overskrift">
    <p:spTree>
      <p:nvGrpSpPr>
        <p:cNvPr id="1" name=""/>
        <p:cNvGrpSpPr/>
        <p:nvPr/>
      </p:nvGrpSpPr>
      <p:grpSpPr>
        <a:xfrm>
          <a:off x="0" y="0"/>
          <a:ext cx="0" cy="0"/>
          <a:chOff x="0" y="0"/>
          <a:chExt cx="0" cy="0"/>
        </a:xfrm>
      </p:grpSpPr>
      <p:sp>
        <p:nvSpPr>
          <p:cNvPr id="4" name="Google Shape;76;p12">
            <a:extLst>
              <a:ext uri="{FF2B5EF4-FFF2-40B4-BE49-F238E27FC236}">
                <a16:creationId xmlns:a16="http://schemas.microsoft.com/office/drawing/2014/main" id="{22040B22-10E5-B84F-BB3C-AE0E4C5F6638}"/>
              </a:ext>
            </a:extLst>
          </p:cNvPr>
          <p:cNvSpPr txBox="1">
            <a:spLocks noGrp="1"/>
          </p:cNvSpPr>
          <p:nvPr>
            <p:ph type="title"/>
          </p:nvPr>
        </p:nvSpPr>
        <p:spPr>
          <a:xfrm>
            <a:off x="712500" y="549333"/>
            <a:ext cx="10766800" cy="766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a:lvl1pPr>
            <a:lvl2pPr lvl="1" algn="ctr" rtl="0">
              <a:spcBef>
                <a:spcPts val="0"/>
              </a:spcBef>
              <a:spcAft>
                <a:spcPts val="0"/>
              </a:spcAft>
              <a:buSzPts val="2800"/>
              <a:buNone/>
              <a:defRPr>
                <a:latin typeface="Open Sans"/>
                <a:ea typeface="Open Sans"/>
                <a:cs typeface="Open Sans"/>
                <a:sym typeface="Open Sans"/>
              </a:defRPr>
            </a:lvl2pPr>
            <a:lvl3pPr lvl="2" algn="ctr" rtl="0">
              <a:spcBef>
                <a:spcPts val="0"/>
              </a:spcBef>
              <a:spcAft>
                <a:spcPts val="0"/>
              </a:spcAft>
              <a:buSzPts val="2800"/>
              <a:buNone/>
              <a:defRPr>
                <a:latin typeface="Open Sans"/>
                <a:ea typeface="Open Sans"/>
                <a:cs typeface="Open Sans"/>
                <a:sym typeface="Open Sans"/>
              </a:defRPr>
            </a:lvl3pPr>
            <a:lvl4pPr lvl="3" algn="ctr" rtl="0">
              <a:spcBef>
                <a:spcPts val="0"/>
              </a:spcBef>
              <a:spcAft>
                <a:spcPts val="0"/>
              </a:spcAft>
              <a:buSzPts val="2800"/>
              <a:buNone/>
              <a:defRPr>
                <a:latin typeface="Open Sans"/>
                <a:ea typeface="Open Sans"/>
                <a:cs typeface="Open Sans"/>
                <a:sym typeface="Open Sans"/>
              </a:defRPr>
            </a:lvl4pPr>
            <a:lvl5pPr lvl="4" algn="ctr" rtl="0">
              <a:spcBef>
                <a:spcPts val="0"/>
              </a:spcBef>
              <a:spcAft>
                <a:spcPts val="0"/>
              </a:spcAft>
              <a:buSzPts val="2800"/>
              <a:buNone/>
              <a:defRPr>
                <a:latin typeface="Open Sans"/>
                <a:ea typeface="Open Sans"/>
                <a:cs typeface="Open Sans"/>
                <a:sym typeface="Open Sans"/>
              </a:defRPr>
            </a:lvl5pPr>
            <a:lvl6pPr lvl="5" algn="ctr" rtl="0">
              <a:spcBef>
                <a:spcPts val="0"/>
              </a:spcBef>
              <a:spcAft>
                <a:spcPts val="0"/>
              </a:spcAft>
              <a:buSzPts val="2800"/>
              <a:buNone/>
              <a:defRPr>
                <a:latin typeface="Open Sans"/>
                <a:ea typeface="Open Sans"/>
                <a:cs typeface="Open Sans"/>
                <a:sym typeface="Open Sans"/>
              </a:defRPr>
            </a:lvl6pPr>
            <a:lvl7pPr lvl="6" algn="ctr" rtl="0">
              <a:spcBef>
                <a:spcPts val="0"/>
              </a:spcBef>
              <a:spcAft>
                <a:spcPts val="0"/>
              </a:spcAft>
              <a:buSzPts val="2800"/>
              <a:buNone/>
              <a:defRPr>
                <a:latin typeface="Open Sans"/>
                <a:ea typeface="Open Sans"/>
                <a:cs typeface="Open Sans"/>
                <a:sym typeface="Open Sans"/>
              </a:defRPr>
            </a:lvl7pPr>
            <a:lvl8pPr lvl="7" algn="ctr" rtl="0">
              <a:spcBef>
                <a:spcPts val="0"/>
              </a:spcBef>
              <a:spcAft>
                <a:spcPts val="0"/>
              </a:spcAft>
              <a:buSzPts val="2800"/>
              <a:buNone/>
              <a:defRPr>
                <a:latin typeface="Open Sans"/>
                <a:ea typeface="Open Sans"/>
                <a:cs typeface="Open Sans"/>
                <a:sym typeface="Open Sans"/>
              </a:defRPr>
            </a:lvl8pPr>
            <a:lvl9pPr lvl="8" algn="ctr"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77;p12">
            <a:extLst>
              <a:ext uri="{FF2B5EF4-FFF2-40B4-BE49-F238E27FC236}">
                <a16:creationId xmlns:a16="http://schemas.microsoft.com/office/drawing/2014/main" id="{6FB68313-3985-B44B-9EDC-0A92E0B2772D}"/>
              </a:ext>
            </a:extLst>
          </p:cNvPr>
          <p:cNvSpPr/>
          <p:nvPr userDrawn="1"/>
        </p:nvSpPr>
        <p:spPr>
          <a:xfrm>
            <a:off x="5842001" y="1382236"/>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6" name="Google Shape;78;p12">
            <a:extLst>
              <a:ext uri="{FF2B5EF4-FFF2-40B4-BE49-F238E27FC236}">
                <a16:creationId xmlns:a16="http://schemas.microsoft.com/office/drawing/2014/main" id="{103A74F2-413E-6745-A659-C7A72EF0C78A}"/>
              </a:ext>
            </a:extLst>
          </p:cNvPr>
          <p:cNvSpPr txBox="1">
            <a:spLocks noGrp="1"/>
          </p:cNvSpPr>
          <p:nvPr>
            <p:ph type="subTitle" idx="1"/>
          </p:nvPr>
        </p:nvSpPr>
        <p:spPr>
          <a:xfrm>
            <a:off x="2595400" y="1488000"/>
            <a:ext cx="7001200" cy="6936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5B666F"/>
              </a:buClr>
              <a:buSzPts val="1000"/>
              <a:buNone/>
              <a:defRPr sz="1333">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spTree>
    <p:extLst>
      <p:ext uri="{BB962C8B-B14F-4D97-AF65-F5344CB8AC3E}">
        <p14:creationId xmlns:p14="http://schemas.microsoft.com/office/powerpoint/2010/main" val="4256488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kk for i dag">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E6E88A82-BB71-0642-8E10-A5DE3D3AD507}"/>
              </a:ext>
            </a:extLst>
          </p:cNvPr>
          <p:cNvSpPr>
            <a:spLocks noGrp="1"/>
          </p:cNvSpPr>
          <p:nvPr>
            <p:ph type="pic" sz="quarter" idx="10"/>
          </p:nvPr>
        </p:nvSpPr>
        <p:spPr>
          <a:xfrm>
            <a:off x="0" y="0"/>
            <a:ext cx="12192000" cy="6858000"/>
          </a:xfrm>
        </p:spPr>
        <p:txBody>
          <a:bodyPr/>
          <a:lstStyle>
            <a:lvl1pPr marL="152396" indent="0">
              <a:buNone/>
              <a:defRPr/>
            </a:lvl1pPr>
          </a:lstStyle>
          <a:p>
            <a:r>
              <a:rPr lang="nb-NO"/>
              <a:t>Klikk på ikonet for å legge til et bilde</a:t>
            </a:r>
          </a:p>
        </p:txBody>
      </p:sp>
      <p:pic>
        <p:nvPicPr>
          <p:cNvPr id="6" name="Google Shape;16;p3">
            <a:extLst>
              <a:ext uri="{FF2B5EF4-FFF2-40B4-BE49-F238E27FC236}">
                <a16:creationId xmlns:a16="http://schemas.microsoft.com/office/drawing/2014/main" id="{063D3FDA-4A37-6D4D-BE18-266237BDE162}"/>
              </a:ext>
            </a:extLst>
          </p:cNvPr>
          <p:cNvPicPr preferRelativeResize="0"/>
          <p:nvPr userDrawn="1"/>
        </p:nvPicPr>
        <p:blipFill rotWithShape="1">
          <a:blip r:embed="rId2">
            <a:alphaModFix/>
          </a:blip>
          <a:srcRect/>
          <a:stretch/>
        </p:blipFill>
        <p:spPr>
          <a:xfrm>
            <a:off x="4854303" y="6121025"/>
            <a:ext cx="2483395" cy="433304"/>
          </a:xfrm>
          <a:prstGeom prst="rect">
            <a:avLst/>
          </a:prstGeom>
          <a:noFill/>
          <a:ln>
            <a:noFill/>
          </a:ln>
        </p:spPr>
      </p:pic>
      <p:sp>
        <p:nvSpPr>
          <p:cNvPr id="7" name="Google Shape;17;p3">
            <a:extLst>
              <a:ext uri="{FF2B5EF4-FFF2-40B4-BE49-F238E27FC236}">
                <a16:creationId xmlns:a16="http://schemas.microsoft.com/office/drawing/2014/main" id="{547B545A-B96A-3040-A64F-5B110111BDDB}"/>
              </a:ext>
            </a:extLst>
          </p:cNvPr>
          <p:cNvSpPr/>
          <p:nvPr userDrawn="1"/>
        </p:nvSpPr>
        <p:spPr>
          <a:xfrm>
            <a:off x="5841582" y="4051010"/>
            <a:ext cx="508508" cy="25425"/>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8" name="Google Shape;14;p3">
            <a:extLst>
              <a:ext uri="{FF2B5EF4-FFF2-40B4-BE49-F238E27FC236}">
                <a16:creationId xmlns:a16="http://schemas.microsoft.com/office/drawing/2014/main" id="{E32A3D5C-9893-6A43-9B40-28655795BA5D}"/>
              </a:ext>
            </a:extLst>
          </p:cNvPr>
          <p:cNvSpPr txBox="1">
            <a:spLocks/>
          </p:cNvSpPr>
          <p:nvPr userDrawn="1"/>
        </p:nvSpPr>
        <p:spPr>
          <a:xfrm>
            <a:off x="1776000" y="2563000"/>
            <a:ext cx="8640000" cy="1122400"/>
          </a:xfrm>
          <a:prstGeom prst="rect">
            <a:avLst/>
          </a:prstGeom>
          <a:noFill/>
          <a:ln>
            <a:noFill/>
          </a:ln>
        </p:spPr>
        <p:txBody>
          <a:bodyPr spcFirstLastPara="1" wrap="square" lIns="121900" tIns="121900" rIns="121900" bIns="121900" anchor="b" anchorCtr="0">
            <a:norm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lt1"/>
              </a:buClr>
              <a:buSzPts val="3600"/>
              <a:buFont typeface="Titillium Web"/>
              <a:buNone/>
              <a:defRPr sz="3600" b="1" i="0" u="none" strike="noStrike" cap="none">
                <a:solidFill>
                  <a:schemeClr val="lt1"/>
                </a:solidFill>
                <a:latin typeface="Titillium Web"/>
                <a:ea typeface="Titillium Web"/>
                <a:cs typeface="Titillium Web"/>
                <a:sym typeface="Titillium Web"/>
              </a:defRPr>
            </a:lvl1pPr>
            <a:lvl2pPr marR="0" lvl="1"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r>
              <a:rPr lang="nb-NO" sz="4800"/>
              <a:t>Takk for i dag</a:t>
            </a:r>
          </a:p>
        </p:txBody>
      </p:sp>
    </p:spTree>
    <p:extLst>
      <p:ext uri="{BB962C8B-B14F-4D97-AF65-F5344CB8AC3E}">
        <p14:creationId xmlns:p14="http://schemas.microsoft.com/office/powerpoint/2010/main" val="33013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tat">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5F1F76BC-2011-984B-9AF0-465FA4BF2996}"/>
              </a:ext>
            </a:extLst>
          </p:cNvPr>
          <p:cNvSpPr>
            <a:spLocks noGrp="1"/>
          </p:cNvSpPr>
          <p:nvPr>
            <p:ph type="pic" sz="quarter" idx="10"/>
          </p:nvPr>
        </p:nvSpPr>
        <p:spPr>
          <a:xfrm>
            <a:off x="0" y="0"/>
            <a:ext cx="12192000" cy="6858000"/>
          </a:xfrm>
        </p:spPr>
        <p:txBody>
          <a:bodyPr/>
          <a:lstStyle>
            <a:lvl1pPr marL="152396" indent="0">
              <a:buNone/>
              <a:defRPr/>
            </a:lvl1pPr>
          </a:lstStyle>
          <a:p>
            <a:r>
              <a:rPr lang="nb-NO"/>
              <a:t>Klikk på ikonet for å legge til et bilde</a:t>
            </a:r>
          </a:p>
        </p:txBody>
      </p:sp>
      <p:sp>
        <p:nvSpPr>
          <p:cNvPr id="5" name="Plassholder for tekst 3">
            <a:extLst>
              <a:ext uri="{FF2B5EF4-FFF2-40B4-BE49-F238E27FC236}">
                <a16:creationId xmlns:a16="http://schemas.microsoft.com/office/drawing/2014/main" id="{16420242-8CF4-1545-B79B-5BC05412BDDB}"/>
              </a:ext>
            </a:extLst>
          </p:cNvPr>
          <p:cNvSpPr>
            <a:spLocks noGrp="1"/>
          </p:cNvSpPr>
          <p:nvPr>
            <p:ph type="body" sz="quarter" idx="11"/>
          </p:nvPr>
        </p:nvSpPr>
        <p:spPr>
          <a:xfrm>
            <a:off x="1791950" y="1190626"/>
            <a:ext cx="8608101" cy="4476749"/>
          </a:xfrm>
        </p:spPr>
        <p:txBody>
          <a:bodyPr anchor="ctr">
            <a:normAutofit/>
          </a:bodyPr>
          <a:lstStyle>
            <a:lvl1pPr marL="152396" indent="0" algn="ctr" rtl="0">
              <a:lnSpc>
                <a:spcPct val="150000"/>
              </a:lnSpc>
              <a:buFontTx/>
              <a:buNone/>
              <a:defRPr lang="nb-NO" sz="3200" b="1" i="1" u="none" strike="noStrike" smtClean="0">
                <a:solidFill>
                  <a:schemeClr val="bg1"/>
                </a:solidFill>
                <a:effectLst/>
              </a:defRPr>
            </a:lvl1pPr>
          </a:lstStyle>
          <a:p>
            <a:pPr lvl="0" rtl="0"/>
            <a:r>
              <a:rPr lang="nb-NO" b="0">
                <a:effectLst/>
              </a:rPr>
              <a:t>Klikk for å redigere tekststiler i malen</a:t>
            </a:r>
          </a:p>
        </p:txBody>
      </p:sp>
      <p:grpSp>
        <p:nvGrpSpPr>
          <p:cNvPr id="6" name="Gruppe 5">
            <a:extLst>
              <a:ext uri="{FF2B5EF4-FFF2-40B4-BE49-F238E27FC236}">
                <a16:creationId xmlns:a16="http://schemas.microsoft.com/office/drawing/2014/main" id="{FDAC3FFF-A37E-E343-B50F-501FD8EC4042}"/>
              </a:ext>
            </a:extLst>
          </p:cNvPr>
          <p:cNvGrpSpPr/>
          <p:nvPr userDrawn="1"/>
        </p:nvGrpSpPr>
        <p:grpSpPr>
          <a:xfrm>
            <a:off x="1151483" y="1127738"/>
            <a:ext cx="9889036" cy="4602525"/>
            <a:chOff x="899591" y="841318"/>
            <a:chExt cx="7416777" cy="3451894"/>
          </a:xfrm>
        </p:grpSpPr>
        <p:pic>
          <p:nvPicPr>
            <p:cNvPr id="7" name="Bilde 6" descr="Et bilde som inneholder tekst, utklipp&#10;&#10;Automatisk generert beskrivelse">
              <a:extLst>
                <a:ext uri="{FF2B5EF4-FFF2-40B4-BE49-F238E27FC236}">
                  <a16:creationId xmlns:a16="http://schemas.microsoft.com/office/drawing/2014/main" id="{6885FF70-D243-4E44-A84D-E682CC8991ED}"/>
                </a:ext>
              </a:extLst>
            </p:cNvPr>
            <p:cNvPicPr>
              <a:picLocks noChangeAspect="1"/>
            </p:cNvPicPr>
            <p:nvPr userDrawn="1"/>
          </p:nvPicPr>
          <p:blipFill>
            <a:blip r:embed="rId2"/>
            <a:stretch>
              <a:fillRect/>
            </a:stretch>
          </p:blipFill>
          <p:spPr>
            <a:xfrm>
              <a:off x="899591" y="841318"/>
              <a:ext cx="432000" cy="281302"/>
            </a:xfrm>
            <a:prstGeom prst="rect">
              <a:avLst/>
            </a:prstGeom>
          </p:spPr>
        </p:pic>
        <p:pic>
          <p:nvPicPr>
            <p:cNvPr id="8" name="Bilde 7" descr="Et bilde som inneholder tekst, utklipp&#10;&#10;Automatisk generert beskrivelse">
              <a:extLst>
                <a:ext uri="{FF2B5EF4-FFF2-40B4-BE49-F238E27FC236}">
                  <a16:creationId xmlns:a16="http://schemas.microsoft.com/office/drawing/2014/main" id="{191FFD1B-84AA-BF4E-B540-16512B14CCBE}"/>
                </a:ext>
              </a:extLst>
            </p:cNvPr>
            <p:cNvPicPr>
              <a:picLocks noChangeAspect="1"/>
            </p:cNvPicPr>
            <p:nvPr userDrawn="1"/>
          </p:nvPicPr>
          <p:blipFill>
            <a:blip r:embed="rId2"/>
            <a:stretch>
              <a:fillRect/>
            </a:stretch>
          </p:blipFill>
          <p:spPr>
            <a:xfrm>
              <a:off x="7884368" y="4011910"/>
              <a:ext cx="432000" cy="281302"/>
            </a:xfrm>
            <a:prstGeom prst="rect">
              <a:avLst/>
            </a:prstGeom>
          </p:spPr>
        </p:pic>
      </p:grpSp>
    </p:spTree>
    <p:extLst>
      <p:ext uri="{BB962C8B-B14F-4D97-AF65-F5344CB8AC3E}">
        <p14:creationId xmlns:p14="http://schemas.microsoft.com/office/powerpoint/2010/main" val="868481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på bilde">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B0CDD0C4-5EC0-7742-92B7-79408924D6EE}"/>
              </a:ext>
            </a:extLst>
          </p:cNvPr>
          <p:cNvSpPr>
            <a:spLocks noGrp="1"/>
          </p:cNvSpPr>
          <p:nvPr>
            <p:ph type="pic" sz="quarter" idx="10"/>
          </p:nvPr>
        </p:nvSpPr>
        <p:spPr>
          <a:xfrm>
            <a:off x="0" y="0"/>
            <a:ext cx="12192000" cy="6858000"/>
          </a:xfrm>
        </p:spPr>
        <p:txBody>
          <a:bodyPr/>
          <a:lstStyle>
            <a:lvl1pPr marL="152396" indent="0">
              <a:buNone/>
              <a:defRPr/>
            </a:lvl1pPr>
          </a:lstStyle>
          <a:p>
            <a:r>
              <a:rPr lang="nb-NO"/>
              <a:t>Klikk på ikonet for å legge til et bilde</a:t>
            </a:r>
          </a:p>
        </p:txBody>
      </p:sp>
      <p:sp>
        <p:nvSpPr>
          <p:cNvPr id="5" name="Plassholder for tekst 3">
            <a:extLst>
              <a:ext uri="{FF2B5EF4-FFF2-40B4-BE49-F238E27FC236}">
                <a16:creationId xmlns:a16="http://schemas.microsoft.com/office/drawing/2014/main" id="{BC9C219A-448F-194F-9AC9-C64192625D1A}"/>
              </a:ext>
            </a:extLst>
          </p:cNvPr>
          <p:cNvSpPr>
            <a:spLocks noGrp="1"/>
          </p:cNvSpPr>
          <p:nvPr>
            <p:ph type="body" sz="quarter" idx="11"/>
          </p:nvPr>
        </p:nvSpPr>
        <p:spPr>
          <a:xfrm>
            <a:off x="2340555" y="1190626"/>
            <a:ext cx="7510892" cy="4476749"/>
          </a:xfrm>
        </p:spPr>
        <p:txBody>
          <a:bodyPr anchor="ctr"/>
          <a:lstStyle>
            <a:lvl1pPr marL="152396" indent="0" algn="ctr" rtl="0">
              <a:buFontTx/>
              <a:buNone/>
              <a:defRPr lang="nb-NO" sz="2000" b="1" i="0" u="none" strike="noStrike" smtClean="0">
                <a:solidFill>
                  <a:schemeClr val="bg1"/>
                </a:solidFill>
                <a:effectLst/>
              </a:defRPr>
            </a:lvl1pPr>
          </a:lstStyle>
          <a:p>
            <a:pPr lvl="0" rtl="0"/>
            <a:r>
              <a:rPr lang="nb-NO" b="0">
                <a:effectLst/>
              </a:rPr>
              <a:t>Klikk for å redigere tekststiler i malen</a:t>
            </a:r>
          </a:p>
        </p:txBody>
      </p:sp>
      <p:pic>
        <p:nvPicPr>
          <p:cNvPr id="6" name="Google Shape;16;p3">
            <a:extLst>
              <a:ext uri="{FF2B5EF4-FFF2-40B4-BE49-F238E27FC236}">
                <a16:creationId xmlns:a16="http://schemas.microsoft.com/office/drawing/2014/main" id="{A58CD93C-B3D0-C54A-8050-79F3FD5D7B65}"/>
              </a:ext>
            </a:extLst>
          </p:cNvPr>
          <p:cNvPicPr preferRelativeResize="0"/>
          <p:nvPr userDrawn="1"/>
        </p:nvPicPr>
        <p:blipFill rotWithShape="1">
          <a:blip r:embed="rId2">
            <a:alphaModFix/>
          </a:blip>
          <a:srcRect/>
          <a:stretch/>
        </p:blipFill>
        <p:spPr>
          <a:xfrm>
            <a:off x="4854303" y="6121025"/>
            <a:ext cx="2483395" cy="433304"/>
          </a:xfrm>
          <a:prstGeom prst="rect">
            <a:avLst/>
          </a:prstGeom>
          <a:noFill/>
          <a:ln>
            <a:noFill/>
          </a:ln>
        </p:spPr>
      </p:pic>
    </p:spTree>
    <p:extLst>
      <p:ext uri="{BB962C8B-B14F-4D97-AF65-F5344CB8AC3E}">
        <p14:creationId xmlns:p14="http://schemas.microsoft.com/office/powerpoint/2010/main" val="3954793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4061323" y="3053577"/>
            <a:ext cx="4069200" cy="233929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sz="5067" b="1" i="0">
                <a:solidFill>
                  <a:schemeClr val="lt1"/>
                </a:solidFill>
                <a:latin typeface="Arial"/>
                <a:ea typeface="Arial"/>
                <a:cs typeface="Arial"/>
                <a:sym typeface="Aria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r>
              <a:rPr lang="nb-NO"/>
              <a:t>Klikk for å redigere tittelstil</a:t>
            </a:r>
            <a:endParaRPr/>
          </a:p>
        </p:txBody>
      </p:sp>
      <p:sp>
        <p:nvSpPr>
          <p:cNvPr id="19" name="Google Shape;19;p34"/>
          <p:cNvSpPr txBox="1">
            <a:spLocks noGrp="1"/>
          </p:cNvSpPr>
          <p:nvPr>
            <p:ph type="body" idx="1"/>
          </p:nvPr>
        </p:nvSpPr>
        <p:spPr>
          <a:xfrm>
            <a:off x="2311477" y="2330555"/>
            <a:ext cx="7565200" cy="27514071"/>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0"/>
              </a:spcBef>
              <a:spcAft>
                <a:spcPts val="0"/>
              </a:spcAft>
              <a:buSzPts val="600"/>
              <a:buNone/>
              <a:defRPr sz="19866" b="1" i="0">
                <a:solidFill>
                  <a:schemeClr val="dk1"/>
                </a:solidFill>
                <a:latin typeface="Arial"/>
                <a:ea typeface="Arial"/>
                <a:cs typeface="Arial"/>
                <a:sym typeface="Arial"/>
              </a:defRPr>
            </a:lvl1pPr>
            <a:lvl2pPr marL="1219170" lvl="1" indent="-304792" algn="l">
              <a:lnSpc>
                <a:spcPct val="100000"/>
              </a:lnSpc>
              <a:spcBef>
                <a:spcPts val="0"/>
              </a:spcBef>
              <a:spcAft>
                <a:spcPts val="0"/>
              </a:spcAft>
              <a:buSzPts val="600"/>
              <a:buNone/>
              <a:defRPr/>
            </a:lvl2pPr>
            <a:lvl3pPr marL="1828754" lvl="2" indent="-304792" algn="l">
              <a:lnSpc>
                <a:spcPct val="100000"/>
              </a:lnSpc>
              <a:spcBef>
                <a:spcPts val="0"/>
              </a:spcBef>
              <a:spcAft>
                <a:spcPts val="0"/>
              </a:spcAft>
              <a:buSzPts val="600"/>
              <a:buNone/>
              <a:defRPr/>
            </a:lvl3pPr>
            <a:lvl4pPr marL="2438339" lvl="3" indent="-304792" algn="l">
              <a:lnSpc>
                <a:spcPct val="100000"/>
              </a:lnSpc>
              <a:spcBef>
                <a:spcPts val="0"/>
              </a:spcBef>
              <a:spcAft>
                <a:spcPts val="0"/>
              </a:spcAft>
              <a:buSzPts val="600"/>
              <a:buNone/>
              <a:defRPr/>
            </a:lvl4pPr>
            <a:lvl5pPr marL="3047924" lvl="4" indent="-304792" algn="l">
              <a:lnSpc>
                <a:spcPct val="100000"/>
              </a:lnSpc>
              <a:spcBef>
                <a:spcPts val="0"/>
              </a:spcBef>
              <a:spcAft>
                <a:spcPts val="0"/>
              </a:spcAft>
              <a:buSzPts val="600"/>
              <a:buNone/>
              <a:defRPr/>
            </a:lvl5pPr>
            <a:lvl6pPr marL="3657509" lvl="5" indent="-304792" algn="l">
              <a:lnSpc>
                <a:spcPct val="100000"/>
              </a:lnSpc>
              <a:spcBef>
                <a:spcPts val="0"/>
              </a:spcBef>
              <a:spcAft>
                <a:spcPts val="0"/>
              </a:spcAft>
              <a:buSzPts val="600"/>
              <a:buNone/>
              <a:defRPr/>
            </a:lvl6pPr>
            <a:lvl7pPr marL="4267093" lvl="6" indent="-304792" algn="l">
              <a:lnSpc>
                <a:spcPct val="100000"/>
              </a:lnSpc>
              <a:spcBef>
                <a:spcPts val="0"/>
              </a:spcBef>
              <a:spcAft>
                <a:spcPts val="0"/>
              </a:spcAft>
              <a:buSzPts val="600"/>
              <a:buNone/>
              <a:defRPr/>
            </a:lvl7pPr>
            <a:lvl8pPr marL="4876678" lvl="7" indent="-304792" algn="l">
              <a:lnSpc>
                <a:spcPct val="100000"/>
              </a:lnSpc>
              <a:spcBef>
                <a:spcPts val="0"/>
              </a:spcBef>
              <a:spcAft>
                <a:spcPts val="0"/>
              </a:spcAft>
              <a:buSzPts val="600"/>
              <a:buNone/>
              <a:defRPr/>
            </a:lvl8pPr>
            <a:lvl9pPr marL="5486263" lvl="8" indent="-304792" algn="l">
              <a:lnSpc>
                <a:spcPct val="100000"/>
              </a:lnSpc>
              <a:spcBef>
                <a:spcPts val="0"/>
              </a:spcBef>
              <a:spcAft>
                <a:spcPts val="0"/>
              </a:spcAft>
              <a:buSzPts val="600"/>
              <a:buNone/>
              <a:defRPr/>
            </a:lvl9pPr>
          </a:lstStyle>
          <a:p>
            <a:pPr lvl="0"/>
            <a:r>
              <a:rPr lang="nb-NO"/>
              <a:t>Klikk for å redigere tekststiler i malen</a:t>
            </a:r>
          </a:p>
        </p:txBody>
      </p:sp>
      <p:sp>
        <p:nvSpPr>
          <p:cNvPr id="20" name="Google Shape;20;p34"/>
          <p:cNvSpPr txBox="1">
            <a:spLocks noGrp="1"/>
          </p:cNvSpPr>
          <p:nvPr>
            <p:ph type="ftr" idx="11"/>
          </p:nvPr>
        </p:nvSpPr>
        <p:spPr>
          <a:xfrm>
            <a:off x="4145280" y="6377940"/>
            <a:ext cx="3901600"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21" name="Google Shape;21;p34"/>
          <p:cNvSpPr txBox="1">
            <a:spLocks noGrp="1"/>
          </p:cNvSpPr>
          <p:nvPr>
            <p:ph type="dt" idx="10"/>
          </p:nvPr>
        </p:nvSpPr>
        <p:spPr>
          <a:xfrm>
            <a:off x="609600" y="6377940"/>
            <a:ext cx="280400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22" name="Google Shape;22;p34"/>
          <p:cNvSpPr txBox="1">
            <a:spLocks noGrp="1"/>
          </p:cNvSpPr>
          <p:nvPr>
            <p:ph type="sldNum" idx="12"/>
          </p:nvPr>
        </p:nvSpPr>
        <p:spPr>
          <a:xfrm>
            <a:off x="8778241" y="6377940"/>
            <a:ext cx="2804000" cy="164212"/>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29515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1/31/2023</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93987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a:xfrm>
            <a:off x="4061323" y="3053578"/>
            <a:ext cx="4069200" cy="2339101"/>
          </a:xfrm>
        </p:spPr>
        <p:txBody>
          <a:bodyPr/>
          <a:lstStyle/>
          <a:p>
            <a:r>
              <a:rPr lang="en-US"/>
              <a:t>Click to edit Master title style</a:t>
            </a:r>
            <a:endParaRPr lang="en-GB"/>
          </a:p>
        </p:txBody>
      </p:sp>
    </p:spTree>
    <p:extLst>
      <p:ext uri="{BB962C8B-B14F-4D97-AF65-F5344CB8AC3E}">
        <p14:creationId xmlns:p14="http://schemas.microsoft.com/office/powerpoint/2010/main" val="310880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
        <p:cNvGrpSpPr/>
        <p:nvPr/>
      </p:nvGrpSpPr>
      <p:grpSpPr>
        <a:xfrm>
          <a:off x="0" y="0"/>
          <a:ext cx="0" cy="0"/>
          <a:chOff x="0" y="0"/>
          <a:chExt cx="0" cy="0"/>
        </a:xfrm>
      </p:grpSpPr>
      <p:sp>
        <p:nvSpPr>
          <p:cNvPr id="41" name="Google Shape;41;p35"/>
          <p:cNvSpPr txBox="1">
            <a:spLocks noGrp="1"/>
          </p:cNvSpPr>
          <p:nvPr>
            <p:ph type="title"/>
          </p:nvPr>
        </p:nvSpPr>
        <p:spPr>
          <a:xfrm>
            <a:off x="4061323" y="3053577"/>
            <a:ext cx="4069200" cy="777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sz="5067" b="1" i="0">
                <a:solidFill>
                  <a:schemeClr val="lt1"/>
                </a:solidFill>
                <a:latin typeface="Arial"/>
                <a:ea typeface="Arial"/>
                <a:cs typeface="Arial"/>
                <a:sym typeface="Aria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42" name="Google Shape;42;p35"/>
          <p:cNvSpPr txBox="1">
            <a:spLocks noGrp="1"/>
          </p:cNvSpPr>
          <p:nvPr>
            <p:ph type="body" idx="1"/>
          </p:nvPr>
        </p:nvSpPr>
        <p:spPr>
          <a:xfrm>
            <a:off x="609600" y="1577340"/>
            <a:ext cx="5303600" cy="276999"/>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0"/>
              </a:spcBef>
              <a:spcAft>
                <a:spcPts val="0"/>
              </a:spcAft>
              <a:buSzPts val="600"/>
              <a:buNone/>
              <a:defRPr/>
            </a:lvl1pPr>
            <a:lvl2pPr marL="1219170" lvl="1" indent="-304792" algn="l">
              <a:lnSpc>
                <a:spcPct val="100000"/>
              </a:lnSpc>
              <a:spcBef>
                <a:spcPts val="0"/>
              </a:spcBef>
              <a:spcAft>
                <a:spcPts val="0"/>
              </a:spcAft>
              <a:buSzPts val="600"/>
              <a:buNone/>
              <a:defRPr/>
            </a:lvl2pPr>
            <a:lvl3pPr marL="1828754" lvl="2" indent="-304792" algn="l">
              <a:lnSpc>
                <a:spcPct val="100000"/>
              </a:lnSpc>
              <a:spcBef>
                <a:spcPts val="0"/>
              </a:spcBef>
              <a:spcAft>
                <a:spcPts val="0"/>
              </a:spcAft>
              <a:buSzPts val="600"/>
              <a:buNone/>
              <a:defRPr/>
            </a:lvl3pPr>
            <a:lvl4pPr marL="2438339" lvl="3" indent="-304792" algn="l">
              <a:lnSpc>
                <a:spcPct val="100000"/>
              </a:lnSpc>
              <a:spcBef>
                <a:spcPts val="0"/>
              </a:spcBef>
              <a:spcAft>
                <a:spcPts val="0"/>
              </a:spcAft>
              <a:buSzPts val="600"/>
              <a:buNone/>
              <a:defRPr/>
            </a:lvl4pPr>
            <a:lvl5pPr marL="3047924" lvl="4" indent="-304792" algn="l">
              <a:lnSpc>
                <a:spcPct val="100000"/>
              </a:lnSpc>
              <a:spcBef>
                <a:spcPts val="0"/>
              </a:spcBef>
              <a:spcAft>
                <a:spcPts val="0"/>
              </a:spcAft>
              <a:buSzPts val="600"/>
              <a:buNone/>
              <a:defRPr/>
            </a:lvl5pPr>
            <a:lvl6pPr marL="3657509" lvl="5" indent="-304792" algn="l">
              <a:lnSpc>
                <a:spcPct val="100000"/>
              </a:lnSpc>
              <a:spcBef>
                <a:spcPts val="0"/>
              </a:spcBef>
              <a:spcAft>
                <a:spcPts val="0"/>
              </a:spcAft>
              <a:buSzPts val="600"/>
              <a:buNone/>
              <a:defRPr/>
            </a:lvl6pPr>
            <a:lvl7pPr marL="4267093" lvl="6" indent="-304792" algn="l">
              <a:lnSpc>
                <a:spcPct val="100000"/>
              </a:lnSpc>
              <a:spcBef>
                <a:spcPts val="0"/>
              </a:spcBef>
              <a:spcAft>
                <a:spcPts val="0"/>
              </a:spcAft>
              <a:buSzPts val="600"/>
              <a:buNone/>
              <a:defRPr/>
            </a:lvl7pPr>
            <a:lvl8pPr marL="4876678" lvl="7" indent="-304792" algn="l">
              <a:lnSpc>
                <a:spcPct val="100000"/>
              </a:lnSpc>
              <a:spcBef>
                <a:spcPts val="0"/>
              </a:spcBef>
              <a:spcAft>
                <a:spcPts val="0"/>
              </a:spcAft>
              <a:buSzPts val="600"/>
              <a:buNone/>
              <a:defRPr/>
            </a:lvl8pPr>
            <a:lvl9pPr marL="5486263" lvl="8" indent="-304792" algn="l">
              <a:lnSpc>
                <a:spcPct val="100000"/>
              </a:lnSpc>
              <a:spcBef>
                <a:spcPts val="0"/>
              </a:spcBef>
              <a:spcAft>
                <a:spcPts val="0"/>
              </a:spcAft>
              <a:buSzPts val="600"/>
              <a:buNone/>
              <a:defRPr/>
            </a:lvl9pPr>
          </a:lstStyle>
          <a:p>
            <a:endParaRPr/>
          </a:p>
        </p:txBody>
      </p:sp>
      <p:sp>
        <p:nvSpPr>
          <p:cNvPr id="43" name="Google Shape;43;p35"/>
          <p:cNvSpPr txBox="1">
            <a:spLocks noGrp="1"/>
          </p:cNvSpPr>
          <p:nvPr>
            <p:ph type="body" idx="2"/>
          </p:nvPr>
        </p:nvSpPr>
        <p:spPr>
          <a:xfrm>
            <a:off x="6278880" y="1577340"/>
            <a:ext cx="5303600" cy="276999"/>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0"/>
              </a:spcBef>
              <a:spcAft>
                <a:spcPts val="0"/>
              </a:spcAft>
              <a:buSzPts val="600"/>
              <a:buNone/>
              <a:defRPr/>
            </a:lvl1pPr>
            <a:lvl2pPr marL="1219170" lvl="1" indent="-304792" algn="l">
              <a:lnSpc>
                <a:spcPct val="100000"/>
              </a:lnSpc>
              <a:spcBef>
                <a:spcPts val="0"/>
              </a:spcBef>
              <a:spcAft>
                <a:spcPts val="0"/>
              </a:spcAft>
              <a:buSzPts val="600"/>
              <a:buNone/>
              <a:defRPr/>
            </a:lvl2pPr>
            <a:lvl3pPr marL="1828754" lvl="2" indent="-304792" algn="l">
              <a:lnSpc>
                <a:spcPct val="100000"/>
              </a:lnSpc>
              <a:spcBef>
                <a:spcPts val="0"/>
              </a:spcBef>
              <a:spcAft>
                <a:spcPts val="0"/>
              </a:spcAft>
              <a:buSzPts val="600"/>
              <a:buNone/>
              <a:defRPr/>
            </a:lvl3pPr>
            <a:lvl4pPr marL="2438339" lvl="3" indent="-304792" algn="l">
              <a:lnSpc>
                <a:spcPct val="100000"/>
              </a:lnSpc>
              <a:spcBef>
                <a:spcPts val="0"/>
              </a:spcBef>
              <a:spcAft>
                <a:spcPts val="0"/>
              </a:spcAft>
              <a:buSzPts val="600"/>
              <a:buNone/>
              <a:defRPr/>
            </a:lvl4pPr>
            <a:lvl5pPr marL="3047924" lvl="4" indent="-304792" algn="l">
              <a:lnSpc>
                <a:spcPct val="100000"/>
              </a:lnSpc>
              <a:spcBef>
                <a:spcPts val="0"/>
              </a:spcBef>
              <a:spcAft>
                <a:spcPts val="0"/>
              </a:spcAft>
              <a:buSzPts val="600"/>
              <a:buNone/>
              <a:defRPr/>
            </a:lvl5pPr>
            <a:lvl6pPr marL="3657509" lvl="5" indent="-304792" algn="l">
              <a:lnSpc>
                <a:spcPct val="100000"/>
              </a:lnSpc>
              <a:spcBef>
                <a:spcPts val="0"/>
              </a:spcBef>
              <a:spcAft>
                <a:spcPts val="0"/>
              </a:spcAft>
              <a:buSzPts val="600"/>
              <a:buNone/>
              <a:defRPr/>
            </a:lvl6pPr>
            <a:lvl7pPr marL="4267093" lvl="6" indent="-304792" algn="l">
              <a:lnSpc>
                <a:spcPct val="100000"/>
              </a:lnSpc>
              <a:spcBef>
                <a:spcPts val="0"/>
              </a:spcBef>
              <a:spcAft>
                <a:spcPts val="0"/>
              </a:spcAft>
              <a:buSzPts val="600"/>
              <a:buNone/>
              <a:defRPr/>
            </a:lvl7pPr>
            <a:lvl8pPr marL="4876678" lvl="7" indent="-304792" algn="l">
              <a:lnSpc>
                <a:spcPct val="100000"/>
              </a:lnSpc>
              <a:spcBef>
                <a:spcPts val="0"/>
              </a:spcBef>
              <a:spcAft>
                <a:spcPts val="0"/>
              </a:spcAft>
              <a:buSzPts val="600"/>
              <a:buNone/>
              <a:defRPr/>
            </a:lvl8pPr>
            <a:lvl9pPr marL="5486263" lvl="8" indent="-304792" algn="l">
              <a:lnSpc>
                <a:spcPct val="100000"/>
              </a:lnSpc>
              <a:spcBef>
                <a:spcPts val="0"/>
              </a:spcBef>
              <a:spcAft>
                <a:spcPts val="0"/>
              </a:spcAft>
              <a:buSzPts val="600"/>
              <a:buNone/>
              <a:defRPr/>
            </a:lvl9pPr>
          </a:lstStyle>
          <a:p>
            <a:endParaRPr/>
          </a:p>
        </p:txBody>
      </p:sp>
      <p:sp>
        <p:nvSpPr>
          <p:cNvPr id="44" name="Google Shape;44;p35"/>
          <p:cNvSpPr txBox="1">
            <a:spLocks noGrp="1"/>
          </p:cNvSpPr>
          <p:nvPr>
            <p:ph type="ftr" idx="11"/>
          </p:nvPr>
        </p:nvSpPr>
        <p:spPr>
          <a:xfrm>
            <a:off x="4145280" y="6377940"/>
            <a:ext cx="3901600"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45" name="Google Shape;45;p35"/>
          <p:cNvSpPr txBox="1">
            <a:spLocks noGrp="1"/>
          </p:cNvSpPr>
          <p:nvPr>
            <p:ph type="dt" idx="10"/>
          </p:nvPr>
        </p:nvSpPr>
        <p:spPr>
          <a:xfrm>
            <a:off x="609600" y="6377940"/>
            <a:ext cx="280400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46" name="Google Shape;46;p35"/>
          <p:cNvSpPr txBox="1">
            <a:spLocks noGrp="1"/>
          </p:cNvSpPr>
          <p:nvPr>
            <p:ph type="sldNum" idx="12"/>
          </p:nvPr>
        </p:nvSpPr>
        <p:spPr>
          <a:xfrm>
            <a:off x="8778241" y="6377940"/>
            <a:ext cx="2804000" cy="164212"/>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35621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1594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4061323" y="3053578"/>
            <a:ext cx="4069200" cy="2339101"/>
          </a:xfrm>
        </p:spPr>
        <p:txBody>
          <a:bodyPr/>
          <a:lstStyle/>
          <a:p>
            <a:r>
              <a:rPr lang="en-US"/>
              <a:t>Click to edit Master title style</a:t>
            </a:r>
            <a:endParaRPr lang="en-GB"/>
          </a:p>
        </p:txBody>
      </p:sp>
    </p:spTree>
    <p:extLst>
      <p:ext uri="{BB962C8B-B14F-4D97-AF65-F5344CB8AC3E}">
        <p14:creationId xmlns:p14="http://schemas.microsoft.com/office/powerpoint/2010/main" val="29343778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ogo">
    <p:bg>
      <p:bgPr>
        <a:solidFill>
          <a:srgbClr val="2D7C81"/>
        </a:solidFill>
        <a:effectLst/>
      </p:bgPr>
    </p:bg>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42A12FF3-D9AC-9A44-B559-A674D51C9A40}"/>
              </a:ext>
            </a:extLst>
          </p:cNvPr>
          <p:cNvPicPr>
            <a:picLocks noChangeAspect="1"/>
          </p:cNvPicPr>
          <p:nvPr userDrawn="1"/>
        </p:nvPicPr>
        <p:blipFill>
          <a:blip r:embed="rId2"/>
          <a:stretch>
            <a:fillRect/>
          </a:stretch>
        </p:blipFill>
        <p:spPr>
          <a:xfrm>
            <a:off x="3696000" y="2681500"/>
            <a:ext cx="4800000" cy="1495000"/>
          </a:xfrm>
          <a:prstGeom prst="rect">
            <a:avLst/>
          </a:prstGeom>
        </p:spPr>
      </p:pic>
    </p:spTree>
    <p:extLst>
      <p:ext uri="{BB962C8B-B14F-4D97-AF65-F5344CB8AC3E}">
        <p14:creationId xmlns:p14="http://schemas.microsoft.com/office/powerpoint/2010/main" val="325991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0;p2">
            <a:extLst>
              <a:ext uri="{FF2B5EF4-FFF2-40B4-BE49-F238E27FC236}">
                <a16:creationId xmlns:a16="http://schemas.microsoft.com/office/drawing/2014/main" id="{0421515B-2D51-1F42-A685-BA155910D3ED}"/>
              </a:ext>
            </a:extLst>
          </p:cNvPr>
          <p:cNvSpPr txBox="1">
            <a:spLocks noGrp="1"/>
          </p:cNvSpPr>
          <p:nvPr>
            <p:ph type="ctrTitle"/>
          </p:nvPr>
        </p:nvSpPr>
        <p:spPr>
          <a:xfrm>
            <a:off x="1776000" y="1094367"/>
            <a:ext cx="8640000" cy="2736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5200"/>
              <a:buNone/>
              <a:defRPr sz="6933">
                <a:solidFill>
                  <a:schemeClr val="l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nb-NO"/>
              <a:t>Klikk for å redigere tittelstil</a:t>
            </a:r>
            <a:endParaRPr/>
          </a:p>
        </p:txBody>
      </p:sp>
      <p:sp>
        <p:nvSpPr>
          <p:cNvPr id="5" name="Google Shape;11;p2">
            <a:extLst>
              <a:ext uri="{FF2B5EF4-FFF2-40B4-BE49-F238E27FC236}">
                <a16:creationId xmlns:a16="http://schemas.microsoft.com/office/drawing/2014/main" id="{2F7BF527-2666-4240-BFA3-320FC38707A3}"/>
              </a:ext>
            </a:extLst>
          </p:cNvPr>
          <p:cNvSpPr txBox="1">
            <a:spLocks noGrp="1"/>
          </p:cNvSpPr>
          <p:nvPr>
            <p:ph type="subTitle" idx="1"/>
          </p:nvPr>
        </p:nvSpPr>
        <p:spPr>
          <a:xfrm>
            <a:off x="1776000" y="3778833"/>
            <a:ext cx="86400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4"/>
              </a:buClr>
              <a:buSzPts val="1800"/>
              <a:buFont typeface="Open Sans SemiBold"/>
              <a:buNone/>
              <a:defRPr>
                <a:solidFill>
                  <a:schemeClr val="accent4"/>
                </a:solidFill>
                <a:latin typeface="Open Sans SemiBold"/>
                <a:ea typeface="Open Sans SemiBold"/>
                <a:cs typeface="Open Sans SemiBold"/>
                <a:sym typeface="Open Sans SemiBold"/>
              </a:defRPr>
            </a:lvl1pPr>
            <a:lvl2pPr lvl="1" algn="ctr">
              <a:lnSpc>
                <a:spcPct val="100000"/>
              </a:lnSpc>
              <a:spcBef>
                <a:spcPts val="0"/>
              </a:spcBef>
              <a:spcAft>
                <a:spcPts val="0"/>
              </a:spcAft>
              <a:buClr>
                <a:schemeClr val="accent4"/>
              </a:buClr>
              <a:buSzPts val="2800"/>
              <a:buNone/>
              <a:defRPr sz="3733">
                <a:solidFill>
                  <a:schemeClr val="accent4"/>
                </a:solidFill>
              </a:defRPr>
            </a:lvl2pPr>
            <a:lvl3pPr lvl="2" algn="ctr">
              <a:lnSpc>
                <a:spcPct val="100000"/>
              </a:lnSpc>
              <a:spcBef>
                <a:spcPts val="0"/>
              </a:spcBef>
              <a:spcAft>
                <a:spcPts val="0"/>
              </a:spcAft>
              <a:buClr>
                <a:schemeClr val="accent4"/>
              </a:buClr>
              <a:buSzPts val="2800"/>
              <a:buNone/>
              <a:defRPr sz="3733">
                <a:solidFill>
                  <a:schemeClr val="accent4"/>
                </a:solidFill>
              </a:defRPr>
            </a:lvl3pPr>
            <a:lvl4pPr lvl="3" algn="ctr">
              <a:lnSpc>
                <a:spcPct val="100000"/>
              </a:lnSpc>
              <a:spcBef>
                <a:spcPts val="0"/>
              </a:spcBef>
              <a:spcAft>
                <a:spcPts val="0"/>
              </a:spcAft>
              <a:buClr>
                <a:schemeClr val="accent4"/>
              </a:buClr>
              <a:buSzPts val="2800"/>
              <a:buNone/>
              <a:defRPr sz="3733">
                <a:solidFill>
                  <a:schemeClr val="accent4"/>
                </a:solidFill>
              </a:defRPr>
            </a:lvl4pPr>
            <a:lvl5pPr lvl="4" algn="ctr">
              <a:lnSpc>
                <a:spcPct val="100000"/>
              </a:lnSpc>
              <a:spcBef>
                <a:spcPts val="0"/>
              </a:spcBef>
              <a:spcAft>
                <a:spcPts val="0"/>
              </a:spcAft>
              <a:buClr>
                <a:schemeClr val="accent4"/>
              </a:buClr>
              <a:buSzPts val="2800"/>
              <a:buNone/>
              <a:defRPr sz="3733">
                <a:solidFill>
                  <a:schemeClr val="accent4"/>
                </a:solidFill>
              </a:defRPr>
            </a:lvl5pPr>
            <a:lvl6pPr lvl="5" algn="ctr">
              <a:lnSpc>
                <a:spcPct val="100000"/>
              </a:lnSpc>
              <a:spcBef>
                <a:spcPts val="0"/>
              </a:spcBef>
              <a:spcAft>
                <a:spcPts val="0"/>
              </a:spcAft>
              <a:buClr>
                <a:schemeClr val="accent4"/>
              </a:buClr>
              <a:buSzPts val="2800"/>
              <a:buNone/>
              <a:defRPr sz="3733">
                <a:solidFill>
                  <a:schemeClr val="accent4"/>
                </a:solidFill>
              </a:defRPr>
            </a:lvl6pPr>
            <a:lvl7pPr lvl="6" algn="ctr">
              <a:lnSpc>
                <a:spcPct val="100000"/>
              </a:lnSpc>
              <a:spcBef>
                <a:spcPts val="0"/>
              </a:spcBef>
              <a:spcAft>
                <a:spcPts val="0"/>
              </a:spcAft>
              <a:buClr>
                <a:schemeClr val="accent4"/>
              </a:buClr>
              <a:buSzPts val="2800"/>
              <a:buNone/>
              <a:defRPr sz="3733">
                <a:solidFill>
                  <a:schemeClr val="accent4"/>
                </a:solidFill>
              </a:defRPr>
            </a:lvl7pPr>
            <a:lvl8pPr lvl="7" algn="ctr">
              <a:lnSpc>
                <a:spcPct val="100000"/>
              </a:lnSpc>
              <a:spcBef>
                <a:spcPts val="0"/>
              </a:spcBef>
              <a:spcAft>
                <a:spcPts val="0"/>
              </a:spcAft>
              <a:buClr>
                <a:schemeClr val="accent4"/>
              </a:buClr>
              <a:buSzPts val="2800"/>
              <a:buNone/>
              <a:defRPr sz="3733">
                <a:solidFill>
                  <a:schemeClr val="accent4"/>
                </a:solidFill>
              </a:defRPr>
            </a:lvl8pPr>
            <a:lvl9pPr lvl="8" algn="ctr">
              <a:lnSpc>
                <a:spcPct val="100000"/>
              </a:lnSpc>
              <a:spcBef>
                <a:spcPts val="0"/>
              </a:spcBef>
              <a:spcAft>
                <a:spcPts val="0"/>
              </a:spcAft>
              <a:buClr>
                <a:schemeClr val="accent4"/>
              </a:buClr>
              <a:buSzPts val="2800"/>
              <a:buNone/>
              <a:defRPr sz="3733">
                <a:solidFill>
                  <a:schemeClr val="accent4"/>
                </a:solidFill>
              </a:defRPr>
            </a:lvl9pPr>
          </a:lstStyle>
          <a:p>
            <a:r>
              <a:rPr lang="nb-NO"/>
              <a:t>Klikk for å redigere undertittelstil i malen</a:t>
            </a:r>
            <a:endParaRPr/>
          </a:p>
        </p:txBody>
      </p:sp>
      <p:pic>
        <p:nvPicPr>
          <p:cNvPr id="6" name="Google Shape;12;p2">
            <a:extLst>
              <a:ext uri="{FF2B5EF4-FFF2-40B4-BE49-F238E27FC236}">
                <a16:creationId xmlns:a16="http://schemas.microsoft.com/office/drawing/2014/main" id="{68CBE42A-4D3D-FF4F-BDEA-84539459AD04}"/>
              </a:ext>
            </a:extLst>
          </p:cNvPr>
          <p:cNvPicPr preferRelativeResize="0"/>
          <p:nvPr userDrawn="1"/>
        </p:nvPicPr>
        <p:blipFill rotWithShape="1">
          <a:blip r:embed="rId3">
            <a:alphaModFix/>
          </a:blip>
          <a:srcRect/>
          <a:stretch/>
        </p:blipFill>
        <p:spPr>
          <a:xfrm>
            <a:off x="4854303" y="6121025"/>
            <a:ext cx="2483395" cy="433304"/>
          </a:xfrm>
          <a:prstGeom prst="rect">
            <a:avLst/>
          </a:prstGeom>
          <a:noFill/>
          <a:ln>
            <a:noFill/>
          </a:ln>
        </p:spPr>
      </p:pic>
    </p:spTree>
    <p:extLst>
      <p:ext uri="{BB962C8B-B14F-4D97-AF65-F5344CB8AC3E}">
        <p14:creationId xmlns:p14="http://schemas.microsoft.com/office/powerpoint/2010/main" val="3552385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ap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ACA069A1-B82F-CE46-A94C-0CA7DAA6F0E5}"/>
              </a:ext>
            </a:extLst>
          </p:cNvPr>
          <p:cNvSpPr txBox="1">
            <a:spLocks noGrp="1"/>
          </p:cNvSpPr>
          <p:nvPr>
            <p:ph type="title"/>
          </p:nvPr>
        </p:nvSpPr>
        <p:spPr>
          <a:xfrm>
            <a:off x="1776000" y="2563000"/>
            <a:ext cx="8640000" cy="11224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3600"/>
              <a:buNone/>
              <a:defRPr sz="4800">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r>
              <a:rPr lang="nb-NO"/>
              <a:t>Klikk for å redigere tittelstil</a:t>
            </a:r>
            <a:endParaRPr/>
          </a:p>
        </p:txBody>
      </p:sp>
      <p:pic>
        <p:nvPicPr>
          <p:cNvPr id="5" name="Google Shape;16;p3">
            <a:extLst>
              <a:ext uri="{FF2B5EF4-FFF2-40B4-BE49-F238E27FC236}">
                <a16:creationId xmlns:a16="http://schemas.microsoft.com/office/drawing/2014/main" id="{44A01723-A0E1-4C41-9C25-34FD9083B286}"/>
              </a:ext>
            </a:extLst>
          </p:cNvPr>
          <p:cNvPicPr preferRelativeResize="0"/>
          <p:nvPr userDrawn="1"/>
        </p:nvPicPr>
        <p:blipFill rotWithShape="1">
          <a:blip r:embed="rId3">
            <a:alphaModFix/>
          </a:blip>
          <a:srcRect/>
          <a:stretch/>
        </p:blipFill>
        <p:spPr>
          <a:xfrm>
            <a:off x="4854303" y="6121025"/>
            <a:ext cx="2483395" cy="433304"/>
          </a:xfrm>
          <a:prstGeom prst="rect">
            <a:avLst/>
          </a:prstGeom>
          <a:noFill/>
          <a:ln>
            <a:noFill/>
          </a:ln>
        </p:spPr>
      </p:pic>
      <p:sp>
        <p:nvSpPr>
          <p:cNvPr id="6" name="Google Shape;17;p3">
            <a:extLst>
              <a:ext uri="{FF2B5EF4-FFF2-40B4-BE49-F238E27FC236}">
                <a16:creationId xmlns:a16="http://schemas.microsoft.com/office/drawing/2014/main" id="{DABF0D40-1F3A-C64B-B71D-D4FC77DBB495}"/>
              </a:ext>
            </a:extLst>
          </p:cNvPr>
          <p:cNvSpPr/>
          <p:nvPr userDrawn="1"/>
        </p:nvSpPr>
        <p:spPr>
          <a:xfrm>
            <a:off x="5841582" y="4051010"/>
            <a:ext cx="508508" cy="25425"/>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03007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p4">
            <a:extLst>
              <a:ext uri="{FF2B5EF4-FFF2-40B4-BE49-F238E27FC236}">
                <a16:creationId xmlns:a16="http://schemas.microsoft.com/office/drawing/2014/main" id="{42DBC23D-DBDA-C947-8B45-0472343C592A}"/>
              </a:ext>
            </a:extLst>
          </p:cNvPr>
          <p:cNvSpPr txBox="1">
            <a:spLocks noGrp="1"/>
          </p:cNvSpPr>
          <p:nvPr>
            <p:ph type="body" idx="1"/>
          </p:nvPr>
        </p:nvSpPr>
        <p:spPr>
          <a:xfrm>
            <a:off x="6546100" y="435533"/>
            <a:ext cx="5230400" cy="5656400"/>
          </a:xfrm>
          <a:prstGeom prst="rect">
            <a:avLst/>
          </a:prstGeom>
        </p:spPr>
        <p:txBody>
          <a:bodyPr spcFirstLastPara="1" wrap="square" lIns="91425" tIns="91425" rIns="91425" bIns="91425" anchor="ctr" anchorCtr="0">
            <a:normAutofit/>
          </a:bodyPr>
          <a:lstStyle>
            <a:lvl1pPr marL="478355" lvl="0" indent="-467772">
              <a:spcBef>
                <a:spcPts val="0"/>
              </a:spcBef>
              <a:spcAft>
                <a:spcPts val="0"/>
              </a:spcAft>
              <a:buClr>
                <a:schemeClr val="lt1"/>
              </a:buClr>
              <a:buSzPts val="1400"/>
              <a:buFontTx/>
              <a:buNone/>
              <a:tabLst/>
              <a:defRPr sz="1867">
                <a:solidFill>
                  <a:schemeClr val="lt1"/>
                </a:solidFill>
                <a:latin typeface="Open Sans SemiBold"/>
                <a:ea typeface="Open Sans SemiBold"/>
                <a:cs typeface="Open Sans SemiBold"/>
                <a:sym typeface="Open Sans SemiBold"/>
              </a:defRPr>
            </a:lvl1pPr>
            <a:lvl2pPr marL="1219170" lvl="1" indent="-389457">
              <a:spcBef>
                <a:spcPts val="0"/>
              </a:spcBef>
              <a:spcAft>
                <a:spcPts val="0"/>
              </a:spcAft>
              <a:buClr>
                <a:schemeClr val="lt1"/>
              </a:buClr>
              <a:buSzPts val="1000"/>
              <a:buChar char="○"/>
              <a:defRPr sz="1333">
                <a:solidFill>
                  <a:schemeClr val="lt1"/>
                </a:solidFill>
              </a:defRPr>
            </a:lvl2pPr>
            <a:lvl3pPr marL="1828754" lvl="2" indent="-389457">
              <a:spcBef>
                <a:spcPts val="0"/>
              </a:spcBef>
              <a:spcAft>
                <a:spcPts val="0"/>
              </a:spcAft>
              <a:buClr>
                <a:schemeClr val="lt1"/>
              </a:buClr>
              <a:buSzPts val="1000"/>
              <a:buChar char="■"/>
              <a:defRPr sz="1333">
                <a:solidFill>
                  <a:schemeClr val="lt1"/>
                </a:solidFill>
              </a:defRPr>
            </a:lvl3pPr>
            <a:lvl4pPr marL="2438339" lvl="3" indent="-389457">
              <a:spcBef>
                <a:spcPts val="0"/>
              </a:spcBef>
              <a:spcAft>
                <a:spcPts val="0"/>
              </a:spcAft>
              <a:buClr>
                <a:schemeClr val="lt1"/>
              </a:buClr>
              <a:buSzPts val="1000"/>
              <a:buChar char="●"/>
              <a:defRPr sz="1333">
                <a:solidFill>
                  <a:schemeClr val="lt1"/>
                </a:solidFill>
              </a:defRPr>
            </a:lvl4pPr>
            <a:lvl5pPr marL="3047924" lvl="4" indent="-389457">
              <a:spcBef>
                <a:spcPts val="0"/>
              </a:spcBef>
              <a:spcAft>
                <a:spcPts val="0"/>
              </a:spcAft>
              <a:buClr>
                <a:schemeClr val="lt1"/>
              </a:buClr>
              <a:buSzPts val="1000"/>
              <a:buChar char="○"/>
              <a:defRPr sz="1333">
                <a:solidFill>
                  <a:schemeClr val="lt1"/>
                </a:solidFill>
              </a:defRPr>
            </a:lvl5pPr>
            <a:lvl6pPr marL="3657509" lvl="5" indent="-389457">
              <a:spcBef>
                <a:spcPts val="0"/>
              </a:spcBef>
              <a:spcAft>
                <a:spcPts val="0"/>
              </a:spcAft>
              <a:buClr>
                <a:schemeClr val="lt1"/>
              </a:buClr>
              <a:buSzPts val="1000"/>
              <a:buChar char="■"/>
              <a:defRPr sz="1333">
                <a:solidFill>
                  <a:schemeClr val="lt1"/>
                </a:solidFill>
              </a:defRPr>
            </a:lvl6pPr>
            <a:lvl7pPr marL="4267093" lvl="6" indent="-389457">
              <a:spcBef>
                <a:spcPts val="0"/>
              </a:spcBef>
              <a:spcAft>
                <a:spcPts val="0"/>
              </a:spcAft>
              <a:buClr>
                <a:schemeClr val="lt1"/>
              </a:buClr>
              <a:buSzPts val="1000"/>
              <a:buChar char="●"/>
              <a:defRPr sz="1333">
                <a:solidFill>
                  <a:schemeClr val="lt1"/>
                </a:solidFill>
              </a:defRPr>
            </a:lvl7pPr>
            <a:lvl8pPr marL="4876678" lvl="7" indent="-389457">
              <a:spcBef>
                <a:spcPts val="0"/>
              </a:spcBef>
              <a:spcAft>
                <a:spcPts val="0"/>
              </a:spcAft>
              <a:buClr>
                <a:schemeClr val="lt1"/>
              </a:buClr>
              <a:buSzPts val="1000"/>
              <a:buChar char="○"/>
              <a:defRPr sz="1333">
                <a:solidFill>
                  <a:schemeClr val="lt1"/>
                </a:solidFill>
              </a:defRPr>
            </a:lvl8pPr>
            <a:lvl9pPr marL="5486263" lvl="8" indent="-389457">
              <a:spcBef>
                <a:spcPts val="0"/>
              </a:spcBef>
              <a:spcAft>
                <a:spcPts val="0"/>
              </a:spcAft>
              <a:buClr>
                <a:schemeClr val="lt1"/>
              </a:buClr>
              <a:buSzPts val="1000"/>
              <a:buChar char="■"/>
              <a:defRPr sz="1333">
                <a:solidFill>
                  <a:schemeClr val="lt1"/>
                </a:solidFill>
              </a:defRPr>
            </a:lvl9pPr>
          </a:lstStyle>
          <a:p>
            <a:pPr lvl="0"/>
            <a:r>
              <a:rPr lang="nb-NO"/>
              <a:t>Klikk for å redigere tekststiler i malen</a:t>
            </a:r>
          </a:p>
        </p:txBody>
      </p:sp>
    </p:spTree>
    <p:extLst>
      <p:ext uri="{BB962C8B-B14F-4D97-AF65-F5344CB8AC3E}">
        <p14:creationId xmlns:p14="http://schemas.microsoft.com/office/powerpoint/2010/main" val="2459200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og bilde - venstr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040699C2-3127-B849-9404-9BCBC3ED2315}"/>
              </a:ext>
            </a:extLst>
          </p:cNvPr>
          <p:cNvSpPr>
            <a:spLocks noGrp="1"/>
          </p:cNvSpPr>
          <p:nvPr>
            <p:ph type="sldNum" idx="10"/>
          </p:nvPr>
        </p:nvSpPr>
        <p:spPr/>
        <p:txBody>
          <a:bodyPr/>
          <a:lstStyle/>
          <a:p>
            <a:fld id="{00000000-1234-1234-1234-123412341234}" type="slidenum">
              <a:rPr lang="no" smtClean="0"/>
              <a:pPr/>
              <a:t>‹#›</a:t>
            </a:fld>
            <a:endParaRPr lang="no"/>
          </a:p>
        </p:txBody>
      </p:sp>
      <p:sp>
        <p:nvSpPr>
          <p:cNvPr id="4" name="Google Shape;21;p5">
            <a:extLst>
              <a:ext uri="{FF2B5EF4-FFF2-40B4-BE49-F238E27FC236}">
                <a16:creationId xmlns:a16="http://schemas.microsoft.com/office/drawing/2014/main" id="{F5FF8195-BD77-DE46-B9E2-CE343FF8A09C}"/>
              </a:ext>
            </a:extLst>
          </p:cNvPr>
          <p:cNvSpPr txBox="1">
            <a:spLocks noGrp="1"/>
          </p:cNvSpPr>
          <p:nvPr>
            <p:ph type="title"/>
          </p:nvPr>
        </p:nvSpPr>
        <p:spPr>
          <a:xfrm>
            <a:off x="451800" y="796567"/>
            <a:ext cx="5240400" cy="16868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2;p5">
            <a:extLst>
              <a:ext uri="{FF2B5EF4-FFF2-40B4-BE49-F238E27FC236}">
                <a16:creationId xmlns:a16="http://schemas.microsoft.com/office/drawing/2014/main" id="{0B100459-D3AF-8048-9AD8-AF0D7356C2B3}"/>
              </a:ext>
            </a:extLst>
          </p:cNvPr>
          <p:cNvSpPr txBox="1">
            <a:spLocks noGrp="1"/>
          </p:cNvSpPr>
          <p:nvPr>
            <p:ph type="body" idx="1"/>
          </p:nvPr>
        </p:nvSpPr>
        <p:spPr>
          <a:xfrm>
            <a:off x="452845" y="2835733"/>
            <a:ext cx="5291555" cy="3614800"/>
          </a:xfrm>
          <a:prstGeom prst="rect">
            <a:avLst/>
          </a:prstGeom>
        </p:spPr>
        <p:txBody>
          <a:bodyPr spcFirstLastPara="1" wrap="square" lIns="91425" tIns="91425" rIns="91425" bIns="91425" anchor="t" anchorCtr="0">
            <a:normAutofit/>
          </a:bodyPr>
          <a:lstStyle>
            <a:lvl1pPr marL="8466" lvl="0" indent="0" rtl="0">
              <a:spcBef>
                <a:spcPts val="0"/>
              </a:spcBef>
              <a:spcAft>
                <a:spcPts val="0"/>
              </a:spcAft>
              <a:buSzPts val="1000"/>
              <a:buFontTx/>
              <a:buNone/>
              <a:tabLst/>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pPr lvl="0"/>
            <a:r>
              <a:rPr lang="nb-NO"/>
              <a:t>Klikk for å redigere tekststiler i malen</a:t>
            </a:r>
          </a:p>
        </p:txBody>
      </p:sp>
      <p:sp>
        <p:nvSpPr>
          <p:cNvPr id="6" name="Google Shape;23;p5">
            <a:extLst>
              <a:ext uri="{FF2B5EF4-FFF2-40B4-BE49-F238E27FC236}">
                <a16:creationId xmlns:a16="http://schemas.microsoft.com/office/drawing/2014/main" id="{850A79C0-FC54-7041-9A3F-030FDC392FC0}"/>
              </a:ext>
            </a:extLst>
          </p:cNvPr>
          <p:cNvSpPr/>
          <p:nvPr userDrawn="1"/>
        </p:nvSpPr>
        <p:spPr>
          <a:xfrm>
            <a:off x="620027" y="2654660"/>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7" name="Plassholder for bilde 2">
            <a:extLst>
              <a:ext uri="{FF2B5EF4-FFF2-40B4-BE49-F238E27FC236}">
                <a16:creationId xmlns:a16="http://schemas.microsoft.com/office/drawing/2014/main" id="{2063E7A8-C85D-E64A-8745-2218867A5151}"/>
              </a:ext>
            </a:extLst>
          </p:cNvPr>
          <p:cNvSpPr>
            <a:spLocks noGrp="1"/>
          </p:cNvSpPr>
          <p:nvPr>
            <p:ph type="pic" sz="quarter" idx="11"/>
          </p:nvPr>
        </p:nvSpPr>
        <p:spPr>
          <a:xfrm>
            <a:off x="6106245" y="0"/>
            <a:ext cx="6085755" cy="6858000"/>
          </a:xfrm>
        </p:spPr>
        <p:txBody>
          <a:bodyPr/>
          <a:lstStyle/>
          <a:p>
            <a:r>
              <a:rPr lang="nb-NO"/>
              <a:t>Klikk på ikonet for å legge til et bilde</a:t>
            </a:r>
          </a:p>
        </p:txBody>
      </p:sp>
    </p:spTree>
    <p:extLst>
      <p:ext uri="{BB962C8B-B14F-4D97-AF65-F5344CB8AC3E}">
        <p14:creationId xmlns:p14="http://schemas.microsoft.com/office/powerpoint/2010/main" val="17884151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og bilde - høyre">
    <p:spTree>
      <p:nvGrpSpPr>
        <p:cNvPr id="1" name=""/>
        <p:cNvGrpSpPr/>
        <p:nvPr/>
      </p:nvGrpSpPr>
      <p:grpSpPr>
        <a:xfrm>
          <a:off x="0" y="0"/>
          <a:ext cx="0" cy="0"/>
          <a:chOff x="0" y="0"/>
          <a:chExt cx="0" cy="0"/>
        </a:xfrm>
      </p:grpSpPr>
      <p:sp>
        <p:nvSpPr>
          <p:cNvPr id="4" name="Google Shape;26;p6">
            <a:extLst>
              <a:ext uri="{FF2B5EF4-FFF2-40B4-BE49-F238E27FC236}">
                <a16:creationId xmlns:a16="http://schemas.microsoft.com/office/drawing/2014/main" id="{9D4A07E2-A393-234C-B554-A24CEC2C5433}"/>
              </a:ext>
            </a:extLst>
          </p:cNvPr>
          <p:cNvSpPr txBox="1">
            <a:spLocks noGrp="1"/>
          </p:cNvSpPr>
          <p:nvPr>
            <p:ph type="title"/>
          </p:nvPr>
        </p:nvSpPr>
        <p:spPr>
          <a:xfrm>
            <a:off x="6509800" y="796567"/>
            <a:ext cx="5152800" cy="16868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7;p6">
            <a:extLst>
              <a:ext uri="{FF2B5EF4-FFF2-40B4-BE49-F238E27FC236}">
                <a16:creationId xmlns:a16="http://schemas.microsoft.com/office/drawing/2014/main" id="{049F640E-232C-AF45-BB31-86B66F0473D0}"/>
              </a:ext>
            </a:extLst>
          </p:cNvPr>
          <p:cNvSpPr txBox="1">
            <a:spLocks noGrp="1"/>
          </p:cNvSpPr>
          <p:nvPr>
            <p:ph type="body" idx="1"/>
          </p:nvPr>
        </p:nvSpPr>
        <p:spPr>
          <a:xfrm>
            <a:off x="6548845" y="2835733"/>
            <a:ext cx="5113355" cy="3595600"/>
          </a:xfrm>
          <a:prstGeom prst="rect">
            <a:avLst/>
          </a:prstGeom>
        </p:spPr>
        <p:txBody>
          <a:bodyPr spcFirstLastPara="1" wrap="square" lIns="91425" tIns="91425" rIns="91425" bIns="91425" anchor="t" anchorCtr="0">
            <a:normAutofit/>
          </a:bodyPr>
          <a:lstStyle>
            <a:lvl1pPr marL="8466" lvl="0" indent="-8466" rtl="0">
              <a:spcBef>
                <a:spcPts val="0"/>
              </a:spcBef>
              <a:spcAft>
                <a:spcPts val="0"/>
              </a:spcAft>
              <a:buSzPts val="1000"/>
              <a:buFontTx/>
              <a:buNone/>
              <a:tabLst/>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pPr lvl="0"/>
            <a:r>
              <a:rPr lang="nb-NO"/>
              <a:t>Klikk for å redigere tekststiler i malen</a:t>
            </a:r>
          </a:p>
        </p:txBody>
      </p:sp>
      <p:sp>
        <p:nvSpPr>
          <p:cNvPr id="6" name="Google Shape;28;p6">
            <a:extLst>
              <a:ext uri="{FF2B5EF4-FFF2-40B4-BE49-F238E27FC236}">
                <a16:creationId xmlns:a16="http://schemas.microsoft.com/office/drawing/2014/main" id="{ABEA0347-EE01-A340-895A-3FB1803207C3}"/>
              </a:ext>
            </a:extLst>
          </p:cNvPr>
          <p:cNvSpPr/>
          <p:nvPr userDrawn="1"/>
        </p:nvSpPr>
        <p:spPr>
          <a:xfrm>
            <a:off x="6714227" y="2654660"/>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7" name="Plassholder for bilde 2">
            <a:extLst>
              <a:ext uri="{FF2B5EF4-FFF2-40B4-BE49-F238E27FC236}">
                <a16:creationId xmlns:a16="http://schemas.microsoft.com/office/drawing/2014/main" id="{1AA79579-6F0D-1747-96E9-D970A6BA1D61}"/>
              </a:ext>
            </a:extLst>
          </p:cNvPr>
          <p:cNvSpPr>
            <a:spLocks noGrp="1"/>
          </p:cNvSpPr>
          <p:nvPr>
            <p:ph type="pic" sz="quarter" idx="10"/>
          </p:nvPr>
        </p:nvSpPr>
        <p:spPr>
          <a:xfrm>
            <a:off x="0" y="0"/>
            <a:ext cx="6085755" cy="6858000"/>
          </a:xfrm>
        </p:spPr>
        <p:txBody>
          <a:bodyPr/>
          <a:lstStyle/>
          <a:p>
            <a:r>
              <a:rPr lang="nb-NO"/>
              <a:t>Klikk på ikonet for å legge til et bilde</a:t>
            </a:r>
          </a:p>
        </p:txBody>
      </p:sp>
    </p:spTree>
    <p:extLst>
      <p:ext uri="{BB962C8B-B14F-4D97-AF65-F5344CB8AC3E}">
        <p14:creationId xmlns:p14="http://schemas.microsoft.com/office/powerpoint/2010/main" val="253018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refleksjonsoppgave x 2" preserve="1" userDrawn="1">
  <p:cSld name="refleksjonsoppgave x 2">
    <p:spTree>
      <p:nvGrpSpPr>
        <p:cNvPr id="1" name="Shape 45"/>
        <p:cNvGrpSpPr/>
        <p:nvPr/>
      </p:nvGrpSpPr>
      <p:grpSpPr>
        <a:xfrm>
          <a:off x="0" y="0"/>
          <a:ext cx="0" cy="0"/>
          <a:chOff x="0" y="0"/>
          <a:chExt cx="0" cy="0"/>
        </a:xfrm>
      </p:grpSpPr>
      <p:sp>
        <p:nvSpPr>
          <p:cNvPr id="50" name="Google Shape;50;p9"/>
          <p:cNvSpPr/>
          <p:nvPr userDrawn="1"/>
        </p:nvSpPr>
        <p:spPr>
          <a:xfrm>
            <a:off x="6089649" y="1072340"/>
            <a:ext cx="12712" cy="5526557"/>
          </a:xfrm>
          <a:custGeom>
            <a:avLst/>
            <a:gdLst/>
            <a:ahLst/>
            <a:cxnLst/>
            <a:rect l="l" t="t" r="r" b="b"/>
            <a:pathLst>
              <a:path w="20954" h="9109710" extrusionOk="0">
                <a:moveTo>
                  <a:pt x="20941" y="0"/>
                </a:moveTo>
                <a:lnTo>
                  <a:pt x="0" y="0"/>
                </a:lnTo>
                <a:lnTo>
                  <a:pt x="0" y="9109670"/>
                </a:lnTo>
                <a:lnTo>
                  <a:pt x="20941" y="9109670"/>
                </a:lnTo>
                <a:lnTo>
                  <a:pt x="20941" y="0"/>
                </a:lnTo>
                <a:close/>
              </a:path>
            </a:pathLst>
          </a:custGeom>
          <a:solidFill>
            <a:srgbClr val="CDD2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53" name="Google Shape;53;p9"/>
          <p:cNvSpPr txBox="1">
            <a:spLocks noGrp="1"/>
          </p:cNvSpPr>
          <p:nvPr>
            <p:ph type="title"/>
          </p:nvPr>
        </p:nvSpPr>
        <p:spPr>
          <a:xfrm>
            <a:off x="586667" y="1180481"/>
            <a:ext cx="5046272" cy="1301600"/>
          </a:xfrm>
          <a:prstGeom prst="rect">
            <a:avLst/>
          </a:prstGeom>
        </p:spPr>
        <p:txBody>
          <a:bodyPr spcFirstLastPara="1" wrap="square" lIns="0" tIns="91425" rIns="91425" bIns="91425" anchor="b" anchorCtr="0">
            <a:noAutofit/>
          </a:bodyPr>
          <a:lstStyle>
            <a:lvl1pPr lvl="0">
              <a:spcBef>
                <a:spcPts val="0"/>
              </a:spcBef>
              <a:spcAft>
                <a:spcPts val="0"/>
              </a:spcAft>
              <a:buSzPts val="2400"/>
              <a:buNone/>
              <a:defRPr sz="3733"/>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4" name="Google Shape;54;p9"/>
          <p:cNvSpPr txBox="1">
            <a:spLocks noGrp="1"/>
          </p:cNvSpPr>
          <p:nvPr>
            <p:ph type="title" idx="4"/>
          </p:nvPr>
        </p:nvSpPr>
        <p:spPr>
          <a:xfrm>
            <a:off x="6731000" y="1180481"/>
            <a:ext cx="5025033" cy="1301600"/>
          </a:xfrm>
          <a:prstGeom prst="rect">
            <a:avLst/>
          </a:prstGeom>
        </p:spPr>
        <p:txBody>
          <a:bodyPr spcFirstLastPara="1" wrap="square" lIns="0" tIns="91425" rIns="91425" bIns="91425" anchor="b" anchorCtr="0">
            <a:noAutofit/>
          </a:bodyPr>
          <a:lstStyle>
            <a:lvl1pPr lvl="0" rtl="0">
              <a:spcBef>
                <a:spcPts val="0"/>
              </a:spcBef>
              <a:spcAft>
                <a:spcPts val="0"/>
              </a:spcAft>
              <a:buSzPts val="2400"/>
              <a:buNone/>
              <a:defRPr sz="3733"/>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14" name="Google Shape;23;p5">
            <a:extLst>
              <a:ext uri="{FF2B5EF4-FFF2-40B4-BE49-F238E27FC236}">
                <a16:creationId xmlns:a16="http://schemas.microsoft.com/office/drawing/2014/main" id="{C011EBE8-8D4D-7C41-9A88-D5F0959CD672}"/>
              </a:ext>
            </a:extLst>
          </p:cNvPr>
          <p:cNvSpPr/>
          <p:nvPr userDrawn="1"/>
        </p:nvSpPr>
        <p:spPr>
          <a:xfrm>
            <a:off x="620027" y="2654660"/>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16" name="Google Shape;23;p5">
            <a:extLst>
              <a:ext uri="{FF2B5EF4-FFF2-40B4-BE49-F238E27FC236}">
                <a16:creationId xmlns:a16="http://schemas.microsoft.com/office/drawing/2014/main" id="{B3DBD3C6-068D-7940-90CF-C1D310504975}"/>
              </a:ext>
            </a:extLst>
          </p:cNvPr>
          <p:cNvSpPr/>
          <p:nvPr userDrawn="1"/>
        </p:nvSpPr>
        <p:spPr>
          <a:xfrm>
            <a:off x="6716027" y="2654660"/>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18" name="Google Shape;22;p5">
            <a:extLst>
              <a:ext uri="{FF2B5EF4-FFF2-40B4-BE49-F238E27FC236}">
                <a16:creationId xmlns:a16="http://schemas.microsoft.com/office/drawing/2014/main" id="{90ED88B3-A196-6744-8F68-5B6862F13842}"/>
              </a:ext>
            </a:extLst>
          </p:cNvPr>
          <p:cNvSpPr txBox="1">
            <a:spLocks noGrp="1"/>
          </p:cNvSpPr>
          <p:nvPr>
            <p:ph type="body" idx="10"/>
          </p:nvPr>
        </p:nvSpPr>
        <p:spPr>
          <a:xfrm>
            <a:off x="470430" y="2835733"/>
            <a:ext cx="5175149" cy="3614800"/>
          </a:xfrm>
          <a:prstGeom prst="rect">
            <a:avLst/>
          </a:prstGeom>
        </p:spPr>
        <p:txBody>
          <a:bodyPr spcFirstLastPara="1" wrap="square" lIns="91425" tIns="91425" rIns="91425" bIns="91425" anchor="t" anchorCtr="0">
            <a:normAutofit/>
          </a:bodyPr>
          <a:lstStyle>
            <a:lvl1pPr marL="8466" lvl="0" indent="0" rtl="0">
              <a:spcBef>
                <a:spcPts val="0"/>
              </a:spcBef>
              <a:spcAft>
                <a:spcPts val="0"/>
              </a:spcAft>
              <a:buSzPts val="1000"/>
              <a:buFontTx/>
              <a:buNone/>
              <a:tabLst/>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pPr lvl="0"/>
            <a:r>
              <a:rPr lang="nb-NO"/>
              <a:t>Klikk for å redigere tekststiler i malen</a:t>
            </a:r>
          </a:p>
        </p:txBody>
      </p:sp>
      <p:sp>
        <p:nvSpPr>
          <p:cNvPr id="19" name="Google Shape;27;p6">
            <a:extLst>
              <a:ext uri="{FF2B5EF4-FFF2-40B4-BE49-F238E27FC236}">
                <a16:creationId xmlns:a16="http://schemas.microsoft.com/office/drawing/2014/main" id="{CFAD6399-9448-F345-88E9-855AAB40CC55}"/>
              </a:ext>
            </a:extLst>
          </p:cNvPr>
          <p:cNvSpPr txBox="1">
            <a:spLocks noGrp="1"/>
          </p:cNvSpPr>
          <p:nvPr>
            <p:ph type="body" idx="1"/>
          </p:nvPr>
        </p:nvSpPr>
        <p:spPr>
          <a:xfrm>
            <a:off x="6619181" y="2835733"/>
            <a:ext cx="5113355" cy="3595600"/>
          </a:xfrm>
          <a:prstGeom prst="rect">
            <a:avLst/>
          </a:prstGeom>
        </p:spPr>
        <p:txBody>
          <a:bodyPr spcFirstLastPara="1" wrap="square" lIns="91425" tIns="91425" rIns="91425" bIns="91425" anchor="t" anchorCtr="0">
            <a:normAutofit/>
          </a:bodyPr>
          <a:lstStyle>
            <a:lvl1pPr marL="8466" lvl="0" indent="-8466" rtl="0">
              <a:spcBef>
                <a:spcPts val="0"/>
              </a:spcBef>
              <a:spcAft>
                <a:spcPts val="0"/>
              </a:spcAft>
              <a:buSzPts val="1000"/>
              <a:buFontTx/>
              <a:buNone/>
              <a:tabLst/>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pPr lvl="0"/>
            <a:r>
              <a:rPr lang="nb-NO"/>
              <a:t>Klikk for å redigere tekststiler i malen</a:t>
            </a:r>
          </a:p>
        </p:txBody>
      </p:sp>
    </p:spTree>
    <p:extLst>
      <p:ext uri="{BB962C8B-B14F-4D97-AF65-F5344CB8AC3E}">
        <p14:creationId xmlns:p14="http://schemas.microsoft.com/office/powerpoint/2010/main" val="198617416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1/31/2023</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373608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ekst 2 spalter" preserve="1">
  <p:cSld name="tekst 2 spalter">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451800" y="796567"/>
            <a:ext cx="5240400" cy="16868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9" name="Google Shape;59;p10"/>
          <p:cNvSpPr txBox="1">
            <a:spLocks noGrp="1"/>
          </p:cNvSpPr>
          <p:nvPr>
            <p:ph type="body" idx="1"/>
          </p:nvPr>
        </p:nvSpPr>
        <p:spPr>
          <a:xfrm>
            <a:off x="435427" y="2835733"/>
            <a:ext cx="5308972" cy="3614800"/>
          </a:xfrm>
          <a:prstGeom prst="rect">
            <a:avLst/>
          </a:prstGeom>
        </p:spPr>
        <p:txBody>
          <a:bodyPr spcFirstLastPara="1" wrap="square" lIns="91425" tIns="91425" rIns="91425" bIns="91425" anchor="t" anchorCtr="0">
            <a:normAutofit/>
          </a:bodyPr>
          <a:lstStyle>
            <a:lvl1pPr marL="8466" lvl="0" indent="0" rtl="0">
              <a:spcBef>
                <a:spcPts val="0"/>
              </a:spcBef>
              <a:spcAft>
                <a:spcPts val="0"/>
              </a:spcAft>
              <a:buSzPts val="1000"/>
              <a:buFontTx/>
              <a:buNone/>
              <a:tabLst/>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pPr lvl="0"/>
            <a:r>
              <a:rPr lang="nb-NO"/>
              <a:t>Klikk for å redigere tekststiler i malen</a:t>
            </a:r>
          </a:p>
        </p:txBody>
      </p:sp>
      <p:sp>
        <p:nvSpPr>
          <p:cNvPr id="60" name="Google Shape;60;p10"/>
          <p:cNvSpPr/>
          <p:nvPr/>
        </p:nvSpPr>
        <p:spPr>
          <a:xfrm>
            <a:off x="620027" y="2654660"/>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61" name="Google Shape;61;p10"/>
          <p:cNvSpPr txBox="1">
            <a:spLocks noGrp="1"/>
          </p:cNvSpPr>
          <p:nvPr>
            <p:ph type="title" idx="2"/>
          </p:nvPr>
        </p:nvSpPr>
        <p:spPr>
          <a:xfrm>
            <a:off x="6509800" y="796567"/>
            <a:ext cx="5152800" cy="16868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62" name="Google Shape;62;p10"/>
          <p:cNvSpPr txBox="1">
            <a:spLocks noGrp="1"/>
          </p:cNvSpPr>
          <p:nvPr>
            <p:ph type="body" idx="3"/>
          </p:nvPr>
        </p:nvSpPr>
        <p:spPr>
          <a:xfrm>
            <a:off x="6531427" y="2835733"/>
            <a:ext cx="5130772" cy="3595600"/>
          </a:xfrm>
          <a:prstGeom prst="rect">
            <a:avLst/>
          </a:prstGeom>
        </p:spPr>
        <p:txBody>
          <a:bodyPr spcFirstLastPara="1" wrap="square" lIns="91425" tIns="91425" rIns="91425" bIns="91425" anchor="t" anchorCtr="0">
            <a:normAutofit/>
          </a:bodyPr>
          <a:lstStyle>
            <a:lvl1pPr marL="220128" lvl="0" indent="-211661" rtl="0">
              <a:spcBef>
                <a:spcPts val="0"/>
              </a:spcBef>
              <a:spcAft>
                <a:spcPts val="0"/>
              </a:spcAft>
              <a:buSzPts val="1000"/>
              <a:buFontTx/>
              <a:buNone/>
              <a:tabLst/>
              <a:defRPr sz="1333"/>
            </a:lvl1pPr>
            <a:lvl2pPr marL="1219170" lvl="1" indent="-389457" rtl="0">
              <a:spcBef>
                <a:spcPts val="0"/>
              </a:spcBef>
              <a:spcAft>
                <a:spcPts val="0"/>
              </a:spcAft>
              <a:buSzPts val="1000"/>
              <a:buChar char="○"/>
              <a:defRPr sz="1333"/>
            </a:lvl2pPr>
            <a:lvl3pPr marL="1828754" lvl="2" indent="-389457" rtl="0">
              <a:spcBef>
                <a:spcPts val="0"/>
              </a:spcBef>
              <a:spcAft>
                <a:spcPts val="0"/>
              </a:spcAft>
              <a:buSzPts val="1000"/>
              <a:buChar char="■"/>
              <a:defRPr sz="1333"/>
            </a:lvl3pPr>
            <a:lvl4pPr marL="2438339" lvl="3" indent="-389457" rtl="0">
              <a:spcBef>
                <a:spcPts val="0"/>
              </a:spcBef>
              <a:spcAft>
                <a:spcPts val="0"/>
              </a:spcAft>
              <a:buSzPts val="1000"/>
              <a:buChar char="●"/>
              <a:defRPr sz="1333"/>
            </a:lvl4pPr>
            <a:lvl5pPr marL="3047924" lvl="4" indent="-389457" rtl="0">
              <a:spcBef>
                <a:spcPts val="0"/>
              </a:spcBef>
              <a:spcAft>
                <a:spcPts val="0"/>
              </a:spcAft>
              <a:buSzPts val="1000"/>
              <a:buChar char="○"/>
              <a:defRPr sz="1333"/>
            </a:lvl5pPr>
            <a:lvl6pPr marL="3657509" lvl="5" indent="-389457" rtl="0">
              <a:spcBef>
                <a:spcPts val="0"/>
              </a:spcBef>
              <a:spcAft>
                <a:spcPts val="0"/>
              </a:spcAft>
              <a:buSzPts val="1000"/>
              <a:buChar char="■"/>
              <a:defRPr sz="1333"/>
            </a:lvl6pPr>
            <a:lvl7pPr marL="4267093" lvl="6" indent="-389457" rtl="0">
              <a:spcBef>
                <a:spcPts val="0"/>
              </a:spcBef>
              <a:spcAft>
                <a:spcPts val="0"/>
              </a:spcAft>
              <a:buSzPts val="1000"/>
              <a:buChar char="●"/>
              <a:defRPr sz="1333"/>
            </a:lvl7pPr>
            <a:lvl8pPr marL="4876678" lvl="7" indent="-389457" rtl="0">
              <a:spcBef>
                <a:spcPts val="0"/>
              </a:spcBef>
              <a:spcAft>
                <a:spcPts val="0"/>
              </a:spcAft>
              <a:buSzPts val="1000"/>
              <a:buChar char="○"/>
              <a:defRPr sz="1333"/>
            </a:lvl8pPr>
            <a:lvl9pPr marL="5486263" lvl="8" indent="-389457" rtl="0">
              <a:spcBef>
                <a:spcPts val="0"/>
              </a:spcBef>
              <a:spcAft>
                <a:spcPts val="0"/>
              </a:spcAft>
              <a:buSzPts val="1000"/>
              <a:buChar char="■"/>
              <a:defRPr sz="1333"/>
            </a:lvl9pPr>
          </a:lstStyle>
          <a:p>
            <a:pPr lvl="0"/>
            <a:r>
              <a:rPr lang="nb-NO"/>
              <a:t>Klikk for å redigere tekststiler i malen</a:t>
            </a:r>
          </a:p>
        </p:txBody>
      </p:sp>
      <p:sp>
        <p:nvSpPr>
          <p:cNvPr id="63" name="Google Shape;63;p10"/>
          <p:cNvSpPr/>
          <p:nvPr/>
        </p:nvSpPr>
        <p:spPr>
          <a:xfrm>
            <a:off x="6714227" y="2654660"/>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37996257"/>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bokser">
    <p:spTree>
      <p:nvGrpSpPr>
        <p:cNvPr id="1" name=""/>
        <p:cNvGrpSpPr/>
        <p:nvPr/>
      </p:nvGrpSpPr>
      <p:grpSpPr>
        <a:xfrm>
          <a:off x="0" y="0"/>
          <a:ext cx="0" cy="0"/>
          <a:chOff x="0" y="0"/>
          <a:chExt cx="0" cy="0"/>
        </a:xfrm>
      </p:grpSpPr>
      <p:sp>
        <p:nvSpPr>
          <p:cNvPr id="4" name="Google Shape;66;p11">
            <a:extLst>
              <a:ext uri="{FF2B5EF4-FFF2-40B4-BE49-F238E27FC236}">
                <a16:creationId xmlns:a16="http://schemas.microsoft.com/office/drawing/2014/main" id="{26786200-91D6-DE44-8D8B-59701BA34670}"/>
              </a:ext>
            </a:extLst>
          </p:cNvPr>
          <p:cNvSpPr txBox="1">
            <a:spLocks noGrp="1"/>
          </p:cNvSpPr>
          <p:nvPr>
            <p:ph type="title"/>
          </p:nvPr>
        </p:nvSpPr>
        <p:spPr>
          <a:xfrm>
            <a:off x="712500" y="549333"/>
            <a:ext cx="10766800" cy="7664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67;p11">
            <a:extLst>
              <a:ext uri="{FF2B5EF4-FFF2-40B4-BE49-F238E27FC236}">
                <a16:creationId xmlns:a16="http://schemas.microsoft.com/office/drawing/2014/main" id="{78A92DF6-EF73-DE43-A471-351455F5CA91}"/>
              </a:ext>
            </a:extLst>
          </p:cNvPr>
          <p:cNvSpPr/>
          <p:nvPr userDrawn="1"/>
        </p:nvSpPr>
        <p:spPr>
          <a:xfrm>
            <a:off x="5842001" y="1382236"/>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6" name="Google Shape;68;p11">
            <a:extLst>
              <a:ext uri="{FF2B5EF4-FFF2-40B4-BE49-F238E27FC236}">
                <a16:creationId xmlns:a16="http://schemas.microsoft.com/office/drawing/2014/main" id="{EF8E0C63-63FC-0744-A416-6B08B7714808}"/>
              </a:ext>
            </a:extLst>
          </p:cNvPr>
          <p:cNvSpPr txBox="1">
            <a:spLocks noGrp="1"/>
          </p:cNvSpPr>
          <p:nvPr>
            <p:ph type="subTitle" idx="1"/>
          </p:nvPr>
        </p:nvSpPr>
        <p:spPr>
          <a:xfrm>
            <a:off x="2595400" y="1488001"/>
            <a:ext cx="7001200" cy="541097"/>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5B666F"/>
              </a:buClr>
              <a:buSzPts val="1000"/>
              <a:buNone/>
              <a:defRPr sz="1333">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pic>
        <p:nvPicPr>
          <p:cNvPr id="7" name="Google Shape;69;p11">
            <a:extLst>
              <a:ext uri="{FF2B5EF4-FFF2-40B4-BE49-F238E27FC236}">
                <a16:creationId xmlns:a16="http://schemas.microsoft.com/office/drawing/2014/main" id="{CE7BB66A-566E-F649-BB77-2F40262A1C23}"/>
              </a:ext>
            </a:extLst>
          </p:cNvPr>
          <p:cNvPicPr preferRelativeResize="0"/>
          <p:nvPr userDrawn="1"/>
        </p:nvPicPr>
        <p:blipFill rotWithShape="1">
          <a:blip r:embed="rId2">
            <a:alphaModFix/>
          </a:blip>
          <a:srcRect/>
          <a:stretch/>
        </p:blipFill>
        <p:spPr>
          <a:xfrm>
            <a:off x="1492005" y="2390534"/>
            <a:ext cx="3048000" cy="3657601"/>
          </a:xfrm>
          <a:prstGeom prst="rect">
            <a:avLst/>
          </a:prstGeom>
          <a:noFill/>
          <a:ln>
            <a:noFill/>
          </a:ln>
        </p:spPr>
      </p:pic>
      <p:pic>
        <p:nvPicPr>
          <p:cNvPr id="8" name="Google Shape;70;p11">
            <a:extLst>
              <a:ext uri="{FF2B5EF4-FFF2-40B4-BE49-F238E27FC236}">
                <a16:creationId xmlns:a16="http://schemas.microsoft.com/office/drawing/2014/main" id="{232C7360-934F-8C4A-A020-1B4A58D444D7}"/>
              </a:ext>
            </a:extLst>
          </p:cNvPr>
          <p:cNvPicPr preferRelativeResize="0"/>
          <p:nvPr userDrawn="1"/>
        </p:nvPicPr>
        <p:blipFill rotWithShape="1">
          <a:blip r:embed="rId3">
            <a:alphaModFix/>
          </a:blip>
          <a:srcRect/>
          <a:stretch/>
        </p:blipFill>
        <p:spPr>
          <a:xfrm>
            <a:off x="7644956" y="2390534"/>
            <a:ext cx="3048000" cy="3657601"/>
          </a:xfrm>
          <a:prstGeom prst="rect">
            <a:avLst/>
          </a:prstGeom>
          <a:noFill/>
          <a:ln>
            <a:noFill/>
          </a:ln>
        </p:spPr>
      </p:pic>
      <p:pic>
        <p:nvPicPr>
          <p:cNvPr id="9" name="Google Shape;71;p11">
            <a:extLst>
              <a:ext uri="{FF2B5EF4-FFF2-40B4-BE49-F238E27FC236}">
                <a16:creationId xmlns:a16="http://schemas.microsoft.com/office/drawing/2014/main" id="{6E5C47BE-F87B-4B4D-8DDC-64EE6B6255AE}"/>
              </a:ext>
            </a:extLst>
          </p:cNvPr>
          <p:cNvPicPr preferRelativeResize="0"/>
          <p:nvPr userDrawn="1"/>
        </p:nvPicPr>
        <p:blipFill rotWithShape="1">
          <a:blip r:embed="rId4">
            <a:alphaModFix/>
          </a:blip>
          <a:srcRect/>
          <a:stretch/>
        </p:blipFill>
        <p:spPr>
          <a:xfrm>
            <a:off x="4568480" y="2390534"/>
            <a:ext cx="3048000" cy="3657601"/>
          </a:xfrm>
          <a:prstGeom prst="rect">
            <a:avLst/>
          </a:prstGeom>
          <a:noFill/>
          <a:ln>
            <a:noFill/>
          </a:ln>
        </p:spPr>
      </p:pic>
      <p:sp>
        <p:nvSpPr>
          <p:cNvPr id="10" name="Google Shape;72;p11">
            <a:extLst>
              <a:ext uri="{FF2B5EF4-FFF2-40B4-BE49-F238E27FC236}">
                <a16:creationId xmlns:a16="http://schemas.microsoft.com/office/drawing/2014/main" id="{4A93ED0B-D981-AB4A-886A-F568B5845CA1}"/>
              </a:ext>
            </a:extLst>
          </p:cNvPr>
          <p:cNvSpPr txBox="1">
            <a:spLocks/>
          </p:cNvSpPr>
          <p:nvPr userDrawn="1"/>
        </p:nvSpPr>
        <p:spPr>
          <a:xfrm>
            <a:off x="1666000" y="2524233"/>
            <a:ext cx="2726000" cy="33320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6351" indent="0">
              <a:tabLst/>
            </a:pPr>
            <a:r>
              <a:rPr lang="nb-NO" sz="1867"/>
              <a:t>Klikk for å redigere undertittelstil i malen</a:t>
            </a:r>
          </a:p>
        </p:txBody>
      </p:sp>
      <p:sp>
        <p:nvSpPr>
          <p:cNvPr id="11" name="Google Shape;73;p11">
            <a:extLst>
              <a:ext uri="{FF2B5EF4-FFF2-40B4-BE49-F238E27FC236}">
                <a16:creationId xmlns:a16="http://schemas.microsoft.com/office/drawing/2014/main" id="{5116060E-969C-9A49-9506-A58C88B09AE0}"/>
              </a:ext>
            </a:extLst>
          </p:cNvPr>
          <p:cNvSpPr txBox="1">
            <a:spLocks/>
          </p:cNvSpPr>
          <p:nvPr userDrawn="1"/>
        </p:nvSpPr>
        <p:spPr>
          <a:xfrm>
            <a:off x="4729484" y="2524233"/>
            <a:ext cx="2726000" cy="33320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6351" indent="-6351">
              <a:tabLst/>
            </a:pPr>
            <a:r>
              <a:rPr lang="nb-NO" sz="1867"/>
              <a:t>Klikk for å redigere undertittelstil i malen</a:t>
            </a:r>
          </a:p>
        </p:txBody>
      </p:sp>
      <p:sp>
        <p:nvSpPr>
          <p:cNvPr id="12" name="Google Shape;74;p11">
            <a:extLst>
              <a:ext uri="{FF2B5EF4-FFF2-40B4-BE49-F238E27FC236}">
                <a16:creationId xmlns:a16="http://schemas.microsoft.com/office/drawing/2014/main" id="{A0864765-224B-414B-B2EE-BBA5B05A267C}"/>
              </a:ext>
            </a:extLst>
          </p:cNvPr>
          <p:cNvSpPr txBox="1">
            <a:spLocks/>
          </p:cNvSpPr>
          <p:nvPr userDrawn="1"/>
        </p:nvSpPr>
        <p:spPr>
          <a:xfrm>
            <a:off x="7807733" y="2524233"/>
            <a:ext cx="2726000" cy="33320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6351" indent="-6351">
              <a:tabLst/>
            </a:pPr>
            <a:r>
              <a:rPr lang="nb-NO" sz="1867"/>
              <a:t>Klikk for å redigere undertittelstil i malen</a:t>
            </a:r>
          </a:p>
        </p:txBody>
      </p:sp>
    </p:spTree>
    <p:extLst>
      <p:ext uri="{BB962C8B-B14F-4D97-AF65-F5344CB8AC3E}">
        <p14:creationId xmlns:p14="http://schemas.microsoft.com/office/powerpoint/2010/main" val="33348668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sirkler">
    <p:spTree>
      <p:nvGrpSpPr>
        <p:cNvPr id="1" name=""/>
        <p:cNvGrpSpPr/>
        <p:nvPr/>
      </p:nvGrpSpPr>
      <p:grpSpPr>
        <a:xfrm>
          <a:off x="0" y="0"/>
          <a:ext cx="0" cy="0"/>
          <a:chOff x="0" y="0"/>
          <a:chExt cx="0" cy="0"/>
        </a:xfrm>
      </p:grpSpPr>
      <p:sp>
        <p:nvSpPr>
          <p:cNvPr id="4" name="Google Shape;66;p11">
            <a:extLst>
              <a:ext uri="{FF2B5EF4-FFF2-40B4-BE49-F238E27FC236}">
                <a16:creationId xmlns:a16="http://schemas.microsoft.com/office/drawing/2014/main" id="{BEF0699D-0A78-EB4D-AB47-2666FC4DFD9E}"/>
              </a:ext>
            </a:extLst>
          </p:cNvPr>
          <p:cNvSpPr txBox="1">
            <a:spLocks noGrp="1"/>
          </p:cNvSpPr>
          <p:nvPr>
            <p:ph type="title"/>
          </p:nvPr>
        </p:nvSpPr>
        <p:spPr>
          <a:xfrm>
            <a:off x="712500" y="549333"/>
            <a:ext cx="10766800" cy="7664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67;p11">
            <a:extLst>
              <a:ext uri="{FF2B5EF4-FFF2-40B4-BE49-F238E27FC236}">
                <a16:creationId xmlns:a16="http://schemas.microsoft.com/office/drawing/2014/main" id="{54AB60BE-0AA0-B844-B382-C00394462806}"/>
              </a:ext>
            </a:extLst>
          </p:cNvPr>
          <p:cNvSpPr/>
          <p:nvPr userDrawn="1"/>
        </p:nvSpPr>
        <p:spPr>
          <a:xfrm>
            <a:off x="5842001" y="1382236"/>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6" name="Google Shape;68;p11">
            <a:extLst>
              <a:ext uri="{FF2B5EF4-FFF2-40B4-BE49-F238E27FC236}">
                <a16:creationId xmlns:a16="http://schemas.microsoft.com/office/drawing/2014/main" id="{F1325F5E-98AC-D94D-BF52-F7766C24F340}"/>
              </a:ext>
            </a:extLst>
          </p:cNvPr>
          <p:cNvSpPr txBox="1">
            <a:spLocks noGrp="1"/>
          </p:cNvSpPr>
          <p:nvPr>
            <p:ph type="subTitle" idx="1"/>
          </p:nvPr>
        </p:nvSpPr>
        <p:spPr>
          <a:xfrm>
            <a:off x="2595400" y="1488001"/>
            <a:ext cx="7001200" cy="541097"/>
          </a:xfrm>
          <a:prstGeom prst="rect">
            <a:avLst/>
          </a:prstGeom>
        </p:spPr>
        <p:txBody>
          <a:bodyPr spcFirstLastPara="1" wrap="square" lIns="91425" tIns="91425" rIns="91425" bIns="91425" anchor="t" anchorCtr="0">
            <a:normAutofit/>
          </a:bodyPr>
          <a:lstStyle>
            <a:lvl1pPr marL="6351" lvl="0" indent="-6351" algn="ctr" rtl="0">
              <a:spcBef>
                <a:spcPts val="0"/>
              </a:spcBef>
              <a:spcAft>
                <a:spcPts val="0"/>
              </a:spcAft>
              <a:buClr>
                <a:srgbClr val="5B666F"/>
              </a:buClr>
              <a:buSzPts val="1000"/>
              <a:buNone/>
              <a:tabLst/>
              <a:defRPr sz="1333">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pic>
        <p:nvPicPr>
          <p:cNvPr id="13" name="Google Shape;31;p7">
            <a:extLst>
              <a:ext uri="{FF2B5EF4-FFF2-40B4-BE49-F238E27FC236}">
                <a16:creationId xmlns:a16="http://schemas.microsoft.com/office/drawing/2014/main" id="{8ED88CDB-E631-6B4B-9710-2A92A7F85B1E}"/>
              </a:ext>
            </a:extLst>
          </p:cNvPr>
          <p:cNvPicPr preferRelativeResize="0"/>
          <p:nvPr userDrawn="1"/>
        </p:nvPicPr>
        <p:blipFill rotWithShape="1">
          <a:blip r:embed="rId2">
            <a:alphaModFix/>
          </a:blip>
          <a:srcRect/>
          <a:stretch/>
        </p:blipFill>
        <p:spPr>
          <a:xfrm>
            <a:off x="6034239" y="2453801"/>
            <a:ext cx="2779775" cy="2779775"/>
          </a:xfrm>
          <a:prstGeom prst="rect">
            <a:avLst/>
          </a:prstGeom>
          <a:noFill/>
          <a:ln>
            <a:noFill/>
          </a:ln>
        </p:spPr>
      </p:pic>
      <p:pic>
        <p:nvPicPr>
          <p:cNvPr id="14" name="Google Shape;32;p7">
            <a:extLst>
              <a:ext uri="{FF2B5EF4-FFF2-40B4-BE49-F238E27FC236}">
                <a16:creationId xmlns:a16="http://schemas.microsoft.com/office/drawing/2014/main" id="{D1CBD738-9F6E-864D-B407-08BA32609BDF}"/>
              </a:ext>
            </a:extLst>
          </p:cNvPr>
          <p:cNvPicPr preferRelativeResize="0"/>
          <p:nvPr userDrawn="1"/>
        </p:nvPicPr>
        <p:blipFill rotWithShape="1">
          <a:blip r:embed="rId2">
            <a:alphaModFix/>
          </a:blip>
          <a:srcRect/>
          <a:stretch/>
        </p:blipFill>
        <p:spPr>
          <a:xfrm>
            <a:off x="8706550" y="2453801"/>
            <a:ext cx="2779775" cy="2779775"/>
          </a:xfrm>
          <a:prstGeom prst="rect">
            <a:avLst/>
          </a:prstGeom>
          <a:noFill/>
          <a:ln>
            <a:noFill/>
          </a:ln>
        </p:spPr>
      </p:pic>
      <p:pic>
        <p:nvPicPr>
          <p:cNvPr id="15" name="Google Shape;33;p7">
            <a:extLst>
              <a:ext uri="{FF2B5EF4-FFF2-40B4-BE49-F238E27FC236}">
                <a16:creationId xmlns:a16="http://schemas.microsoft.com/office/drawing/2014/main" id="{3B766FD0-3784-CC4D-8533-08819651C766}"/>
              </a:ext>
            </a:extLst>
          </p:cNvPr>
          <p:cNvPicPr preferRelativeResize="0"/>
          <p:nvPr userDrawn="1"/>
        </p:nvPicPr>
        <p:blipFill rotWithShape="1">
          <a:blip r:embed="rId2">
            <a:alphaModFix/>
          </a:blip>
          <a:srcRect/>
          <a:stretch/>
        </p:blipFill>
        <p:spPr>
          <a:xfrm>
            <a:off x="3361929" y="2453801"/>
            <a:ext cx="2779775" cy="2779775"/>
          </a:xfrm>
          <a:prstGeom prst="rect">
            <a:avLst/>
          </a:prstGeom>
          <a:noFill/>
          <a:ln>
            <a:noFill/>
          </a:ln>
        </p:spPr>
      </p:pic>
      <p:pic>
        <p:nvPicPr>
          <p:cNvPr id="16" name="Google Shape;34;p7">
            <a:extLst>
              <a:ext uri="{FF2B5EF4-FFF2-40B4-BE49-F238E27FC236}">
                <a16:creationId xmlns:a16="http://schemas.microsoft.com/office/drawing/2014/main" id="{EE4A612B-D5F3-F14F-9B3C-F7A4A2DB67C6}"/>
              </a:ext>
            </a:extLst>
          </p:cNvPr>
          <p:cNvPicPr preferRelativeResize="0"/>
          <p:nvPr userDrawn="1"/>
        </p:nvPicPr>
        <p:blipFill rotWithShape="1">
          <a:blip r:embed="rId2">
            <a:alphaModFix/>
          </a:blip>
          <a:srcRect/>
          <a:stretch/>
        </p:blipFill>
        <p:spPr>
          <a:xfrm>
            <a:off x="689618" y="2453801"/>
            <a:ext cx="2779775" cy="2779775"/>
          </a:xfrm>
          <a:prstGeom prst="rect">
            <a:avLst/>
          </a:prstGeom>
          <a:noFill/>
          <a:ln>
            <a:noFill/>
          </a:ln>
        </p:spPr>
      </p:pic>
      <p:sp>
        <p:nvSpPr>
          <p:cNvPr id="21" name="Google Shape;68;p11">
            <a:extLst>
              <a:ext uri="{FF2B5EF4-FFF2-40B4-BE49-F238E27FC236}">
                <a16:creationId xmlns:a16="http://schemas.microsoft.com/office/drawing/2014/main" id="{3A9FD1C8-1779-0C47-BB9E-072D3F9F23FA}"/>
              </a:ext>
            </a:extLst>
          </p:cNvPr>
          <p:cNvSpPr txBox="1">
            <a:spLocks/>
          </p:cNvSpPr>
          <p:nvPr userDrawn="1"/>
        </p:nvSpPr>
        <p:spPr>
          <a:xfrm>
            <a:off x="3505200" y="2810934"/>
            <a:ext cx="2497667" cy="20997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6351" indent="-6351">
              <a:tabLst/>
            </a:pPr>
            <a:r>
              <a:rPr lang="nb-NO" sz="1200">
                <a:solidFill>
                  <a:schemeClr val="bg1"/>
                </a:solidFill>
              </a:rPr>
              <a:t>Klikk for å redigere undertittelstil i malen</a:t>
            </a:r>
          </a:p>
        </p:txBody>
      </p:sp>
      <p:sp>
        <p:nvSpPr>
          <p:cNvPr id="22" name="Google Shape;68;p11">
            <a:extLst>
              <a:ext uri="{FF2B5EF4-FFF2-40B4-BE49-F238E27FC236}">
                <a16:creationId xmlns:a16="http://schemas.microsoft.com/office/drawing/2014/main" id="{82863EF7-85ED-BE46-81C7-20D19379899C}"/>
              </a:ext>
            </a:extLst>
          </p:cNvPr>
          <p:cNvSpPr txBox="1">
            <a:spLocks/>
          </p:cNvSpPr>
          <p:nvPr userDrawn="1"/>
        </p:nvSpPr>
        <p:spPr>
          <a:xfrm>
            <a:off x="815413" y="2810934"/>
            <a:ext cx="2497667" cy="20997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6351" indent="-6351">
              <a:tabLst/>
            </a:pPr>
            <a:r>
              <a:rPr lang="nb-NO" sz="1200">
                <a:solidFill>
                  <a:schemeClr val="bg1"/>
                </a:solidFill>
              </a:rPr>
              <a:t>Klikk for å redigere undertittelstil i malen</a:t>
            </a:r>
          </a:p>
        </p:txBody>
      </p:sp>
      <p:sp>
        <p:nvSpPr>
          <p:cNvPr id="23" name="Google Shape;68;p11">
            <a:extLst>
              <a:ext uri="{FF2B5EF4-FFF2-40B4-BE49-F238E27FC236}">
                <a16:creationId xmlns:a16="http://schemas.microsoft.com/office/drawing/2014/main" id="{026D1B83-7A3B-BD46-ACE2-45E5ED2B4B72}"/>
              </a:ext>
            </a:extLst>
          </p:cNvPr>
          <p:cNvSpPr txBox="1">
            <a:spLocks/>
          </p:cNvSpPr>
          <p:nvPr userDrawn="1"/>
        </p:nvSpPr>
        <p:spPr>
          <a:xfrm>
            <a:off x="8873331" y="2810934"/>
            <a:ext cx="2497667" cy="20997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6351" indent="-6351">
              <a:tabLst/>
            </a:pPr>
            <a:r>
              <a:rPr lang="nb-NO" sz="1200">
                <a:solidFill>
                  <a:schemeClr val="bg1"/>
                </a:solidFill>
              </a:rPr>
              <a:t>Klikk for å redigere undertittelstil i malen</a:t>
            </a:r>
          </a:p>
        </p:txBody>
      </p:sp>
      <p:sp>
        <p:nvSpPr>
          <p:cNvPr id="24" name="Google Shape;68;p11">
            <a:extLst>
              <a:ext uri="{FF2B5EF4-FFF2-40B4-BE49-F238E27FC236}">
                <a16:creationId xmlns:a16="http://schemas.microsoft.com/office/drawing/2014/main" id="{9885D9E9-5BFF-BB45-83EC-A01633B75DE9}"/>
              </a:ext>
            </a:extLst>
          </p:cNvPr>
          <p:cNvSpPr txBox="1">
            <a:spLocks/>
          </p:cNvSpPr>
          <p:nvPr userDrawn="1"/>
        </p:nvSpPr>
        <p:spPr>
          <a:xfrm>
            <a:off x="6183544" y="2810934"/>
            <a:ext cx="2497667" cy="20997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6351" indent="-6351">
              <a:tabLst/>
            </a:pPr>
            <a:r>
              <a:rPr lang="nb-NO" sz="1200">
                <a:solidFill>
                  <a:schemeClr val="bg1"/>
                </a:solidFill>
              </a:rPr>
              <a:t>Klikk for å redigere undertittelstil i malen</a:t>
            </a:r>
          </a:p>
        </p:txBody>
      </p:sp>
    </p:spTree>
    <p:extLst>
      <p:ext uri="{BB962C8B-B14F-4D97-AF65-F5344CB8AC3E}">
        <p14:creationId xmlns:p14="http://schemas.microsoft.com/office/powerpoint/2010/main" val="15397809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EA383D63-DC67-DE4F-B78F-424AA451BD05}"/>
              </a:ext>
            </a:extLst>
          </p:cNvPr>
          <p:cNvSpPr>
            <a:spLocks noGrp="1"/>
          </p:cNvSpPr>
          <p:nvPr>
            <p:ph type="pic" sz="quarter" idx="11"/>
          </p:nvPr>
        </p:nvSpPr>
        <p:spPr>
          <a:xfrm>
            <a:off x="0" y="0"/>
            <a:ext cx="12192000" cy="6858000"/>
          </a:xfrm>
        </p:spPr>
        <p:txBody>
          <a:bodyPr/>
          <a:lstStyle/>
          <a:p>
            <a:r>
              <a:rPr lang="nb-NO"/>
              <a:t>Klikk på ikonet for å legge til et bilde</a:t>
            </a:r>
          </a:p>
        </p:txBody>
      </p:sp>
    </p:spTree>
    <p:extLst>
      <p:ext uri="{BB962C8B-B14F-4D97-AF65-F5344CB8AC3E}">
        <p14:creationId xmlns:p14="http://schemas.microsoft.com/office/powerpoint/2010/main" val="2052008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refleksjonsoppgave x 2 1" preserve="1" userDrawn="1">
  <p:cSld name="refleksjonsoppgave x 2 1">
    <p:spTree>
      <p:nvGrpSpPr>
        <p:cNvPr id="1" name="Shape 57"/>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EDB81DCA-3D4A-594D-A895-3A6CC04BCFA0}"/>
              </a:ext>
            </a:extLst>
          </p:cNvPr>
          <p:cNvSpPr>
            <a:spLocks noGrp="1"/>
          </p:cNvSpPr>
          <p:nvPr>
            <p:ph type="pic" sz="quarter" idx="10"/>
          </p:nvPr>
        </p:nvSpPr>
        <p:spPr>
          <a:xfrm>
            <a:off x="6106245" y="0"/>
            <a:ext cx="6085755" cy="6858000"/>
          </a:xfrm>
        </p:spPr>
        <p:txBody>
          <a:bodyPr/>
          <a:lstStyle/>
          <a:p>
            <a:r>
              <a:rPr lang="nb-NO"/>
              <a:t>Klikk på ikonet for å legge til et bilde</a:t>
            </a:r>
          </a:p>
        </p:txBody>
      </p:sp>
      <p:sp>
        <p:nvSpPr>
          <p:cNvPr id="59" name="Google Shape;59;p10"/>
          <p:cNvSpPr/>
          <p:nvPr/>
        </p:nvSpPr>
        <p:spPr>
          <a:xfrm>
            <a:off x="4007400" y="6242673"/>
            <a:ext cx="4177200" cy="522000"/>
          </a:xfrm>
          <a:prstGeom prst="roundRect">
            <a:avLst>
              <a:gd name="adj" fmla="val 16667"/>
            </a:avLst>
          </a:prstGeom>
          <a:solidFill>
            <a:srgbClr val="2C7B8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 name="Google Shape;60;p10"/>
          <p:cNvSpPr txBox="1">
            <a:spLocks noGrp="1"/>
          </p:cNvSpPr>
          <p:nvPr>
            <p:ph type="subTitle" idx="1"/>
          </p:nvPr>
        </p:nvSpPr>
        <p:spPr>
          <a:xfrm>
            <a:off x="4007400" y="6234323"/>
            <a:ext cx="4177200" cy="5220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900"/>
              <a:buNone/>
              <a:defRPr sz="1200">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r>
              <a:rPr lang="nb-NO"/>
              <a:t>Klikk for å redigere undertittelstil i malen</a:t>
            </a:r>
            <a:endParaRPr/>
          </a:p>
        </p:txBody>
      </p:sp>
      <p:sp>
        <p:nvSpPr>
          <p:cNvPr id="61" name="Google Shape;61;p10"/>
          <p:cNvSpPr/>
          <p:nvPr/>
        </p:nvSpPr>
        <p:spPr>
          <a:xfrm>
            <a:off x="586667" y="1110005"/>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62" name="Google Shape;62;p10"/>
          <p:cNvSpPr txBox="1">
            <a:spLocks noGrp="1"/>
          </p:cNvSpPr>
          <p:nvPr>
            <p:ph type="subTitle" idx="2"/>
          </p:nvPr>
        </p:nvSpPr>
        <p:spPr>
          <a:xfrm>
            <a:off x="586667" y="505133"/>
            <a:ext cx="5040000" cy="522000"/>
          </a:xfrm>
          <a:prstGeom prst="rect">
            <a:avLst/>
          </a:prstGeom>
        </p:spPr>
        <p:txBody>
          <a:bodyPr spcFirstLastPara="1" wrap="square" lIns="0" tIns="91425" rIns="91425" bIns="91425" anchor="t" anchorCtr="0">
            <a:normAutofit/>
          </a:bodyPr>
          <a:lstStyle>
            <a:lvl1pPr marL="8466" lvl="0" indent="-8466" rtl="0">
              <a:spcBef>
                <a:spcPts val="0"/>
              </a:spcBef>
              <a:spcAft>
                <a:spcPts val="0"/>
              </a:spcAft>
              <a:buClr>
                <a:schemeClr val="accent3"/>
              </a:buClr>
              <a:buSzPts val="900"/>
              <a:buNone/>
              <a:tabLst/>
              <a:defRPr sz="12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63" name="Google Shape;63;p10"/>
          <p:cNvSpPr txBox="1">
            <a:spLocks noGrp="1"/>
          </p:cNvSpPr>
          <p:nvPr>
            <p:ph type="title"/>
          </p:nvPr>
        </p:nvSpPr>
        <p:spPr>
          <a:xfrm>
            <a:off x="586667" y="1274267"/>
            <a:ext cx="6230800" cy="1301600"/>
          </a:xfrm>
          <a:prstGeom prst="rect">
            <a:avLst/>
          </a:prstGeom>
        </p:spPr>
        <p:txBody>
          <a:bodyPr spcFirstLastPara="1" wrap="square" lIns="0" tIns="91425" rIns="91425" bIns="91425" anchor="t" anchorCtr="0">
            <a:normAutofit/>
          </a:bodyPr>
          <a:lstStyle>
            <a:lvl1pPr lvl="0" rtl="0">
              <a:spcBef>
                <a:spcPts val="0"/>
              </a:spcBef>
              <a:spcAft>
                <a:spcPts val="0"/>
              </a:spcAft>
              <a:buSzPts val="2400"/>
              <a:buNone/>
              <a:defRPr sz="32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64" name="Google Shape;64;p10"/>
          <p:cNvSpPr txBox="1">
            <a:spLocks noGrp="1"/>
          </p:cNvSpPr>
          <p:nvPr>
            <p:ph type="body" idx="3"/>
          </p:nvPr>
        </p:nvSpPr>
        <p:spPr>
          <a:xfrm>
            <a:off x="586667" y="2622967"/>
            <a:ext cx="5040000" cy="2681200"/>
          </a:xfrm>
          <a:prstGeom prst="rect">
            <a:avLst/>
          </a:prstGeom>
        </p:spPr>
        <p:txBody>
          <a:bodyPr spcFirstLastPara="1" wrap="square" lIns="0" tIns="91425" rIns="91425" bIns="91425" anchor="t" anchorCtr="0">
            <a:normAutofit/>
          </a:bodyPr>
          <a:lstStyle>
            <a:lvl1pPr marL="8466" lvl="0" indent="0" rtl="0">
              <a:spcBef>
                <a:spcPts val="0"/>
              </a:spcBef>
              <a:spcAft>
                <a:spcPts val="0"/>
              </a:spcAft>
              <a:buClr>
                <a:srgbClr val="5B6670"/>
              </a:buClr>
              <a:buSzPts val="1100"/>
              <a:buFontTx/>
              <a:buNone/>
              <a:tabLst/>
              <a:defRPr sz="1467">
                <a:solidFill>
                  <a:srgbClr val="5B6670"/>
                </a:solidFill>
              </a:defRPr>
            </a:lvl1pPr>
            <a:lvl2pPr marL="1219170" lvl="1" indent="-397923" rtl="0">
              <a:spcBef>
                <a:spcPts val="0"/>
              </a:spcBef>
              <a:spcAft>
                <a:spcPts val="0"/>
              </a:spcAft>
              <a:buClr>
                <a:schemeClr val="accent2"/>
              </a:buClr>
              <a:buSzPts val="1100"/>
              <a:buChar char="○"/>
              <a:defRPr sz="1467">
                <a:solidFill>
                  <a:schemeClr val="accent2"/>
                </a:solidFill>
              </a:defRPr>
            </a:lvl2pPr>
            <a:lvl3pPr marL="1828754" lvl="2" indent="-397923" rtl="0">
              <a:spcBef>
                <a:spcPts val="0"/>
              </a:spcBef>
              <a:spcAft>
                <a:spcPts val="0"/>
              </a:spcAft>
              <a:buClr>
                <a:schemeClr val="accent2"/>
              </a:buClr>
              <a:buSzPts val="1100"/>
              <a:buChar char="■"/>
              <a:defRPr sz="1467">
                <a:solidFill>
                  <a:schemeClr val="accent2"/>
                </a:solidFill>
              </a:defRPr>
            </a:lvl3pPr>
            <a:lvl4pPr marL="2438339" lvl="3" indent="-397923" rtl="0">
              <a:spcBef>
                <a:spcPts val="0"/>
              </a:spcBef>
              <a:spcAft>
                <a:spcPts val="0"/>
              </a:spcAft>
              <a:buClr>
                <a:schemeClr val="accent2"/>
              </a:buClr>
              <a:buSzPts val="1100"/>
              <a:buChar char="●"/>
              <a:defRPr sz="1467">
                <a:solidFill>
                  <a:schemeClr val="accent2"/>
                </a:solidFill>
              </a:defRPr>
            </a:lvl4pPr>
            <a:lvl5pPr marL="3047924" lvl="4" indent="-397923" rtl="0">
              <a:spcBef>
                <a:spcPts val="0"/>
              </a:spcBef>
              <a:spcAft>
                <a:spcPts val="0"/>
              </a:spcAft>
              <a:buClr>
                <a:schemeClr val="accent2"/>
              </a:buClr>
              <a:buSzPts val="1100"/>
              <a:buChar char="○"/>
              <a:defRPr sz="1467">
                <a:solidFill>
                  <a:schemeClr val="accent2"/>
                </a:solidFill>
              </a:defRPr>
            </a:lvl5pPr>
            <a:lvl6pPr marL="3657509" lvl="5" indent="-397923" rtl="0">
              <a:spcBef>
                <a:spcPts val="0"/>
              </a:spcBef>
              <a:spcAft>
                <a:spcPts val="0"/>
              </a:spcAft>
              <a:buClr>
                <a:schemeClr val="accent2"/>
              </a:buClr>
              <a:buSzPts val="1100"/>
              <a:buChar char="■"/>
              <a:defRPr sz="1467">
                <a:solidFill>
                  <a:schemeClr val="accent2"/>
                </a:solidFill>
              </a:defRPr>
            </a:lvl6pPr>
            <a:lvl7pPr marL="4267093" lvl="6" indent="-397923" rtl="0">
              <a:spcBef>
                <a:spcPts val="0"/>
              </a:spcBef>
              <a:spcAft>
                <a:spcPts val="0"/>
              </a:spcAft>
              <a:buClr>
                <a:schemeClr val="accent2"/>
              </a:buClr>
              <a:buSzPts val="1100"/>
              <a:buChar char="●"/>
              <a:defRPr sz="1467">
                <a:solidFill>
                  <a:schemeClr val="accent2"/>
                </a:solidFill>
              </a:defRPr>
            </a:lvl7pPr>
            <a:lvl8pPr marL="4876678" lvl="7" indent="-397923" rtl="0">
              <a:spcBef>
                <a:spcPts val="0"/>
              </a:spcBef>
              <a:spcAft>
                <a:spcPts val="0"/>
              </a:spcAft>
              <a:buClr>
                <a:schemeClr val="accent2"/>
              </a:buClr>
              <a:buSzPts val="1100"/>
              <a:buChar char="○"/>
              <a:defRPr sz="1467">
                <a:solidFill>
                  <a:schemeClr val="accent2"/>
                </a:solidFill>
              </a:defRPr>
            </a:lvl8pPr>
            <a:lvl9pPr marL="5486263" lvl="8" indent="-397923" rtl="0">
              <a:spcBef>
                <a:spcPts val="0"/>
              </a:spcBef>
              <a:spcAft>
                <a:spcPts val="0"/>
              </a:spcAft>
              <a:buClr>
                <a:schemeClr val="accent2"/>
              </a:buClr>
              <a:buSzPts val="1100"/>
              <a:buChar char="■"/>
              <a:defRPr sz="1467">
                <a:solidFill>
                  <a:schemeClr val="accent2"/>
                </a:solidFill>
              </a:defRPr>
            </a:lvl9pPr>
          </a:lstStyle>
          <a:p>
            <a:pPr lvl="0"/>
            <a:r>
              <a:rPr lang="nb-NO"/>
              <a:t>Klikk for å redigere tekststiler i malen</a:t>
            </a:r>
          </a:p>
        </p:txBody>
      </p:sp>
    </p:spTree>
    <p:extLst>
      <p:ext uri="{BB962C8B-B14F-4D97-AF65-F5344CB8AC3E}">
        <p14:creationId xmlns:p14="http://schemas.microsoft.com/office/powerpoint/2010/main" val="1935969761"/>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refleksjonsoppgave x 2" preserve="1">
  <p:cSld name="1_refleksjonsoppgave x 2">
    <p:spTree>
      <p:nvGrpSpPr>
        <p:cNvPr id="1" name="Shape 45"/>
        <p:cNvGrpSpPr/>
        <p:nvPr/>
      </p:nvGrpSpPr>
      <p:grpSpPr>
        <a:xfrm>
          <a:off x="0" y="0"/>
          <a:ext cx="0" cy="0"/>
          <a:chOff x="0" y="0"/>
          <a:chExt cx="0" cy="0"/>
        </a:xfrm>
      </p:grpSpPr>
      <p:sp>
        <p:nvSpPr>
          <p:cNvPr id="46" name="Google Shape;46;p9"/>
          <p:cNvSpPr/>
          <p:nvPr/>
        </p:nvSpPr>
        <p:spPr>
          <a:xfrm>
            <a:off x="4007400" y="6242673"/>
            <a:ext cx="4177200" cy="522000"/>
          </a:xfrm>
          <a:prstGeom prst="roundRect">
            <a:avLst>
              <a:gd name="adj" fmla="val 16667"/>
            </a:avLst>
          </a:prstGeom>
          <a:solidFill>
            <a:srgbClr val="2C7B8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 name="Google Shape;47;p9"/>
          <p:cNvSpPr txBox="1">
            <a:spLocks noGrp="1"/>
          </p:cNvSpPr>
          <p:nvPr>
            <p:ph type="subTitle" idx="1"/>
          </p:nvPr>
        </p:nvSpPr>
        <p:spPr>
          <a:xfrm>
            <a:off x="4007400" y="6242673"/>
            <a:ext cx="4177200" cy="522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9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a:r>
              <a:rPr lang="nb-NO"/>
              <a:t>Klikk for å redigere undertittelstil i malen</a:t>
            </a:r>
            <a:endParaRPr/>
          </a:p>
        </p:txBody>
      </p:sp>
      <p:sp>
        <p:nvSpPr>
          <p:cNvPr id="48" name="Google Shape;48;p9"/>
          <p:cNvSpPr/>
          <p:nvPr/>
        </p:nvSpPr>
        <p:spPr>
          <a:xfrm>
            <a:off x="586667" y="1110005"/>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49" name="Google Shape;49;p9"/>
          <p:cNvSpPr/>
          <p:nvPr/>
        </p:nvSpPr>
        <p:spPr>
          <a:xfrm>
            <a:off x="6716027" y="1110005"/>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50" name="Google Shape;50;p9"/>
          <p:cNvSpPr/>
          <p:nvPr/>
        </p:nvSpPr>
        <p:spPr>
          <a:xfrm>
            <a:off x="6089649" y="521356"/>
            <a:ext cx="12712" cy="5526557"/>
          </a:xfrm>
          <a:custGeom>
            <a:avLst/>
            <a:gdLst/>
            <a:ahLst/>
            <a:cxnLst/>
            <a:rect l="l" t="t" r="r" b="b"/>
            <a:pathLst>
              <a:path w="20954" h="9109710" extrusionOk="0">
                <a:moveTo>
                  <a:pt x="20941" y="0"/>
                </a:moveTo>
                <a:lnTo>
                  <a:pt x="0" y="0"/>
                </a:lnTo>
                <a:lnTo>
                  <a:pt x="0" y="9109670"/>
                </a:lnTo>
                <a:lnTo>
                  <a:pt x="20941" y="9109670"/>
                </a:lnTo>
                <a:lnTo>
                  <a:pt x="20941" y="0"/>
                </a:lnTo>
                <a:close/>
              </a:path>
            </a:pathLst>
          </a:custGeom>
          <a:solidFill>
            <a:srgbClr val="CDD2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51" name="Google Shape;51;p9"/>
          <p:cNvSpPr txBox="1">
            <a:spLocks noGrp="1"/>
          </p:cNvSpPr>
          <p:nvPr>
            <p:ph type="subTitle" idx="2"/>
          </p:nvPr>
        </p:nvSpPr>
        <p:spPr>
          <a:xfrm>
            <a:off x="6741097" y="505133"/>
            <a:ext cx="5040000" cy="522000"/>
          </a:xfrm>
          <a:prstGeom prst="rect">
            <a:avLst/>
          </a:prstGeom>
        </p:spPr>
        <p:txBody>
          <a:bodyPr spcFirstLastPara="1" wrap="square" lIns="0" tIns="91425" rIns="91425" bIns="91425" anchor="t" anchorCtr="0">
            <a:normAutofit/>
          </a:bodyPr>
          <a:lstStyle>
            <a:lvl1pPr marL="8466" lvl="0" indent="-8466" rtl="0">
              <a:spcBef>
                <a:spcPts val="0"/>
              </a:spcBef>
              <a:spcAft>
                <a:spcPts val="0"/>
              </a:spcAft>
              <a:buClr>
                <a:schemeClr val="accent3"/>
              </a:buClr>
              <a:buSzPts val="900"/>
              <a:buNone/>
              <a:tabLst/>
              <a:defRPr sz="12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52" name="Google Shape;52;p9"/>
          <p:cNvSpPr txBox="1">
            <a:spLocks noGrp="1"/>
          </p:cNvSpPr>
          <p:nvPr>
            <p:ph type="subTitle" idx="3"/>
          </p:nvPr>
        </p:nvSpPr>
        <p:spPr>
          <a:xfrm>
            <a:off x="586667" y="505133"/>
            <a:ext cx="5040000" cy="522000"/>
          </a:xfrm>
          <a:prstGeom prst="rect">
            <a:avLst/>
          </a:prstGeom>
        </p:spPr>
        <p:txBody>
          <a:bodyPr spcFirstLastPara="1" wrap="square" lIns="0" tIns="91425" rIns="91425" bIns="91425" anchor="t" anchorCtr="0">
            <a:normAutofit/>
          </a:bodyPr>
          <a:lstStyle>
            <a:lvl1pPr marL="8466" lvl="0" indent="-8466" rtl="0">
              <a:spcBef>
                <a:spcPts val="0"/>
              </a:spcBef>
              <a:spcAft>
                <a:spcPts val="0"/>
              </a:spcAft>
              <a:buClr>
                <a:schemeClr val="accent3"/>
              </a:buClr>
              <a:buSzPts val="900"/>
              <a:buNone/>
              <a:tabLst/>
              <a:defRPr sz="12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53" name="Google Shape;53;p9"/>
          <p:cNvSpPr txBox="1">
            <a:spLocks noGrp="1"/>
          </p:cNvSpPr>
          <p:nvPr>
            <p:ph type="title"/>
          </p:nvPr>
        </p:nvSpPr>
        <p:spPr>
          <a:xfrm>
            <a:off x="586667" y="1274267"/>
            <a:ext cx="5040000" cy="1301600"/>
          </a:xfrm>
          <a:prstGeom prst="rect">
            <a:avLst/>
          </a:prstGeom>
        </p:spPr>
        <p:txBody>
          <a:bodyPr spcFirstLastPara="1" wrap="square" lIns="0" tIns="91425" rIns="91425" bIns="91425" anchor="t" anchorCtr="0">
            <a:normAutofit/>
          </a:bodyPr>
          <a:lstStyle>
            <a:lvl1pPr lvl="0">
              <a:spcBef>
                <a:spcPts val="0"/>
              </a:spcBef>
              <a:spcAft>
                <a:spcPts val="0"/>
              </a:spcAft>
              <a:buSzPts val="2400"/>
              <a:buNone/>
              <a:defRPr sz="32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4" name="Google Shape;54;p9"/>
          <p:cNvSpPr txBox="1">
            <a:spLocks noGrp="1"/>
          </p:cNvSpPr>
          <p:nvPr>
            <p:ph type="title" idx="4"/>
          </p:nvPr>
        </p:nvSpPr>
        <p:spPr>
          <a:xfrm>
            <a:off x="6731000" y="1274267"/>
            <a:ext cx="5025033" cy="1301600"/>
          </a:xfrm>
          <a:prstGeom prst="rect">
            <a:avLst/>
          </a:prstGeom>
        </p:spPr>
        <p:txBody>
          <a:bodyPr spcFirstLastPara="1" wrap="square" lIns="0" tIns="91425" rIns="91425" bIns="91425" anchor="t" anchorCtr="0">
            <a:normAutofit/>
          </a:bodyPr>
          <a:lstStyle>
            <a:lvl1pPr lvl="0" rtl="0">
              <a:spcBef>
                <a:spcPts val="0"/>
              </a:spcBef>
              <a:spcAft>
                <a:spcPts val="0"/>
              </a:spcAft>
              <a:buSzPts val="2400"/>
              <a:buNone/>
              <a:defRPr sz="32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5" name="Google Shape;55;p9"/>
          <p:cNvSpPr txBox="1">
            <a:spLocks noGrp="1"/>
          </p:cNvSpPr>
          <p:nvPr>
            <p:ph type="body" idx="5"/>
          </p:nvPr>
        </p:nvSpPr>
        <p:spPr>
          <a:xfrm>
            <a:off x="6741109" y="2622967"/>
            <a:ext cx="5040000" cy="2681200"/>
          </a:xfrm>
          <a:prstGeom prst="rect">
            <a:avLst/>
          </a:prstGeom>
        </p:spPr>
        <p:txBody>
          <a:bodyPr spcFirstLastPara="1" wrap="square" lIns="0" tIns="91425" rIns="91425" bIns="91425" anchor="t" anchorCtr="0">
            <a:normAutofit/>
          </a:bodyPr>
          <a:lstStyle>
            <a:lvl1pPr marL="8466" lvl="0" indent="0">
              <a:spcBef>
                <a:spcPts val="0"/>
              </a:spcBef>
              <a:spcAft>
                <a:spcPts val="0"/>
              </a:spcAft>
              <a:buClr>
                <a:srgbClr val="5B6670"/>
              </a:buClr>
              <a:buSzPts val="1100"/>
              <a:buFontTx/>
              <a:buNone/>
              <a:tabLst/>
              <a:defRPr sz="1467">
                <a:solidFill>
                  <a:srgbClr val="5B6670"/>
                </a:solidFill>
              </a:defRPr>
            </a:lvl1pPr>
            <a:lvl2pPr marL="1219170" lvl="1" indent="-397923">
              <a:spcBef>
                <a:spcPts val="0"/>
              </a:spcBef>
              <a:spcAft>
                <a:spcPts val="0"/>
              </a:spcAft>
              <a:buClr>
                <a:schemeClr val="accent2"/>
              </a:buClr>
              <a:buSzPts val="1100"/>
              <a:buChar char="○"/>
              <a:defRPr sz="1467">
                <a:solidFill>
                  <a:schemeClr val="accent2"/>
                </a:solidFill>
              </a:defRPr>
            </a:lvl2pPr>
            <a:lvl3pPr marL="1828754" lvl="2" indent="-397923">
              <a:spcBef>
                <a:spcPts val="0"/>
              </a:spcBef>
              <a:spcAft>
                <a:spcPts val="0"/>
              </a:spcAft>
              <a:buClr>
                <a:schemeClr val="accent2"/>
              </a:buClr>
              <a:buSzPts val="1100"/>
              <a:buChar char="■"/>
              <a:defRPr sz="1467">
                <a:solidFill>
                  <a:schemeClr val="accent2"/>
                </a:solidFill>
              </a:defRPr>
            </a:lvl3pPr>
            <a:lvl4pPr marL="2438339" lvl="3" indent="-397923">
              <a:spcBef>
                <a:spcPts val="0"/>
              </a:spcBef>
              <a:spcAft>
                <a:spcPts val="0"/>
              </a:spcAft>
              <a:buClr>
                <a:schemeClr val="accent2"/>
              </a:buClr>
              <a:buSzPts val="1100"/>
              <a:buChar char="●"/>
              <a:defRPr sz="1467">
                <a:solidFill>
                  <a:schemeClr val="accent2"/>
                </a:solidFill>
              </a:defRPr>
            </a:lvl4pPr>
            <a:lvl5pPr marL="3047924" lvl="4" indent="-397923">
              <a:spcBef>
                <a:spcPts val="0"/>
              </a:spcBef>
              <a:spcAft>
                <a:spcPts val="0"/>
              </a:spcAft>
              <a:buClr>
                <a:schemeClr val="accent2"/>
              </a:buClr>
              <a:buSzPts val="1100"/>
              <a:buChar char="○"/>
              <a:defRPr sz="1467">
                <a:solidFill>
                  <a:schemeClr val="accent2"/>
                </a:solidFill>
              </a:defRPr>
            </a:lvl5pPr>
            <a:lvl6pPr marL="3657509" lvl="5" indent="-397923">
              <a:spcBef>
                <a:spcPts val="0"/>
              </a:spcBef>
              <a:spcAft>
                <a:spcPts val="0"/>
              </a:spcAft>
              <a:buClr>
                <a:schemeClr val="accent2"/>
              </a:buClr>
              <a:buSzPts val="1100"/>
              <a:buChar char="■"/>
              <a:defRPr sz="1467">
                <a:solidFill>
                  <a:schemeClr val="accent2"/>
                </a:solidFill>
              </a:defRPr>
            </a:lvl6pPr>
            <a:lvl7pPr marL="4267093" lvl="6" indent="-397923">
              <a:spcBef>
                <a:spcPts val="0"/>
              </a:spcBef>
              <a:spcAft>
                <a:spcPts val="0"/>
              </a:spcAft>
              <a:buClr>
                <a:schemeClr val="accent2"/>
              </a:buClr>
              <a:buSzPts val="1100"/>
              <a:buChar char="●"/>
              <a:defRPr sz="1467">
                <a:solidFill>
                  <a:schemeClr val="accent2"/>
                </a:solidFill>
              </a:defRPr>
            </a:lvl7pPr>
            <a:lvl8pPr marL="4876678" lvl="7" indent="-397923">
              <a:spcBef>
                <a:spcPts val="0"/>
              </a:spcBef>
              <a:spcAft>
                <a:spcPts val="0"/>
              </a:spcAft>
              <a:buClr>
                <a:schemeClr val="accent2"/>
              </a:buClr>
              <a:buSzPts val="1100"/>
              <a:buChar char="○"/>
              <a:defRPr sz="1467">
                <a:solidFill>
                  <a:schemeClr val="accent2"/>
                </a:solidFill>
              </a:defRPr>
            </a:lvl8pPr>
            <a:lvl9pPr marL="5486263" lvl="8" indent="-397923">
              <a:spcBef>
                <a:spcPts val="0"/>
              </a:spcBef>
              <a:spcAft>
                <a:spcPts val="0"/>
              </a:spcAft>
              <a:buClr>
                <a:schemeClr val="accent2"/>
              </a:buClr>
              <a:buSzPts val="1100"/>
              <a:buChar char="■"/>
              <a:defRPr sz="1467">
                <a:solidFill>
                  <a:schemeClr val="accent2"/>
                </a:solidFill>
              </a:defRPr>
            </a:lvl9pPr>
          </a:lstStyle>
          <a:p>
            <a:pPr lvl="0"/>
            <a:r>
              <a:rPr lang="nb-NO"/>
              <a:t>Klikk for å redigere tekststiler i malen</a:t>
            </a:r>
          </a:p>
        </p:txBody>
      </p:sp>
      <p:sp>
        <p:nvSpPr>
          <p:cNvPr id="56" name="Google Shape;56;p9"/>
          <p:cNvSpPr txBox="1">
            <a:spLocks noGrp="1"/>
          </p:cNvSpPr>
          <p:nvPr>
            <p:ph type="body" idx="6"/>
          </p:nvPr>
        </p:nvSpPr>
        <p:spPr>
          <a:xfrm>
            <a:off x="586667" y="2622967"/>
            <a:ext cx="5040000" cy="2681200"/>
          </a:xfrm>
          <a:prstGeom prst="rect">
            <a:avLst/>
          </a:prstGeom>
        </p:spPr>
        <p:txBody>
          <a:bodyPr spcFirstLastPara="1" wrap="square" lIns="0" tIns="91425" rIns="91425" bIns="91425" anchor="t" anchorCtr="0">
            <a:normAutofit/>
          </a:bodyPr>
          <a:lstStyle>
            <a:lvl1pPr marL="8466" lvl="0" indent="0" rtl="0">
              <a:spcBef>
                <a:spcPts val="0"/>
              </a:spcBef>
              <a:spcAft>
                <a:spcPts val="0"/>
              </a:spcAft>
              <a:buClr>
                <a:srgbClr val="5B6670"/>
              </a:buClr>
              <a:buSzPts val="1100"/>
              <a:buFontTx/>
              <a:buNone/>
              <a:tabLst/>
              <a:defRPr sz="1467">
                <a:solidFill>
                  <a:srgbClr val="5B6670"/>
                </a:solidFill>
              </a:defRPr>
            </a:lvl1pPr>
            <a:lvl2pPr marL="1219170" lvl="1" indent="-397923" rtl="0">
              <a:spcBef>
                <a:spcPts val="0"/>
              </a:spcBef>
              <a:spcAft>
                <a:spcPts val="0"/>
              </a:spcAft>
              <a:buClr>
                <a:schemeClr val="accent2"/>
              </a:buClr>
              <a:buSzPts val="1100"/>
              <a:buChar char="○"/>
              <a:defRPr sz="1467">
                <a:solidFill>
                  <a:schemeClr val="accent2"/>
                </a:solidFill>
              </a:defRPr>
            </a:lvl2pPr>
            <a:lvl3pPr marL="1828754" lvl="2" indent="-397923" rtl="0">
              <a:spcBef>
                <a:spcPts val="0"/>
              </a:spcBef>
              <a:spcAft>
                <a:spcPts val="0"/>
              </a:spcAft>
              <a:buClr>
                <a:schemeClr val="accent2"/>
              </a:buClr>
              <a:buSzPts val="1100"/>
              <a:buChar char="■"/>
              <a:defRPr sz="1467">
                <a:solidFill>
                  <a:schemeClr val="accent2"/>
                </a:solidFill>
              </a:defRPr>
            </a:lvl3pPr>
            <a:lvl4pPr marL="2438339" lvl="3" indent="-397923" rtl="0">
              <a:spcBef>
                <a:spcPts val="0"/>
              </a:spcBef>
              <a:spcAft>
                <a:spcPts val="0"/>
              </a:spcAft>
              <a:buClr>
                <a:schemeClr val="accent2"/>
              </a:buClr>
              <a:buSzPts val="1100"/>
              <a:buChar char="●"/>
              <a:defRPr sz="1467">
                <a:solidFill>
                  <a:schemeClr val="accent2"/>
                </a:solidFill>
              </a:defRPr>
            </a:lvl4pPr>
            <a:lvl5pPr marL="3047924" lvl="4" indent="-397923" rtl="0">
              <a:spcBef>
                <a:spcPts val="0"/>
              </a:spcBef>
              <a:spcAft>
                <a:spcPts val="0"/>
              </a:spcAft>
              <a:buClr>
                <a:schemeClr val="accent2"/>
              </a:buClr>
              <a:buSzPts val="1100"/>
              <a:buChar char="○"/>
              <a:defRPr sz="1467">
                <a:solidFill>
                  <a:schemeClr val="accent2"/>
                </a:solidFill>
              </a:defRPr>
            </a:lvl5pPr>
            <a:lvl6pPr marL="3657509" lvl="5" indent="-397923" rtl="0">
              <a:spcBef>
                <a:spcPts val="0"/>
              </a:spcBef>
              <a:spcAft>
                <a:spcPts val="0"/>
              </a:spcAft>
              <a:buClr>
                <a:schemeClr val="accent2"/>
              </a:buClr>
              <a:buSzPts val="1100"/>
              <a:buChar char="■"/>
              <a:defRPr sz="1467">
                <a:solidFill>
                  <a:schemeClr val="accent2"/>
                </a:solidFill>
              </a:defRPr>
            </a:lvl6pPr>
            <a:lvl7pPr marL="4267093" lvl="6" indent="-397923" rtl="0">
              <a:spcBef>
                <a:spcPts val="0"/>
              </a:spcBef>
              <a:spcAft>
                <a:spcPts val="0"/>
              </a:spcAft>
              <a:buClr>
                <a:schemeClr val="accent2"/>
              </a:buClr>
              <a:buSzPts val="1100"/>
              <a:buChar char="●"/>
              <a:defRPr sz="1467">
                <a:solidFill>
                  <a:schemeClr val="accent2"/>
                </a:solidFill>
              </a:defRPr>
            </a:lvl7pPr>
            <a:lvl8pPr marL="4876678" lvl="7" indent="-397923" rtl="0">
              <a:spcBef>
                <a:spcPts val="0"/>
              </a:spcBef>
              <a:spcAft>
                <a:spcPts val="0"/>
              </a:spcAft>
              <a:buClr>
                <a:schemeClr val="accent2"/>
              </a:buClr>
              <a:buSzPts val="1100"/>
              <a:buChar char="○"/>
              <a:defRPr sz="1467">
                <a:solidFill>
                  <a:schemeClr val="accent2"/>
                </a:solidFill>
              </a:defRPr>
            </a:lvl8pPr>
            <a:lvl9pPr marL="5486263" lvl="8" indent="-397923" rtl="0">
              <a:spcBef>
                <a:spcPts val="0"/>
              </a:spcBef>
              <a:spcAft>
                <a:spcPts val="0"/>
              </a:spcAft>
              <a:buClr>
                <a:schemeClr val="accent2"/>
              </a:buClr>
              <a:buSzPts val="1100"/>
              <a:buChar char="■"/>
              <a:defRPr sz="1467">
                <a:solidFill>
                  <a:schemeClr val="accent2"/>
                </a:solidFill>
              </a:defRPr>
            </a:lvl9pPr>
          </a:lstStyle>
          <a:p>
            <a:pPr lvl="0"/>
            <a:r>
              <a:rPr lang="nb-NO"/>
              <a:t>Klikk for å redigere tekststiler i malen</a:t>
            </a:r>
          </a:p>
        </p:txBody>
      </p:sp>
    </p:spTree>
    <p:extLst>
      <p:ext uri="{BB962C8B-B14F-4D97-AF65-F5344CB8AC3E}">
        <p14:creationId xmlns:p14="http://schemas.microsoft.com/office/powerpoint/2010/main" val="2481433314"/>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om med overskrift">
    <p:spTree>
      <p:nvGrpSpPr>
        <p:cNvPr id="1" name=""/>
        <p:cNvGrpSpPr/>
        <p:nvPr/>
      </p:nvGrpSpPr>
      <p:grpSpPr>
        <a:xfrm>
          <a:off x="0" y="0"/>
          <a:ext cx="0" cy="0"/>
          <a:chOff x="0" y="0"/>
          <a:chExt cx="0" cy="0"/>
        </a:xfrm>
      </p:grpSpPr>
      <p:sp>
        <p:nvSpPr>
          <p:cNvPr id="4" name="Google Shape;76;p12">
            <a:extLst>
              <a:ext uri="{FF2B5EF4-FFF2-40B4-BE49-F238E27FC236}">
                <a16:creationId xmlns:a16="http://schemas.microsoft.com/office/drawing/2014/main" id="{22040B22-10E5-B84F-BB3C-AE0E4C5F6638}"/>
              </a:ext>
            </a:extLst>
          </p:cNvPr>
          <p:cNvSpPr txBox="1">
            <a:spLocks noGrp="1"/>
          </p:cNvSpPr>
          <p:nvPr>
            <p:ph type="title"/>
          </p:nvPr>
        </p:nvSpPr>
        <p:spPr>
          <a:xfrm>
            <a:off x="712500" y="549333"/>
            <a:ext cx="10766800" cy="766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a:lvl1pPr>
            <a:lvl2pPr lvl="1" algn="ctr" rtl="0">
              <a:spcBef>
                <a:spcPts val="0"/>
              </a:spcBef>
              <a:spcAft>
                <a:spcPts val="0"/>
              </a:spcAft>
              <a:buSzPts val="2800"/>
              <a:buNone/>
              <a:defRPr>
                <a:latin typeface="Open Sans"/>
                <a:ea typeface="Open Sans"/>
                <a:cs typeface="Open Sans"/>
                <a:sym typeface="Open Sans"/>
              </a:defRPr>
            </a:lvl2pPr>
            <a:lvl3pPr lvl="2" algn="ctr" rtl="0">
              <a:spcBef>
                <a:spcPts val="0"/>
              </a:spcBef>
              <a:spcAft>
                <a:spcPts val="0"/>
              </a:spcAft>
              <a:buSzPts val="2800"/>
              <a:buNone/>
              <a:defRPr>
                <a:latin typeface="Open Sans"/>
                <a:ea typeface="Open Sans"/>
                <a:cs typeface="Open Sans"/>
                <a:sym typeface="Open Sans"/>
              </a:defRPr>
            </a:lvl3pPr>
            <a:lvl4pPr lvl="3" algn="ctr" rtl="0">
              <a:spcBef>
                <a:spcPts val="0"/>
              </a:spcBef>
              <a:spcAft>
                <a:spcPts val="0"/>
              </a:spcAft>
              <a:buSzPts val="2800"/>
              <a:buNone/>
              <a:defRPr>
                <a:latin typeface="Open Sans"/>
                <a:ea typeface="Open Sans"/>
                <a:cs typeface="Open Sans"/>
                <a:sym typeface="Open Sans"/>
              </a:defRPr>
            </a:lvl4pPr>
            <a:lvl5pPr lvl="4" algn="ctr" rtl="0">
              <a:spcBef>
                <a:spcPts val="0"/>
              </a:spcBef>
              <a:spcAft>
                <a:spcPts val="0"/>
              </a:spcAft>
              <a:buSzPts val="2800"/>
              <a:buNone/>
              <a:defRPr>
                <a:latin typeface="Open Sans"/>
                <a:ea typeface="Open Sans"/>
                <a:cs typeface="Open Sans"/>
                <a:sym typeface="Open Sans"/>
              </a:defRPr>
            </a:lvl5pPr>
            <a:lvl6pPr lvl="5" algn="ctr" rtl="0">
              <a:spcBef>
                <a:spcPts val="0"/>
              </a:spcBef>
              <a:spcAft>
                <a:spcPts val="0"/>
              </a:spcAft>
              <a:buSzPts val="2800"/>
              <a:buNone/>
              <a:defRPr>
                <a:latin typeface="Open Sans"/>
                <a:ea typeface="Open Sans"/>
                <a:cs typeface="Open Sans"/>
                <a:sym typeface="Open Sans"/>
              </a:defRPr>
            </a:lvl6pPr>
            <a:lvl7pPr lvl="6" algn="ctr" rtl="0">
              <a:spcBef>
                <a:spcPts val="0"/>
              </a:spcBef>
              <a:spcAft>
                <a:spcPts val="0"/>
              </a:spcAft>
              <a:buSzPts val="2800"/>
              <a:buNone/>
              <a:defRPr>
                <a:latin typeface="Open Sans"/>
                <a:ea typeface="Open Sans"/>
                <a:cs typeface="Open Sans"/>
                <a:sym typeface="Open Sans"/>
              </a:defRPr>
            </a:lvl7pPr>
            <a:lvl8pPr lvl="7" algn="ctr" rtl="0">
              <a:spcBef>
                <a:spcPts val="0"/>
              </a:spcBef>
              <a:spcAft>
                <a:spcPts val="0"/>
              </a:spcAft>
              <a:buSzPts val="2800"/>
              <a:buNone/>
              <a:defRPr>
                <a:latin typeface="Open Sans"/>
                <a:ea typeface="Open Sans"/>
                <a:cs typeface="Open Sans"/>
                <a:sym typeface="Open Sans"/>
              </a:defRPr>
            </a:lvl8pPr>
            <a:lvl9pPr lvl="8" algn="ctr"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6" name="Google Shape;78;p12">
            <a:extLst>
              <a:ext uri="{FF2B5EF4-FFF2-40B4-BE49-F238E27FC236}">
                <a16:creationId xmlns:a16="http://schemas.microsoft.com/office/drawing/2014/main" id="{103A74F2-413E-6745-A659-C7A72EF0C78A}"/>
              </a:ext>
            </a:extLst>
          </p:cNvPr>
          <p:cNvSpPr txBox="1">
            <a:spLocks noGrp="1"/>
          </p:cNvSpPr>
          <p:nvPr>
            <p:ph type="subTitle" idx="1"/>
          </p:nvPr>
        </p:nvSpPr>
        <p:spPr>
          <a:xfrm>
            <a:off x="2595400" y="1488000"/>
            <a:ext cx="7001200" cy="6936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5B666F"/>
              </a:buClr>
              <a:buSzPts val="1000"/>
              <a:buNone/>
              <a:defRPr sz="1333">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spTree>
    <p:extLst>
      <p:ext uri="{BB962C8B-B14F-4D97-AF65-F5344CB8AC3E}">
        <p14:creationId xmlns:p14="http://schemas.microsoft.com/office/powerpoint/2010/main" val="6041897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kk for i dag">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E6E88A82-BB71-0642-8E10-A5DE3D3AD507}"/>
              </a:ext>
            </a:extLst>
          </p:cNvPr>
          <p:cNvSpPr>
            <a:spLocks noGrp="1"/>
          </p:cNvSpPr>
          <p:nvPr>
            <p:ph type="pic" sz="quarter" idx="10"/>
          </p:nvPr>
        </p:nvSpPr>
        <p:spPr>
          <a:xfrm>
            <a:off x="0" y="0"/>
            <a:ext cx="12192000" cy="6858000"/>
          </a:xfrm>
        </p:spPr>
        <p:txBody>
          <a:bodyPr/>
          <a:lstStyle>
            <a:lvl1pPr marL="152396" indent="0">
              <a:buNone/>
              <a:defRPr/>
            </a:lvl1pPr>
          </a:lstStyle>
          <a:p>
            <a:r>
              <a:rPr lang="nb-NO"/>
              <a:t>Klikk på ikonet for å legge til et bilde</a:t>
            </a:r>
          </a:p>
        </p:txBody>
      </p:sp>
      <p:pic>
        <p:nvPicPr>
          <p:cNvPr id="6" name="Google Shape;16;p3">
            <a:extLst>
              <a:ext uri="{FF2B5EF4-FFF2-40B4-BE49-F238E27FC236}">
                <a16:creationId xmlns:a16="http://schemas.microsoft.com/office/drawing/2014/main" id="{063D3FDA-4A37-6D4D-BE18-266237BDE162}"/>
              </a:ext>
            </a:extLst>
          </p:cNvPr>
          <p:cNvPicPr preferRelativeResize="0"/>
          <p:nvPr userDrawn="1"/>
        </p:nvPicPr>
        <p:blipFill rotWithShape="1">
          <a:blip r:embed="rId2">
            <a:alphaModFix/>
          </a:blip>
          <a:srcRect/>
          <a:stretch/>
        </p:blipFill>
        <p:spPr>
          <a:xfrm>
            <a:off x="4854303" y="6121025"/>
            <a:ext cx="2483395" cy="433304"/>
          </a:xfrm>
          <a:prstGeom prst="rect">
            <a:avLst/>
          </a:prstGeom>
          <a:noFill/>
          <a:ln>
            <a:noFill/>
          </a:ln>
        </p:spPr>
      </p:pic>
      <p:sp>
        <p:nvSpPr>
          <p:cNvPr id="7" name="Google Shape;17;p3">
            <a:extLst>
              <a:ext uri="{FF2B5EF4-FFF2-40B4-BE49-F238E27FC236}">
                <a16:creationId xmlns:a16="http://schemas.microsoft.com/office/drawing/2014/main" id="{547B545A-B96A-3040-A64F-5B110111BDDB}"/>
              </a:ext>
            </a:extLst>
          </p:cNvPr>
          <p:cNvSpPr/>
          <p:nvPr userDrawn="1"/>
        </p:nvSpPr>
        <p:spPr>
          <a:xfrm>
            <a:off x="5841582" y="4051010"/>
            <a:ext cx="508508" cy="25425"/>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8" name="Google Shape;14;p3">
            <a:extLst>
              <a:ext uri="{FF2B5EF4-FFF2-40B4-BE49-F238E27FC236}">
                <a16:creationId xmlns:a16="http://schemas.microsoft.com/office/drawing/2014/main" id="{E32A3D5C-9893-6A43-9B40-28655795BA5D}"/>
              </a:ext>
            </a:extLst>
          </p:cNvPr>
          <p:cNvSpPr txBox="1">
            <a:spLocks/>
          </p:cNvSpPr>
          <p:nvPr userDrawn="1"/>
        </p:nvSpPr>
        <p:spPr>
          <a:xfrm>
            <a:off x="1776000" y="2563000"/>
            <a:ext cx="8640000" cy="1122400"/>
          </a:xfrm>
          <a:prstGeom prst="rect">
            <a:avLst/>
          </a:prstGeom>
          <a:noFill/>
          <a:ln>
            <a:noFill/>
          </a:ln>
        </p:spPr>
        <p:txBody>
          <a:bodyPr spcFirstLastPara="1" wrap="square" lIns="121900" tIns="121900" rIns="121900" bIns="121900" anchor="b" anchorCtr="0">
            <a:norm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lt1"/>
              </a:buClr>
              <a:buSzPts val="3600"/>
              <a:buFont typeface="Titillium Web"/>
              <a:buNone/>
              <a:defRPr sz="3600" b="1" i="0" u="none" strike="noStrike" cap="none">
                <a:solidFill>
                  <a:schemeClr val="lt1"/>
                </a:solidFill>
                <a:latin typeface="Titillium Web"/>
                <a:ea typeface="Titillium Web"/>
                <a:cs typeface="Titillium Web"/>
                <a:sym typeface="Titillium Web"/>
              </a:defRPr>
            </a:lvl1pPr>
            <a:lvl2pPr marR="0" lvl="1"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r>
              <a:rPr lang="nb-NO" sz="4800"/>
              <a:t>Takk for i dag</a:t>
            </a:r>
          </a:p>
        </p:txBody>
      </p:sp>
    </p:spTree>
    <p:extLst>
      <p:ext uri="{BB962C8B-B14F-4D97-AF65-F5344CB8AC3E}">
        <p14:creationId xmlns:p14="http://schemas.microsoft.com/office/powerpoint/2010/main" val="15596399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tat">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5F1F76BC-2011-984B-9AF0-465FA4BF2996}"/>
              </a:ext>
            </a:extLst>
          </p:cNvPr>
          <p:cNvSpPr>
            <a:spLocks noGrp="1"/>
          </p:cNvSpPr>
          <p:nvPr>
            <p:ph type="pic" sz="quarter" idx="10"/>
          </p:nvPr>
        </p:nvSpPr>
        <p:spPr>
          <a:xfrm>
            <a:off x="0" y="0"/>
            <a:ext cx="12192000" cy="6858000"/>
          </a:xfrm>
        </p:spPr>
        <p:txBody>
          <a:bodyPr/>
          <a:lstStyle>
            <a:lvl1pPr marL="152396" indent="0">
              <a:buNone/>
              <a:defRPr/>
            </a:lvl1pPr>
          </a:lstStyle>
          <a:p>
            <a:r>
              <a:rPr lang="nb-NO"/>
              <a:t>Klikk på ikonet for å legge til et bilde</a:t>
            </a:r>
          </a:p>
        </p:txBody>
      </p:sp>
      <p:sp>
        <p:nvSpPr>
          <p:cNvPr id="5" name="Plassholder for tekst 3">
            <a:extLst>
              <a:ext uri="{FF2B5EF4-FFF2-40B4-BE49-F238E27FC236}">
                <a16:creationId xmlns:a16="http://schemas.microsoft.com/office/drawing/2014/main" id="{16420242-8CF4-1545-B79B-5BC05412BDDB}"/>
              </a:ext>
            </a:extLst>
          </p:cNvPr>
          <p:cNvSpPr>
            <a:spLocks noGrp="1"/>
          </p:cNvSpPr>
          <p:nvPr>
            <p:ph type="body" sz="quarter" idx="11"/>
          </p:nvPr>
        </p:nvSpPr>
        <p:spPr>
          <a:xfrm>
            <a:off x="1791950" y="1190626"/>
            <a:ext cx="8608101" cy="4476749"/>
          </a:xfrm>
        </p:spPr>
        <p:txBody>
          <a:bodyPr anchor="ctr">
            <a:normAutofit/>
          </a:bodyPr>
          <a:lstStyle>
            <a:lvl1pPr marL="152396" indent="0" algn="ctr" rtl="0">
              <a:lnSpc>
                <a:spcPct val="150000"/>
              </a:lnSpc>
              <a:buFontTx/>
              <a:buNone/>
              <a:defRPr lang="nb-NO" sz="3200" b="1" i="1" u="none" strike="noStrike" smtClean="0">
                <a:solidFill>
                  <a:schemeClr val="bg1"/>
                </a:solidFill>
                <a:effectLst/>
              </a:defRPr>
            </a:lvl1pPr>
          </a:lstStyle>
          <a:p>
            <a:pPr lvl="0" rtl="0"/>
            <a:r>
              <a:rPr lang="nb-NO" b="0">
                <a:effectLst/>
              </a:rPr>
              <a:t>Klikk for å redigere tekststiler i malen</a:t>
            </a:r>
          </a:p>
        </p:txBody>
      </p:sp>
      <p:grpSp>
        <p:nvGrpSpPr>
          <p:cNvPr id="6" name="Gruppe 5">
            <a:extLst>
              <a:ext uri="{FF2B5EF4-FFF2-40B4-BE49-F238E27FC236}">
                <a16:creationId xmlns:a16="http://schemas.microsoft.com/office/drawing/2014/main" id="{FDAC3FFF-A37E-E343-B50F-501FD8EC4042}"/>
              </a:ext>
            </a:extLst>
          </p:cNvPr>
          <p:cNvGrpSpPr/>
          <p:nvPr userDrawn="1"/>
        </p:nvGrpSpPr>
        <p:grpSpPr>
          <a:xfrm>
            <a:off x="1151483" y="1127738"/>
            <a:ext cx="9889036" cy="4602525"/>
            <a:chOff x="899591" y="841318"/>
            <a:chExt cx="7416777" cy="3451894"/>
          </a:xfrm>
        </p:grpSpPr>
        <p:pic>
          <p:nvPicPr>
            <p:cNvPr id="7" name="Bilde 6" descr="Et bilde som inneholder tekst, utklipp&#10;&#10;Automatisk generert beskrivelse">
              <a:extLst>
                <a:ext uri="{FF2B5EF4-FFF2-40B4-BE49-F238E27FC236}">
                  <a16:creationId xmlns:a16="http://schemas.microsoft.com/office/drawing/2014/main" id="{6885FF70-D243-4E44-A84D-E682CC8991ED}"/>
                </a:ext>
              </a:extLst>
            </p:cNvPr>
            <p:cNvPicPr>
              <a:picLocks noChangeAspect="1"/>
            </p:cNvPicPr>
            <p:nvPr userDrawn="1"/>
          </p:nvPicPr>
          <p:blipFill>
            <a:blip r:embed="rId2"/>
            <a:stretch>
              <a:fillRect/>
            </a:stretch>
          </p:blipFill>
          <p:spPr>
            <a:xfrm>
              <a:off x="899591" y="841318"/>
              <a:ext cx="432000" cy="281302"/>
            </a:xfrm>
            <a:prstGeom prst="rect">
              <a:avLst/>
            </a:prstGeom>
          </p:spPr>
        </p:pic>
        <p:pic>
          <p:nvPicPr>
            <p:cNvPr id="8" name="Bilde 7" descr="Et bilde som inneholder tekst, utklipp&#10;&#10;Automatisk generert beskrivelse">
              <a:extLst>
                <a:ext uri="{FF2B5EF4-FFF2-40B4-BE49-F238E27FC236}">
                  <a16:creationId xmlns:a16="http://schemas.microsoft.com/office/drawing/2014/main" id="{191FFD1B-84AA-BF4E-B540-16512B14CCBE}"/>
                </a:ext>
              </a:extLst>
            </p:cNvPr>
            <p:cNvPicPr>
              <a:picLocks noChangeAspect="1"/>
            </p:cNvPicPr>
            <p:nvPr userDrawn="1"/>
          </p:nvPicPr>
          <p:blipFill>
            <a:blip r:embed="rId2"/>
            <a:stretch>
              <a:fillRect/>
            </a:stretch>
          </p:blipFill>
          <p:spPr>
            <a:xfrm>
              <a:off x="7884368" y="4011910"/>
              <a:ext cx="432000" cy="281302"/>
            </a:xfrm>
            <a:prstGeom prst="rect">
              <a:avLst/>
            </a:prstGeom>
          </p:spPr>
        </p:pic>
      </p:grpSp>
    </p:spTree>
    <p:extLst>
      <p:ext uri="{BB962C8B-B14F-4D97-AF65-F5344CB8AC3E}">
        <p14:creationId xmlns:p14="http://schemas.microsoft.com/office/powerpoint/2010/main" val="40655131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 på bilde">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B0CDD0C4-5EC0-7742-92B7-79408924D6EE}"/>
              </a:ext>
            </a:extLst>
          </p:cNvPr>
          <p:cNvSpPr>
            <a:spLocks noGrp="1"/>
          </p:cNvSpPr>
          <p:nvPr>
            <p:ph type="pic" sz="quarter" idx="10"/>
          </p:nvPr>
        </p:nvSpPr>
        <p:spPr>
          <a:xfrm>
            <a:off x="0" y="0"/>
            <a:ext cx="12192000" cy="6858000"/>
          </a:xfrm>
        </p:spPr>
        <p:txBody>
          <a:bodyPr/>
          <a:lstStyle>
            <a:lvl1pPr marL="152396" indent="0">
              <a:buNone/>
              <a:defRPr/>
            </a:lvl1pPr>
          </a:lstStyle>
          <a:p>
            <a:r>
              <a:rPr lang="nb-NO"/>
              <a:t>Klikk på ikonet for å legge til et bilde</a:t>
            </a:r>
          </a:p>
        </p:txBody>
      </p:sp>
      <p:sp>
        <p:nvSpPr>
          <p:cNvPr id="5" name="Plassholder for tekst 3">
            <a:extLst>
              <a:ext uri="{FF2B5EF4-FFF2-40B4-BE49-F238E27FC236}">
                <a16:creationId xmlns:a16="http://schemas.microsoft.com/office/drawing/2014/main" id="{BC9C219A-448F-194F-9AC9-C64192625D1A}"/>
              </a:ext>
            </a:extLst>
          </p:cNvPr>
          <p:cNvSpPr>
            <a:spLocks noGrp="1"/>
          </p:cNvSpPr>
          <p:nvPr>
            <p:ph type="body" sz="quarter" idx="11"/>
          </p:nvPr>
        </p:nvSpPr>
        <p:spPr>
          <a:xfrm>
            <a:off x="2340555" y="1190626"/>
            <a:ext cx="7510892" cy="4476749"/>
          </a:xfrm>
        </p:spPr>
        <p:txBody>
          <a:bodyPr anchor="ctr"/>
          <a:lstStyle>
            <a:lvl1pPr marL="152396" indent="0" algn="ctr" rtl="0">
              <a:buFontTx/>
              <a:buNone/>
              <a:defRPr lang="nb-NO" sz="2000" b="1" i="0" u="none" strike="noStrike" smtClean="0">
                <a:solidFill>
                  <a:schemeClr val="bg1"/>
                </a:solidFill>
                <a:effectLst/>
              </a:defRPr>
            </a:lvl1pPr>
          </a:lstStyle>
          <a:p>
            <a:pPr lvl="0" rtl="0"/>
            <a:r>
              <a:rPr lang="nb-NO" b="0">
                <a:effectLst/>
              </a:rPr>
              <a:t>Klikk for å redigere tekststiler i malen</a:t>
            </a:r>
          </a:p>
        </p:txBody>
      </p:sp>
      <p:pic>
        <p:nvPicPr>
          <p:cNvPr id="6" name="Google Shape;16;p3">
            <a:extLst>
              <a:ext uri="{FF2B5EF4-FFF2-40B4-BE49-F238E27FC236}">
                <a16:creationId xmlns:a16="http://schemas.microsoft.com/office/drawing/2014/main" id="{A58CD93C-B3D0-C54A-8050-79F3FD5D7B65}"/>
              </a:ext>
            </a:extLst>
          </p:cNvPr>
          <p:cNvPicPr preferRelativeResize="0"/>
          <p:nvPr userDrawn="1"/>
        </p:nvPicPr>
        <p:blipFill rotWithShape="1">
          <a:blip r:embed="rId2">
            <a:alphaModFix/>
          </a:blip>
          <a:srcRect/>
          <a:stretch/>
        </p:blipFill>
        <p:spPr>
          <a:xfrm>
            <a:off x="4854303" y="6121025"/>
            <a:ext cx="2483395" cy="433304"/>
          </a:xfrm>
          <a:prstGeom prst="rect">
            <a:avLst/>
          </a:prstGeom>
          <a:noFill/>
          <a:ln>
            <a:noFill/>
          </a:ln>
        </p:spPr>
      </p:pic>
    </p:spTree>
    <p:extLst>
      <p:ext uri="{BB962C8B-B14F-4D97-AF65-F5344CB8AC3E}">
        <p14:creationId xmlns:p14="http://schemas.microsoft.com/office/powerpoint/2010/main" val="657979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1/31/2023</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32539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4061323" y="3053577"/>
            <a:ext cx="4069200" cy="233929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sz="5067" b="1" i="0">
                <a:solidFill>
                  <a:schemeClr val="lt1"/>
                </a:solidFill>
                <a:latin typeface="Arial"/>
                <a:ea typeface="Arial"/>
                <a:cs typeface="Arial"/>
                <a:sym typeface="Aria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r>
              <a:rPr lang="nb-NO"/>
              <a:t>Klikk for å redigere tittelstil</a:t>
            </a:r>
            <a:endParaRPr/>
          </a:p>
        </p:txBody>
      </p:sp>
      <p:sp>
        <p:nvSpPr>
          <p:cNvPr id="19" name="Google Shape;19;p34"/>
          <p:cNvSpPr txBox="1">
            <a:spLocks noGrp="1"/>
          </p:cNvSpPr>
          <p:nvPr>
            <p:ph type="body" idx="1"/>
          </p:nvPr>
        </p:nvSpPr>
        <p:spPr>
          <a:xfrm>
            <a:off x="2311477" y="2330555"/>
            <a:ext cx="7565200" cy="1805623"/>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0"/>
              </a:spcBef>
              <a:spcAft>
                <a:spcPts val="0"/>
              </a:spcAft>
              <a:buSzPts val="600"/>
              <a:buNone/>
              <a:defRPr sz="5867" b="1" i="0">
                <a:solidFill>
                  <a:schemeClr val="dk1"/>
                </a:solidFill>
                <a:latin typeface="Arial"/>
                <a:ea typeface="Arial"/>
                <a:cs typeface="Arial"/>
                <a:sym typeface="Arial"/>
              </a:defRPr>
            </a:lvl1pPr>
            <a:lvl2pPr marL="1219170" lvl="1" indent="-304792" algn="l">
              <a:lnSpc>
                <a:spcPct val="100000"/>
              </a:lnSpc>
              <a:spcBef>
                <a:spcPts val="0"/>
              </a:spcBef>
              <a:spcAft>
                <a:spcPts val="0"/>
              </a:spcAft>
              <a:buSzPts val="600"/>
              <a:buNone/>
              <a:defRPr/>
            </a:lvl2pPr>
            <a:lvl3pPr marL="1828754" lvl="2" indent="-304792" algn="l">
              <a:lnSpc>
                <a:spcPct val="100000"/>
              </a:lnSpc>
              <a:spcBef>
                <a:spcPts val="0"/>
              </a:spcBef>
              <a:spcAft>
                <a:spcPts val="0"/>
              </a:spcAft>
              <a:buSzPts val="600"/>
              <a:buNone/>
              <a:defRPr/>
            </a:lvl3pPr>
            <a:lvl4pPr marL="2438339" lvl="3" indent="-304792" algn="l">
              <a:lnSpc>
                <a:spcPct val="100000"/>
              </a:lnSpc>
              <a:spcBef>
                <a:spcPts val="0"/>
              </a:spcBef>
              <a:spcAft>
                <a:spcPts val="0"/>
              </a:spcAft>
              <a:buSzPts val="600"/>
              <a:buNone/>
              <a:defRPr/>
            </a:lvl4pPr>
            <a:lvl5pPr marL="3047924" lvl="4" indent="-304792" algn="l">
              <a:lnSpc>
                <a:spcPct val="100000"/>
              </a:lnSpc>
              <a:spcBef>
                <a:spcPts val="0"/>
              </a:spcBef>
              <a:spcAft>
                <a:spcPts val="0"/>
              </a:spcAft>
              <a:buSzPts val="600"/>
              <a:buNone/>
              <a:defRPr/>
            </a:lvl5pPr>
            <a:lvl6pPr marL="3657509" lvl="5" indent="-304792" algn="l">
              <a:lnSpc>
                <a:spcPct val="100000"/>
              </a:lnSpc>
              <a:spcBef>
                <a:spcPts val="0"/>
              </a:spcBef>
              <a:spcAft>
                <a:spcPts val="0"/>
              </a:spcAft>
              <a:buSzPts val="600"/>
              <a:buNone/>
              <a:defRPr/>
            </a:lvl6pPr>
            <a:lvl7pPr marL="4267093" lvl="6" indent="-304792" algn="l">
              <a:lnSpc>
                <a:spcPct val="100000"/>
              </a:lnSpc>
              <a:spcBef>
                <a:spcPts val="0"/>
              </a:spcBef>
              <a:spcAft>
                <a:spcPts val="0"/>
              </a:spcAft>
              <a:buSzPts val="600"/>
              <a:buNone/>
              <a:defRPr/>
            </a:lvl7pPr>
            <a:lvl8pPr marL="4876678" lvl="7" indent="-304792" algn="l">
              <a:lnSpc>
                <a:spcPct val="100000"/>
              </a:lnSpc>
              <a:spcBef>
                <a:spcPts val="0"/>
              </a:spcBef>
              <a:spcAft>
                <a:spcPts val="0"/>
              </a:spcAft>
              <a:buSzPts val="600"/>
              <a:buNone/>
              <a:defRPr/>
            </a:lvl8pPr>
            <a:lvl9pPr marL="5486263" lvl="8" indent="-304792" algn="l">
              <a:lnSpc>
                <a:spcPct val="100000"/>
              </a:lnSpc>
              <a:spcBef>
                <a:spcPts val="0"/>
              </a:spcBef>
              <a:spcAft>
                <a:spcPts val="0"/>
              </a:spcAft>
              <a:buSzPts val="600"/>
              <a:buNone/>
              <a:defRPr/>
            </a:lvl9pPr>
          </a:lstStyle>
          <a:p>
            <a:pPr lvl="0"/>
            <a:r>
              <a:rPr lang="nb-NO"/>
              <a:t>Klikk for å redigere tekststiler i malen</a:t>
            </a:r>
          </a:p>
        </p:txBody>
      </p:sp>
      <p:sp>
        <p:nvSpPr>
          <p:cNvPr id="20" name="Google Shape;20;p34"/>
          <p:cNvSpPr txBox="1">
            <a:spLocks noGrp="1"/>
          </p:cNvSpPr>
          <p:nvPr>
            <p:ph type="ftr" idx="11"/>
          </p:nvPr>
        </p:nvSpPr>
        <p:spPr>
          <a:xfrm>
            <a:off x="4145280" y="6377940"/>
            <a:ext cx="3901600"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21" name="Google Shape;21;p34"/>
          <p:cNvSpPr txBox="1">
            <a:spLocks noGrp="1"/>
          </p:cNvSpPr>
          <p:nvPr>
            <p:ph type="dt" idx="10"/>
          </p:nvPr>
        </p:nvSpPr>
        <p:spPr>
          <a:xfrm>
            <a:off x="609600" y="6377940"/>
            <a:ext cx="280400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22" name="Google Shape;22;p34"/>
          <p:cNvSpPr txBox="1">
            <a:spLocks noGrp="1"/>
          </p:cNvSpPr>
          <p:nvPr>
            <p:ph type="sldNum" idx="12"/>
          </p:nvPr>
        </p:nvSpPr>
        <p:spPr>
          <a:xfrm>
            <a:off x="8778241" y="6377940"/>
            <a:ext cx="2804000" cy="164212"/>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55165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1594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4061323" y="3053578"/>
            <a:ext cx="4069200" cy="2339101"/>
          </a:xfrm>
        </p:spPr>
        <p:txBody>
          <a:bodyPr/>
          <a:lstStyle/>
          <a:p>
            <a:r>
              <a:rPr lang="en-US"/>
              <a:t>Click to edit Master title style</a:t>
            </a:r>
            <a:endParaRPr lang="en-GB"/>
          </a:p>
        </p:txBody>
      </p:sp>
    </p:spTree>
    <p:extLst>
      <p:ext uri="{BB962C8B-B14F-4D97-AF65-F5344CB8AC3E}">
        <p14:creationId xmlns:p14="http://schemas.microsoft.com/office/powerpoint/2010/main" val="554081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
        <p:cNvGrpSpPr/>
        <p:nvPr/>
      </p:nvGrpSpPr>
      <p:grpSpPr>
        <a:xfrm>
          <a:off x="0" y="0"/>
          <a:ext cx="0" cy="0"/>
          <a:chOff x="0" y="0"/>
          <a:chExt cx="0" cy="0"/>
        </a:xfrm>
      </p:grpSpPr>
      <p:sp>
        <p:nvSpPr>
          <p:cNvPr id="41" name="Google Shape;41;p35"/>
          <p:cNvSpPr txBox="1">
            <a:spLocks noGrp="1"/>
          </p:cNvSpPr>
          <p:nvPr>
            <p:ph type="title"/>
          </p:nvPr>
        </p:nvSpPr>
        <p:spPr>
          <a:xfrm>
            <a:off x="4061323" y="3053577"/>
            <a:ext cx="4069200" cy="777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sz="5067" b="1" i="0">
                <a:solidFill>
                  <a:schemeClr val="lt1"/>
                </a:solidFill>
                <a:latin typeface="Arial"/>
                <a:ea typeface="Arial"/>
                <a:cs typeface="Arial"/>
                <a:sym typeface="Aria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42" name="Google Shape;42;p35"/>
          <p:cNvSpPr txBox="1">
            <a:spLocks noGrp="1"/>
          </p:cNvSpPr>
          <p:nvPr>
            <p:ph type="body" idx="1"/>
          </p:nvPr>
        </p:nvSpPr>
        <p:spPr>
          <a:xfrm>
            <a:off x="609600" y="1577340"/>
            <a:ext cx="5303600" cy="276999"/>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0"/>
              </a:spcBef>
              <a:spcAft>
                <a:spcPts val="0"/>
              </a:spcAft>
              <a:buSzPts val="600"/>
              <a:buNone/>
              <a:defRPr/>
            </a:lvl1pPr>
            <a:lvl2pPr marL="1219170" lvl="1" indent="-304792" algn="l">
              <a:lnSpc>
                <a:spcPct val="100000"/>
              </a:lnSpc>
              <a:spcBef>
                <a:spcPts val="0"/>
              </a:spcBef>
              <a:spcAft>
                <a:spcPts val="0"/>
              </a:spcAft>
              <a:buSzPts val="600"/>
              <a:buNone/>
              <a:defRPr/>
            </a:lvl2pPr>
            <a:lvl3pPr marL="1828754" lvl="2" indent="-304792" algn="l">
              <a:lnSpc>
                <a:spcPct val="100000"/>
              </a:lnSpc>
              <a:spcBef>
                <a:spcPts val="0"/>
              </a:spcBef>
              <a:spcAft>
                <a:spcPts val="0"/>
              </a:spcAft>
              <a:buSzPts val="600"/>
              <a:buNone/>
              <a:defRPr/>
            </a:lvl3pPr>
            <a:lvl4pPr marL="2438339" lvl="3" indent="-304792" algn="l">
              <a:lnSpc>
                <a:spcPct val="100000"/>
              </a:lnSpc>
              <a:spcBef>
                <a:spcPts val="0"/>
              </a:spcBef>
              <a:spcAft>
                <a:spcPts val="0"/>
              </a:spcAft>
              <a:buSzPts val="600"/>
              <a:buNone/>
              <a:defRPr/>
            </a:lvl4pPr>
            <a:lvl5pPr marL="3047924" lvl="4" indent="-304792" algn="l">
              <a:lnSpc>
                <a:spcPct val="100000"/>
              </a:lnSpc>
              <a:spcBef>
                <a:spcPts val="0"/>
              </a:spcBef>
              <a:spcAft>
                <a:spcPts val="0"/>
              </a:spcAft>
              <a:buSzPts val="600"/>
              <a:buNone/>
              <a:defRPr/>
            </a:lvl5pPr>
            <a:lvl6pPr marL="3657509" lvl="5" indent="-304792" algn="l">
              <a:lnSpc>
                <a:spcPct val="100000"/>
              </a:lnSpc>
              <a:spcBef>
                <a:spcPts val="0"/>
              </a:spcBef>
              <a:spcAft>
                <a:spcPts val="0"/>
              </a:spcAft>
              <a:buSzPts val="600"/>
              <a:buNone/>
              <a:defRPr/>
            </a:lvl6pPr>
            <a:lvl7pPr marL="4267093" lvl="6" indent="-304792" algn="l">
              <a:lnSpc>
                <a:spcPct val="100000"/>
              </a:lnSpc>
              <a:spcBef>
                <a:spcPts val="0"/>
              </a:spcBef>
              <a:spcAft>
                <a:spcPts val="0"/>
              </a:spcAft>
              <a:buSzPts val="600"/>
              <a:buNone/>
              <a:defRPr/>
            </a:lvl7pPr>
            <a:lvl8pPr marL="4876678" lvl="7" indent="-304792" algn="l">
              <a:lnSpc>
                <a:spcPct val="100000"/>
              </a:lnSpc>
              <a:spcBef>
                <a:spcPts val="0"/>
              </a:spcBef>
              <a:spcAft>
                <a:spcPts val="0"/>
              </a:spcAft>
              <a:buSzPts val="600"/>
              <a:buNone/>
              <a:defRPr/>
            </a:lvl8pPr>
            <a:lvl9pPr marL="5486263" lvl="8" indent="-304792" algn="l">
              <a:lnSpc>
                <a:spcPct val="100000"/>
              </a:lnSpc>
              <a:spcBef>
                <a:spcPts val="0"/>
              </a:spcBef>
              <a:spcAft>
                <a:spcPts val="0"/>
              </a:spcAft>
              <a:buSzPts val="600"/>
              <a:buNone/>
              <a:defRPr/>
            </a:lvl9pPr>
          </a:lstStyle>
          <a:p>
            <a:endParaRPr/>
          </a:p>
        </p:txBody>
      </p:sp>
      <p:sp>
        <p:nvSpPr>
          <p:cNvPr id="43" name="Google Shape;43;p35"/>
          <p:cNvSpPr txBox="1">
            <a:spLocks noGrp="1"/>
          </p:cNvSpPr>
          <p:nvPr>
            <p:ph type="body" idx="2"/>
          </p:nvPr>
        </p:nvSpPr>
        <p:spPr>
          <a:xfrm>
            <a:off x="6278880" y="1577340"/>
            <a:ext cx="5303600" cy="276999"/>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0"/>
              </a:spcBef>
              <a:spcAft>
                <a:spcPts val="0"/>
              </a:spcAft>
              <a:buSzPts val="600"/>
              <a:buNone/>
              <a:defRPr/>
            </a:lvl1pPr>
            <a:lvl2pPr marL="1219170" lvl="1" indent="-304792" algn="l">
              <a:lnSpc>
                <a:spcPct val="100000"/>
              </a:lnSpc>
              <a:spcBef>
                <a:spcPts val="0"/>
              </a:spcBef>
              <a:spcAft>
                <a:spcPts val="0"/>
              </a:spcAft>
              <a:buSzPts val="600"/>
              <a:buNone/>
              <a:defRPr/>
            </a:lvl2pPr>
            <a:lvl3pPr marL="1828754" lvl="2" indent="-304792" algn="l">
              <a:lnSpc>
                <a:spcPct val="100000"/>
              </a:lnSpc>
              <a:spcBef>
                <a:spcPts val="0"/>
              </a:spcBef>
              <a:spcAft>
                <a:spcPts val="0"/>
              </a:spcAft>
              <a:buSzPts val="600"/>
              <a:buNone/>
              <a:defRPr/>
            </a:lvl3pPr>
            <a:lvl4pPr marL="2438339" lvl="3" indent="-304792" algn="l">
              <a:lnSpc>
                <a:spcPct val="100000"/>
              </a:lnSpc>
              <a:spcBef>
                <a:spcPts val="0"/>
              </a:spcBef>
              <a:spcAft>
                <a:spcPts val="0"/>
              </a:spcAft>
              <a:buSzPts val="600"/>
              <a:buNone/>
              <a:defRPr/>
            </a:lvl4pPr>
            <a:lvl5pPr marL="3047924" lvl="4" indent="-304792" algn="l">
              <a:lnSpc>
                <a:spcPct val="100000"/>
              </a:lnSpc>
              <a:spcBef>
                <a:spcPts val="0"/>
              </a:spcBef>
              <a:spcAft>
                <a:spcPts val="0"/>
              </a:spcAft>
              <a:buSzPts val="600"/>
              <a:buNone/>
              <a:defRPr/>
            </a:lvl5pPr>
            <a:lvl6pPr marL="3657509" lvl="5" indent="-304792" algn="l">
              <a:lnSpc>
                <a:spcPct val="100000"/>
              </a:lnSpc>
              <a:spcBef>
                <a:spcPts val="0"/>
              </a:spcBef>
              <a:spcAft>
                <a:spcPts val="0"/>
              </a:spcAft>
              <a:buSzPts val="600"/>
              <a:buNone/>
              <a:defRPr/>
            </a:lvl6pPr>
            <a:lvl7pPr marL="4267093" lvl="6" indent="-304792" algn="l">
              <a:lnSpc>
                <a:spcPct val="100000"/>
              </a:lnSpc>
              <a:spcBef>
                <a:spcPts val="0"/>
              </a:spcBef>
              <a:spcAft>
                <a:spcPts val="0"/>
              </a:spcAft>
              <a:buSzPts val="600"/>
              <a:buNone/>
              <a:defRPr/>
            </a:lvl7pPr>
            <a:lvl8pPr marL="4876678" lvl="7" indent="-304792" algn="l">
              <a:lnSpc>
                <a:spcPct val="100000"/>
              </a:lnSpc>
              <a:spcBef>
                <a:spcPts val="0"/>
              </a:spcBef>
              <a:spcAft>
                <a:spcPts val="0"/>
              </a:spcAft>
              <a:buSzPts val="600"/>
              <a:buNone/>
              <a:defRPr/>
            </a:lvl8pPr>
            <a:lvl9pPr marL="5486263" lvl="8" indent="-304792" algn="l">
              <a:lnSpc>
                <a:spcPct val="100000"/>
              </a:lnSpc>
              <a:spcBef>
                <a:spcPts val="0"/>
              </a:spcBef>
              <a:spcAft>
                <a:spcPts val="0"/>
              </a:spcAft>
              <a:buSzPts val="600"/>
              <a:buNone/>
              <a:defRPr/>
            </a:lvl9pPr>
          </a:lstStyle>
          <a:p>
            <a:endParaRPr/>
          </a:p>
        </p:txBody>
      </p:sp>
      <p:sp>
        <p:nvSpPr>
          <p:cNvPr id="44" name="Google Shape;44;p35"/>
          <p:cNvSpPr txBox="1">
            <a:spLocks noGrp="1"/>
          </p:cNvSpPr>
          <p:nvPr>
            <p:ph type="ftr" idx="11"/>
          </p:nvPr>
        </p:nvSpPr>
        <p:spPr>
          <a:xfrm>
            <a:off x="4145280" y="6377940"/>
            <a:ext cx="3901600"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45" name="Google Shape;45;p35"/>
          <p:cNvSpPr txBox="1">
            <a:spLocks noGrp="1"/>
          </p:cNvSpPr>
          <p:nvPr>
            <p:ph type="dt" idx="10"/>
          </p:nvPr>
        </p:nvSpPr>
        <p:spPr>
          <a:xfrm>
            <a:off x="609600" y="6377940"/>
            <a:ext cx="280400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46" name="Google Shape;46;p35"/>
          <p:cNvSpPr txBox="1">
            <a:spLocks noGrp="1"/>
          </p:cNvSpPr>
          <p:nvPr>
            <p:ph type="sldNum" idx="12"/>
          </p:nvPr>
        </p:nvSpPr>
        <p:spPr>
          <a:xfrm>
            <a:off x="8778241" y="6377940"/>
            <a:ext cx="2804000" cy="164212"/>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02115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861982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1_Heldekkende bilde">
    <p:bg>
      <p:bgPr>
        <a:solidFill>
          <a:srgbClr val="FFFFFF"/>
        </a:solidFill>
        <a:effectLst/>
      </p:bgPr>
    </p:bg>
    <p:spTree>
      <p:nvGrpSpPr>
        <p:cNvPr id="1" name=""/>
        <p:cNvGrpSpPr/>
        <p:nvPr/>
      </p:nvGrpSpPr>
      <p:grpSpPr>
        <a:xfrm>
          <a:off x="0" y="0"/>
          <a:ext cx="0" cy="0"/>
          <a:chOff x="0" y="0"/>
          <a:chExt cx="0" cy="0"/>
        </a:xfrm>
      </p:grpSpPr>
      <p:sp>
        <p:nvSpPr>
          <p:cNvPr id="128" name="Plassholder for bilde 4"/>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129"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89701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ekst og bilde - venstre">
  <p:cSld name="1_tekst og bilde - venstre">
    <p:spTree>
      <p:nvGrpSpPr>
        <p:cNvPr id="1" name="Shape 29"/>
        <p:cNvGrpSpPr/>
        <p:nvPr/>
      </p:nvGrpSpPr>
      <p:grpSpPr>
        <a:xfrm>
          <a:off x="0" y="0"/>
          <a:ext cx="0" cy="0"/>
          <a:chOff x="0" y="0"/>
          <a:chExt cx="0" cy="0"/>
        </a:xfrm>
      </p:grpSpPr>
      <p:sp>
        <p:nvSpPr>
          <p:cNvPr id="30" name="Google Shape;30;p8"/>
          <p:cNvSpPr txBox="1">
            <a:spLocks noGrp="1"/>
          </p:cNvSpPr>
          <p:nvPr>
            <p:ph type="sldNum" idx="12"/>
          </p:nvPr>
        </p:nvSpPr>
        <p:spPr>
          <a:xfrm>
            <a:off x="11296611" y="6217623"/>
            <a:ext cx="731600" cy="5248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Verdana"/>
              <a:buNone/>
              <a:defRPr/>
            </a:lvl1pPr>
            <a:lvl2pPr marL="0" lvl="1" indent="0" algn="r">
              <a:spcBef>
                <a:spcPts val="0"/>
              </a:spcBef>
              <a:spcAft>
                <a:spcPts val="0"/>
              </a:spcAft>
              <a:buClr>
                <a:srgbClr val="888888"/>
              </a:buClr>
              <a:buSzPts val="900"/>
              <a:buFont typeface="Verdana"/>
              <a:buNone/>
              <a:defRPr/>
            </a:lvl2pPr>
            <a:lvl3pPr marL="0" lvl="2" indent="0" algn="r">
              <a:spcBef>
                <a:spcPts val="0"/>
              </a:spcBef>
              <a:spcAft>
                <a:spcPts val="0"/>
              </a:spcAft>
              <a:buClr>
                <a:srgbClr val="888888"/>
              </a:buClr>
              <a:buSzPts val="900"/>
              <a:buFont typeface="Verdana"/>
              <a:buNone/>
              <a:defRPr/>
            </a:lvl3pPr>
            <a:lvl4pPr marL="0" lvl="3" indent="0" algn="r">
              <a:spcBef>
                <a:spcPts val="0"/>
              </a:spcBef>
              <a:spcAft>
                <a:spcPts val="0"/>
              </a:spcAft>
              <a:buClr>
                <a:srgbClr val="888888"/>
              </a:buClr>
              <a:buSzPts val="900"/>
              <a:buFont typeface="Verdana"/>
              <a:buNone/>
              <a:defRPr/>
            </a:lvl4pPr>
            <a:lvl5pPr marL="0" lvl="4" indent="0" algn="r">
              <a:spcBef>
                <a:spcPts val="0"/>
              </a:spcBef>
              <a:spcAft>
                <a:spcPts val="0"/>
              </a:spcAft>
              <a:buClr>
                <a:srgbClr val="888888"/>
              </a:buClr>
              <a:buSzPts val="900"/>
              <a:buFont typeface="Verdana"/>
              <a:buNone/>
              <a:defRPr/>
            </a:lvl5pPr>
            <a:lvl6pPr marL="0" lvl="5" indent="0" algn="r">
              <a:spcBef>
                <a:spcPts val="0"/>
              </a:spcBef>
              <a:spcAft>
                <a:spcPts val="0"/>
              </a:spcAft>
              <a:buClr>
                <a:srgbClr val="888888"/>
              </a:buClr>
              <a:buSzPts val="900"/>
              <a:buFont typeface="Verdana"/>
              <a:buNone/>
              <a:defRPr/>
            </a:lvl6pPr>
            <a:lvl7pPr marL="0" lvl="6" indent="0" algn="r">
              <a:spcBef>
                <a:spcPts val="0"/>
              </a:spcBef>
              <a:spcAft>
                <a:spcPts val="0"/>
              </a:spcAft>
              <a:buClr>
                <a:srgbClr val="888888"/>
              </a:buClr>
              <a:buSzPts val="900"/>
              <a:buFont typeface="Verdana"/>
              <a:buNone/>
              <a:defRPr/>
            </a:lvl7pPr>
            <a:lvl8pPr marL="0" lvl="7" indent="0" algn="r">
              <a:spcBef>
                <a:spcPts val="0"/>
              </a:spcBef>
              <a:spcAft>
                <a:spcPts val="0"/>
              </a:spcAft>
              <a:buClr>
                <a:srgbClr val="888888"/>
              </a:buClr>
              <a:buSzPts val="900"/>
              <a:buFont typeface="Verdana"/>
              <a:buNone/>
              <a:defRPr/>
            </a:lvl8pPr>
            <a:lvl9pPr marL="0" lvl="8" indent="0" algn="r">
              <a:spcBef>
                <a:spcPts val="0"/>
              </a:spcBef>
              <a:spcAft>
                <a:spcPts val="0"/>
              </a:spcAft>
              <a:buClr>
                <a:srgbClr val="888888"/>
              </a:buClr>
              <a:buSzPts val="900"/>
              <a:buFont typeface="Verdana"/>
              <a:buNone/>
              <a:defRPr/>
            </a:lvl9pPr>
          </a:lstStyle>
          <a:p>
            <a:fld id="{00000000-1234-1234-1234-123412341234}" type="slidenum">
              <a:rPr lang="no-NO" smtClean="0"/>
              <a:pPr/>
              <a:t>‹#›</a:t>
            </a:fld>
            <a:endParaRPr lang="no-NO"/>
          </a:p>
        </p:txBody>
      </p:sp>
      <p:sp>
        <p:nvSpPr>
          <p:cNvPr id="31" name="Google Shape;31;p8"/>
          <p:cNvSpPr txBox="1">
            <a:spLocks noGrp="1"/>
          </p:cNvSpPr>
          <p:nvPr>
            <p:ph type="title"/>
          </p:nvPr>
        </p:nvSpPr>
        <p:spPr>
          <a:xfrm>
            <a:off x="451800" y="796567"/>
            <a:ext cx="5240400" cy="16868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rgbClr val="042827"/>
              </a:buClr>
              <a:buSzPts val="2800"/>
              <a:buFont typeface="Verdana"/>
              <a:buNone/>
              <a:defRPr sz="4000" b="0" i="0">
                <a:latin typeface="Verdana"/>
                <a:ea typeface="Verdana"/>
                <a:cs typeface="Verdana"/>
                <a:sym typeface="Verdan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nb-NO"/>
              <a:t>Klikk for å redigere tittelstil</a:t>
            </a:r>
            <a:endParaRPr/>
          </a:p>
        </p:txBody>
      </p:sp>
      <p:sp>
        <p:nvSpPr>
          <p:cNvPr id="32" name="Google Shape;32;p8"/>
          <p:cNvSpPr txBox="1">
            <a:spLocks noGrp="1"/>
          </p:cNvSpPr>
          <p:nvPr>
            <p:ph type="body" idx="1"/>
          </p:nvPr>
        </p:nvSpPr>
        <p:spPr>
          <a:xfrm>
            <a:off x="452845" y="2835733"/>
            <a:ext cx="5291555" cy="3614800"/>
          </a:xfrm>
          <a:prstGeom prst="rect">
            <a:avLst/>
          </a:prstGeom>
          <a:noFill/>
          <a:ln>
            <a:noFill/>
          </a:ln>
        </p:spPr>
        <p:txBody>
          <a:bodyPr spcFirstLastPara="1" wrap="square" lIns="91425" tIns="91425" rIns="91425" bIns="91425" anchor="t" anchorCtr="0">
            <a:normAutofit/>
          </a:bodyPr>
          <a:lstStyle>
            <a:lvl1pPr marL="609585" lvl="0" indent="-304792" algn="l">
              <a:lnSpc>
                <a:spcPct val="150000"/>
              </a:lnSpc>
              <a:spcBef>
                <a:spcPts val="0"/>
              </a:spcBef>
              <a:spcAft>
                <a:spcPts val="0"/>
              </a:spcAft>
              <a:buClr>
                <a:srgbClr val="5B6670"/>
              </a:buClr>
              <a:buSzPts val="1000"/>
              <a:buFont typeface="Verdana"/>
              <a:buNone/>
              <a:defRPr sz="1733">
                <a:latin typeface="Verdana"/>
                <a:ea typeface="Verdana"/>
                <a:cs typeface="Verdana"/>
                <a:sym typeface="Verdana"/>
              </a:defRPr>
            </a:lvl1pPr>
            <a:lvl2pPr marL="1219170" lvl="1" indent="-389457" algn="l">
              <a:lnSpc>
                <a:spcPct val="150000"/>
              </a:lnSpc>
              <a:spcBef>
                <a:spcPts val="0"/>
              </a:spcBef>
              <a:spcAft>
                <a:spcPts val="0"/>
              </a:spcAft>
              <a:buClr>
                <a:srgbClr val="5B6670"/>
              </a:buClr>
              <a:buSzPts val="1000"/>
              <a:buChar char="○"/>
              <a:defRPr sz="1333"/>
            </a:lvl2pPr>
            <a:lvl3pPr marL="1828754" lvl="2" indent="-389457" algn="l">
              <a:lnSpc>
                <a:spcPct val="150000"/>
              </a:lnSpc>
              <a:spcBef>
                <a:spcPts val="0"/>
              </a:spcBef>
              <a:spcAft>
                <a:spcPts val="0"/>
              </a:spcAft>
              <a:buClr>
                <a:srgbClr val="5B6670"/>
              </a:buClr>
              <a:buSzPts val="1000"/>
              <a:buChar char="■"/>
              <a:defRPr sz="1333"/>
            </a:lvl3pPr>
            <a:lvl4pPr marL="2438339" lvl="3" indent="-389457" algn="l">
              <a:lnSpc>
                <a:spcPct val="150000"/>
              </a:lnSpc>
              <a:spcBef>
                <a:spcPts val="0"/>
              </a:spcBef>
              <a:spcAft>
                <a:spcPts val="0"/>
              </a:spcAft>
              <a:buClr>
                <a:srgbClr val="5B6670"/>
              </a:buClr>
              <a:buSzPts val="1000"/>
              <a:buChar char="●"/>
              <a:defRPr sz="1333"/>
            </a:lvl4pPr>
            <a:lvl5pPr marL="3047924" lvl="4" indent="-389457" algn="l">
              <a:lnSpc>
                <a:spcPct val="150000"/>
              </a:lnSpc>
              <a:spcBef>
                <a:spcPts val="0"/>
              </a:spcBef>
              <a:spcAft>
                <a:spcPts val="0"/>
              </a:spcAft>
              <a:buClr>
                <a:srgbClr val="5B6670"/>
              </a:buClr>
              <a:buSzPts val="1000"/>
              <a:buChar char="○"/>
              <a:defRPr sz="1333"/>
            </a:lvl5pPr>
            <a:lvl6pPr marL="3657509" lvl="5" indent="-389457" algn="l">
              <a:lnSpc>
                <a:spcPct val="90000"/>
              </a:lnSpc>
              <a:spcBef>
                <a:spcPts val="0"/>
              </a:spcBef>
              <a:spcAft>
                <a:spcPts val="0"/>
              </a:spcAft>
              <a:buClr>
                <a:schemeClr val="dk1"/>
              </a:buClr>
              <a:buSzPts val="1000"/>
              <a:buChar char="■"/>
              <a:defRPr sz="1333"/>
            </a:lvl6pPr>
            <a:lvl7pPr marL="4267093" lvl="6" indent="-389457" algn="l">
              <a:lnSpc>
                <a:spcPct val="90000"/>
              </a:lnSpc>
              <a:spcBef>
                <a:spcPts val="0"/>
              </a:spcBef>
              <a:spcAft>
                <a:spcPts val="0"/>
              </a:spcAft>
              <a:buClr>
                <a:schemeClr val="dk1"/>
              </a:buClr>
              <a:buSzPts val="1000"/>
              <a:buChar char="●"/>
              <a:defRPr sz="1333"/>
            </a:lvl7pPr>
            <a:lvl8pPr marL="4876678" lvl="7" indent="-389457" algn="l">
              <a:lnSpc>
                <a:spcPct val="90000"/>
              </a:lnSpc>
              <a:spcBef>
                <a:spcPts val="0"/>
              </a:spcBef>
              <a:spcAft>
                <a:spcPts val="0"/>
              </a:spcAft>
              <a:buClr>
                <a:schemeClr val="dk1"/>
              </a:buClr>
              <a:buSzPts val="1000"/>
              <a:buChar char="○"/>
              <a:defRPr sz="1333"/>
            </a:lvl8pPr>
            <a:lvl9pPr marL="5486263" lvl="8" indent="-389457" algn="l">
              <a:lnSpc>
                <a:spcPct val="90000"/>
              </a:lnSpc>
              <a:spcBef>
                <a:spcPts val="0"/>
              </a:spcBef>
              <a:spcAft>
                <a:spcPts val="0"/>
              </a:spcAft>
              <a:buClr>
                <a:schemeClr val="dk1"/>
              </a:buClr>
              <a:buSzPts val="1000"/>
              <a:buChar char="■"/>
              <a:defRPr sz="1333"/>
            </a:lvl9pPr>
          </a:lstStyle>
          <a:p>
            <a:pPr lvl="0"/>
            <a:r>
              <a:rPr lang="nb-NO"/>
              <a:t>Klikk for å redigere tekststiler i malen</a:t>
            </a:r>
          </a:p>
        </p:txBody>
      </p:sp>
      <p:sp>
        <p:nvSpPr>
          <p:cNvPr id="33" name="Google Shape;33;p8"/>
          <p:cNvSpPr/>
          <p:nvPr/>
        </p:nvSpPr>
        <p:spPr>
          <a:xfrm>
            <a:off x="620027" y="2654660"/>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rgbClr val="000000"/>
              </a:solidFill>
              <a:latin typeface="Arial"/>
              <a:ea typeface="Arial"/>
              <a:cs typeface="Arial"/>
              <a:sym typeface="Arial"/>
            </a:endParaRPr>
          </a:p>
        </p:txBody>
      </p:sp>
      <p:sp>
        <p:nvSpPr>
          <p:cNvPr id="34" name="Google Shape;34;p8"/>
          <p:cNvSpPr>
            <a:spLocks noGrp="1"/>
          </p:cNvSpPr>
          <p:nvPr>
            <p:ph type="pic" idx="2"/>
          </p:nvPr>
        </p:nvSpPr>
        <p:spPr>
          <a:xfrm>
            <a:off x="6106245" y="0"/>
            <a:ext cx="6085755" cy="6858000"/>
          </a:xfrm>
          <a:prstGeom prst="rect">
            <a:avLst/>
          </a:prstGeom>
          <a:noFill/>
          <a:ln>
            <a:noFill/>
          </a:ln>
        </p:spPr>
        <p:txBody>
          <a:bodyPr spcFirstLastPara="1" wrap="square" lIns="91425" tIns="45700" rIns="91425" bIns="45700" anchor="t" anchorCtr="0">
            <a:normAutofit/>
          </a:bodyPr>
          <a:lstStyle>
            <a:lvl1pPr marR="0" lvl="0" algn="l" rtl="0">
              <a:lnSpc>
                <a:spcPct val="150000"/>
              </a:lnSpc>
              <a:spcBef>
                <a:spcPts val="1000"/>
              </a:spcBef>
              <a:spcAft>
                <a:spcPts val="0"/>
              </a:spcAft>
              <a:buClr>
                <a:srgbClr val="5B6670"/>
              </a:buClr>
              <a:buSzPts val="1300"/>
              <a:buFont typeface="Arial"/>
              <a:buChar char="•"/>
              <a:defRPr sz="1733" b="0" i="0" u="none" strike="noStrike" cap="none">
                <a:solidFill>
                  <a:srgbClr val="5B6670"/>
                </a:solidFill>
                <a:latin typeface="Verdana"/>
                <a:ea typeface="Verdana"/>
                <a:cs typeface="Verdana"/>
                <a:sym typeface="Verdana"/>
              </a:defRPr>
            </a:lvl1pPr>
            <a:lvl2pPr marR="0" lvl="1" algn="l" rtl="0">
              <a:lnSpc>
                <a:spcPct val="150000"/>
              </a:lnSpc>
              <a:spcBef>
                <a:spcPts val="500"/>
              </a:spcBef>
              <a:spcAft>
                <a:spcPts val="0"/>
              </a:spcAft>
              <a:buClr>
                <a:srgbClr val="5B6670"/>
              </a:buClr>
              <a:buSzPts val="1100"/>
              <a:buFont typeface="Arial"/>
              <a:buChar char="•"/>
              <a:defRPr sz="1467" b="0" i="0" u="none" strike="noStrike" cap="none">
                <a:solidFill>
                  <a:srgbClr val="5B6670"/>
                </a:solidFill>
                <a:latin typeface="Verdana"/>
                <a:ea typeface="Verdana"/>
                <a:cs typeface="Verdana"/>
                <a:sym typeface="Verdana"/>
              </a:defRPr>
            </a:lvl2pPr>
            <a:lvl3pPr marR="0" lvl="2" algn="l" rtl="0">
              <a:lnSpc>
                <a:spcPct val="150000"/>
              </a:lnSpc>
              <a:spcBef>
                <a:spcPts val="500"/>
              </a:spcBef>
              <a:spcAft>
                <a:spcPts val="0"/>
              </a:spcAft>
              <a:buClr>
                <a:srgbClr val="5B6670"/>
              </a:buClr>
              <a:buSzPts val="1100"/>
              <a:buFont typeface="Arial"/>
              <a:buChar char="•"/>
              <a:defRPr sz="1467" b="0" i="0" u="none" strike="noStrike" cap="none">
                <a:solidFill>
                  <a:srgbClr val="5B6670"/>
                </a:solidFill>
                <a:latin typeface="Verdana"/>
                <a:ea typeface="Verdana"/>
                <a:cs typeface="Verdana"/>
                <a:sym typeface="Verdana"/>
              </a:defRPr>
            </a:lvl3pPr>
            <a:lvl4pPr marR="0" lvl="3" algn="l" rtl="0">
              <a:lnSpc>
                <a:spcPct val="150000"/>
              </a:lnSpc>
              <a:spcBef>
                <a:spcPts val="500"/>
              </a:spcBef>
              <a:spcAft>
                <a:spcPts val="0"/>
              </a:spcAft>
              <a:buClr>
                <a:srgbClr val="5B6670"/>
              </a:buClr>
              <a:buSzPts val="1100"/>
              <a:buFont typeface="Arial"/>
              <a:buChar char="•"/>
              <a:defRPr sz="1467" b="0" i="0" u="none" strike="noStrike" cap="none">
                <a:solidFill>
                  <a:srgbClr val="5B6670"/>
                </a:solidFill>
                <a:latin typeface="Verdana"/>
                <a:ea typeface="Verdana"/>
                <a:cs typeface="Verdana"/>
                <a:sym typeface="Verdana"/>
              </a:defRPr>
            </a:lvl4pPr>
            <a:lvl5pPr marR="0" lvl="4" algn="l" rtl="0">
              <a:lnSpc>
                <a:spcPct val="150000"/>
              </a:lnSpc>
              <a:spcBef>
                <a:spcPts val="500"/>
              </a:spcBef>
              <a:spcAft>
                <a:spcPts val="0"/>
              </a:spcAft>
              <a:buClr>
                <a:srgbClr val="5B6670"/>
              </a:buClr>
              <a:buSzPts val="1100"/>
              <a:buFont typeface="Arial"/>
              <a:buChar char="•"/>
              <a:defRPr sz="1467" b="0" i="0" u="none" strike="noStrike" cap="none">
                <a:solidFill>
                  <a:srgbClr val="5B6670"/>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Libre Franklin"/>
                <a:ea typeface="Libre Franklin"/>
                <a:cs typeface="Libre Franklin"/>
                <a:sym typeface="Libre Franklin"/>
              </a:defRPr>
            </a:lvl9pPr>
          </a:lstStyle>
          <a:p>
            <a:r>
              <a:rPr lang="nb-NO"/>
              <a:t>Klikk på ikonet for å legge til et bilde</a:t>
            </a:r>
            <a:endParaRPr/>
          </a:p>
        </p:txBody>
      </p:sp>
    </p:spTree>
    <p:extLst>
      <p:ext uri="{BB962C8B-B14F-4D97-AF65-F5344CB8AC3E}">
        <p14:creationId xmlns:p14="http://schemas.microsoft.com/office/powerpoint/2010/main" val="37727795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o innholdsdel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F2336C6-8348-124B-B56C-66ECB840E842}" type="datetimeFigureOut">
              <a:rPr lang="nb-NO" smtClean="0"/>
              <a:t>31.01.2023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37D7A64-831F-5544-B8BA-747A0BECEE1A}" type="slidenum">
              <a:rPr lang="nb-NO" smtClean="0"/>
              <a:t>‹#›</a:t>
            </a:fld>
            <a:endParaRPr lang="nb-NO"/>
          </a:p>
        </p:txBody>
      </p:sp>
      <p:sp>
        <p:nvSpPr>
          <p:cNvPr id="8" name="Title 1">
            <a:extLst>
              <a:ext uri="{FF2B5EF4-FFF2-40B4-BE49-F238E27FC236}">
                <a16:creationId xmlns:a16="http://schemas.microsoft.com/office/drawing/2014/main" id="{7417E570-A144-E14A-8244-44910D9C3108}"/>
              </a:ext>
            </a:extLst>
          </p:cNvPr>
          <p:cNvSpPr>
            <a:spLocks noGrp="1"/>
          </p:cNvSpPr>
          <p:nvPr>
            <p:ph type="title"/>
          </p:nvPr>
        </p:nvSpPr>
        <p:spPr>
          <a:xfrm>
            <a:off x="838200" y="790168"/>
            <a:ext cx="10515600" cy="1325563"/>
          </a:xfrm>
        </p:spPr>
        <p:txBody>
          <a:bodyPr lIns="0" tIns="0" rIns="0" bIns="0"/>
          <a:lstStyle/>
          <a:p>
            <a:r>
              <a:rPr lang="nb-NO"/>
              <a:t>Klikk for å redigere tittelstil</a:t>
            </a:r>
            <a:endParaRPr lang="en-US"/>
          </a:p>
        </p:txBody>
      </p:sp>
      <p:sp>
        <p:nvSpPr>
          <p:cNvPr id="9" name="Content Placeholder 2">
            <a:extLst>
              <a:ext uri="{FF2B5EF4-FFF2-40B4-BE49-F238E27FC236}">
                <a16:creationId xmlns:a16="http://schemas.microsoft.com/office/drawing/2014/main" id="{CA08DE28-A9DA-1341-8A4D-53E550788CE1}"/>
              </a:ext>
            </a:extLst>
          </p:cNvPr>
          <p:cNvSpPr>
            <a:spLocks noGrp="1"/>
          </p:cNvSpPr>
          <p:nvPr>
            <p:ph sz="half" idx="1"/>
          </p:nvPr>
        </p:nvSpPr>
        <p:spPr>
          <a:xfrm>
            <a:off x="838200" y="2115729"/>
            <a:ext cx="5181600" cy="4061235"/>
          </a:xfrm>
        </p:spPr>
        <p:txBody>
          <a:bodyPr>
            <a:normAutofit/>
          </a:bodyPr>
          <a:lstStyle>
            <a:lvl1pPr>
              <a:defRPr sz="2400"/>
            </a:lvl1pPr>
          </a:lstStyle>
          <a:p>
            <a:pPr lvl="0"/>
            <a:r>
              <a:rPr lang="nb-NO"/>
              <a:t>Rediger tekststiler i malen
Andre nivå
Tredje nivå
Fjerde nivå
Femte nivå</a:t>
            </a:r>
            <a:endParaRPr lang="en-US"/>
          </a:p>
        </p:txBody>
      </p:sp>
      <p:sp>
        <p:nvSpPr>
          <p:cNvPr id="10" name="Content Placeholder 3">
            <a:extLst>
              <a:ext uri="{FF2B5EF4-FFF2-40B4-BE49-F238E27FC236}">
                <a16:creationId xmlns:a16="http://schemas.microsoft.com/office/drawing/2014/main" id="{4DF0E67D-F5F2-C244-A528-8B51815D622C}"/>
              </a:ext>
            </a:extLst>
          </p:cNvPr>
          <p:cNvSpPr>
            <a:spLocks noGrp="1"/>
          </p:cNvSpPr>
          <p:nvPr>
            <p:ph sz="half" idx="2"/>
          </p:nvPr>
        </p:nvSpPr>
        <p:spPr>
          <a:xfrm>
            <a:off x="6172200" y="2115729"/>
            <a:ext cx="5181600" cy="4061235"/>
          </a:xfrm>
        </p:spPr>
        <p:txBody>
          <a:bodyPr>
            <a:normAutofit/>
          </a:bodyPr>
          <a:lstStyle>
            <a:lvl1pPr>
              <a:defRPr sz="2400"/>
            </a:lvl1pPr>
          </a:lstStyle>
          <a:p>
            <a:pPr lvl="0"/>
            <a:r>
              <a:rPr lang="nb-NO"/>
              <a:t>Rediger tekststiler i malen
Andre nivå
Tredje nivå
Fjerde nivå
Femte nivå</a:t>
            </a:r>
            <a:endParaRPr lang="en-US"/>
          </a:p>
        </p:txBody>
      </p:sp>
    </p:spTree>
    <p:extLst>
      <p:ext uri="{BB962C8B-B14F-4D97-AF65-F5344CB8AC3E}">
        <p14:creationId xmlns:p14="http://schemas.microsoft.com/office/powerpoint/2010/main" val="1624175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Rediger tekststiler i malen
Andre nivå
Tredje nivå
Fjerde nivå
Femte nivå</a:t>
            </a:r>
            <a:endParaRPr lang="en-US"/>
          </a:p>
        </p:txBody>
      </p:sp>
      <p:sp>
        <p:nvSpPr>
          <p:cNvPr id="4" name="Date Placeholder 3"/>
          <p:cNvSpPr>
            <a:spLocks noGrp="1"/>
          </p:cNvSpPr>
          <p:nvPr>
            <p:ph type="dt" sz="half" idx="10"/>
          </p:nvPr>
        </p:nvSpPr>
        <p:spPr/>
        <p:txBody>
          <a:bodyPr/>
          <a:lstStyle/>
          <a:p>
            <a:pPr defTabSz="1219170">
              <a:buClr>
                <a:srgbClr val="000000"/>
              </a:buClr>
              <a:defRPr/>
            </a:pPr>
            <a:fld id="{DF2336C6-8348-124B-B56C-66ECB840E842}" type="datetimeFigureOut">
              <a:rPr lang="nb-NO" sz="1867" kern="0" smtClean="0">
                <a:solidFill>
                  <a:srgbClr val="000000"/>
                </a:solidFill>
                <a:cs typeface="Arial"/>
                <a:sym typeface="Arial"/>
              </a:rPr>
              <a:pPr defTabSz="1219170">
                <a:buClr>
                  <a:srgbClr val="000000"/>
                </a:buClr>
                <a:defRPr/>
              </a:pPr>
              <a:t>31.01.2023</a:t>
            </a:fld>
            <a:endParaRPr lang="nb-NO" sz="1867" kern="0">
              <a:solidFill>
                <a:srgbClr val="000000"/>
              </a:solidFill>
              <a:cs typeface="Arial"/>
              <a:sym typeface="Arial"/>
            </a:endParaRPr>
          </a:p>
        </p:txBody>
      </p:sp>
      <p:sp>
        <p:nvSpPr>
          <p:cNvPr id="5" name="Footer Placeholder 4"/>
          <p:cNvSpPr>
            <a:spLocks noGrp="1"/>
          </p:cNvSpPr>
          <p:nvPr>
            <p:ph type="ftr" sz="quarter" idx="11"/>
          </p:nvPr>
        </p:nvSpPr>
        <p:spPr/>
        <p:txBody>
          <a:bodyPr/>
          <a:lstStyle/>
          <a:p>
            <a:pPr defTabSz="1219170">
              <a:buClr>
                <a:srgbClr val="000000"/>
              </a:buClr>
              <a:defRPr/>
            </a:pPr>
            <a:endParaRPr lang="nb-NO"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defTabSz="1219170">
              <a:buClr>
                <a:srgbClr val="000000"/>
              </a:buClr>
              <a:defRPr/>
            </a:pPr>
            <a:fld id="{837D7A64-831F-5544-B8BA-747A0BECEE1A}" type="slidenum">
              <a:rPr lang="nb-NO" kern="0" smtClean="0">
                <a:solidFill>
                  <a:srgbClr val="5B6670"/>
                </a:solidFill>
                <a:cs typeface="Arial"/>
                <a:sym typeface="Arial"/>
              </a:rPr>
              <a:pPr defTabSz="1219170">
                <a:buClr>
                  <a:srgbClr val="000000"/>
                </a:buClr>
                <a:defRPr/>
              </a:pPr>
              <a:t>‹#›</a:t>
            </a:fld>
            <a:endParaRPr lang="nb-NO" kern="0">
              <a:solidFill>
                <a:srgbClr val="5B6670"/>
              </a:solidFill>
              <a:cs typeface="Arial"/>
              <a:sym typeface="Arial"/>
            </a:endParaRPr>
          </a:p>
        </p:txBody>
      </p:sp>
    </p:spTree>
    <p:extLst>
      <p:ext uri="{BB962C8B-B14F-4D97-AF65-F5344CB8AC3E}">
        <p14:creationId xmlns:p14="http://schemas.microsoft.com/office/powerpoint/2010/main" val="14332107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are innhold">
    <p:spTree>
      <p:nvGrpSpPr>
        <p:cNvPr id="1" name=""/>
        <p:cNvGrpSpPr/>
        <p:nvPr/>
      </p:nvGrpSpPr>
      <p:grpSpPr>
        <a:xfrm>
          <a:off x="0" y="0"/>
          <a:ext cx="0" cy="0"/>
          <a:chOff x="0" y="0"/>
          <a:chExt cx="0" cy="0"/>
        </a:xfrm>
      </p:grpSpPr>
      <p:sp>
        <p:nvSpPr>
          <p:cNvPr id="5" name="Plassholder for innhold 18"/>
          <p:cNvSpPr>
            <a:spLocks noGrp="1"/>
          </p:cNvSpPr>
          <p:nvPr>
            <p:ph sz="quarter" idx="10"/>
          </p:nvPr>
        </p:nvSpPr>
        <p:spPr>
          <a:xfrm>
            <a:off x="575735" y="288002"/>
            <a:ext cx="11040533" cy="1900007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7215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1/31/2023</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909707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1/31/2023</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9572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1/31/2023</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765640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43BDC-0553-40FA-A4DB-EDAAA606CFF6}" type="datetimeFigureOut">
              <a:rPr lang="en-US" smtClean="0"/>
              <a:t>1/31/2023</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29332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76000" y="593367"/>
            <a:ext cx="11040000" cy="766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Titillium Web"/>
              <a:buNone/>
              <a:defRPr sz="2800" b="1">
                <a:solidFill>
                  <a:schemeClr val="dk1"/>
                </a:solidFill>
                <a:latin typeface="Titillium Web"/>
                <a:ea typeface="Titillium Web"/>
                <a:cs typeface="Titillium Web"/>
                <a:sym typeface="Titillium We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106885828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272">
          <p15:clr>
            <a:srgbClr val="EA4335"/>
          </p15:clr>
        </p15:guide>
        <p15:guide id="4" pos="5488">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76000" y="593367"/>
            <a:ext cx="11040000" cy="766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Titillium Web"/>
              <a:buNone/>
              <a:defRPr sz="2800" b="1">
                <a:solidFill>
                  <a:schemeClr val="dk1"/>
                </a:solidFill>
                <a:latin typeface="Titillium Web"/>
                <a:ea typeface="Titillium Web"/>
                <a:cs typeface="Titillium Web"/>
                <a:sym typeface="Titillium We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167167863"/>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272">
          <p15:clr>
            <a:srgbClr val="EA4335"/>
          </p15:clr>
        </p15:guide>
        <p15:guide id="4" pos="5488">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3.xml"/><Relationship Id="rId5" Type="http://schemas.openxmlformats.org/officeDocument/2006/relationships/image" Target="../media/image14.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3.xml"/><Relationship Id="rId4" Type="http://schemas.openxmlformats.org/officeDocument/2006/relationships/hyperlink" Target="https://www.arbeidsmiljoportalen.no/bransje/sykehje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3.xml"/><Relationship Id="rId4" Type="http://schemas.openxmlformats.org/officeDocument/2006/relationships/hyperlink" Target="https://www.arbeidsmiljoportalen.no/bransje/barnehag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5.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7.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6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6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09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3CE0-1E44-4957-8F2A-C061D0C33EBD}"/>
              </a:ext>
            </a:extLst>
          </p:cNvPr>
          <p:cNvSpPr>
            <a:spLocks noGrp="1"/>
          </p:cNvSpPr>
          <p:nvPr>
            <p:ph type="title"/>
          </p:nvPr>
        </p:nvSpPr>
        <p:spPr/>
        <p:txBody>
          <a:bodyPr/>
          <a:lstStyle/>
          <a:p>
            <a:r>
              <a:rPr lang="nb-NO"/>
              <a:t>IA-bransjeprogram</a:t>
            </a:r>
            <a:br>
              <a:rPr lang="nb-NO"/>
            </a:br>
            <a:r>
              <a:rPr lang="nb-NO" b="0"/>
              <a:t>Hva og hvorfor</a:t>
            </a:r>
          </a:p>
        </p:txBody>
      </p:sp>
      <p:sp>
        <p:nvSpPr>
          <p:cNvPr id="3" name="Text Placeholder 2">
            <a:extLst>
              <a:ext uri="{FF2B5EF4-FFF2-40B4-BE49-F238E27FC236}">
                <a16:creationId xmlns:a16="http://schemas.microsoft.com/office/drawing/2014/main" id="{BE72D7A4-18DB-44FE-BC1D-026536931B52}"/>
              </a:ext>
            </a:extLst>
          </p:cNvPr>
          <p:cNvSpPr>
            <a:spLocks noGrp="1"/>
          </p:cNvSpPr>
          <p:nvPr>
            <p:ph type="body" idx="1"/>
          </p:nvPr>
        </p:nvSpPr>
        <p:spPr/>
        <p:txBody>
          <a:bodyPr/>
          <a:lstStyle/>
          <a:p>
            <a:pPr marL="237061" indent="-228594">
              <a:buFont typeface="Arial" panose="020B0604020202020204" pitchFamily="34" charset="0"/>
              <a:buChar char="•"/>
            </a:pPr>
            <a:r>
              <a:rPr lang="nb-NO"/>
              <a:t>IA-avtalen setter arbeidsplassen i sentrum. </a:t>
            </a:r>
          </a:p>
          <a:p>
            <a:pPr marL="237061" indent="-228594">
              <a:buFont typeface="Arial" panose="020B0604020202020204" pitchFamily="34" charset="0"/>
              <a:buChar char="•"/>
            </a:pPr>
            <a:r>
              <a:rPr lang="nb-NO"/>
              <a:t>Den har som mål å redusere arbeidsrelatert sykefravær og frafall fra arbeidslivet. </a:t>
            </a:r>
          </a:p>
          <a:p>
            <a:pPr marL="237061" indent="-228594">
              <a:buFont typeface="Arial" panose="020B0604020202020204" pitchFamily="34" charset="0"/>
              <a:buChar char="•"/>
            </a:pPr>
            <a:r>
              <a:rPr lang="nb-NO"/>
              <a:t>Avtalen skal støtte arbeidet som </a:t>
            </a:r>
            <a:r>
              <a:rPr lang="nb-NO" b="1"/>
              <a:t>ledere</a:t>
            </a:r>
            <a:r>
              <a:rPr lang="nb-NO"/>
              <a:t>, </a:t>
            </a:r>
            <a:r>
              <a:rPr lang="nb-NO" b="1"/>
              <a:t>tillitsvalgte</a:t>
            </a:r>
            <a:r>
              <a:rPr lang="nb-NO"/>
              <a:t>, </a:t>
            </a:r>
            <a:r>
              <a:rPr lang="nb-NO" b="1"/>
              <a:t>verneombud</a:t>
            </a:r>
            <a:r>
              <a:rPr lang="nb-NO"/>
              <a:t> og </a:t>
            </a:r>
            <a:r>
              <a:rPr lang="nb-NO" b="1"/>
              <a:t>ansatte</a:t>
            </a:r>
            <a:r>
              <a:rPr lang="nb-NO"/>
              <a:t> gjør i den enkelte virksomhet.</a:t>
            </a:r>
          </a:p>
          <a:p>
            <a:pPr marL="237061" indent="-228594">
              <a:buFont typeface="Arial" panose="020B0604020202020204" pitchFamily="34" charset="0"/>
              <a:buChar char="•"/>
            </a:pPr>
            <a:r>
              <a:rPr lang="nb-NO"/>
              <a:t>For å komme i gang med dette viktige arbeidet deltar vi på et kurs i partsamarbeid og rolleforståelse</a:t>
            </a:r>
          </a:p>
          <a:p>
            <a:endParaRPr lang="nb-NO"/>
          </a:p>
        </p:txBody>
      </p:sp>
      <p:sp>
        <p:nvSpPr>
          <p:cNvPr id="4" name="Picture Placeholder 3">
            <a:extLst>
              <a:ext uri="{FF2B5EF4-FFF2-40B4-BE49-F238E27FC236}">
                <a16:creationId xmlns:a16="http://schemas.microsoft.com/office/drawing/2014/main" id="{22D53C56-9243-4540-B2F8-E6B9DE15B167}"/>
              </a:ext>
            </a:extLst>
          </p:cNvPr>
          <p:cNvSpPr>
            <a:spLocks noGrp="1"/>
          </p:cNvSpPr>
          <p:nvPr>
            <p:ph type="pic" sz="quarter" idx="11"/>
          </p:nvPr>
        </p:nvSpPr>
        <p:spPr/>
      </p:sp>
    </p:spTree>
    <p:extLst>
      <p:ext uri="{BB962C8B-B14F-4D97-AF65-F5344CB8AC3E}">
        <p14:creationId xmlns:p14="http://schemas.microsoft.com/office/powerpoint/2010/main" val="4254308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829004-A4B4-4A56-A648-20AA22686CC1}"/>
              </a:ext>
            </a:extLst>
          </p:cNvPr>
          <p:cNvSpPr>
            <a:spLocks noGrp="1"/>
          </p:cNvSpPr>
          <p:nvPr>
            <p:ph type="title"/>
          </p:nvPr>
        </p:nvSpPr>
        <p:spPr/>
        <p:txBody>
          <a:bodyPr/>
          <a:lstStyle/>
          <a:p>
            <a:r>
              <a:rPr lang="nb-NO"/>
              <a:t>Kurs i partsamarbeid og rolleforståelse</a:t>
            </a:r>
          </a:p>
        </p:txBody>
      </p:sp>
      <p:sp>
        <p:nvSpPr>
          <p:cNvPr id="4" name="Text Placeholder 3">
            <a:extLst>
              <a:ext uri="{FF2B5EF4-FFF2-40B4-BE49-F238E27FC236}">
                <a16:creationId xmlns:a16="http://schemas.microsoft.com/office/drawing/2014/main" id="{BD26B323-6128-48EF-B98D-A912C32E709E}"/>
              </a:ext>
            </a:extLst>
          </p:cNvPr>
          <p:cNvSpPr>
            <a:spLocks noGrp="1"/>
          </p:cNvSpPr>
          <p:nvPr>
            <p:ph type="body" idx="1"/>
          </p:nvPr>
        </p:nvSpPr>
        <p:spPr/>
        <p:txBody>
          <a:bodyPr>
            <a:normAutofit/>
          </a:bodyPr>
          <a:lstStyle/>
          <a:p>
            <a:r>
              <a:rPr lang="nb-NO" b="1"/>
              <a:t>Dette var tema på modul 1:</a:t>
            </a:r>
          </a:p>
          <a:p>
            <a:pPr marL="237061" indent="-228594">
              <a:buFont typeface="Arial" panose="020B0604020202020204" pitchFamily="34" charset="0"/>
              <a:buChar char="•"/>
            </a:pPr>
            <a:r>
              <a:rPr lang="nb-NO"/>
              <a:t>Hvordan kan vi som </a:t>
            </a:r>
            <a:r>
              <a:rPr lang="nb-NO" b="1"/>
              <a:t>ledere</a:t>
            </a:r>
            <a:r>
              <a:rPr lang="nb-NO"/>
              <a:t>, </a:t>
            </a:r>
            <a:r>
              <a:rPr lang="nb-NO" b="1"/>
              <a:t>tillitsvalgte</a:t>
            </a:r>
            <a:r>
              <a:rPr lang="nb-NO"/>
              <a:t>, </a:t>
            </a:r>
            <a:r>
              <a:rPr lang="nb-NO" b="1"/>
              <a:t>verneombud</a:t>
            </a:r>
            <a:r>
              <a:rPr lang="nb-NO"/>
              <a:t>  samarbeide på tvers av våre roller for å redusere sykefravær og frafall ved egen arbeidsplass?</a:t>
            </a:r>
          </a:p>
          <a:p>
            <a:pPr marL="237061" indent="-228594">
              <a:buFont typeface="Arial" panose="020B0604020202020204" pitchFamily="34" charset="0"/>
              <a:buChar char="•"/>
            </a:pPr>
            <a:r>
              <a:rPr lang="nb-NO"/>
              <a:t>Hvordan kan vi sammen involvere og engasjere medarbeidere på vår arbeidsplass til å bidra til at målene oppnås?</a:t>
            </a:r>
          </a:p>
          <a:p>
            <a:endParaRPr lang="nb-NO"/>
          </a:p>
          <a:p>
            <a:r>
              <a:rPr lang="nb-NO" b="1"/>
              <a:t>De neste stegene</a:t>
            </a:r>
          </a:p>
          <a:p>
            <a:pPr marL="237061" indent="-228594">
              <a:buFont typeface="Arial" panose="020B0604020202020204" pitchFamily="34" charset="0"/>
              <a:buChar char="•"/>
            </a:pPr>
            <a:r>
              <a:rPr lang="nb-NO"/>
              <a:t>Våre tanker om partsamarbeidet og rolleforståelse og veien videre.</a:t>
            </a:r>
          </a:p>
          <a:p>
            <a:pPr marL="237061" indent="-228594">
              <a:buFont typeface="Arial" panose="020B0604020202020204" pitchFamily="34" charset="0"/>
              <a:buChar char="•"/>
            </a:pPr>
            <a:r>
              <a:rPr lang="nb-NO"/>
              <a:t>Hvordan vi kan samarbeide enda bedre</a:t>
            </a:r>
          </a:p>
          <a:p>
            <a:pPr marL="237061" indent="-228594">
              <a:buFont typeface="Arial" panose="020B0604020202020204" pitchFamily="34" charset="0"/>
              <a:buChar char="•"/>
            </a:pPr>
            <a:r>
              <a:rPr lang="nb-NO"/>
              <a:t>Hvorfor vi trenger alle med på laget</a:t>
            </a:r>
          </a:p>
          <a:p>
            <a:pPr marL="237061" indent="-228594">
              <a:buFont typeface="Arial" panose="020B0604020202020204" pitchFamily="34" charset="0"/>
              <a:buChar char="•"/>
            </a:pPr>
            <a:r>
              <a:rPr lang="nb-NO"/>
              <a:t>Hva betyr det for deg?</a:t>
            </a:r>
          </a:p>
          <a:p>
            <a:endParaRPr lang="nb-NO"/>
          </a:p>
        </p:txBody>
      </p:sp>
      <p:sp>
        <p:nvSpPr>
          <p:cNvPr id="5" name="Picture Placeholder 4">
            <a:extLst>
              <a:ext uri="{FF2B5EF4-FFF2-40B4-BE49-F238E27FC236}">
                <a16:creationId xmlns:a16="http://schemas.microsoft.com/office/drawing/2014/main" id="{EE1AA26D-BB66-4C46-B770-0510E160F5BC}"/>
              </a:ext>
            </a:extLst>
          </p:cNvPr>
          <p:cNvSpPr>
            <a:spLocks noGrp="1"/>
          </p:cNvSpPr>
          <p:nvPr>
            <p:ph type="pic" sz="quarter" idx="11"/>
          </p:nvPr>
        </p:nvSpPr>
        <p:spPr/>
      </p:sp>
    </p:spTree>
    <p:extLst>
      <p:ext uri="{BB962C8B-B14F-4D97-AF65-F5344CB8AC3E}">
        <p14:creationId xmlns:p14="http://schemas.microsoft.com/office/powerpoint/2010/main" val="2899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5D3200-705B-6F40-A3D1-C7A1F10E9202}"/>
              </a:ext>
            </a:extLst>
          </p:cNvPr>
          <p:cNvSpPr>
            <a:spLocks noGrp="1"/>
          </p:cNvSpPr>
          <p:nvPr>
            <p:ph type="title"/>
          </p:nvPr>
        </p:nvSpPr>
        <p:spPr>
          <a:xfrm>
            <a:off x="2924476" y="1440053"/>
            <a:ext cx="7491524" cy="4114927"/>
          </a:xfrm>
          <a:solidFill>
            <a:srgbClr val="1D4F51"/>
          </a:solidFill>
        </p:spPr>
        <p:txBody>
          <a:bodyPr>
            <a:noAutofit/>
          </a:bodyPr>
          <a:lstStyle/>
          <a:p>
            <a:r>
              <a:rPr lang="nb-NO" sz="6000" b="1">
                <a:solidFill>
                  <a:srgbClr val="FFC000"/>
                </a:solidFill>
              </a:rPr>
              <a:t>OPPGAVEDEKK</a:t>
            </a:r>
            <a:br>
              <a:rPr lang="nb-NO" sz="4000"/>
            </a:br>
            <a:r>
              <a:rPr lang="nb-NO" sz="4000"/>
              <a:t>Her kommer tre oppgaver dere kan gjennomføre med de ansatte . </a:t>
            </a:r>
            <a:br>
              <a:rPr lang="nb-NO" sz="4000"/>
            </a:br>
            <a:br>
              <a:rPr lang="nb-NO" sz="4000"/>
            </a:br>
            <a:r>
              <a:rPr lang="nb-NO" sz="4000"/>
              <a:t>Vurder om dere vil fordele arbeidet over flere møter.</a:t>
            </a:r>
          </a:p>
        </p:txBody>
      </p:sp>
    </p:spTree>
    <p:extLst>
      <p:ext uri="{BB962C8B-B14F-4D97-AF65-F5344CB8AC3E}">
        <p14:creationId xmlns:p14="http://schemas.microsoft.com/office/powerpoint/2010/main" val="129190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5D3200-705B-6F40-A3D1-C7A1F10E9202}"/>
              </a:ext>
            </a:extLst>
          </p:cNvPr>
          <p:cNvSpPr>
            <a:spLocks noGrp="1"/>
          </p:cNvSpPr>
          <p:nvPr>
            <p:ph type="title"/>
          </p:nvPr>
        </p:nvSpPr>
        <p:spPr/>
        <p:txBody>
          <a:bodyPr>
            <a:normAutofit fontScale="90000"/>
          </a:bodyPr>
          <a:lstStyle/>
          <a:p>
            <a:r>
              <a:rPr lang="nb-NO"/>
              <a:t>Gruppeoppgave 1</a:t>
            </a:r>
            <a:br>
              <a:rPr lang="nb-NO"/>
            </a:br>
            <a:r>
              <a:rPr lang="nb-NO"/>
              <a:t>Våre jobbressurser</a:t>
            </a:r>
          </a:p>
        </p:txBody>
      </p:sp>
      <p:sp>
        <p:nvSpPr>
          <p:cNvPr id="3" name="Text Placeholder 2">
            <a:extLst>
              <a:ext uri="{FF2B5EF4-FFF2-40B4-BE49-F238E27FC236}">
                <a16:creationId xmlns:a16="http://schemas.microsoft.com/office/drawing/2014/main" id="{C4D965C0-6A3C-4DD5-8DE0-7CFCC481F976}"/>
              </a:ext>
            </a:extLst>
          </p:cNvPr>
          <p:cNvSpPr txBox="1">
            <a:spLocks/>
          </p:cNvSpPr>
          <p:nvPr/>
        </p:nvSpPr>
        <p:spPr>
          <a:xfrm rot="20377518">
            <a:off x="864325" y="815304"/>
            <a:ext cx="2564675" cy="1690547"/>
          </a:xfrm>
          <a:prstGeom prst="rect">
            <a:avLst/>
          </a:prstGeom>
        </p:spPr>
        <p:txBody>
          <a:bodyPr>
            <a:normAutofit fontScale="925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b-NO" sz="1400" kern="0">
                <a:highlight>
                  <a:srgbClr val="FFFF00"/>
                </a:highlight>
              </a:rPr>
              <a:t>TIPS:</a:t>
            </a:r>
          </a:p>
          <a:p>
            <a:br>
              <a:rPr lang="nb-NO" sz="1400" kern="0">
                <a:highlight>
                  <a:srgbClr val="FFFF00"/>
                </a:highlight>
              </a:rPr>
            </a:br>
            <a:r>
              <a:rPr lang="nb-NO" sz="1400" kern="0">
                <a:highlight>
                  <a:srgbClr val="FFFF00"/>
                </a:highlight>
              </a:rPr>
              <a:t>Bruk modellen om jobbkrav og jobbressurser når dere introduserer gruppeoppgave 1. </a:t>
            </a:r>
          </a:p>
          <a:p>
            <a:endParaRPr lang="nb-NO" sz="1400" kern="0">
              <a:highlight>
                <a:srgbClr val="FFFF00"/>
              </a:highlight>
            </a:endParaRPr>
          </a:p>
          <a:p>
            <a:r>
              <a:rPr lang="nb-NO" sz="1400" kern="0">
                <a:highlight>
                  <a:srgbClr val="FFFF00"/>
                </a:highlight>
              </a:rPr>
              <a:t>Oppgaven er lik med den dere gjennomførte på kurset. </a:t>
            </a:r>
          </a:p>
        </p:txBody>
      </p:sp>
    </p:spTree>
    <p:extLst>
      <p:ext uri="{BB962C8B-B14F-4D97-AF65-F5344CB8AC3E}">
        <p14:creationId xmlns:p14="http://schemas.microsoft.com/office/powerpoint/2010/main" val="384802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24B1352D-AB5A-45EC-9A5E-C36A52DEB618}"/>
              </a:ext>
            </a:extLst>
          </p:cNvPr>
          <p:cNvSpPr/>
          <p:nvPr/>
        </p:nvSpPr>
        <p:spPr>
          <a:xfrm>
            <a:off x="3797086" y="1070438"/>
            <a:ext cx="770964" cy="804583"/>
          </a:xfrm>
          <a:prstGeom prst="ellipse">
            <a:avLst/>
          </a:prstGeom>
          <a:solidFill>
            <a:srgbClr val="A7CA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5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cxnSp>
        <p:nvCxnSpPr>
          <p:cNvPr id="59" name="Connector: Curved 58">
            <a:extLst>
              <a:ext uri="{FF2B5EF4-FFF2-40B4-BE49-F238E27FC236}">
                <a16:creationId xmlns:a16="http://schemas.microsoft.com/office/drawing/2014/main" id="{43DF36E0-1055-4226-B171-31C3D4754605}"/>
              </a:ext>
            </a:extLst>
          </p:cNvPr>
          <p:cNvCxnSpPr>
            <a:stCxn id="14" idx="4"/>
            <a:endCxn id="67" idx="7"/>
          </p:cNvCxnSpPr>
          <p:nvPr/>
        </p:nvCxnSpPr>
        <p:spPr>
          <a:xfrm rot="16200000" flipH="1">
            <a:off x="3575287" y="1260473"/>
            <a:ext cx="1381076" cy="727027"/>
          </a:xfrm>
          <a:prstGeom prst="curvedConnector3">
            <a:avLst>
              <a:gd name="adj1" fmla="val 7816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Connector: Curved 65">
            <a:extLst>
              <a:ext uri="{FF2B5EF4-FFF2-40B4-BE49-F238E27FC236}">
                <a16:creationId xmlns:a16="http://schemas.microsoft.com/office/drawing/2014/main" id="{AF506385-786B-4A54-9180-3C966194837D}"/>
              </a:ext>
            </a:extLst>
          </p:cNvPr>
          <p:cNvCxnSpPr>
            <a:stCxn id="17" idx="4"/>
            <a:endCxn id="67" idx="7"/>
          </p:cNvCxnSpPr>
          <p:nvPr/>
        </p:nvCxnSpPr>
        <p:spPr>
          <a:xfrm rot="5400000">
            <a:off x="4253561" y="1655016"/>
            <a:ext cx="1035287" cy="283731"/>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Connector: Curved 56">
            <a:extLst>
              <a:ext uri="{FF2B5EF4-FFF2-40B4-BE49-F238E27FC236}">
                <a16:creationId xmlns:a16="http://schemas.microsoft.com/office/drawing/2014/main" id="{3779A3F9-35CB-4C10-9D04-0E0F923104D9}"/>
              </a:ext>
            </a:extLst>
          </p:cNvPr>
          <p:cNvCxnSpPr>
            <a:cxnSpLocks/>
            <a:stCxn id="15" idx="4"/>
            <a:endCxn id="67" idx="1"/>
          </p:cNvCxnSpPr>
          <p:nvPr/>
        </p:nvCxnSpPr>
        <p:spPr>
          <a:xfrm rot="5400000">
            <a:off x="2304981" y="1585051"/>
            <a:ext cx="1356777" cy="102172"/>
          </a:xfrm>
          <a:prstGeom prst="curvedConnector3">
            <a:avLst>
              <a:gd name="adj1" fmla="val 50000"/>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C611CFF3-2FD4-4CCD-A82D-442D59597CE1}"/>
              </a:ext>
            </a:extLst>
          </p:cNvPr>
          <p:cNvCxnSpPr>
            <a:stCxn id="12" idx="4"/>
            <a:endCxn id="67" idx="1"/>
          </p:cNvCxnSpPr>
          <p:nvPr/>
        </p:nvCxnSpPr>
        <p:spPr>
          <a:xfrm rot="16200000" flipH="1">
            <a:off x="1879529" y="1261774"/>
            <a:ext cx="1239000" cy="866503"/>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E305E9B0-BF48-41EF-B17D-8EA8AF7EA90D}"/>
              </a:ext>
            </a:extLst>
          </p:cNvPr>
          <p:cNvSpPr>
            <a:spLocks noChangeAspect="1"/>
          </p:cNvSpPr>
          <p:nvPr/>
        </p:nvSpPr>
        <p:spPr>
          <a:xfrm>
            <a:off x="9002798" y="2823025"/>
            <a:ext cx="2462548" cy="2023203"/>
          </a:xfrm>
          <a:prstGeom prst="ellipse">
            <a:avLst/>
          </a:prstGeom>
          <a:solidFill>
            <a:srgbClr val="D4E5E6"/>
          </a:solidFill>
          <a:ln>
            <a:solidFill>
              <a:srgbClr val="D4E5E6"/>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err="1">
              <a:ln>
                <a:noFill/>
              </a:ln>
              <a:solidFill>
                <a:prstClr val="black"/>
              </a:solidFill>
              <a:effectLst/>
              <a:uLnTx/>
              <a:uFillTx/>
              <a:latin typeface="Calibri" panose="020F0502020204030204"/>
              <a:ea typeface="+mn-ea"/>
              <a:cs typeface="+mn-cs"/>
            </a:endParaRPr>
          </a:p>
        </p:txBody>
      </p:sp>
      <p:sp>
        <p:nvSpPr>
          <p:cNvPr id="156" name="TextBox 155">
            <a:extLst>
              <a:ext uri="{FF2B5EF4-FFF2-40B4-BE49-F238E27FC236}">
                <a16:creationId xmlns:a16="http://schemas.microsoft.com/office/drawing/2014/main" id="{BD4BA3CC-293B-4F05-8507-8C0326909C7D}"/>
              </a:ext>
            </a:extLst>
          </p:cNvPr>
          <p:cNvSpPr txBox="1"/>
          <p:nvPr/>
        </p:nvSpPr>
        <p:spPr>
          <a:xfrm>
            <a:off x="9038094" y="3554122"/>
            <a:ext cx="2391953" cy="369713"/>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2400" b="1" i="0" u="none" strike="noStrike" kern="1200" cap="none" spc="0" normalizeH="0" baseline="0" noProof="0">
                <a:ln>
                  <a:noFill/>
                </a:ln>
                <a:solidFill>
                  <a:prstClr val="black"/>
                </a:solidFill>
                <a:effectLst/>
                <a:uLnTx/>
                <a:uFillTx/>
                <a:latin typeface="Calibri" panose="020F0502020204030204"/>
                <a:ea typeface="+mn-ea"/>
                <a:cs typeface="+mn-cs"/>
              </a:rPr>
              <a:t>Jobbprestasjon</a:t>
            </a:r>
          </a:p>
        </p:txBody>
      </p:sp>
      <p:sp>
        <p:nvSpPr>
          <p:cNvPr id="94" name="Cloud 93">
            <a:extLst>
              <a:ext uri="{FF2B5EF4-FFF2-40B4-BE49-F238E27FC236}">
                <a16:creationId xmlns:a16="http://schemas.microsoft.com/office/drawing/2014/main" id="{02FBE71A-9EE7-4415-B3A2-63272249E140}"/>
              </a:ext>
            </a:extLst>
          </p:cNvPr>
          <p:cNvSpPr/>
          <p:nvPr/>
        </p:nvSpPr>
        <p:spPr>
          <a:xfrm>
            <a:off x="6689774" y="209739"/>
            <a:ext cx="1017684" cy="628973"/>
          </a:xfrm>
          <a:prstGeom prst="cloud">
            <a:avLst/>
          </a:prstGeom>
          <a:solidFill>
            <a:schemeClr val="accent1">
              <a:alpha val="1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3D0C0D9-63E1-4A55-909B-5B9CD3E46F90}"/>
              </a:ext>
            </a:extLst>
          </p:cNvPr>
          <p:cNvSpPr/>
          <p:nvPr/>
        </p:nvSpPr>
        <p:spPr>
          <a:xfrm>
            <a:off x="1827724" y="1134875"/>
            <a:ext cx="941896" cy="818435"/>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FE5059A-18B6-4AFD-A69E-B9DB4F152516}"/>
              </a:ext>
            </a:extLst>
          </p:cNvPr>
          <p:cNvSpPr txBox="1"/>
          <p:nvPr/>
        </p:nvSpPr>
        <p:spPr>
          <a:xfrm>
            <a:off x="1747987" y="1369338"/>
            <a:ext cx="1173381" cy="458359"/>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Engasjement</a:t>
            </a:r>
          </a:p>
        </p:txBody>
      </p:sp>
      <p:grpSp>
        <p:nvGrpSpPr>
          <p:cNvPr id="31" name="Group 30">
            <a:extLst>
              <a:ext uri="{FF2B5EF4-FFF2-40B4-BE49-F238E27FC236}">
                <a16:creationId xmlns:a16="http://schemas.microsoft.com/office/drawing/2014/main" id="{E984C442-4BBD-4CE0-98FC-ED7AEE7D6C19}"/>
              </a:ext>
            </a:extLst>
          </p:cNvPr>
          <p:cNvGrpSpPr/>
          <p:nvPr/>
        </p:nvGrpSpPr>
        <p:grpSpPr>
          <a:xfrm>
            <a:off x="3516829" y="128867"/>
            <a:ext cx="770964" cy="804583"/>
            <a:chOff x="9051044" y="2715269"/>
            <a:chExt cx="770964" cy="804583"/>
          </a:xfrm>
          <a:solidFill>
            <a:srgbClr val="A7CA9E">
              <a:alpha val="40000"/>
            </a:srgbClr>
          </a:solidFill>
        </p:grpSpPr>
        <p:sp>
          <p:nvSpPr>
            <p:cNvPr id="14" name="Oval 13">
              <a:extLst>
                <a:ext uri="{FF2B5EF4-FFF2-40B4-BE49-F238E27FC236}">
                  <a16:creationId xmlns:a16="http://schemas.microsoft.com/office/drawing/2014/main" id="{86E9A34B-6D08-49FA-8BFF-019AA4C4829F}"/>
                </a:ext>
              </a:extLst>
            </p:cNvPr>
            <p:cNvSpPr/>
            <p:nvPr/>
          </p:nvSpPr>
          <p:spPr>
            <a:xfrm>
              <a:off x="9051044" y="2715269"/>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AD232F0-E13A-4113-BBA5-31524C95D1AD}"/>
                </a:ext>
              </a:extLst>
            </p:cNvPr>
            <p:cNvSpPr txBox="1"/>
            <p:nvPr/>
          </p:nvSpPr>
          <p:spPr>
            <a:xfrm>
              <a:off x="9172759" y="2998306"/>
              <a:ext cx="485403" cy="227067"/>
            </a:xfrm>
            <a:prstGeom prst="rect">
              <a:avLst/>
            </a:prstGeom>
            <a:noFill/>
            <a:ln>
              <a:noFill/>
            </a:ln>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Tillit</a:t>
              </a:r>
            </a:p>
          </p:txBody>
        </p:sp>
      </p:grpSp>
      <p:grpSp>
        <p:nvGrpSpPr>
          <p:cNvPr id="32" name="Group 31">
            <a:extLst>
              <a:ext uri="{FF2B5EF4-FFF2-40B4-BE49-F238E27FC236}">
                <a16:creationId xmlns:a16="http://schemas.microsoft.com/office/drawing/2014/main" id="{27E76697-E341-44CF-A475-469581FCFA2E}"/>
              </a:ext>
            </a:extLst>
          </p:cNvPr>
          <p:cNvGrpSpPr/>
          <p:nvPr/>
        </p:nvGrpSpPr>
        <p:grpSpPr>
          <a:xfrm>
            <a:off x="1650576" y="270943"/>
            <a:ext cx="866504" cy="804583"/>
            <a:chOff x="9355551" y="2986368"/>
            <a:chExt cx="866504" cy="804583"/>
          </a:xfrm>
          <a:solidFill>
            <a:srgbClr val="A7CA9E">
              <a:alpha val="43000"/>
            </a:srgbClr>
          </a:solidFill>
        </p:grpSpPr>
        <p:sp>
          <p:nvSpPr>
            <p:cNvPr id="12" name="Oval 11">
              <a:extLst>
                <a:ext uri="{FF2B5EF4-FFF2-40B4-BE49-F238E27FC236}">
                  <a16:creationId xmlns:a16="http://schemas.microsoft.com/office/drawing/2014/main" id="{3C1D8CAB-6B17-48CA-BC96-592415B80B20}"/>
                </a:ext>
              </a:extLst>
            </p:cNvPr>
            <p:cNvSpPr/>
            <p:nvPr/>
          </p:nvSpPr>
          <p:spPr>
            <a:xfrm>
              <a:off x="9385271" y="2986368"/>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3BFF591C-CAE4-4225-A71C-5F9C95CCB267}"/>
                </a:ext>
              </a:extLst>
            </p:cNvPr>
            <p:cNvSpPr txBox="1"/>
            <p:nvPr/>
          </p:nvSpPr>
          <p:spPr>
            <a:xfrm>
              <a:off x="9355551" y="3195843"/>
              <a:ext cx="866504" cy="308565"/>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Trygghet</a:t>
              </a:r>
            </a:p>
          </p:txBody>
        </p:sp>
      </p:grpSp>
      <p:sp>
        <p:nvSpPr>
          <p:cNvPr id="17" name="Oval 16">
            <a:extLst>
              <a:ext uri="{FF2B5EF4-FFF2-40B4-BE49-F238E27FC236}">
                <a16:creationId xmlns:a16="http://schemas.microsoft.com/office/drawing/2014/main" id="{A3227FE2-9507-4A77-AF51-3571E192B61F}"/>
              </a:ext>
            </a:extLst>
          </p:cNvPr>
          <p:cNvSpPr/>
          <p:nvPr/>
        </p:nvSpPr>
        <p:spPr>
          <a:xfrm>
            <a:off x="4527592" y="474657"/>
            <a:ext cx="770965" cy="804583"/>
          </a:xfrm>
          <a:prstGeom prst="ellipse">
            <a:avLst/>
          </a:prstGeom>
          <a:solidFill>
            <a:srgbClr val="A7CA9E">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95D6262-11CD-48CE-A65A-15599287B905}"/>
              </a:ext>
            </a:extLst>
          </p:cNvPr>
          <p:cNvSpPr txBox="1"/>
          <p:nvPr/>
        </p:nvSpPr>
        <p:spPr>
          <a:xfrm>
            <a:off x="3740192" y="1307274"/>
            <a:ext cx="831709" cy="308565"/>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Stolthet</a:t>
            </a:r>
          </a:p>
        </p:txBody>
      </p:sp>
      <p:grpSp>
        <p:nvGrpSpPr>
          <p:cNvPr id="35" name="Group 34">
            <a:extLst>
              <a:ext uri="{FF2B5EF4-FFF2-40B4-BE49-F238E27FC236}">
                <a16:creationId xmlns:a16="http://schemas.microsoft.com/office/drawing/2014/main" id="{F5F7362C-C69E-49F4-AFFD-5C05BCCE6F18}"/>
              </a:ext>
            </a:extLst>
          </p:cNvPr>
          <p:cNvGrpSpPr/>
          <p:nvPr/>
        </p:nvGrpSpPr>
        <p:grpSpPr>
          <a:xfrm>
            <a:off x="2572978" y="153166"/>
            <a:ext cx="962653" cy="804583"/>
            <a:chOff x="9504221" y="3382398"/>
            <a:chExt cx="962653" cy="804583"/>
          </a:xfrm>
          <a:solidFill>
            <a:srgbClr val="A7CA9E">
              <a:alpha val="54902"/>
            </a:srgbClr>
          </a:solidFill>
        </p:grpSpPr>
        <p:sp>
          <p:nvSpPr>
            <p:cNvPr id="15" name="Oval 14">
              <a:extLst>
                <a:ext uri="{FF2B5EF4-FFF2-40B4-BE49-F238E27FC236}">
                  <a16:creationId xmlns:a16="http://schemas.microsoft.com/office/drawing/2014/main" id="{44D979C2-E6A1-4A72-BDBD-111E318B04C8}"/>
                </a:ext>
              </a:extLst>
            </p:cNvPr>
            <p:cNvSpPr/>
            <p:nvPr/>
          </p:nvSpPr>
          <p:spPr>
            <a:xfrm>
              <a:off x="9580217" y="3382398"/>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7A01B93-9AEA-4B2B-BBA6-ED3861DB73DE}"/>
                </a:ext>
              </a:extLst>
            </p:cNvPr>
            <p:cNvSpPr txBox="1"/>
            <p:nvPr/>
          </p:nvSpPr>
          <p:spPr>
            <a:xfrm>
              <a:off x="9504221" y="3634923"/>
              <a:ext cx="962653" cy="308565"/>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Toleranse</a:t>
              </a:r>
            </a:p>
          </p:txBody>
        </p:sp>
      </p:grpSp>
      <p:sp>
        <p:nvSpPr>
          <p:cNvPr id="27" name="TextBox 26">
            <a:extLst>
              <a:ext uri="{FF2B5EF4-FFF2-40B4-BE49-F238E27FC236}">
                <a16:creationId xmlns:a16="http://schemas.microsoft.com/office/drawing/2014/main" id="{FE559198-E1E9-4186-9A08-340D612775B6}"/>
              </a:ext>
            </a:extLst>
          </p:cNvPr>
          <p:cNvSpPr txBox="1"/>
          <p:nvPr/>
        </p:nvSpPr>
        <p:spPr>
          <a:xfrm>
            <a:off x="4433002" y="562490"/>
            <a:ext cx="1039413" cy="308565"/>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Utviklings- orientering</a:t>
            </a:r>
          </a:p>
        </p:txBody>
      </p:sp>
      <p:grpSp>
        <p:nvGrpSpPr>
          <p:cNvPr id="38" name="Group 37">
            <a:extLst>
              <a:ext uri="{FF2B5EF4-FFF2-40B4-BE49-F238E27FC236}">
                <a16:creationId xmlns:a16="http://schemas.microsoft.com/office/drawing/2014/main" id="{3494ADC0-F615-4561-B4ED-A04B0A0B8CAA}"/>
              </a:ext>
            </a:extLst>
          </p:cNvPr>
          <p:cNvGrpSpPr/>
          <p:nvPr/>
        </p:nvGrpSpPr>
        <p:grpSpPr>
          <a:xfrm>
            <a:off x="4662961" y="1346669"/>
            <a:ext cx="927907" cy="804583"/>
            <a:chOff x="9838029" y="4483334"/>
            <a:chExt cx="927907" cy="804583"/>
          </a:xfrm>
          <a:solidFill>
            <a:srgbClr val="A7CA9E"/>
          </a:solidFill>
        </p:grpSpPr>
        <p:sp>
          <p:nvSpPr>
            <p:cNvPr id="18" name="Oval 17">
              <a:extLst>
                <a:ext uri="{FF2B5EF4-FFF2-40B4-BE49-F238E27FC236}">
                  <a16:creationId xmlns:a16="http://schemas.microsoft.com/office/drawing/2014/main" id="{F24C15E0-E631-4358-8475-54F03C8D424B}"/>
                </a:ext>
              </a:extLst>
            </p:cNvPr>
            <p:cNvSpPr/>
            <p:nvPr/>
          </p:nvSpPr>
          <p:spPr>
            <a:xfrm>
              <a:off x="9869056" y="4483334"/>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9BFFEFD-7E27-4032-881D-097A0348F5BA}"/>
                </a:ext>
              </a:extLst>
            </p:cNvPr>
            <p:cNvSpPr txBox="1"/>
            <p:nvPr/>
          </p:nvSpPr>
          <p:spPr>
            <a:xfrm>
              <a:off x="9838029" y="4715776"/>
              <a:ext cx="927907" cy="308565"/>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Åpenhet</a:t>
              </a:r>
            </a:p>
          </p:txBody>
        </p:sp>
      </p:grpSp>
      <p:sp>
        <p:nvSpPr>
          <p:cNvPr id="67" name="Oval 66">
            <a:extLst>
              <a:ext uri="{FF2B5EF4-FFF2-40B4-BE49-F238E27FC236}">
                <a16:creationId xmlns:a16="http://schemas.microsoft.com/office/drawing/2014/main" id="{34A029C3-11FC-4355-AC0A-187F9FE57AEF}"/>
              </a:ext>
            </a:extLst>
          </p:cNvPr>
          <p:cNvSpPr/>
          <p:nvPr/>
        </p:nvSpPr>
        <p:spPr>
          <a:xfrm>
            <a:off x="2580809" y="2103643"/>
            <a:ext cx="2400000" cy="1440000"/>
          </a:xfrm>
          <a:prstGeom prst="ellipse">
            <a:avLst/>
          </a:prstGeom>
          <a:solidFill>
            <a:schemeClr val="bg1"/>
          </a:solidFill>
          <a:ln w="31750">
            <a:solidFill>
              <a:srgbClr val="277D82"/>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6E57D17D-447D-4F1C-857F-DA9C53FD4ED3}"/>
              </a:ext>
            </a:extLst>
          </p:cNvPr>
          <p:cNvSpPr txBox="1"/>
          <p:nvPr/>
        </p:nvSpPr>
        <p:spPr>
          <a:xfrm>
            <a:off x="3046023" y="2674431"/>
            <a:ext cx="1469572" cy="281875"/>
          </a:xfrm>
          <a:prstGeom prst="rect">
            <a:avLst/>
          </a:prstGeom>
          <a:noFill/>
        </p:spPr>
        <p:txBody>
          <a:bodyPr wrap="square" lIns="54611" tIns="54611" rIns="54611" bIns="54611"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b-NO" sz="1500" b="1" i="0" u="none" strike="noStrike" kern="1200" cap="none" spc="0" normalizeH="0" baseline="0" noProof="0">
                <a:ln>
                  <a:noFill/>
                </a:ln>
                <a:solidFill>
                  <a:srgbClr val="277D82"/>
                </a:solidFill>
                <a:effectLst/>
                <a:uLnTx/>
                <a:uFillTx/>
                <a:latin typeface="Calibri" panose="020F0502020204030204"/>
                <a:ea typeface="+mn-ea"/>
                <a:cs typeface="+mn-cs"/>
              </a:rPr>
              <a:t>Jobbressurser</a:t>
            </a:r>
          </a:p>
        </p:txBody>
      </p:sp>
      <p:sp>
        <p:nvSpPr>
          <p:cNvPr id="69" name="Oval 68">
            <a:extLst>
              <a:ext uri="{FF2B5EF4-FFF2-40B4-BE49-F238E27FC236}">
                <a16:creationId xmlns:a16="http://schemas.microsoft.com/office/drawing/2014/main" id="{0A69F669-1D2C-4A63-9B9C-736D1920C4F9}"/>
              </a:ext>
            </a:extLst>
          </p:cNvPr>
          <p:cNvSpPr/>
          <p:nvPr/>
        </p:nvSpPr>
        <p:spPr>
          <a:xfrm>
            <a:off x="6488741" y="2334503"/>
            <a:ext cx="2184000" cy="960000"/>
          </a:xfrm>
          <a:prstGeom prst="ellipse">
            <a:avLst/>
          </a:prstGeom>
          <a:solidFill>
            <a:schemeClr val="bg1"/>
          </a:solidFill>
          <a:ln w="31750">
            <a:solidFill>
              <a:srgbClr val="277D82"/>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559C54B1-F87F-46E3-8E70-C32072EA3082}"/>
              </a:ext>
            </a:extLst>
          </p:cNvPr>
          <p:cNvSpPr txBox="1"/>
          <p:nvPr/>
        </p:nvSpPr>
        <p:spPr>
          <a:xfrm>
            <a:off x="6628173" y="2738125"/>
            <a:ext cx="1882068" cy="477415"/>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500" b="1" i="0" u="none" strike="noStrike" kern="1200" cap="none" spc="0" normalizeH="0" baseline="0" noProof="0">
                <a:ln>
                  <a:noFill/>
                </a:ln>
                <a:solidFill>
                  <a:srgbClr val="277D82"/>
                </a:solidFill>
                <a:effectLst/>
                <a:uLnTx/>
                <a:uFillTx/>
                <a:latin typeface="Calibri" panose="020F0502020204030204"/>
                <a:ea typeface="+mn-ea"/>
                <a:cs typeface="+mn-cs"/>
              </a:rPr>
              <a:t>Jobbengasjement</a:t>
            </a:r>
          </a:p>
        </p:txBody>
      </p:sp>
      <p:cxnSp>
        <p:nvCxnSpPr>
          <p:cNvPr id="72" name="Straight Arrow Connector 71">
            <a:extLst>
              <a:ext uri="{FF2B5EF4-FFF2-40B4-BE49-F238E27FC236}">
                <a16:creationId xmlns:a16="http://schemas.microsoft.com/office/drawing/2014/main" id="{EC1DB487-DDC6-4ED3-AAA2-009391B63281}"/>
              </a:ext>
            </a:extLst>
          </p:cNvPr>
          <p:cNvCxnSpPr>
            <a:cxnSpLocks/>
            <a:stCxn id="67" idx="6"/>
            <a:endCxn id="69" idx="2"/>
          </p:cNvCxnSpPr>
          <p:nvPr/>
        </p:nvCxnSpPr>
        <p:spPr>
          <a:xfrm flipV="1">
            <a:off x="4980810" y="2814503"/>
            <a:ext cx="1507932" cy="91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8396DA3B-9B6D-4EDA-A6CD-130E169EE123}"/>
              </a:ext>
            </a:extLst>
          </p:cNvPr>
          <p:cNvSpPr txBox="1"/>
          <p:nvPr/>
        </p:nvSpPr>
        <p:spPr>
          <a:xfrm flipV="1">
            <a:off x="4697780" y="2082196"/>
            <a:ext cx="283029" cy="492881"/>
          </a:xfrm>
          <a:prstGeom prst="rect">
            <a:avLst/>
          </a:prstGeom>
          <a:noFill/>
        </p:spPr>
        <p:txBody>
          <a:bodyPr wrap="square" lIns="54611" tIns="54611" rIns="54611" bIns="54611"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cxnSp>
        <p:nvCxnSpPr>
          <p:cNvPr id="75" name="Straight Arrow Connector 74">
            <a:extLst>
              <a:ext uri="{FF2B5EF4-FFF2-40B4-BE49-F238E27FC236}">
                <a16:creationId xmlns:a16="http://schemas.microsoft.com/office/drawing/2014/main" id="{AA150CAD-6595-4C29-9984-D8DD8DDA1896}"/>
              </a:ext>
            </a:extLst>
          </p:cNvPr>
          <p:cNvCxnSpPr>
            <a:cxnSpLocks/>
            <a:stCxn id="69" idx="6"/>
            <a:endCxn id="155" idx="1"/>
          </p:cNvCxnSpPr>
          <p:nvPr/>
        </p:nvCxnSpPr>
        <p:spPr>
          <a:xfrm>
            <a:off x="8672741" y="2814503"/>
            <a:ext cx="690688" cy="3048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7E531A80-9D95-46F2-BB57-8DD5CE7FA06B}"/>
              </a:ext>
            </a:extLst>
          </p:cNvPr>
          <p:cNvSpPr txBox="1"/>
          <p:nvPr/>
        </p:nvSpPr>
        <p:spPr>
          <a:xfrm flipV="1">
            <a:off x="8785947" y="2521198"/>
            <a:ext cx="358148" cy="492881"/>
          </a:xfrm>
          <a:prstGeom prst="rect">
            <a:avLst/>
          </a:prstGeom>
          <a:noFill/>
        </p:spPr>
        <p:txBody>
          <a:bodyPr wrap="square" lIns="54611" tIns="54611" rIns="54611" bIns="54611"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88" name="Oval 87">
            <a:extLst>
              <a:ext uri="{FF2B5EF4-FFF2-40B4-BE49-F238E27FC236}">
                <a16:creationId xmlns:a16="http://schemas.microsoft.com/office/drawing/2014/main" id="{3331999A-2E52-4DC9-9250-DDEDF05A5AB7}"/>
              </a:ext>
            </a:extLst>
          </p:cNvPr>
          <p:cNvSpPr/>
          <p:nvPr/>
        </p:nvSpPr>
        <p:spPr>
          <a:xfrm>
            <a:off x="2901661" y="3812253"/>
            <a:ext cx="2400000" cy="1441907"/>
          </a:xfrm>
          <a:prstGeom prst="ellipse">
            <a:avLst/>
          </a:prstGeom>
          <a:solidFill>
            <a:schemeClr val="bg1"/>
          </a:solidFill>
          <a:ln w="3175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AEC6E26D-90A4-49AE-89A6-FE644DA9099D}"/>
              </a:ext>
            </a:extLst>
          </p:cNvPr>
          <p:cNvSpPr txBox="1"/>
          <p:nvPr/>
        </p:nvSpPr>
        <p:spPr>
          <a:xfrm>
            <a:off x="3262233" y="4431981"/>
            <a:ext cx="1469572" cy="281875"/>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500" b="1" i="0" u="none" strike="noStrike" kern="1200" cap="none" spc="0" normalizeH="0" baseline="0" noProof="0">
                <a:ln>
                  <a:noFill/>
                </a:ln>
                <a:solidFill>
                  <a:srgbClr val="00338D"/>
                </a:solidFill>
                <a:effectLst/>
                <a:uLnTx/>
                <a:uFillTx/>
                <a:latin typeface="Calibri" panose="020F0502020204030204"/>
                <a:ea typeface="+mn-ea"/>
                <a:cs typeface="+mn-cs"/>
              </a:rPr>
              <a:t>Jobbkrav</a:t>
            </a:r>
          </a:p>
        </p:txBody>
      </p:sp>
      <p:sp>
        <p:nvSpPr>
          <p:cNvPr id="90" name="Oval 89">
            <a:extLst>
              <a:ext uri="{FF2B5EF4-FFF2-40B4-BE49-F238E27FC236}">
                <a16:creationId xmlns:a16="http://schemas.microsoft.com/office/drawing/2014/main" id="{15572925-F7CC-4DF2-A8AD-06B808419D82}"/>
              </a:ext>
            </a:extLst>
          </p:cNvPr>
          <p:cNvSpPr/>
          <p:nvPr/>
        </p:nvSpPr>
        <p:spPr>
          <a:xfrm>
            <a:off x="6488741" y="4043559"/>
            <a:ext cx="2184000" cy="960000"/>
          </a:xfrm>
          <a:prstGeom prst="ellipse">
            <a:avLst/>
          </a:prstGeom>
          <a:solidFill>
            <a:schemeClr val="bg1"/>
          </a:solidFill>
          <a:ln w="3175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0CF5EBF8-12D3-4B50-920E-CF02B6FA06A2}"/>
              </a:ext>
            </a:extLst>
          </p:cNvPr>
          <p:cNvSpPr txBox="1"/>
          <p:nvPr/>
        </p:nvSpPr>
        <p:spPr>
          <a:xfrm>
            <a:off x="6953509" y="4336619"/>
            <a:ext cx="1300503" cy="410091"/>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500" b="1" i="0" u="none" strike="noStrike" kern="1200" cap="none" spc="0" normalizeH="0" baseline="0" noProof="0">
                <a:ln>
                  <a:noFill/>
                </a:ln>
                <a:solidFill>
                  <a:srgbClr val="00338D"/>
                </a:solidFill>
                <a:effectLst/>
                <a:uLnTx/>
                <a:uFillTx/>
                <a:latin typeface="Calibri" panose="020F0502020204030204"/>
                <a:ea typeface="+mn-ea"/>
                <a:cs typeface="+mn-cs"/>
              </a:rPr>
              <a:t>Utmattelse</a:t>
            </a:r>
          </a:p>
        </p:txBody>
      </p:sp>
      <p:sp>
        <p:nvSpPr>
          <p:cNvPr id="92" name="TextBox 91">
            <a:extLst>
              <a:ext uri="{FF2B5EF4-FFF2-40B4-BE49-F238E27FC236}">
                <a16:creationId xmlns:a16="http://schemas.microsoft.com/office/drawing/2014/main" id="{08F5E264-AA27-46DC-BD53-283335073208}"/>
              </a:ext>
            </a:extLst>
          </p:cNvPr>
          <p:cNvSpPr txBox="1"/>
          <p:nvPr/>
        </p:nvSpPr>
        <p:spPr>
          <a:xfrm flipV="1">
            <a:off x="5937175" y="4447565"/>
            <a:ext cx="283029" cy="492881"/>
          </a:xfrm>
          <a:prstGeom prst="rect">
            <a:avLst/>
          </a:prstGeom>
          <a:noFill/>
        </p:spPr>
        <p:txBody>
          <a:bodyPr wrap="square" lIns="54611" tIns="54611" rIns="54611" bIns="54611"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cxnSp>
        <p:nvCxnSpPr>
          <p:cNvPr id="93" name="Straight Arrow Connector 92">
            <a:extLst>
              <a:ext uri="{FF2B5EF4-FFF2-40B4-BE49-F238E27FC236}">
                <a16:creationId xmlns:a16="http://schemas.microsoft.com/office/drawing/2014/main" id="{581DE25B-1D6F-4436-9035-B2BBC926D200}"/>
              </a:ext>
            </a:extLst>
          </p:cNvPr>
          <p:cNvCxnSpPr>
            <a:cxnSpLocks/>
            <a:stCxn id="88" idx="6"/>
            <a:endCxn id="90" idx="2"/>
          </p:cNvCxnSpPr>
          <p:nvPr/>
        </p:nvCxnSpPr>
        <p:spPr>
          <a:xfrm flipV="1">
            <a:off x="5301661" y="4523559"/>
            <a:ext cx="1187080" cy="96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Sun 94">
            <a:extLst>
              <a:ext uri="{FF2B5EF4-FFF2-40B4-BE49-F238E27FC236}">
                <a16:creationId xmlns:a16="http://schemas.microsoft.com/office/drawing/2014/main" id="{D6FE11E8-3DDA-44A9-85E5-7C37F1566980}"/>
              </a:ext>
            </a:extLst>
          </p:cNvPr>
          <p:cNvSpPr/>
          <p:nvPr/>
        </p:nvSpPr>
        <p:spPr>
          <a:xfrm>
            <a:off x="783719" y="166200"/>
            <a:ext cx="1020532" cy="889328"/>
          </a:xfrm>
          <a:prstGeom prst="sun">
            <a:avLst/>
          </a:pr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cxnSp>
        <p:nvCxnSpPr>
          <p:cNvPr id="134" name="Straight Arrow Connector 133">
            <a:extLst>
              <a:ext uri="{FF2B5EF4-FFF2-40B4-BE49-F238E27FC236}">
                <a16:creationId xmlns:a16="http://schemas.microsoft.com/office/drawing/2014/main" id="{BFC7A9A7-2128-435F-BA2C-3C8512F66BB4}"/>
              </a:ext>
            </a:extLst>
          </p:cNvPr>
          <p:cNvCxnSpPr>
            <a:cxnSpLocks/>
            <a:stCxn id="90" idx="6"/>
            <a:endCxn id="155" idx="3"/>
          </p:cNvCxnSpPr>
          <p:nvPr/>
        </p:nvCxnSpPr>
        <p:spPr>
          <a:xfrm>
            <a:off x="8672741" y="4523559"/>
            <a:ext cx="690688" cy="263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F002DD72-2DD3-4E24-AFBD-CE1DF70AA72E}"/>
              </a:ext>
            </a:extLst>
          </p:cNvPr>
          <p:cNvSpPr txBox="1"/>
          <p:nvPr/>
        </p:nvSpPr>
        <p:spPr>
          <a:xfrm flipV="1">
            <a:off x="8711487" y="4644253"/>
            <a:ext cx="283029" cy="492881"/>
          </a:xfrm>
          <a:prstGeom prst="rect">
            <a:avLst/>
          </a:prstGeom>
          <a:noFill/>
        </p:spPr>
        <p:txBody>
          <a:bodyPr wrap="square" lIns="54611" tIns="54611" rIns="54611" bIns="54611"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b-NO" sz="3600" b="0" i="0" u="none" strike="noStrike" kern="1200" cap="none" spc="0" normalizeH="0" baseline="0" noProof="0">
                <a:ln>
                  <a:noFill/>
                </a:ln>
                <a:solidFill>
                  <a:srgbClr val="FF0000"/>
                </a:solidFill>
                <a:effectLst/>
                <a:uLnTx/>
                <a:uFillTx/>
                <a:latin typeface="Calibri" panose="020F0502020204030204"/>
                <a:ea typeface="+mn-ea"/>
                <a:cs typeface="+mn-cs"/>
              </a:rPr>
              <a:t>-</a:t>
            </a:r>
          </a:p>
        </p:txBody>
      </p:sp>
      <p:cxnSp>
        <p:nvCxnSpPr>
          <p:cNvPr id="148" name="Straight Arrow Connector 147">
            <a:extLst>
              <a:ext uri="{FF2B5EF4-FFF2-40B4-BE49-F238E27FC236}">
                <a16:creationId xmlns:a16="http://schemas.microsoft.com/office/drawing/2014/main" id="{1EE9857B-EECF-4D72-870A-366C44B12398}"/>
              </a:ext>
            </a:extLst>
          </p:cNvPr>
          <p:cNvCxnSpPr>
            <a:cxnSpLocks/>
            <a:stCxn id="67" idx="5"/>
          </p:cNvCxnSpPr>
          <p:nvPr/>
        </p:nvCxnSpPr>
        <p:spPr>
          <a:xfrm>
            <a:off x="4629338" y="3332761"/>
            <a:ext cx="1202749" cy="119079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A0DF0632-4EFE-4145-9C95-B1872078E7E2}"/>
              </a:ext>
            </a:extLst>
          </p:cNvPr>
          <p:cNvCxnSpPr>
            <a:cxnSpLocks/>
            <a:stCxn id="88" idx="7"/>
          </p:cNvCxnSpPr>
          <p:nvPr/>
        </p:nvCxnSpPr>
        <p:spPr>
          <a:xfrm flipV="1">
            <a:off x="4950189" y="2823026"/>
            <a:ext cx="807144" cy="120039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Teardrop 158">
            <a:extLst>
              <a:ext uri="{FF2B5EF4-FFF2-40B4-BE49-F238E27FC236}">
                <a16:creationId xmlns:a16="http://schemas.microsoft.com/office/drawing/2014/main" id="{C5EF6324-62F9-4238-A362-F0E542355A43}"/>
              </a:ext>
            </a:extLst>
          </p:cNvPr>
          <p:cNvSpPr>
            <a:spLocks noChangeAspect="1"/>
          </p:cNvSpPr>
          <p:nvPr/>
        </p:nvSpPr>
        <p:spPr>
          <a:xfrm rot="872020">
            <a:off x="790273" y="5258059"/>
            <a:ext cx="991775" cy="864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1"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160" name="TextBox 159">
            <a:extLst>
              <a:ext uri="{FF2B5EF4-FFF2-40B4-BE49-F238E27FC236}">
                <a16:creationId xmlns:a16="http://schemas.microsoft.com/office/drawing/2014/main" id="{36C61FD6-1344-4536-842E-438A7E6003A0}"/>
              </a:ext>
            </a:extLst>
          </p:cNvPr>
          <p:cNvSpPr txBox="1"/>
          <p:nvPr/>
        </p:nvSpPr>
        <p:spPr>
          <a:xfrm>
            <a:off x="875053" y="5548547"/>
            <a:ext cx="856569" cy="308567"/>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067" b="1" i="0" u="none" strike="noStrike" kern="1200" cap="none" spc="0" normalizeH="0" baseline="0" noProof="0">
                <a:ln>
                  <a:noFill/>
                </a:ln>
                <a:solidFill>
                  <a:prstClr val="white"/>
                </a:solidFill>
                <a:effectLst/>
                <a:uLnTx/>
                <a:uFillTx/>
                <a:latin typeface="Calibri" panose="020F0502020204030204"/>
                <a:ea typeface="+mn-ea"/>
                <a:cs typeface="+mn-cs"/>
              </a:rPr>
              <a:t>Arbeidstid </a:t>
            </a:r>
          </a:p>
        </p:txBody>
      </p:sp>
      <p:sp>
        <p:nvSpPr>
          <p:cNvPr id="5" name="Rectangle 4">
            <a:extLst>
              <a:ext uri="{FF2B5EF4-FFF2-40B4-BE49-F238E27FC236}">
                <a16:creationId xmlns:a16="http://schemas.microsoft.com/office/drawing/2014/main" id="{5F15A410-194B-4FDC-AE02-8025C2D9688E}"/>
              </a:ext>
            </a:extLst>
          </p:cNvPr>
          <p:cNvSpPr/>
          <p:nvPr/>
        </p:nvSpPr>
        <p:spPr>
          <a:xfrm>
            <a:off x="231915" y="72887"/>
            <a:ext cx="11622155" cy="6698975"/>
          </a:xfrm>
          <a:prstGeom prst="rect">
            <a:avLst/>
          </a:prstGeom>
          <a:no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DF1076D-494E-40C8-B1DD-E9F9C8F7DB89}"/>
              </a:ext>
            </a:extLst>
          </p:cNvPr>
          <p:cNvSpPr/>
          <p:nvPr/>
        </p:nvSpPr>
        <p:spPr>
          <a:xfrm>
            <a:off x="2968686" y="947738"/>
            <a:ext cx="770964" cy="804583"/>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5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cxnSp>
        <p:nvCxnSpPr>
          <p:cNvPr id="50" name="Connector: Curved 49">
            <a:extLst>
              <a:ext uri="{FF2B5EF4-FFF2-40B4-BE49-F238E27FC236}">
                <a16:creationId xmlns:a16="http://schemas.microsoft.com/office/drawing/2014/main" id="{CA146CCE-C85F-415E-AA86-B94B1E3C6F9A}"/>
              </a:ext>
            </a:extLst>
          </p:cNvPr>
          <p:cNvCxnSpPr>
            <a:cxnSpLocks/>
            <a:stCxn id="20" idx="4"/>
            <a:endCxn id="67" idx="2"/>
          </p:cNvCxnSpPr>
          <p:nvPr/>
        </p:nvCxnSpPr>
        <p:spPr>
          <a:xfrm rot="16200000" flipH="1">
            <a:off x="1458457" y="1701289"/>
            <a:ext cx="840948" cy="1403759"/>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67BC8934-6169-4224-ACA0-008C70CC4DAA}"/>
              </a:ext>
            </a:extLst>
          </p:cNvPr>
          <p:cNvCxnSpPr>
            <a:cxnSpLocks/>
            <a:stCxn id="13" idx="4"/>
            <a:endCxn id="67" idx="2"/>
          </p:cNvCxnSpPr>
          <p:nvPr/>
        </p:nvCxnSpPr>
        <p:spPr>
          <a:xfrm rot="16200000" flipH="1">
            <a:off x="2004574" y="2247408"/>
            <a:ext cx="870333" cy="282137"/>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C97BC1A8-37EE-4113-A5F0-A84574172426}"/>
              </a:ext>
            </a:extLst>
          </p:cNvPr>
          <p:cNvCxnSpPr>
            <a:stCxn id="19" idx="4"/>
            <a:endCxn id="67" idx="0"/>
          </p:cNvCxnSpPr>
          <p:nvPr/>
        </p:nvCxnSpPr>
        <p:spPr>
          <a:xfrm rot="5400000">
            <a:off x="3867379" y="1788453"/>
            <a:ext cx="228623" cy="401759"/>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Connector: Curved 63">
            <a:extLst>
              <a:ext uri="{FF2B5EF4-FFF2-40B4-BE49-F238E27FC236}">
                <a16:creationId xmlns:a16="http://schemas.microsoft.com/office/drawing/2014/main" id="{28515E48-78BF-46E1-97F0-597843A6B175}"/>
              </a:ext>
            </a:extLst>
          </p:cNvPr>
          <p:cNvCxnSpPr>
            <a:stCxn id="16" idx="4"/>
            <a:endCxn id="67" idx="1"/>
          </p:cNvCxnSpPr>
          <p:nvPr/>
        </p:nvCxnSpPr>
        <p:spPr>
          <a:xfrm rot="5400000">
            <a:off x="2862123" y="1822481"/>
            <a:ext cx="562205" cy="421887"/>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3" name="Teardrop 152">
            <a:extLst>
              <a:ext uri="{FF2B5EF4-FFF2-40B4-BE49-F238E27FC236}">
                <a16:creationId xmlns:a16="http://schemas.microsoft.com/office/drawing/2014/main" id="{2E834165-0E28-4B7B-B56D-BCDD92150CCF}"/>
              </a:ext>
            </a:extLst>
          </p:cNvPr>
          <p:cNvSpPr>
            <a:spLocks noChangeAspect="1"/>
          </p:cNvSpPr>
          <p:nvPr/>
        </p:nvSpPr>
        <p:spPr>
          <a:xfrm rot="20498645">
            <a:off x="1953527" y="4952061"/>
            <a:ext cx="991775" cy="864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1"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615072A4-17CE-4D36-A9F0-B181B1F8CF4F}"/>
              </a:ext>
            </a:extLst>
          </p:cNvPr>
          <p:cNvSpPr txBox="1"/>
          <p:nvPr/>
        </p:nvSpPr>
        <p:spPr>
          <a:xfrm>
            <a:off x="2049530" y="5081155"/>
            <a:ext cx="856569" cy="308567"/>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067" b="1" i="0" u="none" strike="noStrike" kern="1200" cap="none" spc="0" normalizeH="0" baseline="0" noProof="0">
                <a:ln>
                  <a:noFill/>
                </a:ln>
                <a:solidFill>
                  <a:prstClr val="white"/>
                </a:solidFill>
                <a:effectLst/>
                <a:uLnTx/>
                <a:uFillTx/>
                <a:latin typeface="Calibri" panose="020F0502020204030204"/>
                <a:ea typeface="+mn-ea"/>
                <a:cs typeface="+mn-cs"/>
              </a:rPr>
              <a:t>Jobbe med andre mennesker</a:t>
            </a:r>
          </a:p>
        </p:txBody>
      </p:sp>
      <p:sp>
        <p:nvSpPr>
          <p:cNvPr id="157" name="Teardrop 156">
            <a:extLst>
              <a:ext uri="{FF2B5EF4-FFF2-40B4-BE49-F238E27FC236}">
                <a16:creationId xmlns:a16="http://schemas.microsoft.com/office/drawing/2014/main" id="{60D0C581-ADCF-4FA0-B4BC-8FD27CC52B67}"/>
              </a:ext>
            </a:extLst>
          </p:cNvPr>
          <p:cNvSpPr>
            <a:spLocks noChangeAspect="1"/>
          </p:cNvSpPr>
          <p:nvPr/>
        </p:nvSpPr>
        <p:spPr>
          <a:xfrm>
            <a:off x="1543095" y="5900237"/>
            <a:ext cx="991775" cy="864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1"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161" name="TextBox 160">
            <a:extLst>
              <a:ext uri="{FF2B5EF4-FFF2-40B4-BE49-F238E27FC236}">
                <a16:creationId xmlns:a16="http://schemas.microsoft.com/office/drawing/2014/main" id="{97B838E1-BD66-411C-B06A-065B0DC01AF5}"/>
              </a:ext>
            </a:extLst>
          </p:cNvPr>
          <p:cNvSpPr txBox="1"/>
          <p:nvPr/>
        </p:nvSpPr>
        <p:spPr>
          <a:xfrm>
            <a:off x="1580909" y="6103981"/>
            <a:ext cx="856569" cy="308567"/>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067" b="1" i="0" u="none" strike="noStrike" kern="1200" cap="none" spc="0" normalizeH="0" baseline="0" noProof="0">
                <a:ln>
                  <a:noFill/>
                </a:ln>
                <a:solidFill>
                  <a:prstClr val="white"/>
                </a:solidFill>
                <a:effectLst/>
                <a:uLnTx/>
                <a:uFillTx/>
                <a:latin typeface="Calibri" panose="020F0502020204030204"/>
                <a:ea typeface="+mn-ea"/>
                <a:cs typeface="+mn-cs"/>
              </a:rPr>
              <a:t>Manuelt arbeid</a:t>
            </a:r>
          </a:p>
        </p:txBody>
      </p:sp>
      <p:sp>
        <p:nvSpPr>
          <p:cNvPr id="163" name="Teardrop 162">
            <a:extLst>
              <a:ext uri="{FF2B5EF4-FFF2-40B4-BE49-F238E27FC236}">
                <a16:creationId xmlns:a16="http://schemas.microsoft.com/office/drawing/2014/main" id="{08E5AC38-A2B3-4D6E-8F4B-DA41B2567866}"/>
              </a:ext>
            </a:extLst>
          </p:cNvPr>
          <p:cNvSpPr>
            <a:spLocks noChangeAspect="1"/>
          </p:cNvSpPr>
          <p:nvPr/>
        </p:nvSpPr>
        <p:spPr>
          <a:xfrm rot="19594071">
            <a:off x="2800259" y="5504497"/>
            <a:ext cx="991775" cy="864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1"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164" name="TextBox 163">
            <a:extLst>
              <a:ext uri="{FF2B5EF4-FFF2-40B4-BE49-F238E27FC236}">
                <a16:creationId xmlns:a16="http://schemas.microsoft.com/office/drawing/2014/main" id="{BC0FC69D-15C7-4C1B-B718-62B861F8F349}"/>
              </a:ext>
            </a:extLst>
          </p:cNvPr>
          <p:cNvSpPr txBox="1"/>
          <p:nvPr/>
        </p:nvSpPr>
        <p:spPr>
          <a:xfrm>
            <a:off x="2863445" y="5714201"/>
            <a:ext cx="856569" cy="308567"/>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067" b="1" i="0" u="none" strike="noStrike" kern="1200" cap="none" spc="0" normalizeH="0" baseline="0" noProof="0">
                <a:ln>
                  <a:noFill/>
                </a:ln>
                <a:solidFill>
                  <a:prstClr val="white"/>
                </a:solidFill>
                <a:effectLst/>
                <a:uLnTx/>
                <a:uFillTx/>
                <a:latin typeface="Calibri" panose="020F0502020204030204"/>
                <a:ea typeface="+mn-ea"/>
                <a:cs typeface="+mn-cs"/>
              </a:rPr>
              <a:t>Omstilling</a:t>
            </a:r>
          </a:p>
        </p:txBody>
      </p:sp>
      <p:sp>
        <p:nvSpPr>
          <p:cNvPr id="165" name="Teardrop 164">
            <a:extLst>
              <a:ext uri="{FF2B5EF4-FFF2-40B4-BE49-F238E27FC236}">
                <a16:creationId xmlns:a16="http://schemas.microsoft.com/office/drawing/2014/main" id="{C05D5EED-ABA5-4568-BC77-8B3514D7FB2C}"/>
              </a:ext>
            </a:extLst>
          </p:cNvPr>
          <p:cNvSpPr>
            <a:spLocks noChangeAspect="1"/>
          </p:cNvSpPr>
          <p:nvPr/>
        </p:nvSpPr>
        <p:spPr>
          <a:xfrm rot="19246629">
            <a:off x="3958529" y="5561195"/>
            <a:ext cx="991775" cy="864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1"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166" name="TextBox 165">
            <a:extLst>
              <a:ext uri="{FF2B5EF4-FFF2-40B4-BE49-F238E27FC236}">
                <a16:creationId xmlns:a16="http://schemas.microsoft.com/office/drawing/2014/main" id="{B155227C-5B56-4938-8152-2697320BABE9}"/>
              </a:ext>
            </a:extLst>
          </p:cNvPr>
          <p:cNvSpPr txBox="1"/>
          <p:nvPr/>
        </p:nvSpPr>
        <p:spPr>
          <a:xfrm>
            <a:off x="3978913" y="5702795"/>
            <a:ext cx="978055" cy="401796"/>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067" b="1" i="0" u="none" strike="noStrike" kern="1200" cap="none" spc="0" normalizeH="0" baseline="0" noProof="0">
                <a:ln>
                  <a:noFill/>
                </a:ln>
                <a:solidFill>
                  <a:prstClr val="white"/>
                </a:solidFill>
                <a:effectLst/>
                <a:uLnTx/>
                <a:uFillTx/>
                <a:latin typeface="Calibri" panose="020F0502020204030204"/>
                <a:ea typeface="+mn-ea"/>
                <a:cs typeface="+mn-cs"/>
              </a:rPr>
              <a:t>Organisering av arbeidet</a:t>
            </a:r>
          </a:p>
        </p:txBody>
      </p:sp>
      <p:sp>
        <p:nvSpPr>
          <p:cNvPr id="167" name="Teardrop 166">
            <a:extLst>
              <a:ext uri="{FF2B5EF4-FFF2-40B4-BE49-F238E27FC236}">
                <a16:creationId xmlns:a16="http://schemas.microsoft.com/office/drawing/2014/main" id="{C35EC48B-7831-4965-BCBB-390B7E2DE963}"/>
              </a:ext>
            </a:extLst>
          </p:cNvPr>
          <p:cNvSpPr>
            <a:spLocks noChangeAspect="1"/>
          </p:cNvSpPr>
          <p:nvPr/>
        </p:nvSpPr>
        <p:spPr>
          <a:xfrm rot="16842380">
            <a:off x="4920933" y="5178628"/>
            <a:ext cx="991775" cy="864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1"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FA0759D4-7CEC-4BEE-ADD6-F181F30A1E87}"/>
              </a:ext>
            </a:extLst>
          </p:cNvPr>
          <p:cNvSpPr txBox="1"/>
          <p:nvPr/>
        </p:nvSpPr>
        <p:spPr>
          <a:xfrm>
            <a:off x="4975518" y="5421774"/>
            <a:ext cx="856569" cy="308567"/>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067" b="1" i="0" u="none" strike="noStrike" kern="1200" cap="none" spc="0" normalizeH="0" baseline="0" noProof="0">
                <a:ln>
                  <a:noFill/>
                </a:ln>
                <a:solidFill>
                  <a:prstClr val="white"/>
                </a:solidFill>
                <a:effectLst/>
                <a:uLnTx/>
                <a:uFillTx/>
                <a:latin typeface="Calibri" panose="020F0502020204030204"/>
                <a:ea typeface="+mn-ea"/>
                <a:cs typeface="+mn-cs"/>
              </a:rPr>
              <a:t>Tidspress</a:t>
            </a:r>
          </a:p>
        </p:txBody>
      </p:sp>
      <p:sp>
        <p:nvSpPr>
          <p:cNvPr id="169" name="Teardrop 168">
            <a:extLst>
              <a:ext uri="{FF2B5EF4-FFF2-40B4-BE49-F238E27FC236}">
                <a16:creationId xmlns:a16="http://schemas.microsoft.com/office/drawing/2014/main" id="{8FA7D639-2DA4-49EF-B5F2-4C280B791A46}"/>
              </a:ext>
            </a:extLst>
          </p:cNvPr>
          <p:cNvSpPr>
            <a:spLocks noChangeAspect="1"/>
          </p:cNvSpPr>
          <p:nvPr/>
        </p:nvSpPr>
        <p:spPr>
          <a:xfrm rot="872020">
            <a:off x="1283335" y="4258111"/>
            <a:ext cx="991775" cy="864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1"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170" name="TextBox 169">
            <a:extLst>
              <a:ext uri="{FF2B5EF4-FFF2-40B4-BE49-F238E27FC236}">
                <a16:creationId xmlns:a16="http://schemas.microsoft.com/office/drawing/2014/main" id="{78EF07D7-0943-4914-B869-E015F7BB5925}"/>
              </a:ext>
            </a:extLst>
          </p:cNvPr>
          <p:cNvSpPr txBox="1"/>
          <p:nvPr/>
        </p:nvSpPr>
        <p:spPr>
          <a:xfrm>
            <a:off x="1286159" y="4504009"/>
            <a:ext cx="1044871" cy="308567"/>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067" b="1" i="0" u="none" strike="noStrike" kern="1200" cap="none" spc="0" normalizeH="0" baseline="0" noProof="0">
                <a:ln>
                  <a:noFill/>
                </a:ln>
                <a:solidFill>
                  <a:prstClr val="white"/>
                </a:solidFill>
                <a:effectLst/>
                <a:uLnTx/>
                <a:uFillTx/>
                <a:latin typeface="Calibri" panose="020F0502020204030204"/>
                <a:ea typeface="+mn-ea"/>
                <a:cs typeface="+mn-cs"/>
              </a:rPr>
              <a:t>Arbeidspress</a:t>
            </a:r>
          </a:p>
        </p:txBody>
      </p:sp>
      <p:sp>
        <p:nvSpPr>
          <p:cNvPr id="20" name="Oval 19">
            <a:extLst>
              <a:ext uri="{FF2B5EF4-FFF2-40B4-BE49-F238E27FC236}">
                <a16:creationId xmlns:a16="http://schemas.microsoft.com/office/drawing/2014/main" id="{16FFEE04-2BDC-4885-850E-52560B688DD2}"/>
              </a:ext>
            </a:extLst>
          </p:cNvPr>
          <p:cNvSpPr/>
          <p:nvPr/>
        </p:nvSpPr>
        <p:spPr>
          <a:xfrm>
            <a:off x="710579" y="1178113"/>
            <a:ext cx="932943" cy="804583"/>
          </a:xfrm>
          <a:prstGeom prst="ellipse">
            <a:avLst/>
          </a:prstGeom>
          <a:solidFill>
            <a:srgbClr val="A7CA9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E6316D6D-37EA-4710-A789-A63F80EB6515}"/>
              </a:ext>
            </a:extLst>
          </p:cNvPr>
          <p:cNvSpPr txBox="1"/>
          <p:nvPr/>
        </p:nvSpPr>
        <p:spPr>
          <a:xfrm>
            <a:off x="2870691" y="1144166"/>
            <a:ext cx="950317" cy="308565"/>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Autonomi</a:t>
            </a:r>
          </a:p>
        </p:txBody>
      </p:sp>
      <p:sp>
        <p:nvSpPr>
          <p:cNvPr id="24" name="TextBox 23">
            <a:extLst>
              <a:ext uri="{FF2B5EF4-FFF2-40B4-BE49-F238E27FC236}">
                <a16:creationId xmlns:a16="http://schemas.microsoft.com/office/drawing/2014/main" id="{B22C3794-531A-4E7D-9B05-E13B95EA7458}"/>
              </a:ext>
            </a:extLst>
          </p:cNvPr>
          <p:cNvSpPr txBox="1"/>
          <p:nvPr/>
        </p:nvSpPr>
        <p:spPr>
          <a:xfrm>
            <a:off x="591838" y="1278843"/>
            <a:ext cx="1173381" cy="544851"/>
          </a:xfrm>
          <a:prstGeom prst="rect">
            <a:avLst/>
          </a:prstGeom>
          <a:noFill/>
          <a:ln>
            <a:noFill/>
          </a:ln>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Samarbeids-orientering</a:t>
            </a:r>
          </a:p>
        </p:txBody>
      </p:sp>
      <p:cxnSp>
        <p:nvCxnSpPr>
          <p:cNvPr id="71" name="Connector: Curved 70">
            <a:extLst>
              <a:ext uri="{FF2B5EF4-FFF2-40B4-BE49-F238E27FC236}">
                <a16:creationId xmlns:a16="http://schemas.microsoft.com/office/drawing/2014/main" id="{6761E993-FDEC-45A7-BEF0-3AFA4AF977FD}"/>
              </a:ext>
            </a:extLst>
          </p:cNvPr>
          <p:cNvCxnSpPr>
            <a:cxnSpLocks/>
            <a:stCxn id="18" idx="4"/>
          </p:cNvCxnSpPr>
          <p:nvPr/>
        </p:nvCxnSpPr>
        <p:spPr>
          <a:xfrm rot="5400000">
            <a:off x="4772772" y="2211024"/>
            <a:ext cx="366473" cy="246929"/>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772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24B1352D-AB5A-45EC-9A5E-C36A52DEB618}"/>
              </a:ext>
            </a:extLst>
          </p:cNvPr>
          <p:cNvSpPr/>
          <p:nvPr/>
        </p:nvSpPr>
        <p:spPr>
          <a:xfrm>
            <a:off x="5061596" y="2255780"/>
            <a:ext cx="1394464" cy="1325341"/>
          </a:xfrm>
          <a:prstGeom prst="ellipse">
            <a:avLst/>
          </a:prstGeom>
          <a:solidFill>
            <a:srgbClr val="A7CA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5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cxnSp>
        <p:nvCxnSpPr>
          <p:cNvPr id="59" name="Connector: Curved 58">
            <a:extLst>
              <a:ext uri="{FF2B5EF4-FFF2-40B4-BE49-F238E27FC236}">
                <a16:creationId xmlns:a16="http://schemas.microsoft.com/office/drawing/2014/main" id="{43DF36E0-1055-4226-B171-31C3D4754605}"/>
              </a:ext>
            </a:extLst>
          </p:cNvPr>
          <p:cNvCxnSpPr>
            <a:cxnSpLocks/>
            <a:stCxn id="14" idx="4"/>
          </p:cNvCxnSpPr>
          <p:nvPr/>
        </p:nvCxnSpPr>
        <p:spPr>
          <a:xfrm rot="5400000">
            <a:off x="4376544" y="2519483"/>
            <a:ext cx="2108296" cy="862205"/>
          </a:xfrm>
          <a:prstGeom prst="curvedConnector3">
            <a:avLst>
              <a:gd name="adj1" fmla="val 50000"/>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Connector: Curved 65">
            <a:extLst>
              <a:ext uri="{FF2B5EF4-FFF2-40B4-BE49-F238E27FC236}">
                <a16:creationId xmlns:a16="http://schemas.microsoft.com/office/drawing/2014/main" id="{AF506385-786B-4A54-9180-3C966194837D}"/>
              </a:ext>
            </a:extLst>
          </p:cNvPr>
          <p:cNvCxnSpPr>
            <a:cxnSpLocks/>
            <a:stCxn id="17" idx="4"/>
          </p:cNvCxnSpPr>
          <p:nvPr/>
        </p:nvCxnSpPr>
        <p:spPr>
          <a:xfrm rot="5400000">
            <a:off x="5438038" y="2665986"/>
            <a:ext cx="2145151" cy="1297633"/>
          </a:xfrm>
          <a:prstGeom prst="curvedConnector3">
            <a:avLst>
              <a:gd name="adj1" fmla="val 50000"/>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Connector: Curved 56">
            <a:extLst>
              <a:ext uri="{FF2B5EF4-FFF2-40B4-BE49-F238E27FC236}">
                <a16:creationId xmlns:a16="http://schemas.microsoft.com/office/drawing/2014/main" id="{3779A3F9-35CB-4C10-9D04-0E0F923104D9}"/>
              </a:ext>
            </a:extLst>
          </p:cNvPr>
          <p:cNvCxnSpPr>
            <a:cxnSpLocks/>
            <a:stCxn id="15" idx="4"/>
          </p:cNvCxnSpPr>
          <p:nvPr/>
        </p:nvCxnSpPr>
        <p:spPr>
          <a:xfrm rot="5400000">
            <a:off x="3158272" y="2761913"/>
            <a:ext cx="1985261" cy="302911"/>
          </a:xfrm>
          <a:prstGeom prst="curvedConnector3">
            <a:avLst>
              <a:gd name="adj1" fmla="val 50000"/>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C611CFF3-2FD4-4CCD-A82D-442D59597CE1}"/>
              </a:ext>
            </a:extLst>
          </p:cNvPr>
          <p:cNvCxnSpPr>
            <a:cxnSpLocks/>
            <a:stCxn id="12" idx="4"/>
          </p:cNvCxnSpPr>
          <p:nvPr/>
        </p:nvCxnSpPr>
        <p:spPr>
          <a:xfrm rot="16200000" flipH="1">
            <a:off x="2323057" y="2402116"/>
            <a:ext cx="1867481" cy="1140275"/>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E305E9B0-BF48-41EF-B17D-8EA8AF7EA90D}"/>
              </a:ext>
            </a:extLst>
          </p:cNvPr>
          <p:cNvSpPr>
            <a:spLocks noChangeAspect="1"/>
          </p:cNvSpPr>
          <p:nvPr/>
        </p:nvSpPr>
        <p:spPr>
          <a:xfrm>
            <a:off x="9651567" y="3886137"/>
            <a:ext cx="2178792" cy="1790072"/>
          </a:xfrm>
          <a:prstGeom prst="ellipse">
            <a:avLst/>
          </a:prstGeom>
          <a:solidFill>
            <a:srgbClr val="D4E5E6"/>
          </a:solidFill>
          <a:ln>
            <a:solidFill>
              <a:srgbClr val="D4E5E6"/>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err="1">
              <a:ln>
                <a:noFill/>
              </a:ln>
              <a:solidFill>
                <a:prstClr val="black"/>
              </a:solidFill>
              <a:effectLst/>
              <a:uLnTx/>
              <a:uFillTx/>
              <a:latin typeface="Calibri" panose="020F0502020204030204"/>
              <a:ea typeface="+mn-ea"/>
              <a:cs typeface="+mn-cs"/>
            </a:endParaRPr>
          </a:p>
        </p:txBody>
      </p:sp>
      <p:sp>
        <p:nvSpPr>
          <p:cNvPr id="156" name="TextBox 155">
            <a:extLst>
              <a:ext uri="{FF2B5EF4-FFF2-40B4-BE49-F238E27FC236}">
                <a16:creationId xmlns:a16="http://schemas.microsoft.com/office/drawing/2014/main" id="{BD4BA3CC-293B-4F05-8507-8C0326909C7D}"/>
              </a:ext>
            </a:extLst>
          </p:cNvPr>
          <p:cNvSpPr txBox="1"/>
          <p:nvPr/>
        </p:nvSpPr>
        <p:spPr>
          <a:xfrm>
            <a:off x="9714930" y="4650860"/>
            <a:ext cx="2139141" cy="369713"/>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2400" b="1" i="0" u="none" strike="noStrike" kern="1200" cap="none" spc="0" normalizeH="0" baseline="0" noProof="0">
                <a:ln>
                  <a:noFill/>
                </a:ln>
                <a:solidFill>
                  <a:prstClr val="black"/>
                </a:solidFill>
                <a:effectLst/>
                <a:uLnTx/>
                <a:uFillTx/>
                <a:latin typeface="Calibri" panose="020F0502020204030204"/>
                <a:ea typeface="+mn-ea"/>
                <a:cs typeface="+mn-cs"/>
              </a:rPr>
              <a:t>Jobbprestasjon</a:t>
            </a:r>
          </a:p>
        </p:txBody>
      </p:sp>
      <p:sp>
        <p:nvSpPr>
          <p:cNvPr id="94" name="Cloud 93">
            <a:extLst>
              <a:ext uri="{FF2B5EF4-FFF2-40B4-BE49-F238E27FC236}">
                <a16:creationId xmlns:a16="http://schemas.microsoft.com/office/drawing/2014/main" id="{02FBE71A-9EE7-4415-B3A2-63272249E140}"/>
              </a:ext>
            </a:extLst>
          </p:cNvPr>
          <p:cNvSpPr/>
          <p:nvPr/>
        </p:nvSpPr>
        <p:spPr>
          <a:xfrm>
            <a:off x="7835482" y="1321354"/>
            <a:ext cx="1840713" cy="1036071"/>
          </a:xfrm>
          <a:prstGeom prst="cloud">
            <a:avLst/>
          </a:prstGeom>
          <a:solidFill>
            <a:schemeClr val="bg1">
              <a:alpha val="12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3D0C0D9-63E1-4A55-909B-5B9CD3E46F90}"/>
              </a:ext>
            </a:extLst>
          </p:cNvPr>
          <p:cNvSpPr/>
          <p:nvPr/>
        </p:nvSpPr>
        <p:spPr>
          <a:xfrm>
            <a:off x="2602891" y="2246490"/>
            <a:ext cx="1517083" cy="1348159"/>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FE5059A-18B6-4AFD-A69E-B9DB4F152516}"/>
              </a:ext>
            </a:extLst>
          </p:cNvPr>
          <p:cNvSpPr txBox="1"/>
          <p:nvPr/>
        </p:nvSpPr>
        <p:spPr>
          <a:xfrm>
            <a:off x="2583376" y="2815844"/>
            <a:ext cx="1638829" cy="386616"/>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Engasjement</a:t>
            </a:r>
          </a:p>
        </p:txBody>
      </p:sp>
      <p:grpSp>
        <p:nvGrpSpPr>
          <p:cNvPr id="31" name="Group 30">
            <a:extLst>
              <a:ext uri="{FF2B5EF4-FFF2-40B4-BE49-F238E27FC236}">
                <a16:creationId xmlns:a16="http://schemas.microsoft.com/office/drawing/2014/main" id="{E984C442-4BBD-4CE0-98FC-ED7AEE7D6C19}"/>
              </a:ext>
            </a:extLst>
          </p:cNvPr>
          <p:cNvGrpSpPr/>
          <p:nvPr/>
        </p:nvGrpSpPr>
        <p:grpSpPr>
          <a:xfrm>
            <a:off x="5164563" y="571096"/>
            <a:ext cx="1394464" cy="1325341"/>
            <a:chOff x="9051044" y="2715269"/>
            <a:chExt cx="770964" cy="804583"/>
          </a:xfrm>
          <a:solidFill>
            <a:srgbClr val="A7CA9E">
              <a:alpha val="40000"/>
            </a:srgbClr>
          </a:solidFill>
        </p:grpSpPr>
        <p:sp>
          <p:nvSpPr>
            <p:cNvPr id="14" name="Oval 13">
              <a:extLst>
                <a:ext uri="{FF2B5EF4-FFF2-40B4-BE49-F238E27FC236}">
                  <a16:creationId xmlns:a16="http://schemas.microsoft.com/office/drawing/2014/main" id="{86E9A34B-6D08-49FA-8BFF-019AA4C4829F}"/>
                </a:ext>
              </a:extLst>
            </p:cNvPr>
            <p:cNvSpPr/>
            <p:nvPr/>
          </p:nvSpPr>
          <p:spPr>
            <a:xfrm>
              <a:off x="9051044" y="2715269"/>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AD232F0-E13A-4113-BBA5-31524C95D1AD}"/>
                </a:ext>
              </a:extLst>
            </p:cNvPr>
            <p:cNvSpPr txBox="1"/>
            <p:nvPr/>
          </p:nvSpPr>
          <p:spPr>
            <a:xfrm>
              <a:off x="9199192" y="2998306"/>
              <a:ext cx="485403" cy="227067"/>
            </a:xfrm>
            <a:prstGeom prst="rect">
              <a:avLst/>
            </a:prstGeom>
            <a:noFill/>
            <a:ln>
              <a:noFill/>
            </a:ln>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Tillit</a:t>
              </a:r>
            </a:p>
          </p:txBody>
        </p:sp>
      </p:grpSp>
      <p:grpSp>
        <p:nvGrpSpPr>
          <p:cNvPr id="32" name="Group 31">
            <a:extLst>
              <a:ext uri="{FF2B5EF4-FFF2-40B4-BE49-F238E27FC236}">
                <a16:creationId xmlns:a16="http://schemas.microsoft.com/office/drawing/2014/main" id="{27E76697-E341-44CF-A475-469581FCFA2E}"/>
              </a:ext>
            </a:extLst>
          </p:cNvPr>
          <p:cNvGrpSpPr/>
          <p:nvPr/>
        </p:nvGrpSpPr>
        <p:grpSpPr>
          <a:xfrm>
            <a:off x="1935671" y="713172"/>
            <a:ext cx="1567269" cy="1325341"/>
            <a:chOff x="9355551" y="2986368"/>
            <a:chExt cx="866504" cy="804583"/>
          </a:xfrm>
          <a:solidFill>
            <a:srgbClr val="A7CA9E">
              <a:alpha val="43000"/>
            </a:srgbClr>
          </a:solidFill>
        </p:grpSpPr>
        <p:sp>
          <p:nvSpPr>
            <p:cNvPr id="12" name="Oval 11">
              <a:extLst>
                <a:ext uri="{FF2B5EF4-FFF2-40B4-BE49-F238E27FC236}">
                  <a16:creationId xmlns:a16="http://schemas.microsoft.com/office/drawing/2014/main" id="{3C1D8CAB-6B17-48CA-BC96-592415B80B20}"/>
                </a:ext>
              </a:extLst>
            </p:cNvPr>
            <p:cNvSpPr/>
            <p:nvPr/>
          </p:nvSpPr>
          <p:spPr>
            <a:xfrm>
              <a:off x="9385271" y="2986368"/>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3BFF591C-CAE4-4225-A71C-5F9C95CCB267}"/>
                </a:ext>
              </a:extLst>
            </p:cNvPr>
            <p:cNvSpPr txBox="1"/>
            <p:nvPr/>
          </p:nvSpPr>
          <p:spPr>
            <a:xfrm>
              <a:off x="9355551" y="3195843"/>
              <a:ext cx="866504" cy="308565"/>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Trygghet</a:t>
              </a:r>
            </a:p>
          </p:txBody>
        </p:sp>
      </p:grpSp>
      <p:sp>
        <p:nvSpPr>
          <p:cNvPr id="17" name="Oval 16">
            <a:extLst>
              <a:ext uri="{FF2B5EF4-FFF2-40B4-BE49-F238E27FC236}">
                <a16:creationId xmlns:a16="http://schemas.microsoft.com/office/drawing/2014/main" id="{A3227FE2-9507-4A77-AF51-3571E192B61F}"/>
              </a:ext>
            </a:extLst>
          </p:cNvPr>
          <p:cNvSpPr/>
          <p:nvPr/>
        </p:nvSpPr>
        <p:spPr>
          <a:xfrm>
            <a:off x="6462195" y="916886"/>
            <a:ext cx="1394467" cy="1325341"/>
          </a:xfrm>
          <a:prstGeom prst="ellipse">
            <a:avLst/>
          </a:prstGeom>
          <a:solidFill>
            <a:srgbClr val="A7CA9E">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95D6262-11CD-48CE-A65A-15599287B905}"/>
              </a:ext>
            </a:extLst>
          </p:cNvPr>
          <p:cNvSpPr txBox="1"/>
          <p:nvPr/>
        </p:nvSpPr>
        <p:spPr>
          <a:xfrm>
            <a:off x="5102517" y="2787468"/>
            <a:ext cx="1504336" cy="508281"/>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Stolthet</a:t>
            </a:r>
          </a:p>
        </p:txBody>
      </p:sp>
      <p:grpSp>
        <p:nvGrpSpPr>
          <p:cNvPr id="35" name="Group 34">
            <a:extLst>
              <a:ext uri="{FF2B5EF4-FFF2-40B4-BE49-F238E27FC236}">
                <a16:creationId xmlns:a16="http://schemas.microsoft.com/office/drawing/2014/main" id="{F5F7362C-C69E-49F4-AFFD-5C05BCCE6F18}"/>
              </a:ext>
            </a:extLst>
          </p:cNvPr>
          <p:cNvGrpSpPr/>
          <p:nvPr/>
        </p:nvGrpSpPr>
        <p:grpSpPr>
          <a:xfrm>
            <a:off x="3467670" y="595395"/>
            <a:ext cx="1741177" cy="1325341"/>
            <a:chOff x="9504221" y="3382398"/>
            <a:chExt cx="962653" cy="804583"/>
          </a:xfrm>
          <a:solidFill>
            <a:srgbClr val="A7CA9E">
              <a:alpha val="54902"/>
            </a:srgbClr>
          </a:solidFill>
        </p:grpSpPr>
        <p:sp>
          <p:nvSpPr>
            <p:cNvPr id="15" name="Oval 14">
              <a:extLst>
                <a:ext uri="{FF2B5EF4-FFF2-40B4-BE49-F238E27FC236}">
                  <a16:creationId xmlns:a16="http://schemas.microsoft.com/office/drawing/2014/main" id="{44D979C2-E6A1-4A72-BDBD-111E318B04C8}"/>
                </a:ext>
              </a:extLst>
            </p:cNvPr>
            <p:cNvSpPr/>
            <p:nvPr/>
          </p:nvSpPr>
          <p:spPr>
            <a:xfrm>
              <a:off x="9580217" y="3382398"/>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7A01B93-9AEA-4B2B-BBA6-ED3861DB73DE}"/>
                </a:ext>
              </a:extLst>
            </p:cNvPr>
            <p:cNvSpPr txBox="1"/>
            <p:nvPr/>
          </p:nvSpPr>
          <p:spPr>
            <a:xfrm>
              <a:off x="9504221" y="3634923"/>
              <a:ext cx="962653" cy="308565"/>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Toleranse</a:t>
              </a:r>
            </a:p>
          </p:txBody>
        </p:sp>
      </p:grpSp>
      <p:sp>
        <p:nvSpPr>
          <p:cNvPr id="27" name="TextBox 26">
            <a:extLst>
              <a:ext uri="{FF2B5EF4-FFF2-40B4-BE49-F238E27FC236}">
                <a16:creationId xmlns:a16="http://schemas.microsoft.com/office/drawing/2014/main" id="{FE559198-E1E9-4186-9A08-340D612775B6}"/>
              </a:ext>
            </a:extLst>
          </p:cNvPr>
          <p:cNvSpPr txBox="1"/>
          <p:nvPr/>
        </p:nvSpPr>
        <p:spPr>
          <a:xfrm>
            <a:off x="6239123" y="1349128"/>
            <a:ext cx="1880016" cy="508281"/>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Utviklings- orientering</a:t>
            </a:r>
          </a:p>
        </p:txBody>
      </p:sp>
      <p:grpSp>
        <p:nvGrpSpPr>
          <p:cNvPr id="38" name="Group 37">
            <a:extLst>
              <a:ext uri="{FF2B5EF4-FFF2-40B4-BE49-F238E27FC236}">
                <a16:creationId xmlns:a16="http://schemas.microsoft.com/office/drawing/2014/main" id="{3494ADC0-F615-4561-B4ED-A04B0A0B8CAA}"/>
              </a:ext>
            </a:extLst>
          </p:cNvPr>
          <p:cNvGrpSpPr/>
          <p:nvPr/>
        </p:nvGrpSpPr>
        <p:grpSpPr>
          <a:xfrm>
            <a:off x="6394364" y="2458284"/>
            <a:ext cx="1678331" cy="1325341"/>
            <a:chOff x="9838029" y="4483334"/>
            <a:chExt cx="927907" cy="804583"/>
          </a:xfrm>
          <a:solidFill>
            <a:srgbClr val="A7CA9E"/>
          </a:solidFill>
        </p:grpSpPr>
        <p:sp>
          <p:nvSpPr>
            <p:cNvPr id="18" name="Oval 17">
              <a:extLst>
                <a:ext uri="{FF2B5EF4-FFF2-40B4-BE49-F238E27FC236}">
                  <a16:creationId xmlns:a16="http://schemas.microsoft.com/office/drawing/2014/main" id="{F24C15E0-E631-4358-8475-54F03C8D424B}"/>
                </a:ext>
              </a:extLst>
            </p:cNvPr>
            <p:cNvSpPr/>
            <p:nvPr/>
          </p:nvSpPr>
          <p:spPr>
            <a:xfrm>
              <a:off x="9869056" y="4483334"/>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9BFFEFD-7E27-4032-881D-097A0348F5BA}"/>
                </a:ext>
              </a:extLst>
            </p:cNvPr>
            <p:cNvSpPr txBox="1"/>
            <p:nvPr/>
          </p:nvSpPr>
          <p:spPr>
            <a:xfrm>
              <a:off x="9838029" y="4715776"/>
              <a:ext cx="927907" cy="308565"/>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Åpenhet</a:t>
              </a:r>
            </a:p>
          </p:txBody>
        </p:sp>
      </p:grpSp>
      <p:sp>
        <p:nvSpPr>
          <p:cNvPr id="67" name="Oval 66">
            <a:extLst>
              <a:ext uri="{FF2B5EF4-FFF2-40B4-BE49-F238E27FC236}">
                <a16:creationId xmlns:a16="http://schemas.microsoft.com/office/drawing/2014/main" id="{34A029C3-11FC-4355-AC0A-187F9FE57AEF}"/>
              </a:ext>
            </a:extLst>
          </p:cNvPr>
          <p:cNvSpPr/>
          <p:nvPr/>
        </p:nvSpPr>
        <p:spPr>
          <a:xfrm>
            <a:off x="2785127" y="3905995"/>
            <a:ext cx="3283364" cy="2023203"/>
          </a:xfrm>
          <a:prstGeom prst="ellipse">
            <a:avLst/>
          </a:prstGeom>
          <a:solidFill>
            <a:schemeClr val="bg1"/>
          </a:solidFill>
          <a:ln w="31750">
            <a:solidFill>
              <a:srgbClr val="277D82"/>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6E57D17D-447D-4F1C-857F-DA9C53FD4ED3}"/>
              </a:ext>
            </a:extLst>
          </p:cNvPr>
          <p:cNvSpPr txBox="1"/>
          <p:nvPr/>
        </p:nvSpPr>
        <p:spPr>
          <a:xfrm>
            <a:off x="3258363" y="4639493"/>
            <a:ext cx="2499159" cy="480503"/>
          </a:xfrm>
          <a:prstGeom prst="rect">
            <a:avLst/>
          </a:prstGeom>
          <a:noFill/>
        </p:spPr>
        <p:txBody>
          <a:bodyPr wrap="square" lIns="54611" tIns="54611" rIns="54611" bIns="54611"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b-NO" sz="2400" b="1" i="0" u="none" strike="noStrike" kern="1200" cap="none" spc="0" normalizeH="0" baseline="0" noProof="0">
                <a:ln>
                  <a:noFill/>
                </a:ln>
                <a:solidFill>
                  <a:srgbClr val="277D82"/>
                </a:solidFill>
                <a:effectLst/>
                <a:uLnTx/>
                <a:uFillTx/>
                <a:latin typeface="Calibri" panose="020F0502020204030204"/>
                <a:ea typeface="+mn-ea"/>
                <a:cs typeface="+mn-cs"/>
              </a:rPr>
              <a:t>Jobbressurser</a:t>
            </a:r>
          </a:p>
        </p:txBody>
      </p:sp>
      <p:sp>
        <p:nvSpPr>
          <p:cNvPr id="69" name="Oval 68">
            <a:extLst>
              <a:ext uri="{FF2B5EF4-FFF2-40B4-BE49-F238E27FC236}">
                <a16:creationId xmlns:a16="http://schemas.microsoft.com/office/drawing/2014/main" id="{0A69F669-1D2C-4A63-9B9C-736D1920C4F9}"/>
              </a:ext>
            </a:extLst>
          </p:cNvPr>
          <p:cNvSpPr/>
          <p:nvPr/>
        </p:nvSpPr>
        <p:spPr>
          <a:xfrm>
            <a:off x="6799709" y="4387377"/>
            <a:ext cx="2184000" cy="960000"/>
          </a:xfrm>
          <a:prstGeom prst="ellipse">
            <a:avLst/>
          </a:prstGeom>
          <a:solidFill>
            <a:schemeClr val="bg1"/>
          </a:solidFill>
          <a:ln w="31750">
            <a:solidFill>
              <a:srgbClr val="277D82"/>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559C54B1-F87F-46E3-8E70-C32072EA3082}"/>
              </a:ext>
            </a:extLst>
          </p:cNvPr>
          <p:cNvSpPr txBox="1"/>
          <p:nvPr/>
        </p:nvSpPr>
        <p:spPr>
          <a:xfrm>
            <a:off x="6921845" y="4675623"/>
            <a:ext cx="1882068" cy="477415"/>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500" b="1" i="0" u="none" strike="noStrike" kern="1200" cap="none" spc="0" normalizeH="0" baseline="0" noProof="0">
                <a:ln>
                  <a:noFill/>
                </a:ln>
                <a:solidFill>
                  <a:srgbClr val="277D82"/>
                </a:solidFill>
                <a:effectLst/>
                <a:uLnTx/>
                <a:uFillTx/>
                <a:latin typeface="Calibri" panose="020F0502020204030204"/>
                <a:ea typeface="+mn-ea"/>
                <a:cs typeface="+mn-cs"/>
              </a:rPr>
              <a:t>Jobbengasjement</a:t>
            </a:r>
          </a:p>
        </p:txBody>
      </p:sp>
      <p:cxnSp>
        <p:nvCxnSpPr>
          <p:cNvPr id="72" name="Straight Arrow Connector 71">
            <a:extLst>
              <a:ext uri="{FF2B5EF4-FFF2-40B4-BE49-F238E27FC236}">
                <a16:creationId xmlns:a16="http://schemas.microsoft.com/office/drawing/2014/main" id="{EC1DB487-DDC6-4ED3-AAA2-009391B63281}"/>
              </a:ext>
            </a:extLst>
          </p:cNvPr>
          <p:cNvCxnSpPr>
            <a:cxnSpLocks/>
          </p:cNvCxnSpPr>
          <p:nvPr/>
        </p:nvCxnSpPr>
        <p:spPr>
          <a:xfrm>
            <a:off x="6085941" y="4835716"/>
            <a:ext cx="687419" cy="164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8396DA3B-9B6D-4EDA-A6CD-130E169EE123}"/>
              </a:ext>
            </a:extLst>
          </p:cNvPr>
          <p:cNvSpPr txBox="1"/>
          <p:nvPr/>
        </p:nvSpPr>
        <p:spPr>
          <a:xfrm flipV="1">
            <a:off x="6336883" y="4387378"/>
            <a:ext cx="283029" cy="492881"/>
          </a:xfrm>
          <a:prstGeom prst="rect">
            <a:avLst/>
          </a:prstGeom>
          <a:noFill/>
        </p:spPr>
        <p:txBody>
          <a:bodyPr wrap="square" lIns="54611" tIns="54611" rIns="54611" bIns="54611"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cxnSp>
        <p:nvCxnSpPr>
          <p:cNvPr id="75" name="Straight Arrow Connector 74">
            <a:extLst>
              <a:ext uri="{FF2B5EF4-FFF2-40B4-BE49-F238E27FC236}">
                <a16:creationId xmlns:a16="http://schemas.microsoft.com/office/drawing/2014/main" id="{AA150CAD-6595-4C29-9984-D8DD8DDA1896}"/>
              </a:ext>
            </a:extLst>
          </p:cNvPr>
          <p:cNvCxnSpPr>
            <a:cxnSpLocks/>
            <a:stCxn id="69" idx="6"/>
          </p:cNvCxnSpPr>
          <p:nvPr/>
        </p:nvCxnSpPr>
        <p:spPr>
          <a:xfrm>
            <a:off x="8983709" y="4867378"/>
            <a:ext cx="667856" cy="123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7E531A80-9D95-46F2-BB57-8DD5CE7FA06B}"/>
              </a:ext>
            </a:extLst>
          </p:cNvPr>
          <p:cNvSpPr txBox="1"/>
          <p:nvPr/>
        </p:nvSpPr>
        <p:spPr>
          <a:xfrm flipV="1">
            <a:off x="9091173" y="4374240"/>
            <a:ext cx="358148" cy="492881"/>
          </a:xfrm>
          <a:prstGeom prst="rect">
            <a:avLst/>
          </a:prstGeom>
          <a:noFill/>
        </p:spPr>
        <p:txBody>
          <a:bodyPr wrap="square" lIns="54611" tIns="54611" rIns="54611" bIns="54611"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95" name="Sun 94">
            <a:extLst>
              <a:ext uri="{FF2B5EF4-FFF2-40B4-BE49-F238E27FC236}">
                <a16:creationId xmlns:a16="http://schemas.microsoft.com/office/drawing/2014/main" id="{D6FE11E8-3DDA-44A9-85E5-7C37F1566980}"/>
              </a:ext>
            </a:extLst>
          </p:cNvPr>
          <p:cNvSpPr/>
          <p:nvPr/>
        </p:nvSpPr>
        <p:spPr>
          <a:xfrm>
            <a:off x="-248221" y="325760"/>
            <a:ext cx="1845865" cy="1464937"/>
          </a:xfrm>
          <a:prstGeom prst="sun">
            <a:avLst/>
          </a:pr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5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F15A410-194B-4FDC-AE02-8025C2D9688E}"/>
              </a:ext>
            </a:extLst>
          </p:cNvPr>
          <p:cNvSpPr/>
          <p:nvPr/>
        </p:nvSpPr>
        <p:spPr>
          <a:xfrm>
            <a:off x="231915" y="72887"/>
            <a:ext cx="11622155" cy="6698975"/>
          </a:xfrm>
          <a:prstGeom prst="rect">
            <a:avLst/>
          </a:prstGeom>
          <a:no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DF1076D-494E-40C8-B1DD-E9F9C8F7DB89}"/>
              </a:ext>
            </a:extLst>
          </p:cNvPr>
          <p:cNvSpPr/>
          <p:nvPr/>
        </p:nvSpPr>
        <p:spPr>
          <a:xfrm>
            <a:off x="4114393" y="2059354"/>
            <a:ext cx="1394464" cy="1325341"/>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5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cxnSp>
        <p:nvCxnSpPr>
          <p:cNvPr id="50" name="Connector: Curved 49">
            <a:extLst>
              <a:ext uri="{FF2B5EF4-FFF2-40B4-BE49-F238E27FC236}">
                <a16:creationId xmlns:a16="http://schemas.microsoft.com/office/drawing/2014/main" id="{CA146CCE-C85F-415E-AA86-B94B1E3C6F9A}"/>
              </a:ext>
            </a:extLst>
          </p:cNvPr>
          <p:cNvCxnSpPr>
            <a:cxnSpLocks/>
            <a:stCxn id="20" idx="4"/>
            <a:endCxn id="67" idx="2"/>
          </p:cNvCxnSpPr>
          <p:nvPr/>
        </p:nvCxnSpPr>
        <p:spPr>
          <a:xfrm rot="16200000" flipH="1">
            <a:off x="1700398" y="3832865"/>
            <a:ext cx="1187868" cy="981592"/>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67BC8934-6169-4224-ACA0-008C70CC4DAA}"/>
              </a:ext>
            </a:extLst>
          </p:cNvPr>
          <p:cNvCxnSpPr>
            <a:cxnSpLocks/>
            <a:stCxn id="13" idx="4"/>
          </p:cNvCxnSpPr>
          <p:nvPr/>
        </p:nvCxnSpPr>
        <p:spPr>
          <a:xfrm rot="16200000" flipH="1">
            <a:off x="3141993" y="3814088"/>
            <a:ext cx="517087" cy="78205"/>
          </a:xfrm>
          <a:prstGeom prst="curvedConnector3">
            <a:avLst>
              <a:gd name="adj1" fmla="val 50000"/>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C97BC1A8-37EE-4113-A5F0-A84574172426}"/>
              </a:ext>
            </a:extLst>
          </p:cNvPr>
          <p:cNvCxnSpPr>
            <a:cxnSpLocks/>
            <a:stCxn id="19" idx="4"/>
          </p:cNvCxnSpPr>
          <p:nvPr/>
        </p:nvCxnSpPr>
        <p:spPr>
          <a:xfrm rot="5400000">
            <a:off x="5272033" y="3517936"/>
            <a:ext cx="423612" cy="549981"/>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Connector: Curved 63">
            <a:extLst>
              <a:ext uri="{FF2B5EF4-FFF2-40B4-BE49-F238E27FC236}">
                <a16:creationId xmlns:a16="http://schemas.microsoft.com/office/drawing/2014/main" id="{28515E48-78BF-46E1-97F0-597843A6B175}"/>
              </a:ext>
            </a:extLst>
          </p:cNvPr>
          <p:cNvCxnSpPr>
            <a:cxnSpLocks/>
            <a:stCxn id="16" idx="4"/>
          </p:cNvCxnSpPr>
          <p:nvPr/>
        </p:nvCxnSpPr>
        <p:spPr>
          <a:xfrm rot="5400000">
            <a:off x="4202359" y="3296729"/>
            <a:ext cx="521303" cy="697232"/>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6FFEE04-2BDC-4885-850E-52560B688DD2}"/>
              </a:ext>
            </a:extLst>
          </p:cNvPr>
          <p:cNvSpPr/>
          <p:nvPr/>
        </p:nvSpPr>
        <p:spPr>
          <a:xfrm>
            <a:off x="959815" y="2182053"/>
            <a:ext cx="1687440" cy="1547675"/>
          </a:xfrm>
          <a:prstGeom prst="ellipse">
            <a:avLst/>
          </a:prstGeom>
          <a:solidFill>
            <a:srgbClr val="A7CA9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E6316D6D-37EA-4710-A789-A63F80EB6515}"/>
              </a:ext>
            </a:extLst>
          </p:cNvPr>
          <p:cNvSpPr txBox="1"/>
          <p:nvPr/>
        </p:nvSpPr>
        <p:spPr>
          <a:xfrm>
            <a:off x="3999448" y="2625032"/>
            <a:ext cx="1718865" cy="508281"/>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Autonomi</a:t>
            </a:r>
          </a:p>
        </p:txBody>
      </p:sp>
      <p:sp>
        <p:nvSpPr>
          <p:cNvPr id="24" name="TextBox 23">
            <a:extLst>
              <a:ext uri="{FF2B5EF4-FFF2-40B4-BE49-F238E27FC236}">
                <a16:creationId xmlns:a16="http://schemas.microsoft.com/office/drawing/2014/main" id="{B22C3794-531A-4E7D-9B05-E13B95EA7458}"/>
              </a:ext>
            </a:extLst>
          </p:cNvPr>
          <p:cNvSpPr txBox="1"/>
          <p:nvPr/>
        </p:nvSpPr>
        <p:spPr>
          <a:xfrm>
            <a:off x="695493" y="2690706"/>
            <a:ext cx="2122328" cy="506369"/>
          </a:xfrm>
          <a:prstGeom prst="rect">
            <a:avLst/>
          </a:prstGeom>
          <a:noFill/>
          <a:ln>
            <a:noFill/>
          </a:ln>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Samarbeids-</a:t>
            </a:r>
            <a:b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br>
            <a:r>
              <a:rPr kumimoji="0" lang="nb-NO" sz="1333" b="1" i="0" u="none" strike="noStrike" kern="1200" cap="none" spc="0" normalizeH="0" baseline="0" noProof="0">
                <a:ln>
                  <a:noFill/>
                </a:ln>
                <a:solidFill>
                  <a:srgbClr val="277D82"/>
                </a:solidFill>
                <a:effectLst/>
                <a:uLnTx/>
                <a:uFillTx/>
                <a:latin typeface="Calibri" panose="020F0502020204030204"/>
                <a:ea typeface="+mn-ea"/>
                <a:cs typeface="+mn-cs"/>
              </a:rPr>
              <a:t>orientering</a:t>
            </a:r>
          </a:p>
        </p:txBody>
      </p:sp>
      <p:cxnSp>
        <p:nvCxnSpPr>
          <p:cNvPr id="71" name="Connector: Curved 70">
            <a:extLst>
              <a:ext uri="{FF2B5EF4-FFF2-40B4-BE49-F238E27FC236}">
                <a16:creationId xmlns:a16="http://schemas.microsoft.com/office/drawing/2014/main" id="{6761E993-FDEC-45A7-BEF0-3AFA4AF977FD}"/>
              </a:ext>
            </a:extLst>
          </p:cNvPr>
          <p:cNvCxnSpPr>
            <a:cxnSpLocks/>
            <a:stCxn id="18" idx="4"/>
          </p:cNvCxnSpPr>
          <p:nvPr/>
        </p:nvCxnSpPr>
        <p:spPr>
          <a:xfrm rot="5400000">
            <a:off x="6180171" y="3671948"/>
            <a:ext cx="855867" cy="1079225"/>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846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CE1474-4277-47E9-925E-49805E86122C}"/>
              </a:ext>
            </a:extLst>
          </p:cNvPr>
          <p:cNvSpPr/>
          <p:nvPr/>
        </p:nvSpPr>
        <p:spPr>
          <a:xfrm>
            <a:off x="228187" y="75579"/>
            <a:ext cx="11622155" cy="6698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A893445-AD01-44F3-B54A-BCD8C4ADB9EB}"/>
              </a:ext>
            </a:extLst>
          </p:cNvPr>
          <p:cNvSpPr/>
          <p:nvPr/>
        </p:nvSpPr>
        <p:spPr>
          <a:xfrm>
            <a:off x="505967" y="749652"/>
            <a:ext cx="3736848"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39923394-0932-4120-BCF5-07E537A5F2C4}"/>
              </a:ext>
            </a:extLst>
          </p:cNvPr>
          <p:cNvSpPr txBox="1"/>
          <p:nvPr/>
        </p:nvSpPr>
        <p:spPr>
          <a:xfrm>
            <a:off x="1698588" y="6184093"/>
            <a:ext cx="9802819" cy="567227"/>
          </a:xfrm>
          <a:prstGeom prst="rect">
            <a:avLst/>
          </a:prstGeom>
          <a:solidFill>
            <a:srgbClr val="D9E8D5"/>
          </a:solidFill>
        </p:spPr>
        <p:txBody>
          <a:bodyPr wrap="square" lIns="54611" tIns="54611" rIns="54611" bIns="54611"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b-NO" sz="1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nb-NO" sz="1000" b="0" i="0" u="none" strike="noStrike" kern="1200" cap="none" spc="0" normalizeH="0" baseline="0" noProof="0">
                <a:ln>
                  <a:noFill/>
                </a:ln>
                <a:solidFill>
                  <a:prstClr val="black"/>
                </a:solidFill>
                <a:effectLst/>
                <a:uLnTx/>
                <a:uFillTx/>
                <a:latin typeface="Calibri" panose="020F0502020204030204"/>
                <a:ea typeface="+mn-ea"/>
                <a:cs typeface="+mn-cs"/>
              </a:rPr>
              <a:t> Utsagn hentet fra «Håndbok i medarbeiderdrevet innovasjon» https://www.regjeringen.no/no/dokumenter/handbok-i-medarbeiderdrevet-innovasjon/id666818/</a:t>
            </a:r>
          </a:p>
        </p:txBody>
      </p:sp>
      <p:sp>
        <p:nvSpPr>
          <p:cNvPr id="29" name="TextBox 28">
            <a:extLst>
              <a:ext uri="{FF2B5EF4-FFF2-40B4-BE49-F238E27FC236}">
                <a16:creationId xmlns:a16="http://schemas.microsoft.com/office/drawing/2014/main" id="{B1492CCC-F0BD-4A50-AABD-62CF2FC20EAC}"/>
              </a:ext>
            </a:extLst>
          </p:cNvPr>
          <p:cNvSpPr txBox="1"/>
          <p:nvPr/>
        </p:nvSpPr>
        <p:spPr>
          <a:xfrm>
            <a:off x="4683379" y="298167"/>
            <a:ext cx="2341459" cy="408908"/>
          </a:xfrm>
          <a:prstGeom prst="rect">
            <a:avLst/>
          </a:prstGeom>
          <a:noFill/>
        </p:spPr>
        <p:txBody>
          <a:bodyPr wrap="square" lIns="54611" tIns="54611" rIns="54611" bIns="54611"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500" b="1" i="0" u="none" strike="noStrike" kern="1200" cap="none" spc="0" normalizeH="0" baseline="0" noProof="0">
                <a:ln>
                  <a:noFill/>
                </a:ln>
                <a:solidFill>
                  <a:srgbClr val="277D82"/>
                </a:solidFill>
                <a:effectLst/>
                <a:uLnTx/>
                <a:uFillTx/>
                <a:latin typeface="Calibri" panose="020F0502020204030204"/>
                <a:ea typeface="+mn-ea"/>
                <a:cs typeface="+mn-cs"/>
              </a:rPr>
              <a:t>JOBBRESSURSER</a:t>
            </a:r>
          </a:p>
        </p:txBody>
      </p:sp>
      <p:sp>
        <p:nvSpPr>
          <p:cNvPr id="6" name="Rectangle 5">
            <a:extLst>
              <a:ext uri="{FF2B5EF4-FFF2-40B4-BE49-F238E27FC236}">
                <a16:creationId xmlns:a16="http://schemas.microsoft.com/office/drawing/2014/main" id="{D6EA3D01-142D-4A21-8759-21BDC1DC6677}"/>
              </a:ext>
            </a:extLst>
          </p:cNvPr>
          <p:cNvSpPr/>
          <p:nvPr/>
        </p:nvSpPr>
        <p:spPr>
          <a:xfrm>
            <a:off x="8899281" y="1222014"/>
            <a:ext cx="2340623" cy="225042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b-NO" sz="1051" b="1" i="0" u="none" strike="noStrike" kern="1200" cap="none" spc="0" normalizeH="0" baseline="0" noProof="0">
                <a:ln>
                  <a:noFill/>
                </a:ln>
                <a:solidFill>
                  <a:prstClr val="black"/>
                </a:solidFill>
                <a:effectLst/>
                <a:uLnTx/>
                <a:uFillTx/>
                <a:latin typeface="Calibri" panose="020F0502020204030204"/>
                <a:ea typeface="+mn-ea"/>
                <a:cs typeface="+mn-cs"/>
              </a:rPr>
              <a:t>AUTONOMI</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Ha innflytelse og ansvar</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Medarbeidere kan påvirke egen arbeidshverdag</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At ledere er villige til å gi fra seg autoritet</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Hvis du har gitt ansvaret fra deg, må du ikke gå inn og overstyre.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b-NO" sz="105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CE87981-D771-4F8F-91E9-F6DA7D843FBB}"/>
              </a:ext>
            </a:extLst>
          </p:cNvPr>
          <p:cNvSpPr/>
          <p:nvPr/>
        </p:nvSpPr>
        <p:spPr>
          <a:xfrm>
            <a:off x="9050512" y="3821640"/>
            <a:ext cx="2012936" cy="152272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b-NO" sz="1051" b="1" i="0" u="none" strike="noStrike" kern="1200" cap="none" spc="0" normalizeH="0" baseline="0" noProof="0">
                <a:ln>
                  <a:noFill/>
                </a:ln>
                <a:solidFill>
                  <a:prstClr val="black"/>
                </a:solidFill>
                <a:effectLst/>
                <a:uLnTx/>
                <a:uFillTx/>
                <a:latin typeface="Calibri" panose="020F0502020204030204"/>
                <a:ea typeface="+mn-ea"/>
                <a:cs typeface="+mn-cs"/>
              </a:rPr>
              <a:t>STOLTHET</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En sterk identifisering med virksomheten</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Høy trivselsfaktor</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Godt omdømme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b-NO" sz="105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721E5B5-D138-4DCD-938F-2F19130EB005}"/>
              </a:ext>
            </a:extLst>
          </p:cNvPr>
          <p:cNvSpPr/>
          <p:nvPr/>
        </p:nvSpPr>
        <p:spPr>
          <a:xfrm>
            <a:off x="6347965" y="1261248"/>
            <a:ext cx="2467660" cy="200785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b-NO" sz="1051" b="1" i="0" u="none" strike="noStrike" kern="1200" cap="none" spc="0" normalizeH="0" baseline="0" noProof="0">
                <a:ln>
                  <a:noFill/>
                </a:ln>
                <a:solidFill>
                  <a:prstClr val="black"/>
                </a:solidFill>
                <a:effectLst/>
                <a:uLnTx/>
                <a:uFillTx/>
                <a:latin typeface="Calibri" panose="020F0502020204030204"/>
                <a:ea typeface="+mn-ea"/>
                <a:cs typeface="+mn-cs"/>
              </a:rPr>
              <a:t>TRYGGHET</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Takhøyde</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Tørre å stille «dumme spørsmål»</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«Her er det lov å tenke og si det, og det blir smakt på»</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Visshet om at vi støtter hverandre når ting er vanskelige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b-NO" sz="105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8075B95-B2C5-470B-A03C-2BA89D711C2E}"/>
              </a:ext>
            </a:extLst>
          </p:cNvPr>
          <p:cNvSpPr/>
          <p:nvPr/>
        </p:nvSpPr>
        <p:spPr>
          <a:xfrm>
            <a:off x="231915" y="72887"/>
            <a:ext cx="11622155" cy="6698975"/>
          </a:xfrm>
          <a:prstGeom prst="rect">
            <a:avLst/>
          </a:prstGeom>
          <a:no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7691E1A-7081-4507-A052-EC932E185B08}"/>
              </a:ext>
            </a:extLst>
          </p:cNvPr>
          <p:cNvSpPr/>
          <p:nvPr/>
        </p:nvSpPr>
        <p:spPr>
          <a:xfrm>
            <a:off x="3757905" y="1099531"/>
            <a:ext cx="827856" cy="828531"/>
          </a:xfrm>
          <a:prstGeom prst="ellipse">
            <a:avLst/>
          </a:prstGeom>
          <a:solidFill>
            <a:srgbClr val="A7CA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5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cxnSp>
        <p:nvCxnSpPr>
          <p:cNvPr id="20" name="Connector: Curved 19">
            <a:extLst>
              <a:ext uri="{FF2B5EF4-FFF2-40B4-BE49-F238E27FC236}">
                <a16:creationId xmlns:a16="http://schemas.microsoft.com/office/drawing/2014/main" id="{AE48E9BA-FB85-49A4-B61A-80720A818353}"/>
              </a:ext>
            </a:extLst>
          </p:cNvPr>
          <p:cNvCxnSpPr>
            <a:cxnSpLocks/>
            <a:stCxn id="33" idx="4"/>
          </p:cNvCxnSpPr>
          <p:nvPr/>
        </p:nvCxnSpPr>
        <p:spPr>
          <a:xfrm rot="5400000">
            <a:off x="8847599" y="4930455"/>
            <a:ext cx="1035285" cy="305381"/>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D77A6BC5-388E-4EF9-A1C3-AD28CCBA3F37}"/>
              </a:ext>
            </a:extLst>
          </p:cNvPr>
          <p:cNvCxnSpPr>
            <a:stCxn id="31" idx="4"/>
          </p:cNvCxnSpPr>
          <p:nvPr/>
        </p:nvCxnSpPr>
        <p:spPr>
          <a:xfrm rot="16200000" flipH="1">
            <a:off x="9023961" y="2055562"/>
            <a:ext cx="1239000" cy="866503"/>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519B117-D581-4B9A-83B2-110F8EB44F15}"/>
              </a:ext>
            </a:extLst>
          </p:cNvPr>
          <p:cNvSpPr/>
          <p:nvPr/>
        </p:nvSpPr>
        <p:spPr>
          <a:xfrm>
            <a:off x="1617794" y="914784"/>
            <a:ext cx="1001945" cy="853616"/>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E70EBD2-694C-4E39-9908-FD22D376CCB8}"/>
              </a:ext>
            </a:extLst>
          </p:cNvPr>
          <p:cNvSpPr/>
          <p:nvPr/>
        </p:nvSpPr>
        <p:spPr>
          <a:xfrm>
            <a:off x="6368088" y="1190041"/>
            <a:ext cx="995137" cy="878816"/>
          </a:xfrm>
          <a:prstGeom prst="ellipse">
            <a:avLst/>
          </a:prstGeom>
          <a:solidFill>
            <a:srgbClr val="A7CA9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105BE93E-BB09-4539-A318-7828B88E7ABF}"/>
              </a:ext>
            </a:extLst>
          </p:cNvPr>
          <p:cNvSpPr/>
          <p:nvPr/>
        </p:nvSpPr>
        <p:spPr>
          <a:xfrm>
            <a:off x="8824729" y="1064731"/>
            <a:ext cx="770964" cy="804583"/>
          </a:xfrm>
          <a:prstGeom prst="ellipse">
            <a:avLst/>
          </a:prstGeom>
          <a:solidFill>
            <a:srgbClr val="A7CA9E">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04541AD6-0181-47BA-9EB6-6DCC1B751037}"/>
              </a:ext>
            </a:extLst>
          </p:cNvPr>
          <p:cNvSpPr/>
          <p:nvPr/>
        </p:nvSpPr>
        <p:spPr>
          <a:xfrm>
            <a:off x="9016215" y="3645458"/>
            <a:ext cx="1003435" cy="920045"/>
          </a:xfrm>
          <a:prstGeom prst="ellipse">
            <a:avLst/>
          </a:prstGeom>
          <a:solidFill>
            <a:srgbClr val="A7CA9E">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28C33492-26E7-4BBF-84FD-2ED4406BEEE2}"/>
              </a:ext>
            </a:extLst>
          </p:cNvPr>
          <p:cNvSpPr/>
          <p:nvPr/>
        </p:nvSpPr>
        <p:spPr>
          <a:xfrm>
            <a:off x="2044643" y="3971947"/>
            <a:ext cx="906285" cy="930295"/>
          </a:xfrm>
          <a:prstGeom prst="ellipse">
            <a:avLst/>
          </a:prstGeom>
          <a:solidFill>
            <a:srgbClr val="A7CA9E">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6D74A2B7-963C-46A2-B57D-B1DDAC4B9949}"/>
              </a:ext>
            </a:extLst>
          </p:cNvPr>
          <p:cNvSpPr/>
          <p:nvPr/>
        </p:nvSpPr>
        <p:spPr>
          <a:xfrm>
            <a:off x="6433850" y="3064687"/>
            <a:ext cx="1055279" cy="878816"/>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err="1">
              <a:ln>
                <a:noFill/>
              </a:ln>
              <a:solidFill>
                <a:srgbClr val="70AD47">
                  <a:lumMod val="75000"/>
                </a:srgbClr>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F7AF1380-0A47-41CF-9F11-5875B804289D}"/>
              </a:ext>
            </a:extLst>
          </p:cNvPr>
          <p:cNvSpPr/>
          <p:nvPr/>
        </p:nvSpPr>
        <p:spPr>
          <a:xfrm>
            <a:off x="3464967" y="2234201"/>
            <a:ext cx="866504" cy="826808"/>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5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cxnSp>
        <p:nvCxnSpPr>
          <p:cNvPr id="41" name="Connector: Curved 40">
            <a:extLst>
              <a:ext uri="{FF2B5EF4-FFF2-40B4-BE49-F238E27FC236}">
                <a16:creationId xmlns:a16="http://schemas.microsoft.com/office/drawing/2014/main" id="{634EB642-C3C7-4DDE-86E5-AA631867149D}"/>
              </a:ext>
            </a:extLst>
          </p:cNvPr>
          <p:cNvCxnSpPr>
            <a:cxnSpLocks/>
            <a:stCxn id="45" idx="4"/>
          </p:cNvCxnSpPr>
          <p:nvPr/>
        </p:nvCxnSpPr>
        <p:spPr>
          <a:xfrm rot="16200000" flipH="1">
            <a:off x="1864485" y="3169979"/>
            <a:ext cx="748169" cy="1424717"/>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0DEF556D-37C9-4125-A365-9BCB2CDCB953}"/>
              </a:ext>
            </a:extLst>
          </p:cNvPr>
          <p:cNvCxnSpPr>
            <a:cxnSpLocks/>
            <a:stCxn id="22" idx="4"/>
          </p:cNvCxnSpPr>
          <p:nvPr/>
        </p:nvCxnSpPr>
        <p:spPr>
          <a:xfrm rot="16200000" flipH="1">
            <a:off x="1829260" y="2057906"/>
            <a:ext cx="858544" cy="279532"/>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Connector: Curved 42">
            <a:extLst>
              <a:ext uri="{FF2B5EF4-FFF2-40B4-BE49-F238E27FC236}">
                <a16:creationId xmlns:a16="http://schemas.microsoft.com/office/drawing/2014/main" id="{E12D15C0-1D7A-49CF-A83C-67AE7BB6B983}"/>
              </a:ext>
            </a:extLst>
          </p:cNvPr>
          <p:cNvCxnSpPr>
            <a:cxnSpLocks/>
            <a:stCxn id="19" idx="4"/>
          </p:cNvCxnSpPr>
          <p:nvPr/>
        </p:nvCxnSpPr>
        <p:spPr>
          <a:xfrm rot="5400000">
            <a:off x="3854395" y="1815298"/>
            <a:ext cx="204675" cy="430204"/>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B4FB9838-6F87-409C-A026-C34058F17965}"/>
              </a:ext>
            </a:extLst>
          </p:cNvPr>
          <p:cNvCxnSpPr>
            <a:cxnSpLocks/>
            <a:stCxn id="40" idx="4"/>
          </p:cNvCxnSpPr>
          <p:nvPr/>
        </p:nvCxnSpPr>
        <p:spPr>
          <a:xfrm rot="5400000">
            <a:off x="3199764" y="3713814"/>
            <a:ext cx="1351259" cy="45652"/>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BDA319E1-192D-4510-BCDE-1879E2B3442D}"/>
              </a:ext>
            </a:extLst>
          </p:cNvPr>
          <p:cNvSpPr/>
          <p:nvPr/>
        </p:nvSpPr>
        <p:spPr>
          <a:xfrm>
            <a:off x="958103" y="2551325"/>
            <a:ext cx="1136212" cy="956928"/>
          </a:xfrm>
          <a:prstGeom prst="ellipse">
            <a:avLst/>
          </a:prstGeom>
          <a:solidFill>
            <a:srgbClr val="A7CA9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cxnSp>
        <p:nvCxnSpPr>
          <p:cNvPr id="46" name="Connector: Curved 45">
            <a:extLst>
              <a:ext uri="{FF2B5EF4-FFF2-40B4-BE49-F238E27FC236}">
                <a16:creationId xmlns:a16="http://schemas.microsoft.com/office/drawing/2014/main" id="{6E65B3E1-98EF-4BB0-83D1-B60386B8F422}"/>
              </a:ext>
            </a:extLst>
          </p:cNvPr>
          <p:cNvCxnSpPr>
            <a:cxnSpLocks/>
            <a:stCxn id="38" idx="4"/>
          </p:cNvCxnSpPr>
          <p:nvPr/>
        </p:nvCxnSpPr>
        <p:spPr>
          <a:xfrm rot="5400000">
            <a:off x="6618965" y="3893217"/>
            <a:ext cx="292241" cy="392811"/>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8B8A688-3230-42DE-A4E3-53705E8BD51A}"/>
              </a:ext>
            </a:extLst>
          </p:cNvPr>
          <p:cNvSpPr/>
          <p:nvPr/>
        </p:nvSpPr>
        <p:spPr>
          <a:xfrm>
            <a:off x="3376221" y="2451231"/>
            <a:ext cx="2663043" cy="14418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1" b="1" i="0" u="none" strike="noStrike" kern="1200" cap="none" spc="0" normalizeH="0" baseline="0" noProof="0">
                <a:ln>
                  <a:noFill/>
                </a:ln>
                <a:solidFill>
                  <a:prstClr val="black"/>
                </a:solidFill>
                <a:effectLst/>
                <a:uLnTx/>
                <a:uFillTx/>
                <a:latin typeface="Calibri" panose="020F0502020204030204"/>
                <a:ea typeface="+mn-ea"/>
                <a:cs typeface="+mn-cs"/>
              </a:rPr>
              <a:t>ÅPENHET</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Krever at informasjonen flyter</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Døren inn til ledelsen står åpen</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Ekte interessert og lyttende i forhold til medarbeidere</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Vi tør å gi og vi tør å få tilbakemelding</a:t>
            </a:r>
          </a:p>
        </p:txBody>
      </p:sp>
      <p:sp>
        <p:nvSpPr>
          <p:cNvPr id="5" name="Rectangle 4">
            <a:extLst>
              <a:ext uri="{FF2B5EF4-FFF2-40B4-BE49-F238E27FC236}">
                <a16:creationId xmlns:a16="http://schemas.microsoft.com/office/drawing/2014/main" id="{C19ECCF6-D884-424D-8066-8C9FA56FBA8B}"/>
              </a:ext>
            </a:extLst>
          </p:cNvPr>
          <p:cNvSpPr/>
          <p:nvPr/>
        </p:nvSpPr>
        <p:spPr>
          <a:xfrm>
            <a:off x="2084492" y="4174491"/>
            <a:ext cx="2427819" cy="128015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b-NO" sz="1051" b="1" i="0" u="none" strike="noStrike" kern="1200" cap="none" spc="0" normalizeH="0" baseline="0" noProof="0">
                <a:ln>
                  <a:noFill/>
                </a:ln>
                <a:solidFill>
                  <a:prstClr val="black"/>
                </a:solidFill>
                <a:effectLst/>
                <a:uLnTx/>
                <a:uFillTx/>
                <a:latin typeface="Calibri" panose="020F0502020204030204"/>
                <a:ea typeface="+mn-ea"/>
                <a:cs typeface="+mn-cs"/>
              </a:rPr>
              <a:t>UTVIKLINGSORIENTERING</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Alle er med og skaper forbedring</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Felles arbeid om verdier</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Alle tar et ansvar for positive endringer</a:t>
            </a:r>
          </a:p>
        </p:txBody>
      </p:sp>
      <p:sp>
        <p:nvSpPr>
          <p:cNvPr id="7" name="Rectangle 6">
            <a:extLst>
              <a:ext uri="{FF2B5EF4-FFF2-40B4-BE49-F238E27FC236}">
                <a16:creationId xmlns:a16="http://schemas.microsoft.com/office/drawing/2014/main" id="{7FEC1852-F6AB-4FF6-A879-74A68E48DA61}"/>
              </a:ext>
            </a:extLst>
          </p:cNvPr>
          <p:cNvSpPr/>
          <p:nvPr/>
        </p:nvSpPr>
        <p:spPr>
          <a:xfrm>
            <a:off x="1011645" y="2732979"/>
            <a:ext cx="2209353" cy="152272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b-NO" sz="1051" b="1" i="0" u="none" strike="noStrike" kern="1200" cap="none" spc="0" normalizeH="0" baseline="0" noProof="0">
                <a:ln>
                  <a:noFill/>
                </a:ln>
                <a:solidFill>
                  <a:prstClr val="black"/>
                </a:solidFill>
                <a:effectLst/>
                <a:uLnTx/>
                <a:uFillTx/>
                <a:latin typeface="Calibri" panose="020F0502020204030204"/>
                <a:ea typeface="+mn-ea"/>
                <a:cs typeface="+mn-cs"/>
              </a:rPr>
              <a:t>SAMARBEIDSORIENTERING</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At vi planlegger sammen </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At vi pløyer jorda sammen </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Fokus på at samarbeid gir best kvalitet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b-NO" sz="105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645B686-EBA8-4C02-9B2E-9D5DA4A4961A}"/>
              </a:ext>
            </a:extLst>
          </p:cNvPr>
          <p:cNvSpPr/>
          <p:nvPr/>
        </p:nvSpPr>
        <p:spPr>
          <a:xfrm>
            <a:off x="1576401" y="1181973"/>
            <a:ext cx="2154311" cy="128015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b-NO" sz="1051" b="1" i="0" u="none" strike="noStrike" kern="1200" cap="none" spc="0" normalizeH="0" baseline="0" noProof="0">
                <a:ln>
                  <a:noFill/>
                </a:ln>
                <a:solidFill>
                  <a:prstClr val="black"/>
                </a:solidFill>
                <a:effectLst/>
                <a:uLnTx/>
                <a:uFillTx/>
                <a:latin typeface="Calibri" panose="020F0502020204030204"/>
                <a:ea typeface="+mn-ea"/>
                <a:cs typeface="+mn-cs"/>
              </a:rPr>
              <a:t>TOLERANSE</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Raushet i kulturen</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Det er lov å ha ulike meninger</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Det er lov å gjøre feil</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Vi skal ikke skjule «feil»</a:t>
            </a:r>
          </a:p>
        </p:txBody>
      </p:sp>
      <p:sp>
        <p:nvSpPr>
          <p:cNvPr id="11" name="Rectangle 10">
            <a:extLst>
              <a:ext uri="{FF2B5EF4-FFF2-40B4-BE49-F238E27FC236}">
                <a16:creationId xmlns:a16="http://schemas.microsoft.com/office/drawing/2014/main" id="{BAE06914-4AB7-4775-8ABA-B2AB2590A1C8}"/>
              </a:ext>
            </a:extLst>
          </p:cNvPr>
          <p:cNvSpPr/>
          <p:nvPr/>
        </p:nvSpPr>
        <p:spPr>
          <a:xfrm>
            <a:off x="3820733" y="1292582"/>
            <a:ext cx="1604371" cy="128015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b-NO" sz="1051" b="1" i="0" u="none" strike="noStrike" kern="1200" cap="none" spc="0" normalizeH="0" baseline="0" noProof="0">
                <a:ln>
                  <a:noFill/>
                </a:ln>
                <a:solidFill>
                  <a:prstClr val="black"/>
                </a:solidFill>
                <a:effectLst/>
                <a:uLnTx/>
                <a:uFillTx/>
                <a:latin typeface="Calibri" panose="020F0502020204030204"/>
                <a:ea typeface="+mn-ea"/>
                <a:cs typeface="+mn-cs"/>
              </a:rPr>
              <a:t>TILLIT</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Stole på hverandre</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Gi reelt ansvar</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Påta seg ansvar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b-NO" sz="105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217DD2C-EB7A-4194-A7C8-572DAE13D6A4}"/>
              </a:ext>
            </a:extLst>
          </p:cNvPr>
          <p:cNvSpPr/>
          <p:nvPr/>
        </p:nvSpPr>
        <p:spPr>
          <a:xfrm>
            <a:off x="6559254" y="3271486"/>
            <a:ext cx="2447537" cy="128015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b-NO" sz="1051" b="1" i="0" u="none" strike="noStrike" kern="1200" cap="none" spc="0" normalizeH="0" baseline="0" noProof="0">
                <a:ln>
                  <a:noFill/>
                </a:ln>
                <a:solidFill>
                  <a:prstClr val="black"/>
                </a:solidFill>
                <a:effectLst/>
                <a:uLnTx/>
                <a:uFillTx/>
                <a:latin typeface="Calibri" panose="020F0502020204030204"/>
                <a:ea typeface="+mn-ea"/>
                <a:cs typeface="+mn-cs"/>
              </a:rPr>
              <a:t>ENGASJEMENT</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Glød</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Det å brenne for noe</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Ta et ekstra tak for egen arbeidsplass</a:t>
            </a:r>
          </a:p>
          <a:p>
            <a:pPr marL="171446" marR="0" lvl="0" indent="-171446"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051" b="0" i="0" u="none" strike="noStrike" kern="1200" cap="none" spc="0" normalizeH="0" baseline="0" noProof="0">
                <a:ln>
                  <a:noFill/>
                </a:ln>
                <a:solidFill>
                  <a:prstClr val="black"/>
                </a:solidFill>
                <a:effectLst/>
                <a:uLnTx/>
                <a:uFillTx/>
                <a:latin typeface="Calibri" panose="020F0502020204030204"/>
                <a:ea typeface="+mn-ea"/>
                <a:cs typeface="+mn-cs"/>
              </a:rPr>
              <a:t>Følelse av eierskap til egen virksomhet</a:t>
            </a:r>
          </a:p>
        </p:txBody>
      </p:sp>
    </p:spTree>
    <p:extLst>
      <p:ext uri="{BB962C8B-B14F-4D97-AF65-F5344CB8AC3E}">
        <p14:creationId xmlns:p14="http://schemas.microsoft.com/office/powerpoint/2010/main" val="286000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0A6091-11D5-436A-A878-7091B9F74648}"/>
              </a:ext>
            </a:extLst>
          </p:cNvPr>
          <p:cNvSpPr/>
          <p:nvPr/>
        </p:nvSpPr>
        <p:spPr>
          <a:xfrm>
            <a:off x="865030" y="2483204"/>
            <a:ext cx="3944152" cy="3891692"/>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nb-NO" sz="1867" kern="0">
              <a:solidFill>
                <a:srgbClr val="FFFFFF"/>
              </a:solidFill>
              <a:latin typeface="Arial"/>
              <a:sym typeface="Arial"/>
            </a:endParaRPr>
          </a:p>
        </p:txBody>
      </p:sp>
      <p:sp>
        <p:nvSpPr>
          <p:cNvPr id="20" name="Rectangle 19">
            <a:extLst>
              <a:ext uri="{FF2B5EF4-FFF2-40B4-BE49-F238E27FC236}">
                <a16:creationId xmlns:a16="http://schemas.microsoft.com/office/drawing/2014/main" id="{21C80BF4-C803-4E14-9529-4C4F8A28720B}"/>
              </a:ext>
            </a:extLst>
          </p:cNvPr>
          <p:cNvSpPr/>
          <p:nvPr/>
        </p:nvSpPr>
        <p:spPr>
          <a:xfrm>
            <a:off x="858134" y="2194043"/>
            <a:ext cx="3953823" cy="323027"/>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nb-NO" sz="1867" kern="0">
              <a:solidFill>
                <a:srgbClr val="FFFFFF"/>
              </a:solidFill>
              <a:latin typeface="Arial"/>
              <a:sym typeface="Arial"/>
            </a:endParaRPr>
          </a:p>
        </p:txBody>
      </p:sp>
      <p:sp>
        <p:nvSpPr>
          <p:cNvPr id="22" name="TekstSylinder 1">
            <a:extLst>
              <a:ext uri="{FF2B5EF4-FFF2-40B4-BE49-F238E27FC236}">
                <a16:creationId xmlns:a16="http://schemas.microsoft.com/office/drawing/2014/main" id="{62A75C73-7122-4D81-A845-51F97EBAE92D}"/>
              </a:ext>
            </a:extLst>
          </p:cNvPr>
          <p:cNvSpPr txBox="1"/>
          <p:nvPr/>
        </p:nvSpPr>
        <p:spPr>
          <a:xfrm>
            <a:off x="947603" y="2208260"/>
            <a:ext cx="3139375" cy="282340"/>
          </a:xfrm>
          <a:prstGeom prst="rect">
            <a:avLst/>
          </a:prstGeom>
          <a:noFill/>
          <a:ln>
            <a:noFill/>
          </a:ln>
        </p:spPr>
        <p:txBody>
          <a:bodyPr spcFirstLastPara="1" wrap="square" lIns="0" tIns="7700"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defTabSz="1219170">
              <a:buClr>
                <a:srgbClr val="000000"/>
              </a:buClr>
              <a:defRPr/>
            </a:pPr>
            <a:br>
              <a:rPr lang="nb-NO" sz="1867" kern="0">
                <a:solidFill>
                  <a:srgbClr val="FFFFFF"/>
                </a:solidFill>
                <a:sym typeface="Arial"/>
              </a:rPr>
            </a:br>
            <a:r>
              <a:rPr lang="nb-NO" sz="1600" kern="0">
                <a:solidFill>
                  <a:srgbClr val="FFFFFF"/>
                </a:solidFill>
                <a:sym typeface="Arial"/>
              </a:rPr>
              <a:t>Hensikt</a:t>
            </a:r>
          </a:p>
        </p:txBody>
      </p:sp>
      <p:grpSp>
        <p:nvGrpSpPr>
          <p:cNvPr id="2" name="Group 1">
            <a:extLst>
              <a:ext uri="{FF2B5EF4-FFF2-40B4-BE49-F238E27FC236}">
                <a16:creationId xmlns:a16="http://schemas.microsoft.com/office/drawing/2014/main" id="{A8072B5E-ED49-4D34-9637-EB9C8ADE0BD8}"/>
              </a:ext>
            </a:extLst>
          </p:cNvPr>
          <p:cNvGrpSpPr/>
          <p:nvPr/>
        </p:nvGrpSpPr>
        <p:grpSpPr>
          <a:xfrm>
            <a:off x="865031" y="3531465"/>
            <a:ext cx="3953823" cy="345605"/>
            <a:chOff x="3485826" y="1644088"/>
            <a:chExt cx="2656628" cy="555878"/>
          </a:xfrm>
        </p:grpSpPr>
        <p:sp>
          <p:nvSpPr>
            <p:cNvPr id="19" name="Rectangle 18">
              <a:extLst>
                <a:ext uri="{FF2B5EF4-FFF2-40B4-BE49-F238E27FC236}">
                  <a16:creationId xmlns:a16="http://schemas.microsoft.com/office/drawing/2014/main" id="{E61BBAF0-5B03-48A4-8CD7-49FA24782CD0}"/>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nb-NO" sz="1867" kern="0">
                <a:solidFill>
                  <a:srgbClr val="FFFFFF"/>
                </a:solidFill>
                <a:latin typeface="Arial"/>
                <a:sym typeface="Arial"/>
              </a:endParaRPr>
            </a:p>
          </p:txBody>
        </p:sp>
        <p:sp>
          <p:nvSpPr>
            <p:cNvPr id="23" name="TekstSylinder 1">
              <a:extLst>
                <a:ext uri="{FF2B5EF4-FFF2-40B4-BE49-F238E27FC236}">
                  <a16:creationId xmlns:a16="http://schemas.microsoft.com/office/drawing/2014/main" id="{FFE68B00-CD39-4F05-8DC2-09C4BAA1ED9A}"/>
                </a:ext>
              </a:extLst>
            </p:cNvPr>
            <p:cNvSpPr txBox="1"/>
            <p:nvPr/>
          </p:nvSpPr>
          <p:spPr>
            <a:xfrm>
              <a:off x="3547756" y="1644088"/>
              <a:ext cx="1545079" cy="532013"/>
            </a:xfrm>
            <a:prstGeom prst="rect">
              <a:avLst/>
            </a:prstGeom>
            <a:noFill/>
            <a:ln>
              <a:noFill/>
            </a:ln>
          </p:spPr>
          <p:txBody>
            <a:bodyPr spcFirstLastPara="1" wrap="square" lIns="0" tIns="7700"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defTabSz="1219170">
                <a:buClr>
                  <a:srgbClr val="000000"/>
                </a:buClr>
                <a:defRPr/>
              </a:pPr>
              <a:br>
                <a:rPr lang="nb-NO" sz="1867" kern="0">
                  <a:sym typeface="Arial"/>
                </a:rPr>
              </a:br>
              <a:r>
                <a:rPr lang="nb-NO" sz="1600" kern="0">
                  <a:solidFill>
                    <a:srgbClr val="FFFFFF"/>
                  </a:solidFill>
                  <a:sym typeface="Arial"/>
                </a:rPr>
                <a:t>Ønsket Resultat</a:t>
              </a:r>
              <a:endParaRPr lang="nb-NO" sz="1867" kern="0">
                <a:solidFill>
                  <a:srgbClr val="FFFFFF"/>
                </a:solidFill>
                <a:sym typeface="Arial"/>
              </a:endParaRPr>
            </a:p>
          </p:txBody>
        </p:sp>
      </p:grpSp>
      <p:sp>
        <p:nvSpPr>
          <p:cNvPr id="26" name="Rectangle 25">
            <a:extLst>
              <a:ext uri="{FF2B5EF4-FFF2-40B4-BE49-F238E27FC236}">
                <a16:creationId xmlns:a16="http://schemas.microsoft.com/office/drawing/2014/main" id="{3495733E-4AE1-453F-BBFF-4F7227AC871D}"/>
              </a:ext>
            </a:extLst>
          </p:cNvPr>
          <p:cNvSpPr/>
          <p:nvPr/>
        </p:nvSpPr>
        <p:spPr>
          <a:xfrm>
            <a:off x="8615523" y="2236882"/>
            <a:ext cx="2931769" cy="4126609"/>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nb-NO" sz="2400" kern="0">
              <a:solidFill>
                <a:srgbClr val="FFFFFF"/>
              </a:solidFill>
              <a:latin typeface="Arial"/>
              <a:sym typeface="Arial"/>
            </a:endParaRPr>
          </a:p>
        </p:txBody>
      </p:sp>
      <p:sp>
        <p:nvSpPr>
          <p:cNvPr id="29" name="Title 1">
            <a:extLst>
              <a:ext uri="{FF2B5EF4-FFF2-40B4-BE49-F238E27FC236}">
                <a16:creationId xmlns:a16="http://schemas.microsoft.com/office/drawing/2014/main" id="{13CF389E-0FC5-4D5C-B885-4581DB8FE9D5}"/>
              </a:ext>
            </a:extLst>
          </p:cNvPr>
          <p:cNvSpPr txBox="1">
            <a:spLocks/>
          </p:cNvSpPr>
          <p:nvPr/>
        </p:nvSpPr>
        <p:spPr>
          <a:xfrm>
            <a:off x="912845" y="292348"/>
            <a:ext cx="9220200" cy="603392"/>
          </a:xfrm>
          <a:prstGeom prst="rect">
            <a:avLst/>
          </a:prstGeom>
        </p:spPr>
        <p:txBody>
          <a:bodyPr vert="horz" lIns="0" tIns="0" rIns="0" bIns="0" rtlCol="0" anchor="ctr">
            <a:normAutofit/>
          </a:bodyPr>
          <a:lstStyle>
            <a:lvl1pPr algn="l" defTabSz="914377" rtl="0" eaLnBrk="1" latinLnBrk="0" hangingPunct="1">
              <a:lnSpc>
                <a:spcPct val="90000"/>
              </a:lnSpc>
              <a:spcBef>
                <a:spcPct val="0"/>
              </a:spcBef>
              <a:buNone/>
              <a:defRPr sz="4400" b="1" i="0" kern="1200">
                <a:solidFill>
                  <a:srgbClr val="007078"/>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1219139">
              <a:buClr>
                <a:srgbClr val="000000"/>
              </a:buClr>
              <a:defRPr/>
            </a:pPr>
            <a:r>
              <a:rPr lang="nb-NO" sz="2500">
                <a:sym typeface="Arial"/>
              </a:rPr>
              <a:t>Gruppeoppgave 1: Jobbressurser</a:t>
            </a:r>
          </a:p>
        </p:txBody>
      </p:sp>
      <p:grpSp>
        <p:nvGrpSpPr>
          <p:cNvPr id="28" name="Group 27">
            <a:extLst>
              <a:ext uri="{FF2B5EF4-FFF2-40B4-BE49-F238E27FC236}">
                <a16:creationId xmlns:a16="http://schemas.microsoft.com/office/drawing/2014/main" id="{562572EF-8BE0-4F1A-8F41-B225AC7D1548}"/>
              </a:ext>
            </a:extLst>
          </p:cNvPr>
          <p:cNvGrpSpPr/>
          <p:nvPr/>
        </p:nvGrpSpPr>
        <p:grpSpPr>
          <a:xfrm>
            <a:off x="865031" y="4783065"/>
            <a:ext cx="3953823" cy="345605"/>
            <a:chOff x="3485826" y="1644088"/>
            <a:chExt cx="2656628" cy="555878"/>
          </a:xfrm>
          <a:solidFill>
            <a:srgbClr val="2D7C81"/>
          </a:solidFill>
        </p:grpSpPr>
        <p:sp>
          <p:nvSpPr>
            <p:cNvPr id="30" name="Rectangle 29">
              <a:extLst>
                <a:ext uri="{FF2B5EF4-FFF2-40B4-BE49-F238E27FC236}">
                  <a16:creationId xmlns:a16="http://schemas.microsoft.com/office/drawing/2014/main" id="{CE686319-76C9-4FB0-87ED-A65F3F91B24E}"/>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nb-NO" sz="1867" kern="0">
                <a:solidFill>
                  <a:srgbClr val="FFFFFF"/>
                </a:solidFill>
                <a:latin typeface="Arial"/>
                <a:sym typeface="Arial"/>
              </a:endParaRPr>
            </a:p>
          </p:txBody>
        </p:sp>
        <p:sp>
          <p:nvSpPr>
            <p:cNvPr id="31" name="TekstSylinder 1">
              <a:extLst>
                <a:ext uri="{FF2B5EF4-FFF2-40B4-BE49-F238E27FC236}">
                  <a16:creationId xmlns:a16="http://schemas.microsoft.com/office/drawing/2014/main" id="{46AC2281-9713-41C3-BD67-54530A079A09}"/>
                </a:ext>
              </a:extLst>
            </p:cNvPr>
            <p:cNvSpPr txBox="1"/>
            <p:nvPr/>
          </p:nvSpPr>
          <p:spPr>
            <a:xfrm>
              <a:off x="3547756" y="1644088"/>
              <a:ext cx="2015010" cy="532013"/>
            </a:xfrm>
            <a:prstGeom prst="rect">
              <a:avLst/>
            </a:prstGeom>
            <a:noFill/>
            <a:ln>
              <a:noFill/>
            </a:ln>
          </p:spPr>
          <p:txBody>
            <a:bodyPr spcFirstLastPara="1" wrap="square" lIns="0" tIns="7700"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defTabSz="1219170">
                <a:buClr>
                  <a:srgbClr val="000000"/>
                </a:buClr>
                <a:defRPr/>
              </a:pPr>
              <a:br>
                <a:rPr lang="nb-NO" sz="1867" kern="0">
                  <a:sym typeface="Arial"/>
                </a:rPr>
              </a:br>
              <a:r>
                <a:rPr lang="nb-NO" sz="1600" kern="0">
                  <a:solidFill>
                    <a:srgbClr val="FFFFFF"/>
                  </a:solidFill>
                  <a:sym typeface="Arial"/>
                </a:rPr>
                <a:t>Agenda</a:t>
              </a:r>
              <a:endParaRPr lang="nb-NO" sz="1867" kern="0">
                <a:solidFill>
                  <a:srgbClr val="FFFFFF"/>
                </a:solidFill>
                <a:sym typeface="Arial"/>
              </a:endParaRPr>
            </a:p>
          </p:txBody>
        </p:sp>
      </p:grpSp>
      <p:sp>
        <p:nvSpPr>
          <p:cNvPr id="33" name="TextBox 32">
            <a:extLst>
              <a:ext uri="{FF2B5EF4-FFF2-40B4-BE49-F238E27FC236}">
                <a16:creationId xmlns:a16="http://schemas.microsoft.com/office/drawing/2014/main" id="{2F208EF8-F3CA-44F2-9B20-0A10B9A09956}"/>
              </a:ext>
            </a:extLst>
          </p:cNvPr>
          <p:cNvSpPr txBox="1"/>
          <p:nvPr/>
        </p:nvSpPr>
        <p:spPr>
          <a:xfrm>
            <a:off x="785306" y="5219828"/>
            <a:ext cx="3917415" cy="851515"/>
          </a:xfrm>
          <a:prstGeom prst="rect">
            <a:avLst/>
          </a:prstGeom>
          <a:noFill/>
        </p:spPr>
        <p:txBody>
          <a:bodyPr wrap="square" rtlCol="0">
            <a:spAutoFit/>
          </a:bodyPr>
          <a:lstStyle/>
          <a:p>
            <a:pPr defTabSz="1219170">
              <a:spcBef>
                <a:spcPts val="400"/>
              </a:spcBef>
              <a:spcAft>
                <a:spcPts val="400"/>
              </a:spcAft>
              <a:buClr>
                <a:srgbClr val="000000"/>
              </a:buClr>
              <a:defRPr/>
            </a:pPr>
            <a:r>
              <a:rPr lang="nb-NO" sz="1200" b="1" kern="0">
                <a:solidFill>
                  <a:srgbClr val="FFFFFF"/>
                </a:solidFill>
                <a:latin typeface="Open Sans" panose="020B0604020202020204" charset="0"/>
                <a:ea typeface="Open Sans" panose="020B0604020202020204" charset="0"/>
                <a:cs typeface="Open Sans" panose="020B0604020202020204" charset="0"/>
                <a:sym typeface="Arial"/>
              </a:rPr>
              <a:t>TID</a:t>
            </a:r>
            <a:r>
              <a:rPr lang="nb-NO" sz="1200" kern="0">
                <a:solidFill>
                  <a:srgbClr val="FFFFFF"/>
                </a:solidFill>
                <a:latin typeface="Open Sans" panose="020B0604020202020204" charset="0"/>
                <a:ea typeface="Open Sans" panose="020B0604020202020204" charset="0"/>
                <a:cs typeface="Open Sans" panose="020B0604020202020204" charset="0"/>
                <a:sym typeface="Arial"/>
              </a:rPr>
              <a:t>: 30 minutter</a:t>
            </a:r>
          </a:p>
          <a:p>
            <a:pPr defTabSz="1219170">
              <a:spcBef>
                <a:spcPts val="400"/>
              </a:spcBef>
              <a:spcAft>
                <a:spcPts val="400"/>
              </a:spcAft>
              <a:buClr>
                <a:srgbClr val="000000"/>
              </a:buClr>
              <a:defRPr/>
            </a:pPr>
            <a:r>
              <a:rPr lang="nb-NO" sz="1200" b="1" kern="0">
                <a:solidFill>
                  <a:srgbClr val="FFFFFF"/>
                </a:solidFill>
                <a:latin typeface="Open Sans" panose="020B0604020202020204" charset="0"/>
                <a:ea typeface="Open Sans" panose="020B0604020202020204" charset="0"/>
                <a:cs typeface="Open Sans" panose="020B0604020202020204" charset="0"/>
                <a:sym typeface="Arial"/>
              </a:rPr>
              <a:t>Fasilitator</a:t>
            </a:r>
            <a:r>
              <a:rPr lang="nb-NO" sz="1200" kern="0">
                <a:solidFill>
                  <a:srgbClr val="FFFFFF"/>
                </a:solidFill>
                <a:latin typeface="Open Sans" panose="020B0604020202020204" charset="0"/>
                <a:ea typeface="Open Sans" panose="020B0604020202020204" charset="0"/>
                <a:cs typeface="Open Sans" panose="020B0604020202020204" charset="0"/>
                <a:sym typeface="Arial"/>
              </a:rPr>
              <a:t>: Partsgruppen</a:t>
            </a:r>
          </a:p>
          <a:p>
            <a:pPr defTabSz="1219170">
              <a:spcBef>
                <a:spcPts val="400"/>
              </a:spcBef>
              <a:spcAft>
                <a:spcPts val="400"/>
              </a:spcAft>
              <a:buClr>
                <a:srgbClr val="000000"/>
              </a:buClr>
              <a:defRPr/>
            </a:pPr>
            <a:r>
              <a:rPr lang="nb-NO" sz="1200" b="1" kern="0">
                <a:solidFill>
                  <a:srgbClr val="FFFFFF"/>
                </a:solidFill>
                <a:latin typeface="Open Sans" panose="020B0604020202020204" charset="0"/>
                <a:ea typeface="Open Sans" panose="020B0604020202020204" charset="0"/>
                <a:cs typeface="Open Sans" panose="020B0604020202020204" charset="0"/>
                <a:sym typeface="Arial"/>
              </a:rPr>
              <a:t>Referent</a:t>
            </a:r>
            <a:r>
              <a:rPr lang="nb-NO" sz="1200" kern="0">
                <a:solidFill>
                  <a:srgbClr val="FFFFFF"/>
                </a:solidFill>
                <a:latin typeface="Open Sans" panose="020B0604020202020204" charset="0"/>
                <a:ea typeface="Open Sans" panose="020B0604020202020204" charset="0"/>
                <a:cs typeface="Open Sans" panose="020B0604020202020204" charset="0"/>
                <a:sym typeface="Arial"/>
              </a:rPr>
              <a:t>: Velg en  ipartsgruppen</a:t>
            </a:r>
          </a:p>
        </p:txBody>
      </p:sp>
      <p:sp>
        <p:nvSpPr>
          <p:cNvPr id="34" name="TextBox 33">
            <a:extLst>
              <a:ext uri="{FF2B5EF4-FFF2-40B4-BE49-F238E27FC236}">
                <a16:creationId xmlns:a16="http://schemas.microsoft.com/office/drawing/2014/main" id="{D912A386-96B0-42E6-BF60-060FDD1DB9ED}"/>
              </a:ext>
            </a:extLst>
          </p:cNvPr>
          <p:cNvSpPr txBox="1"/>
          <p:nvPr/>
        </p:nvSpPr>
        <p:spPr>
          <a:xfrm>
            <a:off x="817924" y="2596940"/>
            <a:ext cx="3917415" cy="646331"/>
          </a:xfrm>
          <a:prstGeom prst="rect">
            <a:avLst/>
          </a:prstGeom>
          <a:noFill/>
        </p:spPr>
        <p:txBody>
          <a:bodyPr wrap="square" rtlCol="0">
            <a:spAutoFit/>
          </a:bodyPr>
          <a:lstStyle/>
          <a:p>
            <a:pPr defTabSz="1219170">
              <a:spcBef>
                <a:spcPts val="400"/>
              </a:spcBef>
              <a:spcAft>
                <a:spcPts val="400"/>
              </a:spcAft>
              <a:buClr>
                <a:srgbClr val="000000"/>
              </a:buClr>
              <a:buSzPts val="1000"/>
              <a:defRPr/>
            </a:pPr>
            <a:r>
              <a:rPr lang="nb-NO" sz="1200" kern="0">
                <a:solidFill>
                  <a:srgbClr val="FFFFFF"/>
                </a:solidFill>
                <a:latin typeface="Open Sans" panose="020B0604020202020204" charset="0"/>
                <a:ea typeface="Open Sans" panose="020B0604020202020204" charset="0"/>
                <a:cs typeface="Open Sans" panose="020B0604020202020204" charset="0"/>
                <a:sym typeface="Open Sans"/>
              </a:rPr>
              <a:t>Reflektere over de faktorer som skaper et godt arbeidsmiljø og hvordan hver av dere  bidrar til å levendgjøre disse faktorene. </a:t>
            </a:r>
          </a:p>
        </p:txBody>
      </p:sp>
      <p:sp>
        <p:nvSpPr>
          <p:cNvPr id="35" name="TextBox 34">
            <a:extLst>
              <a:ext uri="{FF2B5EF4-FFF2-40B4-BE49-F238E27FC236}">
                <a16:creationId xmlns:a16="http://schemas.microsoft.com/office/drawing/2014/main" id="{B88D36AC-3290-4A7B-BAEC-A68E2D2FA330}"/>
              </a:ext>
            </a:extLst>
          </p:cNvPr>
          <p:cNvSpPr txBox="1"/>
          <p:nvPr/>
        </p:nvSpPr>
        <p:spPr>
          <a:xfrm>
            <a:off x="834701" y="3765657"/>
            <a:ext cx="3917415" cy="1015663"/>
          </a:xfrm>
          <a:prstGeom prst="rect">
            <a:avLst/>
          </a:prstGeom>
          <a:noFill/>
        </p:spPr>
        <p:txBody>
          <a:bodyPr wrap="square" rtlCol="0">
            <a:spAutoFit/>
          </a:bodyPr>
          <a:lstStyle/>
          <a:p>
            <a:pPr defTabSz="1219170">
              <a:spcBef>
                <a:spcPts val="400"/>
              </a:spcBef>
              <a:spcAft>
                <a:spcPts val="400"/>
              </a:spcAft>
              <a:buClr>
                <a:srgbClr val="000000"/>
              </a:buClr>
              <a:buSzPts val="1000"/>
              <a:defRPr/>
            </a:pPr>
            <a:r>
              <a:rPr lang="nb-NO" sz="1200" kern="0">
                <a:solidFill>
                  <a:srgbClr val="FFFFFF"/>
                </a:solidFill>
                <a:latin typeface="Open Sans" panose="020B0604020202020204" charset="0"/>
                <a:ea typeface="Open Sans" panose="020B0604020202020204" charset="0"/>
                <a:cs typeface="Open Sans" panose="020B0604020202020204" charset="0"/>
                <a:sym typeface="Open Sans"/>
              </a:rPr>
              <a:t>Alle Ressursers( grønne ballonnger) skal være dokumentert med minst ett eksempel som beskriver hva vi gjør for å få dette til. Eksempel: «Hos oss praktiserer vi trygghet i svært stor grad og det vises gjennom at vi …»</a:t>
            </a:r>
          </a:p>
        </p:txBody>
      </p:sp>
      <p:sp>
        <p:nvSpPr>
          <p:cNvPr id="36" name="Text Placeholder 4">
            <a:extLst>
              <a:ext uri="{FF2B5EF4-FFF2-40B4-BE49-F238E27FC236}">
                <a16:creationId xmlns:a16="http://schemas.microsoft.com/office/drawing/2014/main" id="{8E3EF579-D139-4F41-98DA-B90DF9C0C6F7}"/>
              </a:ext>
            </a:extLst>
          </p:cNvPr>
          <p:cNvSpPr txBox="1">
            <a:spLocks/>
          </p:cNvSpPr>
          <p:nvPr/>
        </p:nvSpPr>
        <p:spPr>
          <a:xfrm>
            <a:off x="8637297" y="1982752"/>
            <a:ext cx="2689673" cy="362124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8466" defTabSz="1219170">
              <a:buClr>
                <a:srgbClr val="5B6670"/>
              </a:buClr>
              <a:defRPr/>
            </a:pPr>
            <a:endParaRPr lang="nb-NO" sz="1333" b="1"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r>
              <a:rPr lang="nb-NO" sz="1333" b="1" kern="0">
                <a:solidFill>
                  <a:srgbClr val="042827"/>
                </a:solidFill>
                <a:latin typeface="Open Sans" panose="020B0604020202020204" charset="0"/>
                <a:ea typeface="Open Sans" panose="020B0604020202020204" charset="0"/>
                <a:cs typeface="Open Sans" panose="020B0604020202020204" charset="0"/>
              </a:rPr>
              <a:t>B) I plenum </a:t>
            </a:r>
          </a:p>
          <a:p>
            <a:pPr marL="8466" defTabSz="1219170">
              <a:buClr>
                <a:srgbClr val="5B6670"/>
              </a:buClr>
              <a:defRPr/>
            </a:pPr>
            <a:endParaRPr lang="nb-NO" sz="1333" b="1"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endParaRPr lang="nb-NO" sz="1333"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r>
              <a:rPr lang="nb-NO" sz="1333" kern="0">
                <a:solidFill>
                  <a:srgbClr val="042827"/>
                </a:solidFill>
                <a:latin typeface="Open Sans" panose="020B0604020202020204" charset="0"/>
                <a:ea typeface="Open Sans" panose="020B0604020202020204" charset="0"/>
                <a:cs typeface="Open Sans" panose="020B0604020202020204" charset="0"/>
              </a:rPr>
              <a:t>Alle sammenligner sine positive faktorer. ​Hvilke faktorer har vi felles? ​</a:t>
            </a:r>
          </a:p>
          <a:p>
            <a:pPr marL="8466" defTabSz="1219170">
              <a:buClr>
                <a:srgbClr val="5B6670"/>
              </a:buClr>
              <a:defRPr/>
            </a:pPr>
            <a:endParaRPr lang="nb-NO" sz="1333"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r>
              <a:rPr lang="nb-NO" sz="1333" kern="0">
                <a:solidFill>
                  <a:srgbClr val="042827"/>
                </a:solidFill>
                <a:latin typeface="Open Sans" panose="020B0604020202020204" charset="0"/>
                <a:ea typeface="Open Sans" panose="020B0604020202020204" charset="0"/>
                <a:cs typeface="Open Sans" panose="020B0604020202020204" charset="0"/>
              </a:rPr>
              <a:t>Snakk sammen om faktorene og legg vekt på å frem eksempler på hvordan dette praktiseres / vises i hverdagen. </a:t>
            </a:r>
          </a:p>
          <a:p>
            <a:pPr marL="8466" defTabSz="1219170">
              <a:buClr>
                <a:srgbClr val="5B6670"/>
              </a:buClr>
              <a:defRPr/>
            </a:pPr>
            <a:endParaRPr lang="nb-NO" sz="1333"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endParaRPr lang="nb-NO" sz="1333" kern="0">
              <a:solidFill>
                <a:srgbClr val="042827"/>
              </a:solidFill>
              <a:latin typeface="Open Sans" panose="020B0604020202020204" charset="0"/>
              <a:ea typeface="Open Sans" panose="020B0604020202020204" charset="0"/>
              <a:cs typeface="Open Sans" panose="020B0604020202020204" charset="0"/>
            </a:endParaRPr>
          </a:p>
        </p:txBody>
      </p:sp>
      <p:sp>
        <p:nvSpPr>
          <p:cNvPr id="37" name="Text Placeholder 4">
            <a:extLst>
              <a:ext uri="{FF2B5EF4-FFF2-40B4-BE49-F238E27FC236}">
                <a16:creationId xmlns:a16="http://schemas.microsoft.com/office/drawing/2014/main" id="{981881ED-3136-4EA3-8FB2-B4DDCF7B53B3}"/>
              </a:ext>
            </a:extLst>
          </p:cNvPr>
          <p:cNvSpPr txBox="1">
            <a:spLocks/>
          </p:cNvSpPr>
          <p:nvPr/>
        </p:nvSpPr>
        <p:spPr>
          <a:xfrm>
            <a:off x="717636" y="1152134"/>
            <a:ext cx="6483264" cy="67440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8466" defTabSz="1219170">
              <a:buClr>
                <a:srgbClr val="5B6670"/>
              </a:buClr>
              <a:defRPr/>
            </a:pPr>
            <a:r>
              <a:rPr lang="nb-NO" sz="1200" kern="0">
                <a:solidFill>
                  <a:srgbClr val="2D7C81"/>
                </a:solidFill>
                <a:latin typeface="Open Sans" panose="020B0604020202020204" charset="0"/>
                <a:ea typeface="Open Sans" panose="020B0604020202020204" charset="0"/>
                <a:cs typeface="Open Sans" panose="020B0604020202020204" charset="0"/>
              </a:rPr>
              <a:t>Oppgaven handler om jobbressurser – altså de grønne balongene i modellen.  </a:t>
            </a:r>
          </a:p>
        </p:txBody>
      </p:sp>
      <p:sp>
        <p:nvSpPr>
          <p:cNvPr id="38" name="Rectangle 37">
            <a:extLst>
              <a:ext uri="{FF2B5EF4-FFF2-40B4-BE49-F238E27FC236}">
                <a16:creationId xmlns:a16="http://schemas.microsoft.com/office/drawing/2014/main" id="{7EC034E7-FF6F-43DF-8F0F-0E6018ED68A0}"/>
              </a:ext>
            </a:extLst>
          </p:cNvPr>
          <p:cNvSpPr/>
          <p:nvPr/>
        </p:nvSpPr>
        <p:spPr>
          <a:xfrm>
            <a:off x="5291901" y="2231763"/>
            <a:ext cx="3036000" cy="4126609"/>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nb-NO" sz="2400" kern="0">
              <a:solidFill>
                <a:srgbClr val="FFFFFF"/>
              </a:solidFill>
              <a:latin typeface="Arial"/>
              <a:sym typeface="Arial"/>
            </a:endParaRPr>
          </a:p>
        </p:txBody>
      </p:sp>
      <p:sp>
        <p:nvSpPr>
          <p:cNvPr id="39" name="Text Placeholder 4">
            <a:extLst>
              <a:ext uri="{FF2B5EF4-FFF2-40B4-BE49-F238E27FC236}">
                <a16:creationId xmlns:a16="http://schemas.microsoft.com/office/drawing/2014/main" id="{0AFD589B-BC85-4DC0-BFB7-F96AC26040F9}"/>
              </a:ext>
            </a:extLst>
          </p:cNvPr>
          <p:cNvSpPr txBox="1">
            <a:spLocks/>
          </p:cNvSpPr>
          <p:nvPr/>
        </p:nvSpPr>
        <p:spPr>
          <a:xfrm>
            <a:off x="5289831" y="2236882"/>
            <a:ext cx="3195159" cy="41214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8466" defTabSz="1219170">
              <a:buClr>
                <a:srgbClr val="5B6670"/>
              </a:buClr>
              <a:defRPr/>
            </a:pPr>
            <a:r>
              <a:rPr lang="nb-NO" sz="1333" b="1" kern="0">
                <a:solidFill>
                  <a:srgbClr val="042827"/>
                </a:solidFill>
                <a:latin typeface="Open Sans" panose="020B0604020202020204" charset="0"/>
                <a:ea typeface="Open Sans" panose="020B0604020202020204" charset="0"/>
                <a:cs typeface="Open Sans" panose="020B0604020202020204" charset="0"/>
              </a:rPr>
              <a:t>A) Individuelt </a:t>
            </a:r>
          </a:p>
          <a:p>
            <a:pPr marL="8466" defTabSz="1219170">
              <a:buClr>
                <a:srgbClr val="5B6670"/>
              </a:buClr>
              <a:defRPr/>
            </a:pPr>
            <a:endParaRPr lang="nb-NO" sz="1333" b="1"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endParaRPr lang="nb-NO" sz="1333"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r>
              <a:rPr lang="nb-NO" sz="1333" kern="0">
                <a:solidFill>
                  <a:srgbClr val="042827"/>
                </a:solidFill>
                <a:latin typeface="Open Sans" panose="020B0604020202020204" charset="0"/>
                <a:ea typeface="Open Sans" panose="020B0604020202020204" charset="0"/>
                <a:cs typeface="Open Sans" panose="020B0604020202020204" charset="0"/>
              </a:rPr>
              <a:t>I modellen, se på ressursene -  de grønne ballongene. Hvilke beskriver arbeidsmiljøet på vår arbeidsplass?  </a:t>
            </a:r>
          </a:p>
          <a:p>
            <a:pPr marL="8466" defTabSz="1219170">
              <a:buClr>
                <a:srgbClr val="5B6670"/>
              </a:buClr>
              <a:defRPr/>
            </a:pPr>
            <a:endParaRPr lang="nb-NO" sz="1333"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r>
              <a:rPr lang="nb-NO" sz="1333" kern="0">
                <a:solidFill>
                  <a:srgbClr val="042827"/>
                </a:solidFill>
                <a:latin typeface="Open Sans" panose="020B0604020202020204" charset="0"/>
                <a:ea typeface="Open Sans" panose="020B0604020202020204" charset="0"/>
                <a:cs typeface="Open Sans" panose="020B0604020202020204" charset="0"/>
              </a:rPr>
              <a:t>Velg 1-3 «ballonger» som representerer oss på en god måte, ved at du for eksempel kan si: «Vi praktiserer faktoren </a:t>
            </a:r>
            <a:r>
              <a:rPr lang="nb-NO" sz="1333" i="1" kern="0">
                <a:solidFill>
                  <a:srgbClr val="042827"/>
                </a:solidFill>
                <a:latin typeface="Open Sans" panose="020B0604020202020204" charset="0"/>
                <a:ea typeface="Open Sans" panose="020B0604020202020204" charset="0"/>
                <a:cs typeface="Open Sans" panose="020B0604020202020204" charset="0"/>
              </a:rPr>
              <a:t>trygghet*</a:t>
            </a:r>
            <a:r>
              <a:rPr lang="nb-NO" sz="1333" kern="0">
                <a:solidFill>
                  <a:srgbClr val="042827"/>
                </a:solidFill>
                <a:latin typeface="Open Sans" panose="020B0604020202020204" charset="0"/>
                <a:ea typeface="Open Sans" panose="020B0604020202020204" charset="0"/>
                <a:cs typeface="Open Sans" panose="020B0604020202020204" charset="0"/>
              </a:rPr>
              <a:t> hos oss på en god / svært god måte»</a:t>
            </a:r>
          </a:p>
          <a:p>
            <a:pPr marL="8466" defTabSz="1219170">
              <a:buClr>
                <a:srgbClr val="5B6670"/>
              </a:buClr>
              <a:defRPr/>
            </a:pPr>
            <a:endParaRPr lang="nb-NO" sz="1333"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r>
              <a:rPr lang="nb-NO" sz="1333" kern="0">
                <a:solidFill>
                  <a:srgbClr val="042827"/>
                </a:solidFill>
                <a:latin typeface="Open Sans" panose="020B0604020202020204" charset="0"/>
                <a:ea typeface="Open Sans" panose="020B0604020202020204" charset="0"/>
                <a:cs typeface="Open Sans" panose="020B0604020202020204" charset="0"/>
              </a:rPr>
              <a:t>Skriv ned på et ark eller gule lapper</a:t>
            </a:r>
          </a:p>
          <a:p>
            <a:pPr marL="8466" defTabSz="1219170">
              <a:buClr>
                <a:srgbClr val="5B6670"/>
              </a:buClr>
              <a:defRPr/>
            </a:pPr>
            <a:endParaRPr lang="nb-NO" sz="1050"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endParaRPr lang="nb-NO" sz="1050"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r>
              <a:rPr lang="nb-NO" sz="1050" kern="0">
                <a:solidFill>
                  <a:srgbClr val="042827"/>
                </a:solidFill>
                <a:latin typeface="Open Sans" panose="020B0604020202020204" charset="0"/>
                <a:ea typeface="Open Sans" panose="020B0604020202020204" charset="0"/>
                <a:cs typeface="Open Sans" panose="020B0604020202020204" charset="0"/>
              </a:rPr>
              <a:t>*«Trygghet» er her kun brukt som et eksempel  </a:t>
            </a:r>
          </a:p>
          <a:p>
            <a:pPr marL="8466" defTabSz="1219170">
              <a:buClr>
                <a:srgbClr val="5B6670"/>
              </a:buClr>
              <a:defRPr/>
            </a:pPr>
            <a:endParaRPr lang="nb-NO" sz="1333"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endParaRPr lang="nb-NO" sz="1333" kern="0">
              <a:solidFill>
                <a:srgbClr val="042827"/>
              </a:solidFill>
              <a:latin typeface="Open Sans" panose="020B0604020202020204" charset="0"/>
              <a:ea typeface="Open Sans" panose="020B0604020202020204" charset="0"/>
              <a:cs typeface="Open Sans" panose="020B0604020202020204" charset="0"/>
            </a:endParaRPr>
          </a:p>
        </p:txBody>
      </p:sp>
      <p:pic>
        <p:nvPicPr>
          <p:cNvPr id="42" name="Picture 41">
            <a:extLst>
              <a:ext uri="{FF2B5EF4-FFF2-40B4-BE49-F238E27FC236}">
                <a16:creationId xmlns:a16="http://schemas.microsoft.com/office/drawing/2014/main" id="{A5E64FA3-6537-4B67-ACBB-0EA5B85A44D2}"/>
              </a:ext>
            </a:extLst>
          </p:cNvPr>
          <p:cNvPicPr>
            <a:picLocks noChangeAspect="1"/>
          </p:cNvPicPr>
          <p:nvPr/>
        </p:nvPicPr>
        <p:blipFill>
          <a:blip r:embed="rId3"/>
          <a:stretch>
            <a:fillRect/>
          </a:stretch>
        </p:blipFill>
        <p:spPr>
          <a:xfrm>
            <a:off x="10038720" y="10509"/>
            <a:ext cx="2090712" cy="1447761"/>
          </a:xfrm>
          <a:prstGeom prst="rect">
            <a:avLst/>
          </a:prstGeom>
        </p:spPr>
      </p:pic>
      <p:sp>
        <p:nvSpPr>
          <p:cNvPr id="3" name="TextBox 2">
            <a:extLst>
              <a:ext uri="{FF2B5EF4-FFF2-40B4-BE49-F238E27FC236}">
                <a16:creationId xmlns:a16="http://schemas.microsoft.com/office/drawing/2014/main" id="{6B333A84-0959-4BA4-B2D6-56F287E17059}"/>
              </a:ext>
            </a:extLst>
          </p:cNvPr>
          <p:cNvSpPr txBox="1"/>
          <p:nvPr/>
        </p:nvSpPr>
        <p:spPr>
          <a:xfrm>
            <a:off x="5289831" y="1886410"/>
            <a:ext cx="945921" cy="379656"/>
          </a:xfrm>
          <a:prstGeom prst="rect">
            <a:avLst/>
          </a:prstGeom>
          <a:noFill/>
        </p:spPr>
        <p:txBody>
          <a:bodyPr wrap="square" rtlCol="0">
            <a:spAutoFit/>
          </a:bodyPr>
          <a:lstStyle/>
          <a:p>
            <a:pPr defTabSz="1219170">
              <a:buClr>
                <a:srgbClr val="000000"/>
              </a:buClr>
              <a:defRPr/>
            </a:pPr>
            <a:r>
              <a:rPr lang="nb-NO" sz="1867" kern="0">
                <a:solidFill>
                  <a:srgbClr val="2D7C81"/>
                </a:solidFill>
                <a:latin typeface="Arial"/>
                <a:cs typeface="Arial"/>
                <a:sym typeface="Arial"/>
              </a:rPr>
              <a:t>5 min</a:t>
            </a:r>
          </a:p>
        </p:txBody>
      </p:sp>
      <p:sp>
        <p:nvSpPr>
          <p:cNvPr id="45" name="TextBox 44">
            <a:extLst>
              <a:ext uri="{FF2B5EF4-FFF2-40B4-BE49-F238E27FC236}">
                <a16:creationId xmlns:a16="http://schemas.microsoft.com/office/drawing/2014/main" id="{7E531411-D3E6-4F85-8D1A-18C6456A6E07}"/>
              </a:ext>
            </a:extLst>
          </p:cNvPr>
          <p:cNvSpPr txBox="1"/>
          <p:nvPr/>
        </p:nvSpPr>
        <p:spPr>
          <a:xfrm>
            <a:off x="9804479" y="1890733"/>
            <a:ext cx="1370184" cy="379656"/>
          </a:xfrm>
          <a:prstGeom prst="rect">
            <a:avLst/>
          </a:prstGeom>
          <a:noFill/>
        </p:spPr>
        <p:txBody>
          <a:bodyPr wrap="square" rtlCol="0">
            <a:spAutoFit/>
          </a:bodyPr>
          <a:lstStyle/>
          <a:p>
            <a:pPr defTabSz="1219170">
              <a:buClr>
                <a:srgbClr val="000000"/>
              </a:buClr>
              <a:defRPr/>
            </a:pPr>
            <a:r>
              <a:rPr lang="nb-NO" sz="1867" kern="0">
                <a:solidFill>
                  <a:srgbClr val="2D7C81"/>
                </a:solidFill>
                <a:latin typeface="Arial"/>
                <a:cs typeface="Arial"/>
                <a:sym typeface="Arial"/>
              </a:rPr>
              <a:t>20 min</a:t>
            </a:r>
          </a:p>
        </p:txBody>
      </p:sp>
      <p:cxnSp>
        <p:nvCxnSpPr>
          <p:cNvPr id="6" name="Straight Connector 5">
            <a:extLst>
              <a:ext uri="{FF2B5EF4-FFF2-40B4-BE49-F238E27FC236}">
                <a16:creationId xmlns:a16="http://schemas.microsoft.com/office/drawing/2014/main" id="{BC6D19C6-465A-4D14-82B4-EDAB9AF88783}"/>
              </a:ext>
            </a:extLst>
          </p:cNvPr>
          <p:cNvCxnSpPr>
            <a:cxnSpLocks/>
          </p:cNvCxnSpPr>
          <p:nvPr/>
        </p:nvCxnSpPr>
        <p:spPr>
          <a:xfrm>
            <a:off x="858134" y="3492898"/>
            <a:ext cx="39538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85DD5E-ACA6-4DAB-9F9A-168B472FAA77}"/>
              </a:ext>
            </a:extLst>
          </p:cNvPr>
          <p:cNvCxnSpPr>
            <a:cxnSpLocks/>
          </p:cNvCxnSpPr>
          <p:nvPr/>
        </p:nvCxnSpPr>
        <p:spPr>
          <a:xfrm>
            <a:off x="858134" y="4820520"/>
            <a:ext cx="39538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9D96123-AD2F-41C7-8815-F4EE407610E3}"/>
              </a:ext>
            </a:extLst>
          </p:cNvPr>
          <p:cNvCxnSpPr>
            <a:cxnSpLocks/>
          </p:cNvCxnSpPr>
          <p:nvPr/>
        </p:nvCxnSpPr>
        <p:spPr>
          <a:xfrm>
            <a:off x="858134" y="6364759"/>
            <a:ext cx="39538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13D5C4F-6CED-49AA-81ED-5C732478C95F}"/>
              </a:ext>
            </a:extLst>
          </p:cNvPr>
          <p:cNvCxnSpPr>
            <a:cxnSpLocks/>
          </p:cNvCxnSpPr>
          <p:nvPr/>
        </p:nvCxnSpPr>
        <p:spPr>
          <a:xfrm>
            <a:off x="858134" y="2191472"/>
            <a:ext cx="395382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4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309DC2A-8F44-423D-88BB-5526112ECF0F}"/>
              </a:ext>
            </a:extLst>
          </p:cNvPr>
          <p:cNvGraphicFramePr>
            <a:graphicFrameLocks noGrp="1"/>
          </p:cNvGraphicFramePr>
          <p:nvPr>
            <p:extLst>
              <p:ext uri="{D42A27DB-BD31-4B8C-83A1-F6EECF244321}">
                <p14:modId xmlns:p14="http://schemas.microsoft.com/office/powerpoint/2010/main" val="1593798523"/>
              </p:ext>
            </p:extLst>
          </p:nvPr>
        </p:nvGraphicFramePr>
        <p:xfrm>
          <a:off x="1093667" y="1667932"/>
          <a:ext cx="7957200" cy="3820814"/>
        </p:xfrm>
        <a:graphic>
          <a:graphicData uri="http://schemas.openxmlformats.org/drawingml/2006/table">
            <a:tbl>
              <a:tblPr firstRow="1" bandRow="1">
                <a:tableStyleId>{F5AB1C69-6EDB-4FF4-983F-18BD219EF322}</a:tableStyleId>
              </a:tblPr>
              <a:tblGrid>
                <a:gridCol w="7957200">
                  <a:extLst>
                    <a:ext uri="{9D8B030D-6E8A-4147-A177-3AD203B41FA5}">
                      <a16:colId xmlns:a16="http://schemas.microsoft.com/office/drawing/2014/main" val="3455149515"/>
                    </a:ext>
                  </a:extLst>
                </a:gridCol>
              </a:tblGrid>
              <a:tr h="655971">
                <a:tc>
                  <a:txBody>
                    <a:bodyPr/>
                    <a:lstStyle/>
                    <a:p>
                      <a:pPr algn="ctr"/>
                      <a:r>
                        <a:rPr lang="nb-NO" sz="1600" b="1">
                          <a:solidFill>
                            <a:schemeClr val="bg1"/>
                          </a:solidFill>
                          <a:latin typeface="Open Sans" panose="020B0604020202020204" charset="0"/>
                          <a:ea typeface="Open Sans" panose="020B0604020202020204" charset="0"/>
                          <a:cs typeface="Open Sans" panose="020B0604020202020204" charset="0"/>
                        </a:rPr>
                        <a:t>B) PLEMNUM: </a:t>
                      </a:r>
                      <a:r>
                        <a:rPr lang="nb-NO" sz="1600" b="1">
                          <a:solidFill>
                            <a:schemeClr val="bg1"/>
                          </a:solidFill>
                        </a:rPr>
                        <a:t>Sammenlign de </a:t>
                      </a:r>
                    </a:p>
                    <a:p>
                      <a:pPr algn="ctr"/>
                      <a:r>
                        <a:rPr lang="nb-NO" sz="1600" b="1">
                          <a:solidFill>
                            <a:schemeClr val="bg1"/>
                          </a:solidFill>
                        </a:rPr>
                        <a:t>positive faktorene</a:t>
                      </a:r>
                    </a:p>
                  </a:txBody>
                  <a:tcPr marL="68580" marR="68580" marT="34291" marB="3429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D7C81"/>
                    </a:solidFill>
                  </a:tcPr>
                </a:tc>
                <a:extLst>
                  <a:ext uri="{0D108BD9-81ED-4DB2-BD59-A6C34878D82A}">
                    <a16:rowId xmlns:a16="http://schemas.microsoft.com/office/drawing/2014/main" val="273825120"/>
                  </a:ext>
                </a:extLst>
              </a:tr>
              <a:tr h="1084581">
                <a:tc>
                  <a:txBody>
                    <a:bodyPr/>
                    <a:lstStyle/>
                    <a:p>
                      <a:pPr marL="8466" defTabSz="1219170">
                        <a:buClr>
                          <a:srgbClr val="5B6670"/>
                        </a:buClr>
                        <a:defRPr/>
                      </a:pPr>
                      <a:r>
                        <a:rPr lang="nb-NO" sz="1200" kern="0">
                          <a:solidFill>
                            <a:srgbClr val="042827"/>
                          </a:solidFill>
                          <a:latin typeface="Open Sans" panose="020B0604020202020204" charset="0"/>
                          <a:ea typeface="Open Sans" panose="020B0604020202020204" charset="0"/>
                          <a:cs typeface="Open Sans" panose="020B0604020202020204" charset="0"/>
                        </a:rPr>
                        <a:t>Alle sammenligner sine positive faktorer. ​Hvilke faktorer har vi felles? ​Snakk sammen om faktorene og legg vekt på å frem eksempler på hvordan dette praktiseres / vises i hverdagen. </a:t>
                      </a:r>
                    </a:p>
                    <a:p>
                      <a:pPr marL="8466" defTabSz="1219170">
                        <a:buClr>
                          <a:srgbClr val="5B6670"/>
                        </a:buClr>
                        <a:defRPr/>
                      </a:pPr>
                      <a:endParaRPr lang="nb-NO" sz="1200" kern="0">
                        <a:solidFill>
                          <a:srgbClr val="042827"/>
                        </a:solidFill>
                        <a:latin typeface="Open Sans" panose="020B0604020202020204" charset="0"/>
                        <a:ea typeface="Open Sans" panose="020B0604020202020204" charset="0"/>
                        <a:cs typeface="Open Sans" panose="020B060402020202020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300">
                        <a:solidFill>
                          <a:srgbClr val="272C31"/>
                        </a:solidFill>
                        <a:cs typeface="Open Sans" panose="020B0604020202020204" charset="0"/>
                        <a:sym typeface="Arial"/>
                      </a:endParaRPr>
                    </a:p>
                  </a:txBody>
                  <a:tcPr marL="68580" marR="68580" marT="34291" marB="3429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5E6"/>
                    </a:solidFill>
                  </a:tcPr>
                </a:tc>
                <a:extLst>
                  <a:ext uri="{0D108BD9-81ED-4DB2-BD59-A6C34878D82A}">
                    <a16:rowId xmlns:a16="http://schemas.microsoft.com/office/drawing/2014/main" val="591612478"/>
                  </a:ext>
                </a:extLst>
              </a:tr>
              <a:tr h="208026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1200" b="0" i="1">
                          <a:solidFill>
                            <a:schemeClr val="tx1"/>
                          </a:solidFill>
                          <a:cs typeface="Open Sans" panose="020B0604020202020204" charset="0"/>
                          <a:sym typeface="Arial"/>
                        </a:rPr>
                        <a:t>Fyll ut..</a:t>
                      </a:r>
                      <a:endParaRPr lang="nb-NO" sz="12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2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2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2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2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2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2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2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2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2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200" b="0">
                        <a:solidFill>
                          <a:schemeClr val="tx1"/>
                        </a:solidFill>
                        <a:cs typeface="Open Sans" panose="020B0604020202020204" charset="0"/>
                        <a:sym typeface="Arial"/>
                      </a:endParaRPr>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0435230"/>
                  </a:ext>
                </a:extLst>
              </a:tr>
            </a:tbl>
          </a:graphicData>
        </a:graphic>
      </p:graphicFrame>
      <p:grpSp>
        <p:nvGrpSpPr>
          <p:cNvPr id="25" name="Group 24">
            <a:extLst>
              <a:ext uri="{FF2B5EF4-FFF2-40B4-BE49-F238E27FC236}">
                <a16:creationId xmlns:a16="http://schemas.microsoft.com/office/drawing/2014/main" id="{14FA97AF-2A63-4BC8-A32E-FA95E0BD8B22}"/>
              </a:ext>
            </a:extLst>
          </p:cNvPr>
          <p:cNvGrpSpPr/>
          <p:nvPr/>
        </p:nvGrpSpPr>
        <p:grpSpPr>
          <a:xfrm>
            <a:off x="1" y="1667934"/>
            <a:ext cx="625290" cy="3684236"/>
            <a:chOff x="0" y="0"/>
            <a:chExt cx="833718" cy="6858000"/>
          </a:xfrm>
          <a:solidFill>
            <a:schemeClr val="accent2"/>
          </a:solidFill>
        </p:grpSpPr>
        <p:sp>
          <p:nvSpPr>
            <p:cNvPr id="26" name="Rectangle 25">
              <a:extLst>
                <a:ext uri="{FF2B5EF4-FFF2-40B4-BE49-F238E27FC236}">
                  <a16:creationId xmlns:a16="http://schemas.microsoft.com/office/drawing/2014/main" id="{9A5E51B0-B22F-4BCC-9BB2-405F6B1D3407}"/>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b-NO" sz="1351">
                <a:solidFill>
                  <a:srgbClr val="FFFFFF"/>
                </a:solidFill>
                <a:latin typeface="Calibri" panose="020F0502020204030204"/>
                <a:sym typeface="Arial"/>
              </a:endParaRPr>
            </a:p>
          </p:txBody>
        </p:sp>
        <p:sp>
          <p:nvSpPr>
            <p:cNvPr id="27" name="TextBox 26">
              <a:extLst>
                <a:ext uri="{FF2B5EF4-FFF2-40B4-BE49-F238E27FC236}">
                  <a16:creationId xmlns:a16="http://schemas.microsoft.com/office/drawing/2014/main" id="{5C223441-4532-412D-9F5C-3421EEAD81A2}"/>
                </a:ext>
              </a:extLst>
            </p:cNvPr>
            <p:cNvSpPr txBox="1"/>
            <p:nvPr/>
          </p:nvSpPr>
          <p:spPr>
            <a:xfrm rot="16200000">
              <a:off x="-1621510" y="2086433"/>
              <a:ext cx="4030438" cy="677107"/>
            </a:xfrm>
            <a:prstGeom prst="rect">
              <a:avLst/>
            </a:prstGeom>
            <a:grpFill/>
            <a:ln>
              <a:noFill/>
            </a:ln>
          </p:spPr>
          <p:txBody>
            <a:bodyPr wrap="square" rtlCol="0">
              <a:spAutoFit/>
            </a:bodyPr>
            <a:lstStyle/>
            <a:p>
              <a:pPr defTabSz="685783">
                <a:defRPr/>
              </a:pPr>
              <a:r>
                <a:rPr lang="nb-NO" sz="2700">
                  <a:solidFill>
                    <a:srgbClr val="FFFFFF"/>
                  </a:solidFill>
                  <a:latin typeface="Calibri" panose="020F0502020204030204"/>
                  <a:cs typeface="Arial"/>
                  <a:sym typeface="Arial"/>
                </a:rPr>
                <a:t>NOTATARK</a:t>
              </a:r>
            </a:p>
          </p:txBody>
        </p:sp>
      </p:grpSp>
      <p:sp>
        <p:nvSpPr>
          <p:cNvPr id="2" name="Title 1">
            <a:extLst>
              <a:ext uri="{FF2B5EF4-FFF2-40B4-BE49-F238E27FC236}">
                <a16:creationId xmlns:a16="http://schemas.microsoft.com/office/drawing/2014/main" id="{E989381B-318B-4BE9-AA66-D1954FFF39BA}"/>
              </a:ext>
            </a:extLst>
          </p:cNvPr>
          <p:cNvSpPr>
            <a:spLocks noGrp="1"/>
          </p:cNvSpPr>
          <p:nvPr>
            <p:ph type="title"/>
          </p:nvPr>
        </p:nvSpPr>
        <p:spPr/>
        <p:txBody>
          <a:bodyPr>
            <a:normAutofit/>
          </a:bodyPr>
          <a:lstStyle/>
          <a:p>
            <a:pPr algn="l"/>
            <a:r>
              <a:rPr lang="nb-NO"/>
              <a:t>Gruppeoppgave 1: Jobbressurser</a:t>
            </a:r>
          </a:p>
        </p:txBody>
      </p:sp>
      <p:pic>
        <p:nvPicPr>
          <p:cNvPr id="7" name="Picture 6">
            <a:extLst>
              <a:ext uri="{FF2B5EF4-FFF2-40B4-BE49-F238E27FC236}">
                <a16:creationId xmlns:a16="http://schemas.microsoft.com/office/drawing/2014/main" id="{867B391D-2E6D-4D19-B905-5FCDBCA7F8B5}"/>
              </a:ext>
            </a:extLst>
          </p:cNvPr>
          <p:cNvPicPr>
            <a:picLocks noChangeAspect="1"/>
          </p:cNvPicPr>
          <p:nvPr/>
        </p:nvPicPr>
        <p:blipFill>
          <a:blip r:embed="rId2"/>
          <a:stretch>
            <a:fillRect/>
          </a:stretch>
        </p:blipFill>
        <p:spPr>
          <a:xfrm>
            <a:off x="10038720" y="10509"/>
            <a:ext cx="2090712" cy="1447761"/>
          </a:xfrm>
          <a:prstGeom prst="rect">
            <a:avLst/>
          </a:prstGeom>
        </p:spPr>
      </p:pic>
    </p:spTree>
    <p:extLst>
      <p:ext uri="{BB962C8B-B14F-4D97-AF65-F5344CB8AC3E}">
        <p14:creationId xmlns:p14="http://schemas.microsoft.com/office/powerpoint/2010/main" val="186009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E6265-2F2B-42E4-B57A-7C13DFBB78D3}"/>
              </a:ext>
            </a:extLst>
          </p:cNvPr>
          <p:cNvSpPr>
            <a:spLocks noGrp="1"/>
          </p:cNvSpPr>
          <p:nvPr>
            <p:ph type="title"/>
          </p:nvPr>
        </p:nvSpPr>
        <p:spPr/>
        <p:txBody>
          <a:bodyPr>
            <a:normAutofit/>
          </a:bodyPr>
          <a:lstStyle/>
          <a:p>
            <a:r>
              <a:rPr lang="nb-NO"/>
              <a:t>Samtalekort til </a:t>
            </a:r>
            <a:r>
              <a:rPr lang="nb-NO" err="1"/>
              <a:t>fasilitator</a:t>
            </a:r>
            <a:r>
              <a:rPr lang="nb-NO"/>
              <a:t>/møteleder</a:t>
            </a:r>
          </a:p>
        </p:txBody>
      </p:sp>
      <p:pic>
        <p:nvPicPr>
          <p:cNvPr id="3" name="Picture 2">
            <a:extLst>
              <a:ext uri="{FF2B5EF4-FFF2-40B4-BE49-F238E27FC236}">
                <a16:creationId xmlns:a16="http://schemas.microsoft.com/office/drawing/2014/main" id="{915F9A42-EAE2-4533-9D45-CE4600A5B2AE}"/>
              </a:ext>
            </a:extLst>
          </p:cNvPr>
          <p:cNvPicPr>
            <a:picLocks noChangeAspect="1"/>
          </p:cNvPicPr>
          <p:nvPr/>
        </p:nvPicPr>
        <p:blipFill rotWithShape="1">
          <a:blip r:embed="rId3"/>
          <a:srcRect r="14649"/>
          <a:stretch/>
        </p:blipFill>
        <p:spPr>
          <a:xfrm>
            <a:off x="266701" y="1952627"/>
            <a:ext cx="5829299" cy="3376883"/>
          </a:xfrm>
          <a:prstGeom prst="rect">
            <a:avLst/>
          </a:prstGeom>
          <a:ln>
            <a:solidFill>
              <a:srgbClr val="14555A"/>
            </a:solidFill>
          </a:ln>
        </p:spPr>
      </p:pic>
      <p:pic>
        <p:nvPicPr>
          <p:cNvPr id="4" name="Picture 3">
            <a:extLst>
              <a:ext uri="{FF2B5EF4-FFF2-40B4-BE49-F238E27FC236}">
                <a16:creationId xmlns:a16="http://schemas.microsoft.com/office/drawing/2014/main" id="{25745697-648F-4218-8675-0572DC582F99}"/>
              </a:ext>
            </a:extLst>
          </p:cNvPr>
          <p:cNvPicPr>
            <a:picLocks noChangeAspect="1"/>
          </p:cNvPicPr>
          <p:nvPr/>
        </p:nvPicPr>
        <p:blipFill>
          <a:blip r:embed="rId4"/>
          <a:stretch>
            <a:fillRect/>
          </a:stretch>
        </p:blipFill>
        <p:spPr>
          <a:xfrm>
            <a:off x="6269708" y="1952626"/>
            <a:ext cx="5813517" cy="3376881"/>
          </a:xfrm>
          <a:prstGeom prst="rect">
            <a:avLst/>
          </a:prstGeom>
          <a:ln>
            <a:solidFill>
              <a:srgbClr val="14555A"/>
            </a:solidFill>
          </a:ln>
        </p:spPr>
      </p:pic>
      <p:pic>
        <p:nvPicPr>
          <p:cNvPr id="5" name="Picture 4">
            <a:extLst>
              <a:ext uri="{FF2B5EF4-FFF2-40B4-BE49-F238E27FC236}">
                <a16:creationId xmlns:a16="http://schemas.microsoft.com/office/drawing/2014/main" id="{D99F746F-7172-408E-BEE5-9C98755503C2}"/>
              </a:ext>
            </a:extLst>
          </p:cNvPr>
          <p:cNvPicPr>
            <a:picLocks noChangeAspect="1"/>
          </p:cNvPicPr>
          <p:nvPr/>
        </p:nvPicPr>
        <p:blipFill>
          <a:blip r:embed="rId5"/>
          <a:stretch>
            <a:fillRect/>
          </a:stretch>
        </p:blipFill>
        <p:spPr>
          <a:xfrm>
            <a:off x="10038720" y="10509"/>
            <a:ext cx="2090712" cy="1447761"/>
          </a:xfrm>
          <a:prstGeom prst="rect">
            <a:avLst/>
          </a:prstGeom>
        </p:spPr>
      </p:pic>
    </p:spTree>
    <p:extLst>
      <p:ext uri="{BB962C8B-B14F-4D97-AF65-F5344CB8AC3E}">
        <p14:creationId xmlns:p14="http://schemas.microsoft.com/office/powerpoint/2010/main" val="2856413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1D8C99-2021-4197-8456-6405DC5A4B92}"/>
              </a:ext>
            </a:extLst>
          </p:cNvPr>
          <p:cNvSpPr>
            <a:spLocks noGrp="1"/>
          </p:cNvSpPr>
          <p:nvPr>
            <p:ph type="ctrTitle"/>
          </p:nvPr>
        </p:nvSpPr>
        <p:spPr/>
        <p:txBody>
          <a:bodyPr>
            <a:normAutofit/>
          </a:bodyPr>
          <a:lstStyle/>
          <a:p>
            <a:r>
              <a:rPr lang="nb-NO"/>
              <a:t>Modul 2</a:t>
            </a:r>
            <a:br>
              <a:rPr lang="nb-NO"/>
            </a:br>
            <a:r>
              <a:rPr lang="nb-NO"/>
              <a:t>Møte med personalet</a:t>
            </a:r>
          </a:p>
        </p:txBody>
      </p:sp>
      <p:sp>
        <p:nvSpPr>
          <p:cNvPr id="5" name="Subtitle 4">
            <a:extLst>
              <a:ext uri="{FF2B5EF4-FFF2-40B4-BE49-F238E27FC236}">
                <a16:creationId xmlns:a16="http://schemas.microsoft.com/office/drawing/2014/main" id="{8892BEF8-B465-402B-945B-1CDA28BE570E}"/>
              </a:ext>
            </a:extLst>
          </p:cNvPr>
          <p:cNvSpPr>
            <a:spLocks noGrp="1"/>
          </p:cNvSpPr>
          <p:nvPr>
            <p:ph type="subTitle" idx="1"/>
          </p:nvPr>
        </p:nvSpPr>
        <p:spPr/>
        <p:txBody>
          <a:bodyPr/>
          <a:lstStyle/>
          <a:p>
            <a:r>
              <a:rPr lang="nb-NO"/>
              <a:t>Informasjon og verktøykasse</a:t>
            </a:r>
          </a:p>
        </p:txBody>
      </p:sp>
    </p:spTree>
    <p:extLst>
      <p:ext uri="{BB962C8B-B14F-4D97-AF65-F5344CB8AC3E}">
        <p14:creationId xmlns:p14="http://schemas.microsoft.com/office/powerpoint/2010/main" val="3652023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5D3200-705B-6F40-A3D1-C7A1F10E9202}"/>
              </a:ext>
            </a:extLst>
          </p:cNvPr>
          <p:cNvSpPr>
            <a:spLocks noGrp="1"/>
          </p:cNvSpPr>
          <p:nvPr>
            <p:ph type="title"/>
          </p:nvPr>
        </p:nvSpPr>
        <p:spPr/>
        <p:txBody>
          <a:bodyPr>
            <a:normAutofit fontScale="90000"/>
          </a:bodyPr>
          <a:lstStyle/>
          <a:p>
            <a:r>
              <a:rPr lang="nb-NO"/>
              <a:t>Gruppeoppgave 2</a:t>
            </a:r>
            <a:br>
              <a:rPr lang="nb-NO"/>
            </a:br>
            <a:r>
              <a:rPr lang="nb-NO"/>
              <a:t>Våre jobbressurser</a:t>
            </a:r>
          </a:p>
        </p:txBody>
      </p:sp>
      <p:sp>
        <p:nvSpPr>
          <p:cNvPr id="3" name="Text Placeholder 2">
            <a:extLst>
              <a:ext uri="{FF2B5EF4-FFF2-40B4-BE49-F238E27FC236}">
                <a16:creationId xmlns:a16="http://schemas.microsoft.com/office/drawing/2014/main" id="{C4D965C0-6A3C-4DD5-8DE0-7CFCC481F976}"/>
              </a:ext>
            </a:extLst>
          </p:cNvPr>
          <p:cNvSpPr txBox="1">
            <a:spLocks/>
          </p:cNvSpPr>
          <p:nvPr/>
        </p:nvSpPr>
        <p:spPr>
          <a:xfrm rot="20377518">
            <a:off x="864325" y="815304"/>
            <a:ext cx="2564675" cy="1690547"/>
          </a:xfrm>
          <a:prstGeom prst="rect">
            <a:avLst/>
          </a:prstGeom>
        </p:spPr>
        <p:txBody>
          <a:bodyPr>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b-NO" sz="1400" kern="0">
                <a:highlight>
                  <a:srgbClr val="FFFF00"/>
                </a:highlight>
              </a:rPr>
              <a:t>TIPS:</a:t>
            </a:r>
          </a:p>
          <a:p>
            <a:br>
              <a:rPr lang="nb-NO" sz="1400" kern="0">
                <a:highlight>
                  <a:srgbClr val="FFFF00"/>
                </a:highlight>
              </a:rPr>
            </a:br>
            <a:r>
              <a:rPr lang="nb-NO" sz="1400" kern="0">
                <a:highlight>
                  <a:srgbClr val="FFFF00"/>
                </a:highlight>
              </a:rPr>
              <a:t>Dette er ikke samme oppgave 2 som på samlingen. Den er tilpasset bruk i avdelingen. </a:t>
            </a:r>
          </a:p>
        </p:txBody>
      </p:sp>
    </p:spTree>
    <p:extLst>
      <p:ext uri="{BB962C8B-B14F-4D97-AF65-F5344CB8AC3E}">
        <p14:creationId xmlns:p14="http://schemas.microsoft.com/office/powerpoint/2010/main" val="128728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6" name="Google Shape;116;gbb9474cba7_0_224"/>
          <p:cNvSpPr/>
          <p:nvPr/>
        </p:nvSpPr>
        <p:spPr>
          <a:xfrm>
            <a:off x="620027" y="1672560"/>
            <a:ext cx="508508" cy="25425"/>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a:buClr>
                <a:srgbClr val="000000"/>
              </a:buClr>
              <a:buSzPts val="800"/>
            </a:pPr>
            <a:endParaRPr sz="1067">
              <a:solidFill>
                <a:srgbClr val="000000"/>
              </a:solidFill>
              <a:latin typeface="Arial"/>
              <a:ea typeface="Arial"/>
              <a:cs typeface="Arial"/>
              <a:sym typeface="Arial"/>
            </a:endParaRPr>
          </a:p>
        </p:txBody>
      </p:sp>
      <p:sp>
        <p:nvSpPr>
          <p:cNvPr id="43" name="Google Shape;114;gbb9474cba7_0_224">
            <a:extLst>
              <a:ext uri="{FF2B5EF4-FFF2-40B4-BE49-F238E27FC236}">
                <a16:creationId xmlns:a16="http://schemas.microsoft.com/office/drawing/2014/main" id="{4D77D168-B8E5-42F2-8648-71A275A7FB72}"/>
              </a:ext>
            </a:extLst>
          </p:cNvPr>
          <p:cNvSpPr txBox="1">
            <a:spLocks/>
          </p:cNvSpPr>
          <p:nvPr/>
        </p:nvSpPr>
        <p:spPr>
          <a:xfrm>
            <a:off x="612325" y="620339"/>
            <a:ext cx="6428791" cy="971319"/>
          </a:xfrm>
          <a:prstGeom prst="rect">
            <a:avLst/>
          </a:prstGeom>
          <a:noFill/>
          <a:ln>
            <a:noFill/>
          </a:ln>
        </p:spPr>
        <p:txBody>
          <a:bodyPr spcFirstLastPara="1" wrap="square" lIns="0" tIns="7700" rIns="0" bIns="0"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600"/>
              <a:buFont typeface="Titillium Web"/>
              <a:buNone/>
              <a:defRPr sz="3800" b="1" i="0" u="none" strike="noStrike" cap="none">
                <a:solidFill>
                  <a:schemeClr val="lt1"/>
                </a:solidFill>
                <a:latin typeface="Arial"/>
                <a:ea typeface="Arial"/>
                <a:cs typeface="Arial"/>
                <a:sym typeface="Arial"/>
              </a:defRPr>
            </a:lvl1pPr>
            <a:lvl2pPr marR="0" lvl="1"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9pPr>
          </a:lstStyle>
          <a:p>
            <a:pPr>
              <a:lnSpc>
                <a:spcPct val="115000"/>
              </a:lnSpc>
            </a:pPr>
            <a:r>
              <a:rPr lang="nb-NO" sz="2400">
                <a:solidFill>
                  <a:srgbClr val="042827"/>
                </a:solidFill>
                <a:latin typeface="Titillium Web" panose="020B0604020202020204" charset="0"/>
                <a:ea typeface="Open Sans" panose="020B0604020202020204" charset="0"/>
                <a:cs typeface="Titillium Web" panose="020B0604020202020204" charset="0"/>
                <a:sym typeface="Titillium Web"/>
              </a:rPr>
              <a:t>Oppgave 3,  </a:t>
            </a:r>
          </a:p>
          <a:p>
            <a:pPr>
              <a:lnSpc>
                <a:spcPct val="115000"/>
              </a:lnSpc>
            </a:pPr>
            <a:r>
              <a:rPr lang="nb-NO" sz="2400">
                <a:solidFill>
                  <a:srgbClr val="042827"/>
                </a:solidFill>
                <a:latin typeface="Titillium Web"/>
                <a:ea typeface="Titillium Web"/>
                <a:cs typeface="Titillium Web"/>
                <a:sym typeface="Titillium Web"/>
              </a:rPr>
              <a:t>Hvilke jobbkrav kan styrkes hos oss?</a:t>
            </a:r>
            <a:endParaRPr lang="nb-NO" sz="2400">
              <a:solidFill>
                <a:schemeClr val="tx1"/>
              </a:solidFill>
              <a:latin typeface="Titillium Web" panose="020B0604020202020204" charset="0"/>
              <a:ea typeface="Open Sans" panose="020B0604020202020204" charset="0"/>
              <a:cs typeface="Titillium Web" panose="020B0604020202020204" charset="0"/>
              <a:sym typeface="Open Sans"/>
            </a:endParaRPr>
          </a:p>
        </p:txBody>
      </p:sp>
      <p:pic>
        <p:nvPicPr>
          <p:cNvPr id="10" name="Picture 9">
            <a:extLst>
              <a:ext uri="{FF2B5EF4-FFF2-40B4-BE49-F238E27FC236}">
                <a16:creationId xmlns:a16="http://schemas.microsoft.com/office/drawing/2014/main" id="{7D27F1CB-D18A-45E3-8C5F-9D1A08467DF6}"/>
              </a:ext>
            </a:extLst>
          </p:cNvPr>
          <p:cNvPicPr>
            <a:picLocks noChangeAspect="1"/>
          </p:cNvPicPr>
          <p:nvPr/>
        </p:nvPicPr>
        <p:blipFill>
          <a:blip r:embed="rId3"/>
          <a:stretch>
            <a:fillRect/>
          </a:stretch>
        </p:blipFill>
        <p:spPr>
          <a:xfrm>
            <a:off x="9102290" y="-51507"/>
            <a:ext cx="3089710" cy="1159037"/>
          </a:xfrm>
          <a:prstGeom prst="rect">
            <a:avLst/>
          </a:prstGeom>
        </p:spPr>
      </p:pic>
      <p:sp>
        <p:nvSpPr>
          <p:cNvPr id="11" name="Rectangle 10">
            <a:extLst>
              <a:ext uri="{FF2B5EF4-FFF2-40B4-BE49-F238E27FC236}">
                <a16:creationId xmlns:a16="http://schemas.microsoft.com/office/drawing/2014/main" id="{DC303FCD-B3AF-45F0-8384-4ACF1D0AE78A}"/>
              </a:ext>
            </a:extLst>
          </p:cNvPr>
          <p:cNvSpPr/>
          <p:nvPr/>
        </p:nvSpPr>
        <p:spPr>
          <a:xfrm>
            <a:off x="531396" y="2483204"/>
            <a:ext cx="3944152" cy="3891692"/>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nb-NO" sz="1867" kern="0">
              <a:solidFill>
                <a:srgbClr val="FFFFFF"/>
              </a:solidFill>
              <a:latin typeface="Arial"/>
              <a:sym typeface="Arial"/>
            </a:endParaRPr>
          </a:p>
        </p:txBody>
      </p:sp>
      <p:sp>
        <p:nvSpPr>
          <p:cNvPr id="12" name="Rectangle 11">
            <a:extLst>
              <a:ext uri="{FF2B5EF4-FFF2-40B4-BE49-F238E27FC236}">
                <a16:creationId xmlns:a16="http://schemas.microsoft.com/office/drawing/2014/main" id="{17DC26B9-D516-4099-A1E6-5342D39C1CDE}"/>
              </a:ext>
            </a:extLst>
          </p:cNvPr>
          <p:cNvSpPr/>
          <p:nvPr/>
        </p:nvSpPr>
        <p:spPr>
          <a:xfrm>
            <a:off x="524500" y="2194043"/>
            <a:ext cx="3953823" cy="323027"/>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nb-NO" sz="1867" kern="0">
              <a:solidFill>
                <a:srgbClr val="FFFFFF"/>
              </a:solidFill>
              <a:latin typeface="Arial"/>
              <a:sym typeface="Arial"/>
            </a:endParaRPr>
          </a:p>
        </p:txBody>
      </p:sp>
      <p:sp>
        <p:nvSpPr>
          <p:cNvPr id="13" name="TekstSylinder 1">
            <a:extLst>
              <a:ext uri="{FF2B5EF4-FFF2-40B4-BE49-F238E27FC236}">
                <a16:creationId xmlns:a16="http://schemas.microsoft.com/office/drawing/2014/main" id="{BF22A6E3-A7F0-4B67-82DC-E2BB24B834FF}"/>
              </a:ext>
            </a:extLst>
          </p:cNvPr>
          <p:cNvSpPr txBox="1"/>
          <p:nvPr/>
        </p:nvSpPr>
        <p:spPr>
          <a:xfrm>
            <a:off x="613969" y="2208260"/>
            <a:ext cx="3139375" cy="282340"/>
          </a:xfrm>
          <a:prstGeom prst="rect">
            <a:avLst/>
          </a:prstGeom>
          <a:noFill/>
          <a:ln>
            <a:noFill/>
          </a:ln>
        </p:spPr>
        <p:txBody>
          <a:bodyPr spcFirstLastPara="1" wrap="square" lIns="0" tIns="7700"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defTabSz="1219170">
              <a:buClr>
                <a:srgbClr val="000000"/>
              </a:buClr>
              <a:defRPr/>
            </a:pPr>
            <a:br>
              <a:rPr lang="nb-NO" sz="1867" kern="0">
                <a:solidFill>
                  <a:srgbClr val="FFFFFF"/>
                </a:solidFill>
                <a:sym typeface="Arial"/>
              </a:rPr>
            </a:br>
            <a:r>
              <a:rPr lang="nb-NO" sz="1600" kern="0">
                <a:solidFill>
                  <a:srgbClr val="FFFFFF"/>
                </a:solidFill>
                <a:sym typeface="Arial"/>
              </a:rPr>
              <a:t>Hensikt</a:t>
            </a:r>
          </a:p>
        </p:txBody>
      </p:sp>
      <p:grpSp>
        <p:nvGrpSpPr>
          <p:cNvPr id="14" name="Group 13">
            <a:extLst>
              <a:ext uri="{FF2B5EF4-FFF2-40B4-BE49-F238E27FC236}">
                <a16:creationId xmlns:a16="http://schemas.microsoft.com/office/drawing/2014/main" id="{59BC7AE6-3124-40B5-905A-E361FF09C5EA}"/>
              </a:ext>
            </a:extLst>
          </p:cNvPr>
          <p:cNvGrpSpPr/>
          <p:nvPr/>
        </p:nvGrpSpPr>
        <p:grpSpPr>
          <a:xfrm>
            <a:off x="531397" y="3531465"/>
            <a:ext cx="3953823" cy="345605"/>
            <a:chOff x="3485826" y="1644088"/>
            <a:chExt cx="2656628" cy="555878"/>
          </a:xfrm>
        </p:grpSpPr>
        <p:sp>
          <p:nvSpPr>
            <p:cNvPr id="15" name="Rectangle 14">
              <a:extLst>
                <a:ext uri="{FF2B5EF4-FFF2-40B4-BE49-F238E27FC236}">
                  <a16:creationId xmlns:a16="http://schemas.microsoft.com/office/drawing/2014/main" id="{51E8167C-A498-4352-80AF-4F3F9933E586}"/>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nb-NO" sz="1867" kern="0">
                <a:solidFill>
                  <a:srgbClr val="FFFFFF"/>
                </a:solidFill>
                <a:latin typeface="Arial"/>
                <a:sym typeface="Arial"/>
              </a:endParaRPr>
            </a:p>
          </p:txBody>
        </p:sp>
        <p:sp>
          <p:nvSpPr>
            <p:cNvPr id="16" name="TekstSylinder 1">
              <a:extLst>
                <a:ext uri="{FF2B5EF4-FFF2-40B4-BE49-F238E27FC236}">
                  <a16:creationId xmlns:a16="http://schemas.microsoft.com/office/drawing/2014/main" id="{140EF9F3-6362-44B0-84B7-0E08E6B4FAEF}"/>
                </a:ext>
              </a:extLst>
            </p:cNvPr>
            <p:cNvSpPr txBox="1"/>
            <p:nvPr/>
          </p:nvSpPr>
          <p:spPr>
            <a:xfrm>
              <a:off x="3547756" y="1644088"/>
              <a:ext cx="1545079" cy="532013"/>
            </a:xfrm>
            <a:prstGeom prst="rect">
              <a:avLst/>
            </a:prstGeom>
            <a:noFill/>
            <a:ln>
              <a:noFill/>
            </a:ln>
          </p:spPr>
          <p:txBody>
            <a:bodyPr spcFirstLastPara="1" wrap="square" lIns="0" tIns="7700"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defTabSz="1219170">
                <a:buClr>
                  <a:srgbClr val="000000"/>
                </a:buClr>
                <a:defRPr/>
              </a:pPr>
              <a:br>
                <a:rPr lang="nb-NO" sz="1867" kern="0">
                  <a:sym typeface="Arial"/>
                </a:rPr>
              </a:br>
              <a:r>
                <a:rPr lang="nb-NO" sz="1600" kern="0">
                  <a:solidFill>
                    <a:srgbClr val="FFFFFF"/>
                  </a:solidFill>
                  <a:sym typeface="Arial"/>
                </a:rPr>
                <a:t>Ønsket Resultat</a:t>
              </a:r>
              <a:endParaRPr lang="nb-NO" sz="1867" kern="0">
                <a:solidFill>
                  <a:srgbClr val="FFFFFF"/>
                </a:solidFill>
                <a:sym typeface="Arial"/>
              </a:endParaRPr>
            </a:p>
          </p:txBody>
        </p:sp>
      </p:grpSp>
      <p:sp>
        <p:nvSpPr>
          <p:cNvPr id="17" name="Rectangle 16">
            <a:extLst>
              <a:ext uri="{FF2B5EF4-FFF2-40B4-BE49-F238E27FC236}">
                <a16:creationId xmlns:a16="http://schemas.microsoft.com/office/drawing/2014/main" id="{3AE544C3-753A-4111-AF97-CBDFECB97200}"/>
              </a:ext>
            </a:extLst>
          </p:cNvPr>
          <p:cNvSpPr/>
          <p:nvPr/>
        </p:nvSpPr>
        <p:spPr>
          <a:xfrm>
            <a:off x="7737867" y="2236882"/>
            <a:ext cx="4334684" cy="4126609"/>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nb-NO" sz="2400" kern="0">
              <a:solidFill>
                <a:srgbClr val="FFFFFF"/>
              </a:solidFill>
              <a:latin typeface="Arial"/>
              <a:sym typeface="Arial"/>
            </a:endParaRPr>
          </a:p>
        </p:txBody>
      </p:sp>
      <p:grpSp>
        <p:nvGrpSpPr>
          <p:cNvPr id="18" name="Group 17">
            <a:extLst>
              <a:ext uri="{FF2B5EF4-FFF2-40B4-BE49-F238E27FC236}">
                <a16:creationId xmlns:a16="http://schemas.microsoft.com/office/drawing/2014/main" id="{A4CE1B7F-69FC-4D08-950E-1E39DDAE36FF}"/>
              </a:ext>
            </a:extLst>
          </p:cNvPr>
          <p:cNvGrpSpPr/>
          <p:nvPr/>
        </p:nvGrpSpPr>
        <p:grpSpPr>
          <a:xfrm>
            <a:off x="531397" y="4807868"/>
            <a:ext cx="3953823" cy="580001"/>
            <a:chOff x="3485826" y="1683982"/>
            <a:chExt cx="2656628" cy="932885"/>
          </a:xfrm>
          <a:solidFill>
            <a:srgbClr val="2D7C81"/>
          </a:solidFill>
        </p:grpSpPr>
        <p:sp>
          <p:nvSpPr>
            <p:cNvPr id="19" name="Rectangle 18">
              <a:extLst>
                <a:ext uri="{FF2B5EF4-FFF2-40B4-BE49-F238E27FC236}">
                  <a16:creationId xmlns:a16="http://schemas.microsoft.com/office/drawing/2014/main" id="{C06C9AEA-DE21-4130-86D2-3D2731F84245}"/>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nb-NO" sz="1867" kern="0">
                <a:solidFill>
                  <a:srgbClr val="FFFFFF"/>
                </a:solidFill>
                <a:latin typeface="Arial"/>
                <a:sym typeface="Arial"/>
              </a:endParaRPr>
            </a:p>
          </p:txBody>
        </p:sp>
        <p:sp>
          <p:nvSpPr>
            <p:cNvPr id="20" name="TekstSylinder 1">
              <a:extLst>
                <a:ext uri="{FF2B5EF4-FFF2-40B4-BE49-F238E27FC236}">
                  <a16:creationId xmlns:a16="http://schemas.microsoft.com/office/drawing/2014/main" id="{18CB277E-106F-43AD-8671-477E4E4783BA}"/>
                </a:ext>
              </a:extLst>
            </p:cNvPr>
            <p:cNvSpPr txBox="1"/>
            <p:nvPr/>
          </p:nvSpPr>
          <p:spPr>
            <a:xfrm>
              <a:off x="3539810" y="2084855"/>
              <a:ext cx="2015010" cy="532012"/>
            </a:xfrm>
            <a:prstGeom prst="rect">
              <a:avLst/>
            </a:prstGeom>
            <a:noFill/>
            <a:ln>
              <a:noFill/>
            </a:ln>
          </p:spPr>
          <p:txBody>
            <a:bodyPr spcFirstLastPara="1" wrap="square" lIns="0" tIns="7700"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defTabSz="1219170">
                <a:buClr>
                  <a:srgbClr val="000000"/>
                </a:buClr>
                <a:defRPr/>
              </a:pPr>
              <a:br>
                <a:rPr lang="nb-NO" sz="1867" kern="0">
                  <a:sym typeface="Arial"/>
                </a:rPr>
              </a:br>
              <a:r>
                <a:rPr lang="nb-NO" sz="1600" kern="0">
                  <a:solidFill>
                    <a:srgbClr val="FFFFFF"/>
                  </a:solidFill>
                  <a:sym typeface="Arial"/>
                </a:rPr>
                <a:t>Agenda</a:t>
              </a:r>
              <a:endParaRPr lang="nb-NO" sz="1867" kern="0">
                <a:solidFill>
                  <a:srgbClr val="FFFFFF"/>
                </a:solidFill>
                <a:sym typeface="Arial"/>
              </a:endParaRPr>
            </a:p>
          </p:txBody>
        </p:sp>
      </p:grpSp>
      <p:sp>
        <p:nvSpPr>
          <p:cNvPr id="21" name="TextBox 20">
            <a:extLst>
              <a:ext uri="{FF2B5EF4-FFF2-40B4-BE49-F238E27FC236}">
                <a16:creationId xmlns:a16="http://schemas.microsoft.com/office/drawing/2014/main" id="{2D8AE752-97E1-4FDA-A640-B55F6D15C35E}"/>
              </a:ext>
            </a:extLst>
          </p:cNvPr>
          <p:cNvSpPr txBox="1"/>
          <p:nvPr/>
        </p:nvSpPr>
        <p:spPr>
          <a:xfrm>
            <a:off x="526519" y="5402993"/>
            <a:ext cx="3917415" cy="851515"/>
          </a:xfrm>
          <a:prstGeom prst="rect">
            <a:avLst/>
          </a:prstGeom>
          <a:noFill/>
        </p:spPr>
        <p:txBody>
          <a:bodyPr wrap="square" rtlCol="0">
            <a:spAutoFit/>
          </a:bodyPr>
          <a:lstStyle/>
          <a:p>
            <a:pPr defTabSz="1219170">
              <a:spcBef>
                <a:spcPts val="400"/>
              </a:spcBef>
              <a:spcAft>
                <a:spcPts val="400"/>
              </a:spcAft>
              <a:buClr>
                <a:srgbClr val="000000"/>
              </a:buClr>
              <a:defRPr/>
            </a:pPr>
            <a:r>
              <a:rPr lang="nb-NO" sz="1200" b="1" kern="0">
                <a:solidFill>
                  <a:srgbClr val="FFFFFF"/>
                </a:solidFill>
                <a:latin typeface="Open Sans" panose="020B0604020202020204" charset="0"/>
                <a:ea typeface="Open Sans" panose="020B0604020202020204" charset="0"/>
                <a:cs typeface="Open Sans" panose="020B0604020202020204" charset="0"/>
                <a:sym typeface="Arial"/>
              </a:rPr>
              <a:t>TID</a:t>
            </a:r>
            <a:r>
              <a:rPr lang="nb-NO" sz="1200" kern="0">
                <a:solidFill>
                  <a:srgbClr val="FFFFFF"/>
                </a:solidFill>
                <a:latin typeface="Open Sans" panose="020B0604020202020204" charset="0"/>
                <a:ea typeface="Open Sans" panose="020B0604020202020204" charset="0"/>
                <a:cs typeface="Open Sans" panose="020B0604020202020204" charset="0"/>
                <a:sym typeface="Arial"/>
              </a:rPr>
              <a:t>: 30 minutter</a:t>
            </a:r>
          </a:p>
          <a:p>
            <a:pPr defTabSz="1219170">
              <a:spcBef>
                <a:spcPts val="400"/>
              </a:spcBef>
              <a:spcAft>
                <a:spcPts val="400"/>
              </a:spcAft>
              <a:buClr>
                <a:srgbClr val="000000"/>
              </a:buClr>
              <a:defRPr/>
            </a:pPr>
            <a:r>
              <a:rPr lang="nb-NO" sz="1200" b="1" kern="0">
                <a:solidFill>
                  <a:srgbClr val="FFFFFF"/>
                </a:solidFill>
                <a:latin typeface="Open Sans" panose="020B0604020202020204" charset="0"/>
                <a:ea typeface="Open Sans" panose="020B0604020202020204" charset="0"/>
                <a:cs typeface="Open Sans" panose="020B0604020202020204" charset="0"/>
                <a:sym typeface="Arial"/>
              </a:rPr>
              <a:t>Fasilitator</a:t>
            </a:r>
            <a:r>
              <a:rPr lang="nb-NO" sz="1200" kern="0">
                <a:solidFill>
                  <a:srgbClr val="FFFFFF"/>
                </a:solidFill>
                <a:latin typeface="Open Sans" panose="020B0604020202020204" charset="0"/>
                <a:ea typeface="Open Sans" panose="020B0604020202020204" charset="0"/>
                <a:cs typeface="Open Sans" panose="020B0604020202020204" charset="0"/>
                <a:sym typeface="Arial"/>
              </a:rPr>
              <a:t>: Partsgruppen</a:t>
            </a:r>
          </a:p>
          <a:p>
            <a:pPr defTabSz="1219170">
              <a:spcBef>
                <a:spcPts val="400"/>
              </a:spcBef>
              <a:spcAft>
                <a:spcPts val="400"/>
              </a:spcAft>
              <a:buClr>
                <a:srgbClr val="000000"/>
              </a:buClr>
              <a:defRPr/>
            </a:pPr>
            <a:r>
              <a:rPr lang="nb-NO" sz="1200" b="1" kern="0">
                <a:solidFill>
                  <a:srgbClr val="FFFFFF"/>
                </a:solidFill>
                <a:latin typeface="Open Sans" panose="020B0604020202020204" charset="0"/>
                <a:ea typeface="Open Sans" panose="020B0604020202020204" charset="0"/>
                <a:cs typeface="Open Sans" panose="020B0604020202020204" charset="0"/>
                <a:sym typeface="Arial"/>
              </a:rPr>
              <a:t>Referent</a:t>
            </a:r>
            <a:r>
              <a:rPr lang="nb-NO" sz="1200" kern="0">
                <a:solidFill>
                  <a:srgbClr val="FFFFFF"/>
                </a:solidFill>
                <a:latin typeface="Open Sans" panose="020B0604020202020204" charset="0"/>
                <a:ea typeface="Open Sans" panose="020B0604020202020204" charset="0"/>
                <a:cs typeface="Open Sans" panose="020B0604020202020204" charset="0"/>
                <a:sym typeface="Arial"/>
              </a:rPr>
              <a:t>: Velg en  ipartsgruppen</a:t>
            </a:r>
          </a:p>
        </p:txBody>
      </p:sp>
      <p:sp>
        <p:nvSpPr>
          <p:cNvPr id="22" name="TextBox 21">
            <a:extLst>
              <a:ext uri="{FF2B5EF4-FFF2-40B4-BE49-F238E27FC236}">
                <a16:creationId xmlns:a16="http://schemas.microsoft.com/office/drawing/2014/main" id="{702E6F89-DFE2-4426-A6ED-E3F5742A63C9}"/>
              </a:ext>
            </a:extLst>
          </p:cNvPr>
          <p:cNvSpPr txBox="1"/>
          <p:nvPr/>
        </p:nvSpPr>
        <p:spPr>
          <a:xfrm>
            <a:off x="526520" y="2511003"/>
            <a:ext cx="3917415" cy="954107"/>
          </a:xfrm>
          <a:prstGeom prst="rect">
            <a:avLst/>
          </a:prstGeom>
          <a:noFill/>
        </p:spPr>
        <p:txBody>
          <a:bodyPr wrap="square" rtlCol="0">
            <a:spAutoFit/>
          </a:bodyPr>
          <a:lstStyle/>
          <a:p>
            <a:pPr marL="0" lvl="0" indent="0" algn="l" rtl="0">
              <a:lnSpc>
                <a:spcPct val="100000"/>
              </a:lnSpc>
              <a:spcBef>
                <a:spcPts val="0"/>
              </a:spcBef>
              <a:spcAft>
                <a:spcPts val="0"/>
              </a:spcAft>
              <a:buSzPts val="1100"/>
              <a:buNone/>
            </a:pPr>
            <a:r>
              <a:rPr lang="nb-NO" sz="1400">
                <a:solidFill>
                  <a:schemeClr val="bg1"/>
                </a:solidFill>
              </a:rPr>
              <a:t>Reflektere over hvilke jobbkrav som påvirker arbeidsmiljøet i negativ retning, og hva som er årsaken. </a:t>
            </a:r>
          </a:p>
          <a:p>
            <a:pPr marL="0" lvl="0" indent="0" algn="l" rtl="0">
              <a:lnSpc>
                <a:spcPct val="100000"/>
              </a:lnSpc>
              <a:spcBef>
                <a:spcPts val="0"/>
              </a:spcBef>
              <a:spcAft>
                <a:spcPts val="0"/>
              </a:spcAft>
              <a:buSzPts val="1100"/>
              <a:buNone/>
            </a:pPr>
            <a:endParaRPr lang="nb-NO" sz="1400">
              <a:solidFill>
                <a:schemeClr val="bg1"/>
              </a:solidFill>
            </a:endParaRPr>
          </a:p>
        </p:txBody>
      </p:sp>
      <p:sp>
        <p:nvSpPr>
          <p:cNvPr id="23" name="TextBox 22">
            <a:extLst>
              <a:ext uri="{FF2B5EF4-FFF2-40B4-BE49-F238E27FC236}">
                <a16:creationId xmlns:a16="http://schemas.microsoft.com/office/drawing/2014/main" id="{F4E580C0-A2C6-4E6A-839D-5F12E41B66AF}"/>
              </a:ext>
            </a:extLst>
          </p:cNvPr>
          <p:cNvSpPr txBox="1"/>
          <p:nvPr/>
        </p:nvSpPr>
        <p:spPr>
          <a:xfrm>
            <a:off x="501067" y="3765657"/>
            <a:ext cx="4005927" cy="1169551"/>
          </a:xfrm>
          <a:prstGeom prst="rect">
            <a:avLst/>
          </a:prstGeom>
          <a:noFill/>
        </p:spPr>
        <p:txBody>
          <a:bodyPr wrap="square" rtlCol="0">
            <a:spAutoFit/>
          </a:bodyPr>
          <a:lstStyle/>
          <a:p>
            <a:pPr marL="0" lvl="0" indent="0" algn="l" rtl="0">
              <a:lnSpc>
                <a:spcPct val="100000"/>
              </a:lnSpc>
              <a:spcBef>
                <a:spcPts val="0"/>
              </a:spcBef>
              <a:spcAft>
                <a:spcPts val="0"/>
              </a:spcAft>
              <a:buSzPts val="1100"/>
              <a:buNone/>
            </a:pPr>
            <a:r>
              <a:rPr lang="nb-NO" sz="1400">
                <a:solidFill>
                  <a:schemeClr val="bg1"/>
                </a:solidFill>
              </a:rPr>
              <a:t>Alle «dråper» som er nevnt med hva som er negative faktorer skal være dokumentert med minst ett eksempel som beskriver hvordan dette gjør seg utslag. «Hos oss har vi utfordring med arbeidspress og det vises gjennom at vi …»</a:t>
            </a:r>
          </a:p>
        </p:txBody>
      </p:sp>
      <p:sp>
        <p:nvSpPr>
          <p:cNvPr id="24" name="Text Placeholder 4">
            <a:extLst>
              <a:ext uri="{FF2B5EF4-FFF2-40B4-BE49-F238E27FC236}">
                <a16:creationId xmlns:a16="http://schemas.microsoft.com/office/drawing/2014/main" id="{A059C31C-60E2-4BA4-AA98-3D1BFCD468C9}"/>
              </a:ext>
            </a:extLst>
          </p:cNvPr>
          <p:cNvSpPr txBox="1">
            <a:spLocks/>
          </p:cNvSpPr>
          <p:nvPr/>
        </p:nvSpPr>
        <p:spPr>
          <a:xfrm>
            <a:off x="7832115" y="1982752"/>
            <a:ext cx="3976740" cy="41214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8466" defTabSz="1219170">
              <a:buClr>
                <a:srgbClr val="5B6670"/>
              </a:buClr>
              <a:defRPr/>
            </a:pPr>
            <a:endParaRPr lang="nb-NO" sz="1333" b="1"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r>
              <a:rPr lang="nb-NO" sz="1333" b="1" kern="0">
                <a:solidFill>
                  <a:srgbClr val="042827"/>
                </a:solidFill>
                <a:latin typeface="Open Sans" panose="020B0604020202020204" charset="0"/>
                <a:ea typeface="Open Sans" panose="020B0604020202020204" charset="0"/>
                <a:cs typeface="Open Sans" panose="020B0604020202020204" charset="0"/>
              </a:rPr>
              <a:t>B) I plenum </a:t>
            </a:r>
          </a:p>
          <a:p>
            <a:pPr marL="8466" defTabSz="1219170">
              <a:buClr>
                <a:srgbClr val="5B6670"/>
              </a:buClr>
              <a:defRPr/>
            </a:pPr>
            <a:r>
              <a:rPr lang="nb-NO" sz="1333" kern="0">
                <a:solidFill>
                  <a:srgbClr val="042827"/>
                </a:solidFill>
                <a:latin typeface="Open Sans" panose="020B0604020202020204" charset="0"/>
                <a:ea typeface="Open Sans" panose="020B0604020202020204" charset="0"/>
                <a:cs typeface="Open Sans" panose="020B0604020202020204" charset="0"/>
              </a:rPr>
              <a:t>Vi sammenligner og ser hvilke faktorer / dråper har vi felles? ​</a:t>
            </a:r>
          </a:p>
          <a:p>
            <a:pPr marL="8466" defTabSz="1219170">
              <a:buClr>
                <a:srgbClr val="5B6670"/>
              </a:buClr>
              <a:defRPr/>
            </a:pPr>
            <a:r>
              <a:rPr lang="nb-NO" sz="1333" kern="0">
                <a:solidFill>
                  <a:srgbClr val="042827"/>
                </a:solidFill>
                <a:latin typeface="Open Sans" panose="020B0604020202020204" charset="0"/>
                <a:ea typeface="Open Sans" panose="020B0604020202020204" charset="0"/>
                <a:cs typeface="Open Sans" panose="020B0604020202020204" charset="0"/>
              </a:rPr>
              <a:t>Snakk sammen om faktorene og legg vekt på å frem eksempler på hvordan dette praktiseres / vises i hverdagen.</a:t>
            </a:r>
          </a:p>
          <a:p>
            <a:pPr marL="8466" defTabSz="1219170">
              <a:buClr>
                <a:srgbClr val="5B6670"/>
              </a:buClr>
              <a:defRPr/>
            </a:pPr>
            <a:endParaRPr lang="nb-NO" sz="1333"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r>
              <a:rPr lang="nb-NO" sz="1333" kern="0">
                <a:solidFill>
                  <a:srgbClr val="042827"/>
                </a:solidFill>
                <a:latin typeface="Open Sans" panose="020B0604020202020204" charset="0"/>
                <a:ea typeface="Open Sans" panose="020B0604020202020204" charset="0"/>
                <a:cs typeface="Open Sans" panose="020B0604020202020204" charset="0"/>
              </a:rPr>
              <a:t>Hva kan være årsaken til at dette jobbkravet er så negativt? Hva er det som hindrer oss i å styrke dette jobbkravet? Hva konkret kan vi gjøre for å fjerne det som skaper utfordringer</a:t>
            </a:r>
          </a:p>
          <a:p>
            <a:pPr marL="8466" defTabSz="1219170">
              <a:buClr>
                <a:srgbClr val="5B6670"/>
              </a:buClr>
              <a:defRPr/>
            </a:pPr>
            <a:endParaRPr lang="nb-NO" sz="1333"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r>
              <a:rPr lang="nb-NO" sz="1333" kern="0">
                <a:solidFill>
                  <a:srgbClr val="042827"/>
                </a:solidFill>
                <a:latin typeface="Open Sans" panose="020B0604020202020204" charset="0"/>
                <a:ea typeface="Open Sans" panose="020B0604020202020204" charset="0"/>
                <a:cs typeface="Open Sans" panose="020B0604020202020204" charset="0"/>
              </a:rPr>
              <a:t>Eks: </a:t>
            </a:r>
          </a:p>
          <a:p>
            <a:pPr marL="8466" defTabSz="1219170">
              <a:buClr>
                <a:srgbClr val="5B6670"/>
              </a:buClr>
              <a:defRPr/>
            </a:pPr>
            <a:r>
              <a:rPr lang="nb-NO" sz="1333" kern="0">
                <a:solidFill>
                  <a:srgbClr val="042827"/>
                </a:solidFill>
                <a:latin typeface="Open Sans" panose="020B0604020202020204" charset="0"/>
                <a:ea typeface="Open Sans" panose="020B0604020202020204" charset="0"/>
                <a:cs typeface="Open Sans" panose="020B0604020202020204" charset="0"/>
              </a:rPr>
              <a:t>Ved å ..............................  vil vi praktisere trygghet* i større grad og dermed styrke arbeidsmiljøet på vår arbeidsplass</a:t>
            </a:r>
          </a:p>
          <a:p>
            <a:pPr marL="8466" defTabSz="1219170">
              <a:buClr>
                <a:srgbClr val="5B6670"/>
              </a:buClr>
              <a:defRPr/>
            </a:pPr>
            <a:endParaRPr lang="nb-NO" sz="1333" kern="0">
              <a:solidFill>
                <a:srgbClr val="042827"/>
              </a:solidFill>
              <a:latin typeface="Open Sans" panose="020B0604020202020204" charset="0"/>
              <a:ea typeface="Open Sans" panose="020B0604020202020204" charset="0"/>
              <a:cs typeface="Open Sans" panose="020B0604020202020204" charset="0"/>
            </a:endParaRPr>
          </a:p>
        </p:txBody>
      </p:sp>
      <p:sp>
        <p:nvSpPr>
          <p:cNvPr id="25" name="Rectangle 24">
            <a:extLst>
              <a:ext uri="{FF2B5EF4-FFF2-40B4-BE49-F238E27FC236}">
                <a16:creationId xmlns:a16="http://schemas.microsoft.com/office/drawing/2014/main" id="{31249F45-38CC-4363-A112-2B786944CC35}"/>
              </a:ext>
            </a:extLst>
          </p:cNvPr>
          <p:cNvSpPr/>
          <p:nvPr/>
        </p:nvSpPr>
        <p:spPr>
          <a:xfrm>
            <a:off x="4958267" y="2231763"/>
            <a:ext cx="2542284" cy="4126609"/>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nb-NO" sz="2400" kern="0">
              <a:solidFill>
                <a:srgbClr val="FFFFFF"/>
              </a:solidFill>
              <a:latin typeface="Arial"/>
              <a:sym typeface="Arial"/>
            </a:endParaRPr>
          </a:p>
        </p:txBody>
      </p:sp>
      <p:sp>
        <p:nvSpPr>
          <p:cNvPr id="26" name="Text Placeholder 4">
            <a:extLst>
              <a:ext uri="{FF2B5EF4-FFF2-40B4-BE49-F238E27FC236}">
                <a16:creationId xmlns:a16="http://schemas.microsoft.com/office/drawing/2014/main" id="{94E5F31C-0253-4734-AF49-E041E3BA8C6E}"/>
              </a:ext>
            </a:extLst>
          </p:cNvPr>
          <p:cNvSpPr txBox="1">
            <a:spLocks/>
          </p:cNvSpPr>
          <p:nvPr/>
        </p:nvSpPr>
        <p:spPr>
          <a:xfrm>
            <a:off x="4956198" y="2236882"/>
            <a:ext cx="2675560" cy="41214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8466" defTabSz="1219170">
              <a:buClr>
                <a:srgbClr val="5B6670"/>
              </a:buClr>
              <a:defRPr/>
            </a:pPr>
            <a:r>
              <a:rPr lang="nb-NO" sz="1100" b="1" kern="0">
                <a:solidFill>
                  <a:srgbClr val="042827"/>
                </a:solidFill>
                <a:latin typeface="Open Sans" panose="020B0604020202020204" charset="0"/>
                <a:ea typeface="Open Sans" panose="020B0604020202020204" charset="0"/>
                <a:cs typeface="Open Sans" panose="020B0604020202020204" charset="0"/>
              </a:rPr>
              <a:t>A) Individuelt </a:t>
            </a:r>
          </a:p>
          <a:p>
            <a:pPr marL="8466" defTabSz="1219170">
              <a:buClr>
                <a:srgbClr val="5B6670"/>
              </a:buClr>
              <a:defRPr/>
            </a:pPr>
            <a:endParaRPr lang="nb-NO" sz="1100" b="1"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endParaRPr lang="nb-NO" sz="1100" kern="0">
              <a:solidFill>
                <a:srgbClr val="042827"/>
              </a:solidFill>
              <a:latin typeface="Open Sans" panose="020B0604020202020204" charset="0"/>
              <a:ea typeface="Open Sans" panose="020B0604020202020204" charset="0"/>
              <a:cs typeface="Open Sans" panose="020B0604020202020204" charset="0"/>
            </a:endParaRPr>
          </a:p>
          <a:p>
            <a:pPr marL="8466" lvl="0" defTabSz="1219170">
              <a:buClr>
                <a:srgbClr val="5B6670"/>
              </a:buClr>
              <a:defRPr/>
            </a:pPr>
            <a:r>
              <a:rPr lang="nb-NO" sz="1333" kern="0">
                <a:solidFill>
                  <a:srgbClr val="042827"/>
                </a:solidFill>
                <a:latin typeface="Open Sans" panose="020B0604020202020204" charset="0"/>
                <a:ea typeface="Open Sans" panose="020B0604020202020204" charset="0"/>
                <a:cs typeface="Open Sans" panose="020B0604020202020204" charset="0"/>
              </a:rPr>
              <a:t>Se på de blå dråpene i modellen. Velg de faktorene du mener har størst negativ innflytelse på vårt arbeidsmiljø. Reflekter over på hvilken måte du merker dette.</a:t>
            </a:r>
          </a:p>
          <a:p>
            <a:pPr marL="8466" lvl="0" defTabSz="1219170">
              <a:buClr>
                <a:srgbClr val="5B6670"/>
              </a:buClr>
              <a:defRPr/>
            </a:pPr>
            <a:r>
              <a:rPr lang="nb-NO" sz="1333" kern="0">
                <a:solidFill>
                  <a:srgbClr val="042827"/>
                </a:solidFill>
                <a:latin typeface="Open Sans" panose="020B0604020202020204" charset="0"/>
                <a:ea typeface="Open Sans" panose="020B0604020202020204" charset="0"/>
                <a:cs typeface="Open Sans" panose="020B0604020202020204" charset="0"/>
              </a:rPr>
              <a:t>Er det noe som hindrer oss i å gjøre dette på en bedre måte?</a:t>
            </a:r>
          </a:p>
          <a:p>
            <a:pPr marL="8466" defTabSz="1219170">
              <a:buClr>
                <a:srgbClr val="5B6670"/>
              </a:buClr>
              <a:defRPr/>
            </a:pPr>
            <a:endParaRPr lang="nb-NO" sz="1333"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r>
              <a:rPr lang="nb-NO" sz="1333" kern="0">
                <a:solidFill>
                  <a:srgbClr val="042827"/>
                </a:solidFill>
                <a:latin typeface="Open Sans" panose="020B0604020202020204" charset="0"/>
                <a:ea typeface="Open Sans" panose="020B0604020202020204" charset="0"/>
                <a:cs typeface="Open Sans" panose="020B0604020202020204" charset="0"/>
              </a:rPr>
              <a:t>Skriv ned på et ark eller gule lapper</a:t>
            </a:r>
          </a:p>
          <a:p>
            <a:pPr marL="8466" defTabSz="1219170">
              <a:buClr>
                <a:srgbClr val="5B6670"/>
              </a:buClr>
              <a:defRPr/>
            </a:pPr>
            <a:endParaRPr lang="nb-NO" sz="1100" kern="0">
              <a:solidFill>
                <a:srgbClr val="042827"/>
              </a:solidFill>
              <a:latin typeface="Open Sans" panose="020B0604020202020204" charset="0"/>
              <a:ea typeface="Open Sans" panose="020B0604020202020204" charset="0"/>
              <a:cs typeface="Open Sans" panose="020B0604020202020204" charset="0"/>
            </a:endParaRPr>
          </a:p>
          <a:p>
            <a:pPr marL="8466" defTabSz="1219170">
              <a:buClr>
                <a:srgbClr val="5B6670"/>
              </a:buClr>
              <a:defRPr/>
            </a:pPr>
            <a:endParaRPr lang="nb-NO" sz="1100" kern="0">
              <a:solidFill>
                <a:srgbClr val="042827"/>
              </a:solidFill>
              <a:latin typeface="Open Sans" panose="020B0604020202020204" charset="0"/>
              <a:ea typeface="Open Sans" panose="020B0604020202020204" charset="0"/>
              <a:cs typeface="Open Sans" panose="020B0604020202020204" charset="0"/>
            </a:endParaRPr>
          </a:p>
        </p:txBody>
      </p:sp>
      <p:sp>
        <p:nvSpPr>
          <p:cNvPr id="27" name="TextBox 26">
            <a:extLst>
              <a:ext uri="{FF2B5EF4-FFF2-40B4-BE49-F238E27FC236}">
                <a16:creationId xmlns:a16="http://schemas.microsoft.com/office/drawing/2014/main" id="{5DF5BA95-B788-47C6-B236-3A61B9F9FAC0}"/>
              </a:ext>
            </a:extLst>
          </p:cNvPr>
          <p:cNvSpPr txBox="1"/>
          <p:nvPr/>
        </p:nvSpPr>
        <p:spPr>
          <a:xfrm>
            <a:off x="5289831" y="1886410"/>
            <a:ext cx="945921" cy="379656"/>
          </a:xfrm>
          <a:prstGeom prst="rect">
            <a:avLst/>
          </a:prstGeom>
          <a:noFill/>
        </p:spPr>
        <p:txBody>
          <a:bodyPr wrap="square" rtlCol="0">
            <a:spAutoFit/>
          </a:bodyPr>
          <a:lstStyle/>
          <a:p>
            <a:pPr defTabSz="1219170">
              <a:buClr>
                <a:srgbClr val="000000"/>
              </a:buClr>
              <a:defRPr/>
            </a:pPr>
            <a:r>
              <a:rPr lang="nb-NO" sz="1867" kern="0">
                <a:solidFill>
                  <a:srgbClr val="2D7C81"/>
                </a:solidFill>
                <a:latin typeface="Arial"/>
                <a:cs typeface="Arial"/>
                <a:sym typeface="Arial"/>
              </a:rPr>
              <a:t>5 min</a:t>
            </a:r>
          </a:p>
        </p:txBody>
      </p:sp>
      <p:sp>
        <p:nvSpPr>
          <p:cNvPr id="28" name="TextBox 27">
            <a:extLst>
              <a:ext uri="{FF2B5EF4-FFF2-40B4-BE49-F238E27FC236}">
                <a16:creationId xmlns:a16="http://schemas.microsoft.com/office/drawing/2014/main" id="{A1159ED2-0BFB-4B60-A452-F44F749B79D3}"/>
              </a:ext>
            </a:extLst>
          </p:cNvPr>
          <p:cNvSpPr txBox="1"/>
          <p:nvPr/>
        </p:nvSpPr>
        <p:spPr>
          <a:xfrm>
            <a:off x="9804479" y="1890733"/>
            <a:ext cx="1370184" cy="379656"/>
          </a:xfrm>
          <a:prstGeom prst="rect">
            <a:avLst/>
          </a:prstGeom>
          <a:noFill/>
        </p:spPr>
        <p:txBody>
          <a:bodyPr wrap="square" rtlCol="0">
            <a:spAutoFit/>
          </a:bodyPr>
          <a:lstStyle/>
          <a:p>
            <a:pPr defTabSz="1219170">
              <a:buClr>
                <a:srgbClr val="000000"/>
              </a:buClr>
              <a:defRPr/>
            </a:pPr>
            <a:r>
              <a:rPr lang="nb-NO" sz="1867" kern="0">
                <a:solidFill>
                  <a:srgbClr val="2D7C81"/>
                </a:solidFill>
                <a:latin typeface="Arial"/>
                <a:cs typeface="Arial"/>
                <a:sym typeface="Arial"/>
              </a:rPr>
              <a:t>20 min</a:t>
            </a:r>
          </a:p>
        </p:txBody>
      </p:sp>
      <p:cxnSp>
        <p:nvCxnSpPr>
          <p:cNvPr id="29" name="Straight Connector 28">
            <a:extLst>
              <a:ext uri="{FF2B5EF4-FFF2-40B4-BE49-F238E27FC236}">
                <a16:creationId xmlns:a16="http://schemas.microsoft.com/office/drawing/2014/main" id="{7619ED93-C07E-4DE9-B689-50A30484AC10}"/>
              </a:ext>
            </a:extLst>
          </p:cNvPr>
          <p:cNvCxnSpPr>
            <a:cxnSpLocks/>
          </p:cNvCxnSpPr>
          <p:nvPr/>
        </p:nvCxnSpPr>
        <p:spPr>
          <a:xfrm>
            <a:off x="524500" y="3492898"/>
            <a:ext cx="395382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2836125-F01E-4393-9887-6EF0725B24F8}"/>
              </a:ext>
            </a:extLst>
          </p:cNvPr>
          <p:cNvCxnSpPr>
            <a:cxnSpLocks/>
          </p:cNvCxnSpPr>
          <p:nvPr/>
        </p:nvCxnSpPr>
        <p:spPr>
          <a:xfrm>
            <a:off x="490112" y="5057102"/>
            <a:ext cx="395382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400592-0089-4239-9554-24F2F095499C}"/>
              </a:ext>
            </a:extLst>
          </p:cNvPr>
          <p:cNvCxnSpPr>
            <a:cxnSpLocks/>
          </p:cNvCxnSpPr>
          <p:nvPr/>
        </p:nvCxnSpPr>
        <p:spPr>
          <a:xfrm>
            <a:off x="524500" y="6364759"/>
            <a:ext cx="395382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761DB8-6A03-4066-8ADF-B95BED924BA0}"/>
              </a:ext>
            </a:extLst>
          </p:cNvPr>
          <p:cNvCxnSpPr>
            <a:cxnSpLocks/>
          </p:cNvCxnSpPr>
          <p:nvPr/>
        </p:nvCxnSpPr>
        <p:spPr>
          <a:xfrm>
            <a:off x="524500" y="2191472"/>
            <a:ext cx="395382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347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24B1352D-AB5A-45EC-9A5E-C36A52DEB618}"/>
              </a:ext>
            </a:extLst>
          </p:cNvPr>
          <p:cNvSpPr/>
          <p:nvPr/>
        </p:nvSpPr>
        <p:spPr>
          <a:xfrm>
            <a:off x="3797086" y="1070438"/>
            <a:ext cx="770964" cy="804583"/>
          </a:xfrm>
          <a:prstGeom prst="ellipse">
            <a:avLst/>
          </a:prstGeom>
          <a:solidFill>
            <a:srgbClr val="A7CA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ctr"/>
            <a:endParaRPr lang="nb-NO" sz="1500" b="1">
              <a:solidFill>
                <a:schemeClr val="accent6">
                  <a:lumMod val="75000"/>
                </a:schemeClr>
              </a:solidFill>
            </a:endParaRPr>
          </a:p>
        </p:txBody>
      </p:sp>
      <p:cxnSp>
        <p:nvCxnSpPr>
          <p:cNvPr id="59" name="Connector: Curved 58">
            <a:extLst>
              <a:ext uri="{FF2B5EF4-FFF2-40B4-BE49-F238E27FC236}">
                <a16:creationId xmlns:a16="http://schemas.microsoft.com/office/drawing/2014/main" id="{43DF36E0-1055-4226-B171-31C3D4754605}"/>
              </a:ext>
            </a:extLst>
          </p:cNvPr>
          <p:cNvCxnSpPr>
            <a:stCxn id="14" idx="4"/>
            <a:endCxn id="67" idx="7"/>
          </p:cNvCxnSpPr>
          <p:nvPr/>
        </p:nvCxnSpPr>
        <p:spPr>
          <a:xfrm rot="16200000" flipH="1">
            <a:off x="3575287" y="1260473"/>
            <a:ext cx="1381076" cy="727027"/>
          </a:xfrm>
          <a:prstGeom prst="curvedConnector3">
            <a:avLst>
              <a:gd name="adj1" fmla="val 7816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Connector: Curved 65">
            <a:extLst>
              <a:ext uri="{FF2B5EF4-FFF2-40B4-BE49-F238E27FC236}">
                <a16:creationId xmlns:a16="http://schemas.microsoft.com/office/drawing/2014/main" id="{AF506385-786B-4A54-9180-3C966194837D}"/>
              </a:ext>
            </a:extLst>
          </p:cNvPr>
          <p:cNvCxnSpPr>
            <a:stCxn id="17" idx="4"/>
            <a:endCxn id="67" idx="7"/>
          </p:cNvCxnSpPr>
          <p:nvPr/>
        </p:nvCxnSpPr>
        <p:spPr>
          <a:xfrm rot="5400000">
            <a:off x="4253561" y="1655016"/>
            <a:ext cx="1035287" cy="283731"/>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Connector: Curved 56">
            <a:extLst>
              <a:ext uri="{FF2B5EF4-FFF2-40B4-BE49-F238E27FC236}">
                <a16:creationId xmlns:a16="http://schemas.microsoft.com/office/drawing/2014/main" id="{3779A3F9-35CB-4C10-9D04-0E0F923104D9}"/>
              </a:ext>
            </a:extLst>
          </p:cNvPr>
          <p:cNvCxnSpPr>
            <a:cxnSpLocks/>
            <a:stCxn id="15" idx="4"/>
            <a:endCxn id="67" idx="1"/>
          </p:cNvCxnSpPr>
          <p:nvPr/>
        </p:nvCxnSpPr>
        <p:spPr>
          <a:xfrm rot="5400000">
            <a:off x="2304981" y="1585051"/>
            <a:ext cx="1356777" cy="102172"/>
          </a:xfrm>
          <a:prstGeom prst="curvedConnector3">
            <a:avLst>
              <a:gd name="adj1" fmla="val 50000"/>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C611CFF3-2FD4-4CCD-A82D-442D59597CE1}"/>
              </a:ext>
            </a:extLst>
          </p:cNvPr>
          <p:cNvCxnSpPr>
            <a:stCxn id="12" idx="4"/>
            <a:endCxn id="67" idx="1"/>
          </p:cNvCxnSpPr>
          <p:nvPr/>
        </p:nvCxnSpPr>
        <p:spPr>
          <a:xfrm rot="16200000" flipH="1">
            <a:off x="1879529" y="1261774"/>
            <a:ext cx="1239000" cy="866503"/>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E305E9B0-BF48-41EF-B17D-8EA8AF7EA90D}"/>
              </a:ext>
            </a:extLst>
          </p:cNvPr>
          <p:cNvSpPr>
            <a:spLocks noChangeAspect="1"/>
          </p:cNvSpPr>
          <p:nvPr/>
        </p:nvSpPr>
        <p:spPr>
          <a:xfrm>
            <a:off x="9002798" y="2823025"/>
            <a:ext cx="2462548" cy="2023203"/>
          </a:xfrm>
          <a:prstGeom prst="ellipse">
            <a:avLst/>
          </a:prstGeom>
          <a:solidFill>
            <a:srgbClr val="D4E5E6"/>
          </a:solidFill>
          <a:ln>
            <a:solidFill>
              <a:srgbClr val="D4E5E6"/>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l"/>
            <a:endParaRPr lang="nb-NO" sz="1500" err="1">
              <a:solidFill>
                <a:schemeClr val="tx1"/>
              </a:solidFill>
            </a:endParaRPr>
          </a:p>
        </p:txBody>
      </p:sp>
      <p:sp>
        <p:nvSpPr>
          <p:cNvPr id="156" name="TextBox 155">
            <a:extLst>
              <a:ext uri="{FF2B5EF4-FFF2-40B4-BE49-F238E27FC236}">
                <a16:creationId xmlns:a16="http://schemas.microsoft.com/office/drawing/2014/main" id="{BD4BA3CC-293B-4F05-8507-8C0326909C7D}"/>
              </a:ext>
            </a:extLst>
          </p:cNvPr>
          <p:cNvSpPr txBox="1"/>
          <p:nvPr/>
        </p:nvSpPr>
        <p:spPr>
          <a:xfrm>
            <a:off x="9038094" y="3554122"/>
            <a:ext cx="2391953" cy="369713"/>
          </a:xfrm>
          <a:prstGeom prst="rect">
            <a:avLst/>
          </a:prstGeom>
          <a:noFill/>
        </p:spPr>
        <p:txBody>
          <a:bodyPr wrap="square" lIns="54611" tIns="54611" rIns="54611" bIns="54611" rtlCol="0">
            <a:noAutofit/>
          </a:bodyPr>
          <a:lstStyle/>
          <a:p>
            <a:pPr algn="ctr">
              <a:spcAft>
                <a:spcPts val="600"/>
              </a:spcAft>
            </a:pPr>
            <a:r>
              <a:rPr lang="nb-NO" sz="2400" b="1"/>
              <a:t>Jobbprestasjon</a:t>
            </a:r>
          </a:p>
        </p:txBody>
      </p:sp>
      <p:sp>
        <p:nvSpPr>
          <p:cNvPr id="94" name="Cloud 93">
            <a:extLst>
              <a:ext uri="{FF2B5EF4-FFF2-40B4-BE49-F238E27FC236}">
                <a16:creationId xmlns:a16="http://schemas.microsoft.com/office/drawing/2014/main" id="{02FBE71A-9EE7-4415-B3A2-63272249E140}"/>
              </a:ext>
            </a:extLst>
          </p:cNvPr>
          <p:cNvSpPr/>
          <p:nvPr/>
        </p:nvSpPr>
        <p:spPr>
          <a:xfrm>
            <a:off x="6689774" y="209739"/>
            <a:ext cx="1017684" cy="628973"/>
          </a:xfrm>
          <a:prstGeom prst="cloud">
            <a:avLst/>
          </a:prstGeom>
          <a:solidFill>
            <a:schemeClr val="accent1">
              <a:alpha val="1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l"/>
            <a:endParaRPr lang="nb-NO" sz="1500" err="1">
              <a:solidFill>
                <a:schemeClr val="bg1"/>
              </a:solidFill>
            </a:endParaRPr>
          </a:p>
        </p:txBody>
      </p:sp>
      <p:sp>
        <p:nvSpPr>
          <p:cNvPr id="13" name="Oval 12">
            <a:extLst>
              <a:ext uri="{FF2B5EF4-FFF2-40B4-BE49-F238E27FC236}">
                <a16:creationId xmlns:a16="http://schemas.microsoft.com/office/drawing/2014/main" id="{93D0C0D9-63E1-4A55-909B-5B9CD3E46F90}"/>
              </a:ext>
            </a:extLst>
          </p:cNvPr>
          <p:cNvSpPr/>
          <p:nvPr/>
        </p:nvSpPr>
        <p:spPr>
          <a:xfrm>
            <a:off x="1827724" y="1134875"/>
            <a:ext cx="941896" cy="818435"/>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ctr"/>
            <a:endParaRPr lang="nb-NO" sz="1333" b="1" err="1">
              <a:solidFill>
                <a:schemeClr val="accent6">
                  <a:lumMod val="75000"/>
                </a:schemeClr>
              </a:solidFill>
            </a:endParaRPr>
          </a:p>
        </p:txBody>
      </p:sp>
      <p:sp>
        <p:nvSpPr>
          <p:cNvPr id="21" name="TextBox 20">
            <a:extLst>
              <a:ext uri="{FF2B5EF4-FFF2-40B4-BE49-F238E27FC236}">
                <a16:creationId xmlns:a16="http://schemas.microsoft.com/office/drawing/2014/main" id="{AFE5059A-18B6-4AFD-A69E-B9DB4F152516}"/>
              </a:ext>
            </a:extLst>
          </p:cNvPr>
          <p:cNvSpPr txBox="1"/>
          <p:nvPr/>
        </p:nvSpPr>
        <p:spPr>
          <a:xfrm>
            <a:off x="1747987" y="1369338"/>
            <a:ext cx="1173381" cy="458359"/>
          </a:xfrm>
          <a:prstGeom prst="rect">
            <a:avLst/>
          </a:prstGeom>
          <a:noFill/>
        </p:spPr>
        <p:txBody>
          <a:bodyPr wrap="square" lIns="54611" tIns="54611" rIns="54611" bIns="54611" rtlCol="0">
            <a:noAutofit/>
          </a:bodyPr>
          <a:lstStyle/>
          <a:p>
            <a:pPr algn="ctr">
              <a:spcAft>
                <a:spcPts val="600"/>
              </a:spcAft>
            </a:pPr>
            <a:r>
              <a:rPr lang="nb-NO" sz="1333" b="1">
                <a:solidFill>
                  <a:srgbClr val="277D82"/>
                </a:solidFill>
              </a:rPr>
              <a:t>Engasjement</a:t>
            </a:r>
          </a:p>
        </p:txBody>
      </p:sp>
      <p:grpSp>
        <p:nvGrpSpPr>
          <p:cNvPr id="31" name="Group 30">
            <a:extLst>
              <a:ext uri="{FF2B5EF4-FFF2-40B4-BE49-F238E27FC236}">
                <a16:creationId xmlns:a16="http://schemas.microsoft.com/office/drawing/2014/main" id="{E984C442-4BBD-4CE0-98FC-ED7AEE7D6C19}"/>
              </a:ext>
            </a:extLst>
          </p:cNvPr>
          <p:cNvGrpSpPr/>
          <p:nvPr/>
        </p:nvGrpSpPr>
        <p:grpSpPr>
          <a:xfrm>
            <a:off x="3516829" y="128867"/>
            <a:ext cx="770964" cy="804583"/>
            <a:chOff x="9051044" y="2715269"/>
            <a:chExt cx="770964" cy="804583"/>
          </a:xfrm>
          <a:solidFill>
            <a:srgbClr val="A7CA9E">
              <a:alpha val="40000"/>
            </a:srgbClr>
          </a:solidFill>
        </p:grpSpPr>
        <p:sp>
          <p:nvSpPr>
            <p:cNvPr id="14" name="Oval 13">
              <a:extLst>
                <a:ext uri="{FF2B5EF4-FFF2-40B4-BE49-F238E27FC236}">
                  <a16:creationId xmlns:a16="http://schemas.microsoft.com/office/drawing/2014/main" id="{86E9A34B-6D08-49FA-8BFF-019AA4C4829F}"/>
                </a:ext>
              </a:extLst>
            </p:cNvPr>
            <p:cNvSpPr/>
            <p:nvPr/>
          </p:nvSpPr>
          <p:spPr>
            <a:xfrm>
              <a:off x="9051044" y="2715269"/>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ctr"/>
              <a:endParaRPr lang="nb-NO" sz="1333" b="1" err="1">
                <a:solidFill>
                  <a:schemeClr val="accent6">
                    <a:lumMod val="75000"/>
                  </a:schemeClr>
                </a:solidFill>
              </a:endParaRPr>
            </a:p>
          </p:txBody>
        </p:sp>
        <p:sp>
          <p:nvSpPr>
            <p:cNvPr id="22" name="TextBox 21">
              <a:extLst>
                <a:ext uri="{FF2B5EF4-FFF2-40B4-BE49-F238E27FC236}">
                  <a16:creationId xmlns:a16="http://schemas.microsoft.com/office/drawing/2014/main" id="{BAD232F0-E13A-4113-BBA5-31524C95D1AD}"/>
                </a:ext>
              </a:extLst>
            </p:cNvPr>
            <p:cNvSpPr txBox="1"/>
            <p:nvPr/>
          </p:nvSpPr>
          <p:spPr>
            <a:xfrm>
              <a:off x="9172759" y="2998306"/>
              <a:ext cx="485403" cy="227067"/>
            </a:xfrm>
            <a:prstGeom prst="rect">
              <a:avLst/>
            </a:prstGeom>
            <a:noFill/>
            <a:ln>
              <a:noFill/>
            </a:ln>
          </p:spPr>
          <p:txBody>
            <a:bodyPr wrap="square" lIns="54611" tIns="54611" rIns="54611" bIns="54611" rtlCol="0">
              <a:noAutofit/>
            </a:bodyPr>
            <a:lstStyle/>
            <a:p>
              <a:pPr algn="ctr">
                <a:spcAft>
                  <a:spcPts val="600"/>
                </a:spcAft>
              </a:pPr>
              <a:r>
                <a:rPr lang="nb-NO" sz="1333" b="1">
                  <a:solidFill>
                    <a:srgbClr val="277D82"/>
                  </a:solidFill>
                </a:rPr>
                <a:t>Tillit</a:t>
              </a:r>
            </a:p>
          </p:txBody>
        </p:sp>
      </p:grpSp>
      <p:grpSp>
        <p:nvGrpSpPr>
          <p:cNvPr id="32" name="Group 31">
            <a:extLst>
              <a:ext uri="{FF2B5EF4-FFF2-40B4-BE49-F238E27FC236}">
                <a16:creationId xmlns:a16="http://schemas.microsoft.com/office/drawing/2014/main" id="{27E76697-E341-44CF-A475-469581FCFA2E}"/>
              </a:ext>
            </a:extLst>
          </p:cNvPr>
          <p:cNvGrpSpPr/>
          <p:nvPr/>
        </p:nvGrpSpPr>
        <p:grpSpPr>
          <a:xfrm>
            <a:off x="1650576" y="270943"/>
            <a:ext cx="866504" cy="804583"/>
            <a:chOff x="9355551" y="2986368"/>
            <a:chExt cx="866504" cy="804583"/>
          </a:xfrm>
          <a:solidFill>
            <a:srgbClr val="A7CA9E">
              <a:alpha val="43000"/>
            </a:srgbClr>
          </a:solidFill>
        </p:grpSpPr>
        <p:sp>
          <p:nvSpPr>
            <p:cNvPr id="12" name="Oval 11">
              <a:extLst>
                <a:ext uri="{FF2B5EF4-FFF2-40B4-BE49-F238E27FC236}">
                  <a16:creationId xmlns:a16="http://schemas.microsoft.com/office/drawing/2014/main" id="{3C1D8CAB-6B17-48CA-BC96-592415B80B20}"/>
                </a:ext>
              </a:extLst>
            </p:cNvPr>
            <p:cNvSpPr/>
            <p:nvPr/>
          </p:nvSpPr>
          <p:spPr>
            <a:xfrm>
              <a:off x="9385271" y="2986368"/>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ctr"/>
              <a:endParaRPr lang="nb-NO" sz="1333" b="1" err="1">
                <a:solidFill>
                  <a:schemeClr val="accent6">
                    <a:lumMod val="75000"/>
                  </a:schemeClr>
                </a:solidFill>
              </a:endParaRPr>
            </a:p>
          </p:txBody>
        </p:sp>
        <p:sp>
          <p:nvSpPr>
            <p:cNvPr id="23" name="TextBox 22">
              <a:extLst>
                <a:ext uri="{FF2B5EF4-FFF2-40B4-BE49-F238E27FC236}">
                  <a16:creationId xmlns:a16="http://schemas.microsoft.com/office/drawing/2014/main" id="{3BFF591C-CAE4-4225-A71C-5F9C95CCB267}"/>
                </a:ext>
              </a:extLst>
            </p:cNvPr>
            <p:cNvSpPr txBox="1"/>
            <p:nvPr/>
          </p:nvSpPr>
          <p:spPr>
            <a:xfrm>
              <a:off x="9355551" y="3195843"/>
              <a:ext cx="866504" cy="308565"/>
            </a:xfrm>
            <a:prstGeom prst="rect">
              <a:avLst/>
            </a:prstGeom>
            <a:noFill/>
          </p:spPr>
          <p:txBody>
            <a:bodyPr wrap="square" lIns="54611" tIns="54611" rIns="54611" bIns="54611" rtlCol="0">
              <a:noAutofit/>
            </a:bodyPr>
            <a:lstStyle/>
            <a:p>
              <a:pPr algn="ctr">
                <a:spcAft>
                  <a:spcPts val="600"/>
                </a:spcAft>
              </a:pPr>
              <a:r>
                <a:rPr lang="nb-NO" sz="1333" b="1">
                  <a:solidFill>
                    <a:srgbClr val="277D82"/>
                  </a:solidFill>
                </a:rPr>
                <a:t>Trygghet</a:t>
              </a:r>
            </a:p>
          </p:txBody>
        </p:sp>
      </p:grpSp>
      <p:sp>
        <p:nvSpPr>
          <p:cNvPr id="17" name="Oval 16">
            <a:extLst>
              <a:ext uri="{FF2B5EF4-FFF2-40B4-BE49-F238E27FC236}">
                <a16:creationId xmlns:a16="http://schemas.microsoft.com/office/drawing/2014/main" id="{A3227FE2-9507-4A77-AF51-3571E192B61F}"/>
              </a:ext>
            </a:extLst>
          </p:cNvPr>
          <p:cNvSpPr/>
          <p:nvPr/>
        </p:nvSpPr>
        <p:spPr>
          <a:xfrm>
            <a:off x="4527592" y="474657"/>
            <a:ext cx="770965" cy="804583"/>
          </a:xfrm>
          <a:prstGeom prst="ellipse">
            <a:avLst/>
          </a:prstGeom>
          <a:solidFill>
            <a:srgbClr val="A7CA9E">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ctr"/>
            <a:endParaRPr lang="nb-NO" sz="1333" b="1" err="1">
              <a:solidFill>
                <a:schemeClr val="accent6">
                  <a:lumMod val="75000"/>
                </a:schemeClr>
              </a:solidFill>
            </a:endParaRPr>
          </a:p>
        </p:txBody>
      </p:sp>
      <p:sp>
        <p:nvSpPr>
          <p:cNvPr id="25" name="TextBox 24">
            <a:extLst>
              <a:ext uri="{FF2B5EF4-FFF2-40B4-BE49-F238E27FC236}">
                <a16:creationId xmlns:a16="http://schemas.microsoft.com/office/drawing/2014/main" id="{D95D6262-11CD-48CE-A65A-15599287B905}"/>
              </a:ext>
            </a:extLst>
          </p:cNvPr>
          <p:cNvSpPr txBox="1"/>
          <p:nvPr/>
        </p:nvSpPr>
        <p:spPr>
          <a:xfrm>
            <a:off x="3740192" y="1307274"/>
            <a:ext cx="831709" cy="308565"/>
          </a:xfrm>
          <a:prstGeom prst="rect">
            <a:avLst/>
          </a:prstGeom>
          <a:noFill/>
        </p:spPr>
        <p:txBody>
          <a:bodyPr wrap="square" lIns="54611" tIns="54611" rIns="54611" bIns="54611" rtlCol="0">
            <a:noAutofit/>
          </a:bodyPr>
          <a:lstStyle/>
          <a:p>
            <a:pPr algn="ctr">
              <a:spcAft>
                <a:spcPts val="600"/>
              </a:spcAft>
            </a:pPr>
            <a:r>
              <a:rPr lang="nb-NO" sz="1333" b="1">
                <a:solidFill>
                  <a:srgbClr val="277D82"/>
                </a:solidFill>
              </a:rPr>
              <a:t>Stolthet</a:t>
            </a:r>
          </a:p>
        </p:txBody>
      </p:sp>
      <p:grpSp>
        <p:nvGrpSpPr>
          <p:cNvPr id="35" name="Group 34">
            <a:extLst>
              <a:ext uri="{FF2B5EF4-FFF2-40B4-BE49-F238E27FC236}">
                <a16:creationId xmlns:a16="http://schemas.microsoft.com/office/drawing/2014/main" id="{F5F7362C-C69E-49F4-AFFD-5C05BCCE6F18}"/>
              </a:ext>
            </a:extLst>
          </p:cNvPr>
          <p:cNvGrpSpPr/>
          <p:nvPr/>
        </p:nvGrpSpPr>
        <p:grpSpPr>
          <a:xfrm>
            <a:off x="2572978" y="153166"/>
            <a:ext cx="962653" cy="804583"/>
            <a:chOff x="9504221" y="3382398"/>
            <a:chExt cx="962653" cy="804583"/>
          </a:xfrm>
          <a:solidFill>
            <a:srgbClr val="A7CA9E">
              <a:alpha val="54902"/>
            </a:srgbClr>
          </a:solidFill>
        </p:grpSpPr>
        <p:sp>
          <p:nvSpPr>
            <p:cNvPr id="15" name="Oval 14">
              <a:extLst>
                <a:ext uri="{FF2B5EF4-FFF2-40B4-BE49-F238E27FC236}">
                  <a16:creationId xmlns:a16="http://schemas.microsoft.com/office/drawing/2014/main" id="{44D979C2-E6A1-4A72-BDBD-111E318B04C8}"/>
                </a:ext>
              </a:extLst>
            </p:cNvPr>
            <p:cNvSpPr/>
            <p:nvPr/>
          </p:nvSpPr>
          <p:spPr>
            <a:xfrm>
              <a:off x="9580217" y="3382398"/>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ctr"/>
              <a:endParaRPr lang="nb-NO" sz="1333" b="1" err="1">
                <a:solidFill>
                  <a:schemeClr val="accent6">
                    <a:lumMod val="75000"/>
                  </a:schemeClr>
                </a:solidFill>
              </a:endParaRPr>
            </a:p>
          </p:txBody>
        </p:sp>
        <p:sp>
          <p:nvSpPr>
            <p:cNvPr id="26" name="TextBox 25">
              <a:extLst>
                <a:ext uri="{FF2B5EF4-FFF2-40B4-BE49-F238E27FC236}">
                  <a16:creationId xmlns:a16="http://schemas.microsoft.com/office/drawing/2014/main" id="{C7A01B93-9AEA-4B2B-BBA6-ED3861DB73DE}"/>
                </a:ext>
              </a:extLst>
            </p:cNvPr>
            <p:cNvSpPr txBox="1"/>
            <p:nvPr/>
          </p:nvSpPr>
          <p:spPr>
            <a:xfrm>
              <a:off x="9504221" y="3634923"/>
              <a:ext cx="962653" cy="308565"/>
            </a:xfrm>
            <a:prstGeom prst="rect">
              <a:avLst/>
            </a:prstGeom>
            <a:noFill/>
          </p:spPr>
          <p:txBody>
            <a:bodyPr wrap="square" lIns="54611" tIns="54611" rIns="54611" bIns="54611" rtlCol="0">
              <a:noAutofit/>
            </a:bodyPr>
            <a:lstStyle/>
            <a:p>
              <a:pPr algn="ctr">
                <a:spcAft>
                  <a:spcPts val="600"/>
                </a:spcAft>
              </a:pPr>
              <a:r>
                <a:rPr lang="nb-NO" sz="1333" b="1">
                  <a:solidFill>
                    <a:srgbClr val="277D82"/>
                  </a:solidFill>
                </a:rPr>
                <a:t>Toleranse</a:t>
              </a:r>
            </a:p>
          </p:txBody>
        </p:sp>
      </p:grpSp>
      <p:sp>
        <p:nvSpPr>
          <p:cNvPr id="27" name="TextBox 26">
            <a:extLst>
              <a:ext uri="{FF2B5EF4-FFF2-40B4-BE49-F238E27FC236}">
                <a16:creationId xmlns:a16="http://schemas.microsoft.com/office/drawing/2014/main" id="{FE559198-E1E9-4186-9A08-340D612775B6}"/>
              </a:ext>
            </a:extLst>
          </p:cNvPr>
          <p:cNvSpPr txBox="1"/>
          <p:nvPr/>
        </p:nvSpPr>
        <p:spPr>
          <a:xfrm>
            <a:off x="4433002" y="562490"/>
            <a:ext cx="1039413" cy="308565"/>
          </a:xfrm>
          <a:prstGeom prst="rect">
            <a:avLst/>
          </a:prstGeom>
          <a:noFill/>
        </p:spPr>
        <p:txBody>
          <a:bodyPr wrap="square" lIns="54611" tIns="54611" rIns="54611" bIns="54611" rtlCol="0">
            <a:noAutofit/>
          </a:bodyPr>
          <a:lstStyle/>
          <a:p>
            <a:pPr algn="ctr">
              <a:spcAft>
                <a:spcPts val="600"/>
              </a:spcAft>
            </a:pPr>
            <a:r>
              <a:rPr lang="nb-NO" sz="1333" b="1">
                <a:solidFill>
                  <a:srgbClr val="277D82"/>
                </a:solidFill>
              </a:rPr>
              <a:t>Utviklings- orientering</a:t>
            </a:r>
          </a:p>
        </p:txBody>
      </p:sp>
      <p:grpSp>
        <p:nvGrpSpPr>
          <p:cNvPr id="38" name="Group 37">
            <a:extLst>
              <a:ext uri="{FF2B5EF4-FFF2-40B4-BE49-F238E27FC236}">
                <a16:creationId xmlns:a16="http://schemas.microsoft.com/office/drawing/2014/main" id="{3494ADC0-F615-4561-B4ED-A04B0A0B8CAA}"/>
              </a:ext>
            </a:extLst>
          </p:cNvPr>
          <p:cNvGrpSpPr/>
          <p:nvPr/>
        </p:nvGrpSpPr>
        <p:grpSpPr>
          <a:xfrm>
            <a:off x="4662961" y="1346669"/>
            <a:ext cx="927907" cy="804583"/>
            <a:chOff x="9838029" y="4483334"/>
            <a:chExt cx="927907" cy="804583"/>
          </a:xfrm>
          <a:solidFill>
            <a:srgbClr val="A7CA9E"/>
          </a:solidFill>
        </p:grpSpPr>
        <p:sp>
          <p:nvSpPr>
            <p:cNvPr id="18" name="Oval 17">
              <a:extLst>
                <a:ext uri="{FF2B5EF4-FFF2-40B4-BE49-F238E27FC236}">
                  <a16:creationId xmlns:a16="http://schemas.microsoft.com/office/drawing/2014/main" id="{F24C15E0-E631-4358-8475-54F03C8D424B}"/>
                </a:ext>
              </a:extLst>
            </p:cNvPr>
            <p:cNvSpPr/>
            <p:nvPr/>
          </p:nvSpPr>
          <p:spPr>
            <a:xfrm>
              <a:off x="9869056" y="4483334"/>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ctr"/>
              <a:endParaRPr lang="nb-NO" sz="1333" b="1" err="1">
                <a:solidFill>
                  <a:schemeClr val="accent6">
                    <a:lumMod val="75000"/>
                  </a:schemeClr>
                </a:solidFill>
              </a:endParaRPr>
            </a:p>
          </p:txBody>
        </p:sp>
        <p:sp>
          <p:nvSpPr>
            <p:cNvPr id="29" name="TextBox 28">
              <a:extLst>
                <a:ext uri="{FF2B5EF4-FFF2-40B4-BE49-F238E27FC236}">
                  <a16:creationId xmlns:a16="http://schemas.microsoft.com/office/drawing/2014/main" id="{D9BFFEFD-7E27-4032-881D-097A0348F5BA}"/>
                </a:ext>
              </a:extLst>
            </p:cNvPr>
            <p:cNvSpPr txBox="1"/>
            <p:nvPr/>
          </p:nvSpPr>
          <p:spPr>
            <a:xfrm>
              <a:off x="9838029" y="4715776"/>
              <a:ext cx="927907" cy="308565"/>
            </a:xfrm>
            <a:prstGeom prst="rect">
              <a:avLst/>
            </a:prstGeom>
            <a:noFill/>
          </p:spPr>
          <p:txBody>
            <a:bodyPr wrap="square" lIns="54611" tIns="54611" rIns="54611" bIns="54611" rtlCol="0">
              <a:noAutofit/>
            </a:bodyPr>
            <a:lstStyle/>
            <a:p>
              <a:pPr algn="ctr">
                <a:spcAft>
                  <a:spcPts val="600"/>
                </a:spcAft>
              </a:pPr>
              <a:r>
                <a:rPr lang="nb-NO" sz="1333" b="1">
                  <a:solidFill>
                    <a:srgbClr val="277D82"/>
                  </a:solidFill>
                </a:rPr>
                <a:t>Åpenhet</a:t>
              </a:r>
            </a:p>
          </p:txBody>
        </p:sp>
      </p:grpSp>
      <p:sp>
        <p:nvSpPr>
          <p:cNvPr id="67" name="Oval 66">
            <a:extLst>
              <a:ext uri="{FF2B5EF4-FFF2-40B4-BE49-F238E27FC236}">
                <a16:creationId xmlns:a16="http://schemas.microsoft.com/office/drawing/2014/main" id="{34A029C3-11FC-4355-AC0A-187F9FE57AEF}"/>
              </a:ext>
            </a:extLst>
          </p:cNvPr>
          <p:cNvSpPr/>
          <p:nvPr/>
        </p:nvSpPr>
        <p:spPr>
          <a:xfrm>
            <a:off x="2580809" y="2103643"/>
            <a:ext cx="2400000" cy="1440000"/>
          </a:xfrm>
          <a:prstGeom prst="ellipse">
            <a:avLst/>
          </a:prstGeom>
          <a:solidFill>
            <a:schemeClr val="bg1"/>
          </a:solidFill>
          <a:ln w="31750">
            <a:solidFill>
              <a:srgbClr val="277D82"/>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l"/>
            <a:endParaRPr lang="nb-NO" sz="1500" err="1">
              <a:solidFill>
                <a:schemeClr val="bg1"/>
              </a:solidFill>
            </a:endParaRPr>
          </a:p>
        </p:txBody>
      </p:sp>
      <p:sp>
        <p:nvSpPr>
          <p:cNvPr id="68" name="TextBox 67">
            <a:extLst>
              <a:ext uri="{FF2B5EF4-FFF2-40B4-BE49-F238E27FC236}">
                <a16:creationId xmlns:a16="http://schemas.microsoft.com/office/drawing/2014/main" id="{6E57D17D-447D-4F1C-857F-DA9C53FD4ED3}"/>
              </a:ext>
            </a:extLst>
          </p:cNvPr>
          <p:cNvSpPr txBox="1"/>
          <p:nvPr/>
        </p:nvSpPr>
        <p:spPr>
          <a:xfrm>
            <a:off x="3046023" y="2674431"/>
            <a:ext cx="1469572" cy="281875"/>
          </a:xfrm>
          <a:prstGeom prst="rect">
            <a:avLst/>
          </a:prstGeom>
          <a:noFill/>
        </p:spPr>
        <p:txBody>
          <a:bodyPr wrap="square" lIns="54611" tIns="54611" rIns="54611" bIns="54611" rtlCol="0">
            <a:noAutofit/>
          </a:bodyPr>
          <a:lstStyle/>
          <a:p>
            <a:pPr>
              <a:spcAft>
                <a:spcPts val="600"/>
              </a:spcAft>
            </a:pPr>
            <a:r>
              <a:rPr lang="nb-NO" sz="1500" b="1">
                <a:solidFill>
                  <a:srgbClr val="277D82"/>
                </a:solidFill>
              </a:rPr>
              <a:t>Jobbressurser</a:t>
            </a:r>
          </a:p>
        </p:txBody>
      </p:sp>
      <p:sp>
        <p:nvSpPr>
          <p:cNvPr id="69" name="Oval 68">
            <a:extLst>
              <a:ext uri="{FF2B5EF4-FFF2-40B4-BE49-F238E27FC236}">
                <a16:creationId xmlns:a16="http://schemas.microsoft.com/office/drawing/2014/main" id="{0A69F669-1D2C-4A63-9B9C-736D1920C4F9}"/>
              </a:ext>
            </a:extLst>
          </p:cNvPr>
          <p:cNvSpPr/>
          <p:nvPr/>
        </p:nvSpPr>
        <p:spPr>
          <a:xfrm>
            <a:off x="6488741" y="2334503"/>
            <a:ext cx="2184000" cy="960000"/>
          </a:xfrm>
          <a:prstGeom prst="ellipse">
            <a:avLst/>
          </a:prstGeom>
          <a:solidFill>
            <a:schemeClr val="bg1"/>
          </a:solidFill>
          <a:ln w="31750">
            <a:solidFill>
              <a:srgbClr val="277D82"/>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l"/>
            <a:endParaRPr lang="nb-NO" sz="1500" err="1">
              <a:solidFill>
                <a:schemeClr val="bg1"/>
              </a:solidFill>
            </a:endParaRPr>
          </a:p>
        </p:txBody>
      </p:sp>
      <p:sp>
        <p:nvSpPr>
          <p:cNvPr id="70" name="TextBox 69">
            <a:extLst>
              <a:ext uri="{FF2B5EF4-FFF2-40B4-BE49-F238E27FC236}">
                <a16:creationId xmlns:a16="http://schemas.microsoft.com/office/drawing/2014/main" id="{559C54B1-F87F-46E3-8E70-C32072EA3082}"/>
              </a:ext>
            </a:extLst>
          </p:cNvPr>
          <p:cNvSpPr txBox="1"/>
          <p:nvPr/>
        </p:nvSpPr>
        <p:spPr>
          <a:xfrm>
            <a:off x="6628173" y="2738125"/>
            <a:ext cx="1882068" cy="477415"/>
          </a:xfrm>
          <a:prstGeom prst="rect">
            <a:avLst/>
          </a:prstGeom>
          <a:noFill/>
        </p:spPr>
        <p:txBody>
          <a:bodyPr wrap="square" lIns="54611" tIns="54611" rIns="54611" bIns="54611" rtlCol="0">
            <a:noAutofit/>
          </a:bodyPr>
          <a:lstStyle/>
          <a:p>
            <a:pPr algn="ctr">
              <a:spcAft>
                <a:spcPts val="600"/>
              </a:spcAft>
            </a:pPr>
            <a:r>
              <a:rPr lang="nb-NO" sz="1500" b="1">
                <a:solidFill>
                  <a:srgbClr val="277D82"/>
                </a:solidFill>
              </a:rPr>
              <a:t>Jobbengasjement</a:t>
            </a:r>
          </a:p>
        </p:txBody>
      </p:sp>
      <p:cxnSp>
        <p:nvCxnSpPr>
          <p:cNvPr id="72" name="Straight Arrow Connector 71">
            <a:extLst>
              <a:ext uri="{FF2B5EF4-FFF2-40B4-BE49-F238E27FC236}">
                <a16:creationId xmlns:a16="http://schemas.microsoft.com/office/drawing/2014/main" id="{EC1DB487-DDC6-4ED3-AAA2-009391B63281}"/>
              </a:ext>
            </a:extLst>
          </p:cNvPr>
          <p:cNvCxnSpPr>
            <a:cxnSpLocks/>
            <a:stCxn id="67" idx="6"/>
            <a:endCxn id="69" idx="2"/>
          </p:cNvCxnSpPr>
          <p:nvPr/>
        </p:nvCxnSpPr>
        <p:spPr>
          <a:xfrm flipV="1">
            <a:off x="4980810" y="2814503"/>
            <a:ext cx="1507932" cy="91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8396DA3B-9B6D-4EDA-A6CD-130E169EE123}"/>
              </a:ext>
            </a:extLst>
          </p:cNvPr>
          <p:cNvSpPr txBox="1"/>
          <p:nvPr/>
        </p:nvSpPr>
        <p:spPr>
          <a:xfrm flipV="1">
            <a:off x="4697780" y="2082196"/>
            <a:ext cx="283029" cy="492881"/>
          </a:xfrm>
          <a:prstGeom prst="rect">
            <a:avLst/>
          </a:prstGeom>
          <a:noFill/>
        </p:spPr>
        <p:txBody>
          <a:bodyPr wrap="square" lIns="54611" tIns="54611" rIns="54611" bIns="54611" rtlCol="0">
            <a:noAutofit/>
          </a:bodyPr>
          <a:lstStyle/>
          <a:p>
            <a:pPr>
              <a:spcAft>
                <a:spcPts val="600"/>
              </a:spcAft>
            </a:pPr>
            <a:r>
              <a:rPr lang="nb-NO" sz="2400"/>
              <a:t>+</a:t>
            </a:r>
          </a:p>
        </p:txBody>
      </p:sp>
      <p:cxnSp>
        <p:nvCxnSpPr>
          <p:cNvPr id="75" name="Straight Arrow Connector 74">
            <a:extLst>
              <a:ext uri="{FF2B5EF4-FFF2-40B4-BE49-F238E27FC236}">
                <a16:creationId xmlns:a16="http://schemas.microsoft.com/office/drawing/2014/main" id="{AA150CAD-6595-4C29-9984-D8DD8DDA1896}"/>
              </a:ext>
            </a:extLst>
          </p:cNvPr>
          <p:cNvCxnSpPr>
            <a:cxnSpLocks/>
            <a:stCxn id="69" idx="6"/>
            <a:endCxn id="155" idx="1"/>
          </p:cNvCxnSpPr>
          <p:nvPr/>
        </p:nvCxnSpPr>
        <p:spPr>
          <a:xfrm>
            <a:off x="8672741" y="2814503"/>
            <a:ext cx="690688" cy="3048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7E531A80-9D95-46F2-BB57-8DD5CE7FA06B}"/>
              </a:ext>
            </a:extLst>
          </p:cNvPr>
          <p:cNvSpPr txBox="1"/>
          <p:nvPr/>
        </p:nvSpPr>
        <p:spPr>
          <a:xfrm flipV="1">
            <a:off x="8785947" y="2521198"/>
            <a:ext cx="358148" cy="492881"/>
          </a:xfrm>
          <a:prstGeom prst="rect">
            <a:avLst/>
          </a:prstGeom>
          <a:noFill/>
        </p:spPr>
        <p:txBody>
          <a:bodyPr wrap="square" lIns="54611" tIns="54611" rIns="54611" bIns="54611" rtlCol="0">
            <a:noAutofit/>
          </a:bodyPr>
          <a:lstStyle/>
          <a:p>
            <a:pPr>
              <a:spcAft>
                <a:spcPts val="600"/>
              </a:spcAft>
            </a:pPr>
            <a:r>
              <a:rPr lang="nb-NO" sz="2400"/>
              <a:t>+</a:t>
            </a:r>
          </a:p>
        </p:txBody>
      </p:sp>
      <p:sp>
        <p:nvSpPr>
          <p:cNvPr id="88" name="Oval 87">
            <a:extLst>
              <a:ext uri="{FF2B5EF4-FFF2-40B4-BE49-F238E27FC236}">
                <a16:creationId xmlns:a16="http://schemas.microsoft.com/office/drawing/2014/main" id="{3331999A-2E52-4DC9-9250-DDEDF05A5AB7}"/>
              </a:ext>
            </a:extLst>
          </p:cNvPr>
          <p:cNvSpPr/>
          <p:nvPr/>
        </p:nvSpPr>
        <p:spPr>
          <a:xfrm>
            <a:off x="2901661" y="3812253"/>
            <a:ext cx="2400000" cy="1441907"/>
          </a:xfrm>
          <a:prstGeom prst="ellipse">
            <a:avLst/>
          </a:prstGeom>
          <a:solidFill>
            <a:schemeClr val="bg1"/>
          </a:solidFill>
          <a:ln w="3175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l"/>
            <a:endParaRPr lang="nb-NO" sz="1500" err="1">
              <a:solidFill>
                <a:schemeClr val="bg1"/>
              </a:solidFill>
            </a:endParaRPr>
          </a:p>
        </p:txBody>
      </p:sp>
      <p:sp>
        <p:nvSpPr>
          <p:cNvPr id="89" name="TextBox 88">
            <a:extLst>
              <a:ext uri="{FF2B5EF4-FFF2-40B4-BE49-F238E27FC236}">
                <a16:creationId xmlns:a16="http://schemas.microsoft.com/office/drawing/2014/main" id="{AEC6E26D-90A4-49AE-89A6-FE644DA9099D}"/>
              </a:ext>
            </a:extLst>
          </p:cNvPr>
          <p:cNvSpPr txBox="1"/>
          <p:nvPr/>
        </p:nvSpPr>
        <p:spPr>
          <a:xfrm>
            <a:off x="3262233" y="4431981"/>
            <a:ext cx="1469572" cy="281875"/>
          </a:xfrm>
          <a:prstGeom prst="rect">
            <a:avLst/>
          </a:prstGeom>
          <a:noFill/>
        </p:spPr>
        <p:txBody>
          <a:bodyPr wrap="square" lIns="54611" tIns="54611" rIns="54611" bIns="54611" rtlCol="0">
            <a:noAutofit/>
          </a:bodyPr>
          <a:lstStyle/>
          <a:p>
            <a:pPr algn="ctr">
              <a:spcAft>
                <a:spcPts val="600"/>
              </a:spcAft>
            </a:pPr>
            <a:r>
              <a:rPr lang="nb-NO" sz="1500" b="1">
                <a:solidFill>
                  <a:srgbClr val="00338D"/>
                </a:solidFill>
              </a:rPr>
              <a:t>Jobbkrav</a:t>
            </a:r>
          </a:p>
        </p:txBody>
      </p:sp>
      <p:sp>
        <p:nvSpPr>
          <p:cNvPr id="90" name="Oval 89">
            <a:extLst>
              <a:ext uri="{FF2B5EF4-FFF2-40B4-BE49-F238E27FC236}">
                <a16:creationId xmlns:a16="http://schemas.microsoft.com/office/drawing/2014/main" id="{15572925-F7CC-4DF2-A8AD-06B808419D82}"/>
              </a:ext>
            </a:extLst>
          </p:cNvPr>
          <p:cNvSpPr/>
          <p:nvPr/>
        </p:nvSpPr>
        <p:spPr>
          <a:xfrm>
            <a:off x="6488741" y="4043559"/>
            <a:ext cx="2184000" cy="960000"/>
          </a:xfrm>
          <a:prstGeom prst="ellipse">
            <a:avLst/>
          </a:prstGeom>
          <a:solidFill>
            <a:schemeClr val="bg1"/>
          </a:solidFill>
          <a:ln w="3175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l"/>
            <a:endParaRPr lang="nb-NO" sz="1500" err="1">
              <a:solidFill>
                <a:schemeClr val="bg1"/>
              </a:solidFill>
            </a:endParaRPr>
          </a:p>
        </p:txBody>
      </p:sp>
      <p:sp>
        <p:nvSpPr>
          <p:cNvPr id="91" name="TextBox 90">
            <a:extLst>
              <a:ext uri="{FF2B5EF4-FFF2-40B4-BE49-F238E27FC236}">
                <a16:creationId xmlns:a16="http://schemas.microsoft.com/office/drawing/2014/main" id="{0CF5EBF8-12D3-4B50-920E-CF02B6FA06A2}"/>
              </a:ext>
            </a:extLst>
          </p:cNvPr>
          <p:cNvSpPr txBox="1"/>
          <p:nvPr/>
        </p:nvSpPr>
        <p:spPr>
          <a:xfrm>
            <a:off x="6953509" y="4336619"/>
            <a:ext cx="1300503" cy="410091"/>
          </a:xfrm>
          <a:prstGeom prst="rect">
            <a:avLst/>
          </a:prstGeom>
          <a:noFill/>
        </p:spPr>
        <p:txBody>
          <a:bodyPr wrap="square" lIns="54611" tIns="54611" rIns="54611" bIns="54611" rtlCol="0">
            <a:noAutofit/>
          </a:bodyPr>
          <a:lstStyle/>
          <a:p>
            <a:pPr algn="ctr">
              <a:spcAft>
                <a:spcPts val="600"/>
              </a:spcAft>
            </a:pPr>
            <a:r>
              <a:rPr lang="nb-NO" sz="1500" b="1">
                <a:solidFill>
                  <a:srgbClr val="00338D"/>
                </a:solidFill>
              </a:rPr>
              <a:t>Utmattelse</a:t>
            </a:r>
          </a:p>
        </p:txBody>
      </p:sp>
      <p:sp>
        <p:nvSpPr>
          <p:cNvPr id="92" name="TextBox 91">
            <a:extLst>
              <a:ext uri="{FF2B5EF4-FFF2-40B4-BE49-F238E27FC236}">
                <a16:creationId xmlns:a16="http://schemas.microsoft.com/office/drawing/2014/main" id="{08F5E264-AA27-46DC-BD53-283335073208}"/>
              </a:ext>
            </a:extLst>
          </p:cNvPr>
          <p:cNvSpPr txBox="1"/>
          <p:nvPr/>
        </p:nvSpPr>
        <p:spPr>
          <a:xfrm flipV="1">
            <a:off x="5937175" y="4447565"/>
            <a:ext cx="283029" cy="492881"/>
          </a:xfrm>
          <a:prstGeom prst="rect">
            <a:avLst/>
          </a:prstGeom>
          <a:noFill/>
        </p:spPr>
        <p:txBody>
          <a:bodyPr wrap="square" lIns="54611" tIns="54611" rIns="54611" bIns="54611" rtlCol="0">
            <a:noAutofit/>
          </a:bodyPr>
          <a:lstStyle/>
          <a:p>
            <a:pPr>
              <a:spcAft>
                <a:spcPts val="600"/>
              </a:spcAft>
            </a:pPr>
            <a:r>
              <a:rPr lang="nb-NO" sz="2400"/>
              <a:t>+</a:t>
            </a:r>
          </a:p>
        </p:txBody>
      </p:sp>
      <p:cxnSp>
        <p:nvCxnSpPr>
          <p:cNvPr id="93" name="Straight Arrow Connector 92">
            <a:extLst>
              <a:ext uri="{FF2B5EF4-FFF2-40B4-BE49-F238E27FC236}">
                <a16:creationId xmlns:a16="http://schemas.microsoft.com/office/drawing/2014/main" id="{581DE25B-1D6F-4436-9035-B2BBC926D200}"/>
              </a:ext>
            </a:extLst>
          </p:cNvPr>
          <p:cNvCxnSpPr>
            <a:cxnSpLocks/>
            <a:stCxn id="88" idx="6"/>
            <a:endCxn id="90" idx="2"/>
          </p:cNvCxnSpPr>
          <p:nvPr/>
        </p:nvCxnSpPr>
        <p:spPr>
          <a:xfrm flipV="1">
            <a:off x="5301661" y="4523559"/>
            <a:ext cx="1187080" cy="96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Sun 94">
            <a:extLst>
              <a:ext uri="{FF2B5EF4-FFF2-40B4-BE49-F238E27FC236}">
                <a16:creationId xmlns:a16="http://schemas.microsoft.com/office/drawing/2014/main" id="{D6FE11E8-3DDA-44A9-85E5-7C37F1566980}"/>
              </a:ext>
            </a:extLst>
          </p:cNvPr>
          <p:cNvSpPr/>
          <p:nvPr/>
        </p:nvSpPr>
        <p:spPr>
          <a:xfrm>
            <a:off x="783719" y="166200"/>
            <a:ext cx="1020532" cy="889328"/>
          </a:xfrm>
          <a:prstGeom prst="sun">
            <a:avLst/>
          </a:pr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l"/>
            <a:endParaRPr lang="nb-NO" sz="1500" err="1">
              <a:solidFill>
                <a:schemeClr val="bg1"/>
              </a:solidFill>
            </a:endParaRPr>
          </a:p>
        </p:txBody>
      </p:sp>
      <p:cxnSp>
        <p:nvCxnSpPr>
          <p:cNvPr id="134" name="Straight Arrow Connector 133">
            <a:extLst>
              <a:ext uri="{FF2B5EF4-FFF2-40B4-BE49-F238E27FC236}">
                <a16:creationId xmlns:a16="http://schemas.microsoft.com/office/drawing/2014/main" id="{BFC7A9A7-2128-435F-BA2C-3C8512F66BB4}"/>
              </a:ext>
            </a:extLst>
          </p:cNvPr>
          <p:cNvCxnSpPr>
            <a:cxnSpLocks/>
            <a:stCxn id="90" idx="6"/>
            <a:endCxn id="155" idx="3"/>
          </p:cNvCxnSpPr>
          <p:nvPr/>
        </p:nvCxnSpPr>
        <p:spPr>
          <a:xfrm>
            <a:off x="8672741" y="4523559"/>
            <a:ext cx="690688" cy="263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F002DD72-2DD3-4E24-AFBD-CE1DF70AA72E}"/>
              </a:ext>
            </a:extLst>
          </p:cNvPr>
          <p:cNvSpPr txBox="1"/>
          <p:nvPr/>
        </p:nvSpPr>
        <p:spPr>
          <a:xfrm flipV="1">
            <a:off x="8711487" y="4644253"/>
            <a:ext cx="283029" cy="492881"/>
          </a:xfrm>
          <a:prstGeom prst="rect">
            <a:avLst/>
          </a:prstGeom>
          <a:noFill/>
        </p:spPr>
        <p:txBody>
          <a:bodyPr wrap="square" lIns="54611" tIns="54611" rIns="54611" bIns="54611" rtlCol="0">
            <a:noAutofit/>
          </a:bodyPr>
          <a:lstStyle/>
          <a:p>
            <a:pPr>
              <a:spcAft>
                <a:spcPts val="600"/>
              </a:spcAft>
            </a:pPr>
            <a:r>
              <a:rPr lang="nb-NO" sz="3600">
                <a:solidFill>
                  <a:srgbClr val="FF0000"/>
                </a:solidFill>
              </a:rPr>
              <a:t>-</a:t>
            </a:r>
          </a:p>
        </p:txBody>
      </p:sp>
      <p:cxnSp>
        <p:nvCxnSpPr>
          <p:cNvPr id="148" name="Straight Arrow Connector 147">
            <a:extLst>
              <a:ext uri="{FF2B5EF4-FFF2-40B4-BE49-F238E27FC236}">
                <a16:creationId xmlns:a16="http://schemas.microsoft.com/office/drawing/2014/main" id="{1EE9857B-EECF-4D72-870A-366C44B12398}"/>
              </a:ext>
            </a:extLst>
          </p:cNvPr>
          <p:cNvCxnSpPr>
            <a:cxnSpLocks/>
            <a:stCxn id="67" idx="5"/>
          </p:cNvCxnSpPr>
          <p:nvPr/>
        </p:nvCxnSpPr>
        <p:spPr>
          <a:xfrm>
            <a:off x="4629338" y="3332761"/>
            <a:ext cx="1202749" cy="119079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A0DF0632-4EFE-4145-9C95-B1872078E7E2}"/>
              </a:ext>
            </a:extLst>
          </p:cNvPr>
          <p:cNvCxnSpPr>
            <a:cxnSpLocks/>
            <a:stCxn id="88" idx="7"/>
          </p:cNvCxnSpPr>
          <p:nvPr/>
        </p:nvCxnSpPr>
        <p:spPr>
          <a:xfrm flipV="1">
            <a:off x="4950189" y="2823026"/>
            <a:ext cx="807144" cy="120039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Teardrop 158">
            <a:extLst>
              <a:ext uri="{FF2B5EF4-FFF2-40B4-BE49-F238E27FC236}">
                <a16:creationId xmlns:a16="http://schemas.microsoft.com/office/drawing/2014/main" id="{C5EF6324-62F9-4238-A362-F0E542355A43}"/>
              </a:ext>
            </a:extLst>
          </p:cNvPr>
          <p:cNvSpPr>
            <a:spLocks noChangeAspect="1"/>
          </p:cNvSpPr>
          <p:nvPr/>
        </p:nvSpPr>
        <p:spPr>
          <a:xfrm rot="872020">
            <a:off x="790273" y="5258059"/>
            <a:ext cx="991775" cy="864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l"/>
            <a:endParaRPr lang="nb-NO" sz="1500" b="1" err="1">
              <a:solidFill>
                <a:schemeClr val="bg1"/>
              </a:solidFill>
            </a:endParaRPr>
          </a:p>
        </p:txBody>
      </p:sp>
      <p:sp>
        <p:nvSpPr>
          <p:cNvPr id="160" name="TextBox 159">
            <a:extLst>
              <a:ext uri="{FF2B5EF4-FFF2-40B4-BE49-F238E27FC236}">
                <a16:creationId xmlns:a16="http://schemas.microsoft.com/office/drawing/2014/main" id="{36C61FD6-1344-4536-842E-438A7E6003A0}"/>
              </a:ext>
            </a:extLst>
          </p:cNvPr>
          <p:cNvSpPr txBox="1"/>
          <p:nvPr/>
        </p:nvSpPr>
        <p:spPr>
          <a:xfrm>
            <a:off x="875053" y="5548547"/>
            <a:ext cx="856569" cy="308567"/>
          </a:xfrm>
          <a:prstGeom prst="rect">
            <a:avLst/>
          </a:prstGeom>
          <a:noFill/>
        </p:spPr>
        <p:txBody>
          <a:bodyPr wrap="square" lIns="54611" tIns="54611" rIns="54611" bIns="54611" rtlCol="0">
            <a:noAutofit/>
          </a:bodyPr>
          <a:lstStyle/>
          <a:p>
            <a:pPr algn="ctr">
              <a:spcAft>
                <a:spcPts val="600"/>
              </a:spcAft>
            </a:pPr>
            <a:r>
              <a:rPr lang="nb-NO" sz="1067" b="1">
                <a:solidFill>
                  <a:schemeClr val="bg1"/>
                </a:solidFill>
              </a:rPr>
              <a:t>Arbeidstid </a:t>
            </a:r>
          </a:p>
        </p:txBody>
      </p:sp>
      <p:sp>
        <p:nvSpPr>
          <p:cNvPr id="5" name="Rectangle 4">
            <a:extLst>
              <a:ext uri="{FF2B5EF4-FFF2-40B4-BE49-F238E27FC236}">
                <a16:creationId xmlns:a16="http://schemas.microsoft.com/office/drawing/2014/main" id="{5F15A410-194B-4FDC-AE02-8025C2D9688E}"/>
              </a:ext>
            </a:extLst>
          </p:cNvPr>
          <p:cNvSpPr/>
          <p:nvPr/>
        </p:nvSpPr>
        <p:spPr>
          <a:xfrm>
            <a:off x="231915" y="72887"/>
            <a:ext cx="11622155" cy="6698975"/>
          </a:xfrm>
          <a:prstGeom prst="rect">
            <a:avLst/>
          </a:prstGeom>
          <a:no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6" name="Oval 15">
            <a:extLst>
              <a:ext uri="{FF2B5EF4-FFF2-40B4-BE49-F238E27FC236}">
                <a16:creationId xmlns:a16="http://schemas.microsoft.com/office/drawing/2014/main" id="{3DF1076D-494E-40C8-B1DD-E9F9C8F7DB89}"/>
              </a:ext>
            </a:extLst>
          </p:cNvPr>
          <p:cNvSpPr/>
          <p:nvPr/>
        </p:nvSpPr>
        <p:spPr>
          <a:xfrm>
            <a:off x="2968686" y="947738"/>
            <a:ext cx="770964" cy="804583"/>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ctr"/>
            <a:endParaRPr lang="nb-NO" sz="1500" b="1">
              <a:solidFill>
                <a:schemeClr val="accent6">
                  <a:lumMod val="75000"/>
                </a:schemeClr>
              </a:solidFill>
            </a:endParaRPr>
          </a:p>
        </p:txBody>
      </p:sp>
      <p:cxnSp>
        <p:nvCxnSpPr>
          <p:cNvPr id="50" name="Connector: Curved 49">
            <a:extLst>
              <a:ext uri="{FF2B5EF4-FFF2-40B4-BE49-F238E27FC236}">
                <a16:creationId xmlns:a16="http://schemas.microsoft.com/office/drawing/2014/main" id="{CA146CCE-C85F-415E-AA86-B94B1E3C6F9A}"/>
              </a:ext>
            </a:extLst>
          </p:cNvPr>
          <p:cNvCxnSpPr>
            <a:cxnSpLocks/>
            <a:stCxn id="20" idx="4"/>
            <a:endCxn id="67" idx="2"/>
          </p:cNvCxnSpPr>
          <p:nvPr/>
        </p:nvCxnSpPr>
        <p:spPr>
          <a:xfrm rot="16200000" flipH="1">
            <a:off x="1458457" y="1701289"/>
            <a:ext cx="840948" cy="1403759"/>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67BC8934-6169-4224-ACA0-008C70CC4DAA}"/>
              </a:ext>
            </a:extLst>
          </p:cNvPr>
          <p:cNvCxnSpPr>
            <a:cxnSpLocks/>
            <a:stCxn id="13" idx="4"/>
            <a:endCxn id="67" idx="2"/>
          </p:cNvCxnSpPr>
          <p:nvPr/>
        </p:nvCxnSpPr>
        <p:spPr>
          <a:xfrm rot="16200000" flipH="1">
            <a:off x="2004574" y="2247408"/>
            <a:ext cx="870333" cy="282137"/>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C97BC1A8-37EE-4113-A5F0-A84574172426}"/>
              </a:ext>
            </a:extLst>
          </p:cNvPr>
          <p:cNvCxnSpPr>
            <a:stCxn id="19" idx="4"/>
            <a:endCxn id="67" idx="0"/>
          </p:cNvCxnSpPr>
          <p:nvPr/>
        </p:nvCxnSpPr>
        <p:spPr>
          <a:xfrm rot="5400000">
            <a:off x="3867379" y="1788453"/>
            <a:ext cx="228623" cy="401759"/>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Connector: Curved 63">
            <a:extLst>
              <a:ext uri="{FF2B5EF4-FFF2-40B4-BE49-F238E27FC236}">
                <a16:creationId xmlns:a16="http://schemas.microsoft.com/office/drawing/2014/main" id="{28515E48-78BF-46E1-97F0-597843A6B175}"/>
              </a:ext>
            </a:extLst>
          </p:cNvPr>
          <p:cNvCxnSpPr>
            <a:stCxn id="16" idx="4"/>
            <a:endCxn id="67" idx="1"/>
          </p:cNvCxnSpPr>
          <p:nvPr/>
        </p:nvCxnSpPr>
        <p:spPr>
          <a:xfrm rot="5400000">
            <a:off x="2862123" y="1822481"/>
            <a:ext cx="562205" cy="421887"/>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3" name="Teardrop 152">
            <a:extLst>
              <a:ext uri="{FF2B5EF4-FFF2-40B4-BE49-F238E27FC236}">
                <a16:creationId xmlns:a16="http://schemas.microsoft.com/office/drawing/2014/main" id="{2E834165-0E28-4B7B-B56D-BCDD92150CCF}"/>
              </a:ext>
            </a:extLst>
          </p:cNvPr>
          <p:cNvSpPr>
            <a:spLocks noChangeAspect="1"/>
          </p:cNvSpPr>
          <p:nvPr/>
        </p:nvSpPr>
        <p:spPr>
          <a:xfrm rot="20498645">
            <a:off x="1953527" y="4952061"/>
            <a:ext cx="991775" cy="864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l"/>
            <a:endParaRPr lang="nb-NO" sz="1500" b="1" err="1">
              <a:solidFill>
                <a:schemeClr val="bg1"/>
              </a:solidFill>
            </a:endParaRPr>
          </a:p>
        </p:txBody>
      </p:sp>
      <p:sp>
        <p:nvSpPr>
          <p:cNvPr id="154" name="TextBox 153">
            <a:extLst>
              <a:ext uri="{FF2B5EF4-FFF2-40B4-BE49-F238E27FC236}">
                <a16:creationId xmlns:a16="http://schemas.microsoft.com/office/drawing/2014/main" id="{615072A4-17CE-4D36-A9F0-B181B1F8CF4F}"/>
              </a:ext>
            </a:extLst>
          </p:cNvPr>
          <p:cNvSpPr txBox="1"/>
          <p:nvPr/>
        </p:nvSpPr>
        <p:spPr>
          <a:xfrm>
            <a:off x="2049530" y="5081155"/>
            <a:ext cx="856569" cy="308567"/>
          </a:xfrm>
          <a:prstGeom prst="rect">
            <a:avLst/>
          </a:prstGeom>
          <a:noFill/>
        </p:spPr>
        <p:txBody>
          <a:bodyPr wrap="square" lIns="54611" tIns="54611" rIns="54611" bIns="54611" rtlCol="0">
            <a:noAutofit/>
          </a:bodyPr>
          <a:lstStyle/>
          <a:p>
            <a:pPr algn="ctr">
              <a:spcAft>
                <a:spcPts val="600"/>
              </a:spcAft>
            </a:pPr>
            <a:r>
              <a:rPr lang="nb-NO" sz="1067" b="1">
                <a:solidFill>
                  <a:schemeClr val="bg1"/>
                </a:solidFill>
              </a:rPr>
              <a:t>Jobbe med andre mennesker</a:t>
            </a:r>
          </a:p>
        </p:txBody>
      </p:sp>
      <p:sp>
        <p:nvSpPr>
          <p:cNvPr id="157" name="Teardrop 156">
            <a:extLst>
              <a:ext uri="{FF2B5EF4-FFF2-40B4-BE49-F238E27FC236}">
                <a16:creationId xmlns:a16="http://schemas.microsoft.com/office/drawing/2014/main" id="{60D0C581-ADCF-4FA0-B4BC-8FD27CC52B67}"/>
              </a:ext>
            </a:extLst>
          </p:cNvPr>
          <p:cNvSpPr>
            <a:spLocks noChangeAspect="1"/>
          </p:cNvSpPr>
          <p:nvPr/>
        </p:nvSpPr>
        <p:spPr>
          <a:xfrm>
            <a:off x="1543095" y="5900237"/>
            <a:ext cx="991775" cy="864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l"/>
            <a:endParaRPr lang="nb-NO" sz="1500" b="1" err="1">
              <a:solidFill>
                <a:schemeClr val="bg1"/>
              </a:solidFill>
            </a:endParaRPr>
          </a:p>
        </p:txBody>
      </p:sp>
      <p:sp>
        <p:nvSpPr>
          <p:cNvPr id="161" name="TextBox 160">
            <a:extLst>
              <a:ext uri="{FF2B5EF4-FFF2-40B4-BE49-F238E27FC236}">
                <a16:creationId xmlns:a16="http://schemas.microsoft.com/office/drawing/2014/main" id="{97B838E1-BD66-411C-B06A-065B0DC01AF5}"/>
              </a:ext>
            </a:extLst>
          </p:cNvPr>
          <p:cNvSpPr txBox="1"/>
          <p:nvPr/>
        </p:nvSpPr>
        <p:spPr>
          <a:xfrm>
            <a:off x="1580909" y="6103981"/>
            <a:ext cx="856569" cy="308567"/>
          </a:xfrm>
          <a:prstGeom prst="rect">
            <a:avLst/>
          </a:prstGeom>
          <a:noFill/>
        </p:spPr>
        <p:txBody>
          <a:bodyPr wrap="square" lIns="54611" tIns="54611" rIns="54611" bIns="54611" rtlCol="0">
            <a:noAutofit/>
          </a:bodyPr>
          <a:lstStyle/>
          <a:p>
            <a:pPr algn="ctr">
              <a:spcAft>
                <a:spcPts val="600"/>
              </a:spcAft>
            </a:pPr>
            <a:r>
              <a:rPr lang="nb-NO" sz="1067" b="1">
                <a:solidFill>
                  <a:schemeClr val="bg1"/>
                </a:solidFill>
              </a:rPr>
              <a:t>Manuelt arbeid</a:t>
            </a:r>
          </a:p>
        </p:txBody>
      </p:sp>
      <p:sp>
        <p:nvSpPr>
          <p:cNvPr id="163" name="Teardrop 162">
            <a:extLst>
              <a:ext uri="{FF2B5EF4-FFF2-40B4-BE49-F238E27FC236}">
                <a16:creationId xmlns:a16="http://schemas.microsoft.com/office/drawing/2014/main" id="{08E5AC38-A2B3-4D6E-8F4B-DA41B2567866}"/>
              </a:ext>
            </a:extLst>
          </p:cNvPr>
          <p:cNvSpPr>
            <a:spLocks noChangeAspect="1"/>
          </p:cNvSpPr>
          <p:nvPr/>
        </p:nvSpPr>
        <p:spPr>
          <a:xfrm rot="19594071">
            <a:off x="2800259" y="5504497"/>
            <a:ext cx="991775" cy="864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l"/>
            <a:endParaRPr lang="nb-NO" sz="1500" b="1" err="1">
              <a:solidFill>
                <a:schemeClr val="bg1"/>
              </a:solidFill>
            </a:endParaRPr>
          </a:p>
        </p:txBody>
      </p:sp>
      <p:sp>
        <p:nvSpPr>
          <p:cNvPr id="164" name="TextBox 163">
            <a:extLst>
              <a:ext uri="{FF2B5EF4-FFF2-40B4-BE49-F238E27FC236}">
                <a16:creationId xmlns:a16="http://schemas.microsoft.com/office/drawing/2014/main" id="{BC0FC69D-15C7-4C1B-B718-62B861F8F349}"/>
              </a:ext>
            </a:extLst>
          </p:cNvPr>
          <p:cNvSpPr txBox="1"/>
          <p:nvPr/>
        </p:nvSpPr>
        <p:spPr>
          <a:xfrm>
            <a:off x="2863445" y="5714201"/>
            <a:ext cx="856569" cy="308567"/>
          </a:xfrm>
          <a:prstGeom prst="rect">
            <a:avLst/>
          </a:prstGeom>
          <a:noFill/>
        </p:spPr>
        <p:txBody>
          <a:bodyPr wrap="square" lIns="54611" tIns="54611" rIns="54611" bIns="54611" rtlCol="0">
            <a:noAutofit/>
          </a:bodyPr>
          <a:lstStyle/>
          <a:p>
            <a:pPr algn="ctr">
              <a:spcAft>
                <a:spcPts val="600"/>
              </a:spcAft>
            </a:pPr>
            <a:r>
              <a:rPr lang="nb-NO" sz="1067" b="1">
                <a:solidFill>
                  <a:schemeClr val="bg1"/>
                </a:solidFill>
              </a:rPr>
              <a:t>Omstilling</a:t>
            </a:r>
          </a:p>
        </p:txBody>
      </p:sp>
      <p:sp>
        <p:nvSpPr>
          <p:cNvPr id="165" name="Teardrop 164">
            <a:extLst>
              <a:ext uri="{FF2B5EF4-FFF2-40B4-BE49-F238E27FC236}">
                <a16:creationId xmlns:a16="http://schemas.microsoft.com/office/drawing/2014/main" id="{C05D5EED-ABA5-4568-BC77-8B3514D7FB2C}"/>
              </a:ext>
            </a:extLst>
          </p:cNvPr>
          <p:cNvSpPr>
            <a:spLocks noChangeAspect="1"/>
          </p:cNvSpPr>
          <p:nvPr/>
        </p:nvSpPr>
        <p:spPr>
          <a:xfrm rot="19246629">
            <a:off x="3958529" y="5561195"/>
            <a:ext cx="991775" cy="864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l"/>
            <a:endParaRPr lang="nb-NO" sz="1500" b="1" err="1">
              <a:solidFill>
                <a:schemeClr val="bg1"/>
              </a:solidFill>
            </a:endParaRPr>
          </a:p>
        </p:txBody>
      </p:sp>
      <p:sp>
        <p:nvSpPr>
          <p:cNvPr id="166" name="TextBox 165">
            <a:extLst>
              <a:ext uri="{FF2B5EF4-FFF2-40B4-BE49-F238E27FC236}">
                <a16:creationId xmlns:a16="http://schemas.microsoft.com/office/drawing/2014/main" id="{B155227C-5B56-4938-8152-2697320BABE9}"/>
              </a:ext>
            </a:extLst>
          </p:cNvPr>
          <p:cNvSpPr txBox="1"/>
          <p:nvPr/>
        </p:nvSpPr>
        <p:spPr>
          <a:xfrm>
            <a:off x="3978913" y="5702795"/>
            <a:ext cx="978055" cy="401796"/>
          </a:xfrm>
          <a:prstGeom prst="rect">
            <a:avLst/>
          </a:prstGeom>
          <a:noFill/>
        </p:spPr>
        <p:txBody>
          <a:bodyPr wrap="square" lIns="54611" tIns="54611" rIns="54611" bIns="54611" rtlCol="0">
            <a:noAutofit/>
          </a:bodyPr>
          <a:lstStyle/>
          <a:p>
            <a:pPr algn="ctr">
              <a:spcAft>
                <a:spcPts val="600"/>
              </a:spcAft>
            </a:pPr>
            <a:r>
              <a:rPr lang="nb-NO" sz="1067" b="1">
                <a:solidFill>
                  <a:schemeClr val="bg1"/>
                </a:solidFill>
              </a:rPr>
              <a:t>Organisering av arbeidet</a:t>
            </a:r>
          </a:p>
        </p:txBody>
      </p:sp>
      <p:sp>
        <p:nvSpPr>
          <p:cNvPr id="167" name="Teardrop 166">
            <a:extLst>
              <a:ext uri="{FF2B5EF4-FFF2-40B4-BE49-F238E27FC236}">
                <a16:creationId xmlns:a16="http://schemas.microsoft.com/office/drawing/2014/main" id="{C35EC48B-7831-4965-BCBB-390B7E2DE963}"/>
              </a:ext>
            </a:extLst>
          </p:cNvPr>
          <p:cNvSpPr>
            <a:spLocks noChangeAspect="1"/>
          </p:cNvSpPr>
          <p:nvPr/>
        </p:nvSpPr>
        <p:spPr>
          <a:xfrm rot="16842380">
            <a:off x="4920933" y="5178628"/>
            <a:ext cx="991775" cy="864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l"/>
            <a:endParaRPr lang="nb-NO" sz="1500" b="1" err="1">
              <a:solidFill>
                <a:schemeClr val="bg1"/>
              </a:solidFill>
            </a:endParaRPr>
          </a:p>
        </p:txBody>
      </p:sp>
      <p:sp>
        <p:nvSpPr>
          <p:cNvPr id="168" name="TextBox 167">
            <a:extLst>
              <a:ext uri="{FF2B5EF4-FFF2-40B4-BE49-F238E27FC236}">
                <a16:creationId xmlns:a16="http://schemas.microsoft.com/office/drawing/2014/main" id="{FA0759D4-7CEC-4BEE-ADD6-F181F30A1E87}"/>
              </a:ext>
            </a:extLst>
          </p:cNvPr>
          <p:cNvSpPr txBox="1"/>
          <p:nvPr/>
        </p:nvSpPr>
        <p:spPr>
          <a:xfrm>
            <a:off x="4975518" y="5421774"/>
            <a:ext cx="856569" cy="308567"/>
          </a:xfrm>
          <a:prstGeom prst="rect">
            <a:avLst/>
          </a:prstGeom>
          <a:noFill/>
        </p:spPr>
        <p:txBody>
          <a:bodyPr wrap="square" lIns="54611" tIns="54611" rIns="54611" bIns="54611" rtlCol="0">
            <a:noAutofit/>
          </a:bodyPr>
          <a:lstStyle/>
          <a:p>
            <a:pPr algn="ctr">
              <a:spcAft>
                <a:spcPts val="600"/>
              </a:spcAft>
            </a:pPr>
            <a:r>
              <a:rPr lang="nb-NO" sz="1067" b="1">
                <a:solidFill>
                  <a:schemeClr val="bg1"/>
                </a:solidFill>
              </a:rPr>
              <a:t>Tidspress</a:t>
            </a:r>
          </a:p>
        </p:txBody>
      </p:sp>
      <p:sp>
        <p:nvSpPr>
          <p:cNvPr id="169" name="Teardrop 168">
            <a:extLst>
              <a:ext uri="{FF2B5EF4-FFF2-40B4-BE49-F238E27FC236}">
                <a16:creationId xmlns:a16="http://schemas.microsoft.com/office/drawing/2014/main" id="{8FA7D639-2DA4-49EF-B5F2-4C280B791A46}"/>
              </a:ext>
            </a:extLst>
          </p:cNvPr>
          <p:cNvSpPr>
            <a:spLocks noChangeAspect="1"/>
          </p:cNvSpPr>
          <p:nvPr/>
        </p:nvSpPr>
        <p:spPr>
          <a:xfrm rot="872020">
            <a:off x="1283335" y="4258111"/>
            <a:ext cx="991775" cy="864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l"/>
            <a:endParaRPr lang="nb-NO" sz="1500" b="1" err="1">
              <a:solidFill>
                <a:schemeClr val="bg1"/>
              </a:solidFill>
            </a:endParaRPr>
          </a:p>
        </p:txBody>
      </p:sp>
      <p:sp>
        <p:nvSpPr>
          <p:cNvPr id="170" name="TextBox 169">
            <a:extLst>
              <a:ext uri="{FF2B5EF4-FFF2-40B4-BE49-F238E27FC236}">
                <a16:creationId xmlns:a16="http://schemas.microsoft.com/office/drawing/2014/main" id="{78EF07D7-0943-4914-B869-E015F7BB5925}"/>
              </a:ext>
            </a:extLst>
          </p:cNvPr>
          <p:cNvSpPr txBox="1"/>
          <p:nvPr/>
        </p:nvSpPr>
        <p:spPr>
          <a:xfrm>
            <a:off x="1286159" y="4504009"/>
            <a:ext cx="1044871" cy="308567"/>
          </a:xfrm>
          <a:prstGeom prst="rect">
            <a:avLst/>
          </a:prstGeom>
          <a:noFill/>
        </p:spPr>
        <p:txBody>
          <a:bodyPr wrap="square" lIns="54611" tIns="54611" rIns="54611" bIns="54611" rtlCol="0">
            <a:noAutofit/>
          </a:bodyPr>
          <a:lstStyle/>
          <a:p>
            <a:pPr algn="ctr">
              <a:spcAft>
                <a:spcPts val="600"/>
              </a:spcAft>
            </a:pPr>
            <a:r>
              <a:rPr lang="nb-NO" sz="1067" b="1">
                <a:solidFill>
                  <a:schemeClr val="bg1"/>
                </a:solidFill>
              </a:rPr>
              <a:t>Arbeidspress</a:t>
            </a:r>
          </a:p>
        </p:txBody>
      </p:sp>
      <p:sp>
        <p:nvSpPr>
          <p:cNvPr id="20" name="Oval 19">
            <a:extLst>
              <a:ext uri="{FF2B5EF4-FFF2-40B4-BE49-F238E27FC236}">
                <a16:creationId xmlns:a16="http://schemas.microsoft.com/office/drawing/2014/main" id="{16FFEE04-2BDC-4885-850E-52560B688DD2}"/>
              </a:ext>
            </a:extLst>
          </p:cNvPr>
          <p:cNvSpPr/>
          <p:nvPr/>
        </p:nvSpPr>
        <p:spPr>
          <a:xfrm>
            <a:off x="710579" y="1178113"/>
            <a:ext cx="932943" cy="804583"/>
          </a:xfrm>
          <a:prstGeom prst="ellipse">
            <a:avLst/>
          </a:prstGeom>
          <a:solidFill>
            <a:srgbClr val="A7CA9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algn="ctr"/>
            <a:endParaRPr lang="nb-NO" sz="1333" b="1">
              <a:solidFill>
                <a:schemeClr val="accent6">
                  <a:lumMod val="75000"/>
                </a:schemeClr>
              </a:solidFill>
            </a:endParaRPr>
          </a:p>
        </p:txBody>
      </p:sp>
      <p:sp>
        <p:nvSpPr>
          <p:cNvPr id="28" name="TextBox 27">
            <a:extLst>
              <a:ext uri="{FF2B5EF4-FFF2-40B4-BE49-F238E27FC236}">
                <a16:creationId xmlns:a16="http://schemas.microsoft.com/office/drawing/2014/main" id="{E6316D6D-37EA-4710-A789-A63F80EB6515}"/>
              </a:ext>
            </a:extLst>
          </p:cNvPr>
          <p:cNvSpPr txBox="1"/>
          <p:nvPr/>
        </p:nvSpPr>
        <p:spPr>
          <a:xfrm>
            <a:off x="2870691" y="1144166"/>
            <a:ext cx="950317" cy="308565"/>
          </a:xfrm>
          <a:prstGeom prst="rect">
            <a:avLst/>
          </a:prstGeom>
          <a:noFill/>
        </p:spPr>
        <p:txBody>
          <a:bodyPr wrap="square" lIns="54611" tIns="54611" rIns="54611" bIns="54611" rtlCol="0">
            <a:noAutofit/>
          </a:bodyPr>
          <a:lstStyle/>
          <a:p>
            <a:pPr algn="ctr">
              <a:spcAft>
                <a:spcPts val="600"/>
              </a:spcAft>
            </a:pPr>
            <a:r>
              <a:rPr lang="nb-NO" sz="1333" b="1">
                <a:solidFill>
                  <a:srgbClr val="277D82"/>
                </a:solidFill>
              </a:rPr>
              <a:t>Autonomi</a:t>
            </a:r>
          </a:p>
        </p:txBody>
      </p:sp>
      <p:sp>
        <p:nvSpPr>
          <p:cNvPr id="24" name="TextBox 23">
            <a:extLst>
              <a:ext uri="{FF2B5EF4-FFF2-40B4-BE49-F238E27FC236}">
                <a16:creationId xmlns:a16="http://schemas.microsoft.com/office/drawing/2014/main" id="{B22C3794-531A-4E7D-9B05-E13B95EA7458}"/>
              </a:ext>
            </a:extLst>
          </p:cNvPr>
          <p:cNvSpPr txBox="1"/>
          <p:nvPr/>
        </p:nvSpPr>
        <p:spPr>
          <a:xfrm>
            <a:off x="591838" y="1278843"/>
            <a:ext cx="1173381" cy="544851"/>
          </a:xfrm>
          <a:prstGeom prst="rect">
            <a:avLst/>
          </a:prstGeom>
          <a:noFill/>
          <a:ln>
            <a:noFill/>
          </a:ln>
        </p:spPr>
        <p:txBody>
          <a:bodyPr wrap="square" lIns="54611" tIns="54611" rIns="54611" bIns="54611" rtlCol="0">
            <a:noAutofit/>
          </a:bodyPr>
          <a:lstStyle/>
          <a:p>
            <a:pPr algn="ctr">
              <a:spcAft>
                <a:spcPts val="600"/>
              </a:spcAft>
            </a:pPr>
            <a:r>
              <a:rPr lang="nb-NO" sz="1333" b="1">
                <a:solidFill>
                  <a:srgbClr val="277D82"/>
                </a:solidFill>
              </a:rPr>
              <a:t>Samarbeids-orientering</a:t>
            </a:r>
          </a:p>
        </p:txBody>
      </p:sp>
      <p:cxnSp>
        <p:nvCxnSpPr>
          <p:cNvPr id="71" name="Connector: Curved 70">
            <a:extLst>
              <a:ext uri="{FF2B5EF4-FFF2-40B4-BE49-F238E27FC236}">
                <a16:creationId xmlns:a16="http://schemas.microsoft.com/office/drawing/2014/main" id="{6761E993-FDEC-45A7-BEF0-3AFA4AF977FD}"/>
              </a:ext>
            </a:extLst>
          </p:cNvPr>
          <p:cNvCxnSpPr>
            <a:cxnSpLocks/>
            <a:stCxn id="18" idx="4"/>
          </p:cNvCxnSpPr>
          <p:nvPr/>
        </p:nvCxnSpPr>
        <p:spPr>
          <a:xfrm rot="5400000">
            <a:off x="4772772" y="2211024"/>
            <a:ext cx="366473" cy="246929"/>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211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5F1DA83-5375-41F4-ACEE-641A73988F73}"/>
              </a:ext>
            </a:extLst>
          </p:cNvPr>
          <p:cNvSpPr/>
          <p:nvPr/>
        </p:nvSpPr>
        <p:spPr>
          <a:xfrm>
            <a:off x="228187" y="75579"/>
            <a:ext cx="11622155" cy="6698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27" name="Teardrop 26">
            <a:extLst>
              <a:ext uri="{FF2B5EF4-FFF2-40B4-BE49-F238E27FC236}">
                <a16:creationId xmlns:a16="http://schemas.microsoft.com/office/drawing/2014/main" id="{72E89991-7B70-461E-9B1C-E71B76A4C7FC}"/>
              </a:ext>
            </a:extLst>
          </p:cNvPr>
          <p:cNvSpPr/>
          <p:nvPr/>
        </p:nvSpPr>
        <p:spPr>
          <a:xfrm>
            <a:off x="6659421" y="4345949"/>
            <a:ext cx="957344" cy="766451"/>
          </a:xfrm>
          <a:prstGeom prst="teardrop">
            <a:avLst/>
          </a:prstGeom>
          <a:solidFill>
            <a:srgbClr val="8AA1CB"/>
          </a:solidFill>
          <a:ln>
            <a:solidFill>
              <a:srgbClr val="8A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26" name="Teardrop 25">
            <a:extLst>
              <a:ext uri="{FF2B5EF4-FFF2-40B4-BE49-F238E27FC236}">
                <a16:creationId xmlns:a16="http://schemas.microsoft.com/office/drawing/2014/main" id="{F3400BF7-81A1-4318-AAE5-45FAC7DACB1D}"/>
              </a:ext>
            </a:extLst>
          </p:cNvPr>
          <p:cNvSpPr/>
          <p:nvPr/>
        </p:nvSpPr>
        <p:spPr>
          <a:xfrm>
            <a:off x="8745875" y="1327169"/>
            <a:ext cx="957344" cy="766451"/>
          </a:xfrm>
          <a:prstGeom prst="teardrop">
            <a:avLst/>
          </a:prstGeom>
          <a:solidFill>
            <a:srgbClr val="8AA1CB"/>
          </a:solidFill>
          <a:ln>
            <a:solidFill>
              <a:srgbClr val="8A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24" name="Teardrop 23">
            <a:extLst>
              <a:ext uri="{FF2B5EF4-FFF2-40B4-BE49-F238E27FC236}">
                <a16:creationId xmlns:a16="http://schemas.microsoft.com/office/drawing/2014/main" id="{AB0B36C2-3396-4121-B57A-D0E14EDB0D3E}"/>
              </a:ext>
            </a:extLst>
          </p:cNvPr>
          <p:cNvSpPr/>
          <p:nvPr/>
        </p:nvSpPr>
        <p:spPr>
          <a:xfrm>
            <a:off x="3246591" y="3606664"/>
            <a:ext cx="957344" cy="766451"/>
          </a:xfrm>
          <a:prstGeom prst="teardrop">
            <a:avLst/>
          </a:prstGeom>
          <a:solidFill>
            <a:srgbClr val="8AA1CB"/>
          </a:solidFill>
          <a:ln>
            <a:solidFill>
              <a:srgbClr val="8A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22" name="Teardrop 21">
            <a:extLst>
              <a:ext uri="{FF2B5EF4-FFF2-40B4-BE49-F238E27FC236}">
                <a16:creationId xmlns:a16="http://schemas.microsoft.com/office/drawing/2014/main" id="{1A260D45-3862-4DBE-8F23-544A11F48580}"/>
              </a:ext>
            </a:extLst>
          </p:cNvPr>
          <p:cNvSpPr/>
          <p:nvPr/>
        </p:nvSpPr>
        <p:spPr>
          <a:xfrm>
            <a:off x="4755308" y="934860"/>
            <a:ext cx="957344" cy="766451"/>
          </a:xfrm>
          <a:prstGeom prst="teardrop">
            <a:avLst/>
          </a:prstGeom>
          <a:solidFill>
            <a:srgbClr val="8AA1CB"/>
          </a:solidFill>
          <a:ln>
            <a:solidFill>
              <a:srgbClr val="8A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9" name="Teardrop 18">
            <a:extLst>
              <a:ext uri="{FF2B5EF4-FFF2-40B4-BE49-F238E27FC236}">
                <a16:creationId xmlns:a16="http://schemas.microsoft.com/office/drawing/2014/main" id="{527EB21A-C8A5-42B1-A768-050B2B1559B9}"/>
              </a:ext>
            </a:extLst>
          </p:cNvPr>
          <p:cNvSpPr/>
          <p:nvPr/>
        </p:nvSpPr>
        <p:spPr>
          <a:xfrm>
            <a:off x="410279" y="2812727"/>
            <a:ext cx="957344" cy="766451"/>
          </a:xfrm>
          <a:prstGeom prst="teardrop">
            <a:avLst/>
          </a:prstGeom>
          <a:solidFill>
            <a:srgbClr val="8AA1CB"/>
          </a:solidFill>
          <a:ln>
            <a:solidFill>
              <a:srgbClr val="8A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5" name="Teardrop 4">
            <a:extLst>
              <a:ext uri="{FF2B5EF4-FFF2-40B4-BE49-F238E27FC236}">
                <a16:creationId xmlns:a16="http://schemas.microsoft.com/office/drawing/2014/main" id="{1786F7C1-BDCE-4DB3-B2E6-AAEB4634386A}"/>
              </a:ext>
            </a:extLst>
          </p:cNvPr>
          <p:cNvSpPr/>
          <p:nvPr/>
        </p:nvSpPr>
        <p:spPr>
          <a:xfrm>
            <a:off x="888951" y="516121"/>
            <a:ext cx="957344" cy="766451"/>
          </a:xfrm>
          <a:prstGeom prst="teardrop">
            <a:avLst/>
          </a:prstGeom>
          <a:solidFill>
            <a:srgbClr val="8AA1CB"/>
          </a:solidFill>
          <a:ln>
            <a:solidFill>
              <a:srgbClr val="8A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4" name="Rectangle 3">
            <a:extLst>
              <a:ext uri="{FF2B5EF4-FFF2-40B4-BE49-F238E27FC236}">
                <a16:creationId xmlns:a16="http://schemas.microsoft.com/office/drawing/2014/main" id="{48B8A688-3230-42DE-A4E3-53705E8BD51A}"/>
              </a:ext>
            </a:extLst>
          </p:cNvPr>
          <p:cNvSpPr/>
          <p:nvPr/>
        </p:nvSpPr>
        <p:spPr>
          <a:xfrm>
            <a:off x="3368190" y="3791927"/>
            <a:ext cx="3065183" cy="1871153"/>
          </a:xfrm>
          <a:prstGeom prst="rect">
            <a:avLst/>
          </a:prstGeom>
        </p:spPr>
        <p:txBody>
          <a:bodyPr wrap="square">
            <a:spAutoFit/>
          </a:bodyPr>
          <a:lstStyle/>
          <a:p>
            <a:r>
              <a:rPr lang="nb-NO" sz="1051" b="1"/>
              <a:t>MANUELT ARBEID</a:t>
            </a:r>
          </a:p>
          <a:p>
            <a:endParaRPr lang="nb-NO" sz="1051" b="1"/>
          </a:p>
          <a:p>
            <a:pPr marL="171446" indent="-171446">
              <a:buFont typeface="Arial" panose="020B0604020202020204" pitchFamily="34" charset="0"/>
              <a:buChar char="•"/>
            </a:pPr>
            <a:r>
              <a:rPr lang="nb-NO" sz="1051"/>
              <a:t>Det er tungt og slitsomt å hjelpe overvektig beboere inn og ut av senga.</a:t>
            </a:r>
          </a:p>
          <a:p>
            <a:pPr marL="171446" indent="-171446">
              <a:buFont typeface="Arial" panose="020B0604020202020204" pitchFamily="34" charset="0"/>
              <a:buChar char="•"/>
            </a:pPr>
            <a:r>
              <a:rPr lang="nb-NO" sz="1051"/>
              <a:t>Vi har det for travelt til å bruke hjelpemidler eller tilkalle hjelp.</a:t>
            </a:r>
          </a:p>
          <a:p>
            <a:pPr marL="171446" indent="-171446">
              <a:buFont typeface="Arial" panose="020B0604020202020204" pitchFamily="34" charset="0"/>
              <a:buChar char="•"/>
            </a:pPr>
            <a:r>
              <a:rPr lang="nb-NO" sz="1051"/>
              <a:t>Rommet eller omgivelsene er for trange til å løfte i en god arbeidsstilling.</a:t>
            </a:r>
          </a:p>
          <a:p>
            <a:pPr marL="171446" indent="-171446">
              <a:buFont typeface="Arial" panose="020B0604020202020204" pitchFamily="34" charset="0"/>
              <a:buChar char="•"/>
            </a:pPr>
            <a:r>
              <a:rPr lang="nb-NO" sz="1051"/>
              <a:t>Vi dropper bruk av </a:t>
            </a:r>
            <a:r>
              <a:rPr lang="nb-NO" sz="1051" err="1"/>
              <a:t>hj</a:t>
            </a:r>
            <a:r>
              <a:rPr lang="nb-NO" sz="1051"/>
              <a:t>-midler av hensyn til beboere som vegrer seg, eller fordi </a:t>
            </a:r>
            <a:r>
              <a:rPr lang="nb-NO" sz="1051" err="1"/>
              <a:t>hj</a:t>
            </a:r>
            <a:r>
              <a:rPr lang="nb-NO" sz="1051"/>
              <a:t>-midler er opptatt</a:t>
            </a:r>
          </a:p>
        </p:txBody>
      </p:sp>
      <p:sp>
        <p:nvSpPr>
          <p:cNvPr id="7" name="Rectangle 6">
            <a:extLst>
              <a:ext uri="{FF2B5EF4-FFF2-40B4-BE49-F238E27FC236}">
                <a16:creationId xmlns:a16="http://schemas.microsoft.com/office/drawing/2014/main" id="{7FEC1852-F6AB-4FF6-A879-74A68E48DA61}"/>
              </a:ext>
            </a:extLst>
          </p:cNvPr>
          <p:cNvSpPr/>
          <p:nvPr/>
        </p:nvSpPr>
        <p:spPr>
          <a:xfrm>
            <a:off x="516295" y="2973484"/>
            <a:ext cx="2773631" cy="2194575"/>
          </a:xfrm>
          <a:prstGeom prst="rect">
            <a:avLst/>
          </a:prstGeom>
        </p:spPr>
        <p:txBody>
          <a:bodyPr wrap="square">
            <a:spAutoFit/>
          </a:bodyPr>
          <a:lstStyle/>
          <a:p>
            <a:r>
              <a:rPr lang="nb-NO" sz="1051" b="1"/>
              <a:t>ARBEIDSTID</a:t>
            </a:r>
          </a:p>
          <a:p>
            <a:endParaRPr lang="nb-NO" sz="1051" b="1"/>
          </a:p>
          <a:p>
            <a:pPr marL="228594" indent="-228594">
              <a:buFont typeface="Arial" panose="020B0604020202020204" pitchFamily="34" charset="0"/>
              <a:buChar char="•"/>
            </a:pPr>
            <a:r>
              <a:rPr lang="nb-NO" sz="1051"/>
              <a:t>Den tiden arbeidstakeren står til disposisjon for arbeidsgiveren.</a:t>
            </a:r>
          </a:p>
          <a:p>
            <a:pPr marL="228594" indent="-228594">
              <a:buFont typeface="Arial" panose="020B0604020202020204" pitchFamily="34" charset="0"/>
              <a:buChar char="•"/>
            </a:pPr>
            <a:r>
              <a:rPr lang="nb-NO" sz="1051"/>
              <a:t>Skift / turnus / Nattarbeid</a:t>
            </a:r>
          </a:p>
          <a:p>
            <a:pPr marL="228594" indent="-228594">
              <a:buFont typeface="Arial" panose="020B0604020202020204" pitchFamily="34" charset="0"/>
              <a:buChar char="•"/>
            </a:pPr>
            <a:r>
              <a:rPr lang="nb-NO" sz="1051"/>
              <a:t>Overtid, arbeid utover det som er planlagt</a:t>
            </a:r>
          </a:p>
          <a:p>
            <a:pPr marL="171446" indent="-171446">
              <a:buFont typeface="Arial" panose="020B0604020202020204" pitchFamily="34" charset="0"/>
              <a:buChar char="•"/>
            </a:pPr>
            <a:r>
              <a:rPr lang="nb-NO" sz="1051"/>
              <a:t>Negativ effekt på helse og sosialt liv</a:t>
            </a:r>
          </a:p>
          <a:p>
            <a:pPr marL="171446" indent="-171446">
              <a:buFont typeface="Arial" panose="020B0604020202020204" pitchFamily="34" charset="0"/>
              <a:buChar char="•"/>
            </a:pPr>
            <a:r>
              <a:rPr lang="nb-NO" sz="1051"/>
              <a:t>For mange vakter </a:t>
            </a:r>
            <a:r>
              <a:rPr lang="nb-NO" sz="1051" err="1"/>
              <a:t>pga</a:t>
            </a:r>
            <a:r>
              <a:rPr lang="nb-NO" sz="1051"/>
              <a:t> jobb i flere avdelinger for å få full arbeidstid.</a:t>
            </a:r>
          </a:p>
          <a:p>
            <a:pPr marL="171446" indent="-171446">
              <a:buFont typeface="Arial" panose="020B0604020202020204" pitchFamily="34" charset="0"/>
              <a:buChar char="•"/>
            </a:pPr>
            <a:r>
              <a:rPr lang="nb-NO" sz="1051"/>
              <a:t>Arbeidstidverktøyene fanger ikke opp brudd på arbeidstidsreglene og det fører til manglende oversikt.</a:t>
            </a:r>
          </a:p>
          <a:p>
            <a:endParaRPr lang="nb-NO" sz="1051"/>
          </a:p>
        </p:txBody>
      </p:sp>
      <p:sp>
        <p:nvSpPr>
          <p:cNvPr id="11" name="Rectangle 10">
            <a:extLst>
              <a:ext uri="{FF2B5EF4-FFF2-40B4-BE49-F238E27FC236}">
                <a16:creationId xmlns:a16="http://schemas.microsoft.com/office/drawing/2014/main" id="{BAE06914-4AB7-4775-8ABA-B2AB2590A1C8}"/>
              </a:ext>
            </a:extLst>
          </p:cNvPr>
          <p:cNvSpPr/>
          <p:nvPr/>
        </p:nvSpPr>
        <p:spPr>
          <a:xfrm>
            <a:off x="999324" y="731600"/>
            <a:ext cx="3359765" cy="2194575"/>
          </a:xfrm>
          <a:prstGeom prst="rect">
            <a:avLst/>
          </a:prstGeom>
          <a:noFill/>
        </p:spPr>
        <p:txBody>
          <a:bodyPr wrap="square">
            <a:spAutoFit/>
          </a:bodyPr>
          <a:lstStyle/>
          <a:p>
            <a:r>
              <a:rPr lang="nb-NO" sz="1051" b="1"/>
              <a:t>OMSTILLING</a:t>
            </a:r>
          </a:p>
          <a:p>
            <a:endParaRPr lang="nb-NO" sz="1051" b="1"/>
          </a:p>
          <a:p>
            <a:pPr marL="171446" indent="-171446">
              <a:buFont typeface="Arial" panose="020B0604020202020204" pitchFamily="34" charset="0"/>
              <a:buChar char="•"/>
            </a:pPr>
            <a:r>
              <a:rPr lang="nb-NO" sz="1051"/>
              <a:t>Effektivisering = flere arbeidsoppgaver å løse innenfor samme tidsrom</a:t>
            </a:r>
          </a:p>
          <a:p>
            <a:pPr marL="171446" indent="-171446">
              <a:buFont typeface="Arial" panose="020B0604020202020204" pitchFamily="34" charset="0"/>
              <a:buChar char="•"/>
            </a:pPr>
            <a:r>
              <a:rPr lang="nb-NO" sz="1051"/>
              <a:t>Endringer = trenger mer kompetanse, men det er for lite tid til  opplæring.</a:t>
            </a:r>
          </a:p>
          <a:p>
            <a:pPr marL="171446" indent="-171446">
              <a:buFont typeface="Arial" panose="020B0604020202020204" pitchFamily="34" charset="0"/>
              <a:buChar char="•"/>
            </a:pPr>
            <a:r>
              <a:rPr lang="nb-NO" sz="1051"/>
              <a:t>Usikkerhet om hvem som har ansvar for hva, og hvordan vi skal utføre oppgavene.</a:t>
            </a:r>
          </a:p>
          <a:p>
            <a:pPr marL="171446" indent="-171446">
              <a:buFont typeface="Arial" panose="020B0604020202020204" pitchFamily="34" charset="0"/>
              <a:buChar char="•"/>
            </a:pPr>
            <a:r>
              <a:rPr lang="nb-NO" sz="1051"/>
              <a:t>Stadige endringer = vi ikke har tid til å tenke på arbeidsmiljøet vårt.</a:t>
            </a:r>
          </a:p>
          <a:p>
            <a:pPr marL="171446" indent="-171446">
              <a:buFont typeface="Arial" panose="020B0604020202020204" pitchFamily="34" charset="0"/>
              <a:buChar char="•"/>
            </a:pPr>
            <a:r>
              <a:rPr lang="nb-NO" sz="1051"/>
              <a:t>Avdelinger slått sammen = lederen har for mye ansvar og blir mye fraværende.</a:t>
            </a:r>
          </a:p>
          <a:p>
            <a:endParaRPr lang="nb-NO" sz="1051"/>
          </a:p>
        </p:txBody>
      </p:sp>
      <p:sp>
        <p:nvSpPr>
          <p:cNvPr id="6" name="Rectangle 5">
            <a:extLst>
              <a:ext uri="{FF2B5EF4-FFF2-40B4-BE49-F238E27FC236}">
                <a16:creationId xmlns:a16="http://schemas.microsoft.com/office/drawing/2014/main" id="{D6EA3D01-142D-4A21-8759-21BDC1DC6677}"/>
              </a:ext>
            </a:extLst>
          </p:cNvPr>
          <p:cNvSpPr/>
          <p:nvPr/>
        </p:nvSpPr>
        <p:spPr>
          <a:xfrm>
            <a:off x="8914865" y="1504548"/>
            <a:ext cx="2706083" cy="2550506"/>
          </a:xfrm>
          <a:prstGeom prst="rect">
            <a:avLst/>
          </a:prstGeom>
        </p:spPr>
        <p:txBody>
          <a:bodyPr wrap="square">
            <a:spAutoFit/>
          </a:bodyPr>
          <a:lstStyle/>
          <a:p>
            <a:r>
              <a:rPr lang="nb-NO" sz="1051" b="1"/>
              <a:t>TIDS- OG ARBEIDSPRESS</a:t>
            </a:r>
          </a:p>
          <a:p>
            <a:pPr marL="171446" indent="-171446">
              <a:buFont typeface="Arial" panose="020B0604020202020204" pitchFamily="34" charset="0"/>
              <a:buChar char="•"/>
            </a:pPr>
            <a:endParaRPr lang="nb-NO" sz="1067"/>
          </a:p>
          <a:p>
            <a:pPr marL="171446" indent="-171446">
              <a:buFont typeface="Arial" panose="020B0604020202020204" pitchFamily="34" charset="0"/>
              <a:buChar char="•"/>
            </a:pPr>
            <a:r>
              <a:rPr lang="nb-NO" sz="1067"/>
              <a:t>Handler om at å ha for mye å gjøre over lang tid eller at det er for liten tid å gjøre de oppgavene som skal gjøres. </a:t>
            </a:r>
          </a:p>
          <a:p>
            <a:pPr marL="171446" indent="-171446">
              <a:buFont typeface="Arial" panose="020B0604020202020204" pitchFamily="34" charset="0"/>
              <a:buChar char="•"/>
            </a:pPr>
            <a:r>
              <a:rPr lang="nb-NO" sz="1067"/>
              <a:t>Opplevd ubalanse mellom oppgaven og tilgjengelig tid, </a:t>
            </a:r>
          </a:p>
          <a:p>
            <a:pPr marL="171446" indent="-171446">
              <a:buFont typeface="Arial" panose="020B0604020202020204" pitchFamily="34" charset="0"/>
              <a:buChar char="•"/>
            </a:pPr>
            <a:r>
              <a:rPr lang="nb-NO" sz="1067"/>
              <a:t>Krav til tempo og mengde</a:t>
            </a:r>
          </a:p>
          <a:p>
            <a:pPr marL="171446" indent="-171446">
              <a:buFont typeface="Arial" panose="020B0604020202020204" pitchFamily="34" charset="0"/>
              <a:buChar char="•"/>
            </a:pPr>
            <a:r>
              <a:rPr lang="nb-NO" sz="1067"/>
              <a:t>Manglende opplevd kontroll på gjennomføring av oppgaven </a:t>
            </a:r>
          </a:p>
          <a:p>
            <a:pPr marL="171446" indent="-171446">
              <a:buFont typeface="Arial" panose="020B0604020202020204" pitchFamily="34" charset="0"/>
              <a:buChar char="•"/>
            </a:pPr>
            <a:r>
              <a:rPr lang="nb-NO" sz="1067"/>
              <a:t>Det er vanskelig ta pauser, </a:t>
            </a:r>
          </a:p>
          <a:p>
            <a:pPr marL="171446" indent="-171446">
              <a:buFont typeface="Arial" panose="020B0604020202020204" pitchFamily="34" charset="0"/>
              <a:buChar char="•"/>
            </a:pPr>
            <a:r>
              <a:rPr lang="nb-NO" sz="1067"/>
              <a:t>Å ikke å ha tid til å utføre arbeidet slik instruksene sier</a:t>
            </a:r>
          </a:p>
          <a:p>
            <a:pPr marL="171446" indent="-171446">
              <a:buFont typeface="Arial" panose="020B0604020202020204" pitchFamily="34" charset="0"/>
              <a:buChar char="•"/>
            </a:pPr>
            <a:r>
              <a:rPr lang="nb-NO" sz="1067"/>
              <a:t>Mangel på vikarer</a:t>
            </a:r>
          </a:p>
          <a:p>
            <a:endParaRPr lang="nb-NO" sz="1051"/>
          </a:p>
        </p:txBody>
      </p:sp>
      <p:sp>
        <p:nvSpPr>
          <p:cNvPr id="18" name="Rectangle 17">
            <a:extLst>
              <a:ext uri="{FF2B5EF4-FFF2-40B4-BE49-F238E27FC236}">
                <a16:creationId xmlns:a16="http://schemas.microsoft.com/office/drawing/2014/main" id="{C8075B95-B2C5-470B-A03C-2BA89D711C2E}"/>
              </a:ext>
            </a:extLst>
          </p:cNvPr>
          <p:cNvSpPr/>
          <p:nvPr/>
        </p:nvSpPr>
        <p:spPr>
          <a:xfrm>
            <a:off x="231915" y="72887"/>
            <a:ext cx="11622155" cy="6698975"/>
          </a:xfrm>
          <a:prstGeom prst="rect">
            <a:avLst/>
          </a:prstGeom>
          <a:no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pic>
        <p:nvPicPr>
          <p:cNvPr id="15" name="Picture 14">
            <a:extLst>
              <a:ext uri="{FF2B5EF4-FFF2-40B4-BE49-F238E27FC236}">
                <a16:creationId xmlns:a16="http://schemas.microsoft.com/office/drawing/2014/main" id="{CA71E7BA-AA33-4445-BCC1-1B60002615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937022" y="117333"/>
            <a:ext cx="887228" cy="1552648"/>
          </a:xfrm>
          <a:prstGeom prst="rect">
            <a:avLst/>
          </a:prstGeom>
        </p:spPr>
      </p:pic>
      <p:sp>
        <p:nvSpPr>
          <p:cNvPr id="2" name="TextBox 1">
            <a:extLst>
              <a:ext uri="{FF2B5EF4-FFF2-40B4-BE49-F238E27FC236}">
                <a16:creationId xmlns:a16="http://schemas.microsoft.com/office/drawing/2014/main" id="{DC29252E-2CC4-4991-B5B5-397A8DB27F8C}"/>
              </a:ext>
            </a:extLst>
          </p:cNvPr>
          <p:cNvSpPr txBox="1"/>
          <p:nvPr/>
        </p:nvSpPr>
        <p:spPr>
          <a:xfrm>
            <a:off x="231915" y="106681"/>
            <a:ext cx="1856763" cy="461665"/>
          </a:xfrm>
          <a:prstGeom prst="rect">
            <a:avLst/>
          </a:prstGeom>
          <a:noFill/>
        </p:spPr>
        <p:txBody>
          <a:bodyPr wrap="square" rtlCol="0">
            <a:spAutoFit/>
          </a:bodyPr>
          <a:lstStyle/>
          <a:p>
            <a:r>
              <a:rPr lang="nb-NO" sz="2400"/>
              <a:t>SYKEHJEM</a:t>
            </a:r>
          </a:p>
        </p:txBody>
      </p:sp>
      <p:sp>
        <p:nvSpPr>
          <p:cNvPr id="17" name="TextBox 16">
            <a:extLst>
              <a:ext uri="{FF2B5EF4-FFF2-40B4-BE49-F238E27FC236}">
                <a16:creationId xmlns:a16="http://schemas.microsoft.com/office/drawing/2014/main" id="{D1C29300-F732-4F4F-B0CF-71F1E1B9DA39}"/>
              </a:ext>
            </a:extLst>
          </p:cNvPr>
          <p:cNvSpPr txBox="1"/>
          <p:nvPr/>
        </p:nvSpPr>
        <p:spPr>
          <a:xfrm>
            <a:off x="5018712" y="105753"/>
            <a:ext cx="1856763" cy="461665"/>
          </a:xfrm>
          <a:prstGeom prst="rect">
            <a:avLst/>
          </a:prstGeom>
          <a:noFill/>
        </p:spPr>
        <p:txBody>
          <a:bodyPr wrap="square" rtlCol="0">
            <a:spAutoFit/>
          </a:bodyPr>
          <a:lstStyle/>
          <a:p>
            <a:r>
              <a:rPr lang="nb-NO" sz="2400"/>
              <a:t>JOBBKRAV</a:t>
            </a:r>
          </a:p>
        </p:txBody>
      </p:sp>
      <p:sp>
        <p:nvSpPr>
          <p:cNvPr id="25" name="Rectangle 24">
            <a:extLst>
              <a:ext uri="{FF2B5EF4-FFF2-40B4-BE49-F238E27FC236}">
                <a16:creationId xmlns:a16="http://schemas.microsoft.com/office/drawing/2014/main" id="{905E92FE-5A81-4C4F-A4AC-371CB35673B0}"/>
              </a:ext>
            </a:extLst>
          </p:cNvPr>
          <p:cNvSpPr/>
          <p:nvPr/>
        </p:nvSpPr>
        <p:spPr>
          <a:xfrm>
            <a:off x="6765437" y="4490054"/>
            <a:ext cx="2706083" cy="1709442"/>
          </a:xfrm>
          <a:prstGeom prst="rect">
            <a:avLst/>
          </a:prstGeom>
        </p:spPr>
        <p:txBody>
          <a:bodyPr wrap="square">
            <a:spAutoFit/>
          </a:bodyPr>
          <a:lstStyle/>
          <a:p>
            <a:r>
              <a:rPr lang="nb-NO" sz="1051" b="1"/>
              <a:t>JOBBE MED ANDRE MENNESKER</a:t>
            </a:r>
          </a:p>
          <a:p>
            <a:endParaRPr lang="nb-NO" sz="1051"/>
          </a:p>
          <a:p>
            <a:r>
              <a:rPr lang="nb-NO" sz="1051"/>
              <a:t>innebærer også en risiko for negative opplevelser som f.eks.</a:t>
            </a:r>
          </a:p>
          <a:p>
            <a:pPr marL="171446" indent="-171446">
              <a:buFont typeface="Arial" panose="020B0604020202020204" pitchFamily="34" charset="0"/>
              <a:buChar char="•"/>
            </a:pPr>
            <a:r>
              <a:rPr lang="nb-NO" sz="1051"/>
              <a:t>vold og trusler, utagering</a:t>
            </a:r>
          </a:p>
          <a:p>
            <a:pPr marL="171446" indent="-171446">
              <a:buFont typeface="Arial" panose="020B0604020202020204" pitchFamily="34" charset="0"/>
              <a:buChar char="•"/>
            </a:pPr>
            <a:r>
              <a:rPr lang="nb-NO" sz="1051"/>
              <a:t>uønsket seksuell oppmerksomhet fra bruker</a:t>
            </a:r>
          </a:p>
          <a:p>
            <a:pPr marL="171446" indent="-171446">
              <a:buFont typeface="Arial" panose="020B0604020202020204" pitchFamily="34" charset="0"/>
              <a:buChar char="•"/>
            </a:pPr>
            <a:r>
              <a:rPr lang="nb-NO" sz="1051"/>
              <a:t>ubehagelige konflikter (bruker, pårørende)</a:t>
            </a:r>
          </a:p>
          <a:p>
            <a:pPr marL="171446" indent="-171446">
              <a:buFont typeface="Arial" panose="020B0604020202020204" pitchFamily="34" charset="0"/>
              <a:buChar char="•"/>
            </a:pPr>
            <a:r>
              <a:rPr lang="nb-NO" sz="1051"/>
              <a:t>mobbing</a:t>
            </a:r>
          </a:p>
          <a:p>
            <a:pPr marL="171446" indent="-171446">
              <a:buFont typeface="Arial" panose="020B0604020202020204" pitchFamily="34" charset="0"/>
              <a:buChar char="•"/>
            </a:pPr>
            <a:r>
              <a:rPr lang="nb-NO" sz="1051"/>
              <a:t>belastinger </a:t>
            </a:r>
            <a:r>
              <a:rPr lang="nb-NO" sz="1051" err="1"/>
              <a:t>pga</a:t>
            </a:r>
            <a:r>
              <a:rPr lang="nb-NO" sz="1051"/>
              <a:t> emosjonelle krav</a:t>
            </a:r>
          </a:p>
        </p:txBody>
      </p:sp>
      <p:sp>
        <p:nvSpPr>
          <p:cNvPr id="3" name="TextBox 2">
            <a:extLst>
              <a:ext uri="{FF2B5EF4-FFF2-40B4-BE49-F238E27FC236}">
                <a16:creationId xmlns:a16="http://schemas.microsoft.com/office/drawing/2014/main" id="{6BABFF83-B33D-4D53-A0A4-4F111585E841}"/>
              </a:ext>
            </a:extLst>
          </p:cNvPr>
          <p:cNvSpPr txBox="1"/>
          <p:nvPr/>
        </p:nvSpPr>
        <p:spPr>
          <a:xfrm>
            <a:off x="4879518" y="1125884"/>
            <a:ext cx="3359765" cy="2846870"/>
          </a:xfrm>
          <a:prstGeom prst="rect">
            <a:avLst/>
          </a:prstGeom>
          <a:noFill/>
        </p:spPr>
        <p:txBody>
          <a:bodyPr wrap="square" rtlCol="0">
            <a:spAutoFit/>
          </a:bodyPr>
          <a:lstStyle/>
          <a:p>
            <a:r>
              <a:rPr lang="nb-NO" sz="1053" b="1"/>
              <a:t>ORGANISERING AV ARBEIDET</a:t>
            </a:r>
          </a:p>
          <a:p>
            <a:endParaRPr lang="nb-NO" sz="1053" b="1"/>
          </a:p>
          <a:p>
            <a:r>
              <a:rPr lang="nb-NO" sz="1053"/>
              <a:t>- har grunnleggende betydning arbeidsmiljø og helse. Stikkord er rollekonflikt; alenearbeid; tilrettelegging; ledelse; innsats og belønning</a:t>
            </a:r>
          </a:p>
          <a:p>
            <a:pPr marL="228594" indent="-228594">
              <a:buFont typeface="Arial" panose="020B0604020202020204" pitchFamily="34" charset="0"/>
              <a:buChar char="•"/>
            </a:pPr>
            <a:r>
              <a:rPr lang="nb-NO" sz="1053"/>
              <a:t>Selv med mange på vakt, er vi ofte alene med beboerne i arbeidssituasjonen.</a:t>
            </a:r>
          </a:p>
          <a:p>
            <a:pPr marL="228594" indent="-228594">
              <a:buFont typeface="Arial" panose="020B0604020202020204" pitchFamily="34" charset="0"/>
              <a:buChar char="•"/>
            </a:pPr>
            <a:r>
              <a:rPr lang="nb-NO" sz="1053"/>
              <a:t>Lederen er ofte borte fra avd. pga. møter og andre </a:t>
            </a:r>
            <a:r>
              <a:rPr lang="nb-NO" sz="1053" err="1"/>
              <a:t>admin</a:t>
            </a:r>
            <a:r>
              <a:rPr lang="nb-NO" sz="1053"/>
              <a:t> oppg.</a:t>
            </a:r>
          </a:p>
          <a:p>
            <a:pPr marL="228594" indent="-228594">
              <a:buFont typeface="Arial" panose="020B0604020202020204" pitchFamily="34" charset="0"/>
              <a:buChar char="•"/>
            </a:pPr>
            <a:r>
              <a:rPr lang="nb-NO" sz="1053"/>
              <a:t>Når arbeidet tilrettelegges for enkelte, kan det gå utover andre </a:t>
            </a:r>
          </a:p>
          <a:p>
            <a:pPr marL="228594" indent="-228594">
              <a:buFont typeface="Arial" panose="020B0604020202020204" pitchFamily="34" charset="0"/>
              <a:buChar char="•"/>
            </a:pPr>
            <a:r>
              <a:rPr lang="nb-NO" sz="1053"/>
              <a:t>Deltidsansatte og vikarer får mangelfull opplæring, lite informasjon ell. få muligheter til å gi innspill.</a:t>
            </a:r>
          </a:p>
          <a:p>
            <a:pPr marL="228594" indent="-228594">
              <a:buFont typeface="Arial" panose="020B0604020202020204" pitchFamily="34" charset="0"/>
              <a:buChar char="•"/>
            </a:pPr>
            <a:r>
              <a:rPr lang="nb-NO" sz="1053"/>
              <a:t>Vi jobber hardt, men får ikke tilstrekkelig anerkjennelse for innsatsen</a:t>
            </a:r>
          </a:p>
          <a:p>
            <a:endParaRPr lang="nb-NO" sz="1053"/>
          </a:p>
          <a:p>
            <a:endParaRPr lang="nb-NO" sz="1053"/>
          </a:p>
        </p:txBody>
      </p:sp>
      <p:sp>
        <p:nvSpPr>
          <p:cNvPr id="21" name="TextBox 20">
            <a:extLst>
              <a:ext uri="{FF2B5EF4-FFF2-40B4-BE49-F238E27FC236}">
                <a16:creationId xmlns:a16="http://schemas.microsoft.com/office/drawing/2014/main" id="{896CAFA1-E819-4DE3-B8D4-7ADD87CB127A}"/>
              </a:ext>
            </a:extLst>
          </p:cNvPr>
          <p:cNvSpPr txBox="1"/>
          <p:nvPr/>
        </p:nvSpPr>
        <p:spPr>
          <a:xfrm>
            <a:off x="2905126" y="6461712"/>
            <a:ext cx="8842924" cy="283613"/>
          </a:xfrm>
          <a:prstGeom prst="rect">
            <a:avLst/>
          </a:prstGeom>
          <a:noFill/>
        </p:spPr>
        <p:txBody>
          <a:bodyPr wrap="square" lIns="54611" tIns="54611" rIns="54611" bIns="54611" rtlCol="0">
            <a:noAutofit/>
          </a:bodyPr>
          <a:lstStyle/>
          <a:p>
            <a:pPr algn="r">
              <a:spcAft>
                <a:spcPts val="600"/>
              </a:spcAft>
            </a:pPr>
            <a:r>
              <a:rPr lang="nb-NO" sz="1400"/>
              <a:t>*</a:t>
            </a:r>
            <a:r>
              <a:rPr lang="nb-NO" sz="1000"/>
              <a:t> Definisjoner hentet fra Arbeidsmiljøportalen, Sykehjem </a:t>
            </a:r>
            <a:r>
              <a:rPr lang="nb-NO" sz="1000">
                <a:hlinkClick r:id="rId4"/>
              </a:rPr>
              <a:t>https://www.arbeidsmiljoportalen.no/bransje/sykehjem</a:t>
            </a:r>
            <a:r>
              <a:rPr lang="nb-NO" sz="1000"/>
              <a:t> </a:t>
            </a:r>
          </a:p>
        </p:txBody>
      </p:sp>
    </p:spTree>
    <p:extLst>
      <p:ext uri="{BB962C8B-B14F-4D97-AF65-F5344CB8AC3E}">
        <p14:creationId xmlns:p14="http://schemas.microsoft.com/office/powerpoint/2010/main" val="1478018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2B8226-C31F-4086-90E6-152A880E3A31}"/>
              </a:ext>
            </a:extLst>
          </p:cNvPr>
          <p:cNvSpPr/>
          <p:nvPr/>
        </p:nvSpPr>
        <p:spPr>
          <a:xfrm>
            <a:off x="231915" y="82778"/>
            <a:ext cx="11622155" cy="6689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25" name="Teardrop 24">
            <a:extLst>
              <a:ext uri="{FF2B5EF4-FFF2-40B4-BE49-F238E27FC236}">
                <a16:creationId xmlns:a16="http://schemas.microsoft.com/office/drawing/2014/main" id="{2348B196-61D1-4E57-B6C6-2C2F4A410691}"/>
              </a:ext>
            </a:extLst>
          </p:cNvPr>
          <p:cNvSpPr/>
          <p:nvPr/>
        </p:nvSpPr>
        <p:spPr>
          <a:xfrm>
            <a:off x="4030620" y="3804103"/>
            <a:ext cx="741083" cy="743853"/>
          </a:xfrm>
          <a:prstGeom prst="teardrop">
            <a:avLst/>
          </a:prstGeom>
          <a:solidFill>
            <a:srgbClr val="B5EDEA"/>
          </a:solidFill>
          <a:ln>
            <a:solidFill>
              <a:srgbClr val="E3F3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26" name="Teardrop 25">
            <a:extLst>
              <a:ext uri="{FF2B5EF4-FFF2-40B4-BE49-F238E27FC236}">
                <a16:creationId xmlns:a16="http://schemas.microsoft.com/office/drawing/2014/main" id="{CFDB82CF-202E-405E-A6DC-05B90DF1E642}"/>
              </a:ext>
            </a:extLst>
          </p:cNvPr>
          <p:cNvSpPr/>
          <p:nvPr/>
        </p:nvSpPr>
        <p:spPr>
          <a:xfrm>
            <a:off x="7607748" y="1728580"/>
            <a:ext cx="741083" cy="743853"/>
          </a:xfrm>
          <a:prstGeom prst="teardrop">
            <a:avLst/>
          </a:prstGeom>
          <a:solidFill>
            <a:srgbClr val="B5EDEA"/>
          </a:solidFill>
          <a:ln>
            <a:solidFill>
              <a:srgbClr val="E3F3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27" name="Teardrop 26">
            <a:extLst>
              <a:ext uri="{FF2B5EF4-FFF2-40B4-BE49-F238E27FC236}">
                <a16:creationId xmlns:a16="http://schemas.microsoft.com/office/drawing/2014/main" id="{FEC6C6A8-1570-48D5-8C05-659440891082}"/>
              </a:ext>
            </a:extLst>
          </p:cNvPr>
          <p:cNvSpPr/>
          <p:nvPr/>
        </p:nvSpPr>
        <p:spPr>
          <a:xfrm>
            <a:off x="7727195" y="4524890"/>
            <a:ext cx="741083" cy="743853"/>
          </a:xfrm>
          <a:prstGeom prst="teardrop">
            <a:avLst/>
          </a:prstGeom>
          <a:solidFill>
            <a:srgbClr val="B5EDEA"/>
          </a:solidFill>
          <a:ln>
            <a:solidFill>
              <a:srgbClr val="E3F3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23" name="Teardrop 22">
            <a:extLst>
              <a:ext uri="{FF2B5EF4-FFF2-40B4-BE49-F238E27FC236}">
                <a16:creationId xmlns:a16="http://schemas.microsoft.com/office/drawing/2014/main" id="{FB6B0CDE-60BB-4B81-8C6D-4CD8A5C21B92}"/>
              </a:ext>
            </a:extLst>
          </p:cNvPr>
          <p:cNvSpPr/>
          <p:nvPr/>
        </p:nvSpPr>
        <p:spPr>
          <a:xfrm>
            <a:off x="4214620" y="904263"/>
            <a:ext cx="741083" cy="743853"/>
          </a:xfrm>
          <a:prstGeom prst="teardrop">
            <a:avLst/>
          </a:prstGeom>
          <a:solidFill>
            <a:srgbClr val="B5EDEA"/>
          </a:solidFill>
          <a:ln>
            <a:solidFill>
              <a:srgbClr val="E3F3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21" name="Teardrop 20">
            <a:extLst>
              <a:ext uri="{FF2B5EF4-FFF2-40B4-BE49-F238E27FC236}">
                <a16:creationId xmlns:a16="http://schemas.microsoft.com/office/drawing/2014/main" id="{1C9E537E-02A1-4343-A976-F94DC14446C1}"/>
              </a:ext>
            </a:extLst>
          </p:cNvPr>
          <p:cNvSpPr/>
          <p:nvPr/>
        </p:nvSpPr>
        <p:spPr>
          <a:xfrm>
            <a:off x="312073" y="3929735"/>
            <a:ext cx="741083" cy="743853"/>
          </a:xfrm>
          <a:prstGeom prst="teardrop">
            <a:avLst/>
          </a:prstGeom>
          <a:solidFill>
            <a:srgbClr val="B5EDEA"/>
          </a:solidFill>
          <a:ln>
            <a:solidFill>
              <a:srgbClr val="E3F3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2" name="Teardrop 1">
            <a:extLst>
              <a:ext uri="{FF2B5EF4-FFF2-40B4-BE49-F238E27FC236}">
                <a16:creationId xmlns:a16="http://schemas.microsoft.com/office/drawing/2014/main" id="{3B9F3BC8-201E-41E6-B4FA-F58AF1014643}"/>
              </a:ext>
            </a:extLst>
          </p:cNvPr>
          <p:cNvSpPr/>
          <p:nvPr/>
        </p:nvSpPr>
        <p:spPr>
          <a:xfrm>
            <a:off x="494055" y="1335959"/>
            <a:ext cx="741083" cy="743853"/>
          </a:xfrm>
          <a:prstGeom prst="teardrop">
            <a:avLst/>
          </a:prstGeom>
          <a:solidFill>
            <a:srgbClr val="B5EDEA"/>
          </a:solidFill>
          <a:ln>
            <a:solidFill>
              <a:srgbClr val="E3F3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pic>
        <p:nvPicPr>
          <p:cNvPr id="15" name="Picture 14">
            <a:extLst>
              <a:ext uri="{FF2B5EF4-FFF2-40B4-BE49-F238E27FC236}">
                <a16:creationId xmlns:a16="http://schemas.microsoft.com/office/drawing/2014/main" id="{F8E746E6-4C2B-419B-941B-829F002EC5F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5765" y="106680"/>
            <a:ext cx="1143788" cy="1599757"/>
          </a:xfrm>
          <a:prstGeom prst="rect">
            <a:avLst/>
          </a:prstGeom>
        </p:spPr>
      </p:pic>
      <p:sp>
        <p:nvSpPr>
          <p:cNvPr id="4" name="Rectangle 3">
            <a:extLst>
              <a:ext uri="{FF2B5EF4-FFF2-40B4-BE49-F238E27FC236}">
                <a16:creationId xmlns:a16="http://schemas.microsoft.com/office/drawing/2014/main" id="{48B8A688-3230-42DE-A4E3-53705E8BD51A}"/>
              </a:ext>
            </a:extLst>
          </p:cNvPr>
          <p:cNvSpPr/>
          <p:nvPr/>
        </p:nvSpPr>
        <p:spPr>
          <a:xfrm>
            <a:off x="550577" y="1475570"/>
            <a:ext cx="3576264" cy="1871153"/>
          </a:xfrm>
          <a:prstGeom prst="rect">
            <a:avLst/>
          </a:prstGeom>
        </p:spPr>
        <p:txBody>
          <a:bodyPr wrap="square">
            <a:spAutoFit/>
          </a:bodyPr>
          <a:lstStyle/>
          <a:p>
            <a:r>
              <a:rPr lang="nb-NO" sz="1051" b="1"/>
              <a:t>MANUELT ARBEID</a:t>
            </a:r>
          </a:p>
          <a:p>
            <a:endParaRPr lang="nb-NO" sz="1051" b="1"/>
          </a:p>
          <a:p>
            <a:pPr marL="171446" indent="-171446">
              <a:buFont typeface="Arial" panose="020B0604020202020204" pitchFamily="34" charset="0"/>
              <a:buChar char="•"/>
            </a:pPr>
            <a:r>
              <a:rPr lang="nb-NO" sz="1051"/>
              <a:t>Vi mangler hjelpemidler, som for eksempel påkledningstrapp og regulerbart stellebord.</a:t>
            </a:r>
          </a:p>
          <a:p>
            <a:pPr marL="171446" indent="-171446">
              <a:buFont typeface="Arial" panose="020B0604020202020204" pitchFamily="34" charset="0"/>
              <a:buChar char="•"/>
            </a:pPr>
            <a:r>
              <a:rPr lang="nb-NO" sz="1051"/>
              <a:t>Vi har ikke hatt opplæring i løfteteknikk.</a:t>
            </a:r>
          </a:p>
          <a:p>
            <a:pPr marL="171446" indent="-171446">
              <a:buFont typeface="Arial" panose="020B0604020202020204" pitchFamily="34" charset="0"/>
              <a:buChar char="•"/>
            </a:pPr>
            <a:r>
              <a:rPr lang="nb-NO" sz="1051"/>
              <a:t>Vi har lokaler som ikke er funksjonelle. De påvirker arbeidsflyten og fører til uheldige belastninger.</a:t>
            </a:r>
          </a:p>
          <a:p>
            <a:pPr marL="171446" indent="-171446">
              <a:buFont typeface="Arial" panose="020B0604020202020204" pitchFamily="34" charset="0"/>
              <a:buChar char="•"/>
            </a:pPr>
            <a:r>
              <a:rPr lang="nb-NO" sz="1051"/>
              <a:t>Vi har ikke en innarbeidet god praksis ved av- og påkledning.</a:t>
            </a:r>
          </a:p>
          <a:p>
            <a:pPr marL="171446" indent="-171446">
              <a:buFont typeface="Arial" panose="020B0604020202020204" pitchFamily="34" charset="0"/>
              <a:buChar char="•"/>
            </a:pPr>
            <a:endParaRPr lang="nb-NO" sz="1051"/>
          </a:p>
          <a:p>
            <a:pPr marL="171446" indent="-171446">
              <a:buFont typeface="Arial" panose="020B0604020202020204" pitchFamily="34" charset="0"/>
              <a:buChar char="•"/>
            </a:pPr>
            <a:endParaRPr lang="nb-NO" sz="1051"/>
          </a:p>
        </p:txBody>
      </p:sp>
      <p:sp>
        <p:nvSpPr>
          <p:cNvPr id="5" name="Rectangle 4">
            <a:extLst>
              <a:ext uri="{FF2B5EF4-FFF2-40B4-BE49-F238E27FC236}">
                <a16:creationId xmlns:a16="http://schemas.microsoft.com/office/drawing/2014/main" id="{C19ECCF6-D884-424D-8066-8C9FA56FBA8B}"/>
              </a:ext>
            </a:extLst>
          </p:cNvPr>
          <p:cNvSpPr/>
          <p:nvPr/>
        </p:nvSpPr>
        <p:spPr>
          <a:xfrm>
            <a:off x="7727195" y="4770247"/>
            <a:ext cx="3745351" cy="1224310"/>
          </a:xfrm>
          <a:prstGeom prst="rect">
            <a:avLst/>
          </a:prstGeom>
        </p:spPr>
        <p:txBody>
          <a:bodyPr wrap="square">
            <a:spAutoFit/>
          </a:bodyPr>
          <a:lstStyle/>
          <a:p>
            <a:r>
              <a:rPr lang="nb-NO" sz="1051" b="1"/>
              <a:t>JOBBE MED ANDRE MENNESKER</a:t>
            </a:r>
          </a:p>
          <a:p>
            <a:endParaRPr lang="nb-NO" sz="1051" b="1"/>
          </a:p>
          <a:p>
            <a:r>
              <a:rPr lang="nb-NO" sz="1051"/>
              <a:t>innebærer også en risiko for negative opplevelser som f.eks.</a:t>
            </a:r>
          </a:p>
          <a:p>
            <a:pPr marL="171446" indent="-171446">
              <a:buFont typeface="Arial" panose="020B0604020202020204" pitchFamily="34" charset="0"/>
              <a:buChar char="•"/>
            </a:pPr>
            <a:r>
              <a:rPr lang="nb-NO" sz="1051"/>
              <a:t>Utagerende barn, negative tilbakemeldinger fra foreldre</a:t>
            </a:r>
          </a:p>
          <a:p>
            <a:pPr marL="171446" indent="-171446">
              <a:buFont typeface="Arial" panose="020B0604020202020204" pitchFamily="34" charset="0"/>
              <a:buChar char="•"/>
            </a:pPr>
            <a:r>
              <a:rPr lang="nb-NO" sz="1051"/>
              <a:t>Samarbeidsproblemer, dårlig kommunikasjon, konflikter</a:t>
            </a:r>
          </a:p>
          <a:p>
            <a:pPr marL="171446" indent="-171446">
              <a:buFont typeface="Arial" panose="020B0604020202020204" pitchFamily="34" charset="0"/>
              <a:buChar char="•"/>
            </a:pPr>
            <a:r>
              <a:rPr lang="nb-NO" sz="1051"/>
              <a:t>Mobbing, baksnakking, negativ stemning</a:t>
            </a:r>
          </a:p>
          <a:p>
            <a:pPr marL="171446" indent="-171446">
              <a:buFont typeface="Arial" panose="020B0604020202020204" pitchFamily="34" charset="0"/>
              <a:buChar char="•"/>
            </a:pPr>
            <a:r>
              <a:rPr lang="nb-NO" sz="1051"/>
              <a:t>belastinger pga. emosjonelle krav</a:t>
            </a:r>
          </a:p>
        </p:txBody>
      </p:sp>
      <p:sp>
        <p:nvSpPr>
          <p:cNvPr id="7" name="Rectangle 6">
            <a:extLst>
              <a:ext uri="{FF2B5EF4-FFF2-40B4-BE49-F238E27FC236}">
                <a16:creationId xmlns:a16="http://schemas.microsoft.com/office/drawing/2014/main" id="{7FEC1852-F6AB-4FF6-A879-74A68E48DA61}"/>
              </a:ext>
            </a:extLst>
          </p:cNvPr>
          <p:cNvSpPr/>
          <p:nvPr/>
        </p:nvSpPr>
        <p:spPr>
          <a:xfrm>
            <a:off x="418090" y="4059815"/>
            <a:ext cx="3627401" cy="1846146"/>
          </a:xfrm>
          <a:prstGeom prst="rect">
            <a:avLst/>
          </a:prstGeom>
        </p:spPr>
        <p:txBody>
          <a:bodyPr wrap="square">
            <a:spAutoFit/>
          </a:bodyPr>
          <a:lstStyle/>
          <a:p>
            <a:pPr>
              <a:lnSpc>
                <a:spcPct val="150000"/>
              </a:lnSpc>
            </a:pPr>
            <a:r>
              <a:rPr lang="nb-NO" sz="1051" b="1"/>
              <a:t>ARBEIDSTID</a:t>
            </a:r>
          </a:p>
          <a:p>
            <a:pPr marL="228594" indent="-228594">
              <a:buFont typeface="Arial" panose="020B0604020202020204" pitchFamily="34" charset="0"/>
              <a:buChar char="•"/>
            </a:pPr>
            <a:endParaRPr lang="nb-NO" sz="1051"/>
          </a:p>
          <a:p>
            <a:pPr marL="228594" indent="-228594">
              <a:buFont typeface="Arial" panose="020B0604020202020204" pitchFamily="34" charset="0"/>
              <a:buChar char="•"/>
            </a:pPr>
            <a:r>
              <a:rPr lang="nb-NO" sz="1051"/>
              <a:t>Tiden arbeidstaker står til disposisjon for arbeidsgiver.</a:t>
            </a:r>
          </a:p>
          <a:p>
            <a:pPr marL="228594" indent="-228594">
              <a:buFont typeface="Arial" panose="020B0604020202020204" pitchFamily="34" charset="0"/>
              <a:buChar char="•"/>
            </a:pPr>
            <a:r>
              <a:rPr lang="nb-NO" sz="1051"/>
              <a:t>Skift, overtid, arbeid utover det som er planlagt: «Vi vet ikke om vi har tidligvakt eller seinvakt i neste uke fordi arbeidsplanen ikke er ferdig».</a:t>
            </a:r>
          </a:p>
          <a:p>
            <a:pPr marL="228594" indent="-228594">
              <a:buFont typeface="Arial" panose="020B0604020202020204" pitchFamily="34" charset="0"/>
              <a:buChar char="•"/>
            </a:pPr>
            <a:r>
              <a:rPr lang="nb-NO" sz="1051"/>
              <a:t>Vi (tillitsvalgte, verneombud og ansatte) deltar ikke i når arbeidsplanene legges.</a:t>
            </a:r>
          </a:p>
          <a:p>
            <a:pPr marL="228594" indent="-228594">
              <a:buFont typeface="Arial" panose="020B0604020202020204" pitchFamily="34" charset="0"/>
              <a:buChar char="•"/>
            </a:pPr>
            <a:r>
              <a:rPr lang="nb-NO" sz="1051"/>
              <a:t>Negativ effekt på helse og sosialt liv</a:t>
            </a:r>
          </a:p>
          <a:p>
            <a:pPr>
              <a:lnSpc>
                <a:spcPct val="150000"/>
              </a:lnSpc>
            </a:pPr>
            <a:endParaRPr lang="nb-NO" sz="1051"/>
          </a:p>
        </p:txBody>
      </p:sp>
      <p:sp>
        <p:nvSpPr>
          <p:cNvPr id="11" name="Rectangle 10">
            <a:extLst>
              <a:ext uri="{FF2B5EF4-FFF2-40B4-BE49-F238E27FC236}">
                <a16:creationId xmlns:a16="http://schemas.microsoft.com/office/drawing/2014/main" id="{BAE06914-4AB7-4775-8ABA-B2AB2590A1C8}"/>
              </a:ext>
            </a:extLst>
          </p:cNvPr>
          <p:cNvSpPr/>
          <p:nvPr/>
        </p:nvSpPr>
        <p:spPr>
          <a:xfrm>
            <a:off x="4273334" y="1113961"/>
            <a:ext cx="2927039" cy="1709442"/>
          </a:xfrm>
          <a:prstGeom prst="rect">
            <a:avLst/>
          </a:prstGeom>
        </p:spPr>
        <p:txBody>
          <a:bodyPr wrap="square">
            <a:spAutoFit/>
          </a:bodyPr>
          <a:lstStyle/>
          <a:p>
            <a:r>
              <a:rPr lang="nb-NO" sz="1051" b="1"/>
              <a:t>OMSTILLING</a:t>
            </a:r>
          </a:p>
          <a:p>
            <a:endParaRPr lang="nb-NO" sz="1051" b="1"/>
          </a:p>
          <a:p>
            <a:pPr marL="171446" indent="-171446">
              <a:buFont typeface="Arial" panose="020B0604020202020204" pitchFamily="34" charset="0"/>
              <a:buChar char="•"/>
            </a:pPr>
            <a:r>
              <a:rPr lang="nb-NO" sz="1051"/>
              <a:t>Vi trenger mer kompetanse, men for lite tid til å få nok opplæring.</a:t>
            </a:r>
          </a:p>
          <a:p>
            <a:pPr marL="171446" indent="-171446">
              <a:buFont typeface="Arial" panose="020B0604020202020204" pitchFamily="34" charset="0"/>
              <a:buChar char="•"/>
            </a:pPr>
            <a:r>
              <a:rPr lang="nb-NO" sz="1051"/>
              <a:t>Endringer = vi er usikre på hvem som har ansvar for hva, og oppgaveutførelse.</a:t>
            </a:r>
          </a:p>
          <a:p>
            <a:pPr marL="171446" indent="-171446">
              <a:buFont typeface="Arial" panose="020B0604020202020204" pitchFamily="34" charset="0"/>
              <a:buChar char="•"/>
            </a:pPr>
            <a:r>
              <a:rPr lang="nb-NO" sz="1051"/>
              <a:t>Uklart  hvorfor endringene skal gjennomføres.</a:t>
            </a:r>
          </a:p>
          <a:p>
            <a:pPr marL="171446" indent="-171446">
              <a:buFont typeface="Arial" panose="020B0604020202020204" pitchFamily="34" charset="0"/>
              <a:buChar char="•"/>
            </a:pPr>
            <a:r>
              <a:rPr lang="nb-NO" sz="1051"/>
              <a:t>Føler oss utrygge pga stadige endringer.</a:t>
            </a:r>
          </a:p>
          <a:p>
            <a:pPr marL="171446" indent="-171446">
              <a:buFont typeface="Arial" panose="020B0604020202020204" pitchFamily="34" charset="0"/>
              <a:buChar char="•"/>
            </a:pPr>
            <a:r>
              <a:rPr lang="nb-NO" sz="1051"/>
              <a:t>Stadige endringer = lite tid til å tenke på arbeidsmiljøet vårt</a:t>
            </a:r>
          </a:p>
        </p:txBody>
      </p:sp>
      <p:sp>
        <p:nvSpPr>
          <p:cNvPr id="12" name="Rectangle 11">
            <a:extLst>
              <a:ext uri="{FF2B5EF4-FFF2-40B4-BE49-F238E27FC236}">
                <a16:creationId xmlns:a16="http://schemas.microsoft.com/office/drawing/2014/main" id="{A721E5B5-D138-4DCD-938F-2F19130EB005}"/>
              </a:ext>
            </a:extLst>
          </p:cNvPr>
          <p:cNvSpPr/>
          <p:nvPr/>
        </p:nvSpPr>
        <p:spPr>
          <a:xfrm>
            <a:off x="4099794" y="3929735"/>
            <a:ext cx="3627401" cy="2032864"/>
          </a:xfrm>
          <a:prstGeom prst="rect">
            <a:avLst/>
          </a:prstGeom>
        </p:spPr>
        <p:txBody>
          <a:bodyPr wrap="square">
            <a:spAutoFit/>
          </a:bodyPr>
          <a:lstStyle/>
          <a:p>
            <a:r>
              <a:rPr lang="nb-NO" sz="1051" b="1"/>
              <a:t>ORGANISERING AV ARBEIDET</a:t>
            </a:r>
            <a:br>
              <a:rPr lang="nb-NO" sz="1051"/>
            </a:br>
            <a:endParaRPr lang="nb-NO" sz="1051"/>
          </a:p>
          <a:p>
            <a:pPr marL="228594" indent="-228594">
              <a:buFont typeface="Arial" panose="020B0604020202020204" pitchFamily="34" charset="0"/>
              <a:buChar char="•"/>
            </a:pPr>
            <a:r>
              <a:rPr lang="nb-NO" sz="1051"/>
              <a:t>Uforutsigbarhet = må planlegge oppgaver bedre</a:t>
            </a:r>
          </a:p>
          <a:p>
            <a:pPr marL="228594" indent="-228594">
              <a:buFont typeface="Arial" panose="020B0604020202020204" pitchFamily="34" charset="0"/>
              <a:buChar char="•"/>
            </a:pPr>
            <a:r>
              <a:rPr lang="nb-NO" sz="1051"/>
              <a:t>Bemanningssituasjonen = vanskelig å sikre tilstrekkelig personale</a:t>
            </a:r>
          </a:p>
          <a:p>
            <a:pPr marL="228594" indent="-228594">
              <a:buFont typeface="Arial" panose="020B0604020202020204" pitchFamily="34" charset="0"/>
              <a:buChar char="•"/>
            </a:pPr>
            <a:r>
              <a:rPr lang="nb-NO" sz="1051"/>
              <a:t>Periodevis ujevn fordeling av oppgaver, </a:t>
            </a:r>
            <a:r>
              <a:rPr lang="nb-NO" sz="1051" err="1"/>
              <a:t>f.eks</a:t>
            </a:r>
            <a:r>
              <a:rPr lang="nb-NO" sz="1051"/>
              <a:t> rengjøring og matlaging.</a:t>
            </a:r>
          </a:p>
          <a:p>
            <a:pPr marL="228594" indent="-228594">
              <a:buFont typeface="Arial" panose="020B0604020202020204" pitchFamily="34" charset="0"/>
              <a:buChar char="•"/>
            </a:pPr>
            <a:r>
              <a:rPr lang="nb-NO" sz="1051"/>
              <a:t>For lite samtale om hvordan vi bør organisere arbeidet.</a:t>
            </a:r>
          </a:p>
          <a:p>
            <a:pPr marL="228594" indent="-228594">
              <a:buFont typeface="Arial" panose="020B0604020202020204" pitchFamily="34" charset="0"/>
              <a:buChar char="•"/>
            </a:pPr>
            <a:r>
              <a:rPr lang="nb-NO" sz="1051"/>
              <a:t>Leder har  ansvar for mange ansatte og er ofte borte fra avd.</a:t>
            </a:r>
          </a:p>
          <a:p>
            <a:pPr marL="228594" indent="-228594">
              <a:buFont typeface="Arial" panose="020B0604020202020204" pitchFamily="34" charset="0"/>
              <a:buChar char="•"/>
            </a:pPr>
            <a:r>
              <a:rPr lang="nb-NO" sz="1051"/>
              <a:t>Vi jobber hardt, men får ikke tilstrekkelig anerkjennelse for innsatsen.</a:t>
            </a:r>
          </a:p>
        </p:txBody>
      </p:sp>
      <p:sp>
        <p:nvSpPr>
          <p:cNvPr id="18" name="Rectangle 17">
            <a:extLst>
              <a:ext uri="{FF2B5EF4-FFF2-40B4-BE49-F238E27FC236}">
                <a16:creationId xmlns:a16="http://schemas.microsoft.com/office/drawing/2014/main" id="{C8075B95-B2C5-470B-A03C-2BA89D711C2E}"/>
              </a:ext>
            </a:extLst>
          </p:cNvPr>
          <p:cNvSpPr/>
          <p:nvPr/>
        </p:nvSpPr>
        <p:spPr>
          <a:xfrm>
            <a:off x="231915" y="72887"/>
            <a:ext cx="11622155" cy="6698975"/>
          </a:xfrm>
          <a:prstGeom prst="rect">
            <a:avLst/>
          </a:prstGeom>
          <a:no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6" name="TextBox 15">
            <a:extLst>
              <a:ext uri="{FF2B5EF4-FFF2-40B4-BE49-F238E27FC236}">
                <a16:creationId xmlns:a16="http://schemas.microsoft.com/office/drawing/2014/main" id="{F5B75D4A-1751-4EDB-8E94-49F99C2A46B6}"/>
              </a:ext>
            </a:extLst>
          </p:cNvPr>
          <p:cNvSpPr txBox="1"/>
          <p:nvPr/>
        </p:nvSpPr>
        <p:spPr>
          <a:xfrm>
            <a:off x="231915" y="106681"/>
            <a:ext cx="1856763" cy="461665"/>
          </a:xfrm>
          <a:prstGeom prst="rect">
            <a:avLst/>
          </a:prstGeom>
          <a:noFill/>
        </p:spPr>
        <p:txBody>
          <a:bodyPr wrap="square" rtlCol="0">
            <a:spAutoFit/>
          </a:bodyPr>
          <a:lstStyle/>
          <a:p>
            <a:r>
              <a:rPr lang="nb-NO" sz="2400"/>
              <a:t>BARNEHAGE</a:t>
            </a:r>
          </a:p>
        </p:txBody>
      </p:sp>
      <p:sp>
        <p:nvSpPr>
          <p:cNvPr id="17" name="Rectangle 16">
            <a:extLst>
              <a:ext uri="{FF2B5EF4-FFF2-40B4-BE49-F238E27FC236}">
                <a16:creationId xmlns:a16="http://schemas.microsoft.com/office/drawing/2014/main" id="{0CBC123C-AD15-4EE1-800C-4908E3A77360}"/>
              </a:ext>
            </a:extLst>
          </p:cNvPr>
          <p:cNvSpPr/>
          <p:nvPr/>
        </p:nvSpPr>
        <p:spPr>
          <a:xfrm>
            <a:off x="7741655" y="1896242"/>
            <a:ext cx="3745351" cy="2197781"/>
          </a:xfrm>
          <a:prstGeom prst="rect">
            <a:avLst/>
          </a:prstGeom>
        </p:spPr>
        <p:txBody>
          <a:bodyPr wrap="square">
            <a:spAutoFit/>
          </a:bodyPr>
          <a:lstStyle/>
          <a:p>
            <a:r>
              <a:rPr lang="nb-NO" sz="1051" b="1"/>
              <a:t>TIDS- OG ARBEIDSPRESS</a:t>
            </a:r>
          </a:p>
          <a:p>
            <a:endParaRPr lang="nb-NO" sz="1051" b="1"/>
          </a:p>
          <a:p>
            <a:pPr marL="171446" indent="-171446">
              <a:buFont typeface="Arial" panose="020B0604020202020204" pitchFamily="34" charset="0"/>
              <a:buChar char="•"/>
            </a:pPr>
            <a:r>
              <a:rPr lang="nb-NO" sz="1053"/>
              <a:t>Handler om at å ha for mye å gjøre over lang tid eller at det er for liten tid å gjøre de oppgavene som skal gjøres. </a:t>
            </a:r>
          </a:p>
          <a:p>
            <a:pPr marL="171446" indent="-171446">
              <a:buFont typeface="Arial" panose="020B0604020202020204" pitchFamily="34" charset="0"/>
              <a:buChar char="•"/>
            </a:pPr>
            <a:r>
              <a:rPr lang="nb-NO" sz="1053"/>
              <a:t>Opplevd ubalanse mellom oppgaven og tilgjengelig tid – </a:t>
            </a:r>
            <a:r>
              <a:rPr lang="nb-NO" sz="1053" i="1"/>
              <a:t>«vi føler at vi ikke strekker til fordi vi får for liten tid til hvert barn» </a:t>
            </a:r>
          </a:p>
          <a:p>
            <a:pPr marL="171446" indent="-171446">
              <a:buFont typeface="Arial" panose="020B0604020202020204" pitchFamily="34" charset="0"/>
              <a:buChar char="•"/>
            </a:pPr>
            <a:r>
              <a:rPr lang="nb-NO" sz="1053"/>
              <a:t>Krav til tempo og mengde, (…) </a:t>
            </a:r>
            <a:r>
              <a:rPr lang="nb-NO" sz="1053" i="1"/>
              <a:t>«gjør oss mindre tålmodige og mindre raus overfor hverandre»</a:t>
            </a:r>
          </a:p>
          <a:p>
            <a:pPr marL="171446" indent="-171446">
              <a:buFont typeface="Arial" panose="020B0604020202020204" pitchFamily="34" charset="0"/>
              <a:buChar char="•"/>
            </a:pPr>
            <a:r>
              <a:rPr lang="nb-NO" sz="1053"/>
              <a:t>Manglende opplevd kontroll på gjennomføring av oppgaven </a:t>
            </a:r>
          </a:p>
          <a:p>
            <a:pPr marL="171446" indent="-171446">
              <a:buFont typeface="Arial" panose="020B0604020202020204" pitchFamily="34" charset="0"/>
              <a:buChar char="•"/>
            </a:pPr>
            <a:r>
              <a:rPr lang="nb-NO" sz="1053"/>
              <a:t>Det er vanskelig ta pauser, </a:t>
            </a:r>
          </a:p>
          <a:p>
            <a:pPr marL="171446" indent="-171446">
              <a:buFont typeface="Arial" panose="020B0604020202020204" pitchFamily="34" charset="0"/>
              <a:buChar char="•"/>
            </a:pPr>
            <a:r>
              <a:rPr lang="nb-NO" sz="1053"/>
              <a:t>Å ikke å ha tid til å utføre arbeidet slik instruksene sier</a:t>
            </a:r>
          </a:p>
          <a:p>
            <a:pPr marL="171446" indent="-171446">
              <a:buFont typeface="Arial" panose="020B0604020202020204" pitchFamily="34" charset="0"/>
              <a:buChar char="•"/>
            </a:pPr>
            <a:r>
              <a:rPr lang="nb-NO" sz="1053"/>
              <a:t>Ikke tid til pauser. For få folk på jobb</a:t>
            </a:r>
          </a:p>
          <a:p>
            <a:endParaRPr lang="nb-NO" sz="1051"/>
          </a:p>
        </p:txBody>
      </p:sp>
      <p:sp>
        <p:nvSpPr>
          <p:cNvPr id="20" name="TextBox 19">
            <a:extLst>
              <a:ext uri="{FF2B5EF4-FFF2-40B4-BE49-F238E27FC236}">
                <a16:creationId xmlns:a16="http://schemas.microsoft.com/office/drawing/2014/main" id="{262228EE-6B1D-4B54-A735-1017516990EF}"/>
              </a:ext>
            </a:extLst>
          </p:cNvPr>
          <p:cNvSpPr txBox="1"/>
          <p:nvPr/>
        </p:nvSpPr>
        <p:spPr>
          <a:xfrm>
            <a:off x="5343609" y="106679"/>
            <a:ext cx="1856763" cy="461665"/>
          </a:xfrm>
          <a:prstGeom prst="rect">
            <a:avLst/>
          </a:prstGeom>
          <a:noFill/>
        </p:spPr>
        <p:txBody>
          <a:bodyPr wrap="square" rtlCol="0">
            <a:spAutoFit/>
          </a:bodyPr>
          <a:lstStyle/>
          <a:p>
            <a:r>
              <a:rPr lang="nb-NO" sz="2400"/>
              <a:t>JOBBKRAV</a:t>
            </a:r>
          </a:p>
        </p:txBody>
      </p:sp>
      <p:sp>
        <p:nvSpPr>
          <p:cNvPr id="22" name="TextBox 21">
            <a:extLst>
              <a:ext uri="{FF2B5EF4-FFF2-40B4-BE49-F238E27FC236}">
                <a16:creationId xmlns:a16="http://schemas.microsoft.com/office/drawing/2014/main" id="{48429AB9-AEFD-4E1B-8D84-669165833505}"/>
              </a:ext>
            </a:extLst>
          </p:cNvPr>
          <p:cNvSpPr txBox="1"/>
          <p:nvPr/>
        </p:nvSpPr>
        <p:spPr>
          <a:xfrm>
            <a:off x="1581151" y="6425065"/>
            <a:ext cx="10378935" cy="326255"/>
          </a:xfrm>
          <a:prstGeom prst="rect">
            <a:avLst/>
          </a:prstGeom>
          <a:noFill/>
        </p:spPr>
        <p:txBody>
          <a:bodyPr wrap="square" lIns="54611" tIns="54611" rIns="54611" bIns="54611" rtlCol="0">
            <a:noAutofit/>
          </a:bodyPr>
          <a:lstStyle/>
          <a:p>
            <a:pPr algn="r">
              <a:spcAft>
                <a:spcPts val="600"/>
              </a:spcAft>
            </a:pPr>
            <a:r>
              <a:rPr lang="nb-NO" sz="1400"/>
              <a:t>*</a:t>
            </a:r>
            <a:r>
              <a:rPr lang="nb-NO" sz="1000"/>
              <a:t> Definisjoner hentet fra Arbeidsmiljøportalen, barnehager, </a:t>
            </a:r>
            <a:r>
              <a:rPr lang="nb-NO" sz="1000">
                <a:hlinkClick r:id="rId4"/>
              </a:rPr>
              <a:t>https://www.arbeidsmiljoportalen.no/bransje/barnehage</a:t>
            </a:r>
            <a:r>
              <a:rPr lang="nb-NO" sz="1000"/>
              <a:t> </a:t>
            </a:r>
          </a:p>
        </p:txBody>
      </p:sp>
    </p:spTree>
    <p:extLst>
      <p:ext uri="{BB962C8B-B14F-4D97-AF65-F5344CB8AC3E}">
        <p14:creationId xmlns:p14="http://schemas.microsoft.com/office/powerpoint/2010/main" val="1563187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5D3200-705B-6F40-A3D1-C7A1F10E9202}"/>
              </a:ext>
            </a:extLst>
          </p:cNvPr>
          <p:cNvSpPr>
            <a:spLocks noGrp="1"/>
          </p:cNvSpPr>
          <p:nvPr>
            <p:ph type="title"/>
          </p:nvPr>
        </p:nvSpPr>
        <p:spPr/>
        <p:txBody>
          <a:bodyPr>
            <a:normAutofit fontScale="90000"/>
          </a:bodyPr>
          <a:lstStyle/>
          <a:p>
            <a:r>
              <a:rPr lang="nb-NO"/>
              <a:t>Gruppeoppgave 3</a:t>
            </a:r>
            <a:br>
              <a:rPr lang="nb-NO"/>
            </a:br>
            <a:r>
              <a:rPr lang="nb-NO"/>
              <a:t>Rotårsak</a:t>
            </a:r>
          </a:p>
        </p:txBody>
      </p:sp>
      <p:sp>
        <p:nvSpPr>
          <p:cNvPr id="3" name="Text Placeholder 2">
            <a:extLst>
              <a:ext uri="{FF2B5EF4-FFF2-40B4-BE49-F238E27FC236}">
                <a16:creationId xmlns:a16="http://schemas.microsoft.com/office/drawing/2014/main" id="{C4D965C0-6A3C-4DD5-8DE0-7CFCC481F976}"/>
              </a:ext>
            </a:extLst>
          </p:cNvPr>
          <p:cNvSpPr txBox="1">
            <a:spLocks/>
          </p:cNvSpPr>
          <p:nvPr/>
        </p:nvSpPr>
        <p:spPr>
          <a:xfrm rot="20377518">
            <a:off x="864325" y="815304"/>
            <a:ext cx="2564675" cy="1690547"/>
          </a:xfrm>
          <a:prstGeom prst="rect">
            <a:avLst/>
          </a:prstGeom>
        </p:spPr>
        <p:txBody>
          <a:bodyPr>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000000"/>
                </a:solidFill>
                <a:effectLst/>
                <a:highlight>
                  <a:srgbClr val="FFFF00"/>
                </a:highlight>
                <a:uLnTx/>
                <a:uFillTx/>
                <a:latin typeface="Arial"/>
                <a:cs typeface="Arial"/>
                <a:sym typeface="Arial"/>
              </a:rPr>
              <a:t>TIPS: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000000"/>
                </a:solidFill>
                <a:effectLst/>
                <a:highlight>
                  <a:srgbClr val="FFFF00"/>
                </a:highlight>
                <a:uLnTx/>
                <a:uFillTx/>
                <a:latin typeface="Arial"/>
                <a:cs typeface="Arial"/>
                <a:sym typeface="Arial"/>
              </a:rPr>
              <a:t>Les infoslide på neste side før dere setter i gang</a:t>
            </a:r>
          </a:p>
        </p:txBody>
      </p:sp>
    </p:spTree>
    <p:extLst>
      <p:ext uri="{BB962C8B-B14F-4D97-AF65-F5344CB8AC3E}">
        <p14:creationId xmlns:p14="http://schemas.microsoft.com/office/powerpoint/2010/main" val="312490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ADC7-50E4-4B38-B313-CDD2E3CCEA5F}"/>
              </a:ext>
            </a:extLst>
          </p:cNvPr>
          <p:cNvSpPr>
            <a:spLocks noGrp="1"/>
          </p:cNvSpPr>
          <p:nvPr>
            <p:ph type="title"/>
          </p:nvPr>
        </p:nvSpPr>
        <p:spPr/>
        <p:txBody>
          <a:bodyPr/>
          <a:lstStyle/>
          <a:p>
            <a:r>
              <a:rPr lang="nb-NO"/>
              <a:t>Før dere presenterer denne oppgaven </a:t>
            </a:r>
          </a:p>
        </p:txBody>
      </p:sp>
      <p:sp>
        <p:nvSpPr>
          <p:cNvPr id="3" name="Text Placeholder 2">
            <a:extLst>
              <a:ext uri="{FF2B5EF4-FFF2-40B4-BE49-F238E27FC236}">
                <a16:creationId xmlns:a16="http://schemas.microsoft.com/office/drawing/2014/main" id="{C7DF0CAC-3192-4082-8CEE-2198B804201D}"/>
              </a:ext>
            </a:extLst>
          </p:cNvPr>
          <p:cNvSpPr>
            <a:spLocks noGrp="1"/>
          </p:cNvSpPr>
          <p:nvPr>
            <p:ph type="body" idx="1"/>
          </p:nvPr>
        </p:nvSpPr>
        <p:spPr/>
        <p:txBody>
          <a:bodyPr>
            <a:normAutofit/>
          </a:bodyPr>
          <a:lstStyle/>
          <a:p>
            <a:r>
              <a:rPr lang="nb-NO" sz="1800">
                <a:latin typeface="Open Sans" panose="020B0604020202020204" charset="0"/>
                <a:ea typeface="Open Sans" panose="020B0604020202020204" charset="0"/>
                <a:cs typeface="Open Sans" panose="020B0604020202020204" charset="0"/>
              </a:rPr>
              <a:t>Vurder om dere ønsker å ta tak i rotårsaksoppgaven på dette personalmøtet eller om dere utsetter det til modul 4. Vurder ut i fra tid og hvordan gjennomføringen av de tre første oppgavene har gått. </a:t>
            </a:r>
          </a:p>
          <a:p>
            <a:endParaRPr lang="nb-NO" sz="1800">
              <a:latin typeface="Open Sans" panose="020B0604020202020204" charset="0"/>
              <a:ea typeface="Open Sans" panose="020B0604020202020204" charset="0"/>
              <a:cs typeface="Open Sans" panose="020B0604020202020204" charset="0"/>
            </a:endParaRPr>
          </a:p>
          <a:p>
            <a:r>
              <a:rPr lang="nb-NO" sz="1800">
                <a:latin typeface="Open Sans" panose="020B0604020202020204" charset="0"/>
                <a:ea typeface="Open Sans" panose="020B0604020202020204" charset="0"/>
                <a:cs typeface="Open Sans" panose="020B0604020202020204" charset="0"/>
              </a:rPr>
              <a:t>For gjennomføring av rotårsaken se eksempel</a:t>
            </a:r>
            <a:endParaRPr lang="nb-NO" sz="1600">
              <a:latin typeface="Open Sans" panose="020B0604020202020204" charset="0"/>
              <a:ea typeface="Open Sans" panose="020B0604020202020204" charset="0"/>
              <a:cs typeface="Open Sans" panose="020B0604020202020204" charset="0"/>
            </a:endParaRPr>
          </a:p>
        </p:txBody>
      </p:sp>
      <p:pic>
        <p:nvPicPr>
          <p:cNvPr id="7" name="Picture 6">
            <a:extLst>
              <a:ext uri="{FF2B5EF4-FFF2-40B4-BE49-F238E27FC236}">
                <a16:creationId xmlns:a16="http://schemas.microsoft.com/office/drawing/2014/main" id="{3B5E9949-1201-4829-B59B-887676F820D3}"/>
              </a:ext>
            </a:extLst>
          </p:cNvPr>
          <p:cNvPicPr>
            <a:picLocks noChangeAspect="1"/>
          </p:cNvPicPr>
          <p:nvPr/>
        </p:nvPicPr>
        <p:blipFill>
          <a:blip r:embed="rId2"/>
          <a:stretch>
            <a:fillRect/>
          </a:stretch>
        </p:blipFill>
        <p:spPr>
          <a:xfrm>
            <a:off x="6697973" y="1513114"/>
            <a:ext cx="4804971" cy="4691743"/>
          </a:xfrm>
          <a:prstGeom prst="rect">
            <a:avLst/>
          </a:prstGeom>
        </p:spPr>
      </p:pic>
    </p:spTree>
    <p:extLst>
      <p:ext uri="{BB962C8B-B14F-4D97-AF65-F5344CB8AC3E}">
        <p14:creationId xmlns:p14="http://schemas.microsoft.com/office/powerpoint/2010/main" val="360555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924A599-E119-48C9-AA96-082311AA8A77}"/>
              </a:ext>
            </a:extLst>
          </p:cNvPr>
          <p:cNvSpPr>
            <a:spLocks noGrp="1"/>
          </p:cNvSpPr>
          <p:nvPr>
            <p:ph sz="quarter" idx="10"/>
          </p:nvPr>
        </p:nvSpPr>
        <p:spPr>
          <a:xfrm>
            <a:off x="474426" y="1489586"/>
            <a:ext cx="7008116" cy="5084532"/>
          </a:xfrm>
        </p:spPr>
        <p:txBody>
          <a:bodyPr>
            <a:normAutofit/>
          </a:bodyPr>
          <a:lstStyle/>
          <a:p>
            <a:pPr marL="152396" indent="0">
              <a:buNone/>
            </a:pPr>
            <a:r>
              <a:rPr lang="nb-NO" sz="1200">
                <a:latin typeface="Open Sans" panose="020B0604020202020204" charset="0"/>
                <a:ea typeface="Open Sans" panose="020B0604020202020204" charset="0"/>
                <a:cs typeface="Open Sans" panose="020B0604020202020204" charset="0"/>
              </a:rPr>
              <a:t>Problem: Beskriv hva som er problemet </a:t>
            </a:r>
          </a:p>
          <a:p>
            <a:pPr marL="152396" indent="0">
              <a:buNone/>
            </a:pPr>
            <a:r>
              <a:rPr lang="nb-NO" sz="1200" b="1">
                <a:latin typeface="Open Sans" panose="020B0604020202020204" charset="0"/>
                <a:ea typeface="Open Sans" panose="020B0604020202020204" charset="0"/>
                <a:cs typeface="Open Sans" panose="020B0604020202020204" charset="0"/>
              </a:rPr>
              <a:t>Hvorfor er dette et problem? </a:t>
            </a:r>
          </a:p>
          <a:p>
            <a:pPr marL="152396" indent="0">
              <a:buNone/>
            </a:pPr>
            <a:r>
              <a:rPr lang="nb-NO" sz="1200">
                <a:latin typeface="Open Sans" panose="020B0604020202020204" charset="0"/>
                <a:ea typeface="Open Sans" panose="020B0604020202020204" charset="0"/>
                <a:cs typeface="Open Sans" panose="020B0604020202020204" charset="0"/>
              </a:rPr>
              <a:t>Årsak 1: Fordi ….. </a:t>
            </a:r>
          </a:p>
          <a:p>
            <a:pPr marL="152396" indent="0">
              <a:buNone/>
            </a:pPr>
            <a:r>
              <a:rPr lang="nb-NO" sz="1200">
                <a:latin typeface="Open Sans" panose="020B0604020202020204" charset="0"/>
                <a:ea typeface="Open Sans" panose="020B0604020202020204" charset="0"/>
                <a:cs typeface="Open Sans" panose="020B0604020202020204" charset="0"/>
              </a:rPr>
              <a:t>Årsak 2: Fordi …….</a:t>
            </a:r>
          </a:p>
          <a:p>
            <a:pPr marL="152396" indent="0">
              <a:buNone/>
            </a:pPr>
            <a:r>
              <a:rPr lang="nb-NO" sz="1200">
                <a:latin typeface="Open Sans" panose="020B0604020202020204" charset="0"/>
                <a:ea typeface="Open Sans" panose="020B0604020202020204" charset="0"/>
                <a:cs typeface="Open Sans" panose="020B0604020202020204" charset="0"/>
              </a:rPr>
              <a:t>Årsak 3: Fordi……</a:t>
            </a:r>
          </a:p>
          <a:p>
            <a:pPr marL="152396" indent="0">
              <a:buNone/>
            </a:pPr>
            <a:r>
              <a:rPr lang="nb-NO" sz="1200" b="1">
                <a:latin typeface="Open Sans" panose="020B0604020202020204" charset="0"/>
                <a:ea typeface="Open Sans" panose="020B0604020202020204" charset="0"/>
                <a:cs typeface="Open Sans" panose="020B0604020202020204" charset="0"/>
              </a:rPr>
              <a:t>Velg en årsak </a:t>
            </a:r>
            <a:r>
              <a:rPr lang="nb-NO" sz="1200">
                <a:latin typeface="Open Sans" panose="020B0604020202020204" charset="0"/>
                <a:ea typeface="Open Sans" panose="020B0604020202020204" charset="0"/>
                <a:cs typeface="Open Sans" panose="020B0604020202020204" charset="0"/>
              </a:rPr>
              <a:t>(hvis dere har bare en. Det er ok. Tre er kun nevnt som eksempel) </a:t>
            </a:r>
          </a:p>
          <a:p>
            <a:pPr marL="152396" indent="0">
              <a:buNone/>
            </a:pPr>
            <a:r>
              <a:rPr lang="nb-NO" sz="1200" b="1">
                <a:latin typeface="Open Sans" panose="020B0604020202020204" charset="0"/>
                <a:ea typeface="Open Sans" panose="020B0604020202020204" charset="0"/>
                <a:cs typeface="Open Sans" panose="020B0604020202020204" charset="0"/>
              </a:rPr>
              <a:t>Hvorfor &lt;beskriv årsaken som er valgt med en hvorfor&gt; er ….? </a:t>
            </a:r>
          </a:p>
          <a:p>
            <a:pPr marL="152396" indent="0">
              <a:buNone/>
            </a:pPr>
            <a:r>
              <a:rPr lang="nb-NO" sz="1200">
                <a:latin typeface="Open Sans" panose="020B0604020202020204" charset="0"/>
                <a:ea typeface="Open Sans" panose="020B0604020202020204" charset="0"/>
                <a:cs typeface="Open Sans" panose="020B0604020202020204" charset="0"/>
              </a:rPr>
              <a:t>Årsak 1: Fordi ….. </a:t>
            </a:r>
          </a:p>
          <a:p>
            <a:pPr marL="152396" indent="0">
              <a:buNone/>
            </a:pPr>
            <a:r>
              <a:rPr lang="nb-NO" sz="1200">
                <a:latin typeface="Open Sans" panose="020B0604020202020204" charset="0"/>
                <a:ea typeface="Open Sans" panose="020B0604020202020204" charset="0"/>
                <a:cs typeface="Open Sans" panose="020B0604020202020204" charset="0"/>
              </a:rPr>
              <a:t>Årsak 2: Fordi …….</a:t>
            </a:r>
          </a:p>
          <a:p>
            <a:pPr marL="152396" indent="0">
              <a:buNone/>
            </a:pPr>
            <a:r>
              <a:rPr lang="nb-NO" sz="1200" b="1">
                <a:latin typeface="Open Sans" panose="020B0604020202020204" charset="0"/>
                <a:ea typeface="Open Sans" panose="020B0604020202020204" charset="0"/>
                <a:cs typeface="Open Sans" panose="020B0604020202020204" charset="0"/>
              </a:rPr>
              <a:t>Velg en årsak </a:t>
            </a:r>
          </a:p>
          <a:p>
            <a:pPr marL="152396" indent="0">
              <a:buNone/>
            </a:pPr>
            <a:r>
              <a:rPr lang="nb-NO" sz="1200" b="1">
                <a:latin typeface="Open Sans" panose="020B0604020202020204" charset="0"/>
                <a:ea typeface="Open Sans" panose="020B0604020202020204" charset="0"/>
                <a:cs typeface="Open Sans" panose="020B0604020202020204" charset="0"/>
              </a:rPr>
              <a:t>Hvorfor &lt;beskriv årsaken som er valgt med en hvorfor&gt; er ….? </a:t>
            </a:r>
          </a:p>
          <a:p>
            <a:pPr marL="152396" indent="0">
              <a:buNone/>
            </a:pPr>
            <a:r>
              <a:rPr lang="nb-NO" sz="1200">
                <a:latin typeface="Open Sans" panose="020B0604020202020204" charset="0"/>
                <a:ea typeface="Open Sans" panose="020B0604020202020204" charset="0"/>
                <a:cs typeface="Open Sans" panose="020B0604020202020204" charset="0"/>
              </a:rPr>
              <a:t>Årsak 1: Fordi ….. </a:t>
            </a:r>
          </a:p>
          <a:p>
            <a:pPr marL="152396" indent="0">
              <a:buNone/>
            </a:pPr>
            <a:r>
              <a:rPr lang="nb-NO" sz="1200" b="1">
                <a:latin typeface="Open Sans" panose="020B0604020202020204" charset="0"/>
                <a:ea typeface="Open Sans" panose="020B0604020202020204" charset="0"/>
                <a:cs typeface="Open Sans" panose="020B0604020202020204" charset="0"/>
              </a:rPr>
              <a:t>Velg en årsak </a:t>
            </a:r>
          </a:p>
          <a:p>
            <a:pPr marL="152396" indent="0">
              <a:buNone/>
            </a:pPr>
            <a:r>
              <a:rPr lang="nb-NO" sz="1200" b="1">
                <a:latin typeface="Open Sans" panose="020B0604020202020204" charset="0"/>
                <a:ea typeface="Open Sans" panose="020B0604020202020204" charset="0"/>
                <a:cs typeface="Open Sans" panose="020B0604020202020204" charset="0"/>
              </a:rPr>
              <a:t>Hvorfor &lt;beskriv årsaken som er valgt med en hvorfor&gt; er ….? </a:t>
            </a:r>
          </a:p>
          <a:p>
            <a:pPr marL="152396" indent="0">
              <a:buNone/>
            </a:pPr>
            <a:r>
              <a:rPr lang="nb-NO" sz="1200">
                <a:latin typeface="Open Sans" panose="020B0604020202020204" charset="0"/>
                <a:ea typeface="Open Sans" panose="020B0604020202020204" charset="0"/>
                <a:cs typeface="Open Sans" panose="020B0604020202020204" charset="0"/>
              </a:rPr>
              <a:t>Årsak 1: Fordi ….. </a:t>
            </a:r>
          </a:p>
          <a:p>
            <a:pPr marL="152396" indent="0">
              <a:buNone/>
            </a:pPr>
            <a:r>
              <a:rPr lang="nb-NO" sz="1200" b="1">
                <a:latin typeface="Open Sans" panose="020B0604020202020204" charset="0"/>
                <a:ea typeface="Open Sans" panose="020B0604020202020204" charset="0"/>
                <a:cs typeface="Open Sans" panose="020B0604020202020204" charset="0"/>
              </a:rPr>
              <a:t>Velg en årsak </a:t>
            </a:r>
          </a:p>
          <a:p>
            <a:pPr marL="152396" indent="0">
              <a:buNone/>
            </a:pPr>
            <a:r>
              <a:rPr lang="nb-NO" sz="1200" b="1">
                <a:latin typeface="Open Sans" panose="020B0604020202020204" charset="0"/>
                <a:ea typeface="Open Sans" panose="020B0604020202020204" charset="0"/>
                <a:cs typeface="Open Sans" panose="020B0604020202020204" charset="0"/>
              </a:rPr>
              <a:t>Hvorfor &lt;beskriv årsaken som er valgt med en hvorfor&gt; er ….? </a:t>
            </a:r>
          </a:p>
          <a:p>
            <a:pPr marL="152396" indent="0">
              <a:buNone/>
            </a:pPr>
            <a:r>
              <a:rPr lang="nb-NO" sz="1200">
                <a:latin typeface="Open Sans" panose="020B0604020202020204" charset="0"/>
                <a:ea typeface="Open Sans" panose="020B0604020202020204" charset="0"/>
                <a:cs typeface="Open Sans" panose="020B0604020202020204" charset="0"/>
              </a:rPr>
              <a:t>Årsak 1: Fordi ….. </a:t>
            </a:r>
          </a:p>
          <a:p>
            <a:pPr marL="152396" indent="0">
              <a:buNone/>
            </a:pPr>
            <a:endParaRPr lang="nb-NO" sz="1200">
              <a:latin typeface="Open Sans" panose="020B0604020202020204" charset="0"/>
              <a:ea typeface="Open Sans" panose="020B0604020202020204" charset="0"/>
              <a:cs typeface="Open Sans" panose="020B0604020202020204" charset="0"/>
            </a:endParaRPr>
          </a:p>
          <a:p>
            <a:pPr marL="152396" indent="0">
              <a:buNone/>
            </a:pPr>
            <a:r>
              <a:rPr lang="nb-NO" sz="1200" b="1">
                <a:latin typeface="Open Sans" panose="020B0604020202020204" charset="0"/>
                <a:ea typeface="Open Sans" panose="020B0604020202020204" charset="0"/>
                <a:cs typeface="Open Sans" panose="020B0604020202020204" charset="0"/>
              </a:rPr>
              <a:t>Rotårsaken er….. </a:t>
            </a:r>
          </a:p>
          <a:p>
            <a:pPr marL="152396" indent="0">
              <a:buNone/>
            </a:pPr>
            <a:endParaRPr lang="nb-NO" sz="1200">
              <a:latin typeface="Open Sans" panose="020B0604020202020204" charset="0"/>
              <a:ea typeface="Open Sans" panose="020B0604020202020204" charset="0"/>
              <a:cs typeface="Open Sans" panose="020B0604020202020204" charset="0"/>
            </a:endParaRPr>
          </a:p>
        </p:txBody>
      </p:sp>
      <p:sp>
        <p:nvSpPr>
          <p:cNvPr id="33" name="TextBox 32">
            <a:extLst>
              <a:ext uri="{FF2B5EF4-FFF2-40B4-BE49-F238E27FC236}">
                <a16:creationId xmlns:a16="http://schemas.microsoft.com/office/drawing/2014/main" id="{C1A47953-27C8-48F3-A7D3-75ACBC8AA707}"/>
              </a:ext>
            </a:extLst>
          </p:cNvPr>
          <p:cNvSpPr txBox="1"/>
          <p:nvPr/>
        </p:nvSpPr>
        <p:spPr>
          <a:xfrm>
            <a:off x="380560" y="187041"/>
            <a:ext cx="8082123" cy="461665"/>
          </a:xfrm>
          <a:prstGeom prst="rect">
            <a:avLst/>
          </a:prstGeom>
          <a:noFill/>
        </p:spPr>
        <p:txBody>
          <a:bodyPr wrap="square" rtlCol="0">
            <a:spAutoFit/>
          </a:bodyPr>
          <a:lstStyle/>
          <a:p>
            <a:r>
              <a:rPr lang="nb-NO" sz="2400" b="1">
                <a:latin typeface="Open Sans" panose="020B0604020202020204" charset="0"/>
                <a:cs typeface="Open Sans" panose="020B0604020202020204" charset="0"/>
              </a:rPr>
              <a:t>Rotårsaksanalyse</a:t>
            </a:r>
            <a:endParaRPr lang="nb-NO" sz="2400"/>
          </a:p>
        </p:txBody>
      </p:sp>
      <p:sp>
        <p:nvSpPr>
          <p:cNvPr id="34" name="TextBox 33">
            <a:extLst>
              <a:ext uri="{FF2B5EF4-FFF2-40B4-BE49-F238E27FC236}">
                <a16:creationId xmlns:a16="http://schemas.microsoft.com/office/drawing/2014/main" id="{E549990F-DF14-484C-8024-7CAFC752D60A}"/>
              </a:ext>
            </a:extLst>
          </p:cNvPr>
          <p:cNvSpPr txBox="1"/>
          <p:nvPr/>
        </p:nvSpPr>
        <p:spPr>
          <a:xfrm>
            <a:off x="408245" y="745370"/>
            <a:ext cx="8580367" cy="502573"/>
          </a:xfrm>
          <a:prstGeom prst="rect">
            <a:avLst/>
          </a:prstGeom>
          <a:noFill/>
        </p:spPr>
        <p:txBody>
          <a:bodyPr wrap="square" rtlCol="0">
            <a:spAutoFit/>
          </a:bodyPr>
          <a:lstStyle/>
          <a:p>
            <a:r>
              <a:rPr lang="nb-NO" sz="1333" b="1">
                <a:latin typeface="Arial Nova" panose="020B0504020202020204" pitchFamily="34" charset="0"/>
                <a:cs typeface="Open Sans" panose="020B0604020202020204" charset="0"/>
              </a:rPr>
              <a:t>Grå farge indikerer at det kan være fler årsaker til problemet, men dere må bestemme dere for å grave vdere i ett av dem, den oransje. </a:t>
            </a:r>
            <a:endParaRPr lang="nb-NO" sz="1333">
              <a:latin typeface="Arial Nova" panose="020B0504020202020204" pitchFamily="34" charset="0"/>
            </a:endParaRPr>
          </a:p>
        </p:txBody>
      </p:sp>
      <p:pic>
        <p:nvPicPr>
          <p:cNvPr id="2" name="Picture 1">
            <a:extLst>
              <a:ext uri="{FF2B5EF4-FFF2-40B4-BE49-F238E27FC236}">
                <a16:creationId xmlns:a16="http://schemas.microsoft.com/office/drawing/2014/main" id="{972E39DB-8BDD-4819-B2D1-7249529458A3}"/>
              </a:ext>
            </a:extLst>
          </p:cNvPr>
          <p:cNvPicPr>
            <a:picLocks noChangeAspect="1"/>
          </p:cNvPicPr>
          <p:nvPr/>
        </p:nvPicPr>
        <p:blipFill>
          <a:blip r:embed="rId2"/>
          <a:stretch>
            <a:fillRect/>
          </a:stretch>
        </p:blipFill>
        <p:spPr>
          <a:xfrm>
            <a:off x="8674618" y="392224"/>
            <a:ext cx="2812532" cy="2934461"/>
          </a:xfrm>
          <a:prstGeom prst="rect">
            <a:avLst/>
          </a:prstGeom>
        </p:spPr>
      </p:pic>
    </p:spTree>
    <p:extLst>
      <p:ext uri="{BB962C8B-B14F-4D97-AF65-F5344CB8AC3E}">
        <p14:creationId xmlns:p14="http://schemas.microsoft.com/office/powerpoint/2010/main" val="2163030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bb9474cba7_0_224"/>
          <p:cNvSpPr txBox="1">
            <a:spLocks noGrp="1"/>
          </p:cNvSpPr>
          <p:nvPr>
            <p:ph type="title"/>
          </p:nvPr>
        </p:nvSpPr>
        <p:spPr>
          <a:prstGeom prst="rect">
            <a:avLst/>
          </a:prstGeom>
        </p:spPr>
        <p:txBody>
          <a:bodyPr spcFirstLastPara="1" vert="horz" wrap="square" lIns="91440" tIns="45720" rIns="91440" bIns="45720" rtlCol="0" anchor="ctr" anchorCtr="0">
            <a:normAutofit fontScale="90000"/>
          </a:bodyPr>
          <a:lstStyle/>
          <a:p>
            <a:r>
              <a:rPr lang="nb-NO">
                <a:sym typeface="Titillium Web"/>
              </a:rPr>
              <a:t>Jobber vi </a:t>
            </a:r>
            <a:br>
              <a:rPr lang="nb-NO">
                <a:sym typeface="Titillium Web"/>
              </a:rPr>
            </a:br>
            <a:r>
              <a:rPr lang="nb-NO">
                <a:sym typeface="Titillium Web"/>
              </a:rPr>
              <a:t>med det rette problemet?</a:t>
            </a:r>
          </a:p>
        </p:txBody>
      </p:sp>
      <p:sp>
        <p:nvSpPr>
          <p:cNvPr id="3" name="Text Placeholder 2">
            <a:extLst>
              <a:ext uri="{FF2B5EF4-FFF2-40B4-BE49-F238E27FC236}">
                <a16:creationId xmlns:a16="http://schemas.microsoft.com/office/drawing/2014/main" id="{72B4BA82-FA19-4C8C-8C24-23C09138BFAC}"/>
              </a:ext>
            </a:extLst>
          </p:cNvPr>
          <p:cNvSpPr>
            <a:spLocks noGrp="1"/>
          </p:cNvSpPr>
          <p:nvPr>
            <p:ph type="body" idx="1"/>
          </p:nvPr>
        </p:nvSpPr>
        <p:spPr>
          <a:xfrm>
            <a:off x="452845" y="2835733"/>
            <a:ext cx="5761688" cy="3614800"/>
          </a:xfrm>
        </p:spPr>
        <p:txBody>
          <a:bodyPr>
            <a:normAutofit fontScale="92500"/>
          </a:bodyPr>
          <a:lstStyle/>
          <a:p>
            <a:pPr marL="228589" indent="-228589">
              <a:buFont typeface="Arial" panose="020B0604020202020204" pitchFamily="34" charset="0"/>
              <a:buChar char="•"/>
            </a:pPr>
            <a:r>
              <a:rPr lang="nb-NO" sz="1867">
                <a:latin typeface="Open Sans"/>
                <a:ea typeface="Open Sans"/>
                <a:cs typeface="Open Sans"/>
                <a:sym typeface="Open Sans"/>
              </a:rPr>
              <a:t>Forskjellen på symptom og problem</a:t>
            </a:r>
          </a:p>
          <a:p>
            <a:pPr marL="228589" indent="-228589">
              <a:buFont typeface="Arial" panose="020B0604020202020204" pitchFamily="34" charset="0"/>
              <a:buChar char="•"/>
            </a:pPr>
            <a:r>
              <a:rPr lang="nb-NO" sz="1867">
                <a:latin typeface="Open Sans"/>
                <a:ea typeface="Open Sans"/>
                <a:cs typeface="Open Sans"/>
                <a:sym typeface="Open Sans"/>
              </a:rPr>
              <a:t>Hva ønsker du å oppnå? </a:t>
            </a:r>
          </a:p>
          <a:p>
            <a:pPr lvl="0"/>
            <a:endParaRPr lang="nb-NO" sz="1867">
              <a:latin typeface="Open Sans"/>
              <a:ea typeface="Open Sans"/>
              <a:cs typeface="Open Sans"/>
              <a:sym typeface="Open Sans"/>
            </a:endParaRPr>
          </a:p>
          <a:p>
            <a:pPr marL="228589" indent="-228589">
              <a:buFont typeface="Arial" panose="020B0604020202020204" pitchFamily="34" charset="0"/>
              <a:buChar char="•"/>
            </a:pPr>
            <a:r>
              <a:rPr lang="nb-NO" sz="1867">
                <a:latin typeface="Open Sans"/>
                <a:ea typeface="Open Sans"/>
                <a:cs typeface="Open Sans"/>
                <a:sym typeface="Open Sans"/>
              </a:rPr>
              <a:t>Hvordan hadde det vært om problemet ikke var der? </a:t>
            </a:r>
            <a:br>
              <a:rPr lang="nb-NO" sz="1867">
                <a:latin typeface="Open Sans"/>
                <a:ea typeface="Open Sans"/>
                <a:cs typeface="Open Sans"/>
                <a:sym typeface="Open Sans"/>
              </a:rPr>
            </a:br>
            <a:r>
              <a:rPr lang="nb-NO" sz="1867">
                <a:latin typeface="Open Sans"/>
                <a:ea typeface="Open Sans"/>
                <a:cs typeface="Open Sans"/>
                <a:sym typeface="Open Sans"/>
              </a:rPr>
              <a:t>Faren med å jobbe med symptomer er at tiltakene ikke får ønsket </a:t>
            </a:r>
            <a:r>
              <a:rPr lang="nb-NO" sz="1867" b="1">
                <a:latin typeface="Open Sans"/>
                <a:ea typeface="Open Sans"/>
                <a:cs typeface="Open Sans"/>
                <a:sym typeface="Open Sans"/>
              </a:rPr>
              <a:t>effekt. </a:t>
            </a:r>
          </a:p>
          <a:p>
            <a:pPr marL="228589" indent="-228589">
              <a:buFont typeface="Arial" panose="020B0604020202020204" pitchFamily="34" charset="0"/>
              <a:buChar char="•"/>
            </a:pPr>
            <a:endParaRPr lang="nb-NO" sz="1867">
              <a:latin typeface="Open Sans"/>
              <a:ea typeface="Open Sans"/>
              <a:cs typeface="Open Sans"/>
              <a:sym typeface="Open Sans"/>
            </a:endParaRPr>
          </a:p>
          <a:p>
            <a:pPr marL="228589" indent="-228589">
              <a:buFont typeface="Arial" panose="020B0604020202020204" pitchFamily="34" charset="0"/>
              <a:buChar char="•"/>
            </a:pPr>
            <a:r>
              <a:rPr lang="nb-NO" sz="1867">
                <a:latin typeface="Open Sans"/>
                <a:ea typeface="Open Sans"/>
                <a:cs typeface="Open Sans"/>
                <a:sym typeface="Open Sans"/>
              </a:rPr>
              <a:t>La oss finne problemet! Det rette problemet !!! </a:t>
            </a:r>
          </a:p>
          <a:p>
            <a:endParaRPr lang="nb-NO"/>
          </a:p>
        </p:txBody>
      </p:sp>
      <p:sp>
        <p:nvSpPr>
          <p:cNvPr id="4" name="Picture Placeholder 3">
            <a:extLst>
              <a:ext uri="{FF2B5EF4-FFF2-40B4-BE49-F238E27FC236}">
                <a16:creationId xmlns:a16="http://schemas.microsoft.com/office/drawing/2014/main" id="{7265B591-8C7A-4964-8EF9-F3CD3DA50937}"/>
              </a:ext>
            </a:extLst>
          </p:cNvPr>
          <p:cNvSpPr>
            <a:spLocks noGrp="1"/>
          </p:cNvSpPr>
          <p:nvPr>
            <p:ph type="pic" idx="2"/>
          </p:nvPr>
        </p:nvSpPr>
        <p:spPr/>
      </p:sp>
      <p:sp>
        <p:nvSpPr>
          <p:cNvPr id="6" name="Rectangle: Folded Corner 5">
            <a:extLst>
              <a:ext uri="{FF2B5EF4-FFF2-40B4-BE49-F238E27FC236}">
                <a16:creationId xmlns:a16="http://schemas.microsoft.com/office/drawing/2014/main" id="{23572042-FD0D-4C04-9DB2-7447ADC53B8D}"/>
              </a:ext>
            </a:extLst>
          </p:cNvPr>
          <p:cNvSpPr/>
          <p:nvPr/>
        </p:nvSpPr>
        <p:spPr>
          <a:xfrm>
            <a:off x="8201800" y="3517155"/>
            <a:ext cx="3394635" cy="3036047"/>
          </a:xfrm>
          <a:prstGeom prst="foldedCorner">
            <a:avLst/>
          </a:prstGeom>
          <a:solidFill>
            <a:srgbClr val="D4E5E6"/>
          </a:solidFill>
          <a:ln>
            <a:solidFill>
              <a:srgbClr val="D4E5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nb-NO" sz="3200" kern="0">
                <a:solidFill>
                  <a:srgbClr val="042827"/>
                </a:solidFill>
                <a:latin typeface="Arial"/>
                <a:sym typeface="Arial"/>
              </a:rPr>
              <a:t>Innholdet her er ikke ferdig bearbeidet</a:t>
            </a:r>
          </a:p>
        </p:txBody>
      </p:sp>
      <p:sp>
        <p:nvSpPr>
          <p:cNvPr id="2" name="Rectangle 1">
            <a:extLst>
              <a:ext uri="{FF2B5EF4-FFF2-40B4-BE49-F238E27FC236}">
                <a16:creationId xmlns:a16="http://schemas.microsoft.com/office/drawing/2014/main" id="{F0FC8A29-E426-4579-A82F-A549AC7AAB04}"/>
              </a:ext>
            </a:extLst>
          </p:cNvPr>
          <p:cNvSpPr/>
          <p:nvPr/>
        </p:nvSpPr>
        <p:spPr>
          <a:xfrm>
            <a:off x="6720010" y="374119"/>
            <a:ext cx="2103461" cy="830997"/>
          </a:xfrm>
          <a:prstGeom prst="rect">
            <a:avLst/>
          </a:prstGeom>
        </p:spPr>
        <p:txBody>
          <a:bodyPr wrap="none">
            <a:spAutoFit/>
          </a:bodyPr>
          <a:lstStyle/>
          <a:p>
            <a:pPr defTabSz="1219170">
              <a:buClr>
                <a:srgbClr val="000000"/>
              </a:buClr>
              <a:defRPr/>
            </a:pPr>
            <a:r>
              <a:rPr lang="nb-NO" sz="2400" b="1" kern="0">
                <a:solidFill>
                  <a:srgbClr val="FFFFFF"/>
                </a:solidFill>
                <a:latin typeface="Titillium Web"/>
                <a:ea typeface="Titillium Web"/>
                <a:cs typeface="Titillium Web"/>
                <a:sym typeface="Titillium Web"/>
              </a:rPr>
              <a:t>Symptom ?</a:t>
            </a:r>
          </a:p>
          <a:p>
            <a:pPr defTabSz="1219170">
              <a:buClr>
                <a:srgbClr val="000000"/>
              </a:buClr>
              <a:defRPr/>
            </a:pPr>
            <a:r>
              <a:rPr lang="nb-NO" sz="2400" b="1" kern="0">
                <a:solidFill>
                  <a:srgbClr val="FFFFFF"/>
                </a:solidFill>
                <a:latin typeface="Titillium Web"/>
                <a:ea typeface="Titillium Web"/>
                <a:cs typeface="Titillium Web"/>
                <a:sym typeface="Titillium Web"/>
              </a:rPr>
              <a:t>Eller problem?</a:t>
            </a:r>
            <a:endParaRPr lang="nb-NO" sz="2400" kern="0">
              <a:solidFill>
                <a:srgbClr val="000000"/>
              </a:solidFill>
              <a:latin typeface="Arial"/>
              <a:cs typeface="Arial"/>
              <a:sym typeface="Arial"/>
            </a:endParaRPr>
          </a:p>
        </p:txBody>
      </p:sp>
      <p:pic>
        <p:nvPicPr>
          <p:cNvPr id="9" name="Picture 8">
            <a:extLst>
              <a:ext uri="{FF2B5EF4-FFF2-40B4-BE49-F238E27FC236}">
                <a16:creationId xmlns:a16="http://schemas.microsoft.com/office/drawing/2014/main" id="{D70D371D-2352-42FA-8D82-6BBC36ECFF24}"/>
              </a:ext>
            </a:extLst>
          </p:cNvPr>
          <p:cNvPicPr>
            <a:picLocks noChangeAspect="1"/>
          </p:cNvPicPr>
          <p:nvPr/>
        </p:nvPicPr>
        <p:blipFill rotWithShape="1">
          <a:blip r:embed="rId3"/>
          <a:srcRect l="26777" t="5787" r="43086" b="51567"/>
          <a:stretch/>
        </p:blipFill>
        <p:spPr>
          <a:xfrm>
            <a:off x="6096000" y="304800"/>
            <a:ext cx="6085755" cy="6553201"/>
          </a:xfrm>
          <a:prstGeom prst="rect">
            <a:avLst/>
          </a:prstGeom>
        </p:spPr>
      </p:pic>
    </p:spTree>
    <p:extLst>
      <p:ext uri="{BB962C8B-B14F-4D97-AF65-F5344CB8AC3E}">
        <p14:creationId xmlns:p14="http://schemas.microsoft.com/office/powerpoint/2010/main" val="4054003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Rectangle 1">
            <a:extLst>
              <a:ext uri="{FF2B5EF4-FFF2-40B4-BE49-F238E27FC236}">
                <a16:creationId xmlns:a16="http://schemas.microsoft.com/office/drawing/2014/main" id="{F0FC8A29-E426-4579-A82F-A549AC7AAB04}"/>
              </a:ext>
            </a:extLst>
          </p:cNvPr>
          <p:cNvSpPr/>
          <p:nvPr/>
        </p:nvSpPr>
        <p:spPr>
          <a:xfrm>
            <a:off x="6720010" y="374119"/>
            <a:ext cx="2103461" cy="830997"/>
          </a:xfrm>
          <a:prstGeom prst="rect">
            <a:avLst/>
          </a:prstGeom>
        </p:spPr>
        <p:txBody>
          <a:bodyPr wrap="none">
            <a:spAutoFit/>
          </a:bodyPr>
          <a:lstStyle/>
          <a:p>
            <a:pPr defTabSz="1219170">
              <a:buClr>
                <a:srgbClr val="000000"/>
              </a:buClr>
              <a:defRPr/>
            </a:pPr>
            <a:r>
              <a:rPr lang="nb-NO" sz="2400" b="1" kern="0">
                <a:solidFill>
                  <a:srgbClr val="FFFFFF"/>
                </a:solidFill>
                <a:latin typeface="Titillium Web"/>
                <a:ea typeface="Titillium Web"/>
                <a:cs typeface="Titillium Web"/>
                <a:sym typeface="Titillium Web"/>
              </a:rPr>
              <a:t>Symptom ?</a:t>
            </a:r>
          </a:p>
          <a:p>
            <a:pPr defTabSz="1219170">
              <a:buClr>
                <a:srgbClr val="000000"/>
              </a:buClr>
              <a:defRPr/>
            </a:pPr>
            <a:r>
              <a:rPr lang="nb-NO" sz="2400" b="1" kern="0">
                <a:solidFill>
                  <a:srgbClr val="FFFFFF"/>
                </a:solidFill>
                <a:latin typeface="Titillium Web"/>
                <a:ea typeface="Titillium Web"/>
                <a:cs typeface="Titillium Web"/>
                <a:sym typeface="Titillium Web"/>
              </a:rPr>
              <a:t>Eller problem?</a:t>
            </a:r>
            <a:endParaRPr lang="nb-NO" sz="2400" kern="0">
              <a:solidFill>
                <a:srgbClr val="000000"/>
              </a:solidFill>
              <a:latin typeface="Arial"/>
              <a:cs typeface="Arial"/>
              <a:sym typeface="Arial"/>
            </a:endParaRPr>
          </a:p>
        </p:txBody>
      </p:sp>
      <p:pic>
        <p:nvPicPr>
          <p:cNvPr id="10" name="Picture 9">
            <a:extLst>
              <a:ext uri="{FF2B5EF4-FFF2-40B4-BE49-F238E27FC236}">
                <a16:creationId xmlns:a16="http://schemas.microsoft.com/office/drawing/2014/main" id="{78DEA5FD-B83C-4E76-ACC0-B364A75E5D60}"/>
              </a:ext>
            </a:extLst>
          </p:cNvPr>
          <p:cNvPicPr>
            <a:picLocks noChangeAspect="1"/>
          </p:cNvPicPr>
          <p:nvPr/>
        </p:nvPicPr>
        <p:blipFill rotWithShape="1">
          <a:blip r:embed="rId3"/>
          <a:srcRect l="19977" t="233" r="20348" b="5032"/>
          <a:stretch/>
        </p:blipFill>
        <p:spPr>
          <a:xfrm>
            <a:off x="6499803" y="22891"/>
            <a:ext cx="5514107" cy="6661269"/>
          </a:xfrm>
          <a:prstGeom prst="rect">
            <a:avLst/>
          </a:prstGeom>
        </p:spPr>
      </p:pic>
      <p:sp>
        <p:nvSpPr>
          <p:cNvPr id="11" name="Text Placeholder 10">
            <a:extLst>
              <a:ext uri="{FF2B5EF4-FFF2-40B4-BE49-F238E27FC236}">
                <a16:creationId xmlns:a16="http://schemas.microsoft.com/office/drawing/2014/main" id="{2B423DFA-9415-4F1C-A341-A7E03BE3022F}"/>
              </a:ext>
            </a:extLst>
          </p:cNvPr>
          <p:cNvSpPr>
            <a:spLocks noGrp="1"/>
          </p:cNvSpPr>
          <p:nvPr>
            <p:ph type="body" idx="1"/>
          </p:nvPr>
        </p:nvSpPr>
        <p:spPr/>
        <p:txBody>
          <a:bodyPr/>
          <a:lstStyle/>
          <a:p>
            <a:pPr marL="685783" indent="-380990">
              <a:buFont typeface="Arial" panose="020B0604020202020204" pitchFamily="34" charset="0"/>
              <a:buChar char="•"/>
            </a:pPr>
            <a:r>
              <a:rPr lang="nb-NO" sz="1600">
                <a:latin typeface="Open Sans"/>
                <a:ea typeface="Open Sans"/>
                <a:cs typeface="Open Sans"/>
              </a:rPr>
              <a:t>Løvetannen blir ikke borte før vi har </a:t>
            </a:r>
            <a:br>
              <a:rPr lang="nb-NO" sz="1600">
                <a:latin typeface="Open Sans"/>
                <a:ea typeface="Open Sans"/>
                <a:cs typeface="Open Sans"/>
              </a:rPr>
            </a:br>
            <a:r>
              <a:rPr lang="nb-NO" sz="1600">
                <a:latin typeface="Open Sans"/>
                <a:ea typeface="Open Sans"/>
                <a:cs typeface="Open Sans"/>
              </a:rPr>
              <a:t>fjernet røttene</a:t>
            </a:r>
          </a:p>
          <a:p>
            <a:pPr marL="685783" indent="-380990">
              <a:buFont typeface="Arial" panose="020B0604020202020204" pitchFamily="34" charset="0"/>
              <a:buChar char="•"/>
            </a:pPr>
            <a:endParaRPr lang="nb-NO" sz="1600">
              <a:latin typeface="Open Sans"/>
              <a:ea typeface="Open Sans"/>
              <a:cs typeface="Open Sans"/>
            </a:endParaRPr>
          </a:p>
          <a:p>
            <a:pPr marL="685783" indent="-380990">
              <a:buFont typeface="Arial" panose="020B0604020202020204" pitchFamily="34" charset="0"/>
              <a:buChar char="•"/>
            </a:pPr>
            <a:r>
              <a:rPr lang="nb-NO">
                <a:latin typeface="Open Sans"/>
                <a:ea typeface="Open Sans"/>
                <a:cs typeface="Open Sans"/>
              </a:rPr>
              <a:t>I tillegg har vi spredning av blomsterstøv, så uansett kan det være vanskelig å bli kvitt gule blomster på plenen…</a:t>
            </a:r>
          </a:p>
          <a:p>
            <a:endParaRPr lang="nb-NO"/>
          </a:p>
        </p:txBody>
      </p:sp>
      <p:sp>
        <p:nvSpPr>
          <p:cNvPr id="14" name="Google Shape;114;gbb9474cba7_0_224">
            <a:extLst>
              <a:ext uri="{FF2B5EF4-FFF2-40B4-BE49-F238E27FC236}">
                <a16:creationId xmlns:a16="http://schemas.microsoft.com/office/drawing/2014/main" id="{2E5FEBE2-546A-437F-AF8B-DB88FA2CAD3B}"/>
              </a:ext>
            </a:extLst>
          </p:cNvPr>
          <p:cNvSpPr txBox="1">
            <a:spLocks/>
          </p:cNvSpPr>
          <p:nvPr/>
        </p:nvSpPr>
        <p:spPr>
          <a:xfrm>
            <a:off x="451800" y="796567"/>
            <a:ext cx="5240400" cy="1686800"/>
          </a:xfrm>
          <a:prstGeom prst="rect">
            <a:avLst/>
          </a:prstGeom>
          <a:noFill/>
          <a:ln>
            <a:noFill/>
          </a:ln>
        </p:spPr>
        <p:txBody>
          <a:bodyPr spcFirstLastPara="1" vert="horz" wrap="square" lIns="0" tIns="7700" rIns="0" bIns="0" rtlCol="0" anchor="b"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rgbClr val="042827"/>
              </a:buClr>
              <a:buSzPts val="2800"/>
              <a:buFont typeface="Verdana"/>
              <a:buNone/>
              <a:defRPr sz="3000" b="0" i="0" u="none" strike="noStrike" cap="none">
                <a:solidFill>
                  <a:srgbClr val="042827"/>
                </a:solidFill>
                <a:latin typeface="Verdana"/>
                <a:ea typeface="Verdana"/>
                <a:cs typeface="Verdana"/>
                <a:sym typeface="Verdana"/>
              </a:defRPr>
            </a:lvl1pPr>
            <a:lvl2pPr marR="0" lvl="1" algn="l" rtl="0" eaLnBrk="1" hangingPunct="1">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defTabSz="1219170">
              <a:lnSpc>
                <a:spcPct val="115000"/>
              </a:lnSpc>
              <a:defRPr/>
            </a:pPr>
            <a:r>
              <a:rPr lang="nb-NO" sz="4000" kern="0" err="1">
                <a:latin typeface="Arial"/>
                <a:cs typeface="+mj-cs"/>
                <a:sym typeface="Titillium Web"/>
              </a:rPr>
              <a:t>Rotårsaksanalyse</a:t>
            </a:r>
            <a:endParaRPr lang="nb-NO" sz="4000" kern="0">
              <a:latin typeface="Arial"/>
              <a:cs typeface="+mj-cs"/>
              <a:sym typeface="Titillium Web"/>
            </a:endParaRPr>
          </a:p>
        </p:txBody>
      </p:sp>
      <p:sp>
        <p:nvSpPr>
          <p:cNvPr id="15" name="Text Placeholder 2">
            <a:extLst>
              <a:ext uri="{FF2B5EF4-FFF2-40B4-BE49-F238E27FC236}">
                <a16:creationId xmlns:a16="http://schemas.microsoft.com/office/drawing/2014/main" id="{1DBF6FFC-58A8-45AA-AF23-47556306FFDD}"/>
              </a:ext>
            </a:extLst>
          </p:cNvPr>
          <p:cNvSpPr txBox="1">
            <a:spLocks/>
          </p:cNvSpPr>
          <p:nvPr/>
        </p:nvSpPr>
        <p:spPr>
          <a:xfrm>
            <a:off x="-8619795" y="2711353"/>
            <a:ext cx="6096000" cy="3614800"/>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228600" algn="l" rtl="0" eaLnBrk="1" hangingPunct="1">
              <a:lnSpc>
                <a:spcPct val="150000"/>
              </a:lnSpc>
              <a:spcBef>
                <a:spcPts val="0"/>
              </a:spcBef>
              <a:spcAft>
                <a:spcPts val="0"/>
              </a:spcAft>
              <a:buClr>
                <a:srgbClr val="5B6670"/>
              </a:buClr>
              <a:buSzPts val="1000"/>
              <a:buFont typeface="Verdana"/>
              <a:buNone/>
              <a:defRPr sz="1300" b="0" i="0" u="none" strike="noStrike" cap="none">
                <a:solidFill>
                  <a:srgbClr val="5B6670"/>
                </a:solidFill>
                <a:latin typeface="Verdana"/>
                <a:ea typeface="Verdana"/>
                <a:cs typeface="Verdana"/>
                <a:sym typeface="Verdana"/>
              </a:defRPr>
            </a:lvl1pPr>
            <a:lvl2pPr marL="914400" marR="0" lvl="1" indent="-292100" algn="l" rtl="0" eaLnBrk="1" hangingPunct="1">
              <a:lnSpc>
                <a:spcPct val="150000"/>
              </a:lnSpc>
              <a:spcBef>
                <a:spcPts val="0"/>
              </a:spcBef>
              <a:spcAft>
                <a:spcPts val="0"/>
              </a:spcAft>
              <a:buClr>
                <a:srgbClr val="5B6670"/>
              </a:buClr>
              <a:buSzPts val="1000"/>
              <a:buFont typeface="Arial"/>
              <a:buChar char="○"/>
              <a:defRPr sz="1000" b="0" i="0" u="none" strike="noStrike" cap="none">
                <a:solidFill>
                  <a:srgbClr val="5B6670"/>
                </a:solidFill>
                <a:latin typeface="Verdana"/>
                <a:ea typeface="Verdana"/>
                <a:cs typeface="Verdana"/>
                <a:sym typeface="Verdana"/>
              </a:defRPr>
            </a:lvl2pPr>
            <a:lvl3pPr marL="1371600" marR="0" lvl="2" indent="-292100" algn="l" rtl="0" eaLnBrk="1" hangingPunct="1">
              <a:lnSpc>
                <a:spcPct val="150000"/>
              </a:lnSpc>
              <a:spcBef>
                <a:spcPts val="0"/>
              </a:spcBef>
              <a:spcAft>
                <a:spcPts val="0"/>
              </a:spcAft>
              <a:buClr>
                <a:srgbClr val="5B6670"/>
              </a:buClr>
              <a:buSzPts val="1000"/>
              <a:buFont typeface="Arial"/>
              <a:buChar char="■"/>
              <a:defRPr sz="1000" b="0" i="0" u="none" strike="noStrike" cap="none">
                <a:solidFill>
                  <a:srgbClr val="5B6670"/>
                </a:solidFill>
                <a:latin typeface="Verdana"/>
                <a:ea typeface="Verdana"/>
                <a:cs typeface="Verdana"/>
                <a:sym typeface="Verdana"/>
              </a:defRPr>
            </a:lvl3pPr>
            <a:lvl4pPr marL="1828800" marR="0" lvl="3" indent="-292100" algn="l" rtl="0" eaLnBrk="1" hangingPunct="1">
              <a:lnSpc>
                <a:spcPct val="150000"/>
              </a:lnSpc>
              <a:spcBef>
                <a:spcPts val="0"/>
              </a:spcBef>
              <a:spcAft>
                <a:spcPts val="0"/>
              </a:spcAft>
              <a:buClr>
                <a:srgbClr val="5B6670"/>
              </a:buClr>
              <a:buSzPts val="1000"/>
              <a:buFont typeface="Arial"/>
              <a:buChar char="●"/>
              <a:defRPr sz="1000" b="0" i="0" u="none" strike="noStrike" cap="none">
                <a:solidFill>
                  <a:srgbClr val="5B6670"/>
                </a:solidFill>
                <a:latin typeface="Verdana"/>
                <a:ea typeface="Verdana"/>
                <a:cs typeface="Verdana"/>
                <a:sym typeface="Verdana"/>
              </a:defRPr>
            </a:lvl4pPr>
            <a:lvl5pPr marL="2286000" marR="0" lvl="4" indent="-292100" algn="l" rtl="0" eaLnBrk="1" hangingPunct="1">
              <a:lnSpc>
                <a:spcPct val="150000"/>
              </a:lnSpc>
              <a:spcBef>
                <a:spcPts val="0"/>
              </a:spcBef>
              <a:spcAft>
                <a:spcPts val="0"/>
              </a:spcAft>
              <a:buClr>
                <a:srgbClr val="5B6670"/>
              </a:buClr>
              <a:buSzPts val="1000"/>
              <a:buFont typeface="Arial"/>
              <a:buChar char="○"/>
              <a:defRPr sz="1000" b="0" i="0" u="none" strike="noStrike" cap="none">
                <a:solidFill>
                  <a:srgbClr val="5B6670"/>
                </a:solidFill>
                <a:latin typeface="Verdana"/>
                <a:ea typeface="Verdana"/>
                <a:cs typeface="Verdana"/>
                <a:sym typeface="Verdana"/>
              </a:defRPr>
            </a:lvl5pPr>
            <a:lvl6pPr marL="2743200" marR="0" lvl="5" indent="-292100" algn="l" rtl="0" eaLnBrk="1" hangingPunct="1">
              <a:lnSpc>
                <a:spcPct val="90000"/>
              </a:lnSpc>
              <a:spcBef>
                <a:spcPts val="0"/>
              </a:spcBef>
              <a:spcAft>
                <a:spcPts val="0"/>
              </a:spcAft>
              <a:buClr>
                <a:schemeClr val="dk1"/>
              </a:buClr>
              <a:buSzPts val="1000"/>
              <a:buFont typeface="Arial"/>
              <a:buChar char="■"/>
              <a:defRPr sz="1000" b="0" i="0" u="none" strike="noStrike" cap="none">
                <a:solidFill>
                  <a:schemeClr val="dk1"/>
                </a:solidFill>
                <a:latin typeface="Libre Franklin"/>
                <a:ea typeface="Libre Franklin"/>
                <a:cs typeface="Libre Franklin"/>
                <a:sym typeface="Libre Franklin"/>
              </a:defRPr>
            </a:lvl6pPr>
            <a:lvl7pPr marL="3200400" marR="0" lvl="6" indent="-292100" algn="l" rtl="0" eaLnBrk="1" hangingPunct="1">
              <a:lnSpc>
                <a:spcPct val="90000"/>
              </a:lnSpc>
              <a:spcBef>
                <a:spcPts val="0"/>
              </a:spcBef>
              <a:spcAft>
                <a:spcPts val="0"/>
              </a:spcAft>
              <a:buClr>
                <a:schemeClr val="dk1"/>
              </a:buClr>
              <a:buSzPts val="1000"/>
              <a:buFont typeface="Arial"/>
              <a:buChar char="●"/>
              <a:defRPr sz="1000" b="0" i="0" u="none" strike="noStrike" cap="none">
                <a:solidFill>
                  <a:schemeClr val="dk1"/>
                </a:solidFill>
                <a:latin typeface="Libre Franklin"/>
                <a:ea typeface="Libre Franklin"/>
                <a:cs typeface="Libre Franklin"/>
                <a:sym typeface="Libre Franklin"/>
              </a:defRPr>
            </a:lvl7pPr>
            <a:lvl8pPr marL="3657600" marR="0" lvl="7" indent="-292100" algn="l" rtl="0" eaLnBrk="1" hangingPunct="1">
              <a:lnSpc>
                <a:spcPct val="90000"/>
              </a:lnSpc>
              <a:spcBef>
                <a:spcPts val="0"/>
              </a:spcBef>
              <a:spcAft>
                <a:spcPts val="0"/>
              </a:spcAft>
              <a:buClr>
                <a:schemeClr val="dk1"/>
              </a:buClr>
              <a:buSzPts val="1000"/>
              <a:buFont typeface="Arial"/>
              <a:buChar char="○"/>
              <a:defRPr sz="1000" b="0" i="0" u="none" strike="noStrike" cap="none">
                <a:solidFill>
                  <a:schemeClr val="dk1"/>
                </a:solidFill>
                <a:latin typeface="Libre Franklin"/>
                <a:ea typeface="Libre Franklin"/>
                <a:cs typeface="Libre Franklin"/>
                <a:sym typeface="Libre Franklin"/>
              </a:defRPr>
            </a:lvl8pPr>
            <a:lvl9pPr marL="4114800" marR="0" lvl="8" indent="-292100" algn="l" rtl="0" eaLnBrk="1" hangingPunct="1">
              <a:lnSpc>
                <a:spcPct val="90000"/>
              </a:lnSpc>
              <a:spcBef>
                <a:spcPts val="0"/>
              </a:spcBef>
              <a:spcAft>
                <a:spcPts val="0"/>
              </a:spcAft>
              <a:buClr>
                <a:schemeClr val="dk1"/>
              </a:buClr>
              <a:buSzPts val="1000"/>
              <a:buFont typeface="Arial"/>
              <a:buChar char="■"/>
              <a:defRPr sz="1000" b="0" i="0" u="none" strike="noStrike" cap="none">
                <a:solidFill>
                  <a:schemeClr val="dk1"/>
                </a:solidFill>
                <a:latin typeface="Libre Franklin"/>
                <a:ea typeface="Libre Franklin"/>
                <a:cs typeface="Libre Franklin"/>
                <a:sym typeface="Libre Franklin"/>
              </a:defRPr>
            </a:lvl9pPr>
          </a:lstStyle>
          <a:p>
            <a:pPr marL="685783" indent="-380990" defTabSz="1219170">
              <a:lnSpc>
                <a:spcPct val="100000"/>
              </a:lnSpc>
              <a:buFont typeface="Arial" panose="020B0604020202020204" pitchFamily="34" charset="0"/>
              <a:buChar char="•"/>
              <a:defRPr/>
            </a:pPr>
            <a:endParaRPr lang="nb-NO" sz="1733" kern="0">
              <a:latin typeface="Open Sans"/>
              <a:ea typeface="Open Sans"/>
              <a:cs typeface="Open Sans"/>
            </a:endParaRPr>
          </a:p>
        </p:txBody>
      </p:sp>
    </p:spTree>
    <p:extLst>
      <p:ext uri="{BB962C8B-B14F-4D97-AF65-F5344CB8AC3E}">
        <p14:creationId xmlns:p14="http://schemas.microsoft.com/office/powerpoint/2010/main" val="2496575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Rounded Corners 58">
            <a:extLst>
              <a:ext uri="{FF2B5EF4-FFF2-40B4-BE49-F238E27FC236}">
                <a16:creationId xmlns:a16="http://schemas.microsoft.com/office/drawing/2014/main" id="{2E585D16-25BD-42CC-82DD-7F31FCC99067}"/>
              </a:ext>
            </a:extLst>
          </p:cNvPr>
          <p:cNvSpPr/>
          <p:nvPr/>
        </p:nvSpPr>
        <p:spPr>
          <a:xfrm>
            <a:off x="1056542" y="4845985"/>
            <a:ext cx="2892555" cy="312204"/>
          </a:xfrm>
          <a:prstGeom prst="roundRect">
            <a:avLst/>
          </a:prstGeom>
          <a:solidFill>
            <a:srgbClr val="2C7B81"/>
          </a:solidFill>
          <a:ln>
            <a:solidFill>
              <a:srgbClr val="2C7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D9DACC1-2D33-4C5D-8766-6576322D2D72}"/>
              </a:ext>
            </a:extLst>
          </p:cNvPr>
          <p:cNvSpPr txBox="1"/>
          <p:nvPr/>
        </p:nvSpPr>
        <p:spPr>
          <a:xfrm>
            <a:off x="1056542" y="4845984"/>
            <a:ext cx="40783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white"/>
                </a:solidFill>
                <a:effectLst/>
                <a:uLnTx/>
                <a:uFillTx/>
                <a:latin typeface="Open Sans" panose="020B0604020202020204" charset="0"/>
                <a:ea typeface="+mn-ea"/>
                <a:cs typeface="Open Sans" panose="020B0604020202020204" charset="0"/>
              </a:rPr>
              <a:t>Partene møtes</a:t>
            </a:r>
          </a:p>
        </p:txBody>
      </p:sp>
      <p:sp>
        <p:nvSpPr>
          <p:cNvPr id="9" name="TextBox 8">
            <a:extLst>
              <a:ext uri="{FF2B5EF4-FFF2-40B4-BE49-F238E27FC236}">
                <a16:creationId xmlns:a16="http://schemas.microsoft.com/office/drawing/2014/main" id="{5D68B1F0-9C66-4662-A64F-0ABE1A0CDAE5}"/>
              </a:ext>
            </a:extLst>
          </p:cNvPr>
          <p:cNvSpPr txBox="1"/>
          <p:nvPr/>
        </p:nvSpPr>
        <p:spPr>
          <a:xfrm>
            <a:off x="835497" y="1964983"/>
            <a:ext cx="7444554" cy="2764859"/>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651"/>
              </a:spcAft>
              <a:buClrTx/>
              <a:buSzTx/>
              <a:buFont typeface="Arial" panose="020B0604020202020204" pitchFamily="34" charset="0"/>
              <a:buChar char="•"/>
              <a:tabLst/>
              <a:defRPr/>
            </a:pPr>
            <a:r>
              <a:rPr kumimoji="0" lang="nb-NO" sz="1800" b="0" i="0" u="none" strike="noStrike" kern="1200" cap="none" spc="0" normalizeH="0" baseline="0" noProof="0">
                <a:ln>
                  <a:noFill/>
                </a:ln>
                <a:solidFill>
                  <a:prstClr val="black"/>
                </a:solidFill>
                <a:effectLst/>
                <a:uLnTx/>
                <a:uFillTx/>
                <a:latin typeface="Open Sans" panose="020B0604020202020204" charset="0"/>
                <a:ea typeface="+mn-ea"/>
                <a:cs typeface="Open Sans" panose="020B0604020202020204" charset="0"/>
              </a:rPr>
              <a:t>Forberede et møte for involvering og forankring (decket har vedlagt verktøy til dette) </a:t>
            </a:r>
          </a:p>
          <a:p>
            <a:pPr marL="228594" marR="0" lvl="0" indent="-228594" algn="l" defTabSz="914400" rtl="0" eaLnBrk="1" fontAlgn="auto" latinLnBrk="0" hangingPunct="1">
              <a:lnSpc>
                <a:spcPct val="100000"/>
              </a:lnSpc>
              <a:spcBef>
                <a:spcPts val="0"/>
              </a:spcBef>
              <a:spcAft>
                <a:spcPts val="651"/>
              </a:spcAft>
              <a:buClrTx/>
              <a:buSzTx/>
              <a:buFont typeface="Arial" panose="020B0604020202020204" pitchFamily="34" charset="0"/>
              <a:buChar char="•"/>
              <a:tabLst/>
              <a:defRPr/>
            </a:pPr>
            <a:r>
              <a:rPr kumimoji="0" lang="nb-NO" sz="1800" b="0" i="0" u="none" strike="noStrike" kern="1200" cap="none" spc="0" normalizeH="0" baseline="0" noProof="0">
                <a:ln>
                  <a:noFill/>
                </a:ln>
                <a:solidFill>
                  <a:prstClr val="black"/>
                </a:solidFill>
                <a:effectLst/>
                <a:uLnTx/>
                <a:uFillTx/>
                <a:latin typeface="Open Sans" panose="020B0604020202020204" charset="0"/>
                <a:ea typeface="+mn-ea"/>
                <a:cs typeface="Open Sans" panose="020B0604020202020204" charset="0"/>
              </a:rPr>
              <a:t>Gjennomføre møte med personalet </a:t>
            </a:r>
            <a:br>
              <a:rPr kumimoji="0" lang="nb-NO" sz="1800" b="0" i="0" u="none" strike="noStrike" kern="1200" cap="none" spc="0" normalizeH="0" baseline="0" noProof="0">
                <a:ln>
                  <a:noFill/>
                </a:ln>
                <a:solidFill>
                  <a:prstClr val="black"/>
                </a:solidFill>
                <a:effectLst/>
                <a:uLnTx/>
                <a:uFillTx/>
                <a:latin typeface="Open Sans" panose="020B0604020202020204" charset="0"/>
                <a:ea typeface="+mn-ea"/>
                <a:cs typeface="Open Sans" panose="020B0604020202020204" charset="0"/>
              </a:rPr>
            </a:br>
            <a:r>
              <a:rPr kumimoji="0" lang="nb-NO" sz="1800" b="0" i="0" u="none" strike="noStrike" kern="1200" cap="none" spc="0" normalizeH="0" baseline="0" noProof="0">
                <a:ln>
                  <a:noFill/>
                </a:ln>
                <a:solidFill>
                  <a:prstClr val="black"/>
                </a:solidFill>
                <a:effectLst/>
                <a:uLnTx/>
                <a:uFillTx/>
                <a:latin typeface="Open Sans" panose="020B0604020202020204" charset="0"/>
                <a:ea typeface="+mn-ea"/>
                <a:cs typeface="Open Sans" panose="020B0604020202020204" charset="0"/>
              </a:rPr>
              <a:t>Med den hensikt å formidle til ansatte på hvilken måte kurset «Rolleforståelse og partsamarbeid» vil være med på å påvirke partsamarbeid og arbeidsmiljø, for å skape endringer sammen.</a:t>
            </a:r>
          </a:p>
          <a:p>
            <a:pPr marL="228594" marR="0" lvl="0" indent="-228594" algn="l" defTabSz="914400" rtl="0" eaLnBrk="1" fontAlgn="auto" latinLnBrk="0" hangingPunct="1">
              <a:lnSpc>
                <a:spcPct val="100000"/>
              </a:lnSpc>
              <a:spcBef>
                <a:spcPts val="0"/>
              </a:spcBef>
              <a:spcAft>
                <a:spcPts val="651"/>
              </a:spcAft>
              <a:buClrTx/>
              <a:buSzTx/>
              <a:buFont typeface="Arial" panose="020B0604020202020204" pitchFamily="34" charset="0"/>
              <a:buChar char="•"/>
              <a:tabLst/>
              <a:defRPr/>
            </a:pPr>
            <a:r>
              <a:rPr kumimoji="0" lang="nb-NO" sz="1800" b="0" i="0" u="none" strike="noStrike" kern="1200" cap="none" spc="0" normalizeH="0" baseline="0" noProof="0">
                <a:ln>
                  <a:noFill/>
                </a:ln>
                <a:solidFill>
                  <a:prstClr val="black"/>
                </a:solidFill>
                <a:effectLst/>
                <a:uLnTx/>
                <a:uFillTx/>
                <a:latin typeface="Open Sans" panose="020B0604020202020204" charset="0"/>
                <a:ea typeface="+mn-ea"/>
                <a:cs typeface="Open Sans" panose="020B0604020202020204" charset="0"/>
              </a:rPr>
              <a:t>Gjennomføre noen av oppgavene fra modul 1 med de ansatte for å få innblikk i hvor dere har gode drivere og hvor skoen trykker for forbedring.</a:t>
            </a: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CAFF232D-1626-48D6-8316-F9A9FB9FD281}"/>
              </a:ext>
            </a:extLst>
          </p:cNvPr>
          <p:cNvSpPr/>
          <p:nvPr/>
        </p:nvSpPr>
        <p:spPr>
          <a:xfrm>
            <a:off x="1056542" y="1648459"/>
            <a:ext cx="2437097" cy="298922"/>
          </a:xfrm>
          <a:prstGeom prst="roundRect">
            <a:avLst/>
          </a:prstGeom>
          <a:solidFill>
            <a:srgbClr val="F1AE3E"/>
          </a:solidFill>
          <a:ln>
            <a:solidFill>
              <a:srgbClr val="F1A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Google Shape;114;gbb9474cba7_0_224">
            <a:extLst>
              <a:ext uri="{FF2B5EF4-FFF2-40B4-BE49-F238E27FC236}">
                <a16:creationId xmlns:a16="http://schemas.microsoft.com/office/drawing/2014/main" id="{D49A961B-CD43-474A-A6BB-303367286CB1}"/>
              </a:ext>
            </a:extLst>
          </p:cNvPr>
          <p:cNvSpPr txBox="1">
            <a:spLocks noGrp="1"/>
          </p:cNvSpPr>
          <p:nvPr>
            <p:ph type="title"/>
          </p:nvPr>
        </p:nvSpPr>
        <p:spPr>
          <a:xfrm>
            <a:off x="612325" y="111295"/>
            <a:ext cx="10766875" cy="971319"/>
          </a:xfrm>
          <a:prstGeom prst="rect">
            <a:avLst/>
          </a:prstGeom>
          <a:noFill/>
          <a:ln>
            <a:noFill/>
          </a:ln>
        </p:spPr>
        <p:txBody>
          <a:bodyPr spcFirstLastPara="1" vert="horz" wrap="square" lIns="0" tIns="7700" rIns="0" bIns="0" rtlCol="0" anchor="b" anchorCtr="0">
            <a:noAutofit/>
          </a:bodyPr>
          <a:lstStyle/>
          <a:p>
            <a:pPr>
              <a:lnSpc>
                <a:spcPct val="115000"/>
              </a:lnSpc>
            </a:pPr>
            <a:r>
              <a:rPr lang="nb-NO" sz="3733">
                <a:solidFill>
                  <a:srgbClr val="042827"/>
                </a:solidFill>
                <a:latin typeface="Titillium Web"/>
                <a:ea typeface="Titillium Web"/>
                <a:cs typeface="Titillium Web"/>
                <a:sym typeface="Titillium Web"/>
              </a:rPr>
              <a:t>Samling på egen arbeidsplass</a:t>
            </a:r>
            <a:endParaRPr lang="nb-NO" sz="3733">
              <a:latin typeface="Titillium Web"/>
              <a:ea typeface="Titillium Web"/>
              <a:cs typeface="Titillium Web"/>
              <a:sym typeface="Titillium Web"/>
            </a:endParaRPr>
          </a:p>
        </p:txBody>
      </p:sp>
      <p:pic>
        <p:nvPicPr>
          <p:cNvPr id="13" name="Graphic 56" descr="Group brainstorm">
            <a:extLst>
              <a:ext uri="{FF2B5EF4-FFF2-40B4-BE49-F238E27FC236}">
                <a16:creationId xmlns:a16="http://schemas.microsoft.com/office/drawing/2014/main" id="{EA28A8B8-A8F4-47EC-B1FA-B45E6F272D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5482" y="185230"/>
            <a:ext cx="1049137" cy="823448"/>
          </a:xfrm>
          <a:prstGeom prst="rect">
            <a:avLst/>
          </a:prstGeom>
        </p:spPr>
      </p:pic>
      <p:sp>
        <p:nvSpPr>
          <p:cNvPr id="72" name="TextBox 71">
            <a:extLst>
              <a:ext uri="{FF2B5EF4-FFF2-40B4-BE49-F238E27FC236}">
                <a16:creationId xmlns:a16="http://schemas.microsoft.com/office/drawing/2014/main" id="{8D12C900-C82F-47C5-B5CC-00B57F42D0C0}"/>
              </a:ext>
            </a:extLst>
          </p:cNvPr>
          <p:cNvSpPr txBox="1"/>
          <p:nvPr/>
        </p:nvSpPr>
        <p:spPr>
          <a:xfrm>
            <a:off x="1056542" y="1595651"/>
            <a:ext cx="40783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Open Sans" panose="020B0604020202020204" charset="0"/>
                <a:ea typeface="+mn-ea"/>
                <a:cs typeface="Open Sans" panose="020B0604020202020204" charset="0"/>
              </a:rPr>
              <a:t>Møte med personalet</a:t>
            </a:r>
          </a:p>
        </p:txBody>
      </p:sp>
      <p:sp>
        <p:nvSpPr>
          <p:cNvPr id="68" name="TextBox 67">
            <a:extLst>
              <a:ext uri="{FF2B5EF4-FFF2-40B4-BE49-F238E27FC236}">
                <a16:creationId xmlns:a16="http://schemas.microsoft.com/office/drawing/2014/main" id="{F710DACA-8C4D-4F9F-AD4A-66ED43379B17}"/>
              </a:ext>
            </a:extLst>
          </p:cNvPr>
          <p:cNvSpPr txBox="1"/>
          <p:nvPr/>
        </p:nvSpPr>
        <p:spPr>
          <a:xfrm>
            <a:off x="8681083" y="1601987"/>
            <a:ext cx="2849297" cy="1323439"/>
          </a:xfrm>
          <a:prstGeom prst="rect">
            <a:avLst/>
          </a:prstGeom>
          <a:solidFill>
            <a:srgbClr val="D4E5E6"/>
          </a:solidFill>
          <a:ln>
            <a:solidFill>
              <a:srgbClr val="D4E5E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Open Sans" panose="020B0604020202020204" charset="0"/>
                <a:ea typeface="Open Sans" panose="020B0604020202020204" charset="0"/>
                <a:cs typeface="Open Sans" panose="020B0604020202020204" charset="0"/>
              </a:rPr>
              <a:t>Leder, tillitsvalgt og verneombud samarbeider om å involvere personalet i et møte og jobber sammen i modul 2. </a:t>
            </a:r>
          </a:p>
        </p:txBody>
      </p:sp>
      <p:sp>
        <p:nvSpPr>
          <p:cNvPr id="10" name="TextBox 9">
            <a:extLst>
              <a:ext uri="{FF2B5EF4-FFF2-40B4-BE49-F238E27FC236}">
                <a16:creationId xmlns:a16="http://schemas.microsoft.com/office/drawing/2014/main" id="{4A02D59E-1EE9-4BC8-AFB5-27B38C1888CE}"/>
              </a:ext>
            </a:extLst>
          </p:cNvPr>
          <p:cNvSpPr txBox="1"/>
          <p:nvPr/>
        </p:nvSpPr>
        <p:spPr>
          <a:xfrm>
            <a:off x="835497" y="5158188"/>
            <a:ext cx="7444554" cy="1013098"/>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651"/>
              </a:spcAft>
              <a:buClrTx/>
              <a:buSzTx/>
              <a:buFont typeface="Arial" panose="020B0604020202020204" pitchFamily="34" charset="0"/>
              <a:buChar char="•"/>
              <a:tabLst/>
              <a:defRPr/>
            </a:pPr>
            <a:r>
              <a:rPr kumimoji="0" lang="nb-NO" sz="1800" b="0" i="0" u="none" strike="noStrike" kern="1200" cap="none" spc="0" normalizeH="0" baseline="0" noProof="0">
                <a:ln>
                  <a:noFill/>
                </a:ln>
                <a:solidFill>
                  <a:prstClr val="black"/>
                </a:solidFill>
                <a:effectLst/>
                <a:uLnTx/>
                <a:uFillTx/>
                <a:latin typeface="Open Sans" panose="020B0604020202020204" charset="0"/>
                <a:ea typeface="+mn-ea"/>
                <a:cs typeface="Open Sans" panose="020B0604020202020204" charset="0"/>
              </a:rPr>
              <a:t>Hvordan skal vi jobbe sammen, om hva, når og hvordan.</a:t>
            </a: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594" marR="0" lvl="0" indent="-228594" algn="l" defTabSz="914400" rtl="0" eaLnBrk="1" fontAlgn="auto" latinLnBrk="0" hangingPunct="1">
              <a:lnSpc>
                <a:spcPct val="100000"/>
              </a:lnSpc>
              <a:spcBef>
                <a:spcPts val="0"/>
              </a:spcBef>
              <a:spcAft>
                <a:spcPts val="651"/>
              </a:spcAft>
              <a:buClrTx/>
              <a:buSzTx/>
              <a:buFont typeface="Arial" panose="020B0604020202020204" pitchFamily="34" charset="0"/>
              <a:buChar char="•"/>
              <a:tabLst/>
              <a:defRPr/>
            </a:pPr>
            <a:r>
              <a:rPr kumimoji="0" lang="nb-NO" sz="1800" b="0" i="0" u="none" strike="noStrike" kern="1200" cap="none" spc="0" normalizeH="0" baseline="0" noProof="0">
                <a:ln>
                  <a:noFill/>
                </a:ln>
                <a:solidFill>
                  <a:prstClr val="black"/>
                </a:solidFill>
                <a:effectLst/>
                <a:uLnTx/>
                <a:uFillTx/>
                <a:latin typeface="Open Sans" panose="020B0604020202020204" charset="0"/>
                <a:ea typeface="+mn-ea"/>
                <a:cs typeface="Open Sans" panose="020B0604020202020204" charset="0"/>
              </a:rPr>
              <a:t>Definere hva som er rett problem og hva som er rotårsaken. </a:t>
            </a:r>
            <a:br>
              <a:rPr kumimoji="0" lang="nb-NO" sz="1800" b="0" i="0" u="none" strike="noStrike" kern="1200" cap="none" spc="0" normalizeH="0" baseline="0" noProof="0">
                <a:ln>
                  <a:noFill/>
                </a:ln>
                <a:solidFill>
                  <a:prstClr val="black"/>
                </a:solidFill>
                <a:effectLst/>
                <a:uLnTx/>
                <a:uFillTx/>
                <a:latin typeface="Open Sans" panose="020B0604020202020204" charset="0"/>
                <a:ea typeface="+mn-ea"/>
                <a:cs typeface="Open Sans" panose="020B0604020202020204" charset="0"/>
              </a:rPr>
            </a:br>
            <a:r>
              <a:rPr kumimoji="0" lang="nb-NO" sz="1800" b="0" i="0" u="none" strike="noStrike" kern="1200" cap="none" spc="0" normalizeH="0" baseline="0" noProof="0">
                <a:ln>
                  <a:noFill/>
                </a:ln>
                <a:solidFill>
                  <a:prstClr val="black"/>
                </a:solidFill>
                <a:effectLst/>
                <a:uLnTx/>
                <a:uFillTx/>
                <a:latin typeface="Open Sans" panose="020B0604020202020204" charset="0"/>
                <a:ea typeface="+mn-ea"/>
                <a:cs typeface="Open Sans" panose="020B0604020202020204" charset="0"/>
              </a:rPr>
              <a:t>På hvilken måte kan dere løse dette sammen. </a:t>
            </a: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865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2F1E4C-9791-4AF4-819F-940EFC0D9331}"/>
              </a:ext>
            </a:extLst>
          </p:cNvPr>
          <p:cNvSpPr>
            <a:spLocks noGrp="1"/>
          </p:cNvSpPr>
          <p:nvPr>
            <p:ph type="title"/>
          </p:nvPr>
        </p:nvSpPr>
        <p:spPr/>
        <p:txBody>
          <a:bodyPr/>
          <a:lstStyle/>
          <a:p>
            <a:r>
              <a:rPr lang="nb-NO" err="1"/>
              <a:t>Rotårsaksanalyse</a:t>
            </a:r>
            <a:endParaRPr lang="nb-NO"/>
          </a:p>
        </p:txBody>
      </p:sp>
      <p:sp>
        <p:nvSpPr>
          <p:cNvPr id="3" name="Text Placeholder 2">
            <a:extLst>
              <a:ext uri="{FF2B5EF4-FFF2-40B4-BE49-F238E27FC236}">
                <a16:creationId xmlns:a16="http://schemas.microsoft.com/office/drawing/2014/main" id="{6FAEFAF1-CC08-4A72-8636-E6205417495D}"/>
              </a:ext>
            </a:extLst>
          </p:cNvPr>
          <p:cNvSpPr>
            <a:spLocks noGrp="1"/>
          </p:cNvSpPr>
          <p:nvPr>
            <p:ph type="body" idx="1"/>
          </p:nvPr>
        </p:nvSpPr>
        <p:spPr/>
        <p:txBody>
          <a:bodyPr>
            <a:normAutofit/>
          </a:bodyPr>
          <a:lstStyle/>
          <a:p>
            <a:pPr marL="0"/>
            <a:r>
              <a:rPr lang="nb-NO" sz="1600">
                <a:latin typeface="Open Sans" panose="020B0604020202020204" charset="0"/>
              </a:rPr>
              <a:t>Fokus på hva som er årsak </a:t>
            </a:r>
          </a:p>
          <a:p>
            <a:pPr marL="0"/>
            <a:r>
              <a:rPr lang="nb-NO" sz="1600">
                <a:latin typeface="Open Sans" panose="020B0604020202020204" charset="0"/>
              </a:rPr>
              <a:t>Spørre hvorfor </a:t>
            </a:r>
          </a:p>
          <a:p>
            <a:pPr marL="0"/>
            <a:r>
              <a:rPr lang="nb-NO" sz="1600">
                <a:latin typeface="Open Sans" panose="020B0604020202020204" charset="0"/>
              </a:rPr>
              <a:t>Konstruktiv</a:t>
            </a:r>
          </a:p>
          <a:p>
            <a:pPr marL="0"/>
            <a:r>
              <a:rPr lang="nb-NO" sz="1600">
                <a:latin typeface="Open Sans" panose="020B0604020202020204" charset="0"/>
              </a:rPr>
              <a:t>Interessert </a:t>
            </a:r>
          </a:p>
          <a:p>
            <a:pPr marL="0"/>
            <a:r>
              <a:rPr lang="nb-NO" sz="1600">
                <a:latin typeface="Open Sans" panose="020B0604020202020204" charset="0"/>
              </a:rPr>
              <a:t>Åpen for nye perspektiver</a:t>
            </a:r>
          </a:p>
          <a:p>
            <a:pPr marL="0"/>
            <a:r>
              <a:rPr lang="nb-NO" sz="1600">
                <a:latin typeface="Open Sans" panose="020B0604020202020204" charset="0"/>
              </a:rPr>
              <a:t>Undersøkende</a:t>
            </a:r>
          </a:p>
          <a:p>
            <a:pPr marL="0"/>
            <a:r>
              <a:rPr lang="nb-NO" sz="1600">
                <a:latin typeface="Open Sans" panose="020B0604020202020204" charset="0"/>
              </a:rPr>
              <a:t>Inkludere alle berørte parter</a:t>
            </a:r>
          </a:p>
          <a:p>
            <a:endParaRPr lang="nb-NO" sz="1467"/>
          </a:p>
        </p:txBody>
      </p:sp>
      <p:pic>
        <p:nvPicPr>
          <p:cNvPr id="6" name="Picture Placeholder 5">
            <a:extLst>
              <a:ext uri="{FF2B5EF4-FFF2-40B4-BE49-F238E27FC236}">
                <a16:creationId xmlns:a16="http://schemas.microsoft.com/office/drawing/2014/main" id="{DC47A15F-60B7-44FE-92CD-2CC28F4C390B}"/>
              </a:ext>
            </a:extLst>
          </p:cNvPr>
          <p:cNvPicPr>
            <a:picLocks noGrp="1" noChangeAspect="1"/>
          </p:cNvPicPr>
          <p:nvPr>
            <p:ph type="pic" idx="2"/>
          </p:nvPr>
        </p:nvPicPr>
        <p:blipFill rotWithShape="1">
          <a:blip r:embed="rId3">
            <a:extLst>
              <a:ext uri="{BEBA8EAE-BF5A-486C-A8C5-ECC9F3942E4B}">
                <a14:imgProps xmlns:a14="http://schemas.microsoft.com/office/drawing/2010/main">
                  <a14:imgLayer r:embed="rId4">
                    <a14:imgEffect>
                      <a14:artisticPaintBrush/>
                    </a14:imgEffect>
                  </a14:imgLayer>
                </a14:imgProps>
              </a:ext>
            </a:extLst>
          </a:blip>
          <a:srcRect l="20422" r="20422"/>
          <a:stretch/>
        </p:blipFill>
        <p:spPr/>
      </p:pic>
    </p:spTree>
    <p:extLst>
      <p:ext uri="{BB962C8B-B14F-4D97-AF65-F5344CB8AC3E}">
        <p14:creationId xmlns:p14="http://schemas.microsoft.com/office/powerpoint/2010/main" val="207627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7C921B-BDE0-4561-A807-EC2389D7CB0E}"/>
              </a:ext>
            </a:extLst>
          </p:cNvPr>
          <p:cNvSpPr/>
          <p:nvPr/>
        </p:nvSpPr>
        <p:spPr>
          <a:xfrm>
            <a:off x="6096000" y="0"/>
            <a:ext cx="6096000" cy="6858000"/>
          </a:xfrm>
          <a:prstGeom prst="rect">
            <a:avLst/>
          </a:prstGeom>
          <a:solidFill>
            <a:srgbClr val="656A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nb-NO" sz="1400" kern="0">
              <a:solidFill>
                <a:srgbClr val="FFFFFF"/>
              </a:solidFill>
              <a:latin typeface="Arial"/>
              <a:sym typeface="Arial"/>
            </a:endParaRPr>
          </a:p>
        </p:txBody>
      </p:sp>
      <p:sp>
        <p:nvSpPr>
          <p:cNvPr id="3" name="Title 2">
            <a:extLst>
              <a:ext uri="{FF2B5EF4-FFF2-40B4-BE49-F238E27FC236}">
                <a16:creationId xmlns:a16="http://schemas.microsoft.com/office/drawing/2014/main" id="{5C7E6327-C299-4151-9F05-0925B59278B5}"/>
              </a:ext>
            </a:extLst>
          </p:cNvPr>
          <p:cNvSpPr>
            <a:spLocks noGrp="1"/>
          </p:cNvSpPr>
          <p:nvPr>
            <p:ph type="title"/>
          </p:nvPr>
        </p:nvSpPr>
        <p:spPr/>
        <p:txBody>
          <a:bodyPr>
            <a:normAutofit/>
          </a:bodyPr>
          <a:lstStyle/>
          <a:p>
            <a:r>
              <a:rPr lang="nb-NO"/>
              <a:t>Sjekk blindsonen</a:t>
            </a:r>
          </a:p>
        </p:txBody>
      </p:sp>
      <p:sp>
        <p:nvSpPr>
          <p:cNvPr id="4" name="Text Placeholder 3">
            <a:extLst>
              <a:ext uri="{FF2B5EF4-FFF2-40B4-BE49-F238E27FC236}">
                <a16:creationId xmlns:a16="http://schemas.microsoft.com/office/drawing/2014/main" id="{379F96E6-FB37-4375-A676-F925CF270AA1}"/>
              </a:ext>
            </a:extLst>
          </p:cNvPr>
          <p:cNvSpPr>
            <a:spLocks noGrp="1"/>
          </p:cNvSpPr>
          <p:nvPr>
            <p:ph type="body" idx="1"/>
          </p:nvPr>
        </p:nvSpPr>
        <p:spPr/>
        <p:txBody>
          <a:bodyPr>
            <a:normAutofit/>
          </a:bodyPr>
          <a:lstStyle/>
          <a:p>
            <a:endParaRPr lang="nb-NO" sz="1467">
              <a:latin typeface="Open Sans" panose="020B0604020202020204" charset="0"/>
              <a:cs typeface="Open Sans" panose="020B0604020202020204" charset="0"/>
            </a:endParaRPr>
          </a:p>
          <a:p>
            <a:pPr marL="0"/>
            <a:r>
              <a:rPr lang="nb-NO" sz="1600">
                <a:latin typeface="Open Sans" panose="020B0604020202020204" charset="0"/>
              </a:rPr>
              <a:t>Du må tørre å «grave» etter det du ikke visste at du ikke visste</a:t>
            </a:r>
          </a:p>
          <a:p>
            <a:pPr marL="0"/>
            <a:endParaRPr lang="nb-NO" sz="1600">
              <a:latin typeface="Open Sans" panose="020B0604020202020204" charset="0"/>
            </a:endParaRPr>
          </a:p>
          <a:p>
            <a:pPr marL="0"/>
            <a:r>
              <a:rPr lang="nb-NO" sz="1600">
                <a:latin typeface="Open Sans" panose="020B0604020202020204" charset="0"/>
              </a:rPr>
              <a:t>Åpne opp</a:t>
            </a:r>
          </a:p>
          <a:p>
            <a:pPr marL="0"/>
            <a:r>
              <a:rPr lang="nb-NO" sz="1600">
                <a:latin typeface="Open Sans" panose="020B0604020202020204" charset="0"/>
              </a:rPr>
              <a:t>Stille spørsmål </a:t>
            </a:r>
          </a:p>
          <a:p>
            <a:pPr marL="0"/>
            <a:r>
              <a:rPr lang="nb-NO" sz="1600">
                <a:latin typeface="Open Sans" panose="020B0604020202020204" charset="0"/>
              </a:rPr>
              <a:t>Utfordre det etablerte </a:t>
            </a:r>
          </a:p>
          <a:p>
            <a:pPr marL="0"/>
            <a:r>
              <a:rPr lang="nb-NO" sz="1600">
                <a:latin typeface="Open Sans" panose="020B0604020202020204" charset="0"/>
              </a:rPr>
              <a:t>Forstå den andre </a:t>
            </a:r>
          </a:p>
          <a:p>
            <a:pPr marL="0"/>
            <a:r>
              <a:rPr lang="nb-NO" sz="1600">
                <a:latin typeface="Open Sans" panose="020B0604020202020204" charset="0"/>
              </a:rPr>
              <a:t>Respekt med empati </a:t>
            </a:r>
          </a:p>
          <a:p>
            <a:endParaRPr lang="nb-NO" sz="1467">
              <a:latin typeface="Open Sans" panose="020B0604020202020204" charset="0"/>
              <a:cs typeface="Open Sans" panose="020B0604020202020204" charset="0"/>
            </a:endParaRPr>
          </a:p>
        </p:txBody>
      </p:sp>
      <p:sp>
        <p:nvSpPr>
          <p:cNvPr id="5" name="Picture Placeholder 4">
            <a:extLst>
              <a:ext uri="{FF2B5EF4-FFF2-40B4-BE49-F238E27FC236}">
                <a16:creationId xmlns:a16="http://schemas.microsoft.com/office/drawing/2014/main" id="{75FD13BA-22A3-4987-BB13-5A5FFF9756C8}"/>
              </a:ext>
            </a:extLst>
          </p:cNvPr>
          <p:cNvSpPr>
            <a:spLocks noGrp="1"/>
          </p:cNvSpPr>
          <p:nvPr>
            <p:ph type="pic" idx="2"/>
          </p:nvPr>
        </p:nvSpPr>
        <p:spPr/>
      </p:sp>
      <p:pic>
        <p:nvPicPr>
          <p:cNvPr id="6" name="Picture Placeholder 3">
            <a:extLst>
              <a:ext uri="{FF2B5EF4-FFF2-40B4-BE49-F238E27FC236}">
                <a16:creationId xmlns:a16="http://schemas.microsoft.com/office/drawing/2014/main" id="{E94634A4-6605-44CB-BFD9-8C885162E0F7}"/>
              </a:ext>
            </a:extLst>
          </p:cNvPr>
          <p:cNvPicPr>
            <a:picLocks noChangeAspect="1"/>
          </p:cNvPicPr>
          <p:nvPr/>
        </p:nvPicPr>
        <p:blipFill>
          <a:blip r:embed="rId3"/>
          <a:srcRect l="4364" r="4364"/>
          <a:stretch>
            <a:fillRect/>
          </a:stretch>
        </p:blipFill>
        <p:spPr>
          <a:xfrm>
            <a:off x="6096000" y="1910369"/>
            <a:ext cx="6096000" cy="3429000"/>
          </a:xfrm>
          <a:prstGeom prst="rect">
            <a:avLst/>
          </a:prstGeom>
        </p:spPr>
      </p:pic>
    </p:spTree>
    <p:extLst>
      <p:ext uri="{BB962C8B-B14F-4D97-AF65-F5344CB8AC3E}">
        <p14:creationId xmlns:p14="http://schemas.microsoft.com/office/powerpoint/2010/main" val="171543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9F299-2F56-4931-8914-98554B5E7D12}"/>
              </a:ext>
            </a:extLst>
          </p:cNvPr>
          <p:cNvSpPr>
            <a:spLocks noGrp="1"/>
          </p:cNvSpPr>
          <p:nvPr>
            <p:ph type="title"/>
          </p:nvPr>
        </p:nvSpPr>
        <p:spPr/>
        <p:txBody>
          <a:bodyPr>
            <a:normAutofit/>
          </a:bodyPr>
          <a:lstStyle/>
          <a:p>
            <a:r>
              <a:rPr lang="nb-NO"/>
              <a:t>En bra dag på jobb</a:t>
            </a:r>
          </a:p>
        </p:txBody>
      </p:sp>
      <p:sp>
        <p:nvSpPr>
          <p:cNvPr id="3" name="Text Placeholder 2">
            <a:extLst>
              <a:ext uri="{FF2B5EF4-FFF2-40B4-BE49-F238E27FC236}">
                <a16:creationId xmlns:a16="http://schemas.microsoft.com/office/drawing/2014/main" id="{0B812663-0661-4EEF-9F49-8F6AB918A237}"/>
              </a:ext>
            </a:extLst>
          </p:cNvPr>
          <p:cNvSpPr>
            <a:spLocks noGrp="1"/>
          </p:cNvSpPr>
          <p:nvPr>
            <p:ph type="body" idx="1"/>
          </p:nvPr>
        </p:nvSpPr>
        <p:spPr/>
        <p:txBody>
          <a:bodyPr>
            <a:normAutofit/>
          </a:bodyPr>
          <a:lstStyle/>
          <a:p>
            <a:pPr marL="0"/>
            <a:r>
              <a:rPr lang="nb-NO" sz="1600">
                <a:latin typeface="Open Sans" panose="020B0604020202020204" charset="0"/>
              </a:rPr>
              <a:t>God arbeidsflyt </a:t>
            </a:r>
          </a:p>
          <a:p>
            <a:pPr marL="0"/>
            <a:r>
              <a:rPr lang="nb-NO" sz="1600">
                <a:latin typeface="Open Sans" panose="020B0604020202020204" charset="0"/>
              </a:rPr>
              <a:t>Høy motivasjon</a:t>
            </a:r>
          </a:p>
          <a:p>
            <a:pPr marL="0"/>
            <a:r>
              <a:rPr lang="nb-NO" sz="1600">
                <a:latin typeface="Open Sans" panose="020B0604020202020204" charset="0"/>
              </a:rPr>
              <a:t>Har engasjement</a:t>
            </a:r>
          </a:p>
          <a:p>
            <a:pPr marL="0"/>
            <a:r>
              <a:rPr lang="nb-NO" sz="1600">
                <a:latin typeface="Open Sans" panose="020B0604020202020204" charset="0"/>
              </a:rPr>
              <a:t>Føler seg involvert</a:t>
            </a:r>
          </a:p>
          <a:p>
            <a:pPr marL="0"/>
            <a:r>
              <a:rPr lang="nb-NO" sz="1600">
                <a:latin typeface="Open Sans" panose="020B0604020202020204" charset="0"/>
              </a:rPr>
              <a:t>Har stor tillit til hverandre</a:t>
            </a:r>
          </a:p>
          <a:p>
            <a:pPr marL="0"/>
            <a:r>
              <a:rPr lang="nb-NO" sz="1600">
                <a:latin typeface="Open Sans" panose="020B0604020202020204" charset="0"/>
              </a:rPr>
              <a:t>Kjenner på trygghet.</a:t>
            </a:r>
          </a:p>
        </p:txBody>
      </p:sp>
      <p:sp>
        <p:nvSpPr>
          <p:cNvPr id="4" name="Picture Placeholder 3">
            <a:extLst>
              <a:ext uri="{FF2B5EF4-FFF2-40B4-BE49-F238E27FC236}">
                <a16:creationId xmlns:a16="http://schemas.microsoft.com/office/drawing/2014/main" id="{179B6408-795E-44C5-9A41-A9ECC6CFB683}"/>
              </a:ext>
            </a:extLst>
          </p:cNvPr>
          <p:cNvSpPr>
            <a:spLocks noGrp="1"/>
          </p:cNvSpPr>
          <p:nvPr>
            <p:ph type="pic" idx="2"/>
          </p:nvPr>
        </p:nvSpPr>
        <p:spPr/>
      </p:sp>
      <p:pic>
        <p:nvPicPr>
          <p:cNvPr id="6" name="Google Shape;117;gbb9474cba7_0_224">
            <a:extLst>
              <a:ext uri="{FF2B5EF4-FFF2-40B4-BE49-F238E27FC236}">
                <a16:creationId xmlns:a16="http://schemas.microsoft.com/office/drawing/2014/main" id="{8AB32DF9-B9EF-4A61-961B-C0EC448C2D2E}"/>
              </a:ext>
            </a:extLst>
          </p:cNvPr>
          <p:cNvPicPr preferRelativeResize="0"/>
          <p:nvPr/>
        </p:nvPicPr>
        <p:blipFill rotWithShape="1">
          <a:blip r:embed="rId3">
            <a:alphaModFix/>
          </a:blip>
          <a:srcRect l="31700" t="9458" r="20457" b="4237"/>
          <a:stretch/>
        </p:blipFill>
        <p:spPr>
          <a:xfrm>
            <a:off x="6109200" y="1"/>
            <a:ext cx="6082800" cy="6857596"/>
          </a:xfrm>
          <a:prstGeom prst="rect">
            <a:avLst/>
          </a:prstGeom>
          <a:noFill/>
          <a:ln>
            <a:noFill/>
          </a:ln>
        </p:spPr>
      </p:pic>
    </p:spTree>
    <p:extLst>
      <p:ext uri="{BB962C8B-B14F-4D97-AF65-F5344CB8AC3E}">
        <p14:creationId xmlns:p14="http://schemas.microsoft.com/office/powerpoint/2010/main" val="386057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FF413C-812C-416B-9D83-36920AE930C2}"/>
              </a:ext>
            </a:extLst>
          </p:cNvPr>
          <p:cNvPicPr>
            <a:picLocks noChangeAspect="1"/>
          </p:cNvPicPr>
          <p:nvPr/>
        </p:nvPicPr>
        <p:blipFill rotWithShape="1">
          <a:blip r:embed="rId3"/>
          <a:srcRect l="-168" t="1089" b="19950"/>
          <a:stretch/>
        </p:blipFill>
        <p:spPr>
          <a:xfrm>
            <a:off x="6106245" y="0"/>
            <a:ext cx="6096000" cy="6858000"/>
          </a:xfrm>
          <a:prstGeom prst="rect">
            <a:avLst/>
          </a:prstGeom>
        </p:spPr>
      </p:pic>
      <p:sp>
        <p:nvSpPr>
          <p:cNvPr id="8" name="Title 7">
            <a:extLst>
              <a:ext uri="{FF2B5EF4-FFF2-40B4-BE49-F238E27FC236}">
                <a16:creationId xmlns:a16="http://schemas.microsoft.com/office/drawing/2014/main" id="{FC564038-E095-48BF-B3BE-88978B9A7DE5}"/>
              </a:ext>
            </a:extLst>
          </p:cNvPr>
          <p:cNvSpPr>
            <a:spLocks noGrp="1"/>
          </p:cNvSpPr>
          <p:nvPr>
            <p:ph type="title"/>
          </p:nvPr>
        </p:nvSpPr>
        <p:spPr>
          <a:xfrm>
            <a:off x="451800" y="407467"/>
            <a:ext cx="5240400" cy="2075900"/>
          </a:xfrm>
        </p:spPr>
        <p:txBody>
          <a:bodyPr>
            <a:normAutofit/>
          </a:bodyPr>
          <a:lstStyle/>
          <a:p>
            <a:r>
              <a:rPr lang="nb-NO"/>
              <a:t>Rotårsaksanalyse</a:t>
            </a:r>
            <a:br>
              <a:rPr lang="nb-NO"/>
            </a:br>
            <a:r>
              <a:rPr lang="nb-NO"/>
              <a:t>Case: Poliklinikk </a:t>
            </a:r>
          </a:p>
        </p:txBody>
      </p:sp>
      <p:pic>
        <p:nvPicPr>
          <p:cNvPr id="7" name="Picture 6">
            <a:extLst>
              <a:ext uri="{FF2B5EF4-FFF2-40B4-BE49-F238E27FC236}">
                <a16:creationId xmlns:a16="http://schemas.microsoft.com/office/drawing/2014/main" id="{1199955F-828C-4FB2-9367-A43C6AB6B842}"/>
              </a:ext>
            </a:extLst>
          </p:cNvPr>
          <p:cNvPicPr>
            <a:picLocks noChangeAspect="1"/>
          </p:cNvPicPr>
          <p:nvPr/>
        </p:nvPicPr>
        <p:blipFill>
          <a:blip r:embed="rId4"/>
          <a:stretch>
            <a:fillRect/>
          </a:stretch>
        </p:blipFill>
        <p:spPr>
          <a:xfrm>
            <a:off x="1257004" y="2659890"/>
            <a:ext cx="3988392" cy="3894409"/>
          </a:xfrm>
          <a:prstGeom prst="rect">
            <a:avLst/>
          </a:prstGeom>
        </p:spPr>
      </p:pic>
    </p:spTree>
    <p:extLst>
      <p:ext uri="{BB962C8B-B14F-4D97-AF65-F5344CB8AC3E}">
        <p14:creationId xmlns:p14="http://schemas.microsoft.com/office/powerpoint/2010/main" val="419383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564038-E095-48BF-B3BE-88978B9A7DE5}"/>
              </a:ext>
            </a:extLst>
          </p:cNvPr>
          <p:cNvSpPr>
            <a:spLocks noGrp="1"/>
          </p:cNvSpPr>
          <p:nvPr>
            <p:ph type="title"/>
          </p:nvPr>
        </p:nvSpPr>
        <p:spPr>
          <a:xfrm>
            <a:off x="451800" y="407467"/>
            <a:ext cx="5240400" cy="2075900"/>
          </a:xfrm>
        </p:spPr>
        <p:txBody>
          <a:bodyPr>
            <a:normAutofit/>
          </a:bodyPr>
          <a:lstStyle/>
          <a:p>
            <a:pPr marL="152396"/>
            <a:r>
              <a:rPr lang="nb-NO" sz="2667"/>
              <a:t>En poliklinikk ønsker å øke andelen av pasienter som får ny time til neste kontroll mens de er på sykehuset.</a:t>
            </a:r>
          </a:p>
        </p:txBody>
      </p:sp>
      <p:pic>
        <p:nvPicPr>
          <p:cNvPr id="7" name="Picture 6">
            <a:extLst>
              <a:ext uri="{FF2B5EF4-FFF2-40B4-BE49-F238E27FC236}">
                <a16:creationId xmlns:a16="http://schemas.microsoft.com/office/drawing/2014/main" id="{1199955F-828C-4FB2-9367-A43C6AB6B842}"/>
              </a:ext>
            </a:extLst>
          </p:cNvPr>
          <p:cNvPicPr>
            <a:picLocks noChangeAspect="1"/>
          </p:cNvPicPr>
          <p:nvPr/>
        </p:nvPicPr>
        <p:blipFill>
          <a:blip r:embed="rId3"/>
          <a:stretch>
            <a:fillRect/>
          </a:stretch>
        </p:blipFill>
        <p:spPr>
          <a:xfrm>
            <a:off x="6096001" y="559280"/>
            <a:ext cx="5877951" cy="5739441"/>
          </a:xfrm>
          <a:prstGeom prst="rect">
            <a:avLst/>
          </a:prstGeom>
        </p:spPr>
      </p:pic>
      <p:sp>
        <p:nvSpPr>
          <p:cNvPr id="3" name="TextBox 2">
            <a:extLst>
              <a:ext uri="{FF2B5EF4-FFF2-40B4-BE49-F238E27FC236}">
                <a16:creationId xmlns:a16="http://schemas.microsoft.com/office/drawing/2014/main" id="{455A6B81-3F4E-40A2-81D3-AB747E3FF0C6}"/>
              </a:ext>
            </a:extLst>
          </p:cNvPr>
          <p:cNvSpPr txBox="1"/>
          <p:nvPr/>
        </p:nvSpPr>
        <p:spPr>
          <a:xfrm>
            <a:off x="310552" y="2898477"/>
            <a:ext cx="5003320" cy="1528945"/>
          </a:xfrm>
          <a:prstGeom prst="rect">
            <a:avLst/>
          </a:prstGeom>
          <a:noFill/>
        </p:spPr>
        <p:txBody>
          <a:bodyPr wrap="square" rtlCol="0">
            <a:spAutoFit/>
          </a:bodyPr>
          <a:lstStyle/>
          <a:p>
            <a:pPr marL="152396" defTabSz="1219170">
              <a:buClr>
                <a:srgbClr val="000000"/>
              </a:buClr>
            </a:pPr>
            <a:r>
              <a:rPr lang="nb-NO" sz="1867" b="1" kern="0">
                <a:solidFill>
                  <a:srgbClr val="000000"/>
                </a:solidFill>
                <a:latin typeface="Open Sans" panose="020B0604020202020204" charset="0"/>
                <a:cs typeface="Open Sans" panose="020B0604020202020204" charset="0"/>
                <a:sym typeface="Arial"/>
              </a:rPr>
              <a:t>PROBLEM: </a:t>
            </a:r>
            <a:br>
              <a:rPr lang="nb-NO" sz="1867" kern="0">
                <a:solidFill>
                  <a:srgbClr val="000000"/>
                </a:solidFill>
                <a:latin typeface="Open Sans" panose="020B0604020202020204" charset="0"/>
                <a:cs typeface="Open Sans" panose="020B0604020202020204" charset="0"/>
                <a:sym typeface="Arial"/>
              </a:rPr>
            </a:br>
            <a:r>
              <a:rPr lang="nb-NO" sz="1867" kern="0">
                <a:solidFill>
                  <a:srgbClr val="000000"/>
                </a:solidFill>
                <a:latin typeface="Open Sans" panose="020B0604020202020204" charset="0"/>
                <a:cs typeface="Open Sans" panose="020B0604020202020204" charset="0"/>
                <a:sym typeface="Arial"/>
              </a:rPr>
              <a:t>De får ikke dette til i praksis.</a:t>
            </a:r>
          </a:p>
          <a:p>
            <a:pPr marL="152396" defTabSz="1219170">
              <a:buClr>
                <a:srgbClr val="000000"/>
              </a:buClr>
            </a:pPr>
            <a:endParaRPr lang="nb-NO" sz="1867" kern="0">
              <a:solidFill>
                <a:srgbClr val="000000"/>
              </a:solidFill>
              <a:latin typeface="Open Sans" panose="020B0604020202020204" charset="0"/>
              <a:cs typeface="Open Sans" panose="020B0604020202020204" charset="0"/>
              <a:sym typeface="Arial"/>
            </a:endParaRPr>
          </a:p>
          <a:p>
            <a:pPr marL="152396" defTabSz="1219170">
              <a:buClr>
                <a:srgbClr val="000000"/>
              </a:buClr>
            </a:pPr>
            <a:r>
              <a:rPr lang="nb-NO" sz="1867" kern="0">
                <a:solidFill>
                  <a:srgbClr val="000000"/>
                </a:solidFill>
                <a:latin typeface="Open Sans" panose="020B0604020202020204" charset="0"/>
                <a:cs typeface="Open Sans" panose="020B0604020202020204" charset="0"/>
                <a:sym typeface="Arial"/>
              </a:rPr>
              <a:t>Hva er årsaken?</a:t>
            </a:r>
          </a:p>
          <a:p>
            <a:pPr defTabSz="1219170">
              <a:buClr>
                <a:srgbClr val="000000"/>
              </a:buClr>
            </a:pPr>
            <a:endParaRPr lang="nb-NO" sz="1867" kern="0">
              <a:solidFill>
                <a:srgbClr val="000000"/>
              </a:solidFill>
              <a:latin typeface="Open Sans" panose="020B0604020202020204" charset="0"/>
              <a:cs typeface="Open Sans" panose="020B0604020202020204" charset="0"/>
              <a:sym typeface="Arial"/>
            </a:endParaRPr>
          </a:p>
        </p:txBody>
      </p:sp>
    </p:spTree>
    <p:extLst>
      <p:ext uri="{BB962C8B-B14F-4D97-AF65-F5344CB8AC3E}">
        <p14:creationId xmlns:p14="http://schemas.microsoft.com/office/powerpoint/2010/main" val="217057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564038-E095-48BF-B3BE-88978B9A7DE5}"/>
              </a:ext>
            </a:extLst>
          </p:cNvPr>
          <p:cNvSpPr>
            <a:spLocks noGrp="1"/>
          </p:cNvSpPr>
          <p:nvPr>
            <p:ph type="title"/>
          </p:nvPr>
        </p:nvSpPr>
        <p:spPr>
          <a:xfrm>
            <a:off x="451800" y="407467"/>
            <a:ext cx="5240400" cy="2075900"/>
          </a:xfrm>
        </p:spPr>
        <p:txBody>
          <a:bodyPr>
            <a:normAutofit/>
          </a:bodyPr>
          <a:lstStyle/>
          <a:p>
            <a:r>
              <a:rPr lang="nb-NO" sz="2667"/>
              <a:t>Problem: Gi pasientene ny time mens de er til kontroll  </a:t>
            </a:r>
          </a:p>
        </p:txBody>
      </p:sp>
      <p:sp>
        <p:nvSpPr>
          <p:cNvPr id="3" name="TextBox 2">
            <a:extLst>
              <a:ext uri="{FF2B5EF4-FFF2-40B4-BE49-F238E27FC236}">
                <a16:creationId xmlns:a16="http://schemas.microsoft.com/office/drawing/2014/main" id="{455A6B81-3F4E-40A2-81D3-AB747E3FF0C6}"/>
              </a:ext>
            </a:extLst>
          </p:cNvPr>
          <p:cNvSpPr txBox="1"/>
          <p:nvPr/>
        </p:nvSpPr>
        <p:spPr>
          <a:xfrm>
            <a:off x="310551" y="2898476"/>
            <a:ext cx="5704935" cy="3253070"/>
          </a:xfrm>
          <a:prstGeom prst="rect">
            <a:avLst/>
          </a:prstGeom>
          <a:noFill/>
        </p:spPr>
        <p:txBody>
          <a:bodyPr wrap="square" rtlCol="0">
            <a:spAutoFit/>
          </a:bodyPr>
          <a:lstStyle/>
          <a:p>
            <a:pPr marL="152396" defTabSz="1219170">
              <a:buClr>
                <a:srgbClr val="000000"/>
              </a:buClr>
            </a:pPr>
            <a:r>
              <a:rPr lang="nb-NO" sz="1467" b="1" kern="0">
                <a:solidFill>
                  <a:srgbClr val="000000"/>
                </a:solidFill>
                <a:latin typeface="Open Sans" panose="020B0604020202020204" charset="0"/>
                <a:cs typeface="Open Sans" panose="020B0604020202020204" charset="0"/>
                <a:sym typeface="Arial"/>
              </a:rPr>
              <a:t>1. Hvorfor </a:t>
            </a:r>
            <a:r>
              <a:rPr lang="nb-NO" sz="1467" kern="0">
                <a:solidFill>
                  <a:srgbClr val="000000"/>
                </a:solidFill>
                <a:latin typeface="Open Sans" panose="020B0604020202020204" charset="0"/>
                <a:cs typeface="Open Sans" panose="020B0604020202020204" charset="0"/>
                <a:sym typeface="Arial"/>
              </a:rPr>
              <a:t>klarer vi ikke å sette pasientene rett på ny time for neste kontroll? </a:t>
            </a:r>
          </a:p>
          <a:p>
            <a:pPr marL="152396" defTabSz="1219170">
              <a:buClr>
                <a:srgbClr val="000000"/>
              </a:buClr>
            </a:pPr>
            <a:br>
              <a:rPr lang="nb-NO" sz="1467" kern="0">
                <a:solidFill>
                  <a:srgbClr val="000000"/>
                </a:solidFill>
                <a:latin typeface="Open Sans" panose="020B0604020202020204" charset="0"/>
                <a:cs typeface="Open Sans" panose="020B0604020202020204" charset="0"/>
                <a:sym typeface="Arial"/>
              </a:rPr>
            </a:br>
            <a:r>
              <a:rPr lang="nb-NO" sz="1467" b="1" kern="0">
                <a:solidFill>
                  <a:srgbClr val="000000"/>
                </a:solidFill>
                <a:latin typeface="Open Sans" panose="020B0604020202020204" charset="0"/>
                <a:cs typeface="Open Sans" panose="020B0604020202020204" charset="0"/>
                <a:sym typeface="Arial"/>
              </a:rPr>
              <a:t>Årsak 1: </a:t>
            </a:r>
            <a:r>
              <a:rPr lang="nb-NO" sz="1467" kern="0">
                <a:solidFill>
                  <a:srgbClr val="000000"/>
                </a:solidFill>
                <a:latin typeface="Open Sans" panose="020B0604020202020204" charset="0"/>
                <a:cs typeface="Open Sans" panose="020B0604020202020204" charset="0"/>
                <a:sym typeface="Arial"/>
              </a:rPr>
              <a:t>Noen pasienter ønsker ikke å bli satt rett på time av forskjellige grunner, </a:t>
            </a:r>
          </a:p>
          <a:p>
            <a:pPr marL="152396" defTabSz="1219170">
              <a:buClr>
                <a:srgbClr val="000000"/>
              </a:buClr>
            </a:pPr>
            <a:br>
              <a:rPr lang="nb-NO" sz="1467" b="1" kern="0">
                <a:solidFill>
                  <a:srgbClr val="000000"/>
                </a:solidFill>
                <a:latin typeface="Open Sans" panose="020B0604020202020204" charset="0"/>
                <a:cs typeface="Open Sans" panose="020B0604020202020204" charset="0"/>
                <a:sym typeface="Arial"/>
              </a:rPr>
            </a:br>
            <a:r>
              <a:rPr lang="nb-NO" sz="1467" b="1" kern="0">
                <a:solidFill>
                  <a:srgbClr val="000000"/>
                </a:solidFill>
                <a:latin typeface="Open Sans" panose="020B0604020202020204" charset="0"/>
                <a:cs typeface="Open Sans" panose="020B0604020202020204" charset="0"/>
                <a:sym typeface="Arial"/>
              </a:rPr>
              <a:t>Årsak 2:</a:t>
            </a:r>
            <a:r>
              <a:rPr lang="nb-NO" sz="1467" kern="0">
                <a:solidFill>
                  <a:srgbClr val="000000"/>
                </a:solidFill>
                <a:latin typeface="Open Sans" panose="020B0604020202020204" charset="0"/>
                <a:cs typeface="Open Sans" panose="020B0604020202020204" charset="0"/>
                <a:sym typeface="Arial"/>
              </a:rPr>
              <a:t> Personalet har ikke tid til å finne ledig time. </a:t>
            </a:r>
          </a:p>
          <a:p>
            <a:pPr marL="152396" defTabSz="1219170">
              <a:buClr>
                <a:srgbClr val="000000"/>
              </a:buClr>
            </a:pPr>
            <a:endParaRPr lang="nb-NO" sz="1467" kern="0">
              <a:solidFill>
                <a:srgbClr val="000000"/>
              </a:solidFill>
              <a:latin typeface="Open Sans" panose="020B0604020202020204" charset="0"/>
              <a:cs typeface="Open Sans" panose="020B0604020202020204" charset="0"/>
              <a:sym typeface="Arial"/>
            </a:endParaRPr>
          </a:p>
          <a:p>
            <a:pPr marL="152396" defTabSz="1219170">
              <a:buClr>
                <a:srgbClr val="000000"/>
              </a:buClr>
            </a:pPr>
            <a:r>
              <a:rPr lang="nb-NO" sz="1467" b="1" kern="0">
                <a:solidFill>
                  <a:srgbClr val="000000"/>
                </a:solidFill>
                <a:latin typeface="Open Sans" panose="020B0604020202020204" charset="0"/>
                <a:cs typeface="Open Sans" panose="020B0604020202020204" charset="0"/>
                <a:sym typeface="Arial"/>
              </a:rPr>
              <a:t>2. Hvorfor </a:t>
            </a:r>
            <a:r>
              <a:rPr lang="nb-NO" sz="1467" kern="0">
                <a:solidFill>
                  <a:srgbClr val="000000"/>
                </a:solidFill>
                <a:latin typeface="Open Sans" panose="020B0604020202020204" charset="0"/>
                <a:cs typeface="Open Sans" panose="020B0604020202020204" charset="0"/>
                <a:sym typeface="Arial"/>
              </a:rPr>
              <a:t>har ikke personalet tid? </a:t>
            </a:r>
          </a:p>
          <a:p>
            <a:pPr marL="152396" defTabSz="1219170">
              <a:buClr>
                <a:srgbClr val="000000"/>
              </a:buClr>
            </a:pPr>
            <a:r>
              <a:rPr lang="nb-NO" sz="1467" b="1" kern="0">
                <a:solidFill>
                  <a:srgbClr val="000000"/>
                </a:solidFill>
                <a:latin typeface="Open Sans" panose="020B0604020202020204" charset="0"/>
                <a:cs typeface="Open Sans" panose="020B0604020202020204" charset="0"/>
                <a:sym typeface="Arial"/>
              </a:rPr>
              <a:t>Årsak: </a:t>
            </a:r>
            <a:r>
              <a:rPr lang="nb-NO" sz="1467" kern="0">
                <a:solidFill>
                  <a:srgbClr val="000000"/>
                </a:solidFill>
                <a:latin typeface="Open Sans" panose="020B0604020202020204" charset="0"/>
                <a:cs typeface="Open Sans" panose="020B0604020202020204" charset="0"/>
                <a:sym typeface="Arial"/>
              </a:rPr>
              <a:t>Vi følger ikke rutinen som er laget for dette. </a:t>
            </a:r>
          </a:p>
          <a:p>
            <a:pPr marL="152396" defTabSz="1219170">
              <a:buClr>
                <a:srgbClr val="000000"/>
              </a:buClr>
            </a:pPr>
            <a:endParaRPr lang="nb-NO" sz="1467" kern="0">
              <a:solidFill>
                <a:srgbClr val="000000"/>
              </a:solidFill>
              <a:latin typeface="Open Sans" panose="020B0604020202020204" charset="0"/>
              <a:cs typeface="Open Sans" panose="020B0604020202020204" charset="0"/>
              <a:sym typeface="Arial"/>
            </a:endParaRPr>
          </a:p>
          <a:p>
            <a:pPr marL="152396" defTabSz="1219170">
              <a:buClr>
                <a:srgbClr val="000000"/>
              </a:buClr>
            </a:pPr>
            <a:r>
              <a:rPr lang="nb-NO" sz="1467" b="1" kern="0">
                <a:solidFill>
                  <a:srgbClr val="000000"/>
                </a:solidFill>
                <a:latin typeface="Open Sans" panose="020B0604020202020204" charset="0"/>
                <a:cs typeface="Open Sans" panose="020B0604020202020204" charset="0"/>
                <a:sym typeface="Arial"/>
              </a:rPr>
              <a:t>3. Hvorfor </a:t>
            </a:r>
            <a:r>
              <a:rPr lang="nb-NO" sz="1467" kern="0">
                <a:solidFill>
                  <a:srgbClr val="000000"/>
                </a:solidFill>
                <a:latin typeface="Open Sans" panose="020B0604020202020204" charset="0"/>
                <a:cs typeface="Open Sans" panose="020B0604020202020204" charset="0"/>
                <a:sym typeface="Arial"/>
              </a:rPr>
              <a:t>følges ikke rutinen? </a:t>
            </a:r>
          </a:p>
          <a:p>
            <a:pPr marL="152396" defTabSz="1219170">
              <a:buClr>
                <a:srgbClr val="000000"/>
              </a:buClr>
            </a:pPr>
            <a:r>
              <a:rPr lang="nb-NO" sz="1467" b="1" kern="0">
                <a:solidFill>
                  <a:srgbClr val="000000"/>
                </a:solidFill>
                <a:latin typeface="Open Sans" panose="020B0604020202020204" charset="0"/>
                <a:cs typeface="Open Sans" panose="020B0604020202020204" charset="0"/>
                <a:sym typeface="Arial"/>
              </a:rPr>
              <a:t>Årsak:</a:t>
            </a:r>
            <a:r>
              <a:rPr lang="nb-NO" sz="1467" kern="0">
                <a:solidFill>
                  <a:srgbClr val="000000"/>
                </a:solidFill>
                <a:latin typeface="Open Sans" panose="020B0604020202020204" charset="0"/>
                <a:cs typeface="Open Sans" panose="020B0604020202020204" charset="0"/>
                <a:sym typeface="Arial"/>
              </a:rPr>
              <a:t> Vi stoler ikke på legens ukeplaner.</a:t>
            </a:r>
          </a:p>
          <a:p>
            <a:pPr defTabSz="1219170">
              <a:buClr>
                <a:srgbClr val="000000"/>
              </a:buClr>
            </a:pPr>
            <a:endParaRPr lang="nb-NO" sz="1467" kern="0">
              <a:solidFill>
                <a:srgbClr val="000000"/>
              </a:solidFill>
              <a:latin typeface="Open Sans" panose="020B0604020202020204" charset="0"/>
              <a:cs typeface="Open Sans" panose="020B0604020202020204" charset="0"/>
              <a:sym typeface="Arial"/>
            </a:endParaRPr>
          </a:p>
        </p:txBody>
      </p:sp>
      <p:sp>
        <p:nvSpPr>
          <p:cNvPr id="2" name="Rectangle 1">
            <a:extLst>
              <a:ext uri="{FF2B5EF4-FFF2-40B4-BE49-F238E27FC236}">
                <a16:creationId xmlns:a16="http://schemas.microsoft.com/office/drawing/2014/main" id="{CE09FDE6-09B0-47A8-B04F-C4727B3A173F}"/>
              </a:ext>
            </a:extLst>
          </p:cNvPr>
          <p:cNvSpPr/>
          <p:nvPr/>
        </p:nvSpPr>
        <p:spPr>
          <a:xfrm>
            <a:off x="7228239" y="2512540"/>
            <a:ext cx="2015413" cy="276999"/>
          </a:xfrm>
          <a:prstGeom prst="rect">
            <a:avLst/>
          </a:prstGeom>
          <a:solidFill>
            <a:schemeClr val="bg1"/>
          </a:solidFill>
        </p:spPr>
        <p:txBody>
          <a:bodyPr wrap="square">
            <a:spAutoFit/>
          </a:bodyPr>
          <a:lstStyle/>
          <a:p>
            <a:pPr defTabSz="1219170">
              <a:buClr>
                <a:srgbClr val="000000"/>
              </a:buClr>
            </a:pPr>
            <a:r>
              <a:rPr lang="nb-NO" sz="1200" b="1" kern="0">
                <a:solidFill>
                  <a:srgbClr val="000000"/>
                </a:solidFill>
                <a:latin typeface="Arial"/>
                <a:cs typeface="Arial"/>
                <a:sym typeface="Arial"/>
              </a:rPr>
              <a:t>pasienter ønsker ikke</a:t>
            </a:r>
          </a:p>
        </p:txBody>
      </p:sp>
      <p:sp>
        <p:nvSpPr>
          <p:cNvPr id="11" name="Oval 10">
            <a:extLst>
              <a:ext uri="{FF2B5EF4-FFF2-40B4-BE49-F238E27FC236}">
                <a16:creationId xmlns:a16="http://schemas.microsoft.com/office/drawing/2014/main" id="{46CC70B7-FBD9-4E67-8924-B1867649F07A}"/>
              </a:ext>
            </a:extLst>
          </p:cNvPr>
          <p:cNvSpPr/>
          <p:nvPr/>
        </p:nvSpPr>
        <p:spPr>
          <a:xfrm>
            <a:off x="9418058" y="3501963"/>
            <a:ext cx="414693" cy="39429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sp>
        <p:nvSpPr>
          <p:cNvPr id="12" name="Oval 11">
            <a:extLst>
              <a:ext uri="{FF2B5EF4-FFF2-40B4-BE49-F238E27FC236}">
                <a16:creationId xmlns:a16="http://schemas.microsoft.com/office/drawing/2014/main" id="{C83BC90F-9E99-4097-BF3E-8078E017E967}"/>
              </a:ext>
            </a:extLst>
          </p:cNvPr>
          <p:cNvSpPr/>
          <p:nvPr/>
        </p:nvSpPr>
        <p:spPr>
          <a:xfrm>
            <a:off x="8195390" y="4744531"/>
            <a:ext cx="414693" cy="39429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sp>
        <p:nvSpPr>
          <p:cNvPr id="14" name="Oval 13">
            <a:extLst>
              <a:ext uri="{FF2B5EF4-FFF2-40B4-BE49-F238E27FC236}">
                <a16:creationId xmlns:a16="http://schemas.microsoft.com/office/drawing/2014/main" id="{A66BE693-1C35-46EC-BFB1-9CB2BA189767}"/>
              </a:ext>
            </a:extLst>
          </p:cNvPr>
          <p:cNvSpPr/>
          <p:nvPr/>
        </p:nvSpPr>
        <p:spPr>
          <a:xfrm>
            <a:off x="5739163" y="7491440"/>
            <a:ext cx="671805" cy="64692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cxnSp>
        <p:nvCxnSpPr>
          <p:cNvPr id="15" name="Straight Arrow Connector 14">
            <a:extLst>
              <a:ext uri="{FF2B5EF4-FFF2-40B4-BE49-F238E27FC236}">
                <a16:creationId xmlns:a16="http://schemas.microsoft.com/office/drawing/2014/main" id="{95D423BC-E7C3-4EF1-BC18-34030AD3791C}"/>
              </a:ext>
            </a:extLst>
          </p:cNvPr>
          <p:cNvCxnSpPr>
            <a:cxnSpLocks/>
          </p:cNvCxnSpPr>
          <p:nvPr/>
        </p:nvCxnSpPr>
        <p:spPr>
          <a:xfrm>
            <a:off x="9019596" y="1592585"/>
            <a:ext cx="325528" cy="427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34DFA60-95CC-4B42-8A34-7188729CE574}"/>
              </a:ext>
            </a:extLst>
          </p:cNvPr>
          <p:cNvCxnSpPr/>
          <p:nvPr/>
        </p:nvCxnSpPr>
        <p:spPr>
          <a:xfrm>
            <a:off x="10384786" y="3020929"/>
            <a:ext cx="414693" cy="398112"/>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D92B92B1-DA08-432A-AAC4-80107F508859}"/>
              </a:ext>
            </a:extLst>
          </p:cNvPr>
          <p:cNvSpPr/>
          <p:nvPr/>
        </p:nvSpPr>
        <p:spPr>
          <a:xfrm>
            <a:off x="10799479" y="3469936"/>
            <a:ext cx="414693" cy="394291"/>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sp>
        <p:nvSpPr>
          <p:cNvPr id="18" name="TextBox 17">
            <a:extLst>
              <a:ext uri="{FF2B5EF4-FFF2-40B4-BE49-F238E27FC236}">
                <a16:creationId xmlns:a16="http://schemas.microsoft.com/office/drawing/2014/main" id="{12248354-B725-4059-AD04-1B8613FD57BD}"/>
              </a:ext>
            </a:extLst>
          </p:cNvPr>
          <p:cNvSpPr txBox="1"/>
          <p:nvPr/>
        </p:nvSpPr>
        <p:spPr>
          <a:xfrm>
            <a:off x="9508933" y="1466812"/>
            <a:ext cx="1206760" cy="276999"/>
          </a:xfrm>
          <a:prstGeom prst="rect">
            <a:avLst/>
          </a:prstGeom>
          <a:noFill/>
        </p:spPr>
        <p:txBody>
          <a:bodyPr wrap="square" rtlCol="0">
            <a:spAutoFit/>
          </a:bodyPr>
          <a:lstStyle/>
          <a:p>
            <a:pPr defTabSz="1219170">
              <a:buClr>
                <a:srgbClr val="000000"/>
              </a:buClr>
            </a:pPr>
            <a:r>
              <a:rPr lang="nb-NO" sz="1200" b="1" kern="0">
                <a:solidFill>
                  <a:srgbClr val="F1AE3E"/>
                </a:solidFill>
                <a:latin typeface="Arial"/>
                <a:cs typeface="Arial"/>
                <a:sym typeface="Arial"/>
              </a:rPr>
              <a:t>HVORFOR</a:t>
            </a:r>
            <a:r>
              <a:rPr lang="nb-NO" sz="1200" kern="0">
                <a:solidFill>
                  <a:srgbClr val="F1AE3E"/>
                </a:solidFill>
                <a:latin typeface="Arial"/>
                <a:cs typeface="Arial"/>
                <a:sym typeface="Arial"/>
              </a:rPr>
              <a:t> </a:t>
            </a:r>
          </a:p>
        </p:txBody>
      </p:sp>
      <p:cxnSp>
        <p:nvCxnSpPr>
          <p:cNvPr id="19" name="Straight Arrow Connector 18">
            <a:extLst>
              <a:ext uri="{FF2B5EF4-FFF2-40B4-BE49-F238E27FC236}">
                <a16:creationId xmlns:a16="http://schemas.microsoft.com/office/drawing/2014/main" id="{76DA597C-4210-4603-B1B9-0C8E95F87C6A}"/>
              </a:ext>
            </a:extLst>
          </p:cNvPr>
          <p:cNvCxnSpPr>
            <a:cxnSpLocks/>
          </p:cNvCxnSpPr>
          <p:nvPr/>
        </p:nvCxnSpPr>
        <p:spPr>
          <a:xfrm flipH="1">
            <a:off x="8533805" y="1602034"/>
            <a:ext cx="293139" cy="412557"/>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3B2DE56-6EA9-4D3C-82D1-8AFD6308A1E9}"/>
              </a:ext>
            </a:extLst>
          </p:cNvPr>
          <p:cNvCxnSpPr>
            <a:cxnSpLocks/>
          </p:cNvCxnSpPr>
          <p:nvPr/>
        </p:nvCxnSpPr>
        <p:spPr>
          <a:xfrm flipH="1">
            <a:off x="9791453" y="3014796"/>
            <a:ext cx="351347" cy="377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C91E84C-EE06-46E4-9666-FFCDE100F9F6}"/>
              </a:ext>
            </a:extLst>
          </p:cNvPr>
          <p:cNvCxnSpPr>
            <a:cxnSpLocks/>
          </p:cNvCxnSpPr>
          <p:nvPr/>
        </p:nvCxnSpPr>
        <p:spPr>
          <a:xfrm flipH="1">
            <a:off x="8610083" y="4261091"/>
            <a:ext cx="326595" cy="436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FA27AB8-6694-45AC-9CE0-AEEB11D7B352}"/>
              </a:ext>
            </a:extLst>
          </p:cNvPr>
          <p:cNvCxnSpPr>
            <a:cxnSpLocks/>
            <a:endCxn id="14" idx="7"/>
          </p:cNvCxnSpPr>
          <p:nvPr/>
        </p:nvCxnSpPr>
        <p:spPr>
          <a:xfrm flipH="1">
            <a:off x="6312585" y="7286252"/>
            <a:ext cx="287140" cy="299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21F784C-4012-48BE-8370-E87552C07D47}"/>
              </a:ext>
            </a:extLst>
          </p:cNvPr>
          <p:cNvSpPr txBox="1"/>
          <p:nvPr/>
        </p:nvSpPr>
        <p:spPr>
          <a:xfrm>
            <a:off x="8773381" y="2955474"/>
            <a:ext cx="1206759" cy="276999"/>
          </a:xfrm>
          <a:prstGeom prst="rect">
            <a:avLst/>
          </a:prstGeom>
          <a:noFill/>
        </p:spPr>
        <p:txBody>
          <a:bodyPr wrap="square" rtlCol="0">
            <a:spAutoFit/>
          </a:bodyPr>
          <a:lstStyle/>
          <a:p>
            <a:pPr defTabSz="1219170">
              <a:buClr>
                <a:srgbClr val="000000"/>
              </a:buClr>
            </a:pPr>
            <a:r>
              <a:rPr lang="nb-NO" sz="1200" b="1" kern="0">
                <a:solidFill>
                  <a:srgbClr val="F1AE3E"/>
                </a:solidFill>
                <a:latin typeface="Arial"/>
                <a:cs typeface="Arial"/>
                <a:sym typeface="Arial"/>
              </a:rPr>
              <a:t>HVORFOR</a:t>
            </a:r>
          </a:p>
        </p:txBody>
      </p:sp>
      <p:sp>
        <p:nvSpPr>
          <p:cNvPr id="27" name="TextBox 26">
            <a:extLst>
              <a:ext uri="{FF2B5EF4-FFF2-40B4-BE49-F238E27FC236}">
                <a16:creationId xmlns:a16="http://schemas.microsoft.com/office/drawing/2014/main" id="{F86C25EF-4ED0-4CD6-90D4-022A56037852}"/>
              </a:ext>
            </a:extLst>
          </p:cNvPr>
          <p:cNvSpPr txBox="1"/>
          <p:nvPr/>
        </p:nvSpPr>
        <p:spPr>
          <a:xfrm>
            <a:off x="7658583" y="4231361"/>
            <a:ext cx="1206759" cy="276999"/>
          </a:xfrm>
          <a:prstGeom prst="rect">
            <a:avLst/>
          </a:prstGeom>
          <a:noFill/>
        </p:spPr>
        <p:txBody>
          <a:bodyPr wrap="square" rtlCol="0">
            <a:spAutoFit/>
          </a:bodyPr>
          <a:lstStyle/>
          <a:p>
            <a:pPr defTabSz="1219170">
              <a:buClr>
                <a:srgbClr val="000000"/>
              </a:buClr>
            </a:pPr>
            <a:r>
              <a:rPr lang="nb-NO" sz="1200" b="1" kern="0">
                <a:solidFill>
                  <a:srgbClr val="F1AE3E"/>
                </a:solidFill>
                <a:latin typeface="Arial"/>
                <a:cs typeface="Arial"/>
                <a:sym typeface="Arial"/>
              </a:rPr>
              <a:t>HVORFOR</a:t>
            </a:r>
          </a:p>
        </p:txBody>
      </p:sp>
      <p:sp>
        <p:nvSpPr>
          <p:cNvPr id="29" name="TextBox 28">
            <a:extLst>
              <a:ext uri="{FF2B5EF4-FFF2-40B4-BE49-F238E27FC236}">
                <a16:creationId xmlns:a16="http://schemas.microsoft.com/office/drawing/2014/main" id="{2AE01A9C-694B-4DAF-B037-D083B6E303E0}"/>
              </a:ext>
            </a:extLst>
          </p:cNvPr>
          <p:cNvSpPr txBox="1"/>
          <p:nvPr/>
        </p:nvSpPr>
        <p:spPr>
          <a:xfrm>
            <a:off x="6153861" y="7033680"/>
            <a:ext cx="1206759" cy="318100"/>
          </a:xfrm>
          <a:prstGeom prst="rect">
            <a:avLst/>
          </a:prstGeom>
          <a:noFill/>
        </p:spPr>
        <p:txBody>
          <a:bodyPr wrap="square" rtlCol="0">
            <a:spAutoFit/>
          </a:bodyPr>
          <a:lstStyle/>
          <a:p>
            <a:pPr defTabSz="1219170">
              <a:buClr>
                <a:srgbClr val="000000"/>
              </a:buClr>
            </a:pPr>
            <a:r>
              <a:rPr lang="nb-NO" sz="1467" b="1" kern="0">
                <a:solidFill>
                  <a:srgbClr val="F1AE3E"/>
                </a:solidFill>
                <a:latin typeface="Arial"/>
                <a:cs typeface="Arial"/>
                <a:sym typeface="Arial"/>
              </a:rPr>
              <a:t>HVORFOR</a:t>
            </a:r>
          </a:p>
        </p:txBody>
      </p:sp>
      <p:sp>
        <p:nvSpPr>
          <p:cNvPr id="31" name="TextBox 30">
            <a:extLst>
              <a:ext uri="{FF2B5EF4-FFF2-40B4-BE49-F238E27FC236}">
                <a16:creationId xmlns:a16="http://schemas.microsoft.com/office/drawing/2014/main" id="{922CFB19-F8A4-4EF7-904A-1BA809030FC5}"/>
              </a:ext>
            </a:extLst>
          </p:cNvPr>
          <p:cNvSpPr txBox="1"/>
          <p:nvPr/>
        </p:nvSpPr>
        <p:spPr>
          <a:xfrm>
            <a:off x="7288250" y="1455040"/>
            <a:ext cx="1206759" cy="276999"/>
          </a:xfrm>
          <a:prstGeom prst="rect">
            <a:avLst/>
          </a:prstGeom>
          <a:noFill/>
          <a:ln>
            <a:noFill/>
          </a:ln>
        </p:spPr>
        <p:txBody>
          <a:bodyPr wrap="square" rtlCol="0">
            <a:spAutoFit/>
          </a:bodyPr>
          <a:lstStyle/>
          <a:p>
            <a:pPr defTabSz="1219170">
              <a:buClr>
                <a:srgbClr val="000000"/>
              </a:buClr>
            </a:pPr>
            <a:r>
              <a:rPr lang="nb-NO" sz="1200" b="1" kern="0">
                <a:solidFill>
                  <a:srgbClr val="5B6670"/>
                </a:solidFill>
                <a:latin typeface="Arial"/>
                <a:cs typeface="Arial"/>
                <a:sym typeface="Arial"/>
              </a:rPr>
              <a:t>HVORFOR</a:t>
            </a:r>
          </a:p>
        </p:txBody>
      </p:sp>
      <p:sp>
        <p:nvSpPr>
          <p:cNvPr id="32" name="TextBox 31">
            <a:extLst>
              <a:ext uri="{FF2B5EF4-FFF2-40B4-BE49-F238E27FC236}">
                <a16:creationId xmlns:a16="http://schemas.microsoft.com/office/drawing/2014/main" id="{01E54FDE-6976-4C1C-B7BE-8FD0C64F8EAD}"/>
              </a:ext>
            </a:extLst>
          </p:cNvPr>
          <p:cNvSpPr txBox="1"/>
          <p:nvPr/>
        </p:nvSpPr>
        <p:spPr>
          <a:xfrm>
            <a:off x="10680531" y="2899612"/>
            <a:ext cx="1206759" cy="276999"/>
          </a:xfrm>
          <a:prstGeom prst="rect">
            <a:avLst/>
          </a:prstGeom>
          <a:noFill/>
          <a:ln>
            <a:noFill/>
          </a:ln>
        </p:spPr>
        <p:txBody>
          <a:bodyPr wrap="square" rtlCol="0">
            <a:spAutoFit/>
          </a:bodyPr>
          <a:lstStyle/>
          <a:p>
            <a:pPr defTabSz="1219170">
              <a:buClr>
                <a:srgbClr val="000000"/>
              </a:buClr>
            </a:pPr>
            <a:r>
              <a:rPr lang="nb-NO" sz="1200" b="1" kern="0">
                <a:solidFill>
                  <a:srgbClr val="5B6670"/>
                </a:solidFill>
                <a:latin typeface="Arial"/>
                <a:cs typeface="Arial"/>
                <a:sym typeface="Arial"/>
              </a:rPr>
              <a:t>HVORFOR</a:t>
            </a:r>
          </a:p>
        </p:txBody>
      </p:sp>
      <p:sp>
        <p:nvSpPr>
          <p:cNvPr id="33" name="TextBox 32">
            <a:extLst>
              <a:ext uri="{FF2B5EF4-FFF2-40B4-BE49-F238E27FC236}">
                <a16:creationId xmlns:a16="http://schemas.microsoft.com/office/drawing/2014/main" id="{8F0E13AC-BFE1-4193-B974-19A684534E37}"/>
              </a:ext>
            </a:extLst>
          </p:cNvPr>
          <p:cNvSpPr txBox="1"/>
          <p:nvPr/>
        </p:nvSpPr>
        <p:spPr>
          <a:xfrm>
            <a:off x="7201163" y="7053107"/>
            <a:ext cx="2386563" cy="318100"/>
          </a:xfrm>
          <a:prstGeom prst="rect">
            <a:avLst/>
          </a:prstGeom>
          <a:noFill/>
        </p:spPr>
        <p:txBody>
          <a:bodyPr wrap="square" rtlCol="0">
            <a:spAutoFit/>
          </a:bodyPr>
          <a:lstStyle/>
          <a:p>
            <a:pPr defTabSz="1219170">
              <a:buClr>
                <a:srgbClr val="000000"/>
              </a:buClr>
            </a:pPr>
            <a:r>
              <a:rPr lang="nb-NO" sz="1467" b="1" kern="0">
                <a:solidFill>
                  <a:srgbClr val="F1AE3E"/>
                </a:solidFill>
                <a:latin typeface="Arial"/>
                <a:cs typeface="Arial"/>
                <a:sym typeface="Arial"/>
              </a:rPr>
              <a:t>Det egentlige problemet</a:t>
            </a:r>
          </a:p>
        </p:txBody>
      </p:sp>
      <p:cxnSp>
        <p:nvCxnSpPr>
          <p:cNvPr id="34" name="Straight Arrow Connector 33">
            <a:extLst>
              <a:ext uri="{FF2B5EF4-FFF2-40B4-BE49-F238E27FC236}">
                <a16:creationId xmlns:a16="http://schemas.microsoft.com/office/drawing/2014/main" id="{9CAA382A-7B0F-447D-B35C-B2D49445EEC4}"/>
              </a:ext>
            </a:extLst>
          </p:cNvPr>
          <p:cNvCxnSpPr>
            <a:cxnSpLocks/>
            <a:stCxn id="33" idx="1"/>
          </p:cNvCxnSpPr>
          <p:nvPr/>
        </p:nvCxnSpPr>
        <p:spPr>
          <a:xfrm flipH="1">
            <a:off x="6993817" y="7212157"/>
            <a:ext cx="207346" cy="11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4446414-87B1-451E-A374-B4AFB97F819B}"/>
              </a:ext>
            </a:extLst>
          </p:cNvPr>
          <p:cNvGrpSpPr/>
          <p:nvPr/>
        </p:nvGrpSpPr>
        <p:grpSpPr>
          <a:xfrm>
            <a:off x="8670284" y="229701"/>
            <a:ext cx="970381" cy="646923"/>
            <a:chOff x="6308892" y="343753"/>
            <a:chExt cx="727786" cy="485192"/>
          </a:xfrm>
        </p:grpSpPr>
        <p:sp>
          <p:nvSpPr>
            <p:cNvPr id="10" name="Oval 9">
              <a:extLst>
                <a:ext uri="{FF2B5EF4-FFF2-40B4-BE49-F238E27FC236}">
                  <a16:creationId xmlns:a16="http://schemas.microsoft.com/office/drawing/2014/main" id="{BC2035E6-F820-4B27-83F1-B5323594CF75}"/>
                </a:ext>
              </a:extLst>
            </p:cNvPr>
            <p:cNvSpPr/>
            <p:nvPr/>
          </p:nvSpPr>
          <p:spPr>
            <a:xfrm>
              <a:off x="6419462" y="343753"/>
              <a:ext cx="503854" cy="485192"/>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b="1" kern="0">
                <a:solidFill>
                  <a:srgbClr val="FFFFFF"/>
                </a:solidFill>
                <a:latin typeface="Arial"/>
                <a:sym typeface="Arial"/>
              </a:endParaRPr>
            </a:p>
          </p:txBody>
        </p:sp>
        <p:sp>
          <p:nvSpPr>
            <p:cNvPr id="35" name="TextBox 34">
              <a:extLst>
                <a:ext uri="{FF2B5EF4-FFF2-40B4-BE49-F238E27FC236}">
                  <a16:creationId xmlns:a16="http://schemas.microsoft.com/office/drawing/2014/main" id="{CE723CA7-A665-42D0-9B2E-4180297CD9B7}"/>
                </a:ext>
              </a:extLst>
            </p:cNvPr>
            <p:cNvSpPr txBox="1"/>
            <p:nvPr/>
          </p:nvSpPr>
          <p:spPr>
            <a:xfrm>
              <a:off x="6308892" y="466695"/>
              <a:ext cx="727786" cy="223091"/>
            </a:xfrm>
            <a:prstGeom prst="rect">
              <a:avLst/>
            </a:prstGeom>
            <a:noFill/>
          </p:spPr>
          <p:txBody>
            <a:bodyPr wrap="square" rtlCol="0">
              <a:spAutoFit/>
            </a:bodyPr>
            <a:lstStyle/>
            <a:p>
              <a:pPr algn="ctr" defTabSz="1219170">
                <a:buClr>
                  <a:srgbClr val="000000"/>
                </a:buClr>
              </a:pPr>
              <a:r>
                <a:rPr lang="nb-NO" sz="1333" b="1" kern="0">
                  <a:solidFill>
                    <a:srgbClr val="FFFFFF"/>
                  </a:solidFill>
                  <a:latin typeface="Arial"/>
                  <a:cs typeface="Arial"/>
                  <a:sym typeface="Arial"/>
                </a:rPr>
                <a:t>Problem</a:t>
              </a:r>
            </a:p>
          </p:txBody>
        </p:sp>
      </p:grpSp>
      <p:sp>
        <p:nvSpPr>
          <p:cNvPr id="38" name="TextBox 37">
            <a:extLst>
              <a:ext uri="{FF2B5EF4-FFF2-40B4-BE49-F238E27FC236}">
                <a16:creationId xmlns:a16="http://schemas.microsoft.com/office/drawing/2014/main" id="{B8EC03CC-53C3-43BF-A2FF-41A49B372359}"/>
              </a:ext>
            </a:extLst>
          </p:cNvPr>
          <p:cNvSpPr txBox="1"/>
          <p:nvPr/>
        </p:nvSpPr>
        <p:spPr>
          <a:xfrm>
            <a:off x="8122261" y="850070"/>
            <a:ext cx="2508995" cy="461665"/>
          </a:xfrm>
          <a:prstGeom prst="rect">
            <a:avLst/>
          </a:prstGeom>
          <a:noFill/>
        </p:spPr>
        <p:txBody>
          <a:bodyPr wrap="square" rtlCol="0">
            <a:spAutoFit/>
          </a:bodyPr>
          <a:lstStyle/>
          <a:p>
            <a:pPr defTabSz="1219170">
              <a:buClr>
                <a:srgbClr val="000000"/>
              </a:buClr>
            </a:pPr>
            <a:r>
              <a:rPr lang="nb-NO" sz="1200" b="1" kern="0">
                <a:solidFill>
                  <a:srgbClr val="042827"/>
                </a:solidFill>
                <a:latin typeface="Arial"/>
                <a:cs typeface="Arial"/>
                <a:sym typeface="Arial"/>
              </a:rPr>
              <a:t>Hvorfor klarer vi ikke å sette pasientene rett på ny time?</a:t>
            </a:r>
          </a:p>
        </p:txBody>
      </p:sp>
      <p:sp>
        <p:nvSpPr>
          <p:cNvPr id="43" name="Rectangle 42">
            <a:extLst>
              <a:ext uri="{FF2B5EF4-FFF2-40B4-BE49-F238E27FC236}">
                <a16:creationId xmlns:a16="http://schemas.microsoft.com/office/drawing/2014/main" id="{FB83B326-7153-47F5-B7D2-F6ACD6B3B638}"/>
              </a:ext>
            </a:extLst>
          </p:cNvPr>
          <p:cNvSpPr/>
          <p:nvPr/>
        </p:nvSpPr>
        <p:spPr>
          <a:xfrm>
            <a:off x="9291252" y="2515029"/>
            <a:ext cx="2387792" cy="276999"/>
          </a:xfrm>
          <a:prstGeom prst="rect">
            <a:avLst/>
          </a:prstGeom>
          <a:solidFill>
            <a:schemeClr val="bg1"/>
          </a:solidFill>
        </p:spPr>
        <p:txBody>
          <a:bodyPr wrap="square">
            <a:spAutoFit/>
          </a:bodyPr>
          <a:lstStyle/>
          <a:p>
            <a:pPr defTabSz="1219170">
              <a:buClr>
                <a:srgbClr val="000000"/>
              </a:buClr>
            </a:pPr>
            <a:r>
              <a:rPr lang="nb-NO" sz="1200" b="1" kern="0">
                <a:solidFill>
                  <a:srgbClr val="000000"/>
                </a:solidFill>
                <a:latin typeface="Arial"/>
                <a:cs typeface="Arial"/>
                <a:sym typeface="Arial"/>
              </a:rPr>
              <a:t>ikke tid til å finne ledig time</a:t>
            </a:r>
          </a:p>
        </p:txBody>
      </p:sp>
      <p:sp>
        <p:nvSpPr>
          <p:cNvPr id="44" name="Rectangle 43">
            <a:extLst>
              <a:ext uri="{FF2B5EF4-FFF2-40B4-BE49-F238E27FC236}">
                <a16:creationId xmlns:a16="http://schemas.microsoft.com/office/drawing/2014/main" id="{043767BC-B4D0-43B5-BF85-FE2A349E7E05}"/>
              </a:ext>
            </a:extLst>
          </p:cNvPr>
          <p:cNvSpPr/>
          <p:nvPr/>
        </p:nvSpPr>
        <p:spPr>
          <a:xfrm>
            <a:off x="8716188" y="3924785"/>
            <a:ext cx="1818433" cy="276999"/>
          </a:xfrm>
          <a:prstGeom prst="rect">
            <a:avLst/>
          </a:prstGeom>
          <a:solidFill>
            <a:schemeClr val="bg1"/>
          </a:solidFill>
        </p:spPr>
        <p:txBody>
          <a:bodyPr wrap="square">
            <a:spAutoFit/>
          </a:bodyPr>
          <a:lstStyle/>
          <a:p>
            <a:pPr defTabSz="1219170">
              <a:buClr>
                <a:srgbClr val="000000"/>
              </a:buClr>
            </a:pPr>
            <a:r>
              <a:rPr lang="nb-NO" sz="1200" b="1" kern="0">
                <a:solidFill>
                  <a:srgbClr val="000000"/>
                </a:solidFill>
                <a:latin typeface="Arial"/>
                <a:cs typeface="Arial"/>
                <a:sym typeface="Arial"/>
              </a:rPr>
              <a:t>Vi følger ikke rutinen</a:t>
            </a:r>
          </a:p>
        </p:txBody>
      </p:sp>
      <p:sp>
        <p:nvSpPr>
          <p:cNvPr id="47" name="Rectangle 46">
            <a:extLst>
              <a:ext uri="{FF2B5EF4-FFF2-40B4-BE49-F238E27FC236}">
                <a16:creationId xmlns:a16="http://schemas.microsoft.com/office/drawing/2014/main" id="{CB5BFFB0-F267-484F-8F05-3EE3B43F34F3}"/>
              </a:ext>
            </a:extLst>
          </p:cNvPr>
          <p:cNvSpPr/>
          <p:nvPr/>
        </p:nvSpPr>
        <p:spPr>
          <a:xfrm>
            <a:off x="7256281" y="5161744"/>
            <a:ext cx="2555049" cy="276999"/>
          </a:xfrm>
          <a:prstGeom prst="rect">
            <a:avLst/>
          </a:prstGeom>
          <a:solidFill>
            <a:schemeClr val="bg1"/>
          </a:solidFill>
        </p:spPr>
        <p:txBody>
          <a:bodyPr wrap="square">
            <a:spAutoFit/>
          </a:bodyPr>
          <a:lstStyle/>
          <a:p>
            <a:pPr defTabSz="1219170">
              <a:buClr>
                <a:srgbClr val="000000"/>
              </a:buClr>
            </a:pPr>
            <a:r>
              <a:rPr lang="nb-NO" sz="1200" b="1" kern="0">
                <a:solidFill>
                  <a:srgbClr val="000000"/>
                </a:solidFill>
                <a:latin typeface="Arial"/>
                <a:cs typeface="Arial"/>
                <a:sym typeface="Arial"/>
              </a:rPr>
              <a:t>Stoler ikke på legens ukeplaner</a:t>
            </a:r>
          </a:p>
        </p:txBody>
      </p:sp>
      <p:sp>
        <p:nvSpPr>
          <p:cNvPr id="48" name="Oval 47">
            <a:extLst>
              <a:ext uri="{FF2B5EF4-FFF2-40B4-BE49-F238E27FC236}">
                <a16:creationId xmlns:a16="http://schemas.microsoft.com/office/drawing/2014/main" id="{1389ED99-B1FE-493F-A77C-D64A047819AA}"/>
              </a:ext>
            </a:extLst>
          </p:cNvPr>
          <p:cNvSpPr/>
          <p:nvPr/>
        </p:nvSpPr>
        <p:spPr>
          <a:xfrm>
            <a:off x="9316867" y="2075041"/>
            <a:ext cx="414693" cy="39429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sp>
        <p:nvSpPr>
          <p:cNvPr id="49" name="Oval 48">
            <a:extLst>
              <a:ext uri="{FF2B5EF4-FFF2-40B4-BE49-F238E27FC236}">
                <a16:creationId xmlns:a16="http://schemas.microsoft.com/office/drawing/2014/main" id="{93E98E8D-CBD1-452F-94A9-CFCFD16B228E}"/>
              </a:ext>
            </a:extLst>
          </p:cNvPr>
          <p:cNvSpPr/>
          <p:nvPr/>
        </p:nvSpPr>
        <p:spPr>
          <a:xfrm>
            <a:off x="8235946" y="2078883"/>
            <a:ext cx="414693" cy="394291"/>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sp>
        <p:nvSpPr>
          <p:cNvPr id="53" name="Oval 52">
            <a:extLst>
              <a:ext uri="{FF2B5EF4-FFF2-40B4-BE49-F238E27FC236}">
                <a16:creationId xmlns:a16="http://schemas.microsoft.com/office/drawing/2014/main" id="{4A50E241-41E6-45DD-AF48-A06CEEF958CD}"/>
              </a:ext>
            </a:extLst>
          </p:cNvPr>
          <p:cNvSpPr/>
          <p:nvPr/>
        </p:nvSpPr>
        <p:spPr>
          <a:xfrm>
            <a:off x="7318163" y="5929031"/>
            <a:ext cx="414693" cy="39429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cxnSp>
        <p:nvCxnSpPr>
          <p:cNvPr id="54" name="Straight Arrow Connector 53">
            <a:extLst>
              <a:ext uri="{FF2B5EF4-FFF2-40B4-BE49-F238E27FC236}">
                <a16:creationId xmlns:a16="http://schemas.microsoft.com/office/drawing/2014/main" id="{17877B0F-917F-4787-A9F2-ED5DDD14E6AF}"/>
              </a:ext>
            </a:extLst>
          </p:cNvPr>
          <p:cNvCxnSpPr>
            <a:cxnSpLocks/>
          </p:cNvCxnSpPr>
          <p:nvPr/>
        </p:nvCxnSpPr>
        <p:spPr>
          <a:xfrm flipH="1">
            <a:off x="7732856" y="5445591"/>
            <a:ext cx="326595" cy="436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D264781-FAE9-4DE8-B90C-A093D875D968}"/>
              </a:ext>
            </a:extLst>
          </p:cNvPr>
          <p:cNvSpPr txBox="1"/>
          <p:nvPr/>
        </p:nvSpPr>
        <p:spPr>
          <a:xfrm>
            <a:off x="6781357" y="5415861"/>
            <a:ext cx="1206759" cy="276999"/>
          </a:xfrm>
          <a:prstGeom prst="rect">
            <a:avLst/>
          </a:prstGeom>
          <a:noFill/>
        </p:spPr>
        <p:txBody>
          <a:bodyPr wrap="square" rtlCol="0">
            <a:spAutoFit/>
          </a:bodyPr>
          <a:lstStyle/>
          <a:p>
            <a:pPr defTabSz="1219170">
              <a:buClr>
                <a:srgbClr val="000000"/>
              </a:buClr>
            </a:pPr>
            <a:r>
              <a:rPr lang="nb-NO" sz="1200" b="1" kern="0">
                <a:solidFill>
                  <a:srgbClr val="F1AE3E"/>
                </a:solidFill>
                <a:latin typeface="Arial"/>
                <a:cs typeface="Arial"/>
                <a:sym typeface="Arial"/>
              </a:rPr>
              <a:t>HVORFOR</a:t>
            </a:r>
          </a:p>
        </p:txBody>
      </p:sp>
    </p:spTree>
    <p:extLst>
      <p:ext uri="{BB962C8B-B14F-4D97-AF65-F5344CB8AC3E}">
        <p14:creationId xmlns:p14="http://schemas.microsoft.com/office/powerpoint/2010/main" val="1053836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cTn>
                              </p:par>
                              <p:par>
                                <p:cTn id="80" presetID="10" presetClass="entr" presetSubtype="0" fill="hold"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500"/>
                                        <p:tgtEl>
                                          <p:spTgt spid="5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fade">
                                      <p:cBhvr>
                                        <p:cTn id="8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7" grpId="0" animBg="1"/>
      <p:bldP spid="18" grpId="0"/>
      <p:bldP spid="26" grpId="0"/>
      <p:bldP spid="27" grpId="0"/>
      <p:bldP spid="31" grpId="0"/>
      <p:bldP spid="32" grpId="0"/>
      <p:bldP spid="38" grpId="0"/>
      <p:bldP spid="43" grpId="0" animBg="1"/>
      <p:bldP spid="44" grpId="0" animBg="1"/>
      <p:bldP spid="47" grpId="0" animBg="1"/>
      <p:bldP spid="48" grpId="0" animBg="1"/>
      <p:bldP spid="49" grpId="0" animBg="1"/>
      <p:bldP spid="53" grpId="0" animBg="1"/>
      <p:bldP spid="5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564038-E095-48BF-B3BE-88978B9A7DE5}"/>
              </a:ext>
            </a:extLst>
          </p:cNvPr>
          <p:cNvSpPr>
            <a:spLocks noGrp="1"/>
          </p:cNvSpPr>
          <p:nvPr>
            <p:ph type="title"/>
          </p:nvPr>
        </p:nvSpPr>
        <p:spPr>
          <a:xfrm>
            <a:off x="451800" y="407467"/>
            <a:ext cx="5240400" cy="2075900"/>
          </a:xfrm>
        </p:spPr>
        <p:txBody>
          <a:bodyPr>
            <a:normAutofit/>
          </a:bodyPr>
          <a:lstStyle/>
          <a:p>
            <a:r>
              <a:rPr lang="nb-NO" sz="2667"/>
              <a:t>Problem: Gi pasientene ny time mens de er til kontroll  </a:t>
            </a:r>
          </a:p>
        </p:txBody>
      </p:sp>
      <p:sp>
        <p:nvSpPr>
          <p:cNvPr id="3" name="TextBox 2">
            <a:extLst>
              <a:ext uri="{FF2B5EF4-FFF2-40B4-BE49-F238E27FC236}">
                <a16:creationId xmlns:a16="http://schemas.microsoft.com/office/drawing/2014/main" id="{455A6B81-3F4E-40A2-81D3-AB747E3FF0C6}"/>
              </a:ext>
            </a:extLst>
          </p:cNvPr>
          <p:cNvSpPr txBox="1"/>
          <p:nvPr/>
        </p:nvSpPr>
        <p:spPr>
          <a:xfrm>
            <a:off x="310551" y="2898476"/>
            <a:ext cx="5704935" cy="2575770"/>
          </a:xfrm>
          <a:prstGeom prst="rect">
            <a:avLst/>
          </a:prstGeom>
          <a:noFill/>
        </p:spPr>
        <p:txBody>
          <a:bodyPr wrap="square" rtlCol="0">
            <a:spAutoFit/>
          </a:bodyPr>
          <a:lstStyle/>
          <a:p>
            <a:pPr marL="152396" defTabSz="1219170">
              <a:buClr>
                <a:srgbClr val="000000"/>
              </a:buClr>
            </a:pPr>
            <a:r>
              <a:rPr lang="nb-NO" sz="1467" b="1" kern="0">
                <a:solidFill>
                  <a:srgbClr val="042827"/>
                </a:solidFill>
                <a:latin typeface="Open Sans" panose="020B0604020202020204" charset="0"/>
                <a:cs typeface="Open Sans" panose="020B0604020202020204" charset="0"/>
                <a:sym typeface="Arial"/>
              </a:rPr>
              <a:t>4. Hvorfor </a:t>
            </a:r>
            <a:r>
              <a:rPr lang="nb-NO" sz="1467" kern="0">
                <a:solidFill>
                  <a:srgbClr val="042827"/>
                </a:solidFill>
                <a:latin typeface="Open Sans" panose="020B0604020202020204" charset="0"/>
                <a:cs typeface="Open Sans" panose="020B0604020202020204" charset="0"/>
                <a:sym typeface="Arial"/>
              </a:rPr>
              <a:t>stoler ikke de ansatte på legens ukeplan? </a:t>
            </a:r>
          </a:p>
          <a:p>
            <a:pPr marL="152396" defTabSz="1219170">
              <a:buClr>
                <a:srgbClr val="000000"/>
              </a:buClr>
            </a:pPr>
            <a:r>
              <a:rPr lang="nb-NO" sz="1467" b="1" kern="0">
                <a:solidFill>
                  <a:srgbClr val="042827"/>
                </a:solidFill>
                <a:latin typeface="Open Sans" panose="020B0604020202020204" charset="0"/>
                <a:cs typeface="Open Sans" panose="020B0604020202020204" charset="0"/>
                <a:sym typeface="Arial"/>
              </a:rPr>
              <a:t>Årsak: </a:t>
            </a:r>
            <a:r>
              <a:rPr lang="nb-NO" sz="1467" kern="0">
                <a:solidFill>
                  <a:srgbClr val="042827"/>
                </a:solidFill>
                <a:latin typeface="Open Sans" panose="020B0604020202020204" charset="0"/>
                <a:cs typeface="Open Sans" panose="020B0604020202020204" charset="0"/>
                <a:sym typeface="Arial"/>
              </a:rPr>
              <a:t>Fordi vi opplever gang på gang at det er </a:t>
            </a:r>
          </a:p>
          <a:p>
            <a:pPr marL="152396" defTabSz="1219170">
              <a:buClr>
                <a:srgbClr val="000000"/>
              </a:buClr>
            </a:pPr>
            <a:r>
              <a:rPr lang="nb-NO" sz="1467" kern="0">
                <a:solidFill>
                  <a:srgbClr val="042827"/>
                </a:solidFill>
                <a:latin typeface="Open Sans" panose="020B0604020202020204" charset="0"/>
                <a:cs typeface="Open Sans" panose="020B0604020202020204" charset="0"/>
                <a:sym typeface="Arial"/>
              </a:rPr>
              <a:t>feilregistreringer i ukeplanene til legene. </a:t>
            </a:r>
          </a:p>
          <a:p>
            <a:pPr marL="152396" defTabSz="1219170">
              <a:buClr>
                <a:srgbClr val="000000"/>
              </a:buClr>
            </a:pPr>
            <a:endParaRPr lang="nb-NO" sz="1467" kern="0">
              <a:solidFill>
                <a:srgbClr val="042827"/>
              </a:solidFill>
              <a:latin typeface="Open Sans" panose="020B0604020202020204" charset="0"/>
              <a:cs typeface="Open Sans" panose="020B0604020202020204" charset="0"/>
              <a:sym typeface="Arial"/>
            </a:endParaRPr>
          </a:p>
          <a:p>
            <a:pPr marL="152396" defTabSz="1219170">
              <a:buClr>
                <a:srgbClr val="000000"/>
              </a:buClr>
            </a:pPr>
            <a:endParaRPr lang="nb-NO" sz="1467" kern="0">
              <a:solidFill>
                <a:srgbClr val="042827"/>
              </a:solidFill>
              <a:latin typeface="Open Sans" panose="020B0604020202020204" charset="0"/>
              <a:cs typeface="Open Sans" panose="020B0604020202020204" charset="0"/>
              <a:sym typeface="Arial"/>
            </a:endParaRPr>
          </a:p>
          <a:p>
            <a:pPr marL="152396" defTabSz="1219170">
              <a:buClr>
                <a:srgbClr val="000000"/>
              </a:buClr>
            </a:pPr>
            <a:r>
              <a:rPr lang="nb-NO" sz="1467" b="1" kern="0">
                <a:solidFill>
                  <a:srgbClr val="042827"/>
                </a:solidFill>
                <a:latin typeface="Open Sans" panose="020B0604020202020204" charset="0"/>
                <a:cs typeface="Open Sans" panose="020B0604020202020204" charset="0"/>
                <a:sym typeface="Arial"/>
              </a:rPr>
              <a:t>5. Hvorfor </a:t>
            </a:r>
            <a:r>
              <a:rPr lang="nb-NO" sz="1467" kern="0">
                <a:solidFill>
                  <a:srgbClr val="042827"/>
                </a:solidFill>
                <a:latin typeface="Open Sans" panose="020B0604020202020204" charset="0"/>
                <a:cs typeface="Open Sans" panose="020B0604020202020204" charset="0"/>
                <a:sym typeface="Arial"/>
              </a:rPr>
              <a:t>er det gang på gang feilregistrering i </a:t>
            </a:r>
          </a:p>
          <a:p>
            <a:pPr marL="152396" defTabSz="1219170">
              <a:buClr>
                <a:srgbClr val="000000"/>
              </a:buClr>
            </a:pPr>
            <a:r>
              <a:rPr lang="nb-NO" sz="1467" kern="0">
                <a:solidFill>
                  <a:srgbClr val="042827"/>
                </a:solidFill>
                <a:latin typeface="Open Sans" panose="020B0604020202020204" charset="0"/>
                <a:cs typeface="Open Sans" panose="020B0604020202020204" charset="0"/>
                <a:sym typeface="Arial"/>
              </a:rPr>
              <a:t>ukeplanene? </a:t>
            </a:r>
          </a:p>
          <a:p>
            <a:pPr marL="152396" defTabSz="1219170">
              <a:buClr>
                <a:srgbClr val="000000"/>
              </a:buClr>
            </a:pPr>
            <a:r>
              <a:rPr lang="nb-NO" sz="1467" b="1" kern="0">
                <a:solidFill>
                  <a:srgbClr val="042827"/>
                </a:solidFill>
                <a:latin typeface="Open Sans" panose="020B0604020202020204" charset="0"/>
                <a:cs typeface="Open Sans" panose="020B0604020202020204" charset="0"/>
                <a:sym typeface="Arial"/>
              </a:rPr>
              <a:t>Årsak: </a:t>
            </a:r>
            <a:r>
              <a:rPr lang="nb-NO" sz="1467" kern="0">
                <a:solidFill>
                  <a:srgbClr val="042827"/>
                </a:solidFill>
                <a:latin typeface="Open Sans" panose="020B0604020202020204" charset="0"/>
                <a:cs typeface="Open Sans" panose="020B0604020202020204" charset="0"/>
                <a:sym typeface="Arial"/>
              </a:rPr>
              <a:t>Fordi legene ikke har fått opplæring i hvordan de </a:t>
            </a:r>
          </a:p>
          <a:p>
            <a:pPr marL="152396" defTabSz="1219170">
              <a:buClr>
                <a:srgbClr val="000000"/>
              </a:buClr>
            </a:pPr>
            <a:r>
              <a:rPr lang="nb-NO" sz="1467" kern="0">
                <a:solidFill>
                  <a:srgbClr val="042827"/>
                </a:solidFill>
                <a:latin typeface="Open Sans" panose="020B0604020202020204" charset="0"/>
                <a:cs typeface="Open Sans" panose="020B0604020202020204" charset="0"/>
                <a:sym typeface="Arial"/>
              </a:rPr>
              <a:t>skal registrere riktig i det elektroniske journalsystemet. </a:t>
            </a:r>
          </a:p>
          <a:p>
            <a:pPr marL="152396" defTabSz="1219170">
              <a:buClr>
                <a:srgbClr val="000000"/>
              </a:buClr>
            </a:pPr>
            <a:endParaRPr lang="nb-NO" sz="1467" kern="0">
              <a:solidFill>
                <a:srgbClr val="042827"/>
              </a:solidFill>
              <a:latin typeface="Open Sans" panose="020B0604020202020204" charset="0"/>
              <a:cs typeface="Open Sans" panose="020B0604020202020204" charset="0"/>
              <a:sym typeface="Arial"/>
            </a:endParaRPr>
          </a:p>
          <a:p>
            <a:pPr defTabSz="1219170">
              <a:buClr>
                <a:srgbClr val="000000"/>
              </a:buClr>
            </a:pPr>
            <a:endParaRPr lang="nb-NO" sz="1467" kern="0">
              <a:solidFill>
                <a:srgbClr val="042827"/>
              </a:solidFill>
              <a:latin typeface="Open Sans" panose="020B0604020202020204" charset="0"/>
              <a:cs typeface="Open Sans" panose="020B0604020202020204" charset="0"/>
              <a:sym typeface="Arial"/>
            </a:endParaRPr>
          </a:p>
        </p:txBody>
      </p:sp>
      <p:sp>
        <p:nvSpPr>
          <p:cNvPr id="2" name="Rectangle 1">
            <a:extLst>
              <a:ext uri="{FF2B5EF4-FFF2-40B4-BE49-F238E27FC236}">
                <a16:creationId xmlns:a16="http://schemas.microsoft.com/office/drawing/2014/main" id="{CE09FDE6-09B0-47A8-B04F-C4727B3A173F}"/>
              </a:ext>
            </a:extLst>
          </p:cNvPr>
          <p:cNvSpPr/>
          <p:nvPr/>
        </p:nvSpPr>
        <p:spPr>
          <a:xfrm>
            <a:off x="7634631" y="986078"/>
            <a:ext cx="2015413" cy="276999"/>
          </a:xfrm>
          <a:prstGeom prst="rect">
            <a:avLst/>
          </a:prstGeom>
          <a:solidFill>
            <a:schemeClr val="bg1"/>
          </a:solidFill>
        </p:spPr>
        <p:txBody>
          <a:bodyPr wrap="square">
            <a:spAutoFit/>
          </a:bodyPr>
          <a:lstStyle/>
          <a:p>
            <a:pPr defTabSz="1219170">
              <a:buClr>
                <a:srgbClr val="000000"/>
              </a:buClr>
            </a:pPr>
            <a:r>
              <a:rPr lang="nb-NO" sz="1200" kern="0">
                <a:solidFill>
                  <a:srgbClr val="000000"/>
                </a:solidFill>
                <a:latin typeface="Arial"/>
                <a:cs typeface="Arial"/>
                <a:sym typeface="Arial"/>
              </a:rPr>
              <a:t>pasienter ønsker ikke</a:t>
            </a:r>
          </a:p>
        </p:txBody>
      </p:sp>
      <p:sp>
        <p:nvSpPr>
          <p:cNvPr id="11" name="Oval 10">
            <a:extLst>
              <a:ext uri="{FF2B5EF4-FFF2-40B4-BE49-F238E27FC236}">
                <a16:creationId xmlns:a16="http://schemas.microsoft.com/office/drawing/2014/main" id="{46CC70B7-FBD9-4E67-8924-B1867649F07A}"/>
              </a:ext>
            </a:extLst>
          </p:cNvPr>
          <p:cNvSpPr/>
          <p:nvPr/>
        </p:nvSpPr>
        <p:spPr>
          <a:xfrm>
            <a:off x="9824450" y="1975501"/>
            <a:ext cx="414693" cy="39429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sp>
        <p:nvSpPr>
          <p:cNvPr id="12" name="Oval 11">
            <a:extLst>
              <a:ext uri="{FF2B5EF4-FFF2-40B4-BE49-F238E27FC236}">
                <a16:creationId xmlns:a16="http://schemas.microsoft.com/office/drawing/2014/main" id="{C83BC90F-9E99-4097-BF3E-8078E017E967}"/>
              </a:ext>
            </a:extLst>
          </p:cNvPr>
          <p:cNvSpPr/>
          <p:nvPr/>
        </p:nvSpPr>
        <p:spPr>
          <a:xfrm>
            <a:off x="8601782" y="3218069"/>
            <a:ext cx="414693" cy="39429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sp>
        <p:nvSpPr>
          <p:cNvPr id="14" name="Oval 13">
            <a:extLst>
              <a:ext uri="{FF2B5EF4-FFF2-40B4-BE49-F238E27FC236}">
                <a16:creationId xmlns:a16="http://schemas.microsoft.com/office/drawing/2014/main" id="{A66BE693-1C35-46EC-BFB1-9CB2BA189767}"/>
              </a:ext>
            </a:extLst>
          </p:cNvPr>
          <p:cNvSpPr/>
          <p:nvPr/>
        </p:nvSpPr>
        <p:spPr>
          <a:xfrm>
            <a:off x="5739163" y="7491440"/>
            <a:ext cx="671805" cy="64692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cxnSp>
        <p:nvCxnSpPr>
          <p:cNvPr id="15" name="Straight Arrow Connector 14">
            <a:extLst>
              <a:ext uri="{FF2B5EF4-FFF2-40B4-BE49-F238E27FC236}">
                <a16:creationId xmlns:a16="http://schemas.microsoft.com/office/drawing/2014/main" id="{95D423BC-E7C3-4EF1-BC18-34030AD3791C}"/>
              </a:ext>
            </a:extLst>
          </p:cNvPr>
          <p:cNvCxnSpPr>
            <a:cxnSpLocks/>
          </p:cNvCxnSpPr>
          <p:nvPr/>
        </p:nvCxnSpPr>
        <p:spPr>
          <a:xfrm>
            <a:off x="9425988" y="66124"/>
            <a:ext cx="325528" cy="427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34DFA60-95CC-4B42-8A34-7188729CE574}"/>
              </a:ext>
            </a:extLst>
          </p:cNvPr>
          <p:cNvCxnSpPr/>
          <p:nvPr/>
        </p:nvCxnSpPr>
        <p:spPr>
          <a:xfrm>
            <a:off x="10791178" y="1494468"/>
            <a:ext cx="414693" cy="398112"/>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D92B92B1-DA08-432A-AAC4-80107F508859}"/>
              </a:ext>
            </a:extLst>
          </p:cNvPr>
          <p:cNvSpPr/>
          <p:nvPr/>
        </p:nvSpPr>
        <p:spPr>
          <a:xfrm>
            <a:off x="11205871" y="1943475"/>
            <a:ext cx="414693" cy="394291"/>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sp>
        <p:nvSpPr>
          <p:cNvPr id="18" name="TextBox 17">
            <a:extLst>
              <a:ext uri="{FF2B5EF4-FFF2-40B4-BE49-F238E27FC236}">
                <a16:creationId xmlns:a16="http://schemas.microsoft.com/office/drawing/2014/main" id="{12248354-B725-4059-AD04-1B8613FD57BD}"/>
              </a:ext>
            </a:extLst>
          </p:cNvPr>
          <p:cNvSpPr txBox="1"/>
          <p:nvPr/>
        </p:nvSpPr>
        <p:spPr>
          <a:xfrm>
            <a:off x="9915325" y="-59650"/>
            <a:ext cx="1206760" cy="276999"/>
          </a:xfrm>
          <a:prstGeom prst="rect">
            <a:avLst/>
          </a:prstGeom>
          <a:noFill/>
        </p:spPr>
        <p:txBody>
          <a:bodyPr wrap="square" rtlCol="0">
            <a:spAutoFit/>
          </a:bodyPr>
          <a:lstStyle/>
          <a:p>
            <a:pPr defTabSz="1219170">
              <a:buClr>
                <a:srgbClr val="000000"/>
              </a:buClr>
            </a:pPr>
            <a:r>
              <a:rPr lang="nb-NO" sz="1200" b="1" kern="0">
                <a:solidFill>
                  <a:srgbClr val="F1AE3E"/>
                </a:solidFill>
                <a:latin typeface="Arial"/>
                <a:cs typeface="Arial"/>
                <a:sym typeface="Arial"/>
              </a:rPr>
              <a:t>HVORFOR</a:t>
            </a:r>
            <a:r>
              <a:rPr lang="nb-NO" sz="1200" kern="0">
                <a:solidFill>
                  <a:srgbClr val="F1AE3E"/>
                </a:solidFill>
                <a:latin typeface="Arial"/>
                <a:cs typeface="Arial"/>
                <a:sym typeface="Arial"/>
              </a:rPr>
              <a:t> </a:t>
            </a:r>
          </a:p>
        </p:txBody>
      </p:sp>
      <p:cxnSp>
        <p:nvCxnSpPr>
          <p:cNvPr id="19" name="Straight Arrow Connector 18">
            <a:extLst>
              <a:ext uri="{FF2B5EF4-FFF2-40B4-BE49-F238E27FC236}">
                <a16:creationId xmlns:a16="http://schemas.microsoft.com/office/drawing/2014/main" id="{76DA597C-4210-4603-B1B9-0C8E95F87C6A}"/>
              </a:ext>
            </a:extLst>
          </p:cNvPr>
          <p:cNvCxnSpPr>
            <a:cxnSpLocks/>
          </p:cNvCxnSpPr>
          <p:nvPr/>
        </p:nvCxnSpPr>
        <p:spPr>
          <a:xfrm flipH="1">
            <a:off x="8940197" y="75572"/>
            <a:ext cx="293139" cy="412557"/>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70A6A74-36D9-446D-B9FC-966DBF0BFBCD}"/>
              </a:ext>
            </a:extLst>
          </p:cNvPr>
          <p:cNvCxnSpPr>
            <a:cxnSpLocks/>
          </p:cNvCxnSpPr>
          <p:nvPr/>
        </p:nvCxnSpPr>
        <p:spPr>
          <a:xfrm>
            <a:off x="10386532" y="2720451"/>
            <a:ext cx="358633" cy="440543"/>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78B6959-F902-4E88-B171-5BF4FB137000}"/>
              </a:ext>
            </a:extLst>
          </p:cNvPr>
          <p:cNvSpPr/>
          <p:nvPr/>
        </p:nvSpPr>
        <p:spPr>
          <a:xfrm>
            <a:off x="10733666" y="3160993"/>
            <a:ext cx="414693" cy="394291"/>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cxnSp>
        <p:nvCxnSpPr>
          <p:cNvPr id="22" name="Straight Arrow Connector 21">
            <a:extLst>
              <a:ext uri="{FF2B5EF4-FFF2-40B4-BE49-F238E27FC236}">
                <a16:creationId xmlns:a16="http://schemas.microsoft.com/office/drawing/2014/main" id="{F3B2DE56-6EA9-4D3C-82D1-8AFD6308A1E9}"/>
              </a:ext>
            </a:extLst>
          </p:cNvPr>
          <p:cNvCxnSpPr>
            <a:cxnSpLocks/>
          </p:cNvCxnSpPr>
          <p:nvPr/>
        </p:nvCxnSpPr>
        <p:spPr>
          <a:xfrm flipH="1">
            <a:off x="10197845" y="1488335"/>
            <a:ext cx="351347" cy="377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C91E84C-EE06-46E4-9666-FFCDE100F9F6}"/>
              </a:ext>
            </a:extLst>
          </p:cNvPr>
          <p:cNvCxnSpPr>
            <a:cxnSpLocks/>
          </p:cNvCxnSpPr>
          <p:nvPr/>
        </p:nvCxnSpPr>
        <p:spPr>
          <a:xfrm flipH="1">
            <a:off x="9016475" y="2734630"/>
            <a:ext cx="326595" cy="436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FA27AB8-6694-45AC-9CE0-AEEB11D7B352}"/>
              </a:ext>
            </a:extLst>
          </p:cNvPr>
          <p:cNvCxnSpPr>
            <a:cxnSpLocks/>
            <a:endCxn id="14" idx="7"/>
          </p:cNvCxnSpPr>
          <p:nvPr/>
        </p:nvCxnSpPr>
        <p:spPr>
          <a:xfrm flipH="1">
            <a:off x="6312585" y="7286252"/>
            <a:ext cx="287140" cy="299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21F784C-4012-48BE-8370-E87552C07D47}"/>
              </a:ext>
            </a:extLst>
          </p:cNvPr>
          <p:cNvSpPr txBox="1"/>
          <p:nvPr/>
        </p:nvSpPr>
        <p:spPr>
          <a:xfrm>
            <a:off x="9179773" y="1429013"/>
            <a:ext cx="1206759" cy="276999"/>
          </a:xfrm>
          <a:prstGeom prst="rect">
            <a:avLst/>
          </a:prstGeom>
          <a:noFill/>
        </p:spPr>
        <p:txBody>
          <a:bodyPr wrap="square" rtlCol="0">
            <a:spAutoFit/>
          </a:bodyPr>
          <a:lstStyle/>
          <a:p>
            <a:pPr defTabSz="1219170">
              <a:buClr>
                <a:srgbClr val="000000"/>
              </a:buClr>
            </a:pPr>
            <a:r>
              <a:rPr lang="nb-NO" sz="1200" b="1" kern="0">
                <a:solidFill>
                  <a:srgbClr val="F1AE3E"/>
                </a:solidFill>
                <a:latin typeface="Arial"/>
                <a:cs typeface="Arial"/>
                <a:sym typeface="Arial"/>
              </a:rPr>
              <a:t>HVORFOR</a:t>
            </a:r>
          </a:p>
        </p:txBody>
      </p:sp>
      <p:sp>
        <p:nvSpPr>
          <p:cNvPr id="27" name="TextBox 26">
            <a:extLst>
              <a:ext uri="{FF2B5EF4-FFF2-40B4-BE49-F238E27FC236}">
                <a16:creationId xmlns:a16="http://schemas.microsoft.com/office/drawing/2014/main" id="{F86C25EF-4ED0-4CD6-90D4-022A56037852}"/>
              </a:ext>
            </a:extLst>
          </p:cNvPr>
          <p:cNvSpPr txBox="1"/>
          <p:nvPr/>
        </p:nvSpPr>
        <p:spPr>
          <a:xfrm>
            <a:off x="8064975" y="2704900"/>
            <a:ext cx="1206759" cy="276999"/>
          </a:xfrm>
          <a:prstGeom prst="rect">
            <a:avLst/>
          </a:prstGeom>
          <a:noFill/>
        </p:spPr>
        <p:txBody>
          <a:bodyPr wrap="square" rtlCol="0">
            <a:spAutoFit/>
          </a:bodyPr>
          <a:lstStyle/>
          <a:p>
            <a:pPr defTabSz="1219170">
              <a:buClr>
                <a:srgbClr val="000000"/>
              </a:buClr>
            </a:pPr>
            <a:r>
              <a:rPr lang="nb-NO" sz="1200" b="1" kern="0">
                <a:solidFill>
                  <a:srgbClr val="F1AE3E"/>
                </a:solidFill>
                <a:latin typeface="Arial"/>
                <a:cs typeface="Arial"/>
                <a:sym typeface="Arial"/>
              </a:rPr>
              <a:t>HVORFOR</a:t>
            </a:r>
          </a:p>
        </p:txBody>
      </p:sp>
      <p:sp>
        <p:nvSpPr>
          <p:cNvPr id="29" name="TextBox 28">
            <a:extLst>
              <a:ext uri="{FF2B5EF4-FFF2-40B4-BE49-F238E27FC236}">
                <a16:creationId xmlns:a16="http://schemas.microsoft.com/office/drawing/2014/main" id="{2AE01A9C-694B-4DAF-B037-D083B6E303E0}"/>
              </a:ext>
            </a:extLst>
          </p:cNvPr>
          <p:cNvSpPr txBox="1"/>
          <p:nvPr/>
        </p:nvSpPr>
        <p:spPr>
          <a:xfrm>
            <a:off x="6153861" y="7033680"/>
            <a:ext cx="1206759" cy="318100"/>
          </a:xfrm>
          <a:prstGeom prst="rect">
            <a:avLst/>
          </a:prstGeom>
          <a:noFill/>
        </p:spPr>
        <p:txBody>
          <a:bodyPr wrap="square" rtlCol="0">
            <a:spAutoFit/>
          </a:bodyPr>
          <a:lstStyle/>
          <a:p>
            <a:pPr defTabSz="1219170">
              <a:buClr>
                <a:srgbClr val="000000"/>
              </a:buClr>
            </a:pPr>
            <a:r>
              <a:rPr lang="nb-NO" sz="1467" b="1" kern="0">
                <a:solidFill>
                  <a:srgbClr val="F1AE3E"/>
                </a:solidFill>
                <a:latin typeface="Arial"/>
                <a:cs typeface="Arial"/>
                <a:sym typeface="Arial"/>
              </a:rPr>
              <a:t>HVORFOR</a:t>
            </a:r>
          </a:p>
        </p:txBody>
      </p:sp>
      <p:sp>
        <p:nvSpPr>
          <p:cNvPr id="30" name="TextBox 29">
            <a:extLst>
              <a:ext uri="{FF2B5EF4-FFF2-40B4-BE49-F238E27FC236}">
                <a16:creationId xmlns:a16="http://schemas.microsoft.com/office/drawing/2014/main" id="{AC3CF8E3-6B2A-4D95-9C2B-20F253B336C0}"/>
              </a:ext>
            </a:extLst>
          </p:cNvPr>
          <p:cNvSpPr txBox="1"/>
          <p:nvPr/>
        </p:nvSpPr>
        <p:spPr>
          <a:xfrm>
            <a:off x="10602491" y="2686269"/>
            <a:ext cx="1206759" cy="276999"/>
          </a:xfrm>
          <a:prstGeom prst="rect">
            <a:avLst/>
          </a:prstGeom>
          <a:noFill/>
          <a:ln>
            <a:noFill/>
          </a:ln>
        </p:spPr>
        <p:txBody>
          <a:bodyPr wrap="square" rtlCol="0">
            <a:spAutoFit/>
          </a:bodyPr>
          <a:lstStyle/>
          <a:p>
            <a:pPr defTabSz="1219170">
              <a:buClr>
                <a:srgbClr val="000000"/>
              </a:buClr>
            </a:pPr>
            <a:r>
              <a:rPr lang="nb-NO" sz="1200" b="1" kern="0">
                <a:solidFill>
                  <a:srgbClr val="5B6670"/>
                </a:solidFill>
                <a:latin typeface="Arial"/>
                <a:cs typeface="Arial"/>
                <a:sym typeface="Arial"/>
              </a:rPr>
              <a:t>HVORFOR</a:t>
            </a:r>
          </a:p>
        </p:txBody>
      </p:sp>
      <p:sp>
        <p:nvSpPr>
          <p:cNvPr id="31" name="TextBox 30">
            <a:extLst>
              <a:ext uri="{FF2B5EF4-FFF2-40B4-BE49-F238E27FC236}">
                <a16:creationId xmlns:a16="http://schemas.microsoft.com/office/drawing/2014/main" id="{922CFB19-F8A4-4EF7-904A-1BA809030FC5}"/>
              </a:ext>
            </a:extLst>
          </p:cNvPr>
          <p:cNvSpPr txBox="1"/>
          <p:nvPr/>
        </p:nvSpPr>
        <p:spPr>
          <a:xfrm>
            <a:off x="7694642" y="-71422"/>
            <a:ext cx="1206759" cy="276999"/>
          </a:xfrm>
          <a:prstGeom prst="rect">
            <a:avLst/>
          </a:prstGeom>
          <a:noFill/>
          <a:ln>
            <a:noFill/>
          </a:ln>
        </p:spPr>
        <p:txBody>
          <a:bodyPr wrap="square" rtlCol="0">
            <a:spAutoFit/>
          </a:bodyPr>
          <a:lstStyle/>
          <a:p>
            <a:pPr defTabSz="1219170">
              <a:buClr>
                <a:srgbClr val="000000"/>
              </a:buClr>
            </a:pPr>
            <a:r>
              <a:rPr lang="nb-NO" sz="1200" b="1" kern="0">
                <a:solidFill>
                  <a:srgbClr val="5B6670"/>
                </a:solidFill>
                <a:latin typeface="Arial"/>
                <a:cs typeface="Arial"/>
                <a:sym typeface="Arial"/>
              </a:rPr>
              <a:t>HVORFOR</a:t>
            </a:r>
          </a:p>
        </p:txBody>
      </p:sp>
      <p:sp>
        <p:nvSpPr>
          <p:cNvPr id="32" name="TextBox 31">
            <a:extLst>
              <a:ext uri="{FF2B5EF4-FFF2-40B4-BE49-F238E27FC236}">
                <a16:creationId xmlns:a16="http://schemas.microsoft.com/office/drawing/2014/main" id="{01E54FDE-6976-4C1C-B7BE-8FD0C64F8EAD}"/>
              </a:ext>
            </a:extLst>
          </p:cNvPr>
          <p:cNvSpPr txBox="1"/>
          <p:nvPr/>
        </p:nvSpPr>
        <p:spPr>
          <a:xfrm>
            <a:off x="11086923" y="1373150"/>
            <a:ext cx="1206759" cy="276999"/>
          </a:xfrm>
          <a:prstGeom prst="rect">
            <a:avLst/>
          </a:prstGeom>
          <a:noFill/>
          <a:ln>
            <a:noFill/>
          </a:ln>
        </p:spPr>
        <p:txBody>
          <a:bodyPr wrap="square" rtlCol="0">
            <a:spAutoFit/>
          </a:bodyPr>
          <a:lstStyle/>
          <a:p>
            <a:pPr defTabSz="1219170">
              <a:buClr>
                <a:srgbClr val="000000"/>
              </a:buClr>
            </a:pPr>
            <a:r>
              <a:rPr lang="nb-NO" sz="1200" b="1" kern="0">
                <a:solidFill>
                  <a:srgbClr val="5B6670"/>
                </a:solidFill>
                <a:latin typeface="Arial"/>
                <a:cs typeface="Arial"/>
                <a:sym typeface="Arial"/>
              </a:rPr>
              <a:t>HVORFOR</a:t>
            </a:r>
          </a:p>
        </p:txBody>
      </p:sp>
      <p:sp>
        <p:nvSpPr>
          <p:cNvPr id="33" name="TextBox 32">
            <a:extLst>
              <a:ext uri="{FF2B5EF4-FFF2-40B4-BE49-F238E27FC236}">
                <a16:creationId xmlns:a16="http://schemas.microsoft.com/office/drawing/2014/main" id="{8F0E13AC-BFE1-4193-B974-19A684534E37}"/>
              </a:ext>
            </a:extLst>
          </p:cNvPr>
          <p:cNvSpPr txBox="1"/>
          <p:nvPr/>
        </p:nvSpPr>
        <p:spPr>
          <a:xfrm>
            <a:off x="7201163" y="7053107"/>
            <a:ext cx="2386563" cy="318100"/>
          </a:xfrm>
          <a:prstGeom prst="rect">
            <a:avLst/>
          </a:prstGeom>
          <a:noFill/>
        </p:spPr>
        <p:txBody>
          <a:bodyPr wrap="square" rtlCol="0">
            <a:spAutoFit/>
          </a:bodyPr>
          <a:lstStyle/>
          <a:p>
            <a:pPr defTabSz="1219170">
              <a:buClr>
                <a:srgbClr val="000000"/>
              </a:buClr>
            </a:pPr>
            <a:r>
              <a:rPr lang="nb-NO" sz="1467" b="1" kern="0">
                <a:solidFill>
                  <a:srgbClr val="F1AE3E"/>
                </a:solidFill>
                <a:latin typeface="Arial"/>
                <a:cs typeface="Arial"/>
                <a:sym typeface="Arial"/>
              </a:rPr>
              <a:t>Det egentlige problemet</a:t>
            </a:r>
          </a:p>
        </p:txBody>
      </p:sp>
      <p:cxnSp>
        <p:nvCxnSpPr>
          <p:cNvPr id="34" name="Straight Arrow Connector 33">
            <a:extLst>
              <a:ext uri="{FF2B5EF4-FFF2-40B4-BE49-F238E27FC236}">
                <a16:creationId xmlns:a16="http://schemas.microsoft.com/office/drawing/2014/main" id="{9CAA382A-7B0F-447D-B35C-B2D49445EEC4}"/>
              </a:ext>
            </a:extLst>
          </p:cNvPr>
          <p:cNvCxnSpPr>
            <a:cxnSpLocks/>
            <a:stCxn id="33" idx="1"/>
          </p:cNvCxnSpPr>
          <p:nvPr/>
        </p:nvCxnSpPr>
        <p:spPr>
          <a:xfrm flipH="1">
            <a:off x="6993817" y="7212157"/>
            <a:ext cx="207346" cy="11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4446414-87B1-451E-A374-B4AFB97F819B}"/>
              </a:ext>
            </a:extLst>
          </p:cNvPr>
          <p:cNvGrpSpPr/>
          <p:nvPr/>
        </p:nvGrpSpPr>
        <p:grpSpPr>
          <a:xfrm>
            <a:off x="9076676" y="-1296761"/>
            <a:ext cx="970381" cy="646923"/>
            <a:chOff x="6308892" y="343753"/>
            <a:chExt cx="727786" cy="485192"/>
          </a:xfrm>
        </p:grpSpPr>
        <p:sp>
          <p:nvSpPr>
            <p:cNvPr id="10" name="Oval 9">
              <a:extLst>
                <a:ext uri="{FF2B5EF4-FFF2-40B4-BE49-F238E27FC236}">
                  <a16:creationId xmlns:a16="http://schemas.microsoft.com/office/drawing/2014/main" id="{BC2035E6-F820-4B27-83F1-B5323594CF75}"/>
                </a:ext>
              </a:extLst>
            </p:cNvPr>
            <p:cNvSpPr/>
            <p:nvPr/>
          </p:nvSpPr>
          <p:spPr>
            <a:xfrm>
              <a:off x="6419462" y="343753"/>
              <a:ext cx="503854" cy="485192"/>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b="1" kern="0">
                <a:solidFill>
                  <a:srgbClr val="FFFFFF"/>
                </a:solidFill>
                <a:latin typeface="Arial"/>
                <a:sym typeface="Arial"/>
              </a:endParaRPr>
            </a:p>
          </p:txBody>
        </p:sp>
        <p:sp>
          <p:nvSpPr>
            <p:cNvPr id="35" name="TextBox 34">
              <a:extLst>
                <a:ext uri="{FF2B5EF4-FFF2-40B4-BE49-F238E27FC236}">
                  <a16:creationId xmlns:a16="http://schemas.microsoft.com/office/drawing/2014/main" id="{CE723CA7-A665-42D0-9B2E-4180297CD9B7}"/>
                </a:ext>
              </a:extLst>
            </p:cNvPr>
            <p:cNvSpPr txBox="1"/>
            <p:nvPr/>
          </p:nvSpPr>
          <p:spPr>
            <a:xfrm>
              <a:off x="6308892" y="466695"/>
              <a:ext cx="727786" cy="223091"/>
            </a:xfrm>
            <a:prstGeom prst="rect">
              <a:avLst/>
            </a:prstGeom>
            <a:noFill/>
          </p:spPr>
          <p:txBody>
            <a:bodyPr wrap="square" rtlCol="0">
              <a:spAutoFit/>
            </a:bodyPr>
            <a:lstStyle/>
            <a:p>
              <a:pPr algn="ctr" defTabSz="1219170">
                <a:buClr>
                  <a:srgbClr val="000000"/>
                </a:buClr>
              </a:pPr>
              <a:r>
                <a:rPr lang="nb-NO" sz="1333" b="1" kern="0">
                  <a:solidFill>
                    <a:srgbClr val="FFFFFF"/>
                  </a:solidFill>
                  <a:latin typeface="Arial"/>
                  <a:cs typeface="Arial"/>
                  <a:sym typeface="Arial"/>
                </a:rPr>
                <a:t>Problem</a:t>
              </a:r>
            </a:p>
          </p:txBody>
        </p:sp>
      </p:grpSp>
      <p:sp>
        <p:nvSpPr>
          <p:cNvPr id="38" name="TextBox 37">
            <a:extLst>
              <a:ext uri="{FF2B5EF4-FFF2-40B4-BE49-F238E27FC236}">
                <a16:creationId xmlns:a16="http://schemas.microsoft.com/office/drawing/2014/main" id="{B8EC03CC-53C3-43BF-A2FF-41A49B372359}"/>
              </a:ext>
            </a:extLst>
          </p:cNvPr>
          <p:cNvSpPr txBox="1"/>
          <p:nvPr/>
        </p:nvSpPr>
        <p:spPr>
          <a:xfrm>
            <a:off x="8528653" y="-676392"/>
            <a:ext cx="2508995" cy="461665"/>
          </a:xfrm>
          <a:prstGeom prst="rect">
            <a:avLst/>
          </a:prstGeom>
          <a:noFill/>
        </p:spPr>
        <p:txBody>
          <a:bodyPr wrap="square" rtlCol="0">
            <a:spAutoFit/>
          </a:bodyPr>
          <a:lstStyle/>
          <a:p>
            <a:pPr defTabSz="1219170">
              <a:buClr>
                <a:srgbClr val="000000"/>
              </a:buClr>
            </a:pPr>
            <a:r>
              <a:rPr lang="nb-NO" sz="1200" kern="0">
                <a:solidFill>
                  <a:srgbClr val="042827"/>
                </a:solidFill>
                <a:latin typeface="Arial"/>
                <a:cs typeface="Arial"/>
                <a:sym typeface="Arial"/>
              </a:rPr>
              <a:t>Hvorfor klarer vi ikke å sette pasientene  rett på time?</a:t>
            </a:r>
          </a:p>
        </p:txBody>
      </p:sp>
      <p:sp>
        <p:nvSpPr>
          <p:cNvPr id="43" name="Rectangle 42">
            <a:extLst>
              <a:ext uri="{FF2B5EF4-FFF2-40B4-BE49-F238E27FC236}">
                <a16:creationId xmlns:a16="http://schemas.microsoft.com/office/drawing/2014/main" id="{FB83B326-7153-47F5-B7D2-F6ACD6B3B638}"/>
              </a:ext>
            </a:extLst>
          </p:cNvPr>
          <p:cNvSpPr/>
          <p:nvPr/>
        </p:nvSpPr>
        <p:spPr>
          <a:xfrm>
            <a:off x="9697645" y="988568"/>
            <a:ext cx="2187068" cy="276999"/>
          </a:xfrm>
          <a:prstGeom prst="rect">
            <a:avLst/>
          </a:prstGeom>
          <a:solidFill>
            <a:schemeClr val="bg1"/>
          </a:solidFill>
        </p:spPr>
        <p:txBody>
          <a:bodyPr wrap="square">
            <a:spAutoFit/>
          </a:bodyPr>
          <a:lstStyle/>
          <a:p>
            <a:pPr defTabSz="1219170">
              <a:buClr>
                <a:srgbClr val="000000"/>
              </a:buClr>
            </a:pPr>
            <a:r>
              <a:rPr lang="nb-NO" sz="1200" kern="0">
                <a:solidFill>
                  <a:srgbClr val="000000"/>
                </a:solidFill>
                <a:latin typeface="Arial"/>
                <a:cs typeface="Arial"/>
                <a:sym typeface="Arial"/>
              </a:rPr>
              <a:t>ikke tid til å finne ledig time</a:t>
            </a:r>
          </a:p>
        </p:txBody>
      </p:sp>
      <p:sp>
        <p:nvSpPr>
          <p:cNvPr id="44" name="Rectangle 43">
            <a:extLst>
              <a:ext uri="{FF2B5EF4-FFF2-40B4-BE49-F238E27FC236}">
                <a16:creationId xmlns:a16="http://schemas.microsoft.com/office/drawing/2014/main" id="{043767BC-B4D0-43B5-BF85-FE2A349E7E05}"/>
              </a:ext>
            </a:extLst>
          </p:cNvPr>
          <p:cNvSpPr/>
          <p:nvPr/>
        </p:nvSpPr>
        <p:spPr>
          <a:xfrm>
            <a:off x="9122580" y="2398324"/>
            <a:ext cx="1818433" cy="276999"/>
          </a:xfrm>
          <a:prstGeom prst="rect">
            <a:avLst/>
          </a:prstGeom>
          <a:solidFill>
            <a:schemeClr val="bg1"/>
          </a:solidFill>
        </p:spPr>
        <p:txBody>
          <a:bodyPr wrap="square">
            <a:spAutoFit/>
          </a:bodyPr>
          <a:lstStyle/>
          <a:p>
            <a:pPr defTabSz="1219170">
              <a:buClr>
                <a:srgbClr val="000000"/>
              </a:buClr>
            </a:pPr>
            <a:r>
              <a:rPr lang="nb-NO" sz="1200" kern="0">
                <a:solidFill>
                  <a:srgbClr val="000000"/>
                </a:solidFill>
                <a:latin typeface="Arial"/>
                <a:cs typeface="Arial"/>
                <a:sym typeface="Arial"/>
              </a:rPr>
              <a:t>Vi følger ikke rutinen</a:t>
            </a:r>
          </a:p>
        </p:txBody>
      </p:sp>
      <p:sp>
        <p:nvSpPr>
          <p:cNvPr id="47" name="Rectangle 46">
            <a:extLst>
              <a:ext uri="{FF2B5EF4-FFF2-40B4-BE49-F238E27FC236}">
                <a16:creationId xmlns:a16="http://schemas.microsoft.com/office/drawing/2014/main" id="{CB5BFFB0-F267-484F-8F05-3EE3B43F34F3}"/>
              </a:ext>
            </a:extLst>
          </p:cNvPr>
          <p:cNvSpPr/>
          <p:nvPr/>
        </p:nvSpPr>
        <p:spPr>
          <a:xfrm>
            <a:off x="7662673" y="3635282"/>
            <a:ext cx="2555049" cy="276999"/>
          </a:xfrm>
          <a:prstGeom prst="rect">
            <a:avLst/>
          </a:prstGeom>
          <a:solidFill>
            <a:schemeClr val="bg1"/>
          </a:solidFill>
        </p:spPr>
        <p:txBody>
          <a:bodyPr wrap="square">
            <a:spAutoFit/>
          </a:bodyPr>
          <a:lstStyle/>
          <a:p>
            <a:pPr defTabSz="1219170">
              <a:buClr>
                <a:srgbClr val="000000"/>
              </a:buClr>
            </a:pPr>
            <a:r>
              <a:rPr lang="nb-NO" sz="1200" b="1" kern="0">
                <a:solidFill>
                  <a:srgbClr val="000000"/>
                </a:solidFill>
                <a:latin typeface="Arial"/>
                <a:cs typeface="Arial"/>
                <a:sym typeface="Arial"/>
              </a:rPr>
              <a:t>Stoler ikke på legens ukeplaner</a:t>
            </a:r>
          </a:p>
        </p:txBody>
      </p:sp>
      <p:sp>
        <p:nvSpPr>
          <p:cNvPr id="48" name="Oval 47">
            <a:extLst>
              <a:ext uri="{FF2B5EF4-FFF2-40B4-BE49-F238E27FC236}">
                <a16:creationId xmlns:a16="http://schemas.microsoft.com/office/drawing/2014/main" id="{1389ED99-B1FE-493F-A77C-D64A047819AA}"/>
              </a:ext>
            </a:extLst>
          </p:cNvPr>
          <p:cNvSpPr/>
          <p:nvPr/>
        </p:nvSpPr>
        <p:spPr>
          <a:xfrm>
            <a:off x="9723259" y="548580"/>
            <a:ext cx="414693" cy="39429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sp>
        <p:nvSpPr>
          <p:cNvPr id="49" name="Oval 48">
            <a:extLst>
              <a:ext uri="{FF2B5EF4-FFF2-40B4-BE49-F238E27FC236}">
                <a16:creationId xmlns:a16="http://schemas.microsoft.com/office/drawing/2014/main" id="{93E98E8D-CBD1-452F-94A9-CFCFD16B228E}"/>
              </a:ext>
            </a:extLst>
          </p:cNvPr>
          <p:cNvSpPr/>
          <p:nvPr/>
        </p:nvSpPr>
        <p:spPr>
          <a:xfrm>
            <a:off x="8642338" y="552421"/>
            <a:ext cx="414693" cy="394291"/>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sp>
        <p:nvSpPr>
          <p:cNvPr id="53" name="Oval 52">
            <a:extLst>
              <a:ext uri="{FF2B5EF4-FFF2-40B4-BE49-F238E27FC236}">
                <a16:creationId xmlns:a16="http://schemas.microsoft.com/office/drawing/2014/main" id="{4A50E241-41E6-45DD-AF48-A06CEEF958CD}"/>
              </a:ext>
            </a:extLst>
          </p:cNvPr>
          <p:cNvSpPr/>
          <p:nvPr/>
        </p:nvSpPr>
        <p:spPr>
          <a:xfrm>
            <a:off x="7724555" y="4402569"/>
            <a:ext cx="414693" cy="39429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cxnSp>
        <p:nvCxnSpPr>
          <p:cNvPr id="54" name="Straight Arrow Connector 53">
            <a:extLst>
              <a:ext uri="{FF2B5EF4-FFF2-40B4-BE49-F238E27FC236}">
                <a16:creationId xmlns:a16="http://schemas.microsoft.com/office/drawing/2014/main" id="{17877B0F-917F-4787-A9F2-ED5DDD14E6AF}"/>
              </a:ext>
            </a:extLst>
          </p:cNvPr>
          <p:cNvCxnSpPr>
            <a:cxnSpLocks/>
          </p:cNvCxnSpPr>
          <p:nvPr/>
        </p:nvCxnSpPr>
        <p:spPr>
          <a:xfrm flipH="1">
            <a:off x="8139248" y="3919130"/>
            <a:ext cx="326595" cy="436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D264781-FAE9-4DE8-B90C-A093D875D968}"/>
              </a:ext>
            </a:extLst>
          </p:cNvPr>
          <p:cNvSpPr txBox="1"/>
          <p:nvPr/>
        </p:nvSpPr>
        <p:spPr>
          <a:xfrm>
            <a:off x="7187749" y="3889400"/>
            <a:ext cx="1206759" cy="276999"/>
          </a:xfrm>
          <a:prstGeom prst="rect">
            <a:avLst/>
          </a:prstGeom>
          <a:noFill/>
        </p:spPr>
        <p:txBody>
          <a:bodyPr wrap="square" rtlCol="0">
            <a:spAutoFit/>
          </a:bodyPr>
          <a:lstStyle/>
          <a:p>
            <a:pPr defTabSz="1219170">
              <a:buClr>
                <a:srgbClr val="000000"/>
              </a:buClr>
            </a:pPr>
            <a:r>
              <a:rPr lang="nb-NO" sz="1200" b="1" kern="0">
                <a:solidFill>
                  <a:srgbClr val="F1AE3E"/>
                </a:solidFill>
                <a:latin typeface="Arial"/>
                <a:cs typeface="Arial"/>
                <a:sym typeface="Arial"/>
              </a:rPr>
              <a:t>HVORFOR</a:t>
            </a:r>
          </a:p>
        </p:txBody>
      </p:sp>
      <p:sp>
        <p:nvSpPr>
          <p:cNvPr id="39" name="Rectangle 38">
            <a:extLst>
              <a:ext uri="{FF2B5EF4-FFF2-40B4-BE49-F238E27FC236}">
                <a16:creationId xmlns:a16="http://schemas.microsoft.com/office/drawing/2014/main" id="{E2623BC5-A376-4083-BE42-250DF6B6003D}"/>
              </a:ext>
            </a:extLst>
          </p:cNvPr>
          <p:cNvSpPr/>
          <p:nvPr/>
        </p:nvSpPr>
        <p:spPr>
          <a:xfrm>
            <a:off x="6901796" y="4844248"/>
            <a:ext cx="1740541" cy="276999"/>
          </a:xfrm>
          <a:prstGeom prst="rect">
            <a:avLst/>
          </a:prstGeom>
          <a:solidFill>
            <a:schemeClr val="bg1"/>
          </a:solidFill>
        </p:spPr>
        <p:txBody>
          <a:bodyPr wrap="square">
            <a:spAutoFit/>
          </a:bodyPr>
          <a:lstStyle/>
          <a:p>
            <a:pPr defTabSz="1219170">
              <a:buClr>
                <a:srgbClr val="000000"/>
              </a:buClr>
            </a:pPr>
            <a:r>
              <a:rPr lang="nb-NO" sz="1200" b="1" kern="0">
                <a:solidFill>
                  <a:srgbClr val="000000"/>
                </a:solidFill>
                <a:latin typeface="Arial"/>
                <a:cs typeface="Arial"/>
                <a:sym typeface="Arial"/>
              </a:rPr>
              <a:t>Leger registrerer feil</a:t>
            </a:r>
          </a:p>
        </p:txBody>
      </p:sp>
      <p:sp>
        <p:nvSpPr>
          <p:cNvPr id="40" name="Oval 39">
            <a:extLst>
              <a:ext uri="{FF2B5EF4-FFF2-40B4-BE49-F238E27FC236}">
                <a16:creationId xmlns:a16="http://schemas.microsoft.com/office/drawing/2014/main" id="{564349D8-874D-4660-8606-AE03FF908ECC}"/>
              </a:ext>
            </a:extLst>
          </p:cNvPr>
          <p:cNvSpPr/>
          <p:nvPr/>
        </p:nvSpPr>
        <p:spPr>
          <a:xfrm>
            <a:off x="6768324" y="5684541"/>
            <a:ext cx="414693" cy="39429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cxnSp>
        <p:nvCxnSpPr>
          <p:cNvPr id="41" name="Straight Arrow Connector 40">
            <a:extLst>
              <a:ext uri="{FF2B5EF4-FFF2-40B4-BE49-F238E27FC236}">
                <a16:creationId xmlns:a16="http://schemas.microsoft.com/office/drawing/2014/main" id="{E662A6EC-8339-4ABF-8E0D-637558A015F1}"/>
              </a:ext>
            </a:extLst>
          </p:cNvPr>
          <p:cNvCxnSpPr>
            <a:cxnSpLocks/>
          </p:cNvCxnSpPr>
          <p:nvPr/>
        </p:nvCxnSpPr>
        <p:spPr>
          <a:xfrm flipH="1">
            <a:off x="7183017" y="5201102"/>
            <a:ext cx="326595" cy="436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D09BC54-4CDA-490E-93C1-251C3C431626}"/>
              </a:ext>
            </a:extLst>
          </p:cNvPr>
          <p:cNvSpPr txBox="1"/>
          <p:nvPr/>
        </p:nvSpPr>
        <p:spPr>
          <a:xfrm>
            <a:off x="6231518" y="5171372"/>
            <a:ext cx="1206759" cy="276999"/>
          </a:xfrm>
          <a:prstGeom prst="rect">
            <a:avLst/>
          </a:prstGeom>
          <a:noFill/>
        </p:spPr>
        <p:txBody>
          <a:bodyPr wrap="square" rtlCol="0">
            <a:spAutoFit/>
          </a:bodyPr>
          <a:lstStyle/>
          <a:p>
            <a:pPr defTabSz="1219170">
              <a:buClr>
                <a:srgbClr val="000000"/>
              </a:buClr>
            </a:pPr>
            <a:r>
              <a:rPr lang="nb-NO" sz="1200" b="1" kern="0">
                <a:solidFill>
                  <a:srgbClr val="F1AE3E"/>
                </a:solidFill>
                <a:latin typeface="Arial"/>
                <a:cs typeface="Arial"/>
                <a:sym typeface="Arial"/>
              </a:rPr>
              <a:t>HVORFOR</a:t>
            </a:r>
          </a:p>
        </p:txBody>
      </p:sp>
      <p:sp>
        <p:nvSpPr>
          <p:cNvPr id="45" name="Rectangle 44">
            <a:extLst>
              <a:ext uri="{FF2B5EF4-FFF2-40B4-BE49-F238E27FC236}">
                <a16:creationId xmlns:a16="http://schemas.microsoft.com/office/drawing/2014/main" id="{D2B90AC5-F225-4345-96FE-7B26C62E9C0A}"/>
              </a:ext>
            </a:extLst>
          </p:cNvPr>
          <p:cNvSpPr/>
          <p:nvPr/>
        </p:nvSpPr>
        <p:spPr>
          <a:xfrm>
            <a:off x="5964275" y="6130340"/>
            <a:ext cx="2174973" cy="276999"/>
          </a:xfrm>
          <a:prstGeom prst="rect">
            <a:avLst/>
          </a:prstGeom>
          <a:solidFill>
            <a:srgbClr val="F1AE3E"/>
          </a:solidFill>
          <a:ln>
            <a:noFill/>
          </a:ln>
        </p:spPr>
        <p:txBody>
          <a:bodyPr wrap="square">
            <a:spAutoFit/>
          </a:bodyPr>
          <a:lstStyle/>
          <a:p>
            <a:pPr defTabSz="1219170">
              <a:buClr>
                <a:srgbClr val="000000"/>
              </a:buClr>
            </a:pPr>
            <a:r>
              <a:rPr lang="nb-NO" sz="1200" b="1" kern="0">
                <a:solidFill>
                  <a:srgbClr val="FFFFFF"/>
                </a:solidFill>
                <a:latin typeface="Arial"/>
                <a:cs typeface="Arial"/>
                <a:sym typeface="Arial"/>
              </a:rPr>
              <a:t>Leger ikke fått opplæring</a:t>
            </a:r>
          </a:p>
        </p:txBody>
      </p:sp>
      <p:sp>
        <p:nvSpPr>
          <p:cNvPr id="46" name="TextBox 45">
            <a:extLst>
              <a:ext uri="{FF2B5EF4-FFF2-40B4-BE49-F238E27FC236}">
                <a16:creationId xmlns:a16="http://schemas.microsoft.com/office/drawing/2014/main" id="{0CBBD466-7C14-430C-A7EC-C30721B65A25}"/>
              </a:ext>
            </a:extLst>
          </p:cNvPr>
          <p:cNvSpPr txBox="1"/>
          <p:nvPr/>
        </p:nvSpPr>
        <p:spPr>
          <a:xfrm>
            <a:off x="8139248" y="6122725"/>
            <a:ext cx="2386563" cy="318100"/>
          </a:xfrm>
          <a:prstGeom prst="rect">
            <a:avLst/>
          </a:prstGeom>
          <a:noFill/>
        </p:spPr>
        <p:txBody>
          <a:bodyPr wrap="square" rtlCol="0">
            <a:spAutoFit/>
          </a:bodyPr>
          <a:lstStyle/>
          <a:p>
            <a:pPr defTabSz="1219170">
              <a:buClr>
                <a:srgbClr val="000000"/>
              </a:buClr>
            </a:pPr>
            <a:r>
              <a:rPr lang="nb-NO" sz="1467" b="1" kern="0">
                <a:solidFill>
                  <a:srgbClr val="F1AE3E"/>
                </a:solidFill>
                <a:latin typeface="Arial"/>
                <a:cs typeface="Arial"/>
                <a:sym typeface="Arial"/>
              </a:rPr>
              <a:t>Det egentlige problemet</a:t>
            </a:r>
          </a:p>
        </p:txBody>
      </p:sp>
      <p:cxnSp>
        <p:nvCxnSpPr>
          <p:cNvPr id="50" name="Straight Arrow Connector 49">
            <a:extLst>
              <a:ext uri="{FF2B5EF4-FFF2-40B4-BE49-F238E27FC236}">
                <a16:creationId xmlns:a16="http://schemas.microsoft.com/office/drawing/2014/main" id="{DDC5D76F-5E34-46FF-8EC6-526196845DCE}"/>
              </a:ext>
            </a:extLst>
          </p:cNvPr>
          <p:cNvCxnSpPr>
            <a:cxnSpLocks/>
            <a:stCxn id="46" idx="1"/>
          </p:cNvCxnSpPr>
          <p:nvPr/>
        </p:nvCxnSpPr>
        <p:spPr>
          <a:xfrm flipH="1">
            <a:off x="7931902" y="6281775"/>
            <a:ext cx="207346" cy="11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878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p:bldP spid="39" grpId="0" animBg="1"/>
      <p:bldP spid="40" grpId="0" animBg="1"/>
      <p:bldP spid="42" grpId="0"/>
      <p:bldP spid="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564038-E095-48BF-B3BE-88978B9A7DE5}"/>
              </a:ext>
            </a:extLst>
          </p:cNvPr>
          <p:cNvSpPr>
            <a:spLocks noGrp="1"/>
          </p:cNvSpPr>
          <p:nvPr>
            <p:ph type="title"/>
          </p:nvPr>
        </p:nvSpPr>
        <p:spPr>
          <a:xfrm>
            <a:off x="451800" y="407467"/>
            <a:ext cx="5240400" cy="2075900"/>
          </a:xfrm>
        </p:spPr>
        <p:txBody>
          <a:bodyPr>
            <a:normAutofit/>
          </a:bodyPr>
          <a:lstStyle/>
          <a:p>
            <a:r>
              <a:rPr lang="nb-NO" sz="2667"/>
              <a:t>Det egentlige problemet</a:t>
            </a:r>
          </a:p>
        </p:txBody>
      </p:sp>
      <p:sp>
        <p:nvSpPr>
          <p:cNvPr id="3" name="TextBox 2">
            <a:extLst>
              <a:ext uri="{FF2B5EF4-FFF2-40B4-BE49-F238E27FC236}">
                <a16:creationId xmlns:a16="http://schemas.microsoft.com/office/drawing/2014/main" id="{455A6B81-3F4E-40A2-81D3-AB747E3FF0C6}"/>
              </a:ext>
            </a:extLst>
          </p:cNvPr>
          <p:cNvSpPr txBox="1"/>
          <p:nvPr/>
        </p:nvSpPr>
        <p:spPr>
          <a:xfrm>
            <a:off x="310552" y="2898476"/>
            <a:ext cx="5240401" cy="2124236"/>
          </a:xfrm>
          <a:prstGeom prst="rect">
            <a:avLst/>
          </a:prstGeom>
          <a:noFill/>
        </p:spPr>
        <p:txBody>
          <a:bodyPr wrap="square" rtlCol="0">
            <a:spAutoFit/>
          </a:bodyPr>
          <a:lstStyle/>
          <a:p>
            <a:pPr marL="152396" defTabSz="1219170">
              <a:buClr>
                <a:srgbClr val="000000"/>
              </a:buClr>
            </a:pPr>
            <a:r>
              <a:rPr lang="nb-NO" sz="1467" b="1" kern="0">
                <a:solidFill>
                  <a:srgbClr val="000000"/>
                </a:solidFill>
                <a:latin typeface="Open Sans" panose="020B0604020202020204" charset="0"/>
                <a:cs typeface="Open Sans" panose="020B0604020202020204" charset="0"/>
                <a:sym typeface="Arial"/>
              </a:rPr>
              <a:t>Rotårsaken er </a:t>
            </a:r>
            <a:r>
              <a:rPr lang="nb-NO" sz="1467" kern="0">
                <a:solidFill>
                  <a:srgbClr val="000000"/>
                </a:solidFill>
                <a:latin typeface="Open Sans" panose="020B0604020202020204" charset="0"/>
                <a:cs typeface="Open Sans" panose="020B0604020202020204" charset="0"/>
                <a:sym typeface="Arial"/>
              </a:rPr>
              <a:t>altså manglende opplæring i det </a:t>
            </a:r>
          </a:p>
          <a:p>
            <a:pPr marL="152396" defTabSz="1219170">
              <a:buClr>
                <a:srgbClr val="000000"/>
              </a:buClr>
            </a:pPr>
            <a:r>
              <a:rPr lang="nb-NO" sz="1467" kern="0">
                <a:solidFill>
                  <a:srgbClr val="000000"/>
                </a:solidFill>
                <a:latin typeface="Open Sans" panose="020B0604020202020204" charset="0"/>
                <a:cs typeface="Open Sans" panose="020B0604020202020204" charset="0"/>
                <a:sym typeface="Arial"/>
              </a:rPr>
              <a:t>elektroniske journalsystemet. </a:t>
            </a:r>
          </a:p>
          <a:p>
            <a:pPr marL="152396" defTabSz="1219170">
              <a:buClr>
                <a:srgbClr val="000000"/>
              </a:buClr>
            </a:pPr>
            <a:endParaRPr lang="nb-NO" sz="1467" kern="0">
              <a:solidFill>
                <a:srgbClr val="000000"/>
              </a:solidFill>
              <a:latin typeface="Open Sans" panose="020B0604020202020204" charset="0"/>
              <a:cs typeface="Open Sans" panose="020B0604020202020204" charset="0"/>
              <a:sym typeface="Arial"/>
            </a:endParaRPr>
          </a:p>
          <a:p>
            <a:pPr marL="152396" defTabSz="1219170">
              <a:buClr>
                <a:srgbClr val="000000"/>
              </a:buClr>
            </a:pPr>
            <a:r>
              <a:rPr lang="nb-NO" sz="1467" kern="0">
                <a:solidFill>
                  <a:srgbClr val="000000"/>
                </a:solidFill>
                <a:latin typeface="Open Sans" panose="020B0604020202020204" charset="0"/>
                <a:cs typeface="Open Sans" panose="020B0604020202020204" charset="0"/>
                <a:sym typeface="Arial"/>
              </a:rPr>
              <a:t>Dersom vi ønsker å løse utfordringen med at pasienter ikke settes rett på time bør vi altså fokusere på systematisk opplæring i det elektroniske journalsystemet. </a:t>
            </a:r>
          </a:p>
          <a:p>
            <a:pPr marL="152396" defTabSz="1219170">
              <a:buClr>
                <a:srgbClr val="000000"/>
              </a:buClr>
            </a:pPr>
            <a:endParaRPr lang="nb-NO" sz="1467" kern="0">
              <a:solidFill>
                <a:srgbClr val="000000"/>
              </a:solidFill>
              <a:latin typeface="Open Sans" panose="020B0604020202020204" charset="0"/>
              <a:cs typeface="Open Sans" panose="020B0604020202020204" charset="0"/>
              <a:sym typeface="Arial"/>
            </a:endParaRPr>
          </a:p>
          <a:p>
            <a:pPr defTabSz="1219170">
              <a:buClr>
                <a:srgbClr val="000000"/>
              </a:buClr>
            </a:pPr>
            <a:endParaRPr lang="nb-NO" sz="1467" kern="0">
              <a:solidFill>
                <a:srgbClr val="000000"/>
              </a:solidFill>
              <a:latin typeface="Open Sans" panose="020B0604020202020204" charset="0"/>
              <a:cs typeface="Open Sans" panose="020B0604020202020204" charset="0"/>
              <a:sym typeface="Arial"/>
            </a:endParaRPr>
          </a:p>
        </p:txBody>
      </p:sp>
      <p:sp>
        <p:nvSpPr>
          <p:cNvPr id="2" name="Rectangle 1">
            <a:extLst>
              <a:ext uri="{FF2B5EF4-FFF2-40B4-BE49-F238E27FC236}">
                <a16:creationId xmlns:a16="http://schemas.microsoft.com/office/drawing/2014/main" id="{CE09FDE6-09B0-47A8-B04F-C4727B3A173F}"/>
              </a:ext>
            </a:extLst>
          </p:cNvPr>
          <p:cNvSpPr/>
          <p:nvPr/>
        </p:nvSpPr>
        <p:spPr>
          <a:xfrm>
            <a:off x="8150064" y="-1838889"/>
            <a:ext cx="2015413" cy="276999"/>
          </a:xfrm>
          <a:prstGeom prst="rect">
            <a:avLst/>
          </a:prstGeom>
          <a:solidFill>
            <a:schemeClr val="bg1"/>
          </a:solidFill>
        </p:spPr>
        <p:txBody>
          <a:bodyPr wrap="square">
            <a:spAutoFit/>
          </a:bodyPr>
          <a:lstStyle/>
          <a:p>
            <a:pPr defTabSz="1219170">
              <a:buClr>
                <a:srgbClr val="000000"/>
              </a:buClr>
            </a:pPr>
            <a:r>
              <a:rPr lang="nb-NO" sz="1200" kern="0">
                <a:solidFill>
                  <a:srgbClr val="000000"/>
                </a:solidFill>
                <a:latin typeface="Arial"/>
                <a:cs typeface="Arial"/>
                <a:sym typeface="Arial"/>
              </a:rPr>
              <a:t>pasienter ønsker ikke</a:t>
            </a:r>
          </a:p>
        </p:txBody>
      </p:sp>
      <p:sp>
        <p:nvSpPr>
          <p:cNvPr id="11" name="Oval 10">
            <a:extLst>
              <a:ext uri="{FF2B5EF4-FFF2-40B4-BE49-F238E27FC236}">
                <a16:creationId xmlns:a16="http://schemas.microsoft.com/office/drawing/2014/main" id="{46CC70B7-FBD9-4E67-8924-B1867649F07A}"/>
              </a:ext>
            </a:extLst>
          </p:cNvPr>
          <p:cNvSpPr/>
          <p:nvPr/>
        </p:nvSpPr>
        <p:spPr>
          <a:xfrm>
            <a:off x="10339883" y="-849466"/>
            <a:ext cx="414693" cy="39429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sp>
        <p:nvSpPr>
          <p:cNvPr id="12" name="Oval 11">
            <a:extLst>
              <a:ext uri="{FF2B5EF4-FFF2-40B4-BE49-F238E27FC236}">
                <a16:creationId xmlns:a16="http://schemas.microsoft.com/office/drawing/2014/main" id="{C83BC90F-9E99-4097-BF3E-8078E017E967}"/>
              </a:ext>
            </a:extLst>
          </p:cNvPr>
          <p:cNvSpPr/>
          <p:nvPr/>
        </p:nvSpPr>
        <p:spPr>
          <a:xfrm>
            <a:off x="9117215" y="393103"/>
            <a:ext cx="414693" cy="39429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cxnSp>
        <p:nvCxnSpPr>
          <p:cNvPr id="15" name="Straight Arrow Connector 14">
            <a:extLst>
              <a:ext uri="{FF2B5EF4-FFF2-40B4-BE49-F238E27FC236}">
                <a16:creationId xmlns:a16="http://schemas.microsoft.com/office/drawing/2014/main" id="{95D423BC-E7C3-4EF1-BC18-34030AD3791C}"/>
              </a:ext>
            </a:extLst>
          </p:cNvPr>
          <p:cNvCxnSpPr>
            <a:cxnSpLocks/>
          </p:cNvCxnSpPr>
          <p:nvPr/>
        </p:nvCxnSpPr>
        <p:spPr>
          <a:xfrm>
            <a:off x="9941421" y="-2758844"/>
            <a:ext cx="325528" cy="427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34DFA60-95CC-4B42-8A34-7188729CE574}"/>
              </a:ext>
            </a:extLst>
          </p:cNvPr>
          <p:cNvCxnSpPr/>
          <p:nvPr/>
        </p:nvCxnSpPr>
        <p:spPr>
          <a:xfrm>
            <a:off x="11306611" y="-1330499"/>
            <a:ext cx="414693" cy="398112"/>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D92B92B1-DA08-432A-AAC4-80107F508859}"/>
              </a:ext>
            </a:extLst>
          </p:cNvPr>
          <p:cNvSpPr/>
          <p:nvPr/>
        </p:nvSpPr>
        <p:spPr>
          <a:xfrm>
            <a:off x="11721304" y="-881492"/>
            <a:ext cx="414693" cy="394291"/>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sp>
        <p:nvSpPr>
          <p:cNvPr id="18" name="TextBox 17">
            <a:extLst>
              <a:ext uri="{FF2B5EF4-FFF2-40B4-BE49-F238E27FC236}">
                <a16:creationId xmlns:a16="http://schemas.microsoft.com/office/drawing/2014/main" id="{12248354-B725-4059-AD04-1B8613FD57BD}"/>
              </a:ext>
            </a:extLst>
          </p:cNvPr>
          <p:cNvSpPr txBox="1"/>
          <p:nvPr/>
        </p:nvSpPr>
        <p:spPr>
          <a:xfrm>
            <a:off x="10430759" y="-2884617"/>
            <a:ext cx="1206760" cy="276999"/>
          </a:xfrm>
          <a:prstGeom prst="rect">
            <a:avLst/>
          </a:prstGeom>
          <a:noFill/>
        </p:spPr>
        <p:txBody>
          <a:bodyPr wrap="square" rtlCol="0">
            <a:spAutoFit/>
          </a:bodyPr>
          <a:lstStyle/>
          <a:p>
            <a:pPr defTabSz="1219170">
              <a:buClr>
                <a:srgbClr val="000000"/>
              </a:buClr>
            </a:pPr>
            <a:r>
              <a:rPr lang="nb-NO" sz="1200" b="1" kern="0">
                <a:solidFill>
                  <a:srgbClr val="F1AE3E"/>
                </a:solidFill>
                <a:latin typeface="Arial"/>
                <a:cs typeface="Arial"/>
                <a:sym typeface="Arial"/>
              </a:rPr>
              <a:t>HVORFOR</a:t>
            </a:r>
            <a:r>
              <a:rPr lang="nb-NO" sz="1200" kern="0">
                <a:solidFill>
                  <a:srgbClr val="F1AE3E"/>
                </a:solidFill>
                <a:latin typeface="Arial"/>
                <a:cs typeface="Arial"/>
                <a:sym typeface="Arial"/>
              </a:rPr>
              <a:t> </a:t>
            </a:r>
          </a:p>
        </p:txBody>
      </p:sp>
      <p:cxnSp>
        <p:nvCxnSpPr>
          <p:cNvPr id="19" name="Straight Arrow Connector 18">
            <a:extLst>
              <a:ext uri="{FF2B5EF4-FFF2-40B4-BE49-F238E27FC236}">
                <a16:creationId xmlns:a16="http://schemas.microsoft.com/office/drawing/2014/main" id="{76DA597C-4210-4603-B1B9-0C8E95F87C6A}"/>
              </a:ext>
            </a:extLst>
          </p:cNvPr>
          <p:cNvCxnSpPr>
            <a:cxnSpLocks/>
          </p:cNvCxnSpPr>
          <p:nvPr/>
        </p:nvCxnSpPr>
        <p:spPr>
          <a:xfrm flipH="1">
            <a:off x="9455631" y="-2749394"/>
            <a:ext cx="293139" cy="412557"/>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70A6A74-36D9-446D-B9FC-966DBF0BFBCD}"/>
              </a:ext>
            </a:extLst>
          </p:cNvPr>
          <p:cNvCxnSpPr>
            <a:cxnSpLocks/>
          </p:cNvCxnSpPr>
          <p:nvPr/>
        </p:nvCxnSpPr>
        <p:spPr>
          <a:xfrm>
            <a:off x="10901965" y="-104516"/>
            <a:ext cx="358633" cy="440543"/>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78B6959-F902-4E88-B171-5BF4FB137000}"/>
              </a:ext>
            </a:extLst>
          </p:cNvPr>
          <p:cNvSpPr/>
          <p:nvPr/>
        </p:nvSpPr>
        <p:spPr>
          <a:xfrm>
            <a:off x="11249099" y="336027"/>
            <a:ext cx="414693" cy="394291"/>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cxnSp>
        <p:nvCxnSpPr>
          <p:cNvPr id="22" name="Straight Arrow Connector 21">
            <a:extLst>
              <a:ext uri="{FF2B5EF4-FFF2-40B4-BE49-F238E27FC236}">
                <a16:creationId xmlns:a16="http://schemas.microsoft.com/office/drawing/2014/main" id="{F3B2DE56-6EA9-4D3C-82D1-8AFD6308A1E9}"/>
              </a:ext>
            </a:extLst>
          </p:cNvPr>
          <p:cNvCxnSpPr>
            <a:cxnSpLocks/>
          </p:cNvCxnSpPr>
          <p:nvPr/>
        </p:nvCxnSpPr>
        <p:spPr>
          <a:xfrm flipH="1">
            <a:off x="10713279" y="-1336632"/>
            <a:ext cx="351347" cy="377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C91E84C-EE06-46E4-9666-FFCDE100F9F6}"/>
              </a:ext>
            </a:extLst>
          </p:cNvPr>
          <p:cNvCxnSpPr>
            <a:cxnSpLocks/>
          </p:cNvCxnSpPr>
          <p:nvPr/>
        </p:nvCxnSpPr>
        <p:spPr>
          <a:xfrm flipH="1">
            <a:off x="9531908" y="-90337"/>
            <a:ext cx="326595" cy="436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21F784C-4012-48BE-8370-E87552C07D47}"/>
              </a:ext>
            </a:extLst>
          </p:cNvPr>
          <p:cNvSpPr txBox="1"/>
          <p:nvPr/>
        </p:nvSpPr>
        <p:spPr>
          <a:xfrm>
            <a:off x="9695206" y="-1395954"/>
            <a:ext cx="1206759" cy="276999"/>
          </a:xfrm>
          <a:prstGeom prst="rect">
            <a:avLst/>
          </a:prstGeom>
          <a:noFill/>
        </p:spPr>
        <p:txBody>
          <a:bodyPr wrap="square" rtlCol="0">
            <a:spAutoFit/>
          </a:bodyPr>
          <a:lstStyle/>
          <a:p>
            <a:pPr defTabSz="1219170">
              <a:buClr>
                <a:srgbClr val="000000"/>
              </a:buClr>
            </a:pPr>
            <a:r>
              <a:rPr lang="nb-NO" sz="1200" b="1" kern="0">
                <a:solidFill>
                  <a:srgbClr val="F1AE3E"/>
                </a:solidFill>
                <a:latin typeface="Arial"/>
                <a:cs typeface="Arial"/>
                <a:sym typeface="Arial"/>
              </a:rPr>
              <a:t>HVORFOR</a:t>
            </a:r>
          </a:p>
        </p:txBody>
      </p:sp>
      <p:sp>
        <p:nvSpPr>
          <p:cNvPr id="27" name="TextBox 26">
            <a:extLst>
              <a:ext uri="{FF2B5EF4-FFF2-40B4-BE49-F238E27FC236}">
                <a16:creationId xmlns:a16="http://schemas.microsoft.com/office/drawing/2014/main" id="{F86C25EF-4ED0-4CD6-90D4-022A56037852}"/>
              </a:ext>
            </a:extLst>
          </p:cNvPr>
          <p:cNvSpPr txBox="1"/>
          <p:nvPr/>
        </p:nvSpPr>
        <p:spPr>
          <a:xfrm>
            <a:off x="8580409" y="-120067"/>
            <a:ext cx="1206759" cy="276999"/>
          </a:xfrm>
          <a:prstGeom prst="rect">
            <a:avLst/>
          </a:prstGeom>
          <a:noFill/>
        </p:spPr>
        <p:txBody>
          <a:bodyPr wrap="square" rtlCol="0">
            <a:spAutoFit/>
          </a:bodyPr>
          <a:lstStyle/>
          <a:p>
            <a:pPr defTabSz="1219170">
              <a:buClr>
                <a:srgbClr val="000000"/>
              </a:buClr>
            </a:pPr>
            <a:r>
              <a:rPr lang="nb-NO" sz="1200" b="1" kern="0">
                <a:solidFill>
                  <a:srgbClr val="F1AE3E"/>
                </a:solidFill>
                <a:latin typeface="Arial"/>
                <a:cs typeface="Arial"/>
                <a:sym typeface="Arial"/>
              </a:rPr>
              <a:t>HVORFOR</a:t>
            </a:r>
          </a:p>
        </p:txBody>
      </p:sp>
      <p:sp>
        <p:nvSpPr>
          <p:cNvPr id="30" name="TextBox 29">
            <a:extLst>
              <a:ext uri="{FF2B5EF4-FFF2-40B4-BE49-F238E27FC236}">
                <a16:creationId xmlns:a16="http://schemas.microsoft.com/office/drawing/2014/main" id="{AC3CF8E3-6B2A-4D95-9C2B-20F253B336C0}"/>
              </a:ext>
            </a:extLst>
          </p:cNvPr>
          <p:cNvSpPr txBox="1"/>
          <p:nvPr/>
        </p:nvSpPr>
        <p:spPr>
          <a:xfrm>
            <a:off x="11117925" y="-138698"/>
            <a:ext cx="1206759" cy="276999"/>
          </a:xfrm>
          <a:prstGeom prst="rect">
            <a:avLst/>
          </a:prstGeom>
          <a:noFill/>
          <a:ln>
            <a:noFill/>
          </a:ln>
        </p:spPr>
        <p:txBody>
          <a:bodyPr wrap="square" rtlCol="0">
            <a:spAutoFit/>
          </a:bodyPr>
          <a:lstStyle/>
          <a:p>
            <a:pPr defTabSz="1219170">
              <a:buClr>
                <a:srgbClr val="000000"/>
              </a:buClr>
            </a:pPr>
            <a:r>
              <a:rPr lang="nb-NO" sz="1200" b="1" kern="0">
                <a:solidFill>
                  <a:srgbClr val="5B6670"/>
                </a:solidFill>
                <a:latin typeface="Arial"/>
                <a:cs typeface="Arial"/>
                <a:sym typeface="Arial"/>
              </a:rPr>
              <a:t>HVORFOR</a:t>
            </a:r>
          </a:p>
        </p:txBody>
      </p:sp>
      <p:sp>
        <p:nvSpPr>
          <p:cNvPr id="31" name="TextBox 30">
            <a:extLst>
              <a:ext uri="{FF2B5EF4-FFF2-40B4-BE49-F238E27FC236}">
                <a16:creationId xmlns:a16="http://schemas.microsoft.com/office/drawing/2014/main" id="{922CFB19-F8A4-4EF7-904A-1BA809030FC5}"/>
              </a:ext>
            </a:extLst>
          </p:cNvPr>
          <p:cNvSpPr txBox="1"/>
          <p:nvPr/>
        </p:nvSpPr>
        <p:spPr>
          <a:xfrm>
            <a:off x="8210075" y="-2896389"/>
            <a:ext cx="1206759" cy="276999"/>
          </a:xfrm>
          <a:prstGeom prst="rect">
            <a:avLst/>
          </a:prstGeom>
          <a:noFill/>
          <a:ln>
            <a:noFill/>
          </a:ln>
        </p:spPr>
        <p:txBody>
          <a:bodyPr wrap="square" rtlCol="0">
            <a:spAutoFit/>
          </a:bodyPr>
          <a:lstStyle/>
          <a:p>
            <a:pPr defTabSz="1219170">
              <a:buClr>
                <a:srgbClr val="000000"/>
              </a:buClr>
            </a:pPr>
            <a:r>
              <a:rPr lang="nb-NO" sz="1200" b="1" kern="0">
                <a:solidFill>
                  <a:srgbClr val="5B6670"/>
                </a:solidFill>
                <a:latin typeface="Arial"/>
                <a:cs typeface="Arial"/>
                <a:sym typeface="Arial"/>
              </a:rPr>
              <a:t>HVORFOR</a:t>
            </a:r>
          </a:p>
        </p:txBody>
      </p:sp>
      <p:sp>
        <p:nvSpPr>
          <p:cNvPr id="32" name="TextBox 31">
            <a:extLst>
              <a:ext uri="{FF2B5EF4-FFF2-40B4-BE49-F238E27FC236}">
                <a16:creationId xmlns:a16="http://schemas.microsoft.com/office/drawing/2014/main" id="{01E54FDE-6976-4C1C-B7BE-8FD0C64F8EAD}"/>
              </a:ext>
            </a:extLst>
          </p:cNvPr>
          <p:cNvSpPr txBox="1"/>
          <p:nvPr/>
        </p:nvSpPr>
        <p:spPr>
          <a:xfrm>
            <a:off x="11602357" y="-1451817"/>
            <a:ext cx="1206759" cy="276999"/>
          </a:xfrm>
          <a:prstGeom prst="rect">
            <a:avLst/>
          </a:prstGeom>
          <a:noFill/>
          <a:ln>
            <a:noFill/>
          </a:ln>
        </p:spPr>
        <p:txBody>
          <a:bodyPr wrap="square" rtlCol="0">
            <a:spAutoFit/>
          </a:bodyPr>
          <a:lstStyle/>
          <a:p>
            <a:pPr defTabSz="1219170">
              <a:buClr>
                <a:srgbClr val="000000"/>
              </a:buClr>
            </a:pPr>
            <a:r>
              <a:rPr lang="nb-NO" sz="1200" b="1" kern="0">
                <a:solidFill>
                  <a:srgbClr val="5B6670"/>
                </a:solidFill>
                <a:latin typeface="Arial"/>
                <a:cs typeface="Arial"/>
                <a:sym typeface="Arial"/>
              </a:rPr>
              <a:t>HVORFOR</a:t>
            </a:r>
          </a:p>
        </p:txBody>
      </p:sp>
      <p:grpSp>
        <p:nvGrpSpPr>
          <p:cNvPr id="4" name="Group 3">
            <a:extLst>
              <a:ext uri="{FF2B5EF4-FFF2-40B4-BE49-F238E27FC236}">
                <a16:creationId xmlns:a16="http://schemas.microsoft.com/office/drawing/2014/main" id="{84446414-87B1-451E-A374-B4AFB97F819B}"/>
              </a:ext>
            </a:extLst>
          </p:cNvPr>
          <p:cNvGrpSpPr/>
          <p:nvPr/>
        </p:nvGrpSpPr>
        <p:grpSpPr>
          <a:xfrm>
            <a:off x="9592110" y="-4121728"/>
            <a:ext cx="970381" cy="646923"/>
            <a:chOff x="6308892" y="343753"/>
            <a:chExt cx="727786" cy="485192"/>
          </a:xfrm>
        </p:grpSpPr>
        <p:sp>
          <p:nvSpPr>
            <p:cNvPr id="10" name="Oval 9">
              <a:extLst>
                <a:ext uri="{FF2B5EF4-FFF2-40B4-BE49-F238E27FC236}">
                  <a16:creationId xmlns:a16="http://schemas.microsoft.com/office/drawing/2014/main" id="{BC2035E6-F820-4B27-83F1-B5323594CF75}"/>
                </a:ext>
              </a:extLst>
            </p:cNvPr>
            <p:cNvSpPr/>
            <p:nvPr/>
          </p:nvSpPr>
          <p:spPr>
            <a:xfrm>
              <a:off x="6419462" y="343753"/>
              <a:ext cx="503854" cy="485192"/>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b="1" kern="0">
                <a:solidFill>
                  <a:srgbClr val="FFFFFF"/>
                </a:solidFill>
                <a:latin typeface="Arial"/>
                <a:sym typeface="Arial"/>
              </a:endParaRPr>
            </a:p>
          </p:txBody>
        </p:sp>
        <p:sp>
          <p:nvSpPr>
            <p:cNvPr id="35" name="TextBox 34">
              <a:extLst>
                <a:ext uri="{FF2B5EF4-FFF2-40B4-BE49-F238E27FC236}">
                  <a16:creationId xmlns:a16="http://schemas.microsoft.com/office/drawing/2014/main" id="{CE723CA7-A665-42D0-9B2E-4180297CD9B7}"/>
                </a:ext>
              </a:extLst>
            </p:cNvPr>
            <p:cNvSpPr txBox="1"/>
            <p:nvPr/>
          </p:nvSpPr>
          <p:spPr>
            <a:xfrm>
              <a:off x="6308892" y="466695"/>
              <a:ext cx="727786" cy="223091"/>
            </a:xfrm>
            <a:prstGeom prst="rect">
              <a:avLst/>
            </a:prstGeom>
            <a:noFill/>
          </p:spPr>
          <p:txBody>
            <a:bodyPr wrap="square" rtlCol="0">
              <a:spAutoFit/>
            </a:bodyPr>
            <a:lstStyle/>
            <a:p>
              <a:pPr algn="ctr" defTabSz="1219170">
                <a:buClr>
                  <a:srgbClr val="000000"/>
                </a:buClr>
              </a:pPr>
              <a:r>
                <a:rPr lang="nb-NO" sz="1333" b="1" kern="0">
                  <a:solidFill>
                    <a:srgbClr val="FFFFFF"/>
                  </a:solidFill>
                  <a:latin typeface="Arial"/>
                  <a:cs typeface="Arial"/>
                  <a:sym typeface="Arial"/>
                </a:rPr>
                <a:t>Problem</a:t>
              </a:r>
            </a:p>
          </p:txBody>
        </p:sp>
      </p:grpSp>
      <p:sp>
        <p:nvSpPr>
          <p:cNvPr id="38" name="TextBox 37">
            <a:extLst>
              <a:ext uri="{FF2B5EF4-FFF2-40B4-BE49-F238E27FC236}">
                <a16:creationId xmlns:a16="http://schemas.microsoft.com/office/drawing/2014/main" id="{B8EC03CC-53C3-43BF-A2FF-41A49B372359}"/>
              </a:ext>
            </a:extLst>
          </p:cNvPr>
          <p:cNvSpPr txBox="1"/>
          <p:nvPr/>
        </p:nvSpPr>
        <p:spPr>
          <a:xfrm>
            <a:off x="9044087" y="-3501359"/>
            <a:ext cx="2508995" cy="461665"/>
          </a:xfrm>
          <a:prstGeom prst="rect">
            <a:avLst/>
          </a:prstGeom>
          <a:noFill/>
        </p:spPr>
        <p:txBody>
          <a:bodyPr wrap="square" rtlCol="0">
            <a:spAutoFit/>
          </a:bodyPr>
          <a:lstStyle/>
          <a:p>
            <a:pPr defTabSz="1219170">
              <a:buClr>
                <a:srgbClr val="000000"/>
              </a:buClr>
            </a:pPr>
            <a:r>
              <a:rPr lang="nb-NO" sz="1200" kern="0">
                <a:solidFill>
                  <a:srgbClr val="042827"/>
                </a:solidFill>
                <a:latin typeface="Arial"/>
                <a:cs typeface="Arial"/>
                <a:sym typeface="Arial"/>
              </a:rPr>
              <a:t>Hvorfor klarer vi ikke å sette pasientene  rett på time?</a:t>
            </a:r>
          </a:p>
        </p:txBody>
      </p:sp>
      <p:sp>
        <p:nvSpPr>
          <p:cNvPr id="43" name="Rectangle 42">
            <a:extLst>
              <a:ext uri="{FF2B5EF4-FFF2-40B4-BE49-F238E27FC236}">
                <a16:creationId xmlns:a16="http://schemas.microsoft.com/office/drawing/2014/main" id="{FB83B326-7153-47F5-B7D2-F6ACD6B3B638}"/>
              </a:ext>
            </a:extLst>
          </p:cNvPr>
          <p:cNvSpPr/>
          <p:nvPr/>
        </p:nvSpPr>
        <p:spPr>
          <a:xfrm>
            <a:off x="10213078" y="-1836400"/>
            <a:ext cx="2187068" cy="276999"/>
          </a:xfrm>
          <a:prstGeom prst="rect">
            <a:avLst/>
          </a:prstGeom>
          <a:solidFill>
            <a:schemeClr val="bg1"/>
          </a:solidFill>
        </p:spPr>
        <p:txBody>
          <a:bodyPr wrap="square">
            <a:spAutoFit/>
          </a:bodyPr>
          <a:lstStyle/>
          <a:p>
            <a:pPr defTabSz="1219170">
              <a:buClr>
                <a:srgbClr val="000000"/>
              </a:buClr>
            </a:pPr>
            <a:r>
              <a:rPr lang="nb-NO" sz="1200" kern="0">
                <a:solidFill>
                  <a:srgbClr val="000000"/>
                </a:solidFill>
                <a:latin typeface="Arial"/>
                <a:cs typeface="Arial"/>
                <a:sym typeface="Arial"/>
              </a:rPr>
              <a:t>ikke tid til å finne ledig time</a:t>
            </a:r>
          </a:p>
        </p:txBody>
      </p:sp>
      <p:sp>
        <p:nvSpPr>
          <p:cNvPr id="44" name="Rectangle 43">
            <a:extLst>
              <a:ext uri="{FF2B5EF4-FFF2-40B4-BE49-F238E27FC236}">
                <a16:creationId xmlns:a16="http://schemas.microsoft.com/office/drawing/2014/main" id="{043767BC-B4D0-43B5-BF85-FE2A349E7E05}"/>
              </a:ext>
            </a:extLst>
          </p:cNvPr>
          <p:cNvSpPr/>
          <p:nvPr/>
        </p:nvSpPr>
        <p:spPr>
          <a:xfrm>
            <a:off x="9638013" y="-426643"/>
            <a:ext cx="1818433" cy="276999"/>
          </a:xfrm>
          <a:prstGeom prst="rect">
            <a:avLst/>
          </a:prstGeom>
          <a:solidFill>
            <a:schemeClr val="bg1"/>
          </a:solidFill>
        </p:spPr>
        <p:txBody>
          <a:bodyPr wrap="square">
            <a:spAutoFit/>
          </a:bodyPr>
          <a:lstStyle/>
          <a:p>
            <a:pPr defTabSz="1219170">
              <a:buClr>
                <a:srgbClr val="000000"/>
              </a:buClr>
            </a:pPr>
            <a:r>
              <a:rPr lang="nb-NO" sz="1200" kern="0">
                <a:solidFill>
                  <a:srgbClr val="000000"/>
                </a:solidFill>
                <a:latin typeface="Arial"/>
                <a:cs typeface="Arial"/>
                <a:sym typeface="Arial"/>
              </a:rPr>
              <a:t>Vi følger ikke rutinen</a:t>
            </a:r>
          </a:p>
        </p:txBody>
      </p:sp>
      <p:sp>
        <p:nvSpPr>
          <p:cNvPr id="47" name="Rectangle 46">
            <a:extLst>
              <a:ext uri="{FF2B5EF4-FFF2-40B4-BE49-F238E27FC236}">
                <a16:creationId xmlns:a16="http://schemas.microsoft.com/office/drawing/2014/main" id="{CB5BFFB0-F267-484F-8F05-3EE3B43F34F3}"/>
              </a:ext>
            </a:extLst>
          </p:cNvPr>
          <p:cNvSpPr/>
          <p:nvPr/>
        </p:nvSpPr>
        <p:spPr>
          <a:xfrm>
            <a:off x="8178106" y="810316"/>
            <a:ext cx="2555049" cy="276999"/>
          </a:xfrm>
          <a:prstGeom prst="rect">
            <a:avLst/>
          </a:prstGeom>
          <a:solidFill>
            <a:schemeClr val="bg1"/>
          </a:solidFill>
        </p:spPr>
        <p:txBody>
          <a:bodyPr wrap="square">
            <a:spAutoFit/>
          </a:bodyPr>
          <a:lstStyle/>
          <a:p>
            <a:pPr defTabSz="1219170">
              <a:buClr>
                <a:srgbClr val="000000"/>
              </a:buClr>
            </a:pPr>
            <a:r>
              <a:rPr lang="nb-NO" sz="1200" kern="0">
                <a:solidFill>
                  <a:srgbClr val="000000"/>
                </a:solidFill>
                <a:latin typeface="Arial"/>
                <a:cs typeface="Arial"/>
                <a:sym typeface="Arial"/>
              </a:rPr>
              <a:t>Stoler ikke på legens ukeplaner</a:t>
            </a:r>
          </a:p>
        </p:txBody>
      </p:sp>
      <p:sp>
        <p:nvSpPr>
          <p:cNvPr id="48" name="Oval 47">
            <a:extLst>
              <a:ext uri="{FF2B5EF4-FFF2-40B4-BE49-F238E27FC236}">
                <a16:creationId xmlns:a16="http://schemas.microsoft.com/office/drawing/2014/main" id="{1389ED99-B1FE-493F-A77C-D64A047819AA}"/>
              </a:ext>
            </a:extLst>
          </p:cNvPr>
          <p:cNvSpPr/>
          <p:nvPr/>
        </p:nvSpPr>
        <p:spPr>
          <a:xfrm>
            <a:off x="10238692" y="-2276387"/>
            <a:ext cx="414693" cy="39429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sp>
        <p:nvSpPr>
          <p:cNvPr id="49" name="Oval 48">
            <a:extLst>
              <a:ext uri="{FF2B5EF4-FFF2-40B4-BE49-F238E27FC236}">
                <a16:creationId xmlns:a16="http://schemas.microsoft.com/office/drawing/2014/main" id="{93E98E8D-CBD1-452F-94A9-CFCFD16B228E}"/>
              </a:ext>
            </a:extLst>
          </p:cNvPr>
          <p:cNvSpPr/>
          <p:nvPr/>
        </p:nvSpPr>
        <p:spPr>
          <a:xfrm>
            <a:off x="9157771" y="-2272546"/>
            <a:ext cx="414693" cy="394291"/>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sp>
        <p:nvSpPr>
          <p:cNvPr id="53" name="Oval 52">
            <a:extLst>
              <a:ext uri="{FF2B5EF4-FFF2-40B4-BE49-F238E27FC236}">
                <a16:creationId xmlns:a16="http://schemas.microsoft.com/office/drawing/2014/main" id="{4A50E241-41E6-45DD-AF48-A06CEEF958CD}"/>
              </a:ext>
            </a:extLst>
          </p:cNvPr>
          <p:cNvSpPr/>
          <p:nvPr/>
        </p:nvSpPr>
        <p:spPr>
          <a:xfrm>
            <a:off x="8239988" y="1577603"/>
            <a:ext cx="414693" cy="39429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cxnSp>
        <p:nvCxnSpPr>
          <p:cNvPr id="54" name="Straight Arrow Connector 53">
            <a:extLst>
              <a:ext uri="{FF2B5EF4-FFF2-40B4-BE49-F238E27FC236}">
                <a16:creationId xmlns:a16="http://schemas.microsoft.com/office/drawing/2014/main" id="{17877B0F-917F-4787-A9F2-ED5DDD14E6AF}"/>
              </a:ext>
            </a:extLst>
          </p:cNvPr>
          <p:cNvCxnSpPr>
            <a:cxnSpLocks/>
          </p:cNvCxnSpPr>
          <p:nvPr/>
        </p:nvCxnSpPr>
        <p:spPr>
          <a:xfrm flipH="1">
            <a:off x="8654681" y="1094163"/>
            <a:ext cx="326595" cy="436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D264781-FAE9-4DE8-B90C-A093D875D968}"/>
              </a:ext>
            </a:extLst>
          </p:cNvPr>
          <p:cNvSpPr txBox="1"/>
          <p:nvPr/>
        </p:nvSpPr>
        <p:spPr>
          <a:xfrm>
            <a:off x="7703182" y="1064433"/>
            <a:ext cx="1206759" cy="276999"/>
          </a:xfrm>
          <a:prstGeom prst="rect">
            <a:avLst/>
          </a:prstGeom>
          <a:noFill/>
        </p:spPr>
        <p:txBody>
          <a:bodyPr wrap="square" rtlCol="0">
            <a:spAutoFit/>
          </a:bodyPr>
          <a:lstStyle/>
          <a:p>
            <a:pPr defTabSz="1219170">
              <a:buClr>
                <a:srgbClr val="000000"/>
              </a:buClr>
            </a:pPr>
            <a:r>
              <a:rPr lang="nb-NO" sz="1200" b="1" kern="0">
                <a:solidFill>
                  <a:srgbClr val="F1AE3E"/>
                </a:solidFill>
                <a:latin typeface="Arial"/>
                <a:cs typeface="Arial"/>
                <a:sym typeface="Arial"/>
              </a:rPr>
              <a:t>HVORFOR</a:t>
            </a:r>
          </a:p>
        </p:txBody>
      </p:sp>
      <p:sp>
        <p:nvSpPr>
          <p:cNvPr id="39" name="Rectangle 38">
            <a:extLst>
              <a:ext uri="{FF2B5EF4-FFF2-40B4-BE49-F238E27FC236}">
                <a16:creationId xmlns:a16="http://schemas.microsoft.com/office/drawing/2014/main" id="{E2623BC5-A376-4083-BE42-250DF6B6003D}"/>
              </a:ext>
            </a:extLst>
          </p:cNvPr>
          <p:cNvSpPr/>
          <p:nvPr/>
        </p:nvSpPr>
        <p:spPr>
          <a:xfrm>
            <a:off x="7417230" y="2019281"/>
            <a:ext cx="1661956" cy="276999"/>
          </a:xfrm>
          <a:prstGeom prst="rect">
            <a:avLst/>
          </a:prstGeom>
          <a:solidFill>
            <a:schemeClr val="bg1"/>
          </a:solidFill>
        </p:spPr>
        <p:txBody>
          <a:bodyPr wrap="square">
            <a:spAutoFit/>
          </a:bodyPr>
          <a:lstStyle/>
          <a:p>
            <a:pPr defTabSz="1219170">
              <a:buClr>
                <a:srgbClr val="000000"/>
              </a:buClr>
            </a:pPr>
            <a:r>
              <a:rPr lang="nb-NO" sz="1200" kern="0">
                <a:solidFill>
                  <a:srgbClr val="000000"/>
                </a:solidFill>
                <a:latin typeface="Arial"/>
                <a:cs typeface="Arial"/>
                <a:sym typeface="Arial"/>
              </a:rPr>
              <a:t>Leger registrerer feil</a:t>
            </a:r>
          </a:p>
        </p:txBody>
      </p:sp>
      <p:sp>
        <p:nvSpPr>
          <p:cNvPr id="40" name="Oval 39">
            <a:extLst>
              <a:ext uri="{FF2B5EF4-FFF2-40B4-BE49-F238E27FC236}">
                <a16:creationId xmlns:a16="http://schemas.microsoft.com/office/drawing/2014/main" id="{564349D8-874D-4660-8606-AE03FF908ECC}"/>
              </a:ext>
            </a:extLst>
          </p:cNvPr>
          <p:cNvSpPr/>
          <p:nvPr/>
        </p:nvSpPr>
        <p:spPr>
          <a:xfrm>
            <a:off x="7283758" y="2859575"/>
            <a:ext cx="414693" cy="39429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nb-NO" sz="1867" kern="0">
              <a:solidFill>
                <a:srgbClr val="FFFFFF"/>
              </a:solidFill>
              <a:latin typeface="Arial"/>
              <a:sym typeface="Arial"/>
            </a:endParaRPr>
          </a:p>
        </p:txBody>
      </p:sp>
      <p:cxnSp>
        <p:nvCxnSpPr>
          <p:cNvPr id="41" name="Straight Arrow Connector 40">
            <a:extLst>
              <a:ext uri="{FF2B5EF4-FFF2-40B4-BE49-F238E27FC236}">
                <a16:creationId xmlns:a16="http://schemas.microsoft.com/office/drawing/2014/main" id="{E662A6EC-8339-4ABF-8E0D-637558A015F1}"/>
              </a:ext>
            </a:extLst>
          </p:cNvPr>
          <p:cNvCxnSpPr>
            <a:cxnSpLocks/>
          </p:cNvCxnSpPr>
          <p:nvPr/>
        </p:nvCxnSpPr>
        <p:spPr>
          <a:xfrm flipH="1">
            <a:off x="7698451" y="2376135"/>
            <a:ext cx="326595" cy="436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D09BC54-4CDA-490E-93C1-251C3C431626}"/>
              </a:ext>
            </a:extLst>
          </p:cNvPr>
          <p:cNvSpPr txBox="1"/>
          <p:nvPr/>
        </p:nvSpPr>
        <p:spPr>
          <a:xfrm>
            <a:off x="6746951" y="2346405"/>
            <a:ext cx="1206759" cy="276999"/>
          </a:xfrm>
          <a:prstGeom prst="rect">
            <a:avLst/>
          </a:prstGeom>
          <a:noFill/>
        </p:spPr>
        <p:txBody>
          <a:bodyPr wrap="square" rtlCol="0">
            <a:spAutoFit/>
          </a:bodyPr>
          <a:lstStyle/>
          <a:p>
            <a:pPr defTabSz="1219170">
              <a:buClr>
                <a:srgbClr val="000000"/>
              </a:buClr>
            </a:pPr>
            <a:r>
              <a:rPr lang="nb-NO" sz="1200" b="1" kern="0">
                <a:solidFill>
                  <a:srgbClr val="F1AE3E"/>
                </a:solidFill>
                <a:latin typeface="Arial"/>
                <a:cs typeface="Arial"/>
                <a:sym typeface="Arial"/>
              </a:rPr>
              <a:t>HVORFOR</a:t>
            </a:r>
          </a:p>
        </p:txBody>
      </p:sp>
      <p:sp>
        <p:nvSpPr>
          <p:cNvPr id="45" name="Rectangle 44">
            <a:extLst>
              <a:ext uri="{FF2B5EF4-FFF2-40B4-BE49-F238E27FC236}">
                <a16:creationId xmlns:a16="http://schemas.microsoft.com/office/drawing/2014/main" id="{D2B90AC5-F225-4345-96FE-7B26C62E9C0A}"/>
              </a:ext>
            </a:extLst>
          </p:cNvPr>
          <p:cNvSpPr/>
          <p:nvPr/>
        </p:nvSpPr>
        <p:spPr>
          <a:xfrm>
            <a:off x="6857955" y="3747364"/>
            <a:ext cx="4240172" cy="420564"/>
          </a:xfrm>
          <a:prstGeom prst="rect">
            <a:avLst/>
          </a:prstGeom>
          <a:solidFill>
            <a:srgbClr val="F1AE3E"/>
          </a:solidFill>
          <a:ln>
            <a:noFill/>
          </a:ln>
        </p:spPr>
        <p:txBody>
          <a:bodyPr wrap="square">
            <a:spAutoFit/>
          </a:bodyPr>
          <a:lstStyle/>
          <a:p>
            <a:pPr defTabSz="1219170">
              <a:buClr>
                <a:srgbClr val="000000"/>
              </a:buClr>
            </a:pPr>
            <a:r>
              <a:rPr lang="nb-NO" sz="2133" b="1" kern="0">
                <a:solidFill>
                  <a:srgbClr val="FFFFFF"/>
                </a:solidFill>
                <a:latin typeface="Arial"/>
                <a:cs typeface="Arial"/>
                <a:sym typeface="Arial"/>
              </a:rPr>
              <a:t>Leger har ikke fått opplæring</a:t>
            </a:r>
          </a:p>
        </p:txBody>
      </p:sp>
      <p:sp>
        <p:nvSpPr>
          <p:cNvPr id="46" name="TextBox 45">
            <a:extLst>
              <a:ext uri="{FF2B5EF4-FFF2-40B4-BE49-F238E27FC236}">
                <a16:creationId xmlns:a16="http://schemas.microsoft.com/office/drawing/2014/main" id="{0CBBD466-7C14-430C-A7EC-C30721B65A25}"/>
              </a:ext>
            </a:extLst>
          </p:cNvPr>
          <p:cNvSpPr txBox="1"/>
          <p:nvPr/>
        </p:nvSpPr>
        <p:spPr>
          <a:xfrm>
            <a:off x="5479878" y="3262232"/>
            <a:ext cx="3481316" cy="420564"/>
          </a:xfrm>
          <a:prstGeom prst="rect">
            <a:avLst/>
          </a:prstGeom>
          <a:noFill/>
        </p:spPr>
        <p:txBody>
          <a:bodyPr wrap="square" rtlCol="0">
            <a:spAutoFit/>
          </a:bodyPr>
          <a:lstStyle/>
          <a:p>
            <a:pPr defTabSz="1219170">
              <a:buClr>
                <a:srgbClr val="000000"/>
              </a:buClr>
            </a:pPr>
            <a:r>
              <a:rPr lang="nb-NO" sz="2133" b="1" kern="0">
                <a:solidFill>
                  <a:srgbClr val="F1AE3E"/>
                </a:solidFill>
                <a:latin typeface="Arial"/>
                <a:cs typeface="Arial"/>
                <a:sym typeface="Arial"/>
              </a:rPr>
              <a:t>Det egentlige problemet</a:t>
            </a:r>
          </a:p>
        </p:txBody>
      </p:sp>
    </p:spTree>
    <p:extLst>
      <p:ext uri="{BB962C8B-B14F-4D97-AF65-F5344CB8AC3E}">
        <p14:creationId xmlns:p14="http://schemas.microsoft.com/office/powerpoint/2010/main" val="481124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D4701-2C93-45D6-9B09-D49CA45B9092}"/>
              </a:ext>
            </a:extLst>
          </p:cNvPr>
          <p:cNvSpPr>
            <a:spLocks noGrp="1"/>
          </p:cNvSpPr>
          <p:nvPr>
            <p:ph type="title"/>
          </p:nvPr>
        </p:nvSpPr>
        <p:spPr>
          <a:xfrm>
            <a:off x="1533525" y="365126"/>
            <a:ext cx="10515600" cy="692151"/>
          </a:xfrm>
        </p:spPr>
        <p:txBody>
          <a:bodyPr>
            <a:normAutofit/>
          </a:bodyPr>
          <a:lstStyle/>
          <a:p>
            <a:r>
              <a:rPr lang="nb-NO" sz="2400">
                <a:solidFill>
                  <a:srgbClr val="86BF5B"/>
                </a:solidFill>
                <a:latin typeface="+mn-lt"/>
              </a:rPr>
              <a:t>Skjema for utfylling av rotårsaksanalyse</a:t>
            </a:r>
          </a:p>
        </p:txBody>
      </p:sp>
      <p:graphicFrame>
        <p:nvGraphicFramePr>
          <p:cNvPr id="4" name="Content Placeholder 3">
            <a:extLst>
              <a:ext uri="{FF2B5EF4-FFF2-40B4-BE49-F238E27FC236}">
                <a16:creationId xmlns:a16="http://schemas.microsoft.com/office/drawing/2014/main" id="{F0F6D75A-A1D7-468E-939A-2F33222260CA}"/>
              </a:ext>
            </a:extLst>
          </p:cNvPr>
          <p:cNvGraphicFramePr>
            <a:graphicFrameLocks noGrp="1"/>
          </p:cNvGraphicFramePr>
          <p:nvPr>
            <p:ph idx="1"/>
          </p:nvPr>
        </p:nvGraphicFramePr>
        <p:xfrm>
          <a:off x="1533525" y="1825625"/>
          <a:ext cx="105156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D6C8DCE-DAB2-475B-8D9E-2AA4C32C0F37}"/>
              </a:ext>
            </a:extLst>
          </p:cNvPr>
          <p:cNvSpPr txBox="1"/>
          <p:nvPr/>
        </p:nvSpPr>
        <p:spPr>
          <a:xfrm>
            <a:off x="1533525" y="1152525"/>
            <a:ext cx="6953251" cy="369332"/>
          </a:xfrm>
          <a:prstGeom prst="rect">
            <a:avLst/>
          </a:prstGeom>
          <a:noFill/>
        </p:spPr>
        <p:txBody>
          <a:bodyPr wrap="square" rtlCol="0">
            <a:spAutoFit/>
          </a:bodyPr>
          <a:lstStyle/>
          <a:p>
            <a:pPr defTabSz="914377">
              <a:defRPr/>
            </a:pPr>
            <a:r>
              <a:rPr lang="nb-NO">
                <a:solidFill>
                  <a:srgbClr val="045861"/>
                </a:solidFill>
                <a:latin typeface="Calibri" panose="020F0502020204030204"/>
                <a:cs typeface="Arial"/>
                <a:sym typeface="Arial"/>
              </a:rPr>
              <a:t>Fyll inn Hovedproblem: Fyll inn her……</a:t>
            </a:r>
          </a:p>
        </p:txBody>
      </p:sp>
      <p:grpSp>
        <p:nvGrpSpPr>
          <p:cNvPr id="8" name="Group 7">
            <a:extLst>
              <a:ext uri="{FF2B5EF4-FFF2-40B4-BE49-F238E27FC236}">
                <a16:creationId xmlns:a16="http://schemas.microsoft.com/office/drawing/2014/main" id="{3751096B-C1C7-46B3-BD39-349471B214B7}"/>
              </a:ext>
            </a:extLst>
          </p:cNvPr>
          <p:cNvGrpSpPr/>
          <p:nvPr/>
        </p:nvGrpSpPr>
        <p:grpSpPr>
          <a:xfrm>
            <a:off x="1" y="1667934"/>
            <a:ext cx="625290" cy="3684236"/>
            <a:chOff x="0" y="0"/>
            <a:chExt cx="833718" cy="6858000"/>
          </a:xfrm>
          <a:solidFill>
            <a:schemeClr val="accent2"/>
          </a:solidFill>
        </p:grpSpPr>
        <p:sp>
          <p:nvSpPr>
            <p:cNvPr id="12" name="Rectangle 11">
              <a:extLst>
                <a:ext uri="{FF2B5EF4-FFF2-40B4-BE49-F238E27FC236}">
                  <a16:creationId xmlns:a16="http://schemas.microsoft.com/office/drawing/2014/main" id="{8CE76FDA-E7A4-4AC7-BCCB-35A081903721}"/>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b-NO" sz="1351">
                <a:solidFill>
                  <a:srgbClr val="FFFFFF"/>
                </a:solidFill>
                <a:latin typeface="Calibri" panose="020F0502020204030204"/>
                <a:sym typeface="Arial"/>
              </a:endParaRPr>
            </a:p>
          </p:txBody>
        </p:sp>
        <p:sp>
          <p:nvSpPr>
            <p:cNvPr id="13" name="TextBox 12">
              <a:extLst>
                <a:ext uri="{FF2B5EF4-FFF2-40B4-BE49-F238E27FC236}">
                  <a16:creationId xmlns:a16="http://schemas.microsoft.com/office/drawing/2014/main" id="{7F2B73E5-6C2F-449E-AE8C-431CB61599A9}"/>
                </a:ext>
              </a:extLst>
            </p:cNvPr>
            <p:cNvSpPr txBox="1"/>
            <p:nvPr/>
          </p:nvSpPr>
          <p:spPr>
            <a:xfrm rot="16200000">
              <a:off x="-1621510" y="2086433"/>
              <a:ext cx="4030438" cy="677107"/>
            </a:xfrm>
            <a:prstGeom prst="rect">
              <a:avLst/>
            </a:prstGeom>
            <a:grpFill/>
            <a:ln>
              <a:noFill/>
            </a:ln>
          </p:spPr>
          <p:txBody>
            <a:bodyPr wrap="square" rtlCol="0">
              <a:spAutoFit/>
            </a:bodyPr>
            <a:lstStyle/>
            <a:p>
              <a:pPr defTabSz="685783">
                <a:defRPr/>
              </a:pPr>
              <a:r>
                <a:rPr lang="nb-NO" sz="2700">
                  <a:solidFill>
                    <a:srgbClr val="FFFFFF"/>
                  </a:solidFill>
                  <a:latin typeface="Calibri" panose="020F0502020204030204"/>
                  <a:cs typeface="Arial"/>
                  <a:sym typeface="Arial"/>
                </a:rPr>
                <a:t>NOTATARK</a:t>
              </a:r>
            </a:p>
          </p:txBody>
        </p:sp>
      </p:grpSp>
      <p:pic>
        <p:nvPicPr>
          <p:cNvPr id="14" name="Picture 13">
            <a:extLst>
              <a:ext uri="{FF2B5EF4-FFF2-40B4-BE49-F238E27FC236}">
                <a16:creationId xmlns:a16="http://schemas.microsoft.com/office/drawing/2014/main" id="{4DDF7B44-DE5B-4A2E-8A2B-D67D88312C60}"/>
              </a:ext>
            </a:extLst>
          </p:cNvPr>
          <p:cNvPicPr>
            <a:picLocks noChangeAspect="1"/>
          </p:cNvPicPr>
          <p:nvPr/>
        </p:nvPicPr>
        <p:blipFill>
          <a:blip r:embed="rId8"/>
          <a:stretch>
            <a:fillRect/>
          </a:stretch>
        </p:blipFill>
        <p:spPr>
          <a:xfrm>
            <a:off x="11109208" y="1"/>
            <a:ext cx="1082792" cy="1057276"/>
          </a:xfrm>
          <a:prstGeom prst="rect">
            <a:avLst/>
          </a:prstGeom>
        </p:spPr>
      </p:pic>
    </p:spTree>
    <p:extLst>
      <p:ext uri="{BB962C8B-B14F-4D97-AF65-F5344CB8AC3E}">
        <p14:creationId xmlns:p14="http://schemas.microsoft.com/office/powerpoint/2010/main" val="315892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D4701-2C93-45D6-9B09-D49CA45B9092}"/>
              </a:ext>
            </a:extLst>
          </p:cNvPr>
          <p:cNvSpPr>
            <a:spLocks noGrp="1"/>
          </p:cNvSpPr>
          <p:nvPr>
            <p:ph type="title"/>
          </p:nvPr>
        </p:nvSpPr>
        <p:spPr>
          <a:xfrm>
            <a:off x="1533525" y="365126"/>
            <a:ext cx="10515600" cy="692151"/>
          </a:xfrm>
        </p:spPr>
        <p:txBody>
          <a:bodyPr>
            <a:normAutofit/>
          </a:bodyPr>
          <a:lstStyle/>
          <a:p>
            <a:r>
              <a:rPr lang="nb-NO" sz="2400">
                <a:solidFill>
                  <a:srgbClr val="86BF5B"/>
                </a:solidFill>
                <a:latin typeface="+mn-lt"/>
              </a:rPr>
              <a:t>Skjema for utfylling av rotårsaksanalyse</a:t>
            </a:r>
          </a:p>
        </p:txBody>
      </p:sp>
      <p:graphicFrame>
        <p:nvGraphicFramePr>
          <p:cNvPr id="4" name="Content Placeholder 3">
            <a:extLst>
              <a:ext uri="{FF2B5EF4-FFF2-40B4-BE49-F238E27FC236}">
                <a16:creationId xmlns:a16="http://schemas.microsoft.com/office/drawing/2014/main" id="{F0F6D75A-A1D7-468E-939A-2F33222260CA}"/>
              </a:ext>
            </a:extLst>
          </p:cNvPr>
          <p:cNvGraphicFramePr>
            <a:graphicFrameLocks noGrp="1"/>
          </p:cNvGraphicFramePr>
          <p:nvPr>
            <p:ph idx="1"/>
          </p:nvPr>
        </p:nvGraphicFramePr>
        <p:xfrm>
          <a:off x="1533525" y="1825625"/>
          <a:ext cx="105156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D6C8DCE-DAB2-475B-8D9E-2AA4C32C0F37}"/>
              </a:ext>
            </a:extLst>
          </p:cNvPr>
          <p:cNvSpPr txBox="1"/>
          <p:nvPr/>
        </p:nvSpPr>
        <p:spPr>
          <a:xfrm>
            <a:off x="1533525" y="1152526"/>
            <a:ext cx="6953251" cy="369332"/>
          </a:xfrm>
          <a:prstGeom prst="rect">
            <a:avLst/>
          </a:prstGeom>
          <a:noFill/>
        </p:spPr>
        <p:txBody>
          <a:bodyPr wrap="square" rtlCol="0">
            <a:spAutoFit/>
          </a:bodyPr>
          <a:lstStyle/>
          <a:p>
            <a:pPr defTabSz="914377">
              <a:defRPr/>
            </a:pPr>
            <a:r>
              <a:rPr lang="nb-NO">
                <a:solidFill>
                  <a:srgbClr val="045861"/>
                </a:solidFill>
                <a:latin typeface="Calibri" panose="020F0502020204030204"/>
                <a:cs typeface="Arial"/>
                <a:sym typeface="Arial"/>
              </a:rPr>
              <a:t>Fyll inn hovedproblem her:  .......................................................</a:t>
            </a:r>
          </a:p>
        </p:txBody>
      </p:sp>
      <p:grpSp>
        <p:nvGrpSpPr>
          <p:cNvPr id="8" name="Group 7">
            <a:extLst>
              <a:ext uri="{FF2B5EF4-FFF2-40B4-BE49-F238E27FC236}">
                <a16:creationId xmlns:a16="http://schemas.microsoft.com/office/drawing/2014/main" id="{3751096B-C1C7-46B3-BD39-349471B214B7}"/>
              </a:ext>
            </a:extLst>
          </p:cNvPr>
          <p:cNvGrpSpPr/>
          <p:nvPr/>
        </p:nvGrpSpPr>
        <p:grpSpPr>
          <a:xfrm>
            <a:off x="1" y="1667934"/>
            <a:ext cx="625290" cy="3684236"/>
            <a:chOff x="0" y="0"/>
            <a:chExt cx="833718" cy="6858000"/>
          </a:xfrm>
          <a:solidFill>
            <a:schemeClr val="accent2"/>
          </a:solidFill>
        </p:grpSpPr>
        <p:sp>
          <p:nvSpPr>
            <p:cNvPr id="12" name="Rectangle 11">
              <a:extLst>
                <a:ext uri="{FF2B5EF4-FFF2-40B4-BE49-F238E27FC236}">
                  <a16:creationId xmlns:a16="http://schemas.microsoft.com/office/drawing/2014/main" id="{8CE76FDA-E7A4-4AC7-BCCB-35A081903721}"/>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b-NO" sz="1351">
                <a:solidFill>
                  <a:srgbClr val="FFFFFF"/>
                </a:solidFill>
                <a:latin typeface="Calibri" panose="020F0502020204030204"/>
                <a:sym typeface="Arial"/>
              </a:endParaRPr>
            </a:p>
          </p:txBody>
        </p:sp>
        <p:sp>
          <p:nvSpPr>
            <p:cNvPr id="13" name="TextBox 12">
              <a:extLst>
                <a:ext uri="{FF2B5EF4-FFF2-40B4-BE49-F238E27FC236}">
                  <a16:creationId xmlns:a16="http://schemas.microsoft.com/office/drawing/2014/main" id="{7F2B73E5-6C2F-449E-AE8C-431CB61599A9}"/>
                </a:ext>
              </a:extLst>
            </p:cNvPr>
            <p:cNvSpPr txBox="1"/>
            <p:nvPr/>
          </p:nvSpPr>
          <p:spPr>
            <a:xfrm rot="16200000">
              <a:off x="-1621510" y="2086433"/>
              <a:ext cx="4030438" cy="677107"/>
            </a:xfrm>
            <a:prstGeom prst="rect">
              <a:avLst/>
            </a:prstGeom>
            <a:grpFill/>
            <a:ln>
              <a:noFill/>
            </a:ln>
          </p:spPr>
          <p:txBody>
            <a:bodyPr wrap="square" rtlCol="0">
              <a:spAutoFit/>
            </a:bodyPr>
            <a:lstStyle/>
            <a:p>
              <a:pPr defTabSz="685783">
                <a:defRPr/>
              </a:pPr>
              <a:r>
                <a:rPr lang="nb-NO" sz="2700">
                  <a:solidFill>
                    <a:srgbClr val="FFFFFF"/>
                  </a:solidFill>
                  <a:latin typeface="Calibri" panose="020F0502020204030204"/>
                  <a:cs typeface="Arial"/>
                  <a:sym typeface="Arial"/>
                </a:rPr>
                <a:t>NOTATARK</a:t>
              </a:r>
            </a:p>
          </p:txBody>
        </p:sp>
      </p:grpSp>
      <p:pic>
        <p:nvPicPr>
          <p:cNvPr id="14" name="Picture 13">
            <a:extLst>
              <a:ext uri="{FF2B5EF4-FFF2-40B4-BE49-F238E27FC236}">
                <a16:creationId xmlns:a16="http://schemas.microsoft.com/office/drawing/2014/main" id="{4DDF7B44-DE5B-4A2E-8A2B-D67D88312C60}"/>
              </a:ext>
            </a:extLst>
          </p:cNvPr>
          <p:cNvPicPr>
            <a:picLocks noChangeAspect="1"/>
          </p:cNvPicPr>
          <p:nvPr/>
        </p:nvPicPr>
        <p:blipFill>
          <a:blip r:embed="rId8"/>
          <a:stretch>
            <a:fillRect/>
          </a:stretch>
        </p:blipFill>
        <p:spPr>
          <a:xfrm>
            <a:off x="11109208" y="1"/>
            <a:ext cx="1082792" cy="1057276"/>
          </a:xfrm>
          <a:prstGeom prst="rect">
            <a:avLst/>
          </a:prstGeom>
        </p:spPr>
      </p:pic>
    </p:spTree>
    <p:extLst>
      <p:ext uri="{BB962C8B-B14F-4D97-AF65-F5344CB8AC3E}">
        <p14:creationId xmlns:p14="http://schemas.microsoft.com/office/powerpoint/2010/main" val="250522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5D3200-705B-6F40-A3D1-C7A1F10E9202}"/>
              </a:ext>
            </a:extLst>
          </p:cNvPr>
          <p:cNvSpPr>
            <a:spLocks noGrp="1"/>
          </p:cNvSpPr>
          <p:nvPr>
            <p:ph type="title"/>
          </p:nvPr>
        </p:nvSpPr>
        <p:spPr/>
        <p:txBody>
          <a:bodyPr>
            <a:normAutofit/>
          </a:bodyPr>
          <a:lstStyle/>
          <a:p>
            <a:r>
              <a:rPr lang="nb-NO"/>
              <a:t>Forberede møtet med ansatte</a:t>
            </a:r>
          </a:p>
        </p:txBody>
      </p:sp>
    </p:spTree>
    <p:extLst>
      <p:ext uri="{BB962C8B-B14F-4D97-AF65-F5344CB8AC3E}">
        <p14:creationId xmlns:p14="http://schemas.microsoft.com/office/powerpoint/2010/main" val="154713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34E4D-D18B-4EF1-9F24-4A9251E7F1CA}"/>
              </a:ext>
            </a:extLst>
          </p:cNvPr>
          <p:cNvSpPr>
            <a:spLocks noGrp="1"/>
          </p:cNvSpPr>
          <p:nvPr>
            <p:ph type="title"/>
          </p:nvPr>
        </p:nvSpPr>
        <p:spPr>
          <a:xfrm>
            <a:off x="452845" y="796567"/>
            <a:ext cx="5240400" cy="1686800"/>
          </a:xfrm>
        </p:spPr>
        <p:txBody>
          <a:bodyPr/>
          <a:lstStyle/>
          <a:p>
            <a:r>
              <a:rPr lang="nb-NO"/>
              <a:t>Forberede møte med ansatte</a:t>
            </a:r>
          </a:p>
        </p:txBody>
      </p:sp>
      <p:sp>
        <p:nvSpPr>
          <p:cNvPr id="3" name="Text Placeholder 2">
            <a:extLst>
              <a:ext uri="{FF2B5EF4-FFF2-40B4-BE49-F238E27FC236}">
                <a16:creationId xmlns:a16="http://schemas.microsoft.com/office/drawing/2014/main" id="{C65473C2-47A3-4C24-9164-6599DF0F378F}"/>
              </a:ext>
            </a:extLst>
          </p:cNvPr>
          <p:cNvSpPr>
            <a:spLocks noGrp="1"/>
          </p:cNvSpPr>
          <p:nvPr>
            <p:ph type="body" idx="1"/>
          </p:nvPr>
        </p:nvSpPr>
        <p:spPr/>
        <p:txBody>
          <a:bodyPr>
            <a:normAutofit fontScale="85000" lnSpcReduction="20000"/>
          </a:bodyPr>
          <a:lstStyle/>
          <a:p>
            <a:r>
              <a:rPr lang="nb-NO"/>
              <a:t>Vi anbefaler at dere har en god regi på møtet med ansatte for å få det gjennomført som ønsket. Derfor har vi laget et forslag til hvordan dere kan gjøre forberedelsene. </a:t>
            </a:r>
          </a:p>
          <a:p>
            <a:endParaRPr lang="nb-NO"/>
          </a:p>
          <a:p>
            <a:pPr marL="313259" indent="-304792">
              <a:buFont typeface="+mj-lt"/>
              <a:buAutoNum type="arabicPeriod"/>
            </a:pPr>
            <a:r>
              <a:rPr lang="nb-NO" b="1"/>
              <a:t>Dere bør utarbeide en HØRA. </a:t>
            </a:r>
            <a:r>
              <a:rPr lang="nb-NO"/>
              <a:t>HØRA står for Hensikt, Ønsket Resultat og Agenda. Beskriv hva som er hensikt med møtet, hva som skal være resultat når møtet er ferdig, og en agenda. </a:t>
            </a:r>
            <a:br>
              <a:rPr lang="nb-NO"/>
            </a:br>
            <a:br>
              <a:rPr lang="nb-NO"/>
            </a:br>
            <a:r>
              <a:rPr lang="nb-NO"/>
              <a:t>Dette verktøyet gir dere god regi på møtet (hensikt og agenda), samt at dere er omforent om hva dere ønsker å få ut av møtet (ønsket resultat) og at dere er samsnakket om hvilke rolle og oppgave hver av dere tre skal ha (agenda)</a:t>
            </a:r>
          </a:p>
          <a:p>
            <a:pPr marL="313259" indent="-304792">
              <a:buFont typeface="+mj-lt"/>
              <a:buAutoNum type="arabicPeriod"/>
            </a:pPr>
            <a:endParaRPr lang="nb-NO"/>
          </a:p>
          <a:p>
            <a:pPr marL="313259" indent="-304792">
              <a:buFont typeface="+mj-lt"/>
              <a:buAutoNum type="arabicPeriod"/>
            </a:pPr>
            <a:r>
              <a:rPr lang="nb-NO" b="1"/>
              <a:t>Innkalling</a:t>
            </a:r>
            <a:br>
              <a:rPr lang="nb-NO"/>
            </a:br>
            <a:r>
              <a:rPr lang="nb-NO"/>
              <a:t>Hvis mulig bør dere formidle HØRA i innkallingen for å sikre at alle har fått med seg at hva som er hensikt og innhold for møtet.</a:t>
            </a:r>
          </a:p>
          <a:p>
            <a:pPr marL="313259" indent="-304792">
              <a:buFont typeface="+mj-lt"/>
              <a:buAutoNum type="arabicPeriod"/>
            </a:pPr>
            <a:endParaRPr lang="nb-NO"/>
          </a:p>
          <a:p>
            <a:pPr marL="313259" indent="-304792">
              <a:buFont typeface="+mj-lt"/>
              <a:buAutoNum type="arabicPeriod"/>
            </a:pPr>
            <a:r>
              <a:rPr lang="nb-NO"/>
              <a:t>Bli enige om hvem som leder / fasiliterer hva basert på agendapunktene. Det er viktig at dere alle tre bytter på å lede møtet, og dokumentere. </a:t>
            </a:r>
          </a:p>
          <a:p>
            <a:pPr marL="313259" indent="-304792">
              <a:buFont typeface="+mj-lt"/>
              <a:buAutoNum type="arabicPeriod"/>
            </a:pPr>
            <a:endParaRPr lang="nb-NO"/>
          </a:p>
          <a:p>
            <a:pPr marL="313259" indent="-304792">
              <a:buFont typeface="+mj-lt"/>
              <a:buAutoNum type="arabicPeriod"/>
            </a:pPr>
            <a:r>
              <a:rPr lang="nb-NO"/>
              <a:t>Dersom dere er usikre kan ta dere ta kontakt med hjelper. </a:t>
            </a:r>
          </a:p>
          <a:p>
            <a:pPr marL="313259" indent="-304792">
              <a:buFont typeface="+mj-lt"/>
              <a:buAutoNum type="arabicPeriod"/>
            </a:pPr>
            <a:endParaRPr lang="nb-NO"/>
          </a:p>
          <a:p>
            <a:endParaRPr lang="nb-NO"/>
          </a:p>
          <a:p>
            <a:pPr marL="237061" indent="-228594">
              <a:buFontTx/>
              <a:buChar char="-"/>
            </a:pPr>
            <a:endParaRPr lang="nb-NO"/>
          </a:p>
          <a:p>
            <a:endParaRPr lang="nb-NO"/>
          </a:p>
          <a:p>
            <a:endParaRPr lang="nb-NO"/>
          </a:p>
          <a:p>
            <a:endParaRPr lang="nb-NO"/>
          </a:p>
        </p:txBody>
      </p:sp>
      <p:sp>
        <p:nvSpPr>
          <p:cNvPr id="6" name="TextBox 5">
            <a:extLst>
              <a:ext uri="{FF2B5EF4-FFF2-40B4-BE49-F238E27FC236}">
                <a16:creationId xmlns:a16="http://schemas.microsoft.com/office/drawing/2014/main" id="{D1FAAD43-3212-4116-BC78-E3EBC6D7FEC4}"/>
              </a:ext>
            </a:extLst>
          </p:cNvPr>
          <p:cNvSpPr txBox="1"/>
          <p:nvPr/>
        </p:nvSpPr>
        <p:spPr>
          <a:xfrm>
            <a:off x="6565640" y="3048346"/>
            <a:ext cx="5142613" cy="3621441"/>
          </a:xfrm>
          <a:prstGeom prst="rect">
            <a:avLst/>
          </a:prstGeom>
          <a:solidFill>
            <a:schemeClr val="tx2"/>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God regi på møtet har alt å si for et godt utbytte for alle som deltar. HØRA-teknikken hjelper dere å forberede på en god måte. HØRA står for </a:t>
            </a:r>
            <a:r>
              <a:rPr kumimoji="0" lang="nb-NO" sz="1200" b="1" i="0" u="none" strike="noStrike" kern="0" cap="none" spc="0" normalizeH="0" baseline="0" noProof="0">
                <a:ln>
                  <a:noFill/>
                </a:ln>
                <a:solidFill>
                  <a:srgbClr val="000000"/>
                </a:solidFill>
                <a:effectLst/>
                <a:uLnTx/>
                <a:uFillTx/>
                <a:latin typeface="Arial"/>
                <a:ea typeface="+mn-ea"/>
                <a:cs typeface="Arial"/>
                <a:sym typeface="Arial"/>
              </a:rPr>
              <a:t>Hensikt</a:t>
            </a:r>
            <a:r>
              <a:rPr kumimoji="0" lang="nb-NO" sz="1200" b="0" i="0" u="none" strike="noStrike" kern="0" cap="none" spc="0" normalizeH="0" baseline="0" noProof="0">
                <a:ln>
                  <a:noFill/>
                </a:ln>
                <a:solidFill>
                  <a:srgbClr val="000000"/>
                </a:solidFill>
                <a:effectLst/>
                <a:uLnTx/>
                <a:uFillTx/>
                <a:latin typeface="Arial"/>
                <a:ea typeface="+mn-ea"/>
                <a:cs typeface="Arial"/>
                <a:sym typeface="Arial"/>
              </a:rPr>
              <a:t>, </a:t>
            </a:r>
            <a:r>
              <a:rPr kumimoji="0" lang="nb-NO" sz="1200" b="1" i="0" u="none" strike="noStrike" kern="0" cap="none" spc="0" normalizeH="0" baseline="0" noProof="0">
                <a:ln>
                  <a:noFill/>
                </a:ln>
                <a:solidFill>
                  <a:srgbClr val="000000"/>
                </a:solidFill>
                <a:effectLst/>
                <a:uLnTx/>
                <a:uFillTx/>
                <a:latin typeface="Arial"/>
                <a:ea typeface="+mn-ea"/>
                <a:cs typeface="Arial"/>
                <a:sym typeface="Arial"/>
              </a:rPr>
              <a:t>Ønsket</a:t>
            </a:r>
            <a:r>
              <a:rPr kumimoji="0" lang="nb-NO" sz="1200" b="0" i="0" u="none" strike="noStrike" kern="0" cap="none" spc="0" normalizeH="0" baseline="0" noProof="0">
                <a:ln>
                  <a:noFill/>
                </a:ln>
                <a:solidFill>
                  <a:srgbClr val="000000"/>
                </a:solidFill>
                <a:effectLst/>
                <a:uLnTx/>
                <a:uFillTx/>
                <a:latin typeface="Arial"/>
                <a:ea typeface="+mn-ea"/>
                <a:cs typeface="Arial"/>
                <a:sym typeface="Arial"/>
              </a:rPr>
              <a:t> </a:t>
            </a:r>
            <a:r>
              <a:rPr kumimoji="0" lang="nb-NO" sz="1200" b="1" i="0" u="none" strike="noStrike" kern="0" cap="none" spc="0" normalizeH="0" baseline="0" noProof="0">
                <a:ln>
                  <a:noFill/>
                </a:ln>
                <a:solidFill>
                  <a:srgbClr val="000000"/>
                </a:solidFill>
                <a:effectLst/>
                <a:uLnTx/>
                <a:uFillTx/>
                <a:latin typeface="Arial"/>
                <a:ea typeface="+mn-ea"/>
                <a:cs typeface="Arial"/>
                <a:sym typeface="Arial"/>
              </a:rPr>
              <a:t>Resultat</a:t>
            </a:r>
            <a:r>
              <a:rPr kumimoji="0" lang="nb-NO" sz="1200" b="0" i="0" u="none" strike="noStrike" kern="0" cap="none" spc="0" normalizeH="0" baseline="0" noProof="0">
                <a:ln>
                  <a:noFill/>
                </a:ln>
                <a:solidFill>
                  <a:srgbClr val="000000"/>
                </a:solidFill>
                <a:effectLst/>
                <a:uLnTx/>
                <a:uFillTx/>
                <a:latin typeface="Arial"/>
                <a:ea typeface="+mn-ea"/>
                <a:cs typeface="Arial"/>
                <a:sym typeface="Arial"/>
              </a:rPr>
              <a:t> og </a:t>
            </a:r>
            <a:r>
              <a:rPr kumimoji="0" lang="nb-NO" sz="1200" b="1" i="0" u="none" strike="noStrike" kern="0" cap="none" spc="0" normalizeH="0" baseline="0" noProof="0">
                <a:ln>
                  <a:noFill/>
                </a:ln>
                <a:solidFill>
                  <a:srgbClr val="000000"/>
                </a:solidFill>
                <a:effectLst/>
                <a:uLnTx/>
                <a:uFillTx/>
                <a:latin typeface="Arial"/>
                <a:ea typeface="+mn-ea"/>
                <a:cs typeface="Arial"/>
                <a:sym typeface="Arial"/>
              </a:rPr>
              <a:t>Agenda</a:t>
            </a:r>
            <a:r>
              <a:rPr kumimoji="0" lang="nb-NO" sz="1200"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nb-NO" sz="1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1. Bruk 15-30 minutter sammen til en forberedende HØRA for møtet, og fyll ut punktene under</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nb-NO" sz="1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 Hensikten med møtet vårt er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nb-NO" sz="1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 Ønsket resultat for møtet vårt er at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nb-NO" sz="1200" b="0" i="0" u="none" strike="noStrike" kern="0" cap="none" spc="0" normalizeH="0" baseline="0" noProof="0">
              <a:ln>
                <a:noFill/>
              </a:ln>
              <a:solidFill>
                <a:srgbClr val="000000"/>
              </a:solidFill>
              <a:effectLst/>
              <a:uLnTx/>
              <a:uFillTx/>
              <a:latin typeface="Arial"/>
              <a:ea typeface="+mn-ea"/>
              <a:cs typeface="Arial"/>
              <a:sym typeface="Arial"/>
            </a:endParaRPr>
          </a:p>
          <a:p>
            <a:pPr marL="228594" marR="0" lvl="0" indent="-228594" algn="l" defTabSz="1219170" rtl="0" eaLnBrk="1" fontAlgn="auto" latinLnBrk="0" hangingPunct="1">
              <a:lnSpc>
                <a:spcPct val="100000"/>
              </a:lnSpc>
              <a:spcBef>
                <a:spcPts val="0"/>
              </a:spcBef>
              <a:spcAft>
                <a:spcPts val="0"/>
              </a:spcAft>
              <a:buClr>
                <a:srgbClr val="000000"/>
              </a:buClr>
              <a:buSzTx/>
              <a:buFontTx/>
              <a:buChar char="-"/>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Agenda for møtet er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a:t>
            </a:r>
            <a:br>
              <a:rPr kumimoji="0" lang="nb-NO" sz="1200" b="0" i="0" u="none" strike="noStrike" kern="0" cap="none" spc="0" normalizeH="0" baseline="0" noProof="0">
                <a:ln>
                  <a:noFill/>
                </a:ln>
                <a:solidFill>
                  <a:srgbClr val="000000"/>
                </a:solidFill>
                <a:effectLst/>
                <a:uLnTx/>
                <a:uFillTx/>
                <a:latin typeface="Arial"/>
                <a:ea typeface="+mn-ea"/>
                <a:cs typeface="Arial"/>
                <a:sym typeface="Arial"/>
              </a:rPr>
            </a:br>
            <a:r>
              <a:rPr kumimoji="0" lang="nb-NO" sz="1067" b="0" i="1" u="none" strike="noStrike" kern="0" cap="none" spc="0" normalizeH="0" baseline="0" noProof="0">
                <a:ln>
                  <a:noFill/>
                </a:ln>
                <a:solidFill>
                  <a:srgbClr val="000000"/>
                </a:solidFill>
                <a:effectLst/>
                <a:uLnTx/>
                <a:uFillTx/>
                <a:latin typeface="Arial"/>
                <a:ea typeface="+mn-ea"/>
                <a:cs typeface="Arial"/>
                <a:sym typeface="Arial"/>
              </a:rPr>
              <a:t>(Fordel agendapunkter dere tre  imellom. Hvem sier hva når?)</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nb-NO" sz="1333"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nb-NO" sz="1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Title 1">
            <a:extLst>
              <a:ext uri="{FF2B5EF4-FFF2-40B4-BE49-F238E27FC236}">
                <a16:creationId xmlns:a16="http://schemas.microsoft.com/office/drawing/2014/main" id="{60C243EB-6F20-48B7-804B-265FB9561D0D}"/>
              </a:ext>
            </a:extLst>
          </p:cNvPr>
          <p:cNvSpPr txBox="1">
            <a:spLocks/>
          </p:cNvSpPr>
          <p:nvPr/>
        </p:nvSpPr>
        <p:spPr>
          <a:xfrm>
            <a:off x="6565640" y="796567"/>
            <a:ext cx="5240400" cy="1686800"/>
          </a:xfrm>
          <a:prstGeom prst="rect">
            <a:avLst/>
          </a:prstGeom>
          <a:solidFill>
            <a:schemeClr val="tx2"/>
          </a:solidFill>
          <a:ln>
            <a:noFill/>
          </a:ln>
        </p:spPr>
        <p:txBody>
          <a:bodyPr spcFirstLastPara="1" wrap="square" lIns="121900" tIns="121900" rIns="121900" bIns="121900" anchor="b" anchorCtr="0">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Titillium Web"/>
              <a:buNone/>
              <a:defRPr sz="2800" b="1" i="0" u="none" strike="noStrike" cap="none">
                <a:solidFill>
                  <a:schemeClr val="dk1"/>
                </a:solidFill>
                <a:latin typeface="Titillium Web"/>
                <a:ea typeface="Titillium Web"/>
                <a:cs typeface="Titillium Web"/>
                <a:sym typeface="Titillium Web"/>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42827"/>
              </a:buClr>
              <a:buSzPts val="2800"/>
              <a:buFont typeface="Titillium Web"/>
              <a:buNone/>
              <a:tabLst/>
              <a:defRPr/>
            </a:pPr>
            <a:r>
              <a:rPr kumimoji="0" lang="nb-NO" sz="3733" b="1" i="0" u="none" strike="noStrike" kern="0" cap="none" spc="0" normalizeH="0" baseline="0" noProof="0">
                <a:ln>
                  <a:noFill/>
                </a:ln>
                <a:solidFill>
                  <a:srgbClr val="042827"/>
                </a:solidFill>
                <a:effectLst/>
                <a:uLnTx/>
                <a:uFillTx/>
                <a:latin typeface="Titillium Web"/>
                <a:sym typeface="Titillium Web"/>
              </a:rPr>
              <a:t>Hvordan lage en HØRA</a:t>
            </a:r>
          </a:p>
        </p:txBody>
      </p:sp>
      <p:pic>
        <p:nvPicPr>
          <p:cNvPr id="8" name="Picture 7">
            <a:extLst>
              <a:ext uri="{FF2B5EF4-FFF2-40B4-BE49-F238E27FC236}">
                <a16:creationId xmlns:a16="http://schemas.microsoft.com/office/drawing/2014/main" id="{B16885A6-CFC7-4E78-9928-74550FAA8E64}"/>
              </a:ext>
            </a:extLst>
          </p:cNvPr>
          <p:cNvPicPr>
            <a:picLocks noChangeAspect="1"/>
          </p:cNvPicPr>
          <p:nvPr/>
        </p:nvPicPr>
        <p:blipFill>
          <a:blip r:embed="rId3"/>
          <a:stretch>
            <a:fillRect/>
          </a:stretch>
        </p:blipFill>
        <p:spPr>
          <a:xfrm>
            <a:off x="6835114" y="2831817"/>
            <a:ext cx="574919" cy="216528"/>
          </a:xfrm>
          <a:prstGeom prst="rect">
            <a:avLst/>
          </a:prstGeom>
        </p:spPr>
      </p:pic>
    </p:spTree>
    <p:extLst>
      <p:ext uri="{BB962C8B-B14F-4D97-AF65-F5344CB8AC3E}">
        <p14:creationId xmlns:p14="http://schemas.microsoft.com/office/powerpoint/2010/main" val="3143477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FAAD43-3212-4116-BC78-E3EBC6D7FEC4}"/>
              </a:ext>
            </a:extLst>
          </p:cNvPr>
          <p:cNvSpPr txBox="1"/>
          <p:nvPr/>
        </p:nvSpPr>
        <p:spPr>
          <a:xfrm>
            <a:off x="501412" y="3048345"/>
            <a:ext cx="5142613" cy="3231654"/>
          </a:xfrm>
          <a:prstGeom prst="rect">
            <a:avLst/>
          </a:prstGeom>
          <a:solidFill>
            <a:schemeClr val="tx2"/>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b-NO" sz="1200" b="1" i="0" u="none" strike="noStrike" kern="0" cap="none" spc="0" normalizeH="0" baseline="0" noProof="0">
                <a:ln>
                  <a:noFill/>
                </a:ln>
                <a:solidFill>
                  <a:srgbClr val="000000"/>
                </a:solidFill>
                <a:effectLst/>
                <a:uLnTx/>
                <a:uFillTx/>
                <a:latin typeface="Arial"/>
                <a:ea typeface="+mn-ea"/>
                <a:cs typeface="Arial"/>
                <a:sym typeface="Arial"/>
              </a:rPr>
              <a:t>Hensikten med møtet vårt er</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Sette de ansatte i avdelingen/barnehagen inn i:  </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Målet for IA-bransjeprogrammet</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Målet for kurset om Rolleforståelse og partssamarbeid </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Hvordan kurset vil påvirke de ansatte i avdelingen/barnehagen</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nb-NO" sz="1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Involvere ansatte i prosessen som dere tre skal jobbe med fremover. Gjennom gruppeoppgaver skal vi sammen snakke om hvilke faktorer som påvirker arbeidsmiljøet positivt og hvilke faktorer som påvirker negativt.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nb-NO" sz="1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b-NO" sz="1200" b="1" i="0" u="none" strike="noStrike" kern="0" cap="none" spc="0" normalizeH="0" baseline="0" noProof="0">
                <a:ln>
                  <a:noFill/>
                </a:ln>
                <a:solidFill>
                  <a:srgbClr val="000000"/>
                </a:solidFill>
                <a:effectLst/>
                <a:uLnTx/>
                <a:uFillTx/>
                <a:latin typeface="Arial"/>
                <a:ea typeface="+mn-ea"/>
                <a:cs typeface="Arial"/>
                <a:sym typeface="Arial"/>
              </a:rPr>
              <a:t>Ønsket resultat for møtet vårt er at</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De ansatte skal oppleve at å delta i denne piloten er nyttig og relevant for dem utfra egen rolle og ståsted. </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Møtet skal motivere de ansatte til videre innsats for bedre arbeidsmiljø og redusert arbeidsrelatert sykefravær og turnover.</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1200" b="0" i="0" u="none" strike="noStrike" kern="0" cap="none" spc="0" normalizeH="0" baseline="0" noProof="0">
                <a:ln>
                  <a:noFill/>
                </a:ln>
                <a:solidFill>
                  <a:srgbClr val="000000"/>
                </a:solidFill>
                <a:effectLst/>
                <a:uLnTx/>
                <a:uFillTx/>
                <a:latin typeface="Arial"/>
                <a:ea typeface="+mn-ea"/>
                <a:cs typeface="Arial"/>
                <a:sym typeface="Arial"/>
              </a:rPr>
              <a:t>Ansattes refleksjoner fra gruppeoppgavene er nedskrevet for videre bearbeiding i modul 2</a:t>
            </a:r>
            <a:endParaRPr kumimoji="0" lang="nb-NO" sz="1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Title 1">
            <a:extLst>
              <a:ext uri="{FF2B5EF4-FFF2-40B4-BE49-F238E27FC236}">
                <a16:creationId xmlns:a16="http://schemas.microsoft.com/office/drawing/2014/main" id="{60C243EB-6F20-48B7-804B-265FB9561D0D}"/>
              </a:ext>
            </a:extLst>
          </p:cNvPr>
          <p:cNvSpPr txBox="1">
            <a:spLocks/>
          </p:cNvSpPr>
          <p:nvPr/>
        </p:nvSpPr>
        <p:spPr>
          <a:xfrm>
            <a:off x="501412" y="796567"/>
            <a:ext cx="5240400" cy="1686800"/>
          </a:xfrm>
          <a:prstGeom prst="rect">
            <a:avLst/>
          </a:prstGeom>
          <a:solidFill>
            <a:schemeClr val="tx2"/>
          </a:solidFill>
          <a:ln>
            <a:noFill/>
          </a:ln>
        </p:spPr>
        <p:txBody>
          <a:bodyPr spcFirstLastPara="1" wrap="square" lIns="121900" tIns="121900" rIns="121900" bIns="121900" anchor="b" anchorCtr="0">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Titillium Web"/>
              <a:buNone/>
              <a:defRPr sz="2800" b="1" i="0" u="none" strike="noStrike" cap="none">
                <a:solidFill>
                  <a:schemeClr val="dk1"/>
                </a:solidFill>
                <a:latin typeface="Titillium Web"/>
                <a:ea typeface="Titillium Web"/>
                <a:cs typeface="Titillium Web"/>
                <a:sym typeface="Titillium Web"/>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42827"/>
              </a:buClr>
              <a:buSzPts val="2800"/>
              <a:buFont typeface="Titillium Web"/>
              <a:buNone/>
              <a:tabLst/>
              <a:defRPr/>
            </a:pPr>
            <a:r>
              <a:rPr kumimoji="0" lang="nb-NO" sz="3733" b="1" i="0" u="none" strike="noStrike" kern="0" cap="none" spc="0" normalizeH="0" baseline="0" noProof="0">
                <a:ln>
                  <a:noFill/>
                </a:ln>
                <a:solidFill>
                  <a:srgbClr val="042827"/>
                </a:solidFill>
                <a:effectLst/>
                <a:uLnTx/>
                <a:uFillTx/>
                <a:latin typeface="Titillium Web"/>
                <a:sym typeface="Titillium Web"/>
              </a:rPr>
              <a:t>Eksempel HØRA</a:t>
            </a:r>
          </a:p>
        </p:txBody>
      </p:sp>
      <p:pic>
        <p:nvPicPr>
          <p:cNvPr id="8" name="Picture 7">
            <a:extLst>
              <a:ext uri="{FF2B5EF4-FFF2-40B4-BE49-F238E27FC236}">
                <a16:creationId xmlns:a16="http://schemas.microsoft.com/office/drawing/2014/main" id="{B16885A6-CFC7-4E78-9928-74550FAA8E64}"/>
              </a:ext>
            </a:extLst>
          </p:cNvPr>
          <p:cNvPicPr>
            <a:picLocks noChangeAspect="1"/>
          </p:cNvPicPr>
          <p:nvPr/>
        </p:nvPicPr>
        <p:blipFill>
          <a:blip r:embed="rId3"/>
          <a:stretch>
            <a:fillRect/>
          </a:stretch>
        </p:blipFill>
        <p:spPr>
          <a:xfrm>
            <a:off x="6835114" y="2831817"/>
            <a:ext cx="574919" cy="216528"/>
          </a:xfrm>
          <a:prstGeom prst="rect">
            <a:avLst/>
          </a:prstGeom>
        </p:spPr>
      </p:pic>
      <p:graphicFrame>
        <p:nvGraphicFramePr>
          <p:cNvPr id="13" name="Table 2">
            <a:extLst>
              <a:ext uri="{FF2B5EF4-FFF2-40B4-BE49-F238E27FC236}">
                <a16:creationId xmlns:a16="http://schemas.microsoft.com/office/drawing/2014/main" id="{44E72EF5-F797-4566-ABFB-DC19D891E789}"/>
              </a:ext>
            </a:extLst>
          </p:cNvPr>
          <p:cNvGraphicFramePr>
            <a:graphicFrameLocks noGrp="1"/>
          </p:cNvGraphicFramePr>
          <p:nvPr>
            <p:extLst>
              <p:ext uri="{D42A27DB-BD31-4B8C-83A1-F6EECF244321}">
                <p14:modId xmlns:p14="http://schemas.microsoft.com/office/powerpoint/2010/main" val="3416772986"/>
              </p:ext>
            </p:extLst>
          </p:nvPr>
        </p:nvGraphicFramePr>
        <p:xfrm>
          <a:off x="6199359" y="2743016"/>
          <a:ext cx="5542310" cy="3808306"/>
        </p:xfrm>
        <a:graphic>
          <a:graphicData uri="http://schemas.openxmlformats.org/drawingml/2006/table">
            <a:tbl>
              <a:tblPr firstRow="1" bandRow="1">
                <a:tableStyleId>{5C22544A-7EE6-4342-B048-85BDC9FD1C3A}</a:tableStyleId>
              </a:tblPr>
              <a:tblGrid>
                <a:gridCol w="538591">
                  <a:extLst>
                    <a:ext uri="{9D8B030D-6E8A-4147-A177-3AD203B41FA5}">
                      <a16:colId xmlns:a16="http://schemas.microsoft.com/office/drawing/2014/main" val="1956105374"/>
                    </a:ext>
                  </a:extLst>
                </a:gridCol>
                <a:gridCol w="3345008">
                  <a:extLst>
                    <a:ext uri="{9D8B030D-6E8A-4147-A177-3AD203B41FA5}">
                      <a16:colId xmlns:a16="http://schemas.microsoft.com/office/drawing/2014/main" val="2907399782"/>
                    </a:ext>
                  </a:extLst>
                </a:gridCol>
                <a:gridCol w="1088360">
                  <a:extLst>
                    <a:ext uri="{9D8B030D-6E8A-4147-A177-3AD203B41FA5}">
                      <a16:colId xmlns:a16="http://schemas.microsoft.com/office/drawing/2014/main" val="1458125949"/>
                    </a:ext>
                  </a:extLst>
                </a:gridCol>
                <a:gridCol w="570351">
                  <a:extLst>
                    <a:ext uri="{9D8B030D-6E8A-4147-A177-3AD203B41FA5}">
                      <a16:colId xmlns:a16="http://schemas.microsoft.com/office/drawing/2014/main" val="1211311623"/>
                    </a:ext>
                  </a:extLst>
                </a:gridCol>
              </a:tblGrid>
              <a:tr h="494453">
                <a:tc>
                  <a:txBody>
                    <a:bodyPr/>
                    <a:lstStyle/>
                    <a:p>
                      <a:r>
                        <a:rPr lang="nb-NO" sz="1100">
                          <a:latin typeface="Arial Nova" panose="020B0504020202020204" pitchFamily="34" charset="0"/>
                        </a:rPr>
                        <a:t>#</a:t>
                      </a:r>
                    </a:p>
                  </a:txBody>
                  <a:tcPr marL="121920" marR="121920" marT="60960" marB="60960"/>
                </a:tc>
                <a:tc>
                  <a:txBody>
                    <a:bodyPr/>
                    <a:lstStyle/>
                    <a:p>
                      <a:r>
                        <a:rPr lang="nb-NO" sz="1100">
                          <a:latin typeface="Arial Nova" panose="020B0504020202020204" pitchFamily="34" charset="0"/>
                        </a:rPr>
                        <a:t>Agenda, tt:mm – tt:mm (xx antall timer/minutter)</a:t>
                      </a:r>
                    </a:p>
                  </a:txBody>
                  <a:tcPr marL="121920" marR="121920" marT="60960" marB="60960"/>
                </a:tc>
                <a:tc>
                  <a:txBody>
                    <a:bodyPr/>
                    <a:lstStyle/>
                    <a:p>
                      <a:r>
                        <a:rPr lang="nb-NO" sz="1100">
                          <a:latin typeface="Arial Nova" panose="020B0504020202020204" pitchFamily="34" charset="0"/>
                        </a:rPr>
                        <a:t>Hvem</a:t>
                      </a:r>
                    </a:p>
                  </a:txBody>
                  <a:tcPr marL="121920" marR="121920" marT="60960" marB="60960"/>
                </a:tc>
                <a:tc>
                  <a:txBody>
                    <a:bodyPr/>
                    <a:lstStyle/>
                    <a:p>
                      <a:r>
                        <a:rPr lang="nb-NO" sz="1100">
                          <a:latin typeface="Arial Nova" panose="020B0504020202020204" pitchFamily="34" charset="0"/>
                        </a:rPr>
                        <a:t>Tid </a:t>
                      </a:r>
                    </a:p>
                  </a:txBody>
                  <a:tcPr marL="121920" marR="121920" marT="60960" marB="60960"/>
                </a:tc>
                <a:extLst>
                  <a:ext uri="{0D108BD9-81ED-4DB2-BD59-A6C34878D82A}">
                    <a16:rowId xmlns:a16="http://schemas.microsoft.com/office/drawing/2014/main" val="1576107924"/>
                  </a:ext>
                </a:extLst>
              </a:tr>
              <a:tr h="284480">
                <a:tc>
                  <a:txBody>
                    <a:bodyPr/>
                    <a:lstStyle/>
                    <a:p>
                      <a:r>
                        <a:rPr lang="nb-NO" sz="1100">
                          <a:latin typeface="Arial Nova" panose="020B0504020202020204" pitchFamily="34" charset="0"/>
                        </a:rPr>
                        <a:t>1</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1100">
                          <a:latin typeface="Arial Nova" panose="020B0504020202020204" pitchFamily="34" charset="0"/>
                        </a:rPr>
                        <a:t>Velkommen og presentasjon av HØRA</a:t>
                      </a:r>
                    </a:p>
                  </a:txBody>
                  <a:tcPr marL="121920" marR="121920" marT="60960" marB="60960"/>
                </a:tc>
                <a:tc>
                  <a:txBody>
                    <a:bodyPr/>
                    <a:lstStyle/>
                    <a:p>
                      <a:endParaRPr lang="nb-NO" sz="1100">
                        <a:latin typeface="Arial Nova" panose="020B0504020202020204" pitchFamily="34" charset="0"/>
                      </a:endParaRPr>
                    </a:p>
                  </a:txBody>
                  <a:tcPr marL="121920" marR="121920" marT="60960" marB="60960"/>
                </a:tc>
                <a:tc>
                  <a:txBody>
                    <a:bodyPr/>
                    <a:lstStyle/>
                    <a:p>
                      <a:endParaRPr lang="nb-NO" sz="1100">
                        <a:latin typeface="Arial Nova" panose="020B0504020202020204" pitchFamily="34" charset="0"/>
                      </a:endParaRPr>
                    </a:p>
                  </a:txBody>
                  <a:tcPr marL="121920" marR="121920" marT="60960" marB="60960"/>
                </a:tc>
                <a:extLst>
                  <a:ext uri="{0D108BD9-81ED-4DB2-BD59-A6C34878D82A}">
                    <a16:rowId xmlns:a16="http://schemas.microsoft.com/office/drawing/2014/main" val="3520844087"/>
                  </a:ext>
                </a:extLst>
              </a:tr>
              <a:tr h="284480">
                <a:tc>
                  <a:txBody>
                    <a:bodyPr/>
                    <a:lstStyle/>
                    <a:p>
                      <a:r>
                        <a:rPr lang="nb-NO" sz="1100">
                          <a:latin typeface="Arial Nova" panose="020B0504020202020204" pitchFamily="34" charset="0"/>
                        </a:rPr>
                        <a:t>2</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1100">
                          <a:latin typeface="Arial Nova" panose="020B0504020202020204" pitchFamily="34" charset="0"/>
                        </a:rPr>
                        <a:t>Informasjon om IA bransjeprogram</a:t>
                      </a:r>
                    </a:p>
                  </a:txBody>
                  <a:tcPr marL="121920" marR="121920" marT="60960" marB="60960"/>
                </a:tc>
                <a:tc>
                  <a:txBody>
                    <a:bodyPr/>
                    <a:lstStyle/>
                    <a:p>
                      <a:endParaRPr lang="nb-NO" sz="1100">
                        <a:latin typeface="Arial Nova" panose="020B0504020202020204" pitchFamily="34" charset="0"/>
                      </a:endParaRPr>
                    </a:p>
                  </a:txBody>
                  <a:tcPr marL="121920" marR="121920" marT="60960" marB="60960"/>
                </a:tc>
                <a:tc>
                  <a:txBody>
                    <a:bodyPr/>
                    <a:lstStyle/>
                    <a:p>
                      <a:endParaRPr lang="nb-NO" sz="1100">
                        <a:latin typeface="Arial Nova" panose="020B0504020202020204" pitchFamily="34" charset="0"/>
                      </a:endParaRPr>
                    </a:p>
                  </a:txBody>
                  <a:tcPr marL="121920" marR="121920" marT="60960" marB="60960"/>
                </a:tc>
                <a:extLst>
                  <a:ext uri="{0D108BD9-81ED-4DB2-BD59-A6C34878D82A}">
                    <a16:rowId xmlns:a16="http://schemas.microsoft.com/office/drawing/2014/main" val="2737443681"/>
                  </a:ext>
                </a:extLst>
              </a:tr>
              <a:tr h="284480">
                <a:tc>
                  <a:txBody>
                    <a:bodyPr/>
                    <a:lstStyle/>
                    <a:p>
                      <a:r>
                        <a:rPr lang="nb-NO" sz="1100">
                          <a:latin typeface="Arial Nova" panose="020B0504020202020204" pitchFamily="34" charset="0"/>
                        </a:rPr>
                        <a:t>3</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1100">
                          <a:latin typeface="Arial Nova" panose="020B0504020202020204" pitchFamily="34" charset="0"/>
                        </a:rPr>
                        <a:t>Informasjon om kurset</a:t>
                      </a:r>
                    </a:p>
                  </a:txBody>
                  <a:tcPr marL="121920" marR="121920" marT="60960" marB="60960"/>
                </a:tc>
                <a:tc>
                  <a:txBody>
                    <a:bodyPr/>
                    <a:lstStyle/>
                    <a:p>
                      <a:endParaRPr lang="nb-NO" sz="1100">
                        <a:latin typeface="Arial Nova" panose="020B0504020202020204" pitchFamily="34" charset="0"/>
                      </a:endParaRPr>
                    </a:p>
                  </a:txBody>
                  <a:tcPr marL="121920" marR="121920" marT="60960" marB="60960"/>
                </a:tc>
                <a:tc>
                  <a:txBody>
                    <a:bodyPr/>
                    <a:lstStyle/>
                    <a:p>
                      <a:endParaRPr lang="nb-NO" sz="1100">
                        <a:latin typeface="Arial Nova" panose="020B0504020202020204" pitchFamily="34" charset="0"/>
                      </a:endParaRPr>
                    </a:p>
                  </a:txBody>
                  <a:tcPr marL="121920" marR="121920" marT="60960" marB="60960"/>
                </a:tc>
                <a:extLst>
                  <a:ext uri="{0D108BD9-81ED-4DB2-BD59-A6C34878D82A}">
                    <a16:rowId xmlns:a16="http://schemas.microsoft.com/office/drawing/2014/main" val="799732325"/>
                  </a:ext>
                </a:extLst>
              </a:tr>
              <a:tr h="447040">
                <a:tc>
                  <a:txBody>
                    <a:bodyPr/>
                    <a:lstStyle/>
                    <a:p>
                      <a:r>
                        <a:rPr lang="nb-NO" sz="1100">
                          <a:latin typeface="Arial Nova" panose="020B0504020202020204" pitchFamily="34" charset="0"/>
                        </a:rPr>
                        <a:t>4</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1100">
                          <a:latin typeface="Arial Nova" panose="020B0504020202020204" pitchFamily="34" charset="0"/>
                        </a:rPr>
                        <a:t>Hvilke forventninger har ansatte til rollene 1) leder, 2) verneombud, 3) Tillitsvalgt</a:t>
                      </a:r>
                    </a:p>
                  </a:txBody>
                  <a:tcPr marL="121920" marR="121920" marT="60960" marB="60960"/>
                </a:tc>
                <a:tc>
                  <a:txBody>
                    <a:bodyPr/>
                    <a:lstStyle/>
                    <a:p>
                      <a:endParaRPr lang="nb-NO" sz="1100">
                        <a:latin typeface="Arial Nova" panose="020B0504020202020204" pitchFamily="34" charset="0"/>
                      </a:endParaRPr>
                    </a:p>
                  </a:txBody>
                  <a:tcPr marL="121920" marR="121920" marT="60960" marB="60960"/>
                </a:tc>
                <a:tc>
                  <a:txBody>
                    <a:bodyPr/>
                    <a:lstStyle/>
                    <a:p>
                      <a:endParaRPr lang="nb-NO" sz="1100">
                        <a:latin typeface="Arial Nova" panose="020B0504020202020204" pitchFamily="34" charset="0"/>
                      </a:endParaRPr>
                    </a:p>
                  </a:txBody>
                  <a:tcPr marL="121920" marR="121920" marT="60960" marB="60960"/>
                </a:tc>
                <a:extLst>
                  <a:ext uri="{0D108BD9-81ED-4DB2-BD59-A6C34878D82A}">
                    <a16:rowId xmlns:a16="http://schemas.microsoft.com/office/drawing/2014/main" val="3415040199"/>
                  </a:ext>
                </a:extLst>
              </a:tr>
              <a:tr h="447040">
                <a:tc>
                  <a:txBody>
                    <a:bodyPr/>
                    <a:lstStyle/>
                    <a:p>
                      <a:r>
                        <a:rPr lang="nb-NO" sz="1100">
                          <a:latin typeface="Arial Nova" panose="020B0504020202020204" pitchFamily="34" charset="0"/>
                        </a:rPr>
                        <a:t>5</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1100">
                          <a:latin typeface="Arial Nova" panose="020B0504020202020204" pitchFamily="34" charset="0"/>
                        </a:rPr>
                        <a:t>Gruppeoppgave 1: Hvordan jobber vi ved arbeidsmiljøet</a:t>
                      </a:r>
                    </a:p>
                  </a:txBody>
                  <a:tcPr marL="121920" marR="121920" marT="60960" marB="60960"/>
                </a:tc>
                <a:tc>
                  <a:txBody>
                    <a:bodyPr/>
                    <a:lstStyle/>
                    <a:p>
                      <a:endParaRPr lang="nb-NO" sz="1100">
                        <a:latin typeface="Arial Nova" panose="020B0504020202020204" pitchFamily="34" charset="0"/>
                      </a:endParaRPr>
                    </a:p>
                  </a:txBody>
                  <a:tcPr marL="121920" marR="121920" marT="60960" marB="60960"/>
                </a:tc>
                <a:tc>
                  <a:txBody>
                    <a:bodyPr/>
                    <a:lstStyle/>
                    <a:p>
                      <a:endParaRPr lang="nb-NO" sz="1100">
                        <a:latin typeface="Arial Nova" panose="020B0504020202020204" pitchFamily="34" charset="0"/>
                      </a:endParaRPr>
                    </a:p>
                  </a:txBody>
                  <a:tcPr marL="121920" marR="121920" marT="60960" marB="60960"/>
                </a:tc>
                <a:extLst>
                  <a:ext uri="{0D108BD9-81ED-4DB2-BD59-A6C34878D82A}">
                    <a16:rowId xmlns:a16="http://schemas.microsoft.com/office/drawing/2014/main" val="2741643285"/>
                  </a:ext>
                </a:extLst>
              </a:tr>
              <a:tr h="284480">
                <a:tc>
                  <a:txBody>
                    <a:bodyPr/>
                    <a:lstStyle/>
                    <a:p>
                      <a:r>
                        <a:rPr lang="nb-NO" sz="1100">
                          <a:latin typeface="Arial Nova" panose="020B0504020202020204" pitchFamily="34" charset="0"/>
                        </a:rPr>
                        <a:t>6</a:t>
                      </a:r>
                    </a:p>
                  </a:txBody>
                  <a:tcPr marL="121920" marR="121920" marT="60960" marB="60960"/>
                </a:tc>
                <a:tc>
                  <a:txBody>
                    <a:bodyPr/>
                    <a:lstStyle/>
                    <a:p>
                      <a:pPr marL="6350" marR="0" lvl="0" indent="0" algn="l" defTabSz="914400" rtl="0" eaLnBrk="1" fontAlgn="auto" latinLnBrk="0" hangingPunct="1">
                        <a:lnSpc>
                          <a:spcPct val="100000"/>
                        </a:lnSpc>
                        <a:spcBef>
                          <a:spcPts val="0"/>
                        </a:spcBef>
                        <a:spcAft>
                          <a:spcPts val="0"/>
                        </a:spcAft>
                        <a:buClr>
                          <a:srgbClr val="000000"/>
                        </a:buClr>
                        <a:buSzTx/>
                        <a:buFontTx/>
                        <a:buNone/>
                        <a:tabLst/>
                        <a:defRPr/>
                      </a:pPr>
                      <a:r>
                        <a:rPr lang="nb-NO" sz="1100">
                          <a:latin typeface="Arial Nova" panose="020B0504020202020204" pitchFamily="34" charset="0"/>
                        </a:rPr>
                        <a:t>Gruppeoppgave 2: Hva kan vi bli bedre på</a:t>
                      </a:r>
                    </a:p>
                  </a:txBody>
                  <a:tcPr marL="121920" marR="121920" marT="60960" marB="60960"/>
                </a:tc>
                <a:tc>
                  <a:txBody>
                    <a:bodyPr/>
                    <a:lstStyle/>
                    <a:p>
                      <a:endParaRPr lang="nb-NO" sz="1100">
                        <a:latin typeface="Arial Nova" panose="020B0504020202020204" pitchFamily="34" charset="0"/>
                      </a:endParaRPr>
                    </a:p>
                  </a:txBody>
                  <a:tcPr marL="121920" marR="121920" marT="60960" marB="60960"/>
                </a:tc>
                <a:tc>
                  <a:txBody>
                    <a:bodyPr/>
                    <a:lstStyle/>
                    <a:p>
                      <a:endParaRPr lang="nb-NO" sz="1100">
                        <a:latin typeface="Arial Nova" panose="020B0504020202020204" pitchFamily="34" charset="0"/>
                      </a:endParaRPr>
                    </a:p>
                  </a:txBody>
                  <a:tcPr marL="121920" marR="121920" marT="60960" marB="60960"/>
                </a:tc>
                <a:extLst>
                  <a:ext uri="{0D108BD9-81ED-4DB2-BD59-A6C34878D82A}">
                    <a16:rowId xmlns:a16="http://schemas.microsoft.com/office/drawing/2014/main" val="481803165"/>
                  </a:ext>
                </a:extLst>
              </a:tr>
              <a:tr h="447040">
                <a:tc>
                  <a:txBody>
                    <a:bodyPr/>
                    <a:lstStyle/>
                    <a:p>
                      <a:r>
                        <a:rPr lang="nb-NO" sz="1100">
                          <a:latin typeface="Arial Nova" panose="020B0504020202020204" pitchFamily="34" charset="0"/>
                        </a:rPr>
                        <a:t>7</a:t>
                      </a:r>
                    </a:p>
                  </a:txBody>
                  <a:tcPr marL="121920" marR="121920" marT="60960" marB="60960"/>
                </a:tc>
                <a:tc>
                  <a:txBody>
                    <a:bodyPr/>
                    <a:lstStyle/>
                    <a:p>
                      <a:pPr marL="6350" indent="0">
                        <a:buFontTx/>
                        <a:buNone/>
                      </a:pPr>
                      <a:r>
                        <a:rPr lang="nb-NO" sz="1100">
                          <a:latin typeface="Arial Nova" panose="020B0504020202020204" pitchFamily="34" charset="0"/>
                        </a:rPr>
                        <a:t>Gruppeopppgave 3: Hvilke faktorer påvirker arbeidsmiljøet vårt negativt. Hvorfor? </a:t>
                      </a:r>
                    </a:p>
                  </a:txBody>
                  <a:tcPr marL="121920" marR="121920" marT="60960" marB="60960"/>
                </a:tc>
                <a:tc>
                  <a:txBody>
                    <a:bodyPr/>
                    <a:lstStyle/>
                    <a:p>
                      <a:endParaRPr lang="nb-NO" sz="1100">
                        <a:latin typeface="Arial Nova" panose="020B0504020202020204" pitchFamily="34" charset="0"/>
                      </a:endParaRPr>
                    </a:p>
                  </a:txBody>
                  <a:tcPr marL="121920" marR="121920" marT="60960" marB="60960"/>
                </a:tc>
                <a:tc>
                  <a:txBody>
                    <a:bodyPr/>
                    <a:lstStyle/>
                    <a:p>
                      <a:endParaRPr lang="nb-NO" sz="1100">
                        <a:latin typeface="Arial Nova" panose="020B0504020202020204" pitchFamily="34" charset="0"/>
                      </a:endParaRPr>
                    </a:p>
                  </a:txBody>
                  <a:tcPr marL="121920" marR="121920" marT="60960" marB="60960"/>
                </a:tc>
                <a:extLst>
                  <a:ext uri="{0D108BD9-81ED-4DB2-BD59-A6C34878D82A}">
                    <a16:rowId xmlns:a16="http://schemas.microsoft.com/office/drawing/2014/main" val="1613718428"/>
                  </a:ext>
                </a:extLst>
              </a:tr>
              <a:tr h="284480">
                <a:tc>
                  <a:txBody>
                    <a:bodyPr/>
                    <a:lstStyle/>
                    <a:p>
                      <a:r>
                        <a:rPr lang="nb-NO" sz="1100">
                          <a:latin typeface="Arial Nova" panose="020B0504020202020204" pitchFamily="34" charset="0"/>
                        </a:rPr>
                        <a:t>8</a:t>
                      </a:r>
                    </a:p>
                  </a:txBody>
                  <a:tcPr marL="121920" marR="121920" marT="60960" marB="60960"/>
                </a:tc>
                <a:tc>
                  <a:txBody>
                    <a:bodyPr/>
                    <a:lstStyle/>
                    <a:p>
                      <a:pPr marL="6350" indent="0">
                        <a:buFontTx/>
                        <a:buNone/>
                      </a:pPr>
                      <a:r>
                        <a:rPr lang="nb-NO" sz="1100">
                          <a:latin typeface="Arial Nova" panose="020B0504020202020204" pitchFamily="34" charset="0"/>
                        </a:rPr>
                        <a:t>Oppsummering </a:t>
                      </a:r>
                    </a:p>
                  </a:txBody>
                  <a:tcPr marL="121920" marR="121920" marT="60960" marB="60960"/>
                </a:tc>
                <a:tc>
                  <a:txBody>
                    <a:bodyPr/>
                    <a:lstStyle/>
                    <a:p>
                      <a:endParaRPr lang="nb-NO" sz="1100">
                        <a:latin typeface="Arial Nova" panose="020B0504020202020204" pitchFamily="34" charset="0"/>
                      </a:endParaRPr>
                    </a:p>
                  </a:txBody>
                  <a:tcPr marL="121920" marR="121920" marT="60960" marB="60960"/>
                </a:tc>
                <a:tc>
                  <a:txBody>
                    <a:bodyPr/>
                    <a:lstStyle/>
                    <a:p>
                      <a:endParaRPr lang="nb-NO" sz="1100">
                        <a:latin typeface="Arial Nova" panose="020B0504020202020204" pitchFamily="34" charset="0"/>
                      </a:endParaRPr>
                    </a:p>
                  </a:txBody>
                  <a:tcPr marL="121920" marR="121920" marT="60960" marB="60960"/>
                </a:tc>
                <a:extLst>
                  <a:ext uri="{0D108BD9-81ED-4DB2-BD59-A6C34878D82A}">
                    <a16:rowId xmlns:a16="http://schemas.microsoft.com/office/drawing/2014/main" val="820218806"/>
                  </a:ext>
                </a:extLst>
              </a:tr>
              <a:tr h="494453">
                <a:tc>
                  <a:txBody>
                    <a:bodyPr/>
                    <a:lstStyle/>
                    <a:p>
                      <a:r>
                        <a:rPr lang="nb-NO" sz="1100">
                          <a:latin typeface="Arial Nova" panose="020B0504020202020204" pitchFamily="34" charset="0"/>
                        </a:rPr>
                        <a:t>9</a:t>
                      </a:r>
                    </a:p>
                  </a:txBody>
                  <a:tcPr marL="121920" marR="121920" marT="60960" marB="60960"/>
                </a:tc>
                <a:tc>
                  <a:txBody>
                    <a:bodyPr/>
                    <a:lstStyle/>
                    <a:p>
                      <a:pPr marL="6350" indent="0">
                        <a:buFontTx/>
                        <a:buNone/>
                      </a:pPr>
                      <a:r>
                        <a:rPr lang="nb-NO" sz="1100">
                          <a:latin typeface="Arial Nova" panose="020B0504020202020204" pitchFamily="34" charset="0"/>
                        </a:rPr>
                        <a:t>Neste steg</a:t>
                      </a:r>
                    </a:p>
                  </a:txBody>
                  <a:tcPr marL="121920" marR="121920" marT="60960" marB="60960"/>
                </a:tc>
                <a:tc>
                  <a:txBody>
                    <a:bodyPr/>
                    <a:lstStyle/>
                    <a:p>
                      <a:endParaRPr lang="nb-NO" sz="1100">
                        <a:latin typeface="Arial Nova" panose="020B0504020202020204" pitchFamily="34" charset="0"/>
                      </a:endParaRPr>
                    </a:p>
                  </a:txBody>
                  <a:tcPr marL="121920" marR="121920" marT="60960" marB="60960"/>
                </a:tc>
                <a:tc>
                  <a:txBody>
                    <a:bodyPr/>
                    <a:lstStyle/>
                    <a:p>
                      <a:endParaRPr lang="nb-NO" sz="1100">
                        <a:latin typeface="Arial Nova" panose="020B0504020202020204" pitchFamily="34" charset="0"/>
                      </a:endParaRPr>
                    </a:p>
                  </a:txBody>
                  <a:tcPr marL="121920" marR="121920" marT="60960" marB="60960"/>
                </a:tc>
                <a:extLst>
                  <a:ext uri="{0D108BD9-81ED-4DB2-BD59-A6C34878D82A}">
                    <a16:rowId xmlns:a16="http://schemas.microsoft.com/office/drawing/2014/main" val="3335530907"/>
                  </a:ext>
                </a:extLst>
              </a:tr>
            </a:tbl>
          </a:graphicData>
        </a:graphic>
      </p:graphicFrame>
      <p:sp>
        <p:nvSpPr>
          <p:cNvPr id="2" name="Rectangle: Folded Corner 1">
            <a:extLst>
              <a:ext uri="{FF2B5EF4-FFF2-40B4-BE49-F238E27FC236}">
                <a16:creationId xmlns:a16="http://schemas.microsoft.com/office/drawing/2014/main" id="{7D5634ED-BD47-45A7-B27D-339A5C15C3E1}"/>
              </a:ext>
            </a:extLst>
          </p:cNvPr>
          <p:cNvSpPr/>
          <p:nvPr/>
        </p:nvSpPr>
        <p:spPr>
          <a:xfrm rot="459238">
            <a:off x="9074251" y="780398"/>
            <a:ext cx="2413188" cy="1719141"/>
          </a:xfrm>
          <a:prstGeom prst="foldedCorner">
            <a:avLst/>
          </a:prstGeom>
          <a:solidFill>
            <a:srgbClr val="2E7C81"/>
          </a:solidFill>
          <a:ln>
            <a:solidFill>
              <a:srgbClr val="2E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nb-NO" sz="1867" b="0" i="0" u="none" strike="noStrike" kern="0" cap="none" spc="0" normalizeH="0" baseline="0" noProof="0">
                <a:ln>
                  <a:noFill/>
                </a:ln>
                <a:solidFill>
                  <a:srgbClr val="FFFFFF"/>
                </a:solidFill>
                <a:effectLst/>
                <a:uLnTx/>
                <a:uFillTx/>
                <a:latin typeface="Open Sans" panose="020B0604020202020204" charset="0"/>
                <a:ea typeface="+mn-ea"/>
                <a:cs typeface="Open Sans" panose="020B0604020202020204" charset="0"/>
                <a:sym typeface="Arial"/>
              </a:rPr>
              <a:t>Mal / eksempel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nb-NO" sz="1400" b="0" i="0" u="none" strike="noStrike" kern="0" cap="none" spc="0" normalizeH="0" baseline="0" noProof="0">
                <a:ln>
                  <a:noFill/>
                </a:ln>
                <a:solidFill>
                  <a:srgbClr val="FFFFFF"/>
                </a:solidFill>
                <a:effectLst/>
                <a:uLnTx/>
                <a:uFillTx/>
                <a:latin typeface="Open Sans" panose="020B0604020202020204" charset="0"/>
                <a:ea typeface="+mn-ea"/>
                <a:cs typeface="Open Sans" panose="020B0604020202020204" charset="0"/>
                <a:sym typeface="Arial"/>
              </a:rPr>
              <a:t>(NB! Husk at dere er tre parter som skal dele på å lede møtet)</a:t>
            </a:r>
          </a:p>
        </p:txBody>
      </p:sp>
    </p:spTree>
    <p:extLst>
      <p:ext uri="{BB962C8B-B14F-4D97-AF65-F5344CB8AC3E}">
        <p14:creationId xmlns:p14="http://schemas.microsoft.com/office/powerpoint/2010/main" val="1482392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8D9ECAF-E699-4D07-B690-809663F0512F}"/>
              </a:ext>
            </a:extLst>
          </p:cNvPr>
          <p:cNvSpPr/>
          <p:nvPr/>
        </p:nvSpPr>
        <p:spPr>
          <a:xfrm>
            <a:off x="792400" y="3070950"/>
            <a:ext cx="3542171" cy="3278481"/>
          </a:xfrm>
          <a:prstGeom prst="rect">
            <a:avLst/>
          </a:prstGeom>
          <a:solidFill>
            <a:schemeClr val="bg1"/>
          </a:solid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nb-NO"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50786545-4EFA-4F28-8A45-BB717F842C25}"/>
              </a:ext>
            </a:extLst>
          </p:cNvPr>
          <p:cNvSpPr/>
          <p:nvPr/>
        </p:nvSpPr>
        <p:spPr>
          <a:xfrm>
            <a:off x="4647767" y="3085009"/>
            <a:ext cx="3542171" cy="3278481"/>
          </a:xfrm>
          <a:prstGeom prst="rect">
            <a:avLst/>
          </a:prstGeom>
          <a:solidFill>
            <a:schemeClr val="bg1"/>
          </a:solid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nb-NO"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 Placeholder 2">
            <a:extLst>
              <a:ext uri="{FF2B5EF4-FFF2-40B4-BE49-F238E27FC236}">
                <a16:creationId xmlns:a16="http://schemas.microsoft.com/office/drawing/2014/main" id="{844F2E1C-4FED-4385-AA5B-A58E37F9E8A6}"/>
              </a:ext>
            </a:extLst>
          </p:cNvPr>
          <p:cNvSpPr>
            <a:spLocks noGrp="1"/>
          </p:cNvSpPr>
          <p:nvPr>
            <p:ph type="body" idx="1"/>
          </p:nvPr>
        </p:nvSpPr>
        <p:spPr>
          <a:xfrm>
            <a:off x="839893" y="3136519"/>
            <a:ext cx="3331584" cy="492443"/>
          </a:xfrm>
          <a:noFill/>
          <a:ln w="19050">
            <a:noFill/>
          </a:ln>
        </p:spPr>
        <p:txBody>
          <a:bodyPr/>
          <a:lstStyle/>
          <a:p>
            <a:pPr marL="304792" indent="0"/>
            <a:endParaRPr lang="nb-NO" sz="1600">
              <a:solidFill>
                <a:schemeClr val="bg2"/>
              </a:solidFill>
              <a:latin typeface="Arial Nova" panose="020B0504020202020204" pitchFamily="34" charset="0"/>
              <a:cs typeface="Open Sans" panose="020B0604020202020204" charset="0"/>
            </a:endParaRPr>
          </a:p>
          <a:p>
            <a:pPr marL="304792" indent="0"/>
            <a:r>
              <a:rPr lang="nb-NO" sz="1600">
                <a:solidFill>
                  <a:schemeClr val="bg2"/>
                </a:solidFill>
                <a:latin typeface="Arial Nova" panose="020B0504020202020204" pitchFamily="34" charset="0"/>
                <a:cs typeface="Open Sans" panose="020B0604020202020204" charset="0"/>
              </a:rPr>
              <a:t>Skriv inn hensikt her.</a:t>
            </a:r>
            <a:endParaRPr lang="nb-NO" sz="1600">
              <a:solidFill>
                <a:schemeClr val="bg2"/>
              </a:solidFill>
              <a:latin typeface="Arial Nova" panose="020B0504020202020204" pitchFamily="34" charset="0"/>
              <a:ea typeface="Arial"/>
              <a:cs typeface="Arial"/>
              <a:sym typeface="Arial"/>
            </a:endParaRPr>
          </a:p>
        </p:txBody>
      </p:sp>
      <p:sp>
        <p:nvSpPr>
          <p:cNvPr id="2" name="TekstSylinder 1">
            <a:extLst>
              <a:ext uri="{FF2B5EF4-FFF2-40B4-BE49-F238E27FC236}">
                <a16:creationId xmlns:a16="http://schemas.microsoft.com/office/drawing/2014/main" id="{AE178C06-83E0-4F9D-B7FB-E9FB0B89B8E8}"/>
              </a:ext>
            </a:extLst>
          </p:cNvPr>
          <p:cNvSpPr txBox="1"/>
          <p:nvPr/>
        </p:nvSpPr>
        <p:spPr>
          <a:xfrm>
            <a:off x="792400" y="731521"/>
            <a:ext cx="2865200" cy="709352"/>
          </a:xfrm>
          <a:prstGeom prst="rect">
            <a:avLst/>
          </a:prstGeom>
          <a:noFill/>
          <a:ln>
            <a:noFill/>
          </a:ln>
        </p:spPr>
        <p:txBody>
          <a:bodyPr spcFirstLastPara="1" wrap="square" lIns="0" tIns="7700" rIns="0" bIns="0" anchor="t"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1219170" rtl="0" eaLnBrk="1" fontAlgn="auto" latinLnBrk="0" hangingPunct="1">
              <a:lnSpc>
                <a:spcPct val="115000"/>
              </a:lnSpc>
              <a:spcBef>
                <a:spcPts val="0"/>
              </a:spcBef>
              <a:spcAft>
                <a:spcPts val="0"/>
              </a:spcAft>
              <a:buClr>
                <a:srgbClr val="000000"/>
              </a:buClr>
              <a:buSzPts val="600"/>
              <a:buFontTx/>
              <a:buNone/>
              <a:tabLst/>
              <a:defRPr/>
            </a:pPr>
            <a:r>
              <a:rPr kumimoji="0" lang="nb-NO" sz="5867" b="1" i="0" u="none" strike="noStrike" kern="0" cap="none" spc="0" normalizeH="0" baseline="0" noProof="0">
                <a:ln>
                  <a:noFill/>
                </a:ln>
                <a:solidFill>
                  <a:srgbClr val="2C7B81"/>
                </a:solidFill>
                <a:effectLst/>
                <a:uLnTx/>
                <a:uFillTx/>
                <a:latin typeface="Titillium Web"/>
                <a:sym typeface="Arial"/>
              </a:rPr>
              <a:t>HØRA</a:t>
            </a:r>
            <a:br>
              <a:rPr kumimoji="0" lang="nb-NO" sz="5333" b="1" i="0" u="none" strike="noStrike" kern="0" cap="none" spc="0" normalizeH="0" baseline="0" noProof="0">
                <a:ln>
                  <a:noFill/>
                </a:ln>
                <a:solidFill>
                  <a:srgbClr val="2C7B81"/>
                </a:solidFill>
                <a:effectLst/>
                <a:uLnTx/>
                <a:uFillTx/>
                <a:latin typeface="Titillium Web"/>
                <a:sym typeface="Arial"/>
              </a:rPr>
            </a:br>
            <a:endParaRPr kumimoji="0" lang="nb-NO" sz="5333" b="1" i="0" u="none" strike="noStrike" kern="0" cap="none" spc="0" normalizeH="0" baseline="0" noProof="0">
              <a:ln>
                <a:noFill/>
              </a:ln>
              <a:solidFill>
                <a:srgbClr val="2C7B81"/>
              </a:solidFill>
              <a:effectLst/>
              <a:uLnTx/>
              <a:uFillTx/>
              <a:latin typeface="Titillium Web"/>
              <a:sym typeface="Arial"/>
            </a:endParaRPr>
          </a:p>
        </p:txBody>
      </p:sp>
      <p:sp>
        <p:nvSpPr>
          <p:cNvPr id="5" name="Pil: høyre 4">
            <a:extLst>
              <a:ext uri="{FF2B5EF4-FFF2-40B4-BE49-F238E27FC236}">
                <a16:creationId xmlns:a16="http://schemas.microsoft.com/office/drawing/2014/main" id="{42FCE437-30BD-4E1C-B0DD-E3D18C0E669F}"/>
              </a:ext>
            </a:extLst>
          </p:cNvPr>
          <p:cNvSpPr/>
          <p:nvPr/>
        </p:nvSpPr>
        <p:spPr>
          <a:xfrm rot="5400000">
            <a:off x="3156995" y="894198"/>
            <a:ext cx="709351" cy="702733"/>
          </a:xfrm>
          <a:prstGeom prst="rightArrow">
            <a:avLst/>
          </a:prstGeom>
          <a:solidFill>
            <a:srgbClr val="2C7B81"/>
          </a:solidFill>
          <a:ln>
            <a:solidFill>
              <a:srgbClr val="2C7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nb-NO"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1B0DFAF3-952F-45D3-B27E-6FF60CF9FCD1}"/>
              </a:ext>
            </a:extLst>
          </p:cNvPr>
          <p:cNvGrpSpPr/>
          <p:nvPr/>
        </p:nvGrpSpPr>
        <p:grpSpPr>
          <a:xfrm>
            <a:off x="792400" y="2236880"/>
            <a:ext cx="3542171" cy="687979"/>
            <a:chOff x="594300" y="1677660"/>
            <a:chExt cx="2656628" cy="515984"/>
          </a:xfrm>
        </p:grpSpPr>
        <p:sp>
          <p:nvSpPr>
            <p:cNvPr id="10" name="Rectangle 9">
              <a:extLst>
                <a:ext uri="{FF2B5EF4-FFF2-40B4-BE49-F238E27FC236}">
                  <a16:creationId xmlns:a16="http://schemas.microsoft.com/office/drawing/2014/main" id="{AA351533-FD89-4CCE-8D6B-6F943645C36F}"/>
                </a:ext>
              </a:extLst>
            </p:cNvPr>
            <p:cNvSpPr/>
            <p:nvPr/>
          </p:nvSpPr>
          <p:spPr>
            <a:xfrm>
              <a:off x="594300" y="1677660"/>
              <a:ext cx="2656628" cy="515984"/>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nb-NO"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kstSylinder 1">
              <a:extLst>
                <a:ext uri="{FF2B5EF4-FFF2-40B4-BE49-F238E27FC236}">
                  <a16:creationId xmlns:a16="http://schemas.microsoft.com/office/drawing/2014/main" id="{80CCAF5B-D5F0-4138-A9E3-F16B2618F788}"/>
                </a:ext>
              </a:extLst>
            </p:cNvPr>
            <p:cNvSpPr txBox="1"/>
            <p:nvPr/>
          </p:nvSpPr>
          <p:spPr>
            <a:xfrm>
              <a:off x="829197" y="1725109"/>
              <a:ext cx="1679105" cy="450993"/>
            </a:xfrm>
            <a:prstGeom prst="rect">
              <a:avLst/>
            </a:prstGeom>
            <a:noFill/>
            <a:ln>
              <a:noFill/>
            </a:ln>
          </p:spPr>
          <p:txBody>
            <a:bodyPr spcFirstLastPara="1" wrap="square" lIns="0" tIns="7700"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1219170" rtl="0" eaLnBrk="1" fontAlgn="auto" latinLnBrk="0" hangingPunct="1">
                <a:lnSpc>
                  <a:spcPct val="115000"/>
                </a:lnSpc>
                <a:spcBef>
                  <a:spcPts val="0"/>
                </a:spcBef>
                <a:spcAft>
                  <a:spcPts val="0"/>
                </a:spcAft>
                <a:buClr>
                  <a:srgbClr val="000000"/>
                </a:buClr>
                <a:buSzPts val="600"/>
                <a:buFontTx/>
                <a:buNone/>
                <a:tabLst/>
                <a:defRPr/>
              </a:pPr>
              <a:br>
                <a:rPr kumimoji="0" lang="nb-NO" sz="3733" b="1" i="0" u="none" strike="noStrike" kern="0" cap="none" spc="0" normalizeH="0" baseline="0" noProof="0">
                  <a:ln>
                    <a:noFill/>
                  </a:ln>
                  <a:solidFill>
                    <a:srgbClr val="FFFFFF"/>
                  </a:solidFill>
                  <a:effectLst/>
                  <a:uLnTx/>
                  <a:uFillTx/>
                  <a:latin typeface="Titillium Web"/>
                  <a:sym typeface="Arial"/>
                </a:rPr>
              </a:br>
              <a:r>
                <a:rPr kumimoji="0" lang="nb-NO" sz="3200" b="1" i="0" u="none" strike="noStrike" kern="0" cap="none" spc="0" normalizeH="0" baseline="0" noProof="0">
                  <a:ln>
                    <a:noFill/>
                  </a:ln>
                  <a:solidFill>
                    <a:srgbClr val="FFFFFF"/>
                  </a:solidFill>
                  <a:effectLst/>
                  <a:uLnTx/>
                  <a:uFillTx/>
                  <a:latin typeface="Titillium Web"/>
                  <a:sym typeface="Arial"/>
                </a:rPr>
                <a:t>Hensikt</a:t>
              </a:r>
            </a:p>
          </p:txBody>
        </p:sp>
      </p:grpSp>
      <p:grpSp>
        <p:nvGrpSpPr>
          <p:cNvPr id="15" name="Group 14">
            <a:extLst>
              <a:ext uri="{FF2B5EF4-FFF2-40B4-BE49-F238E27FC236}">
                <a16:creationId xmlns:a16="http://schemas.microsoft.com/office/drawing/2014/main" id="{764132CD-B252-483B-B703-F892FDDC860A}"/>
              </a:ext>
            </a:extLst>
          </p:cNvPr>
          <p:cNvGrpSpPr/>
          <p:nvPr/>
        </p:nvGrpSpPr>
        <p:grpSpPr>
          <a:xfrm>
            <a:off x="4647767" y="2192118"/>
            <a:ext cx="3542171" cy="741169"/>
            <a:chOff x="3485825" y="1644088"/>
            <a:chExt cx="2656628" cy="555877"/>
          </a:xfrm>
        </p:grpSpPr>
        <p:sp>
          <p:nvSpPr>
            <p:cNvPr id="11" name="Rectangle 10">
              <a:extLst>
                <a:ext uri="{FF2B5EF4-FFF2-40B4-BE49-F238E27FC236}">
                  <a16:creationId xmlns:a16="http://schemas.microsoft.com/office/drawing/2014/main" id="{7F7A9260-5029-43F4-BAC9-3D1C283AD81E}"/>
                </a:ext>
              </a:extLst>
            </p:cNvPr>
            <p:cNvSpPr/>
            <p:nvPr/>
          </p:nvSpPr>
          <p:spPr>
            <a:xfrm>
              <a:off x="3485825" y="1683981"/>
              <a:ext cx="2656628" cy="515984"/>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nb-NO"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kstSylinder 1">
              <a:extLst>
                <a:ext uri="{FF2B5EF4-FFF2-40B4-BE49-F238E27FC236}">
                  <a16:creationId xmlns:a16="http://schemas.microsoft.com/office/drawing/2014/main" id="{2E7E991F-F3DF-4AAA-9048-E7343AE81298}"/>
                </a:ext>
              </a:extLst>
            </p:cNvPr>
            <p:cNvSpPr txBox="1"/>
            <p:nvPr/>
          </p:nvSpPr>
          <p:spPr>
            <a:xfrm>
              <a:off x="3547754" y="1644088"/>
              <a:ext cx="2472046" cy="532014"/>
            </a:xfrm>
            <a:prstGeom prst="rect">
              <a:avLst/>
            </a:prstGeom>
            <a:noFill/>
            <a:ln>
              <a:noFill/>
            </a:ln>
          </p:spPr>
          <p:txBody>
            <a:bodyPr spcFirstLastPara="1" wrap="square" lIns="0" tIns="7700"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1219170" rtl="0" eaLnBrk="1" fontAlgn="auto" latinLnBrk="0" hangingPunct="1">
                <a:lnSpc>
                  <a:spcPct val="115000"/>
                </a:lnSpc>
                <a:spcBef>
                  <a:spcPts val="0"/>
                </a:spcBef>
                <a:spcAft>
                  <a:spcPts val="0"/>
                </a:spcAft>
                <a:buClr>
                  <a:srgbClr val="000000"/>
                </a:buClr>
                <a:buSzPts val="600"/>
                <a:buFontTx/>
                <a:buNone/>
                <a:tabLst/>
                <a:defRPr/>
              </a:pPr>
              <a:br>
                <a:rPr kumimoji="0" lang="nb-NO" sz="3600" b="1" i="0" u="none" strike="noStrike" kern="0" cap="none" spc="0" normalizeH="0" baseline="0" noProof="0">
                  <a:ln>
                    <a:noFill/>
                  </a:ln>
                  <a:solidFill>
                    <a:srgbClr val="042827"/>
                  </a:solidFill>
                  <a:effectLst/>
                  <a:uLnTx/>
                  <a:uFillTx/>
                  <a:latin typeface="Titillium Web"/>
                  <a:sym typeface="Arial"/>
                </a:rPr>
              </a:br>
              <a:r>
                <a:rPr kumimoji="0" lang="nb-NO" sz="3200" b="1" i="0" u="none" strike="noStrike" kern="0" cap="none" spc="0" normalizeH="0" baseline="0" noProof="0">
                  <a:ln>
                    <a:noFill/>
                  </a:ln>
                  <a:solidFill>
                    <a:srgbClr val="FFFFFF"/>
                  </a:solidFill>
                  <a:effectLst/>
                  <a:uLnTx/>
                  <a:uFillTx/>
                  <a:latin typeface="Titillium Web"/>
                  <a:sym typeface="Arial"/>
                </a:rPr>
                <a:t>Ønsket Resultat</a:t>
              </a:r>
              <a:endParaRPr kumimoji="0" lang="nb-NO" sz="3600" b="1" i="0" u="none" strike="noStrike" kern="0" cap="none" spc="0" normalizeH="0" baseline="0" noProof="0">
                <a:ln>
                  <a:noFill/>
                </a:ln>
                <a:solidFill>
                  <a:srgbClr val="FFFFFF"/>
                </a:solidFill>
                <a:effectLst/>
                <a:uLnTx/>
                <a:uFillTx/>
                <a:latin typeface="Titillium Web"/>
                <a:sym typeface="Arial"/>
              </a:endParaRPr>
            </a:p>
          </p:txBody>
        </p:sp>
      </p:grpSp>
      <p:grpSp>
        <p:nvGrpSpPr>
          <p:cNvPr id="16" name="Group 15">
            <a:extLst>
              <a:ext uri="{FF2B5EF4-FFF2-40B4-BE49-F238E27FC236}">
                <a16:creationId xmlns:a16="http://schemas.microsoft.com/office/drawing/2014/main" id="{7725A5D5-6C62-4EEE-8B86-1C7465BB884C}"/>
              </a:ext>
            </a:extLst>
          </p:cNvPr>
          <p:cNvGrpSpPr/>
          <p:nvPr/>
        </p:nvGrpSpPr>
        <p:grpSpPr>
          <a:xfrm>
            <a:off x="8447724" y="2192118"/>
            <a:ext cx="3542171" cy="732741"/>
            <a:chOff x="6335793" y="1644088"/>
            <a:chExt cx="2656628" cy="549556"/>
          </a:xfrm>
        </p:grpSpPr>
        <p:sp>
          <p:nvSpPr>
            <p:cNvPr id="12" name="Rectangle 11">
              <a:extLst>
                <a:ext uri="{FF2B5EF4-FFF2-40B4-BE49-F238E27FC236}">
                  <a16:creationId xmlns:a16="http://schemas.microsoft.com/office/drawing/2014/main" id="{6E8BC2EE-8C09-4C37-BB28-319BFAF012A2}"/>
                </a:ext>
              </a:extLst>
            </p:cNvPr>
            <p:cNvSpPr/>
            <p:nvPr/>
          </p:nvSpPr>
          <p:spPr>
            <a:xfrm>
              <a:off x="6335793" y="1677660"/>
              <a:ext cx="2656628" cy="515984"/>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nb-NO"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kstSylinder 1">
              <a:extLst>
                <a:ext uri="{FF2B5EF4-FFF2-40B4-BE49-F238E27FC236}">
                  <a16:creationId xmlns:a16="http://schemas.microsoft.com/office/drawing/2014/main" id="{61C2E2F2-DA26-40FA-82F8-13995753790B}"/>
                </a:ext>
              </a:extLst>
            </p:cNvPr>
            <p:cNvSpPr txBox="1"/>
            <p:nvPr/>
          </p:nvSpPr>
          <p:spPr>
            <a:xfrm>
              <a:off x="6439279" y="1644088"/>
              <a:ext cx="1679105" cy="532014"/>
            </a:xfrm>
            <a:prstGeom prst="rect">
              <a:avLst/>
            </a:prstGeom>
            <a:noFill/>
            <a:ln>
              <a:noFill/>
            </a:ln>
          </p:spPr>
          <p:txBody>
            <a:bodyPr spcFirstLastPara="1" wrap="square" lIns="0" tIns="7700"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1219170" rtl="0" eaLnBrk="1" fontAlgn="auto" latinLnBrk="0" hangingPunct="1">
                <a:lnSpc>
                  <a:spcPct val="115000"/>
                </a:lnSpc>
                <a:spcBef>
                  <a:spcPts val="0"/>
                </a:spcBef>
                <a:spcAft>
                  <a:spcPts val="0"/>
                </a:spcAft>
                <a:buClr>
                  <a:srgbClr val="000000"/>
                </a:buClr>
                <a:buSzPts val="600"/>
                <a:buFontTx/>
                <a:buNone/>
                <a:tabLst/>
                <a:defRPr/>
              </a:pPr>
              <a:br>
                <a:rPr kumimoji="0" lang="nb-NO" sz="3733" b="1" i="0" u="none" strike="noStrike" kern="0" cap="none" spc="0" normalizeH="0" baseline="0" noProof="0">
                  <a:ln>
                    <a:noFill/>
                  </a:ln>
                  <a:solidFill>
                    <a:srgbClr val="042827"/>
                  </a:solidFill>
                  <a:effectLst/>
                  <a:uLnTx/>
                  <a:uFillTx/>
                  <a:latin typeface="Titillium Web"/>
                  <a:sym typeface="Arial"/>
                </a:rPr>
              </a:br>
              <a:r>
                <a:rPr kumimoji="0" lang="nb-NO" sz="3200" b="1" i="0" u="none" strike="noStrike" kern="0" cap="none" spc="0" normalizeH="0" baseline="0" noProof="0">
                  <a:ln>
                    <a:noFill/>
                  </a:ln>
                  <a:solidFill>
                    <a:srgbClr val="FFFFFF"/>
                  </a:solidFill>
                  <a:effectLst/>
                  <a:uLnTx/>
                  <a:uFillTx/>
                  <a:latin typeface="Titillium Web"/>
                  <a:sym typeface="Arial"/>
                </a:rPr>
                <a:t>Agenda</a:t>
              </a:r>
            </a:p>
          </p:txBody>
        </p:sp>
      </p:grpSp>
      <p:sp>
        <p:nvSpPr>
          <p:cNvPr id="9" name="Text Placeholder 2">
            <a:extLst>
              <a:ext uri="{FF2B5EF4-FFF2-40B4-BE49-F238E27FC236}">
                <a16:creationId xmlns:a16="http://schemas.microsoft.com/office/drawing/2014/main" id="{3AEB80AA-D64B-4486-A13B-F7F321E4B927}"/>
              </a:ext>
            </a:extLst>
          </p:cNvPr>
          <p:cNvSpPr txBox="1">
            <a:spLocks/>
          </p:cNvSpPr>
          <p:nvPr/>
        </p:nvSpPr>
        <p:spPr>
          <a:xfrm>
            <a:off x="4647764" y="3103165"/>
            <a:ext cx="3542173" cy="718210"/>
          </a:xfrm>
          <a:prstGeom prst="rect">
            <a:avLst/>
          </a:prstGeom>
          <a:noFill/>
          <a:ln w="19050">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eaLnBrk="1" hangingPunct="1">
              <a:lnSpc>
                <a:spcPct val="100000"/>
              </a:lnSpc>
              <a:spcBef>
                <a:spcPts val="0"/>
              </a:spcBef>
              <a:spcAft>
                <a:spcPts val="0"/>
              </a:spcAft>
              <a:buClr>
                <a:schemeClr val="dk2"/>
              </a:buClr>
              <a:buSzPts val="6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2pPr>
            <a:lvl3pPr marL="1371600" marR="0" lvl="2"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3pPr>
            <a:lvl4pPr marL="1828800" marR="0" lvl="3"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4pPr>
            <a:lvl5pPr marL="2286000" marR="0" lvl="4"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5pPr>
            <a:lvl6pPr marL="2743200" marR="0" lvl="5"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6pPr>
            <a:lvl7pPr marL="3200400" marR="0" lvl="6"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7pPr>
            <a:lvl8pPr marL="3657600" marR="0" lvl="7"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8pPr>
            <a:lvl9pPr marL="4114800" marR="0" lvl="8"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9pPr>
          </a:lstStyle>
          <a:p>
            <a:pPr marL="304792" marR="0" lvl="0" indent="0" algn="l" defTabSz="1219170" rtl="0" eaLnBrk="1" fontAlgn="auto" latinLnBrk="0" hangingPunct="1">
              <a:lnSpc>
                <a:spcPct val="100000"/>
              </a:lnSpc>
              <a:spcBef>
                <a:spcPts val="0"/>
              </a:spcBef>
              <a:spcAft>
                <a:spcPts val="0"/>
              </a:spcAft>
              <a:buClr>
                <a:srgbClr val="5B6670"/>
              </a:buClr>
              <a:buSzPts val="600"/>
              <a:buFont typeface="Open Sans"/>
              <a:buNone/>
              <a:tabLst/>
              <a:defRPr/>
            </a:pPr>
            <a:endParaRPr kumimoji="0" lang="nb-NO" sz="1600" b="0" i="0" u="none" strike="noStrike" kern="0" cap="none" spc="0" normalizeH="0" baseline="0" noProof="0">
              <a:ln>
                <a:noFill/>
              </a:ln>
              <a:solidFill>
                <a:srgbClr val="5B6670"/>
              </a:solidFill>
              <a:effectLst/>
              <a:uLnTx/>
              <a:uFillTx/>
              <a:latin typeface="Arial Nova" panose="020B0504020202020204" pitchFamily="34" charset="0"/>
              <a:ea typeface="Open Sans"/>
              <a:cs typeface="Open Sans" panose="020B0604020202020204" charset="0"/>
              <a:sym typeface="Open Sans"/>
            </a:endParaRPr>
          </a:p>
          <a:p>
            <a:pPr marL="304792" marR="0" lvl="0" indent="0" algn="l" defTabSz="1219170" rtl="0" eaLnBrk="1" fontAlgn="auto" latinLnBrk="0" hangingPunct="1">
              <a:lnSpc>
                <a:spcPct val="100000"/>
              </a:lnSpc>
              <a:spcBef>
                <a:spcPts val="0"/>
              </a:spcBef>
              <a:spcAft>
                <a:spcPts val="0"/>
              </a:spcAft>
              <a:buClr>
                <a:srgbClr val="5B6670"/>
              </a:buClr>
              <a:buSzPts val="600"/>
              <a:buFont typeface="Open Sans"/>
              <a:buNone/>
              <a:tabLst/>
              <a:defRPr/>
            </a:pPr>
            <a:r>
              <a:rPr kumimoji="0" lang="nb-NO" sz="1600" b="0" i="0" u="none" strike="noStrike" kern="0" cap="none" spc="0" normalizeH="0" baseline="0" noProof="0">
                <a:ln>
                  <a:noFill/>
                </a:ln>
                <a:solidFill>
                  <a:srgbClr val="5B6670"/>
                </a:solidFill>
                <a:effectLst/>
                <a:uLnTx/>
                <a:uFillTx/>
                <a:latin typeface="Arial Nova" panose="020B0504020202020204" pitchFamily="34" charset="0"/>
                <a:ea typeface="Open Sans"/>
                <a:cs typeface="Open Sans" panose="020B0604020202020204" charset="0"/>
                <a:sym typeface="Open Sans"/>
              </a:rPr>
              <a:t>Skriv inn ønsket resultat her.</a:t>
            </a:r>
          </a:p>
          <a:p>
            <a:pPr marL="304792" marR="0" lvl="0" indent="0" algn="l" defTabSz="1219170" rtl="0" eaLnBrk="1" fontAlgn="auto" latinLnBrk="0" hangingPunct="1">
              <a:lnSpc>
                <a:spcPct val="100000"/>
              </a:lnSpc>
              <a:spcBef>
                <a:spcPts val="0"/>
              </a:spcBef>
              <a:spcAft>
                <a:spcPts val="0"/>
              </a:spcAft>
              <a:buClr>
                <a:srgbClr val="5B6670"/>
              </a:buClr>
              <a:buSzPts val="600"/>
              <a:buFont typeface="Open Sans"/>
              <a:buNone/>
              <a:tabLst/>
              <a:defRPr/>
            </a:pPr>
            <a:endParaRPr kumimoji="0" lang="nb-NO" sz="1467" b="0" i="0" u="none" strike="noStrike" kern="0" cap="none" spc="0" normalizeH="0" baseline="0" noProof="0">
              <a:ln>
                <a:noFill/>
              </a:ln>
              <a:solidFill>
                <a:srgbClr val="5B6670"/>
              </a:solidFill>
              <a:effectLst/>
              <a:uLnTx/>
              <a:uFillTx/>
              <a:latin typeface="Open Sans"/>
              <a:ea typeface="Open Sans"/>
              <a:cs typeface="Open Sans"/>
              <a:sym typeface="Open Sans"/>
            </a:endParaRPr>
          </a:p>
        </p:txBody>
      </p:sp>
      <p:sp>
        <p:nvSpPr>
          <p:cNvPr id="14" name="Rectangle 13">
            <a:extLst>
              <a:ext uri="{FF2B5EF4-FFF2-40B4-BE49-F238E27FC236}">
                <a16:creationId xmlns:a16="http://schemas.microsoft.com/office/drawing/2014/main" id="{2781EDA9-01F6-43CC-BD40-97F5B08B06CF}"/>
              </a:ext>
            </a:extLst>
          </p:cNvPr>
          <p:cNvSpPr/>
          <p:nvPr/>
        </p:nvSpPr>
        <p:spPr>
          <a:xfrm>
            <a:off x="8447724" y="3103165"/>
            <a:ext cx="3542171" cy="3278481"/>
          </a:xfrm>
          <a:prstGeom prst="rect">
            <a:avLst/>
          </a:prstGeom>
          <a:solidFill>
            <a:schemeClr val="bg1"/>
          </a:solid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nb-NO"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Text Placeholder 2">
            <a:extLst>
              <a:ext uri="{FF2B5EF4-FFF2-40B4-BE49-F238E27FC236}">
                <a16:creationId xmlns:a16="http://schemas.microsoft.com/office/drawing/2014/main" id="{70195807-4F34-4766-A765-4CB0572B419A}"/>
              </a:ext>
            </a:extLst>
          </p:cNvPr>
          <p:cNvSpPr txBox="1">
            <a:spLocks/>
          </p:cNvSpPr>
          <p:nvPr/>
        </p:nvSpPr>
        <p:spPr>
          <a:xfrm>
            <a:off x="8503135" y="3136519"/>
            <a:ext cx="3321621" cy="1436612"/>
          </a:xfrm>
          <a:prstGeom prst="rect">
            <a:avLst/>
          </a:prstGeom>
          <a:noFill/>
          <a:ln w="19050">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eaLnBrk="1" hangingPunct="1">
              <a:lnSpc>
                <a:spcPct val="100000"/>
              </a:lnSpc>
              <a:spcBef>
                <a:spcPts val="0"/>
              </a:spcBef>
              <a:spcAft>
                <a:spcPts val="0"/>
              </a:spcAft>
              <a:buClr>
                <a:schemeClr val="dk2"/>
              </a:buClr>
              <a:buSzPts val="6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2pPr>
            <a:lvl3pPr marL="1371600" marR="0" lvl="2"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3pPr>
            <a:lvl4pPr marL="1828800" marR="0" lvl="3"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4pPr>
            <a:lvl5pPr marL="2286000" marR="0" lvl="4"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5pPr>
            <a:lvl6pPr marL="2743200" marR="0" lvl="5"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6pPr>
            <a:lvl7pPr marL="3200400" marR="0" lvl="6"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7pPr>
            <a:lvl8pPr marL="3657600" marR="0" lvl="7"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8pPr>
            <a:lvl9pPr marL="4114800" marR="0" lvl="8"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9pPr>
          </a:lstStyle>
          <a:p>
            <a:pPr marL="304792" marR="0" lvl="0" indent="0" algn="l" defTabSz="1219170" rtl="0" eaLnBrk="1" fontAlgn="auto" latinLnBrk="0" hangingPunct="1">
              <a:lnSpc>
                <a:spcPct val="100000"/>
              </a:lnSpc>
              <a:spcBef>
                <a:spcPts val="0"/>
              </a:spcBef>
              <a:spcAft>
                <a:spcPts val="0"/>
              </a:spcAft>
              <a:buClr>
                <a:srgbClr val="5B6670"/>
              </a:buClr>
              <a:buSzPts val="600"/>
              <a:buFont typeface="Open Sans"/>
              <a:buNone/>
              <a:tabLst/>
              <a:defRPr/>
            </a:pPr>
            <a:r>
              <a:rPr kumimoji="0" lang="nb-NO" sz="1867" b="0" i="0" u="none" strike="noStrike" kern="0" cap="none" spc="0" normalizeH="0" baseline="0" noProof="0">
                <a:ln>
                  <a:noFill/>
                </a:ln>
                <a:solidFill>
                  <a:srgbClr val="5B6670"/>
                </a:solidFill>
                <a:effectLst/>
                <a:uLnTx/>
                <a:uFillTx/>
                <a:latin typeface="Open Sans"/>
                <a:ea typeface="Open Sans"/>
                <a:cs typeface="Open Sans"/>
                <a:sym typeface="Open Sans"/>
              </a:rPr>
              <a:t>Skriv inn agenda her. </a:t>
            </a:r>
          </a:p>
          <a:p>
            <a:pPr marL="304792" marR="0" lvl="0" indent="0" algn="l" defTabSz="1219170" rtl="0" eaLnBrk="1" fontAlgn="auto" latinLnBrk="0" hangingPunct="1">
              <a:lnSpc>
                <a:spcPct val="100000"/>
              </a:lnSpc>
              <a:spcBef>
                <a:spcPts val="0"/>
              </a:spcBef>
              <a:spcAft>
                <a:spcPts val="0"/>
              </a:spcAft>
              <a:buClr>
                <a:srgbClr val="5B6670"/>
              </a:buClr>
              <a:buSzPts val="600"/>
              <a:buFont typeface="Open Sans"/>
              <a:buNone/>
              <a:tabLst/>
              <a:defRPr/>
            </a:pPr>
            <a:r>
              <a:rPr kumimoji="0" lang="nb-NO" sz="1867" b="0" i="0" u="none" strike="noStrike" kern="0" cap="none" spc="0" normalizeH="0" baseline="0" noProof="0">
                <a:ln>
                  <a:noFill/>
                </a:ln>
                <a:solidFill>
                  <a:srgbClr val="5B6670"/>
                </a:solidFill>
                <a:effectLst/>
                <a:uLnTx/>
                <a:uFillTx/>
                <a:latin typeface="Open Sans"/>
                <a:ea typeface="Open Sans"/>
                <a:cs typeface="Open Sans"/>
                <a:sym typeface="Open Sans"/>
              </a:rPr>
              <a:t>Om det ikke er plass, sett inn tidspunkt fra – til, og presenter agendaen på egen slide.</a:t>
            </a:r>
          </a:p>
        </p:txBody>
      </p:sp>
      <p:sp>
        <p:nvSpPr>
          <p:cNvPr id="20" name="Rectangle: Folded Corner 19">
            <a:extLst>
              <a:ext uri="{FF2B5EF4-FFF2-40B4-BE49-F238E27FC236}">
                <a16:creationId xmlns:a16="http://schemas.microsoft.com/office/drawing/2014/main" id="{E9084C84-2658-4BEE-BB8E-0C1E56CD580B}"/>
              </a:ext>
            </a:extLst>
          </p:cNvPr>
          <p:cNvSpPr/>
          <p:nvPr/>
        </p:nvSpPr>
        <p:spPr>
          <a:xfrm rot="459238">
            <a:off x="9916278" y="315299"/>
            <a:ext cx="1477572" cy="1076960"/>
          </a:xfrm>
          <a:prstGeom prst="foldedCorner">
            <a:avLst/>
          </a:prstGeom>
          <a:solidFill>
            <a:srgbClr val="2E7C81"/>
          </a:solidFill>
          <a:ln>
            <a:solidFill>
              <a:srgbClr val="2E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nb-NO" sz="1867" b="0" i="0" u="none" strike="noStrike" kern="0" cap="none" spc="0" normalizeH="0" baseline="0" noProof="0">
                <a:ln>
                  <a:noFill/>
                </a:ln>
                <a:solidFill>
                  <a:srgbClr val="FFFFFF"/>
                </a:solidFill>
                <a:effectLst/>
                <a:uLnTx/>
                <a:uFillTx/>
                <a:latin typeface="Open Sans" panose="020B0604020202020204" charset="0"/>
                <a:ea typeface="+mn-ea"/>
                <a:cs typeface="Open Sans" panose="020B0604020202020204" charset="0"/>
                <a:sym typeface="Arial"/>
              </a:rPr>
              <a:t>Mal alternativ 2</a:t>
            </a:r>
          </a:p>
        </p:txBody>
      </p:sp>
    </p:spTree>
    <p:extLst>
      <p:ext uri="{BB962C8B-B14F-4D97-AF65-F5344CB8AC3E}">
        <p14:creationId xmlns:p14="http://schemas.microsoft.com/office/powerpoint/2010/main" val="207901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2BB3AF-4BF2-4461-8027-75F6B10A9D0F}"/>
              </a:ext>
            </a:extLst>
          </p:cNvPr>
          <p:cNvSpPr>
            <a:spLocks noGrp="1"/>
          </p:cNvSpPr>
          <p:nvPr>
            <p:ph type="title"/>
          </p:nvPr>
        </p:nvSpPr>
        <p:spPr>
          <a:xfrm>
            <a:off x="1686661" y="457892"/>
            <a:ext cx="8998959" cy="1462347"/>
          </a:xfrm>
        </p:spPr>
        <p:txBody>
          <a:bodyPr spcFirstLastPara="1" vert="horz" wrap="square" lIns="91425" tIns="91425" rIns="91425" bIns="91425" rtlCol="0" anchor="t" anchorCtr="0">
            <a:noAutofit/>
          </a:bodyPr>
          <a:lstStyle/>
          <a:p>
            <a:r>
              <a:rPr lang="nb-NO" sz="2400" b="1"/>
              <a:t>Guide til gjennomføring av møtet</a:t>
            </a:r>
            <a:br>
              <a:rPr lang="nb-NO" sz="2400"/>
            </a:br>
            <a:r>
              <a:rPr lang="nb-NO" sz="1600"/>
              <a:t>Vi har forberedt et forslag til presentasjon </a:t>
            </a:r>
            <a:br>
              <a:rPr lang="nb-NO" sz="1600"/>
            </a:br>
            <a:r>
              <a:rPr lang="nb-NO" sz="1600"/>
              <a:t>for gjennomføring av møtet </a:t>
            </a:r>
            <a:br>
              <a:rPr lang="nb-NO" sz="1600"/>
            </a:br>
            <a:br>
              <a:rPr lang="nb-NO" sz="1600"/>
            </a:br>
            <a:r>
              <a:rPr lang="nb-NO" sz="1600"/>
              <a:t>Det er opp til dere hvordan dere vil bruke den.</a:t>
            </a:r>
            <a:br>
              <a:rPr lang="nb-NO" sz="1600"/>
            </a:br>
            <a:endParaRPr lang="nb-NO" sz="2400"/>
          </a:p>
        </p:txBody>
      </p:sp>
      <p:sp>
        <p:nvSpPr>
          <p:cNvPr id="5" name="TextBox 4">
            <a:extLst>
              <a:ext uri="{FF2B5EF4-FFF2-40B4-BE49-F238E27FC236}">
                <a16:creationId xmlns:a16="http://schemas.microsoft.com/office/drawing/2014/main" id="{ECFE7ED0-28A1-4D41-AA3F-A037220A7981}"/>
              </a:ext>
            </a:extLst>
          </p:cNvPr>
          <p:cNvSpPr txBox="1"/>
          <p:nvPr/>
        </p:nvSpPr>
        <p:spPr>
          <a:xfrm>
            <a:off x="1686661" y="2634827"/>
            <a:ext cx="246549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white"/>
                </a:solidFill>
                <a:effectLst/>
                <a:uLnTx/>
                <a:uFillTx/>
                <a:latin typeface="Calibri" panose="020F0502020204030204"/>
                <a:ea typeface="+mn-ea"/>
                <a:cs typeface="+mn-cs"/>
              </a:rPr>
              <a:t>Introduksjon og om IA programmet </a:t>
            </a:r>
          </a:p>
        </p:txBody>
      </p:sp>
      <p:sp>
        <p:nvSpPr>
          <p:cNvPr id="6" name="TextBox 5">
            <a:extLst>
              <a:ext uri="{FF2B5EF4-FFF2-40B4-BE49-F238E27FC236}">
                <a16:creationId xmlns:a16="http://schemas.microsoft.com/office/drawing/2014/main" id="{CE468098-59AA-4D8B-B4E7-B937793A1B5E}"/>
              </a:ext>
            </a:extLst>
          </p:cNvPr>
          <p:cNvSpPr txBox="1"/>
          <p:nvPr/>
        </p:nvSpPr>
        <p:spPr>
          <a:xfrm>
            <a:off x="4795521" y="2634827"/>
            <a:ext cx="24654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white"/>
                </a:solidFill>
                <a:effectLst/>
                <a:uLnTx/>
                <a:uFillTx/>
                <a:latin typeface="Calibri" panose="020F0502020204030204"/>
                <a:ea typeface="+mn-ea"/>
                <a:cs typeface="+mn-cs"/>
              </a:rPr>
              <a:t>Gruppeoppgaver </a:t>
            </a:r>
          </a:p>
        </p:txBody>
      </p:sp>
      <p:sp>
        <p:nvSpPr>
          <p:cNvPr id="7" name="TextBox 6">
            <a:extLst>
              <a:ext uri="{FF2B5EF4-FFF2-40B4-BE49-F238E27FC236}">
                <a16:creationId xmlns:a16="http://schemas.microsoft.com/office/drawing/2014/main" id="{EE8AA23F-A307-420C-97FE-A1731B1F7AB6}"/>
              </a:ext>
            </a:extLst>
          </p:cNvPr>
          <p:cNvSpPr txBox="1"/>
          <p:nvPr/>
        </p:nvSpPr>
        <p:spPr>
          <a:xfrm>
            <a:off x="7958667" y="2634827"/>
            <a:ext cx="24654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white"/>
                </a:solidFill>
                <a:effectLst/>
                <a:uLnTx/>
                <a:uFillTx/>
                <a:latin typeface="Calibri" panose="020F0502020204030204"/>
                <a:ea typeface="+mn-ea"/>
                <a:cs typeface="+mn-cs"/>
              </a:rPr>
              <a:t>Oppsummering og avslutning </a:t>
            </a:r>
          </a:p>
        </p:txBody>
      </p:sp>
    </p:spTree>
    <p:extLst>
      <p:ext uri="{BB962C8B-B14F-4D97-AF65-F5344CB8AC3E}">
        <p14:creationId xmlns:p14="http://schemas.microsoft.com/office/powerpoint/2010/main" val="1112245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48908F-1C5D-4BAA-8177-9D418677BE9F}"/>
              </a:ext>
            </a:extLst>
          </p:cNvPr>
          <p:cNvSpPr>
            <a:spLocks noGrp="1"/>
          </p:cNvSpPr>
          <p:nvPr>
            <p:ph type="title"/>
          </p:nvPr>
        </p:nvSpPr>
        <p:spPr/>
        <p:txBody>
          <a:bodyPr/>
          <a:lstStyle/>
          <a:p>
            <a:r>
              <a:rPr lang="nb-NO"/>
              <a:t>Velkommen</a:t>
            </a:r>
          </a:p>
        </p:txBody>
      </p:sp>
      <p:sp>
        <p:nvSpPr>
          <p:cNvPr id="4" name="Text Placeholder 3">
            <a:extLst>
              <a:ext uri="{FF2B5EF4-FFF2-40B4-BE49-F238E27FC236}">
                <a16:creationId xmlns:a16="http://schemas.microsoft.com/office/drawing/2014/main" id="{BB689A3A-59B2-41E2-9AEE-C984B5DD8E0C}"/>
              </a:ext>
            </a:extLst>
          </p:cNvPr>
          <p:cNvSpPr>
            <a:spLocks noGrp="1"/>
          </p:cNvSpPr>
          <p:nvPr>
            <p:ph type="body" idx="1"/>
          </p:nvPr>
        </p:nvSpPr>
        <p:spPr/>
        <p:txBody>
          <a:bodyPr/>
          <a:lstStyle/>
          <a:p>
            <a:r>
              <a:rPr lang="nb-NO"/>
              <a:t>Introduksjon</a:t>
            </a:r>
          </a:p>
          <a:p>
            <a:endParaRPr lang="nb-NO"/>
          </a:p>
          <a:p>
            <a:r>
              <a:rPr lang="nb-NO"/>
              <a:t>Presenter / vis sliden «høra»</a:t>
            </a:r>
          </a:p>
        </p:txBody>
      </p:sp>
      <p:sp>
        <p:nvSpPr>
          <p:cNvPr id="5" name="Picture Placeholder 4">
            <a:extLst>
              <a:ext uri="{FF2B5EF4-FFF2-40B4-BE49-F238E27FC236}">
                <a16:creationId xmlns:a16="http://schemas.microsoft.com/office/drawing/2014/main" id="{52A0B291-B533-4CE6-8FEA-015D0B644D64}"/>
              </a:ext>
            </a:extLst>
          </p:cNvPr>
          <p:cNvSpPr>
            <a:spLocks noGrp="1"/>
          </p:cNvSpPr>
          <p:nvPr>
            <p:ph type="pic" sz="quarter" idx="11"/>
          </p:nvPr>
        </p:nvSpPr>
        <p:spPr/>
      </p:sp>
    </p:spTree>
    <p:extLst>
      <p:ext uri="{BB962C8B-B14F-4D97-AF65-F5344CB8AC3E}">
        <p14:creationId xmlns:p14="http://schemas.microsoft.com/office/powerpoint/2010/main" val="1862245023"/>
      </p:ext>
    </p:extLst>
  </p:cSld>
  <p:clrMapOvr>
    <a:masterClrMapping/>
  </p:clrMapOvr>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A Bransjeprogram">
  <a:themeElements>
    <a:clrScheme name="Egendefinert 1">
      <a:dk1>
        <a:srgbClr val="042827"/>
      </a:dk1>
      <a:lt1>
        <a:srgbClr val="FFFFFF"/>
      </a:lt1>
      <a:dk2>
        <a:srgbClr val="5B6670"/>
      </a:dk2>
      <a:lt2>
        <a:srgbClr val="EEEEEE"/>
      </a:lt2>
      <a:accent1>
        <a:srgbClr val="F1AE3E"/>
      </a:accent1>
      <a:accent2>
        <a:srgbClr val="86BF5B"/>
      </a:accent2>
      <a:accent3>
        <a:srgbClr val="EC5F46"/>
      </a:accent3>
      <a:accent4>
        <a:srgbClr val="FFAB40"/>
      </a:accent4>
      <a:accent5>
        <a:srgbClr val="BE3424"/>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sjon1" id="{1B1237BE-7789-A84C-890E-BD2BD36EC3E3}" vid="{4813B401-264E-9642-A427-0BFBB1BDED01}"/>
    </a:ext>
  </a:extLst>
</a:theme>
</file>

<file path=ppt/theme/theme3.xml><?xml version="1.0" encoding="utf-8"?>
<a:theme xmlns:a="http://schemas.openxmlformats.org/drawingml/2006/main" name="1_IA Bransjeprogram">
  <a:themeElements>
    <a:clrScheme name="Egendefinert 1">
      <a:dk1>
        <a:srgbClr val="042827"/>
      </a:dk1>
      <a:lt1>
        <a:srgbClr val="FFFFFF"/>
      </a:lt1>
      <a:dk2>
        <a:srgbClr val="5B6670"/>
      </a:dk2>
      <a:lt2>
        <a:srgbClr val="EEEEEE"/>
      </a:lt2>
      <a:accent1>
        <a:srgbClr val="F1AE3E"/>
      </a:accent1>
      <a:accent2>
        <a:srgbClr val="86BF5B"/>
      </a:accent2>
      <a:accent3>
        <a:srgbClr val="EC5F46"/>
      </a:accent3>
      <a:accent4>
        <a:srgbClr val="FFAB40"/>
      </a:accent4>
      <a:accent5>
        <a:srgbClr val="BE3424"/>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sjon1" id="{1B1237BE-7789-A84C-890E-BD2BD36EC3E3}" vid="{4813B401-264E-9642-A427-0BFBB1BDED01}"/>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50F4F24AFC9A842A3B6E3059C30DB3E" ma:contentTypeVersion="8" ma:contentTypeDescription="Opprett et nytt dokument." ma:contentTypeScope="" ma:versionID="71d96a4935f15fa662deb59e31b50ee0">
  <xsd:schema xmlns:xsd="http://www.w3.org/2001/XMLSchema" xmlns:xs="http://www.w3.org/2001/XMLSchema" xmlns:p="http://schemas.microsoft.com/office/2006/metadata/properties" xmlns:ns2="5bdb1535-6949-4d32-b8a3-16daa77d51dc" xmlns:ns3="6a1d6ba1-9b3f-4323-91cc-2f90896f5160" targetNamespace="http://schemas.microsoft.com/office/2006/metadata/properties" ma:root="true" ma:fieldsID="ca488dec90cd201f1eaf1aacf102076c" ns2:_="" ns3:_="">
    <xsd:import namespace="5bdb1535-6949-4d32-b8a3-16daa77d51dc"/>
    <xsd:import namespace="6a1d6ba1-9b3f-4323-91cc-2f90896f51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db1535-6949-4d32-b8a3-16daa77d51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1d6ba1-9b3f-4323-91cc-2f90896f5160"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F2FF63-95C7-4D07-9498-E81FAA83CAD6}">
  <ds:schemaRefs>
    <ds:schemaRef ds:uri="http://schemas.microsoft.com/office/2006/metadata/properties"/>
    <ds:schemaRef ds:uri="http://schemas.microsoft.com/office/2006/documentManagement/types"/>
    <ds:schemaRef ds:uri="6a1d6ba1-9b3f-4323-91cc-2f90896f5160"/>
    <ds:schemaRef ds:uri="http://purl.org/dc/terms/"/>
    <ds:schemaRef ds:uri="5bdb1535-6949-4d32-b8a3-16daa77d51dc"/>
    <ds:schemaRef ds:uri="http://purl.org/dc/dcmitype/"/>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180D1FC-CD57-4F03-A5CE-C466DA423E48}">
  <ds:schemaRefs>
    <ds:schemaRef ds:uri="http://schemas.microsoft.com/sharepoint/v3/contenttype/forms"/>
  </ds:schemaRefs>
</ds:datastoreItem>
</file>

<file path=customXml/itemProps3.xml><?xml version="1.0" encoding="utf-8"?>
<ds:datastoreItem xmlns:ds="http://schemas.openxmlformats.org/officeDocument/2006/customXml" ds:itemID="{0B61613C-A12D-4991-90D6-269FF72AE98D}">
  <ds:schemaRefs>
    <ds:schemaRef ds:uri="5bdb1535-6949-4d32-b8a3-16daa77d51dc"/>
    <ds:schemaRef ds:uri="6a1d6ba1-9b3f-4323-91cc-2f90896f51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4989</Words>
  <Application>Microsoft Office PowerPoint</Application>
  <PresentationFormat>Widescreen</PresentationFormat>
  <Paragraphs>647</Paragraphs>
  <Slides>39</Slides>
  <Notes>31</Notes>
  <HiddenSlides>0</HiddenSlides>
  <MMClips>0</MMClips>
  <ScaleCrop>false</ScaleCrop>
  <HeadingPairs>
    <vt:vector size="6" baseType="variant">
      <vt:variant>
        <vt:lpstr>Brukte skrifter</vt:lpstr>
      </vt:variant>
      <vt:variant>
        <vt:i4>10</vt:i4>
      </vt:variant>
      <vt:variant>
        <vt:lpstr>Tema</vt:lpstr>
      </vt:variant>
      <vt:variant>
        <vt:i4>3</vt:i4>
      </vt:variant>
      <vt:variant>
        <vt:lpstr>Lysbildetitler</vt:lpstr>
      </vt:variant>
      <vt:variant>
        <vt:i4>39</vt:i4>
      </vt:variant>
    </vt:vector>
  </HeadingPairs>
  <TitlesOfParts>
    <vt:vector size="52" baseType="lpstr">
      <vt:lpstr>Arial</vt:lpstr>
      <vt:lpstr>Arial Nova</vt:lpstr>
      <vt:lpstr>Calibri</vt:lpstr>
      <vt:lpstr>Calibri Light</vt:lpstr>
      <vt:lpstr>Helvetica Neue</vt:lpstr>
      <vt:lpstr>Libre Franklin</vt:lpstr>
      <vt:lpstr>Open Sans</vt:lpstr>
      <vt:lpstr>Open Sans SemiBold</vt:lpstr>
      <vt:lpstr>Titillium Web</vt:lpstr>
      <vt:lpstr>Verdana</vt:lpstr>
      <vt:lpstr>1_Office-tema</vt:lpstr>
      <vt:lpstr>IA Bransjeprogram</vt:lpstr>
      <vt:lpstr>1_IA Bransjeprogram</vt:lpstr>
      <vt:lpstr>PowerPoint-presentasjon</vt:lpstr>
      <vt:lpstr>Modul 2 Møte med personalet</vt:lpstr>
      <vt:lpstr>Samling på egen arbeidsplass</vt:lpstr>
      <vt:lpstr>Forberede møtet med ansatte</vt:lpstr>
      <vt:lpstr>Forberede møte med ansatte</vt:lpstr>
      <vt:lpstr>PowerPoint-presentasjon</vt:lpstr>
      <vt:lpstr>PowerPoint-presentasjon</vt:lpstr>
      <vt:lpstr>Guide til gjennomføring av møtet Vi har forberedt et forslag til presentasjon  for gjennomføring av møtet   Det er opp til dere hvordan dere vil bruke den. </vt:lpstr>
      <vt:lpstr>Velkommen</vt:lpstr>
      <vt:lpstr>IA-bransjeprogram Hva og hvorfor</vt:lpstr>
      <vt:lpstr>Kurs i partsamarbeid og rolleforståelse</vt:lpstr>
      <vt:lpstr>OPPGAVEDEKK Her kommer tre oppgaver dere kan gjennomføre med de ansatte .   Vurder om dere vil fordele arbeidet over flere møter.</vt:lpstr>
      <vt:lpstr>Gruppeoppgave 1 Våre jobbressurser</vt:lpstr>
      <vt:lpstr>PowerPoint-presentasjon</vt:lpstr>
      <vt:lpstr>PowerPoint-presentasjon</vt:lpstr>
      <vt:lpstr>PowerPoint-presentasjon</vt:lpstr>
      <vt:lpstr>PowerPoint-presentasjon</vt:lpstr>
      <vt:lpstr>Gruppeoppgave 1: Jobbressurser</vt:lpstr>
      <vt:lpstr>Samtalekort til fasilitator/møteleder</vt:lpstr>
      <vt:lpstr>Gruppeoppgave 2 Våre jobbressurser</vt:lpstr>
      <vt:lpstr>PowerPoint-presentasjon</vt:lpstr>
      <vt:lpstr>PowerPoint-presentasjon</vt:lpstr>
      <vt:lpstr>PowerPoint-presentasjon</vt:lpstr>
      <vt:lpstr>PowerPoint-presentasjon</vt:lpstr>
      <vt:lpstr>Gruppeoppgave 3 Rotårsak</vt:lpstr>
      <vt:lpstr>Før dere presenterer denne oppgaven </vt:lpstr>
      <vt:lpstr>PowerPoint-presentasjon</vt:lpstr>
      <vt:lpstr>Jobber vi  med det rette problemet?</vt:lpstr>
      <vt:lpstr>PowerPoint-presentasjon</vt:lpstr>
      <vt:lpstr>Rotårsaksanalyse</vt:lpstr>
      <vt:lpstr>Sjekk blindsonen</vt:lpstr>
      <vt:lpstr>En bra dag på jobb</vt:lpstr>
      <vt:lpstr>Rotårsaksanalyse Case: Poliklinikk </vt:lpstr>
      <vt:lpstr>En poliklinikk ønsker å øke andelen av pasienter som får ny time til neste kontroll mens de er på sykehuset.</vt:lpstr>
      <vt:lpstr>Problem: Gi pasientene ny time mens de er til kontroll  </vt:lpstr>
      <vt:lpstr>Problem: Gi pasientene ny time mens de er til kontroll  </vt:lpstr>
      <vt:lpstr>Det egentlige problemet</vt:lpstr>
      <vt:lpstr>Skjema for utfylling av rotårsaksanalyse</vt:lpstr>
      <vt:lpstr>Skjema for utfylling av rotårsaksanalyse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Kristin Gustavsen Haugsvold</dc:creator>
  <cp:lastModifiedBy>Marit Løken</cp:lastModifiedBy>
  <cp:revision>1</cp:revision>
  <dcterms:created xsi:type="dcterms:W3CDTF">2022-01-18T14:28:12Z</dcterms:created>
  <dcterms:modified xsi:type="dcterms:W3CDTF">2023-01-31T11:53:52Z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0x010100950F4F24AFC9A842A3B6E3059C30DB3E</vt:lpwstr>
  </property>
</Properties>
</file>