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xml" ContentType="application/vnd.openxmlformats-officedocument.presentationml.tags+xml"/>
  <Override PartName="/ppt/notesSlides/notesSlide21.xml" ContentType="application/vnd.openxmlformats-officedocument.presentationml.notesSlide+xml"/>
  <Override PartName="/ppt/tags/tag2.xml" ContentType="application/vnd.openxmlformats-officedocument.presentationml.tags+xml"/>
  <Override PartName="/ppt/notesSlides/notesSlide22.xml" ContentType="application/vnd.openxmlformats-officedocument.presentationml.notesSlide+xml"/>
  <Override PartName="/ppt/tags/tag3.xml" ContentType="application/vnd.openxmlformats-officedocument.presentationml.tags+xml"/>
  <Override PartName="/ppt/notesSlides/notesSlide23.xml" ContentType="application/vnd.openxmlformats-officedocument.presentationml.notesSlide+xml"/>
  <Override PartName="/ppt/tags/tag4.xml" ContentType="application/vnd.openxmlformats-officedocument.presentationml.tags+xml"/>
  <Override PartName="/ppt/notesSlides/notesSlide24.xml" ContentType="application/vnd.openxmlformats-officedocument.presentationml.notesSlide+xml"/>
  <Override PartName="/ppt/tags/tag5.xml" ContentType="application/vnd.openxmlformats-officedocument.presentationml.tags+xml"/>
  <Override PartName="/ppt/notesSlides/notesSlide25.xml" ContentType="application/vnd.openxmlformats-officedocument.presentationml.notesSlide+xml"/>
  <Override PartName="/ppt/tags/tag6.xml" ContentType="application/vnd.openxmlformats-officedocument.presentationml.tags+xml"/>
  <Override PartName="/ppt/notesSlides/notesSlide26.xml" ContentType="application/vnd.openxmlformats-officedocument.presentationml.notesSlide+xml"/>
  <Override PartName="/ppt/tags/tag7.xml" ContentType="application/vnd.openxmlformats-officedocument.presentationml.tags+xml"/>
  <Override PartName="/ppt/notesSlides/notesSlide27.xml" ContentType="application/vnd.openxmlformats-officedocument.presentationml.notesSlide+xml"/>
  <Override PartName="/ppt/tags/tag8.xml" ContentType="application/vnd.openxmlformats-officedocument.presentationml.tags+xml"/>
  <Override PartName="/ppt/notesSlides/notesSlide28.xml" ContentType="application/vnd.openxmlformats-officedocument.presentationml.notesSlide+xml"/>
  <Override PartName="/ppt/tags/tag9.xml" ContentType="application/vnd.openxmlformats-officedocument.presentationml.tags+xml"/>
  <Override PartName="/ppt/notesSlides/notesSlide29.xml" ContentType="application/vnd.openxmlformats-officedocument.presentationml.notesSlide+xml"/>
  <Override PartName="/ppt/tags/tag10.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4"/>
  </p:sldMasterIdLst>
  <p:notesMasterIdLst>
    <p:notesMasterId r:id="rId49"/>
  </p:notesMasterIdLst>
  <p:sldIdLst>
    <p:sldId id="257" r:id="rId5"/>
    <p:sldId id="258" r:id="rId6"/>
    <p:sldId id="4244" r:id="rId7"/>
    <p:sldId id="4319" r:id="rId8"/>
    <p:sldId id="4106" r:id="rId9"/>
    <p:sldId id="4262" r:id="rId10"/>
    <p:sldId id="259" r:id="rId11"/>
    <p:sldId id="4303" r:id="rId12"/>
    <p:sldId id="4395" r:id="rId13"/>
    <p:sldId id="2147198118" r:id="rId14"/>
    <p:sldId id="2147196281" r:id="rId15"/>
    <p:sldId id="4329" r:id="rId16"/>
    <p:sldId id="2147196284" r:id="rId17"/>
    <p:sldId id="4381" r:id="rId18"/>
    <p:sldId id="2147196288" r:id="rId19"/>
    <p:sldId id="4413" r:id="rId20"/>
    <p:sldId id="4196" r:id="rId21"/>
    <p:sldId id="2147196282" r:id="rId22"/>
    <p:sldId id="2147196286" r:id="rId23"/>
    <p:sldId id="4292" r:id="rId24"/>
    <p:sldId id="4294" r:id="rId25"/>
    <p:sldId id="4199" r:id="rId26"/>
    <p:sldId id="2147198117" r:id="rId27"/>
    <p:sldId id="4414" r:id="rId28"/>
    <p:sldId id="4335" r:id="rId29"/>
    <p:sldId id="2147196287" r:id="rId30"/>
    <p:sldId id="2147196283" r:id="rId31"/>
    <p:sldId id="2147196233" r:id="rId32"/>
    <p:sldId id="2147196320" r:id="rId33"/>
    <p:sldId id="2147196225" r:id="rId34"/>
    <p:sldId id="2147196321" r:id="rId35"/>
    <p:sldId id="2147196241" r:id="rId36"/>
    <p:sldId id="2147196322" r:id="rId37"/>
    <p:sldId id="2147196314" r:id="rId38"/>
    <p:sldId id="2147196324" r:id="rId39"/>
    <p:sldId id="2147196245" r:id="rId40"/>
    <p:sldId id="2147196323" r:id="rId41"/>
    <p:sldId id="2147196325" r:id="rId42"/>
    <p:sldId id="4407" r:id="rId43"/>
    <p:sldId id="4224" r:id="rId44"/>
    <p:sldId id="4229" r:id="rId45"/>
    <p:sldId id="4120" r:id="rId46"/>
    <p:sldId id="2146847119" r:id="rId47"/>
    <p:sldId id="4386" r:id="rId48"/>
  </p:sldIdLst>
  <p:sldSz cx="9144000" cy="5143500" type="screen16x9"/>
  <p:notesSz cx="6724650" cy="9774238"/>
  <p:embeddedFontLst>
    <p:embeddedFont>
      <p:font typeface="Arial Nova" panose="020B0504020202020204" pitchFamily="34" charset="0"/>
      <p:regular r:id="rId50"/>
      <p:bold r:id="rId51"/>
      <p:italic r:id="rId52"/>
      <p:boldItalic r:id="rId53"/>
    </p:embeddedFont>
    <p:embeddedFont>
      <p:font typeface="Bradley Hand ITC" panose="03070402050302030203" pitchFamily="66" charset="0"/>
      <p:regular r:id="rId54"/>
    </p:embeddedFont>
    <p:embeddedFont>
      <p:font typeface="Calibri" panose="020F0502020204030204" pitchFamily="34" charset="0"/>
      <p:regular r:id="rId55"/>
      <p:bold r:id="rId56"/>
      <p:italic r:id="rId57"/>
      <p:boldItalic r:id="rId58"/>
    </p:embeddedFont>
    <p:embeddedFont>
      <p:font typeface="Comic Sans MS" panose="030F0702030302020204" pitchFamily="66" charset="0"/>
      <p:regular r:id="rId59"/>
      <p:bold r:id="rId60"/>
      <p:italic r:id="rId61"/>
      <p:boldItalic r:id="rId62"/>
    </p:embeddedFont>
    <p:embeddedFont>
      <p:font typeface="Open Sans" panose="020B0606030504020204" pitchFamily="34" charset="0"/>
      <p:regular r:id="rId63"/>
      <p:bold r:id="rId64"/>
      <p:italic r:id="rId65"/>
      <p:boldItalic r:id="rId66"/>
    </p:embeddedFont>
    <p:embeddedFont>
      <p:font typeface="Open Sans SemiBold" panose="020B0706030804020204" pitchFamily="34" charset="0"/>
      <p:regular r:id="rId67"/>
      <p:bold r:id="rId68"/>
      <p:italic r:id="rId69"/>
      <p:boldItalic r:id="rId70"/>
    </p:embeddedFont>
    <p:embeddedFont>
      <p:font typeface="Titillium Web" panose="00000500000000000000" pitchFamily="2" charset="0"/>
      <p:regular r:id="rId71"/>
      <p:bold r:id="rId72"/>
      <p:italic r:id="rId73"/>
      <p:boldItalic r:id="rId7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AA1BC59E-01B3-4567-99A0-BE55D319C1D7}">
          <p14:sldIdLst>
            <p14:sldId id="257"/>
            <p14:sldId id="258"/>
            <p14:sldId id="4244"/>
            <p14:sldId id="4319"/>
            <p14:sldId id="4106"/>
            <p14:sldId id="4262"/>
            <p14:sldId id="259"/>
            <p14:sldId id="4303"/>
            <p14:sldId id="4395"/>
            <p14:sldId id="2147198118"/>
            <p14:sldId id="2147196281"/>
            <p14:sldId id="4329"/>
            <p14:sldId id="2147196284"/>
            <p14:sldId id="4381"/>
            <p14:sldId id="2147196288"/>
            <p14:sldId id="4413"/>
            <p14:sldId id="4196"/>
            <p14:sldId id="2147196282"/>
            <p14:sldId id="2147196286"/>
            <p14:sldId id="4292"/>
            <p14:sldId id="4294"/>
            <p14:sldId id="4199"/>
            <p14:sldId id="2147198117"/>
            <p14:sldId id="4414"/>
            <p14:sldId id="4335"/>
            <p14:sldId id="2147196287"/>
            <p14:sldId id="2147196283"/>
            <p14:sldId id="2147196233"/>
            <p14:sldId id="2147196320"/>
            <p14:sldId id="2147196225"/>
            <p14:sldId id="2147196321"/>
            <p14:sldId id="2147196241"/>
            <p14:sldId id="2147196322"/>
            <p14:sldId id="2147196314"/>
            <p14:sldId id="2147196324"/>
            <p14:sldId id="2147196245"/>
            <p14:sldId id="2147196323"/>
            <p14:sldId id="2147196325"/>
            <p14:sldId id="4407"/>
            <p14:sldId id="4224"/>
            <p14:sldId id="4229"/>
            <p14:sldId id="4120"/>
            <p14:sldId id="2146847119"/>
            <p14:sldId id="4386"/>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bergsen, Anita" initials="JA" lastIdx="1" clrIdx="0">
    <p:extLst>
      <p:ext uri="{19B8F6BF-5375-455C-9EA6-DF929625EA0E}">
        <p15:presenceInfo xmlns:p15="http://schemas.microsoft.com/office/powerpoint/2012/main" userId="S::Anita.Jenbergsen@kpmg.no::9ebefd3f-8f7a-42db-b4ea-9b8d017ad4e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FFFF"/>
    <a:srgbClr val="2C7B81"/>
    <a:srgbClr val="F79646"/>
    <a:srgbClr val="1A4866"/>
    <a:srgbClr val="F1AE3E"/>
    <a:srgbClr val="F0B552"/>
    <a:srgbClr val="F0AD3D"/>
    <a:srgbClr val="B51F7D"/>
    <a:srgbClr val="EC6046"/>
    <a:srgbClr val="86BF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767" autoAdjust="0"/>
  </p:normalViewPr>
  <p:slideViewPr>
    <p:cSldViewPr snapToGrid="0">
      <p:cViewPr varScale="1">
        <p:scale>
          <a:sx n="124" d="100"/>
          <a:sy n="124" d="100"/>
        </p:scale>
        <p:origin x="1224" y="10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14.fntdata"/><Relationship Id="rId68" Type="http://schemas.openxmlformats.org/officeDocument/2006/relationships/font" Target="fonts/font19.fntdata"/><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font" Target="fonts/font17.fntdata"/><Relationship Id="rId74" Type="http://schemas.openxmlformats.org/officeDocument/2006/relationships/font" Target="fonts/font25.fntdata"/><Relationship Id="rId79"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font" Target="fonts/font12.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7.fntdata"/><Relationship Id="rId64" Type="http://schemas.openxmlformats.org/officeDocument/2006/relationships/font" Target="fonts/font15.fntdata"/><Relationship Id="rId69" Type="http://schemas.openxmlformats.org/officeDocument/2006/relationships/font" Target="fonts/font20.fntdata"/><Relationship Id="rId77"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font" Target="fonts/font2.fntdata"/><Relationship Id="rId72" Type="http://schemas.openxmlformats.org/officeDocument/2006/relationships/font" Target="fonts/font23.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10.fntdata"/><Relationship Id="rId67" Type="http://schemas.openxmlformats.org/officeDocument/2006/relationships/font" Target="fonts/font18.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5.fntdata"/><Relationship Id="rId62" Type="http://schemas.openxmlformats.org/officeDocument/2006/relationships/font" Target="fonts/font13.fntdata"/><Relationship Id="rId70" Type="http://schemas.openxmlformats.org/officeDocument/2006/relationships/font" Target="fonts/font21.fntdata"/><Relationship Id="rId75"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57" Type="http://schemas.openxmlformats.org/officeDocument/2006/relationships/font" Target="fonts/font8.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font" Target="fonts/font16.fntdata"/><Relationship Id="rId73" Type="http://schemas.openxmlformats.org/officeDocument/2006/relationships/font" Target="fonts/font24.fntdata"/><Relationship Id="rId78"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font" Target="fonts/font1.fntdata"/><Relationship Id="rId55" Type="http://schemas.openxmlformats.org/officeDocument/2006/relationships/font" Target="fonts/font6.fntdata"/><Relationship Id="rId76"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font" Target="fonts/font22.fntdata"/><Relationship Id="rId2" Type="http://schemas.openxmlformats.org/officeDocument/2006/relationships/customXml" Target="../customXml/item2.xml"/><Relationship Id="rId29" Type="http://schemas.openxmlformats.org/officeDocument/2006/relationships/slide" Target="slides/slide2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C0DCE6-0A68-45F3-9196-4DB7F14B3DAD}"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GB"/>
        </a:p>
      </dgm:t>
    </dgm:pt>
    <dgm:pt modelId="{C969A656-DCBF-498F-A96F-DC7BD80A2CAF}">
      <dgm:prSet phldrT="[Text]"/>
      <dgm:spPr>
        <a:solidFill>
          <a:schemeClr val="tx1">
            <a:lumMod val="75000"/>
            <a:lumOff val="25000"/>
          </a:schemeClr>
        </a:solidFill>
        <a:ln>
          <a:solidFill>
            <a:srgbClr val="2C7B81"/>
          </a:solidFill>
        </a:ln>
      </dgm:spPr>
      <dgm:t>
        <a:bodyPr/>
        <a:lstStyle/>
        <a:p>
          <a:r>
            <a:rPr lang="en-GB"/>
            <a:t>1 </a:t>
          </a:r>
          <a:r>
            <a:rPr lang="en-GB" err="1"/>
            <a:t>Hvorfor</a:t>
          </a:r>
          <a:r>
            <a:rPr lang="en-GB"/>
            <a:t>?</a:t>
          </a:r>
        </a:p>
      </dgm:t>
    </dgm:pt>
    <dgm:pt modelId="{8EFEC3E4-19D5-4A96-9348-EAF1E8EB6BAE}" type="parTrans" cxnId="{ACAA81BA-12AA-4139-A675-AF7A719E87D9}">
      <dgm:prSet/>
      <dgm:spPr/>
      <dgm:t>
        <a:bodyPr/>
        <a:lstStyle/>
        <a:p>
          <a:endParaRPr lang="en-GB"/>
        </a:p>
      </dgm:t>
    </dgm:pt>
    <dgm:pt modelId="{47EEF92B-04AC-42F2-9568-6372EA6ED22F}" type="sibTrans" cxnId="{ACAA81BA-12AA-4139-A675-AF7A719E87D9}">
      <dgm:prSet/>
      <dgm:spPr/>
      <dgm:t>
        <a:bodyPr/>
        <a:lstStyle/>
        <a:p>
          <a:endParaRPr lang="en-GB"/>
        </a:p>
      </dgm:t>
    </dgm:pt>
    <dgm:pt modelId="{89A57BDF-84C3-4E0D-97A5-B677FCBC6844}">
      <dgm:prSet phldrT="[Text]"/>
      <dgm:spPr>
        <a:solidFill>
          <a:schemeClr val="tx1">
            <a:lumMod val="75000"/>
            <a:lumOff val="25000"/>
          </a:schemeClr>
        </a:solidFill>
        <a:ln>
          <a:solidFill>
            <a:srgbClr val="2C7B81"/>
          </a:solidFill>
        </a:ln>
      </dgm:spPr>
      <dgm:t>
        <a:bodyPr/>
        <a:lstStyle/>
        <a:p>
          <a:r>
            <a:rPr lang="en-GB"/>
            <a:t>2 </a:t>
          </a:r>
          <a:r>
            <a:rPr lang="en-GB" err="1"/>
            <a:t>Hvorfor</a:t>
          </a:r>
          <a:r>
            <a:rPr lang="en-GB"/>
            <a:t>?</a:t>
          </a:r>
        </a:p>
      </dgm:t>
    </dgm:pt>
    <dgm:pt modelId="{41000487-6554-41AC-9000-559CB947EBE3}" type="parTrans" cxnId="{6B3AFD42-D042-4054-ABA5-FC42F4946D7F}">
      <dgm:prSet/>
      <dgm:spPr/>
      <dgm:t>
        <a:bodyPr/>
        <a:lstStyle/>
        <a:p>
          <a:endParaRPr lang="en-GB"/>
        </a:p>
      </dgm:t>
    </dgm:pt>
    <dgm:pt modelId="{A5876422-2BD7-4A1C-981B-2E43F6AECA30}" type="sibTrans" cxnId="{6B3AFD42-D042-4054-ABA5-FC42F4946D7F}">
      <dgm:prSet/>
      <dgm:spPr/>
      <dgm:t>
        <a:bodyPr/>
        <a:lstStyle/>
        <a:p>
          <a:endParaRPr lang="en-GB"/>
        </a:p>
      </dgm:t>
    </dgm:pt>
    <dgm:pt modelId="{93593719-4EEC-412C-BA0C-0A5CCEEE11C7}">
      <dgm:prSet phldrT="[Text]" custT="1"/>
      <dgm:spPr>
        <a:ln>
          <a:solidFill>
            <a:srgbClr val="2C7B81"/>
          </a:solidFill>
        </a:ln>
      </dgm:spPr>
      <dgm:t>
        <a:bodyPr/>
        <a:lstStyle/>
        <a:p>
          <a:r>
            <a:rPr lang="en-GB" sz="1600" err="1"/>
            <a:t>fordi</a:t>
          </a:r>
          <a:endParaRPr lang="en-GB" sz="1600"/>
        </a:p>
      </dgm:t>
    </dgm:pt>
    <dgm:pt modelId="{687FA513-108C-4BA8-8F0D-7B3E148420DC}" type="parTrans" cxnId="{44BACBF8-0D5B-4D11-A444-2868FC5F3F92}">
      <dgm:prSet/>
      <dgm:spPr/>
      <dgm:t>
        <a:bodyPr/>
        <a:lstStyle/>
        <a:p>
          <a:endParaRPr lang="en-GB"/>
        </a:p>
      </dgm:t>
    </dgm:pt>
    <dgm:pt modelId="{D7D6B506-3CC9-43FD-9EA7-ABBB351AFBC3}" type="sibTrans" cxnId="{44BACBF8-0D5B-4D11-A444-2868FC5F3F92}">
      <dgm:prSet/>
      <dgm:spPr/>
      <dgm:t>
        <a:bodyPr/>
        <a:lstStyle/>
        <a:p>
          <a:endParaRPr lang="en-GB"/>
        </a:p>
      </dgm:t>
    </dgm:pt>
    <dgm:pt modelId="{C7CB940C-C098-4F97-A85A-9904B656B53A}">
      <dgm:prSet phldrT="[Text]"/>
      <dgm:spPr>
        <a:solidFill>
          <a:schemeClr val="tx1">
            <a:lumMod val="75000"/>
            <a:lumOff val="25000"/>
          </a:schemeClr>
        </a:solidFill>
        <a:ln>
          <a:solidFill>
            <a:srgbClr val="2C7B81"/>
          </a:solidFill>
        </a:ln>
      </dgm:spPr>
      <dgm:t>
        <a:bodyPr/>
        <a:lstStyle/>
        <a:p>
          <a:r>
            <a:rPr lang="en-GB"/>
            <a:t>3 </a:t>
          </a:r>
          <a:r>
            <a:rPr lang="en-GB" err="1"/>
            <a:t>Hvorfor</a:t>
          </a:r>
          <a:r>
            <a:rPr lang="en-GB"/>
            <a:t>?</a:t>
          </a:r>
        </a:p>
      </dgm:t>
    </dgm:pt>
    <dgm:pt modelId="{4BA07D4C-A595-4F00-803A-22DC78AF8534}" type="parTrans" cxnId="{5A3E6597-0A01-410C-8B5E-2F8E884F6850}">
      <dgm:prSet/>
      <dgm:spPr/>
      <dgm:t>
        <a:bodyPr/>
        <a:lstStyle/>
        <a:p>
          <a:endParaRPr lang="en-GB"/>
        </a:p>
      </dgm:t>
    </dgm:pt>
    <dgm:pt modelId="{70EC7178-57DF-4270-ADC7-7904A75FFDCB}" type="sibTrans" cxnId="{5A3E6597-0A01-410C-8B5E-2F8E884F6850}">
      <dgm:prSet/>
      <dgm:spPr/>
      <dgm:t>
        <a:bodyPr/>
        <a:lstStyle/>
        <a:p>
          <a:endParaRPr lang="en-GB"/>
        </a:p>
      </dgm:t>
    </dgm:pt>
    <dgm:pt modelId="{0100D682-EB33-4565-83DD-92D5ED084A13}">
      <dgm:prSet phldrT="[Text]" custT="1"/>
      <dgm:spPr>
        <a:ln>
          <a:solidFill>
            <a:srgbClr val="2C7B81"/>
          </a:solidFill>
        </a:ln>
      </dgm:spPr>
      <dgm:t>
        <a:bodyPr/>
        <a:lstStyle/>
        <a:p>
          <a:r>
            <a:rPr lang="nb-NO" sz="1600"/>
            <a:t>Fordi</a:t>
          </a:r>
          <a:endParaRPr lang="en-GB" sz="1600"/>
        </a:p>
      </dgm:t>
    </dgm:pt>
    <dgm:pt modelId="{F0CCF619-3DA3-48FD-8E31-5A029858B879}" type="parTrans" cxnId="{6ED0F6B9-F78A-44A9-8EE0-79840CB78D5B}">
      <dgm:prSet/>
      <dgm:spPr/>
      <dgm:t>
        <a:bodyPr/>
        <a:lstStyle/>
        <a:p>
          <a:endParaRPr lang="en-GB"/>
        </a:p>
      </dgm:t>
    </dgm:pt>
    <dgm:pt modelId="{7D31840F-669F-461D-B956-27205A8923EE}" type="sibTrans" cxnId="{6ED0F6B9-F78A-44A9-8EE0-79840CB78D5B}">
      <dgm:prSet/>
      <dgm:spPr/>
      <dgm:t>
        <a:bodyPr/>
        <a:lstStyle/>
        <a:p>
          <a:endParaRPr lang="en-GB"/>
        </a:p>
      </dgm:t>
    </dgm:pt>
    <dgm:pt modelId="{9BFEEB7B-2CA0-43D9-B4E8-FE9C40EE7CCF}">
      <dgm:prSet phldrT="[Text]"/>
      <dgm:spPr>
        <a:solidFill>
          <a:schemeClr val="tx1">
            <a:lumMod val="75000"/>
            <a:lumOff val="25000"/>
          </a:schemeClr>
        </a:solidFill>
        <a:ln>
          <a:solidFill>
            <a:srgbClr val="2C7B81"/>
          </a:solidFill>
        </a:ln>
      </dgm:spPr>
      <dgm:t>
        <a:bodyPr/>
        <a:lstStyle/>
        <a:p>
          <a:r>
            <a:rPr lang="en-GB"/>
            <a:t>4 </a:t>
          </a:r>
          <a:r>
            <a:rPr lang="en-GB" err="1"/>
            <a:t>Hvorfor</a:t>
          </a:r>
          <a:r>
            <a:rPr lang="en-GB"/>
            <a:t>?</a:t>
          </a:r>
        </a:p>
      </dgm:t>
    </dgm:pt>
    <dgm:pt modelId="{7C912797-8238-4927-9B28-59E92CC7EC9E}" type="parTrans" cxnId="{64EC5520-BE42-4E1B-AF04-F4A9084C009E}">
      <dgm:prSet/>
      <dgm:spPr/>
      <dgm:t>
        <a:bodyPr/>
        <a:lstStyle/>
        <a:p>
          <a:endParaRPr lang="en-GB"/>
        </a:p>
      </dgm:t>
    </dgm:pt>
    <dgm:pt modelId="{DA595400-65AB-4139-9E8D-E4863BBA14A9}" type="sibTrans" cxnId="{64EC5520-BE42-4E1B-AF04-F4A9084C009E}">
      <dgm:prSet/>
      <dgm:spPr/>
      <dgm:t>
        <a:bodyPr/>
        <a:lstStyle/>
        <a:p>
          <a:endParaRPr lang="en-GB"/>
        </a:p>
      </dgm:t>
    </dgm:pt>
    <dgm:pt modelId="{01E45948-CC61-45AB-8F9E-C6897E61069C}">
      <dgm:prSet phldrT="[Text]"/>
      <dgm:spPr>
        <a:solidFill>
          <a:schemeClr val="tx1">
            <a:lumMod val="75000"/>
            <a:lumOff val="25000"/>
          </a:schemeClr>
        </a:solidFill>
        <a:ln>
          <a:solidFill>
            <a:srgbClr val="2C7B81"/>
          </a:solidFill>
        </a:ln>
      </dgm:spPr>
      <dgm:t>
        <a:bodyPr/>
        <a:lstStyle/>
        <a:p>
          <a:r>
            <a:rPr lang="en-GB"/>
            <a:t>5 </a:t>
          </a:r>
          <a:r>
            <a:rPr lang="en-GB" err="1"/>
            <a:t>Hvorfor</a:t>
          </a:r>
          <a:r>
            <a:rPr lang="en-GB"/>
            <a:t>?</a:t>
          </a:r>
        </a:p>
      </dgm:t>
    </dgm:pt>
    <dgm:pt modelId="{D61C54C4-3325-4FB9-A812-522819E4C81D}" type="parTrans" cxnId="{F68A5284-9A0F-4F4B-BEEC-57C1AA042C26}">
      <dgm:prSet/>
      <dgm:spPr/>
      <dgm:t>
        <a:bodyPr/>
        <a:lstStyle/>
        <a:p>
          <a:endParaRPr lang="en-GB"/>
        </a:p>
      </dgm:t>
    </dgm:pt>
    <dgm:pt modelId="{225BD991-DA1A-4109-A80C-ED85FBFD940D}" type="sibTrans" cxnId="{F68A5284-9A0F-4F4B-BEEC-57C1AA042C26}">
      <dgm:prSet/>
      <dgm:spPr/>
      <dgm:t>
        <a:bodyPr/>
        <a:lstStyle/>
        <a:p>
          <a:endParaRPr lang="en-GB"/>
        </a:p>
      </dgm:t>
    </dgm:pt>
    <dgm:pt modelId="{3AD8A5F1-2457-48AB-9638-F14F4C79718E}">
      <dgm:prSet custT="1"/>
      <dgm:spPr>
        <a:ln>
          <a:solidFill>
            <a:srgbClr val="2C7B81"/>
          </a:solidFill>
        </a:ln>
      </dgm:spPr>
      <dgm:t>
        <a:bodyPr/>
        <a:lstStyle/>
        <a:p>
          <a:pPr>
            <a:buFont typeface="Arial" panose="020B0604020202020204" pitchFamily="34" charset="0"/>
            <a:buChar char="•"/>
          </a:pPr>
          <a:r>
            <a:rPr lang="nb-NO" sz="1600"/>
            <a:t>Fordi</a:t>
          </a:r>
          <a:endParaRPr lang="en-GB" sz="1600"/>
        </a:p>
      </dgm:t>
    </dgm:pt>
    <dgm:pt modelId="{0C725E07-79C5-4329-AC6F-7E90AE244488}" type="parTrans" cxnId="{D7539699-DE83-42B2-B360-9E50EB00674F}">
      <dgm:prSet/>
      <dgm:spPr/>
      <dgm:t>
        <a:bodyPr/>
        <a:lstStyle/>
        <a:p>
          <a:endParaRPr lang="en-GB"/>
        </a:p>
      </dgm:t>
    </dgm:pt>
    <dgm:pt modelId="{A2EF54D5-C675-4E72-85F8-B85EA8CA2B01}" type="sibTrans" cxnId="{D7539699-DE83-42B2-B360-9E50EB00674F}">
      <dgm:prSet/>
      <dgm:spPr/>
      <dgm:t>
        <a:bodyPr/>
        <a:lstStyle/>
        <a:p>
          <a:endParaRPr lang="en-GB"/>
        </a:p>
      </dgm:t>
    </dgm:pt>
    <dgm:pt modelId="{13496B56-6EF3-47B6-8D15-9239393A4A2C}">
      <dgm:prSet custT="1"/>
      <dgm:spPr>
        <a:ln>
          <a:solidFill>
            <a:srgbClr val="2C7B81"/>
          </a:solidFill>
        </a:ln>
      </dgm:spPr>
      <dgm:t>
        <a:bodyPr/>
        <a:lstStyle/>
        <a:p>
          <a:r>
            <a:rPr lang="nb-NO" sz="1600"/>
            <a:t>Fordi</a:t>
          </a:r>
          <a:endParaRPr lang="en-GB" sz="1600"/>
        </a:p>
      </dgm:t>
    </dgm:pt>
    <dgm:pt modelId="{41AA0835-589E-4E88-A4B1-9B150861FE98}" type="parTrans" cxnId="{645CFBE6-A28D-4B7F-A1BA-C9B259C14524}">
      <dgm:prSet/>
      <dgm:spPr/>
      <dgm:t>
        <a:bodyPr/>
        <a:lstStyle/>
        <a:p>
          <a:endParaRPr lang="en-GB"/>
        </a:p>
      </dgm:t>
    </dgm:pt>
    <dgm:pt modelId="{170C4B5C-1E0F-40C4-A81A-BC1AFF5444E2}" type="sibTrans" cxnId="{645CFBE6-A28D-4B7F-A1BA-C9B259C14524}">
      <dgm:prSet/>
      <dgm:spPr/>
      <dgm:t>
        <a:bodyPr/>
        <a:lstStyle/>
        <a:p>
          <a:endParaRPr lang="en-GB"/>
        </a:p>
      </dgm:t>
    </dgm:pt>
    <dgm:pt modelId="{27DD8275-B5B4-4506-81CB-E2E34E94AEB6}">
      <dgm:prSet phldrT="[Text]" custT="1"/>
      <dgm:spPr>
        <a:ln>
          <a:solidFill>
            <a:srgbClr val="2C7B81"/>
          </a:solidFill>
        </a:ln>
      </dgm:spPr>
      <dgm:t>
        <a:bodyPr/>
        <a:lstStyle/>
        <a:p>
          <a:r>
            <a:rPr lang="nb-NO" sz="1600"/>
            <a:t>Fordi.....</a:t>
          </a:r>
          <a:endParaRPr lang="en-GB" sz="1600"/>
        </a:p>
      </dgm:t>
    </dgm:pt>
    <dgm:pt modelId="{7062D56F-236A-48F0-B779-9EEA66226D6E}" type="parTrans" cxnId="{A85FEDCD-24FB-4166-800B-CFAC3AD4BCF1}">
      <dgm:prSet/>
      <dgm:spPr/>
      <dgm:t>
        <a:bodyPr/>
        <a:lstStyle/>
        <a:p>
          <a:endParaRPr lang="en-GB"/>
        </a:p>
      </dgm:t>
    </dgm:pt>
    <dgm:pt modelId="{2900A9D9-9D5D-4E8F-8696-ABAB5C162A37}" type="sibTrans" cxnId="{A85FEDCD-24FB-4166-800B-CFAC3AD4BCF1}">
      <dgm:prSet/>
      <dgm:spPr/>
      <dgm:t>
        <a:bodyPr/>
        <a:lstStyle/>
        <a:p>
          <a:endParaRPr lang="en-GB"/>
        </a:p>
      </dgm:t>
    </dgm:pt>
    <dgm:pt modelId="{E75248A4-2E7F-430C-B21D-AC0D2106F5E4}" type="pres">
      <dgm:prSet presAssocID="{5AC0DCE6-0A68-45F3-9196-4DB7F14B3DAD}" presName="linearFlow" presStyleCnt="0">
        <dgm:presLayoutVars>
          <dgm:dir/>
          <dgm:animLvl val="lvl"/>
          <dgm:resizeHandles val="exact"/>
        </dgm:presLayoutVars>
      </dgm:prSet>
      <dgm:spPr/>
    </dgm:pt>
    <dgm:pt modelId="{02565A25-169F-44EA-BC2B-44F1AEF573F5}" type="pres">
      <dgm:prSet presAssocID="{C969A656-DCBF-498F-A96F-DC7BD80A2CAF}" presName="composite" presStyleCnt="0"/>
      <dgm:spPr/>
    </dgm:pt>
    <dgm:pt modelId="{CCFE57A1-B9FA-4B3E-96EF-CC3BED11E76B}" type="pres">
      <dgm:prSet presAssocID="{C969A656-DCBF-498F-A96F-DC7BD80A2CAF}" presName="parentText" presStyleLbl="alignNode1" presStyleIdx="0" presStyleCnt="5">
        <dgm:presLayoutVars>
          <dgm:chMax val="1"/>
          <dgm:bulletEnabled val="1"/>
        </dgm:presLayoutVars>
      </dgm:prSet>
      <dgm:spPr/>
    </dgm:pt>
    <dgm:pt modelId="{DD79604E-07DD-4477-9556-24962BE54139}" type="pres">
      <dgm:prSet presAssocID="{C969A656-DCBF-498F-A96F-DC7BD80A2CAF}" presName="descendantText" presStyleLbl="alignAcc1" presStyleIdx="0" presStyleCnt="5">
        <dgm:presLayoutVars>
          <dgm:bulletEnabled val="1"/>
        </dgm:presLayoutVars>
      </dgm:prSet>
      <dgm:spPr/>
    </dgm:pt>
    <dgm:pt modelId="{3FC811AA-70B3-4021-B8F3-E978D44FF989}" type="pres">
      <dgm:prSet presAssocID="{47EEF92B-04AC-42F2-9568-6372EA6ED22F}" presName="sp" presStyleCnt="0"/>
      <dgm:spPr/>
    </dgm:pt>
    <dgm:pt modelId="{32A77090-1378-49BA-A466-EFC6F512161B}" type="pres">
      <dgm:prSet presAssocID="{89A57BDF-84C3-4E0D-97A5-B677FCBC6844}" presName="composite" presStyleCnt="0"/>
      <dgm:spPr/>
    </dgm:pt>
    <dgm:pt modelId="{710E2673-7AA7-4521-A6BC-A739EB4C818B}" type="pres">
      <dgm:prSet presAssocID="{89A57BDF-84C3-4E0D-97A5-B677FCBC6844}" presName="parentText" presStyleLbl="alignNode1" presStyleIdx="1" presStyleCnt="5" custLinFactNeighborX="-995" custLinFactNeighborY="-2588">
        <dgm:presLayoutVars>
          <dgm:chMax val="1"/>
          <dgm:bulletEnabled val="1"/>
        </dgm:presLayoutVars>
      </dgm:prSet>
      <dgm:spPr/>
    </dgm:pt>
    <dgm:pt modelId="{F29A4509-7EAB-4B61-A8EF-BBA2B628A5A9}" type="pres">
      <dgm:prSet presAssocID="{89A57BDF-84C3-4E0D-97A5-B677FCBC6844}" presName="descendantText" presStyleLbl="alignAcc1" presStyleIdx="1" presStyleCnt="5" custLinFactNeighborX="0">
        <dgm:presLayoutVars>
          <dgm:bulletEnabled val="1"/>
        </dgm:presLayoutVars>
      </dgm:prSet>
      <dgm:spPr/>
    </dgm:pt>
    <dgm:pt modelId="{B7161266-BBEE-4CB6-9C4C-CF3F1F3BAA12}" type="pres">
      <dgm:prSet presAssocID="{A5876422-2BD7-4A1C-981B-2E43F6AECA30}" presName="sp" presStyleCnt="0"/>
      <dgm:spPr/>
    </dgm:pt>
    <dgm:pt modelId="{5AEF1DDA-CB6E-4DBF-93DB-2F6CFC592547}" type="pres">
      <dgm:prSet presAssocID="{C7CB940C-C098-4F97-A85A-9904B656B53A}" presName="composite" presStyleCnt="0"/>
      <dgm:spPr/>
    </dgm:pt>
    <dgm:pt modelId="{01B880AC-F773-49E3-9468-A8901E154D0E}" type="pres">
      <dgm:prSet presAssocID="{C7CB940C-C098-4F97-A85A-9904B656B53A}" presName="parentText" presStyleLbl="alignNode1" presStyleIdx="2" presStyleCnt="5">
        <dgm:presLayoutVars>
          <dgm:chMax val="1"/>
          <dgm:bulletEnabled val="1"/>
        </dgm:presLayoutVars>
      </dgm:prSet>
      <dgm:spPr/>
    </dgm:pt>
    <dgm:pt modelId="{56850FA9-EB72-4B49-8A1A-24481CD91015}" type="pres">
      <dgm:prSet presAssocID="{C7CB940C-C098-4F97-A85A-9904B656B53A}" presName="descendantText" presStyleLbl="alignAcc1" presStyleIdx="2" presStyleCnt="5">
        <dgm:presLayoutVars>
          <dgm:bulletEnabled val="1"/>
        </dgm:presLayoutVars>
      </dgm:prSet>
      <dgm:spPr/>
    </dgm:pt>
    <dgm:pt modelId="{DAF908F3-ADFF-427D-A4C1-F1820531063B}" type="pres">
      <dgm:prSet presAssocID="{70EC7178-57DF-4270-ADC7-7904A75FFDCB}" presName="sp" presStyleCnt="0"/>
      <dgm:spPr/>
    </dgm:pt>
    <dgm:pt modelId="{95E68D16-274E-4818-9EDE-770958AE39E1}" type="pres">
      <dgm:prSet presAssocID="{9BFEEB7B-2CA0-43D9-B4E8-FE9C40EE7CCF}" presName="composite" presStyleCnt="0"/>
      <dgm:spPr/>
    </dgm:pt>
    <dgm:pt modelId="{52A057A8-C7A0-45F7-81EF-7E45D83D5159}" type="pres">
      <dgm:prSet presAssocID="{9BFEEB7B-2CA0-43D9-B4E8-FE9C40EE7CCF}" presName="parentText" presStyleLbl="alignNode1" presStyleIdx="3" presStyleCnt="5">
        <dgm:presLayoutVars>
          <dgm:chMax val="1"/>
          <dgm:bulletEnabled val="1"/>
        </dgm:presLayoutVars>
      </dgm:prSet>
      <dgm:spPr/>
    </dgm:pt>
    <dgm:pt modelId="{D4C96811-2EA2-4073-AC53-EA3A62989495}" type="pres">
      <dgm:prSet presAssocID="{9BFEEB7B-2CA0-43D9-B4E8-FE9C40EE7CCF}" presName="descendantText" presStyleLbl="alignAcc1" presStyleIdx="3" presStyleCnt="5">
        <dgm:presLayoutVars>
          <dgm:bulletEnabled val="1"/>
        </dgm:presLayoutVars>
      </dgm:prSet>
      <dgm:spPr/>
    </dgm:pt>
    <dgm:pt modelId="{0BDFE4ED-E3A9-4C17-BA96-B02295B28018}" type="pres">
      <dgm:prSet presAssocID="{DA595400-65AB-4139-9E8D-E4863BBA14A9}" presName="sp" presStyleCnt="0"/>
      <dgm:spPr/>
    </dgm:pt>
    <dgm:pt modelId="{6410D215-47A8-4BEE-8E1C-9C16C46467A5}" type="pres">
      <dgm:prSet presAssocID="{01E45948-CC61-45AB-8F9E-C6897E61069C}" presName="composite" presStyleCnt="0"/>
      <dgm:spPr/>
    </dgm:pt>
    <dgm:pt modelId="{128FD427-85D1-4220-83CF-D62694AD7D49}" type="pres">
      <dgm:prSet presAssocID="{01E45948-CC61-45AB-8F9E-C6897E61069C}" presName="parentText" presStyleLbl="alignNode1" presStyleIdx="4" presStyleCnt="5">
        <dgm:presLayoutVars>
          <dgm:chMax val="1"/>
          <dgm:bulletEnabled val="1"/>
        </dgm:presLayoutVars>
      </dgm:prSet>
      <dgm:spPr/>
    </dgm:pt>
    <dgm:pt modelId="{88D6F6C5-124C-4A16-86A2-862AA5D019F7}" type="pres">
      <dgm:prSet presAssocID="{01E45948-CC61-45AB-8F9E-C6897E61069C}" presName="descendantText" presStyleLbl="alignAcc1" presStyleIdx="4" presStyleCnt="5">
        <dgm:presLayoutVars>
          <dgm:bulletEnabled val="1"/>
        </dgm:presLayoutVars>
      </dgm:prSet>
      <dgm:spPr/>
    </dgm:pt>
  </dgm:ptLst>
  <dgm:cxnLst>
    <dgm:cxn modelId="{687E8C03-88E5-47E9-A547-23ACDF91D405}" type="presOf" srcId="{27DD8275-B5B4-4506-81CB-E2E34E94AEB6}" destId="{DD79604E-07DD-4477-9556-24962BE54139}" srcOrd="0" destOrd="0" presId="urn:microsoft.com/office/officeart/2005/8/layout/chevron2"/>
    <dgm:cxn modelId="{64EC5520-BE42-4E1B-AF04-F4A9084C009E}" srcId="{5AC0DCE6-0A68-45F3-9196-4DB7F14B3DAD}" destId="{9BFEEB7B-2CA0-43D9-B4E8-FE9C40EE7CCF}" srcOrd="3" destOrd="0" parTransId="{7C912797-8238-4927-9B28-59E92CC7EC9E}" sibTransId="{DA595400-65AB-4139-9E8D-E4863BBA14A9}"/>
    <dgm:cxn modelId="{D8D02B28-D590-415B-9DAE-EE2A7FF2502B}" type="presOf" srcId="{C969A656-DCBF-498F-A96F-DC7BD80A2CAF}" destId="{CCFE57A1-B9FA-4B3E-96EF-CC3BED11E76B}" srcOrd="0" destOrd="0" presId="urn:microsoft.com/office/officeart/2005/8/layout/chevron2"/>
    <dgm:cxn modelId="{69511937-33C1-4F60-9D85-5DFF90C18CE4}" type="presOf" srcId="{0100D682-EB33-4565-83DD-92D5ED084A13}" destId="{56850FA9-EB72-4B49-8A1A-24481CD91015}" srcOrd="0" destOrd="0" presId="urn:microsoft.com/office/officeart/2005/8/layout/chevron2"/>
    <dgm:cxn modelId="{4C34F33B-9AE5-4724-BFB6-5E443D0221BF}" type="presOf" srcId="{C7CB940C-C098-4F97-A85A-9904B656B53A}" destId="{01B880AC-F773-49E3-9468-A8901E154D0E}" srcOrd="0" destOrd="0" presId="urn:microsoft.com/office/officeart/2005/8/layout/chevron2"/>
    <dgm:cxn modelId="{6B3AFD42-D042-4054-ABA5-FC42F4946D7F}" srcId="{5AC0DCE6-0A68-45F3-9196-4DB7F14B3DAD}" destId="{89A57BDF-84C3-4E0D-97A5-B677FCBC6844}" srcOrd="1" destOrd="0" parTransId="{41000487-6554-41AC-9000-559CB947EBE3}" sibTransId="{A5876422-2BD7-4A1C-981B-2E43F6AECA30}"/>
    <dgm:cxn modelId="{7443A546-6BDF-41BB-A7C4-11555F36B40B}" type="presOf" srcId="{01E45948-CC61-45AB-8F9E-C6897E61069C}" destId="{128FD427-85D1-4220-83CF-D62694AD7D49}" srcOrd="0" destOrd="0" presId="urn:microsoft.com/office/officeart/2005/8/layout/chevron2"/>
    <dgm:cxn modelId="{F68A5284-9A0F-4F4B-BEEC-57C1AA042C26}" srcId="{5AC0DCE6-0A68-45F3-9196-4DB7F14B3DAD}" destId="{01E45948-CC61-45AB-8F9E-C6897E61069C}" srcOrd="4" destOrd="0" parTransId="{D61C54C4-3325-4FB9-A812-522819E4C81D}" sibTransId="{225BD991-DA1A-4109-A80C-ED85FBFD940D}"/>
    <dgm:cxn modelId="{5A3E6597-0A01-410C-8B5E-2F8E884F6850}" srcId="{5AC0DCE6-0A68-45F3-9196-4DB7F14B3DAD}" destId="{C7CB940C-C098-4F97-A85A-9904B656B53A}" srcOrd="2" destOrd="0" parTransId="{4BA07D4C-A595-4F00-803A-22DC78AF8534}" sibTransId="{70EC7178-57DF-4270-ADC7-7904A75FFDCB}"/>
    <dgm:cxn modelId="{D7539699-DE83-42B2-B360-9E50EB00674F}" srcId="{9BFEEB7B-2CA0-43D9-B4E8-FE9C40EE7CCF}" destId="{3AD8A5F1-2457-48AB-9638-F14F4C79718E}" srcOrd="0" destOrd="0" parTransId="{0C725E07-79C5-4329-AC6F-7E90AE244488}" sibTransId="{A2EF54D5-C675-4E72-85F8-B85EA8CA2B01}"/>
    <dgm:cxn modelId="{201AD99C-7B7A-4308-A8DA-9E7C3FF4AF48}" type="presOf" srcId="{9BFEEB7B-2CA0-43D9-B4E8-FE9C40EE7CCF}" destId="{52A057A8-C7A0-45F7-81EF-7E45D83D5159}" srcOrd="0" destOrd="0" presId="urn:microsoft.com/office/officeart/2005/8/layout/chevron2"/>
    <dgm:cxn modelId="{EA486EA9-133A-41EB-9EFF-B0784E923CCD}" type="presOf" srcId="{13496B56-6EF3-47B6-8D15-9239393A4A2C}" destId="{88D6F6C5-124C-4A16-86A2-862AA5D019F7}" srcOrd="0" destOrd="0" presId="urn:microsoft.com/office/officeart/2005/8/layout/chevron2"/>
    <dgm:cxn modelId="{BA877AB4-6147-4012-89B5-BF42DAF925D6}" type="presOf" srcId="{3AD8A5F1-2457-48AB-9638-F14F4C79718E}" destId="{D4C96811-2EA2-4073-AC53-EA3A62989495}" srcOrd="0" destOrd="0" presId="urn:microsoft.com/office/officeart/2005/8/layout/chevron2"/>
    <dgm:cxn modelId="{6ED0F6B9-F78A-44A9-8EE0-79840CB78D5B}" srcId="{C7CB940C-C098-4F97-A85A-9904B656B53A}" destId="{0100D682-EB33-4565-83DD-92D5ED084A13}" srcOrd="0" destOrd="0" parTransId="{F0CCF619-3DA3-48FD-8E31-5A029858B879}" sibTransId="{7D31840F-669F-461D-B956-27205A8923EE}"/>
    <dgm:cxn modelId="{ACAA81BA-12AA-4139-A675-AF7A719E87D9}" srcId="{5AC0DCE6-0A68-45F3-9196-4DB7F14B3DAD}" destId="{C969A656-DCBF-498F-A96F-DC7BD80A2CAF}" srcOrd="0" destOrd="0" parTransId="{8EFEC3E4-19D5-4A96-9348-EAF1E8EB6BAE}" sibTransId="{47EEF92B-04AC-42F2-9568-6372EA6ED22F}"/>
    <dgm:cxn modelId="{90C95DC2-F5D1-4227-84C9-3DAFEB53004D}" type="presOf" srcId="{5AC0DCE6-0A68-45F3-9196-4DB7F14B3DAD}" destId="{E75248A4-2E7F-430C-B21D-AC0D2106F5E4}" srcOrd="0" destOrd="0" presId="urn:microsoft.com/office/officeart/2005/8/layout/chevron2"/>
    <dgm:cxn modelId="{A85FEDCD-24FB-4166-800B-CFAC3AD4BCF1}" srcId="{C969A656-DCBF-498F-A96F-DC7BD80A2CAF}" destId="{27DD8275-B5B4-4506-81CB-E2E34E94AEB6}" srcOrd="0" destOrd="0" parTransId="{7062D56F-236A-48F0-B779-9EEA66226D6E}" sibTransId="{2900A9D9-9D5D-4E8F-8696-ABAB5C162A37}"/>
    <dgm:cxn modelId="{E2B224D3-2324-4DA7-A4F5-F2E78C0171E1}" type="presOf" srcId="{89A57BDF-84C3-4E0D-97A5-B677FCBC6844}" destId="{710E2673-7AA7-4521-A6BC-A739EB4C818B}" srcOrd="0" destOrd="0" presId="urn:microsoft.com/office/officeart/2005/8/layout/chevron2"/>
    <dgm:cxn modelId="{645CFBE6-A28D-4B7F-A1BA-C9B259C14524}" srcId="{01E45948-CC61-45AB-8F9E-C6897E61069C}" destId="{13496B56-6EF3-47B6-8D15-9239393A4A2C}" srcOrd="0" destOrd="0" parTransId="{41AA0835-589E-4E88-A4B1-9B150861FE98}" sibTransId="{170C4B5C-1E0F-40C4-A81A-BC1AFF5444E2}"/>
    <dgm:cxn modelId="{44BACBF8-0D5B-4D11-A444-2868FC5F3F92}" srcId="{89A57BDF-84C3-4E0D-97A5-B677FCBC6844}" destId="{93593719-4EEC-412C-BA0C-0A5CCEEE11C7}" srcOrd="0" destOrd="0" parTransId="{687FA513-108C-4BA8-8F0D-7B3E148420DC}" sibTransId="{D7D6B506-3CC9-43FD-9EA7-ABBB351AFBC3}"/>
    <dgm:cxn modelId="{443E9DFD-FBC6-447A-B001-858952448FF9}" type="presOf" srcId="{93593719-4EEC-412C-BA0C-0A5CCEEE11C7}" destId="{F29A4509-7EAB-4B61-A8EF-BBA2B628A5A9}" srcOrd="0" destOrd="0" presId="urn:microsoft.com/office/officeart/2005/8/layout/chevron2"/>
    <dgm:cxn modelId="{A292FF17-EC09-4350-9E43-9E51EF903ED8}" type="presParOf" srcId="{E75248A4-2E7F-430C-B21D-AC0D2106F5E4}" destId="{02565A25-169F-44EA-BC2B-44F1AEF573F5}" srcOrd="0" destOrd="0" presId="urn:microsoft.com/office/officeart/2005/8/layout/chevron2"/>
    <dgm:cxn modelId="{9D479B55-9A81-4F32-830B-78DA0C6CAE14}" type="presParOf" srcId="{02565A25-169F-44EA-BC2B-44F1AEF573F5}" destId="{CCFE57A1-B9FA-4B3E-96EF-CC3BED11E76B}" srcOrd="0" destOrd="0" presId="urn:microsoft.com/office/officeart/2005/8/layout/chevron2"/>
    <dgm:cxn modelId="{926CE4BE-71D8-4211-AAFD-3EB81629BCD4}" type="presParOf" srcId="{02565A25-169F-44EA-BC2B-44F1AEF573F5}" destId="{DD79604E-07DD-4477-9556-24962BE54139}" srcOrd="1" destOrd="0" presId="urn:microsoft.com/office/officeart/2005/8/layout/chevron2"/>
    <dgm:cxn modelId="{52D8C0EC-63BB-4B70-BE69-0F0AB71C1C7C}" type="presParOf" srcId="{E75248A4-2E7F-430C-B21D-AC0D2106F5E4}" destId="{3FC811AA-70B3-4021-B8F3-E978D44FF989}" srcOrd="1" destOrd="0" presId="urn:microsoft.com/office/officeart/2005/8/layout/chevron2"/>
    <dgm:cxn modelId="{F5C6477F-A36B-40D6-B81F-7DD89BA4184A}" type="presParOf" srcId="{E75248A4-2E7F-430C-B21D-AC0D2106F5E4}" destId="{32A77090-1378-49BA-A466-EFC6F512161B}" srcOrd="2" destOrd="0" presId="urn:microsoft.com/office/officeart/2005/8/layout/chevron2"/>
    <dgm:cxn modelId="{44EE7A73-9EC3-4DCD-A675-4B831D522081}" type="presParOf" srcId="{32A77090-1378-49BA-A466-EFC6F512161B}" destId="{710E2673-7AA7-4521-A6BC-A739EB4C818B}" srcOrd="0" destOrd="0" presId="urn:microsoft.com/office/officeart/2005/8/layout/chevron2"/>
    <dgm:cxn modelId="{24017A99-59A4-4F0F-9FB7-1BE03C6F3F5B}" type="presParOf" srcId="{32A77090-1378-49BA-A466-EFC6F512161B}" destId="{F29A4509-7EAB-4B61-A8EF-BBA2B628A5A9}" srcOrd="1" destOrd="0" presId="urn:microsoft.com/office/officeart/2005/8/layout/chevron2"/>
    <dgm:cxn modelId="{A1AF6D0F-71E0-4626-A48B-AEDB93DF734E}" type="presParOf" srcId="{E75248A4-2E7F-430C-B21D-AC0D2106F5E4}" destId="{B7161266-BBEE-4CB6-9C4C-CF3F1F3BAA12}" srcOrd="3" destOrd="0" presId="urn:microsoft.com/office/officeart/2005/8/layout/chevron2"/>
    <dgm:cxn modelId="{988E7362-748C-4782-B289-394BB4851DB3}" type="presParOf" srcId="{E75248A4-2E7F-430C-B21D-AC0D2106F5E4}" destId="{5AEF1DDA-CB6E-4DBF-93DB-2F6CFC592547}" srcOrd="4" destOrd="0" presId="urn:microsoft.com/office/officeart/2005/8/layout/chevron2"/>
    <dgm:cxn modelId="{9678DD2E-A60B-49D3-8E17-9E17472AEC0B}" type="presParOf" srcId="{5AEF1DDA-CB6E-4DBF-93DB-2F6CFC592547}" destId="{01B880AC-F773-49E3-9468-A8901E154D0E}" srcOrd="0" destOrd="0" presId="urn:microsoft.com/office/officeart/2005/8/layout/chevron2"/>
    <dgm:cxn modelId="{A577ACF6-54AB-435D-A117-FC8E1741FB2F}" type="presParOf" srcId="{5AEF1DDA-CB6E-4DBF-93DB-2F6CFC592547}" destId="{56850FA9-EB72-4B49-8A1A-24481CD91015}" srcOrd="1" destOrd="0" presId="urn:microsoft.com/office/officeart/2005/8/layout/chevron2"/>
    <dgm:cxn modelId="{6999E883-B1FA-4C53-9E3B-1E976C431D76}" type="presParOf" srcId="{E75248A4-2E7F-430C-B21D-AC0D2106F5E4}" destId="{DAF908F3-ADFF-427D-A4C1-F1820531063B}" srcOrd="5" destOrd="0" presId="urn:microsoft.com/office/officeart/2005/8/layout/chevron2"/>
    <dgm:cxn modelId="{5F063DD4-2C1B-42DC-BDB3-6BC403060E1B}" type="presParOf" srcId="{E75248A4-2E7F-430C-B21D-AC0D2106F5E4}" destId="{95E68D16-274E-4818-9EDE-770958AE39E1}" srcOrd="6" destOrd="0" presId="urn:microsoft.com/office/officeart/2005/8/layout/chevron2"/>
    <dgm:cxn modelId="{89D92F3A-BD58-401E-A0F2-44D51A9A05C3}" type="presParOf" srcId="{95E68D16-274E-4818-9EDE-770958AE39E1}" destId="{52A057A8-C7A0-45F7-81EF-7E45D83D5159}" srcOrd="0" destOrd="0" presId="urn:microsoft.com/office/officeart/2005/8/layout/chevron2"/>
    <dgm:cxn modelId="{9700AE13-B822-4267-9E20-822288722176}" type="presParOf" srcId="{95E68D16-274E-4818-9EDE-770958AE39E1}" destId="{D4C96811-2EA2-4073-AC53-EA3A62989495}" srcOrd="1" destOrd="0" presId="urn:microsoft.com/office/officeart/2005/8/layout/chevron2"/>
    <dgm:cxn modelId="{00DC158D-EE00-4DC6-B026-C791E9E88351}" type="presParOf" srcId="{E75248A4-2E7F-430C-B21D-AC0D2106F5E4}" destId="{0BDFE4ED-E3A9-4C17-BA96-B02295B28018}" srcOrd="7" destOrd="0" presId="urn:microsoft.com/office/officeart/2005/8/layout/chevron2"/>
    <dgm:cxn modelId="{A7FDB913-2F38-41F1-8EBF-CADA822E49D2}" type="presParOf" srcId="{E75248A4-2E7F-430C-B21D-AC0D2106F5E4}" destId="{6410D215-47A8-4BEE-8E1C-9C16C46467A5}" srcOrd="8" destOrd="0" presId="urn:microsoft.com/office/officeart/2005/8/layout/chevron2"/>
    <dgm:cxn modelId="{89D965E2-CDBF-41BD-A761-FB2E9B1B44E9}" type="presParOf" srcId="{6410D215-47A8-4BEE-8E1C-9C16C46467A5}" destId="{128FD427-85D1-4220-83CF-D62694AD7D49}" srcOrd="0" destOrd="0" presId="urn:microsoft.com/office/officeart/2005/8/layout/chevron2"/>
    <dgm:cxn modelId="{D8453691-75F8-4F6A-A8F5-775C6CC5739B}" type="presParOf" srcId="{6410D215-47A8-4BEE-8E1C-9C16C46467A5}" destId="{88D6F6C5-124C-4A16-86A2-862AA5D019F7}" srcOrd="1" destOrd="0" presId="urn:microsoft.com/office/officeart/2005/8/layout/chevron2"/>
  </dgm:cxnLst>
  <dgm:bg/>
  <dgm:whole>
    <a:ln>
      <a:solidFill>
        <a:srgbClr val="2C7B81"/>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FE57A1-B9FA-4B3E-96EF-CC3BED11E76B}">
      <dsp:nvSpPr>
        <dsp:cNvPr id="0" name=""/>
        <dsp:cNvSpPr/>
      </dsp:nvSpPr>
      <dsp:spPr>
        <a:xfrm rot="5400000">
          <a:off x="-112659" y="112807"/>
          <a:ext cx="751064" cy="525745"/>
        </a:xfrm>
        <a:prstGeom prst="chevron">
          <a:avLst/>
        </a:prstGeom>
        <a:solidFill>
          <a:schemeClr val="tx1">
            <a:lumMod val="75000"/>
            <a:lumOff val="25000"/>
          </a:schemeClr>
        </a:solidFill>
        <a:ln w="25400" cap="flat" cmpd="sng" algn="ctr">
          <a:solidFill>
            <a:srgbClr val="2C7B8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a:t>1 </a:t>
          </a:r>
          <a:r>
            <a:rPr lang="en-GB" sz="800" kern="1200" err="1"/>
            <a:t>Hvorfor</a:t>
          </a:r>
          <a:r>
            <a:rPr lang="en-GB" sz="800" kern="1200"/>
            <a:t>?</a:t>
          </a:r>
        </a:p>
      </dsp:txBody>
      <dsp:txXfrm rot="-5400000">
        <a:off x="1" y="263021"/>
        <a:ext cx="525745" cy="225319"/>
      </dsp:txXfrm>
    </dsp:sp>
    <dsp:sp modelId="{DD79604E-07DD-4477-9556-24962BE54139}">
      <dsp:nvSpPr>
        <dsp:cNvPr id="0" name=""/>
        <dsp:cNvSpPr/>
      </dsp:nvSpPr>
      <dsp:spPr>
        <a:xfrm rot="5400000">
          <a:off x="3962126" y="-3436233"/>
          <a:ext cx="488191" cy="7360954"/>
        </a:xfrm>
        <a:prstGeom prst="round2SameRect">
          <a:avLst/>
        </a:prstGeom>
        <a:solidFill>
          <a:schemeClr val="lt1">
            <a:alpha val="90000"/>
            <a:hueOff val="0"/>
            <a:satOff val="0"/>
            <a:lumOff val="0"/>
            <a:alphaOff val="0"/>
          </a:schemeClr>
        </a:solidFill>
        <a:ln w="25400" cap="flat" cmpd="sng" algn="ctr">
          <a:solidFill>
            <a:srgbClr val="2C7B81"/>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nb-NO" sz="1600" kern="1200"/>
            <a:t>Fordi.....</a:t>
          </a:r>
          <a:endParaRPr lang="en-GB" sz="1600" kern="1200"/>
        </a:p>
      </dsp:txBody>
      <dsp:txXfrm rot="-5400000">
        <a:off x="525745" y="23980"/>
        <a:ext cx="7337122" cy="440527"/>
      </dsp:txXfrm>
    </dsp:sp>
    <dsp:sp modelId="{710E2673-7AA7-4521-A6BC-A739EB4C818B}">
      <dsp:nvSpPr>
        <dsp:cNvPr id="0" name=""/>
        <dsp:cNvSpPr/>
      </dsp:nvSpPr>
      <dsp:spPr>
        <a:xfrm rot="5400000">
          <a:off x="-112659" y="721108"/>
          <a:ext cx="751064" cy="525745"/>
        </a:xfrm>
        <a:prstGeom prst="chevron">
          <a:avLst/>
        </a:prstGeom>
        <a:solidFill>
          <a:schemeClr val="tx1">
            <a:lumMod val="75000"/>
            <a:lumOff val="25000"/>
          </a:schemeClr>
        </a:solidFill>
        <a:ln w="25400" cap="flat" cmpd="sng" algn="ctr">
          <a:solidFill>
            <a:srgbClr val="2C7B8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a:t>2 </a:t>
          </a:r>
          <a:r>
            <a:rPr lang="en-GB" sz="800" kern="1200" err="1"/>
            <a:t>Hvorfor</a:t>
          </a:r>
          <a:r>
            <a:rPr lang="en-GB" sz="800" kern="1200"/>
            <a:t>?</a:t>
          </a:r>
        </a:p>
      </dsp:txBody>
      <dsp:txXfrm rot="-5400000">
        <a:off x="1" y="871322"/>
        <a:ext cx="525745" cy="225319"/>
      </dsp:txXfrm>
    </dsp:sp>
    <dsp:sp modelId="{F29A4509-7EAB-4B61-A8EF-BBA2B628A5A9}">
      <dsp:nvSpPr>
        <dsp:cNvPr id="0" name=""/>
        <dsp:cNvSpPr/>
      </dsp:nvSpPr>
      <dsp:spPr>
        <a:xfrm rot="5400000">
          <a:off x="3962126" y="-2808495"/>
          <a:ext cx="488191" cy="7360954"/>
        </a:xfrm>
        <a:prstGeom prst="round2SameRect">
          <a:avLst/>
        </a:prstGeom>
        <a:solidFill>
          <a:schemeClr val="lt1">
            <a:alpha val="90000"/>
            <a:hueOff val="0"/>
            <a:satOff val="0"/>
            <a:lumOff val="0"/>
            <a:alphaOff val="0"/>
          </a:schemeClr>
        </a:solidFill>
        <a:ln w="25400" cap="flat" cmpd="sng" algn="ctr">
          <a:solidFill>
            <a:srgbClr val="2C7B81"/>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GB" sz="1600" kern="1200" err="1"/>
            <a:t>fordi</a:t>
          </a:r>
          <a:endParaRPr lang="en-GB" sz="1600" kern="1200"/>
        </a:p>
      </dsp:txBody>
      <dsp:txXfrm rot="-5400000">
        <a:off x="525745" y="651718"/>
        <a:ext cx="7337122" cy="440527"/>
      </dsp:txXfrm>
    </dsp:sp>
    <dsp:sp modelId="{01B880AC-F773-49E3-9468-A8901E154D0E}">
      <dsp:nvSpPr>
        <dsp:cNvPr id="0" name=""/>
        <dsp:cNvSpPr/>
      </dsp:nvSpPr>
      <dsp:spPr>
        <a:xfrm rot="5400000">
          <a:off x="-112659" y="1368283"/>
          <a:ext cx="751064" cy="525745"/>
        </a:xfrm>
        <a:prstGeom prst="chevron">
          <a:avLst/>
        </a:prstGeom>
        <a:solidFill>
          <a:schemeClr val="tx1">
            <a:lumMod val="75000"/>
            <a:lumOff val="25000"/>
          </a:schemeClr>
        </a:solidFill>
        <a:ln w="25400" cap="flat" cmpd="sng" algn="ctr">
          <a:solidFill>
            <a:srgbClr val="2C7B8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a:t>3 </a:t>
          </a:r>
          <a:r>
            <a:rPr lang="en-GB" sz="800" kern="1200" err="1"/>
            <a:t>Hvorfor</a:t>
          </a:r>
          <a:r>
            <a:rPr lang="en-GB" sz="800" kern="1200"/>
            <a:t>?</a:t>
          </a:r>
        </a:p>
      </dsp:txBody>
      <dsp:txXfrm rot="-5400000">
        <a:off x="1" y="1518497"/>
        <a:ext cx="525745" cy="225319"/>
      </dsp:txXfrm>
    </dsp:sp>
    <dsp:sp modelId="{56850FA9-EB72-4B49-8A1A-24481CD91015}">
      <dsp:nvSpPr>
        <dsp:cNvPr id="0" name=""/>
        <dsp:cNvSpPr/>
      </dsp:nvSpPr>
      <dsp:spPr>
        <a:xfrm rot="5400000">
          <a:off x="3962126" y="-2180757"/>
          <a:ext cx="488191" cy="7360954"/>
        </a:xfrm>
        <a:prstGeom prst="round2SameRect">
          <a:avLst/>
        </a:prstGeom>
        <a:solidFill>
          <a:schemeClr val="lt1">
            <a:alpha val="90000"/>
            <a:hueOff val="0"/>
            <a:satOff val="0"/>
            <a:lumOff val="0"/>
            <a:alphaOff val="0"/>
          </a:schemeClr>
        </a:solidFill>
        <a:ln w="25400" cap="flat" cmpd="sng" algn="ctr">
          <a:solidFill>
            <a:srgbClr val="2C7B81"/>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nb-NO" sz="1600" kern="1200"/>
            <a:t>Fordi</a:t>
          </a:r>
          <a:endParaRPr lang="en-GB" sz="1600" kern="1200"/>
        </a:p>
      </dsp:txBody>
      <dsp:txXfrm rot="-5400000">
        <a:off x="525745" y="1279456"/>
        <a:ext cx="7337122" cy="440527"/>
      </dsp:txXfrm>
    </dsp:sp>
    <dsp:sp modelId="{52A057A8-C7A0-45F7-81EF-7E45D83D5159}">
      <dsp:nvSpPr>
        <dsp:cNvPr id="0" name=""/>
        <dsp:cNvSpPr/>
      </dsp:nvSpPr>
      <dsp:spPr>
        <a:xfrm rot="5400000">
          <a:off x="-112659" y="1996021"/>
          <a:ext cx="751064" cy="525745"/>
        </a:xfrm>
        <a:prstGeom prst="chevron">
          <a:avLst/>
        </a:prstGeom>
        <a:solidFill>
          <a:schemeClr val="tx1">
            <a:lumMod val="75000"/>
            <a:lumOff val="25000"/>
          </a:schemeClr>
        </a:solidFill>
        <a:ln w="25400" cap="flat" cmpd="sng" algn="ctr">
          <a:solidFill>
            <a:srgbClr val="2C7B8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a:t>4 </a:t>
          </a:r>
          <a:r>
            <a:rPr lang="en-GB" sz="800" kern="1200" err="1"/>
            <a:t>Hvorfor</a:t>
          </a:r>
          <a:r>
            <a:rPr lang="en-GB" sz="800" kern="1200"/>
            <a:t>?</a:t>
          </a:r>
        </a:p>
      </dsp:txBody>
      <dsp:txXfrm rot="-5400000">
        <a:off x="1" y="2146235"/>
        <a:ext cx="525745" cy="225319"/>
      </dsp:txXfrm>
    </dsp:sp>
    <dsp:sp modelId="{D4C96811-2EA2-4073-AC53-EA3A62989495}">
      <dsp:nvSpPr>
        <dsp:cNvPr id="0" name=""/>
        <dsp:cNvSpPr/>
      </dsp:nvSpPr>
      <dsp:spPr>
        <a:xfrm rot="5400000">
          <a:off x="3962126" y="-1553019"/>
          <a:ext cx="488191" cy="7360954"/>
        </a:xfrm>
        <a:prstGeom prst="round2SameRect">
          <a:avLst/>
        </a:prstGeom>
        <a:solidFill>
          <a:schemeClr val="lt1">
            <a:alpha val="90000"/>
            <a:hueOff val="0"/>
            <a:satOff val="0"/>
            <a:lumOff val="0"/>
            <a:alphaOff val="0"/>
          </a:schemeClr>
        </a:solidFill>
        <a:ln w="25400" cap="flat" cmpd="sng" algn="ctr">
          <a:solidFill>
            <a:srgbClr val="2C7B81"/>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Font typeface="Arial" panose="020B0604020202020204" pitchFamily="34" charset="0"/>
            <a:buChar char="•"/>
          </a:pPr>
          <a:r>
            <a:rPr lang="nb-NO" sz="1600" kern="1200"/>
            <a:t>Fordi</a:t>
          </a:r>
          <a:endParaRPr lang="en-GB" sz="1600" kern="1200"/>
        </a:p>
      </dsp:txBody>
      <dsp:txXfrm rot="-5400000">
        <a:off x="525745" y="1907194"/>
        <a:ext cx="7337122" cy="440527"/>
      </dsp:txXfrm>
    </dsp:sp>
    <dsp:sp modelId="{128FD427-85D1-4220-83CF-D62694AD7D49}">
      <dsp:nvSpPr>
        <dsp:cNvPr id="0" name=""/>
        <dsp:cNvSpPr/>
      </dsp:nvSpPr>
      <dsp:spPr>
        <a:xfrm rot="5400000">
          <a:off x="-112659" y="2623758"/>
          <a:ext cx="751064" cy="525745"/>
        </a:xfrm>
        <a:prstGeom prst="chevron">
          <a:avLst/>
        </a:prstGeom>
        <a:solidFill>
          <a:schemeClr val="tx1">
            <a:lumMod val="75000"/>
            <a:lumOff val="25000"/>
          </a:schemeClr>
        </a:solidFill>
        <a:ln w="25400" cap="flat" cmpd="sng" algn="ctr">
          <a:solidFill>
            <a:srgbClr val="2C7B8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a:t>5 </a:t>
          </a:r>
          <a:r>
            <a:rPr lang="en-GB" sz="800" kern="1200" err="1"/>
            <a:t>Hvorfor</a:t>
          </a:r>
          <a:r>
            <a:rPr lang="en-GB" sz="800" kern="1200"/>
            <a:t>?</a:t>
          </a:r>
        </a:p>
      </dsp:txBody>
      <dsp:txXfrm rot="-5400000">
        <a:off x="1" y="2773972"/>
        <a:ext cx="525745" cy="225319"/>
      </dsp:txXfrm>
    </dsp:sp>
    <dsp:sp modelId="{88D6F6C5-124C-4A16-86A2-862AA5D019F7}">
      <dsp:nvSpPr>
        <dsp:cNvPr id="0" name=""/>
        <dsp:cNvSpPr/>
      </dsp:nvSpPr>
      <dsp:spPr>
        <a:xfrm rot="5400000">
          <a:off x="3962126" y="-925282"/>
          <a:ext cx="488191" cy="7360954"/>
        </a:xfrm>
        <a:prstGeom prst="round2SameRect">
          <a:avLst/>
        </a:prstGeom>
        <a:solidFill>
          <a:schemeClr val="lt1">
            <a:alpha val="90000"/>
            <a:hueOff val="0"/>
            <a:satOff val="0"/>
            <a:lumOff val="0"/>
            <a:alphaOff val="0"/>
          </a:schemeClr>
        </a:solidFill>
        <a:ln w="25400" cap="flat" cmpd="sng" algn="ctr">
          <a:solidFill>
            <a:srgbClr val="2C7B81"/>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nb-NO" sz="1600" kern="1200"/>
            <a:t>Fordi</a:t>
          </a:r>
          <a:endParaRPr lang="en-GB" sz="1600" kern="1200"/>
        </a:p>
      </dsp:txBody>
      <dsp:txXfrm rot="-5400000">
        <a:off x="525745" y="2534931"/>
        <a:ext cx="7337122" cy="440527"/>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06363" y="733425"/>
            <a:ext cx="6513512" cy="36655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72465" y="4642763"/>
            <a:ext cx="5379720" cy="4398407"/>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775" y="733425"/>
            <a:ext cx="6515100" cy="3665538"/>
          </a:xfrm>
        </p:spPr>
      </p:sp>
      <p:sp>
        <p:nvSpPr>
          <p:cNvPr id="3" name="Notes Placeholder 2"/>
          <p:cNvSpPr>
            <a:spLocks noGrp="1"/>
          </p:cNvSpPr>
          <p:nvPr>
            <p:ph type="body" idx="1"/>
          </p:nvPr>
        </p:nvSpPr>
        <p:spPr/>
        <p:txBody>
          <a:bodyPr/>
          <a:lstStyle/>
          <a:p>
            <a:endParaRPr lang="nb-NO"/>
          </a:p>
        </p:txBody>
      </p:sp>
    </p:spTree>
    <p:extLst>
      <p:ext uri="{BB962C8B-B14F-4D97-AF65-F5344CB8AC3E}">
        <p14:creationId xmlns:p14="http://schemas.microsoft.com/office/powerpoint/2010/main" val="3206283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bb9474cba7_0_224:notes"/>
          <p:cNvSpPr txBox="1">
            <a:spLocks noGrp="1"/>
          </p:cNvSpPr>
          <p:nvPr>
            <p:ph type="body" idx="1"/>
          </p:nvPr>
        </p:nvSpPr>
        <p:spPr>
          <a:xfrm>
            <a:off x="2010400" y="5371925"/>
            <a:ext cx="16083300" cy="5089200"/>
          </a:xfrm>
          <a:prstGeom prst="rect">
            <a:avLst/>
          </a:prstGeom>
          <a:noFill/>
          <a:ln>
            <a:noFill/>
          </a:ln>
        </p:spPr>
        <p:txBody>
          <a:bodyPr spcFirstLastPara="1" wrap="square" lIns="91425" tIns="91425" rIns="91425" bIns="91425" anchor="t" anchorCtr="0">
            <a:noAutofit/>
          </a:bodyPr>
          <a:lstStyle/>
          <a:p>
            <a:pPr marL="158750" indent="0">
              <a:buNone/>
            </a:pPr>
            <a:endParaRPr lang="nb-NO" sz="1100"/>
          </a:p>
          <a:p>
            <a:pPr rtl="0" eaLnBrk="1" fontAlgn="t" hangingPunct="1"/>
            <a:endParaRPr lang="nb-NO" sz="1100" b="0" i="0" u="none" strike="noStrike" cap="none">
              <a:solidFill>
                <a:srgbClr val="000000"/>
              </a:solidFill>
              <a:effectLst/>
              <a:latin typeface="Arial"/>
              <a:ea typeface="Arial"/>
              <a:cs typeface="Arial"/>
              <a:sym typeface="Arial"/>
            </a:endParaRPr>
          </a:p>
        </p:txBody>
      </p:sp>
      <p:sp>
        <p:nvSpPr>
          <p:cNvPr id="112" name="Google Shape;112;gbb9474cba7_0_224:notes"/>
          <p:cNvSpPr>
            <a:spLocks noGrp="1" noRot="1" noChangeAspect="1"/>
          </p:cNvSpPr>
          <p:nvPr>
            <p:ph type="sldImg" idx="2"/>
          </p:nvPr>
        </p:nvSpPr>
        <p:spPr>
          <a:xfrm>
            <a:off x="6281738" y="847725"/>
            <a:ext cx="7542212" cy="42418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48900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bb9474cba7_0_224:notes"/>
          <p:cNvSpPr txBox="1">
            <a:spLocks noGrp="1"/>
          </p:cNvSpPr>
          <p:nvPr>
            <p:ph type="body" idx="1"/>
          </p:nvPr>
        </p:nvSpPr>
        <p:spPr>
          <a:xfrm>
            <a:off x="2010400" y="5371925"/>
            <a:ext cx="16083300" cy="5089200"/>
          </a:xfrm>
          <a:prstGeom prst="rect">
            <a:avLst/>
          </a:prstGeom>
          <a:noFill/>
          <a:ln>
            <a:noFill/>
          </a:ln>
        </p:spPr>
        <p:txBody>
          <a:bodyPr spcFirstLastPara="1" wrap="square" lIns="91425" tIns="91425" rIns="91425" bIns="91425" anchor="t" anchorCtr="0">
            <a:noAutofit/>
          </a:bodyPr>
          <a:lstStyle/>
          <a:p>
            <a:pPr marL="158750" indent="0">
              <a:buNone/>
            </a:pPr>
            <a:endParaRPr lang="nb-NO" sz="1100"/>
          </a:p>
          <a:p>
            <a:pPr rtl="0" eaLnBrk="1" fontAlgn="t" hangingPunct="1"/>
            <a:endParaRPr lang="nb-NO" sz="1100" b="0" i="0" u="none" strike="noStrike" cap="none">
              <a:solidFill>
                <a:srgbClr val="000000"/>
              </a:solidFill>
              <a:effectLst/>
              <a:latin typeface="Arial"/>
              <a:ea typeface="Arial"/>
              <a:cs typeface="Arial"/>
              <a:sym typeface="Arial"/>
            </a:endParaRPr>
          </a:p>
        </p:txBody>
      </p:sp>
      <p:sp>
        <p:nvSpPr>
          <p:cNvPr id="112" name="Google Shape;112;gbb9474cba7_0_224:notes"/>
          <p:cNvSpPr>
            <a:spLocks noGrp="1" noRot="1" noChangeAspect="1"/>
          </p:cNvSpPr>
          <p:nvPr>
            <p:ph type="sldImg" idx="2"/>
          </p:nvPr>
        </p:nvSpPr>
        <p:spPr>
          <a:xfrm>
            <a:off x="6281738" y="847725"/>
            <a:ext cx="7542212" cy="42418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466977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775" y="733425"/>
            <a:ext cx="6515100" cy="3665538"/>
          </a:xfrm>
        </p:spPr>
      </p:sp>
      <p:sp>
        <p:nvSpPr>
          <p:cNvPr id="3" name="Notes Placeholder 2"/>
          <p:cNvSpPr>
            <a:spLocks noGrp="1"/>
          </p:cNvSpPr>
          <p:nvPr>
            <p:ph type="body" idx="1"/>
          </p:nvPr>
        </p:nvSpPr>
        <p:spPr/>
        <p:txBody>
          <a:bodyPr/>
          <a:lstStyle/>
          <a:p>
            <a:pPr marL="158750" indent="0">
              <a:buNone/>
            </a:pPr>
            <a:endParaRPr lang="nb-NO"/>
          </a:p>
        </p:txBody>
      </p:sp>
    </p:spTree>
    <p:extLst>
      <p:ext uri="{BB962C8B-B14F-4D97-AF65-F5344CB8AC3E}">
        <p14:creationId xmlns:p14="http://schemas.microsoft.com/office/powerpoint/2010/main" val="25788054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bb9474cba7_0_224:notes"/>
          <p:cNvSpPr txBox="1">
            <a:spLocks noGrp="1"/>
          </p:cNvSpPr>
          <p:nvPr>
            <p:ph type="body" idx="1"/>
          </p:nvPr>
        </p:nvSpPr>
        <p:spPr>
          <a:xfrm>
            <a:off x="1971309" y="5742178"/>
            <a:ext cx="15770569" cy="5439966"/>
          </a:xfrm>
          <a:prstGeom prst="rect">
            <a:avLst/>
          </a:prstGeom>
          <a:noFill/>
          <a:ln>
            <a:noFill/>
          </a:ln>
        </p:spPr>
        <p:txBody>
          <a:bodyPr spcFirstLastPara="1" wrap="square" lIns="91425" tIns="91425" rIns="91425" bIns="91425" anchor="t" anchorCtr="0">
            <a:noAutofit/>
          </a:bodyPr>
          <a:lstStyle/>
          <a:p>
            <a:pPr marL="171450" indent="-171450">
              <a:lnSpc>
                <a:spcPct val="150000"/>
              </a:lnSpc>
              <a:buClr>
                <a:schemeClr val="dk1"/>
              </a:buClr>
              <a:buSzPts val="1100"/>
              <a:buFontTx/>
              <a:buChar char="-"/>
            </a:pPr>
            <a:endParaRPr dirty="0"/>
          </a:p>
        </p:txBody>
      </p:sp>
      <p:sp>
        <p:nvSpPr>
          <p:cNvPr id="112" name="Google Shape;112;gbb9474cba7_0_224:notes"/>
          <p:cNvSpPr>
            <a:spLocks noGrp="1" noRot="1" noChangeAspect="1"/>
          </p:cNvSpPr>
          <p:nvPr>
            <p:ph type="sldImg" idx="2"/>
          </p:nvPr>
        </p:nvSpPr>
        <p:spPr>
          <a:xfrm>
            <a:off x="5827713" y="906463"/>
            <a:ext cx="8059737" cy="4533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54317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85A7F4D-DC89-46E5-AC65-6F0EF4042FAE}" type="slidenum">
              <a:rPr kumimoji="0" lang="nb-NO"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nb-NO"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500133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5A7F4D-DC89-46E5-AC65-6F0EF4042FA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87757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81738" y="847725"/>
            <a:ext cx="7542212" cy="4241800"/>
          </a:xfrm>
        </p:spPr>
      </p:sp>
      <p:sp>
        <p:nvSpPr>
          <p:cNvPr id="3" name="Notes Placeholder 2"/>
          <p:cNvSpPr>
            <a:spLocks noGrp="1"/>
          </p:cNvSpPr>
          <p:nvPr>
            <p:ph type="body" idx="1"/>
          </p:nvPr>
        </p:nvSpPr>
        <p:spPr/>
        <p:txBody>
          <a:bodyPr/>
          <a:lstStyle/>
          <a:p>
            <a:r>
              <a:rPr lang="nb-NO"/>
              <a:t>Kilde til eksempel: https://pasientsikkerhetsprogrammet.no/forbedringskunnskap/forbedringsarbeid/her-kan-du-laste-ned-forbedringsguiden/_/attachment/inline/c4726dfa-407b-49c8-b141-6ee3ff384871:c32236efd604d926b9803254ff6ca25121108570/forbedringsguiden-juli-2018-lavoppl.pdf</a:t>
            </a:r>
          </a:p>
          <a:p>
            <a:endParaRPr lang="nb-NO"/>
          </a:p>
        </p:txBody>
      </p:sp>
    </p:spTree>
    <p:extLst>
      <p:ext uri="{BB962C8B-B14F-4D97-AF65-F5344CB8AC3E}">
        <p14:creationId xmlns:p14="http://schemas.microsoft.com/office/powerpoint/2010/main" val="32694048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775" y="733425"/>
            <a:ext cx="6515100" cy="3665538"/>
          </a:xfrm>
        </p:spPr>
      </p:sp>
      <p:sp>
        <p:nvSpPr>
          <p:cNvPr id="3" name="Notes Placeholder 2"/>
          <p:cNvSpPr>
            <a:spLocks noGrp="1"/>
          </p:cNvSpPr>
          <p:nvPr>
            <p:ph type="body" idx="1"/>
          </p:nvPr>
        </p:nvSpPr>
        <p:spPr/>
        <p:txBody>
          <a:bodyPr/>
          <a:lstStyle/>
          <a:p>
            <a:pPr marL="158750" indent="0">
              <a:buNone/>
            </a:pPr>
            <a:endParaRPr lang="nb-NO"/>
          </a:p>
        </p:txBody>
      </p:sp>
    </p:spTree>
    <p:extLst>
      <p:ext uri="{BB962C8B-B14F-4D97-AF65-F5344CB8AC3E}">
        <p14:creationId xmlns:p14="http://schemas.microsoft.com/office/powerpoint/2010/main" val="35205710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bb9474cba7_0_224:notes"/>
          <p:cNvSpPr txBox="1">
            <a:spLocks noGrp="1"/>
          </p:cNvSpPr>
          <p:nvPr>
            <p:ph type="body" idx="1"/>
          </p:nvPr>
        </p:nvSpPr>
        <p:spPr>
          <a:xfrm>
            <a:off x="1988803" y="5289452"/>
            <a:ext cx="15910523" cy="5011067"/>
          </a:xfrm>
          <a:prstGeom prst="rect">
            <a:avLst/>
          </a:prstGeom>
          <a:noFill/>
          <a:ln>
            <a:noFill/>
          </a:ln>
        </p:spPr>
        <p:txBody>
          <a:bodyPr spcFirstLastPara="1" wrap="square" lIns="90191" tIns="90191" rIns="90191" bIns="90191" anchor="t" anchorCtr="0">
            <a:noAutofit/>
          </a:bodyPr>
          <a:lstStyle/>
          <a:p>
            <a:pPr>
              <a:buSzPts val="1100"/>
            </a:pPr>
            <a:endParaRPr lang="nb-NO" dirty="0"/>
          </a:p>
        </p:txBody>
      </p:sp>
      <p:sp>
        <p:nvSpPr>
          <p:cNvPr id="112" name="Google Shape;112;gbb9474cba7_0_224:notes"/>
          <p:cNvSpPr>
            <a:spLocks noGrp="1" noRot="1" noChangeAspect="1"/>
          </p:cNvSpPr>
          <p:nvPr>
            <p:ph type="sldImg" idx="2"/>
          </p:nvPr>
        </p:nvSpPr>
        <p:spPr>
          <a:xfrm>
            <a:off x="6230938" y="835025"/>
            <a:ext cx="7426325" cy="41767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301354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bb9474cba7_0_224:notes"/>
          <p:cNvSpPr txBox="1">
            <a:spLocks noGrp="1"/>
          </p:cNvSpPr>
          <p:nvPr>
            <p:ph type="body" idx="1"/>
          </p:nvPr>
        </p:nvSpPr>
        <p:spPr>
          <a:xfrm>
            <a:off x="1971309" y="5742178"/>
            <a:ext cx="15770569" cy="5439966"/>
          </a:xfrm>
          <a:prstGeom prst="rect">
            <a:avLst/>
          </a:prstGeom>
          <a:noFill/>
          <a:ln>
            <a:noFill/>
          </a:ln>
        </p:spPr>
        <p:txBody>
          <a:bodyPr spcFirstLastPara="1" wrap="square" lIns="91425" tIns="91425" rIns="91425" bIns="91425" anchor="t" anchorCtr="0">
            <a:noAutofit/>
          </a:bodyPr>
          <a:lstStyle/>
          <a:p>
            <a:pPr marL="171450" indent="-171450">
              <a:lnSpc>
                <a:spcPct val="150000"/>
              </a:lnSpc>
              <a:buClr>
                <a:schemeClr val="dk1"/>
              </a:buClr>
              <a:buSzPts val="1100"/>
              <a:buFontTx/>
              <a:buChar char="-"/>
            </a:pPr>
            <a:endParaRPr dirty="0"/>
          </a:p>
        </p:txBody>
      </p:sp>
      <p:sp>
        <p:nvSpPr>
          <p:cNvPr id="112" name="Google Shape;112;gbb9474cba7_0_224:notes"/>
          <p:cNvSpPr>
            <a:spLocks noGrp="1" noRot="1" noChangeAspect="1"/>
          </p:cNvSpPr>
          <p:nvPr>
            <p:ph type="sldImg" idx="2"/>
          </p:nvPr>
        </p:nvSpPr>
        <p:spPr>
          <a:xfrm>
            <a:off x="5827713" y="906463"/>
            <a:ext cx="8059737" cy="4533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07077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775" y="733425"/>
            <a:ext cx="6515100" cy="3665538"/>
          </a:xfrm>
        </p:spPr>
      </p:sp>
      <p:sp>
        <p:nvSpPr>
          <p:cNvPr id="3" name="Notes Placeholder 2"/>
          <p:cNvSpPr>
            <a:spLocks noGrp="1"/>
          </p:cNvSpPr>
          <p:nvPr>
            <p:ph type="body" idx="1"/>
          </p:nvPr>
        </p:nvSpPr>
        <p:spPr/>
        <p:txBody>
          <a:bodyPr/>
          <a:lstStyle/>
          <a:p>
            <a:endParaRPr lang="nb-NO" dirty="0"/>
          </a:p>
        </p:txBody>
      </p:sp>
    </p:spTree>
    <p:extLst>
      <p:ext uri="{BB962C8B-B14F-4D97-AF65-F5344CB8AC3E}">
        <p14:creationId xmlns:p14="http://schemas.microsoft.com/office/powerpoint/2010/main" val="7038413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85A7F4D-DC89-46E5-AC65-6F0EF4042FAE}" type="slidenum">
              <a:rPr kumimoji="0" lang="nb-NO"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27</a:t>
            </a:fld>
            <a:endParaRPr kumimoji="0" lang="nb-NO"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12161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nb-NO" sz="1200">
              <a:solidFill>
                <a:schemeClr val="bg1">
                  <a:lumMod val="85000"/>
                </a:schemeClr>
              </a:solidFill>
              <a:latin typeface="Open Sans" panose="020B0604020202020204" charset="0"/>
              <a:cs typeface="Open Sans" panose="020B0604020202020204" charset="0"/>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0ABDB81-F449-48F6-81F8-ED2954CBA253}" type="slidenum">
              <a:rPr kumimoji="0" lang="nb-NO"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28</a:t>
            </a:fld>
            <a:endParaRPr kumimoji="0" lang="nb-NO"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962882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nb-NO" sz="1200">
              <a:solidFill>
                <a:schemeClr val="bg1">
                  <a:lumMod val="85000"/>
                </a:schemeClr>
              </a:solidFill>
              <a:latin typeface="Open Sans" panose="020B0604020202020204" charset="0"/>
              <a:cs typeface="Open Sans" panose="020B0604020202020204" charset="0"/>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0ABDB81-F449-48F6-81F8-ED2954CBA253}" type="slidenum">
              <a:rPr kumimoji="0" lang="nb-NO"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lang="nb-NO"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421450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0ABDB81-F449-48F6-81F8-ED2954CBA253}" type="slidenum">
              <a:rPr kumimoji="0" lang="nb-NO"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30</a:t>
            </a:fld>
            <a:endParaRPr kumimoji="0" lang="nb-NO"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1015088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nb-NO" sz="1200">
              <a:solidFill>
                <a:schemeClr val="bg1">
                  <a:lumMod val="85000"/>
                </a:schemeClr>
              </a:solidFill>
              <a:latin typeface="Open Sans" panose="020B0604020202020204" charset="0"/>
              <a:cs typeface="Open Sans" panose="020B0604020202020204" charset="0"/>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0ABDB81-F449-48F6-81F8-ED2954CBA253}" type="slidenum">
              <a:rPr kumimoji="0" lang="nb-NO"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31</a:t>
            </a:fld>
            <a:endParaRPr kumimoji="0" lang="nb-NO"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7263777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158750" indent="0" algn="l">
              <a:buNone/>
            </a:pPr>
            <a:r>
              <a:rPr lang="nb-NO" sz="1100" u="sng" dirty="0">
                <a:latin typeface="Open Sans" panose="020B0604020202020204" charset="0"/>
                <a:ea typeface="Open Sans" panose="020B0604020202020204" charset="0"/>
                <a:cs typeface="Open Sans" panose="020B0604020202020204" charset="0"/>
              </a:rPr>
              <a:t>Veiledning</a:t>
            </a:r>
            <a:r>
              <a:rPr lang="nb-NO" sz="1100" dirty="0">
                <a:latin typeface="Open Sans" panose="020B0604020202020204" charset="0"/>
                <a:ea typeface="Open Sans" panose="020B0604020202020204" charset="0"/>
                <a:cs typeface="Open Sans" panose="020B0604020202020204" charset="0"/>
              </a:rPr>
              <a:t>: </a:t>
            </a:r>
            <a:r>
              <a:rPr lang="nb-NO" sz="1100" i="1" dirty="0">
                <a:latin typeface="Open Sans" panose="020B0604020202020204" charset="0"/>
                <a:ea typeface="Open Sans" panose="020B0604020202020204" charset="0"/>
                <a:cs typeface="Open Sans" panose="020B0604020202020204" charset="0"/>
              </a:rPr>
              <a:t>Beskriv det positive - den gode følelsen -  dere  vil oppleve når dere oppnår målet. Et eksempel er </a:t>
            </a:r>
            <a:r>
              <a:rPr lang="nb-NO" sz="1100" b="1" i="1" dirty="0">
                <a:latin typeface="Open Sans" panose="020B0604020202020204" charset="0"/>
                <a:ea typeface="Open Sans" panose="020B0604020202020204" charset="0"/>
                <a:cs typeface="Open Sans" panose="020B0604020202020204" charset="0"/>
              </a:rPr>
              <a:t>«Vi kommer til å samarbeide bedre om oppgavene våre» </a:t>
            </a:r>
            <a:r>
              <a:rPr lang="nb-NO" sz="1100" i="1" dirty="0">
                <a:latin typeface="Open Sans" panose="020B0604020202020204" charset="0"/>
                <a:ea typeface="Open Sans" panose="020B0604020202020204" charset="0"/>
                <a:cs typeface="Open Sans" panose="020B0604020202020204" charset="0"/>
              </a:rPr>
              <a:t>eller</a:t>
            </a:r>
            <a:r>
              <a:rPr lang="nb-NO" sz="1100" b="1" i="1" dirty="0">
                <a:latin typeface="Open Sans" panose="020B0604020202020204" charset="0"/>
                <a:ea typeface="Open Sans" panose="020B0604020202020204" charset="0"/>
                <a:cs typeface="Open Sans" panose="020B0604020202020204" charset="0"/>
              </a:rPr>
              <a:t> «Vi kommer til å oppleve at alle melder om mindre stresset på jobb»</a:t>
            </a:r>
            <a:endParaRPr lang="nb-NO"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0ABDB81-F449-48F6-81F8-ED2954CBA253}" type="slidenum">
              <a:rPr kumimoji="0" lang="nb-NO"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lang="nb-NO"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7582557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nb-NO" sz="1200">
              <a:solidFill>
                <a:schemeClr val="bg1">
                  <a:lumMod val="85000"/>
                </a:schemeClr>
              </a:solidFill>
              <a:latin typeface="Open Sans" panose="020B0604020202020204" charset="0"/>
              <a:cs typeface="Open Sans" panose="020B0604020202020204" charset="0"/>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0ABDB81-F449-48F6-81F8-ED2954CBA253}" type="slidenum">
              <a:rPr kumimoji="0" lang="nb-NO"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33</a:t>
            </a:fld>
            <a:endParaRPr kumimoji="0" lang="nb-NO"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6660785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0ABDB81-F449-48F6-81F8-ED2954CBA253}" type="slidenum">
              <a:rPr kumimoji="0" lang="nb-NO"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34</a:t>
            </a:fld>
            <a:endParaRPr kumimoji="0" lang="nb-NO"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6974046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nb-NO" sz="1200" dirty="0">
              <a:solidFill>
                <a:schemeClr val="bg1">
                  <a:lumMod val="85000"/>
                </a:schemeClr>
              </a:solidFill>
              <a:latin typeface="Open Sans" panose="020B0604020202020204" charset="0"/>
              <a:cs typeface="Open Sans" panose="020B0604020202020204" charset="0"/>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0ABDB81-F449-48F6-81F8-ED2954CBA253}" type="slidenum">
              <a:rPr kumimoji="0" lang="nb-NO"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35</a:t>
            </a:fld>
            <a:endParaRPr kumimoji="0" lang="nb-NO"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5340101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a:lnSpc>
                <a:spcPct val="150000"/>
              </a:lnSpc>
            </a:pPr>
            <a:r>
              <a:rPr lang="nb-NO" sz="1100" dirty="0">
                <a:latin typeface="Open Sans" panose="020B0604020202020204" charset="0"/>
                <a:ea typeface="Open Sans" panose="020B0604020202020204" charset="0"/>
                <a:cs typeface="Open Sans" panose="020B0604020202020204" charset="0"/>
              </a:rPr>
              <a:t>Veiledning</a:t>
            </a:r>
            <a:r>
              <a:rPr lang="nb-NO" sz="1100" i="1" dirty="0">
                <a:latin typeface="Open Sans" panose="020B0604020202020204" charset="0"/>
                <a:ea typeface="Open Sans" panose="020B0604020202020204" charset="0"/>
                <a:cs typeface="Open Sans" panose="020B0604020202020204" charset="0"/>
              </a:rPr>
              <a:t>: Planen kan  f.eks  skrives slik: </a:t>
            </a:r>
            <a:r>
              <a:rPr lang="nb-NO" sz="1100" b="1" i="1" dirty="0">
                <a:latin typeface="Open Sans" panose="020B0604020202020204" charset="0"/>
                <a:ea typeface="Open Sans" panose="020B0604020202020204" charset="0"/>
                <a:cs typeface="Open Sans" panose="020B0604020202020204" charset="0"/>
              </a:rPr>
              <a:t>HVIS</a:t>
            </a:r>
            <a:r>
              <a:rPr lang="nb-NO" sz="1100" i="1" dirty="0">
                <a:latin typeface="Open Sans" panose="020B0604020202020204" charset="0"/>
                <a:ea typeface="Open Sans" panose="020B0604020202020204" charset="0"/>
                <a:cs typeface="Open Sans" panose="020B0604020202020204" charset="0"/>
              </a:rPr>
              <a:t> vi starter uken med at leder fordeler kollegastøtte-oppgaver </a:t>
            </a:r>
            <a:r>
              <a:rPr lang="nb-NO" sz="1100" b="1" i="1" dirty="0">
                <a:latin typeface="Open Sans" panose="020B0604020202020204" charset="0"/>
                <a:ea typeface="Open Sans" panose="020B0604020202020204" charset="0"/>
                <a:cs typeface="Open Sans" panose="020B0604020202020204" charset="0"/>
              </a:rPr>
              <a:t>SÅ</a:t>
            </a:r>
            <a:r>
              <a:rPr lang="nb-NO" sz="1100" i="1" dirty="0">
                <a:latin typeface="Open Sans" panose="020B0604020202020204" charset="0"/>
                <a:ea typeface="Open Sans" panose="020B0604020202020204" charset="0"/>
                <a:cs typeface="Open Sans" panose="020B0604020202020204" charset="0"/>
              </a:rPr>
              <a:t> sikrer vi at alle får mulighet til å gi og motta støtte. Eller, </a:t>
            </a:r>
            <a:r>
              <a:rPr lang="nb-NO" sz="1100" b="1" i="1" dirty="0">
                <a:latin typeface="Open Sans" panose="020B0604020202020204" charset="0"/>
                <a:ea typeface="Open Sans" panose="020B0604020202020204" charset="0"/>
                <a:cs typeface="Open Sans" panose="020B0604020202020204" charset="0"/>
              </a:rPr>
              <a:t>HVIS</a:t>
            </a:r>
            <a:r>
              <a:rPr lang="nb-NO" sz="1100" i="1" dirty="0">
                <a:latin typeface="Open Sans" panose="020B0604020202020204" charset="0"/>
                <a:ea typeface="Open Sans" panose="020B0604020202020204" charset="0"/>
                <a:cs typeface="Open Sans" panose="020B0604020202020204" charset="0"/>
              </a:rPr>
              <a:t> vi tar en kort evalueringsrunde i det ukentlige personalmøtet </a:t>
            </a:r>
            <a:r>
              <a:rPr lang="nb-NO" sz="1100" b="1" i="1" dirty="0">
                <a:latin typeface="Open Sans" panose="020B0604020202020204" charset="0"/>
                <a:ea typeface="Open Sans" panose="020B0604020202020204" charset="0"/>
                <a:cs typeface="Open Sans" panose="020B0604020202020204" charset="0"/>
              </a:rPr>
              <a:t>SÅ</a:t>
            </a:r>
            <a:r>
              <a:rPr lang="nb-NO" sz="1100" i="1" dirty="0">
                <a:latin typeface="Open Sans" panose="020B0604020202020204" charset="0"/>
                <a:ea typeface="Open Sans" panose="020B0604020202020204" charset="0"/>
                <a:cs typeface="Open Sans" panose="020B0604020202020204" charset="0"/>
              </a:rPr>
              <a:t> sikrer vi gjennomføring og kontinuitet, og vi oppnår målet om kollegastøtte. </a:t>
            </a:r>
          </a:p>
          <a:p>
            <a:pPr>
              <a:lnSpc>
                <a:spcPct val="150000"/>
              </a:lnSpc>
            </a:pPr>
            <a:r>
              <a:rPr lang="nb-NO" sz="1100" i="1" dirty="0">
                <a:solidFill>
                  <a:srgbClr val="2D7C81"/>
                </a:solidFill>
                <a:latin typeface="Open Sans" panose="020B0604020202020204" charset="0"/>
                <a:ea typeface="Open Sans" panose="020B0604020202020204" charset="0"/>
                <a:cs typeface="Open Sans" panose="020B0604020202020204" charset="0"/>
              </a:rPr>
              <a:t>NB: «hvis-så» planen trenger inneholde et eller flere steg som sikrer struktur, oppgaver og  avsjekking / bekreftelse / evaluering underveis. Det sikrer gjennomføring og progresjon.</a:t>
            </a:r>
          </a:p>
          <a:p>
            <a:pPr marL="158750" indent="0">
              <a:buNone/>
            </a:pPr>
            <a:endParaRPr lang="nb-NO"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0ABDB81-F449-48F6-81F8-ED2954CBA253}" type="slidenum">
              <a:rPr kumimoji="0" lang="nb-NO"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36</a:t>
            </a:fld>
            <a:endParaRPr kumimoji="0" lang="nb-NO"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6396586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bb9474cba7_0_224:notes"/>
          <p:cNvSpPr txBox="1">
            <a:spLocks noGrp="1"/>
          </p:cNvSpPr>
          <p:nvPr>
            <p:ph type="body" idx="1"/>
          </p:nvPr>
        </p:nvSpPr>
        <p:spPr>
          <a:xfrm>
            <a:off x="1971309" y="5742178"/>
            <a:ext cx="15770569" cy="5439966"/>
          </a:xfrm>
          <a:prstGeom prst="rect">
            <a:avLst/>
          </a:prstGeom>
          <a:noFill/>
          <a:ln>
            <a:noFill/>
          </a:ln>
        </p:spPr>
        <p:txBody>
          <a:bodyPr spcFirstLastPara="1" wrap="square" lIns="91425" tIns="91425" rIns="91425" bIns="91425" anchor="t" anchorCtr="0">
            <a:noAutofit/>
          </a:bodyPr>
          <a:lstStyle/>
          <a:p>
            <a:pPr marL="171450" indent="-171450">
              <a:lnSpc>
                <a:spcPct val="150000"/>
              </a:lnSpc>
              <a:buClr>
                <a:schemeClr val="dk1"/>
              </a:buClr>
              <a:buSzPts val="1100"/>
              <a:buFontTx/>
              <a:buChar char="-"/>
            </a:pPr>
            <a:endParaRPr dirty="0"/>
          </a:p>
        </p:txBody>
      </p:sp>
      <p:sp>
        <p:nvSpPr>
          <p:cNvPr id="112" name="Google Shape;112;gbb9474cba7_0_224:notes"/>
          <p:cNvSpPr>
            <a:spLocks noGrp="1" noRot="1" noChangeAspect="1"/>
          </p:cNvSpPr>
          <p:nvPr>
            <p:ph type="sldImg" idx="2"/>
          </p:nvPr>
        </p:nvSpPr>
        <p:spPr>
          <a:xfrm>
            <a:off x="5827713" y="906463"/>
            <a:ext cx="8059737" cy="4533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939287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nb-NO" sz="1200">
              <a:solidFill>
                <a:schemeClr val="bg1">
                  <a:lumMod val="85000"/>
                </a:schemeClr>
              </a:solidFill>
              <a:latin typeface="Open Sans" panose="020B0604020202020204" charset="0"/>
              <a:cs typeface="Open Sans" panose="020B0604020202020204" charset="0"/>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0ABDB81-F449-48F6-81F8-ED2954CBA253}" type="slidenum">
              <a:rPr kumimoji="0" lang="nb-NO"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37</a:t>
            </a:fld>
            <a:endParaRPr kumimoji="0" lang="nb-NO"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1096221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775" y="733425"/>
            <a:ext cx="6515100" cy="3665538"/>
          </a:xfrm>
        </p:spPr>
      </p:sp>
      <p:sp>
        <p:nvSpPr>
          <p:cNvPr id="3" name="Notes Placeholder 2"/>
          <p:cNvSpPr>
            <a:spLocks noGrp="1"/>
          </p:cNvSpPr>
          <p:nvPr>
            <p:ph type="body" idx="1"/>
          </p:nvPr>
        </p:nvSpPr>
        <p:spPr/>
        <p:txBody>
          <a:bodyPr/>
          <a:lstStyle/>
          <a:p>
            <a:endParaRPr lang="nb-NO"/>
          </a:p>
        </p:txBody>
      </p:sp>
    </p:spTree>
    <p:extLst>
      <p:ext uri="{BB962C8B-B14F-4D97-AF65-F5344CB8AC3E}">
        <p14:creationId xmlns:p14="http://schemas.microsoft.com/office/powerpoint/2010/main" val="38768879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775" y="733425"/>
            <a:ext cx="6515100" cy="3665538"/>
          </a:xfrm>
        </p:spPr>
      </p:sp>
      <p:sp>
        <p:nvSpPr>
          <p:cNvPr id="3" name="Notes Placeholder 2"/>
          <p:cNvSpPr>
            <a:spLocks noGrp="1"/>
          </p:cNvSpPr>
          <p:nvPr>
            <p:ph type="body" idx="1"/>
          </p:nvPr>
        </p:nvSpPr>
        <p:spPr/>
        <p:txBody>
          <a:bodyPr/>
          <a:lstStyle/>
          <a:p>
            <a:endParaRPr lang="nb-NO"/>
          </a:p>
        </p:txBody>
      </p:sp>
    </p:spTree>
    <p:extLst>
      <p:ext uri="{BB962C8B-B14F-4D97-AF65-F5344CB8AC3E}">
        <p14:creationId xmlns:p14="http://schemas.microsoft.com/office/powerpoint/2010/main" val="39325917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04775" y="733425"/>
            <a:ext cx="6515100" cy="3665538"/>
          </a:xfrm>
        </p:spPr>
      </p:sp>
      <p:sp>
        <p:nvSpPr>
          <p:cNvPr id="3" name="Plassholder for notater 2"/>
          <p:cNvSpPr>
            <a:spLocks noGrp="1"/>
          </p:cNvSpPr>
          <p:nvPr>
            <p:ph type="body" idx="1"/>
          </p:nvPr>
        </p:nvSpPr>
        <p:spPr/>
        <p:txBody>
          <a:bodyPr/>
          <a:lstStyle/>
          <a:p>
            <a:r>
              <a:rPr lang="nb-NO"/>
              <a:t>Og ikke nøl med å ta kontakt hvis dere lurer på noe </a:t>
            </a:r>
            <a:r>
              <a:rPr lang="nb-NO">
                <a:sym typeface="Wingdings" panose="05000000000000000000" pitchFamily="2" charset="2"/>
              </a:rPr>
              <a:t> </a:t>
            </a:r>
            <a:endParaRPr lang="nb-NO"/>
          </a:p>
        </p:txBody>
      </p:sp>
      <p:sp>
        <p:nvSpPr>
          <p:cNvPr id="4" name="Plassholder for lysbildenummer 3"/>
          <p:cNvSpPr>
            <a:spLocks noGrp="1"/>
          </p:cNvSpPr>
          <p:nvPr>
            <p:ph type="sldNum" sz="quarter" idx="5"/>
          </p:nvPr>
        </p:nvSpPr>
        <p:spPr/>
        <p:txBody>
          <a:bodyPr/>
          <a:lstStyle/>
          <a:p>
            <a:fld id="{5B3BD5C5-1BA5-41A9-8FA4-D36A731CB6E3}" type="slidenum">
              <a:rPr lang="nb-NO" smtClean="0"/>
              <a:t>44</a:t>
            </a:fld>
            <a:endParaRPr lang="nb-NO"/>
          </a:p>
        </p:txBody>
      </p:sp>
    </p:spTree>
    <p:extLst>
      <p:ext uri="{BB962C8B-B14F-4D97-AF65-F5344CB8AC3E}">
        <p14:creationId xmlns:p14="http://schemas.microsoft.com/office/powerpoint/2010/main" val="68241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bb9474cba7_0_224:notes"/>
          <p:cNvSpPr txBox="1">
            <a:spLocks noGrp="1"/>
          </p:cNvSpPr>
          <p:nvPr>
            <p:ph type="body" idx="1"/>
          </p:nvPr>
        </p:nvSpPr>
        <p:spPr>
          <a:xfrm>
            <a:off x="1971309" y="5742178"/>
            <a:ext cx="15770569" cy="5439966"/>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lang="nb-NO" dirty="0"/>
          </a:p>
        </p:txBody>
      </p:sp>
      <p:sp>
        <p:nvSpPr>
          <p:cNvPr id="112" name="Google Shape;112;gbb9474cba7_0_224:notes"/>
          <p:cNvSpPr>
            <a:spLocks noGrp="1" noRot="1" noChangeAspect="1"/>
          </p:cNvSpPr>
          <p:nvPr>
            <p:ph type="sldImg" idx="2"/>
          </p:nvPr>
        </p:nvSpPr>
        <p:spPr>
          <a:xfrm>
            <a:off x="5827713" y="906463"/>
            <a:ext cx="8059737" cy="4533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427691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775" y="733425"/>
            <a:ext cx="6515100" cy="3665538"/>
          </a:xfrm>
        </p:spPr>
      </p:sp>
      <p:sp>
        <p:nvSpPr>
          <p:cNvPr id="3" name="Notes Placeholder 2"/>
          <p:cNvSpPr>
            <a:spLocks noGrp="1"/>
          </p:cNvSpPr>
          <p:nvPr>
            <p:ph type="body" idx="1"/>
          </p:nvPr>
        </p:nvSpPr>
        <p:spPr/>
        <p:txBody>
          <a:bodyPr/>
          <a:lstStyle/>
          <a:p>
            <a:endParaRPr lang="nb-NO"/>
          </a:p>
          <a:p>
            <a:r>
              <a:rPr lang="nb-NO"/>
              <a:t>Hvor mange skal vi s</a:t>
            </a:r>
          </a:p>
          <a:p>
            <a:r>
              <a:rPr lang="nb-NO" sz="1200">
                <a:solidFill>
                  <a:schemeClr val="tx1"/>
                </a:solidFill>
              </a:rPr>
              <a:t>Hvordan har det vært å være hjelper?</a:t>
            </a:r>
          </a:p>
          <a:p>
            <a:endParaRPr lang="nb-NO" sz="1200">
              <a:solidFill>
                <a:schemeClr val="tx1"/>
              </a:solidFill>
            </a:endParaRPr>
          </a:p>
          <a:p>
            <a:r>
              <a:rPr lang="nb-NO" sz="1200" b="1">
                <a:solidFill>
                  <a:schemeClr val="tx1"/>
                </a:solidFill>
              </a:rPr>
              <a:t>Hva har fungert bra? </a:t>
            </a:r>
          </a:p>
          <a:p>
            <a:r>
              <a:rPr lang="nb-NO" sz="1200" b="1">
                <a:solidFill>
                  <a:schemeClr val="tx1"/>
                </a:solidFill>
              </a:rPr>
              <a:t>Hva kunne fungert bedre? </a:t>
            </a:r>
          </a:p>
          <a:p>
            <a:r>
              <a:rPr lang="nb-NO" sz="1200" b="1">
                <a:solidFill>
                  <a:schemeClr val="tx1"/>
                </a:solidFill>
              </a:rPr>
              <a:t>Er det noe som ikke har fungert? </a:t>
            </a:r>
          </a:p>
          <a:p>
            <a:endParaRPr lang="nb-NO" sz="1200" b="1">
              <a:solidFill>
                <a:schemeClr val="tx1"/>
              </a:solidFill>
            </a:endParaRPr>
          </a:p>
          <a:p>
            <a:r>
              <a:rPr lang="nb-NO" sz="1200" b="1">
                <a:solidFill>
                  <a:schemeClr val="tx1"/>
                </a:solidFill>
              </a:rPr>
              <a:t>Kontekst: </a:t>
            </a:r>
          </a:p>
          <a:p>
            <a:pPr marL="177800" indent="-171450">
              <a:buFont typeface="Arial" panose="020B0604020202020204" pitchFamily="34" charset="0"/>
              <a:buChar char="•"/>
            </a:pPr>
            <a:r>
              <a:rPr lang="nb-NO" sz="1200">
                <a:solidFill>
                  <a:schemeClr val="tx1"/>
                </a:solidFill>
              </a:rPr>
              <a:t>Hvordan partene på arbeidsplassen har jobbet med: </a:t>
            </a:r>
          </a:p>
          <a:p>
            <a:pPr marL="1085850" lvl="1" indent="-171450">
              <a:buFont typeface="Arial" panose="020B0604020202020204" pitchFamily="34" charset="0"/>
              <a:buChar char="•"/>
            </a:pPr>
            <a:r>
              <a:rPr lang="nb-NO" sz="1200">
                <a:solidFill>
                  <a:schemeClr val="tx1"/>
                </a:solidFill>
              </a:rPr>
              <a:t>Forberedelse av personalmøtet </a:t>
            </a:r>
          </a:p>
          <a:p>
            <a:pPr marL="1085850" lvl="1" indent="-171450">
              <a:buFont typeface="Arial" panose="020B0604020202020204" pitchFamily="34" charset="0"/>
              <a:buChar char="•"/>
            </a:pPr>
            <a:r>
              <a:rPr lang="nb-NO" sz="1200">
                <a:solidFill>
                  <a:schemeClr val="tx1"/>
                </a:solidFill>
              </a:rPr>
              <a:t>Gjennomføringen av personalmøtet. Har det vært mulig å gjennomføre personalmøter? </a:t>
            </a:r>
          </a:p>
          <a:p>
            <a:pPr marL="1085850" lvl="1" indent="-171450">
              <a:buFont typeface="Arial" panose="020B0604020202020204" pitchFamily="34" charset="0"/>
              <a:buChar char="•"/>
            </a:pPr>
            <a:r>
              <a:rPr lang="nb-NO" sz="1200">
                <a:solidFill>
                  <a:schemeClr val="tx1"/>
                </a:solidFill>
              </a:rPr>
              <a:t>Gjennomføring av modul 2</a:t>
            </a:r>
          </a:p>
          <a:p>
            <a:pPr marL="177800" indent="-171450">
              <a:buFont typeface="Arial" panose="020B0604020202020204" pitchFamily="34" charset="0"/>
              <a:buChar char="•"/>
            </a:pPr>
            <a:r>
              <a:rPr lang="nb-NO" sz="1200">
                <a:solidFill>
                  <a:schemeClr val="tx1"/>
                </a:solidFill>
              </a:rPr>
              <a:t>Hvilken problemstilling jobber arbeidsplassen med?</a:t>
            </a:r>
          </a:p>
          <a:p>
            <a:pPr marL="177800" indent="-171450">
              <a:buFont typeface="Arial" panose="020B0604020202020204" pitchFamily="34" charset="0"/>
              <a:buChar char="•"/>
            </a:pPr>
            <a:r>
              <a:rPr lang="nb-NO" sz="1200">
                <a:solidFill>
                  <a:schemeClr val="tx1"/>
                </a:solidFill>
              </a:rPr>
              <a:t>Gruppens dynamikk og fremdrift?</a:t>
            </a:r>
          </a:p>
          <a:p>
            <a:pPr marL="177800" indent="-171450">
              <a:buFont typeface="Arial" panose="020B0604020202020204" pitchFamily="34" charset="0"/>
              <a:buChar char="•"/>
            </a:pPr>
            <a:r>
              <a:rPr lang="nb-NO" sz="1200">
                <a:solidFill>
                  <a:schemeClr val="tx1"/>
                </a:solidFill>
              </a:rPr>
              <a:t>Er det en utvikling mellom partene </a:t>
            </a:r>
            <a:r>
              <a:rPr lang="nb-NO" sz="1200" err="1">
                <a:solidFill>
                  <a:schemeClr val="tx1"/>
                </a:solidFill>
              </a:rPr>
              <a:t>mtp</a:t>
            </a:r>
            <a:r>
              <a:rPr lang="nb-NO" sz="1200">
                <a:solidFill>
                  <a:schemeClr val="tx1"/>
                </a:solidFill>
              </a:rPr>
              <a:t> trepartssamarbeid?</a:t>
            </a:r>
          </a:p>
          <a:p>
            <a:r>
              <a:rPr lang="nb-NO" err="1"/>
              <a:t>pørre</a:t>
            </a:r>
            <a:r>
              <a:rPr lang="nb-NO"/>
              <a:t>? Vi har 50 minutter. Sist tok vi alle 11. </a:t>
            </a:r>
          </a:p>
        </p:txBody>
      </p:sp>
    </p:spTree>
    <p:extLst>
      <p:ext uri="{BB962C8B-B14F-4D97-AF65-F5344CB8AC3E}">
        <p14:creationId xmlns:p14="http://schemas.microsoft.com/office/powerpoint/2010/main" val="2745910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775" y="733425"/>
            <a:ext cx="6515100" cy="3665538"/>
          </a:xfrm>
        </p:spPr>
      </p:sp>
      <p:sp>
        <p:nvSpPr>
          <p:cNvPr id="3" name="Notes Placeholder 2"/>
          <p:cNvSpPr>
            <a:spLocks noGrp="1"/>
          </p:cNvSpPr>
          <p:nvPr>
            <p:ph type="body" idx="1"/>
          </p:nvPr>
        </p:nvSpPr>
        <p:spPr/>
        <p:txBody>
          <a:bodyPr/>
          <a:lstStyle/>
          <a:p>
            <a:endParaRPr lang="nb-NO"/>
          </a:p>
        </p:txBody>
      </p:sp>
    </p:spTree>
    <p:extLst>
      <p:ext uri="{BB962C8B-B14F-4D97-AF65-F5344CB8AC3E}">
        <p14:creationId xmlns:p14="http://schemas.microsoft.com/office/powerpoint/2010/main" val="29310909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bb9474cba7_0_224:notes"/>
          <p:cNvSpPr txBox="1">
            <a:spLocks noGrp="1"/>
          </p:cNvSpPr>
          <p:nvPr>
            <p:ph type="body" idx="1"/>
          </p:nvPr>
        </p:nvSpPr>
        <p:spPr>
          <a:xfrm>
            <a:off x="1971309" y="5742178"/>
            <a:ext cx="15770569" cy="5439966"/>
          </a:xfrm>
          <a:prstGeom prst="rect">
            <a:avLst/>
          </a:prstGeom>
          <a:noFill/>
          <a:ln>
            <a:noFill/>
          </a:ln>
        </p:spPr>
        <p:txBody>
          <a:bodyPr spcFirstLastPara="1" wrap="square" lIns="91425" tIns="91425" rIns="91425" bIns="91425" anchor="t" anchorCtr="0">
            <a:noAutofit/>
          </a:bodyPr>
          <a:lstStyle/>
          <a:p>
            <a:pPr marL="0" indent="0">
              <a:lnSpc>
                <a:spcPct val="150000"/>
              </a:lnSpc>
              <a:buClr>
                <a:schemeClr val="dk1"/>
              </a:buClr>
              <a:buSzPts val="1100"/>
              <a:buFontTx/>
              <a:buNone/>
            </a:pPr>
            <a:endParaRPr dirty="0"/>
          </a:p>
        </p:txBody>
      </p:sp>
      <p:sp>
        <p:nvSpPr>
          <p:cNvPr id="112" name="Google Shape;112;gbb9474cba7_0_224:notes"/>
          <p:cNvSpPr>
            <a:spLocks noGrp="1" noRot="1" noChangeAspect="1"/>
          </p:cNvSpPr>
          <p:nvPr>
            <p:ph type="sldImg" idx="2"/>
          </p:nvPr>
        </p:nvSpPr>
        <p:spPr>
          <a:xfrm>
            <a:off x="5827713" y="906463"/>
            <a:ext cx="8059737" cy="4533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228235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bb9474cba7_0_224:notes"/>
          <p:cNvSpPr txBox="1">
            <a:spLocks noGrp="1"/>
          </p:cNvSpPr>
          <p:nvPr>
            <p:ph type="body" idx="1"/>
          </p:nvPr>
        </p:nvSpPr>
        <p:spPr>
          <a:xfrm>
            <a:off x="1971309" y="5742178"/>
            <a:ext cx="15770569" cy="5439966"/>
          </a:xfrm>
          <a:prstGeom prst="rect">
            <a:avLst/>
          </a:prstGeom>
          <a:noFill/>
          <a:ln>
            <a:noFill/>
          </a:ln>
        </p:spPr>
        <p:txBody>
          <a:bodyPr spcFirstLastPara="1" wrap="square" lIns="91425" tIns="91425" rIns="91425" bIns="91425" anchor="t" anchorCtr="0">
            <a:noAutofit/>
          </a:bodyPr>
          <a:lstStyle/>
          <a:p>
            <a:pPr marL="171450" indent="-171450">
              <a:lnSpc>
                <a:spcPct val="150000"/>
              </a:lnSpc>
              <a:buClr>
                <a:schemeClr val="dk1"/>
              </a:buClr>
              <a:buSzPts val="1100"/>
              <a:buFontTx/>
              <a:buChar char="-"/>
            </a:pPr>
            <a:endParaRPr dirty="0"/>
          </a:p>
        </p:txBody>
      </p:sp>
      <p:sp>
        <p:nvSpPr>
          <p:cNvPr id="112" name="Google Shape;112;gbb9474cba7_0_224:notes"/>
          <p:cNvSpPr>
            <a:spLocks noGrp="1" noRot="1" noChangeAspect="1"/>
          </p:cNvSpPr>
          <p:nvPr>
            <p:ph type="sldImg" idx="2"/>
          </p:nvPr>
        </p:nvSpPr>
        <p:spPr>
          <a:xfrm>
            <a:off x="5827713" y="906463"/>
            <a:ext cx="8059737" cy="4533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762884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85A7F4D-DC89-46E5-AC65-6F0EF4042FAE}" type="slidenum">
              <a:rPr kumimoji="0" lang="nb-NO"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nb-NO"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300660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ogo">
    <p:bg>
      <p:bgPr>
        <a:solidFill>
          <a:srgbClr val="2D7C81"/>
        </a:solidFill>
        <a:effectLst/>
      </p:bgPr>
    </p:bg>
    <p:spTree>
      <p:nvGrpSpPr>
        <p:cNvPr id="1" name=""/>
        <p:cNvGrpSpPr/>
        <p:nvPr/>
      </p:nvGrpSpPr>
      <p:grpSpPr>
        <a:xfrm>
          <a:off x="0" y="0"/>
          <a:ext cx="0" cy="0"/>
          <a:chOff x="0" y="0"/>
          <a:chExt cx="0" cy="0"/>
        </a:xfrm>
      </p:grpSpPr>
      <p:pic>
        <p:nvPicPr>
          <p:cNvPr id="4" name="Bilde 3" descr="Et bilde som inneholder tekst&#10;&#10;Automatisk generert beskrivelse">
            <a:extLst>
              <a:ext uri="{FF2B5EF4-FFF2-40B4-BE49-F238E27FC236}">
                <a16:creationId xmlns:a16="http://schemas.microsoft.com/office/drawing/2014/main" id="{42A12FF3-D9AC-9A44-B559-A674D51C9A40}"/>
              </a:ext>
            </a:extLst>
          </p:cNvPr>
          <p:cNvPicPr>
            <a:picLocks noChangeAspect="1"/>
          </p:cNvPicPr>
          <p:nvPr userDrawn="1"/>
        </p:nvPicPr>
        <p:blipFill>
          <a:blip r:embed="rId2"/>
          <a:stretch>
            <a:fillRect/>
          </a:stretch>
        </p:blipFill>
        <p:spPr>
          <a:xfrm>
            <a:off x="2772000" y="2011125"/>
            <a:ext cx="3600000" cy="1121250"/>
          </a:xfrm>
          <a:prstGeom prst="rect">
            <a:avLst/>
          </a:prstGeom>
        </p:spPr>
      </p:pic>
    </p:spTree>
    <p:extLst>
      <p:ext uri="{BB962C8B-B14F-4D97-AF65-F5344CB8AC3E}">
        <p14:creationId xmlns:p14="http://schemas.microsoft.com/office/powerpoint/2010/main" val="1485853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 sirkler">
    <p:spTree>
      <p:nvGrpSpPr>
        <p:cNvPr id="1" name=""/>
        <p:cNvGrpSpPr/>
        <p:nvPr/>
      </p:nvGrpSpPr>
      <p:grpSpPr>
        <a:xfrm>
          <a:off x="0" y="0"/>
          <a:ext cx="0" cy="0"/>
          <a:chOff x="0" y="0"/>
          <a:chExt cx="0" cy="0"/>
        </a:xfrm>
      </p:grpSpPr>
      <p:sp>
        <p:nvSpPr>
          <p:cNvPr id="4" name="Google Shape;66;p11">
            <a:extLst>
              <a:ext uri="{FF2B5EF4-FFF2-40B4-BE49-F238E27FC236}">
                <a16:creationId xmlns:a16="http://schemas.microsoft.com/office/drawing/2014/main" id="{BEF0699D-0A78-EB4D-AB47-2666FC4DFD9E}"/>
              </a:ext>
            </a:extLst>
          </p:cNvPr>
          <p:cNvSpPr txBox="1">
            <a:spLocks noGrp="1"/>
          </p:cNvSpPr>
          <p:nvPr>
            <p:ph type="title"/>
          </p:nvPr>
        </p:nvSpPr>
        <p:spPr>
          <a:xfrm>
            <a:off x="534375" y="412000"/>
            <a:ext cx="8075100" cy="574800"/>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None/>
              <a:defRPr/>
            </a:lvl1pPr>
            <a:lvl2pPr lvl="1" algn="ctr">
              <a:spcBef>
                <a:spcPts val="0"/>
              </a:spcBef>
              <a:spcAft>
                <a:spcPts val="0"/>
              </a:spcAft>
              <a:buSzPts val="2800"/>
              <a:buNone/>
              <a:defRPr>
                <a:latin typeface="Open Sans"/>
                <a:ea typeface="Open Sans"/>
                <a:cs typeface="Open Sans"/>
                <a:sym typeface="Open Sans"/>
              </a:defRPr>
            </a:lvl2pPr>
            <a:lvl3pPr lvl="2" algn="ctr">
              <a:spcBef>
                <a:spcPts val="0"/>
              </a:spcBef>
              <a:spcAft>
                <a:spcPts val="0"/>
              </a:spcAft>
              <a:buSzPts val="2800"/>
              <a:buNone/>
              <a:defRPr>
                <a:latin typeface="Open Sans"/>
                <a:ea typeface="Open Sans"/>
                <a:cs typeface="Open Sans"/>
                <a:sym typeface="Open Sans"/>
              </a:defRPr>
            </a:lvl3pPr>
            <a:lvl4pPr lvl="3" algn="ctr">
              <a:spcBef>
                <a:spcPts val="0"/>
              </a:spcBef>
              <a:spcAft>
                <a:spcPts val="0"/>
              </a:spcAft>
              <a:buSzPts val="2800"/>
              <a:buNone/>
              <a:defRPr>
                <a:latin typeface="Open Sans"/>
                <a:ea typeface="Open Sans"/>
                <a:cs typeface="Open Sans"/>
                <a:sym typeface="Open Sans"/>
              </a:defRPr>
            </a:lvl4pPr>
            <a:lvl5pPr lvl="4" algn="ctr">
              <a:spcBef>
                <a:spcPts val="0"/>
              </a:spcBef>
              <a:spcAft>
                <a:spcPts val="0"/>
              </a:spcAft>
              <a:buSzPts val="2800"/>
              <a:buNone/>
              <a:defRPr>
                <a:latin typeface="Open Sans"/>
                <a:ea typeface="Open Sans"/>
                <a:cs typeface="Open Sans"/>
                <a:sym typeface="Open Sans"/>
              </a:defRPr>
            </a:lvl5pPr>
            <a:lvl6pPr lvl="5" algn="ctr">
              <a:spcBef>
                <a:spcPts val="0"/>
              </a:spcBef>
              <a:spcAft>
                <a:spcPts val="0"/>
              </a:spcAft>
              <a:buSzPts val="2800"/>
              <a:buNone/>
              <a:defRPr>
                <a:latin typeface="Open Sans"/>
                <a:ea typeface="Open Sans"/>
                <a:cs typeface="Open Sans"/>
                <a:sym typeface="Open Sans"/>
              </a:defRPr>
            </a:lvl6pPr>
            <a:lvl7pPr lvl="6" algn="ctr">
              <a:spcBef>
                <a:spcPts val="0"/>
              </a:spcBef>
              <a:spcAft>
                <a:spcPts val="0"/>
              </a:spcAft>
              <a:buSzPts val="2800"/>
              <a:buNone/>
              <a:defRPr>
                <a:latin typeface="Open Sans"/>
                <a:ea typeface="Open Sans"/>
                <a:cs typeface="Open Sans"/>
                <a:sym typeface="Open Sans"/>
              </a:defRPr>
            </a:lvl7pPr>
            <a:lvl8pPr lvl="7" algn="ctr">
              <a:spcBef>
                <a:spcPts val="0"/>
              </a:spcBef>
              <a:spcAft>
                <a:spcPts val="0"/>
              </a:spcAft>
              <a:buSzPts val="2800"/>
              <a:buNone/>
              <a:defRPr>
                <a:latin typeface="Open Sans"/>
                <a:ea typeface="Open Sans"/>
                <a:cs typeface="Open Sans"/>
                <a:sym typeface="Open Sans"/>
              </a:defRPr>
            </a:lvl8pPr>
            <a:lvl9pPr lvl="8" algn="ctr">
              <a:spcBef>
                <a:spcPts val="0"/>
              </a:spcBef>
              <a:spcAft>
                <a:spcPts val="0"/>
              </a:spcAft>
              <a:buSzPts val="2800"/>
              <a:buNone/>
              <a:defRPr>
                <a:latin typeface="Open Sans"/>
                <a:ea typeface="Open Sans"/>
                <a:cs typeface="Open Sans"/>
                <a:sym typeface="Open Sans"/>
              </a:defRPr>
            </a:lvl9pPr>
          </a:lstStyle>
          <a:p>
            <a:r>
              <a:rPr lang="nb-NO"/>
              <a:t>Klikk for å redigere tittelstil</a:t>
            </a:r>
            <a:endParaRPr/>
          </a:p>
        </p:txBody>
      </p:sp>
      <p:sp>
        <p:nvSpPr>
          <p:cNvPr id="5" name="Google Shape;67;p11">
            <a:extLst>
              <a:ext uri="{FF2B5EF4-FFF2-40B4-BE49-F238E27FC236}">
                <a16:creationId xmlns:a16="http://schemas.microsoft.com/office/drawing/2014/main" id="{54AB60BE-0AA0-B844-B382-C00394462806}"/>
              </a:ext>
            </a:extLst>
          </p:cNvPr>
          <p:cNvSpPr/>
          <p:nvPr userDrawn="1"/>
        </p:nvSpPr>
        <p:spPr>
          <a:xfrm>
            <a:off x="4381500" y="1036676"/>
            <a:ext cx="381381" cy="19069"/>
          </a:xfrm>
          <a:custGeom>
            <a:avLst/>
            <a:gdLst/>
            <a:ahLst/>
            <a:cxnLst/>
            <a:rect l="l" t="t" r="r" b="b"/>
            <a:pathLst>
              <a:path w="838200" h="41910" extrusionOk="0">
                <a:moveTo>
                  <a:pt x="837670" y="0"/>
                </a:moveTo>
                <a:lnTo>
                  <a:pt x="0" y="0"/>
                </a:lnTo>
                <a:lnTo>
                  <a:pt x="0" y="41883"/>
                </a:lnTo>
                <a:lnTo>
                  <a:pt x="837670" y="41883"/>
                </a:lnTo>
                <a:lnTo>
                  <a:pt x="837670" y="0"/>
                </a:lnTo>
                <a:close/>
              </a:path>
            </a:pathLst>
          </a:custGeom>
          <a:solidFill>
            <a:srgbClr val="F0AD3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sp>
        <p:nvSpPr>
          <p:cNvPr id="6" name="Google Shape;68;p11">
            <a:extLst>
              <a:ext uri="{FF2B5EF4-FFF2-40B4-BE49-F238E27FC236}">
                <a16:creationId xmlns:a16="http://schemas.microsoft.com/office/drawing/2014/main" id="{F1325F5E-98AC-D94D-BF52-F7766C24F340}"/>
              </a:ext>
            </a:extLst>
          </p:cNvPr>
          <p:cNvSpPr txBox="1">
            <a:spLocks noGrp="1"/>
          </p:cNvSpPr>
          <p:nvPr>
            <p:ph type="subTitle" idx="1"/>
          </p:nvPr>
        </p:nvSpPr>
        <p:spPr>
          <a:xfrm>
            <a:off x="1946550" y="1116000"/>
            <a:ext cx="5250900" cy="405823"/>
          </a:xfrm>
          <a:prstGeom prst="rect">
            <a:avLst/>
          </a:prstGeom>
        </p:spPr>
        <p:txBody>
          <a:bodyPr spcFirstLastPara="1" wrap="square" lIns="91425" tIns="91425" rIns="91425" bIns="91425" anchor="t" anchorCtr="0">
            <a:normAutofit/>
          </a:bodyPr>
          <a:lstStyle>
            <a:lvl1pPr marL="4763" lvl="0" indent="-4763" algn="ctr" rtl="0">
              <a:spcBef>
                <a:spcPts val="0"/>
              </a:spcBef>
              <a:spcAft>
                <a:spcPts val="0"/>
              </a:spcAft>
              <a:buClr>
                <a:srgbClr val="5B666F"/>
              </a:buClr>
              <a:buSzPts val="1000"/>
              <a:buNone/>
              <a:tabLst/>
              <a:defRPr sz="1000">
                <a:solidFill>
                  <a:srgbClr val="5B666F"/>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r>
              <a:rPr lang="nb-NO"/>
              <a:t>Klikk for å redigere undertittelstil i malen</a:t>
            </a:r>
            <a:endParaRPr/>
          </a:p>
        </p:txBody>
      </p:sp>
      <p:pic>
        <p:nvPicPr>
          <p:cNvPr id="13" name="Google Shape;31;p7">
            <a:extLst>
              <a:ext uri="{FF2B5EF4-FFF2-40B4-BE49-F238E27FC236}">
                <a16:creationId xmlns:a16="http://schemas.microsoft.com/office/drawing/2014/main" id="{8ED88CDB-E631-6B4B-9710-2A92A7F85B1E}"/>
              </a:ext>
            </a:extLst>
          </p:cNvPr>
          <p:cNvPicPr preferRelativeResize="0"/>
          <p:nvPr userDrawn="1"/>
        </p:nvPicPr>
        <p:blipFill rotWithShape="1">
          <a:blip r:embed="rId2">
            <a:alphaModFix/>
          </a:blip>
          <a:srcRect/>
          <a:stretch/>
        </p:blipFill>
        <p:spPr>
          <a:xfrm>
            <a:off x="4525679" y="1840350"/>
            <a:ext cx="2084831" cy="2084831"/>
          </a:xfrm>
          <a:prstGeom prst="rect">
            <a:avLst/>
          </a:prstGeom>
          <a:noFill/>
          <a:ln>
            <a:noFill/>
          </a:ln>
        </p:spPr>
      </p:pic>
      <p:pic>
        <p:nvPicPr>
          <p:cNvPr id="14" name="Google Shape;32;p7">
            <a:extLst>
              <a:ext uri="{FF2B5EF4-FFF2-40B4-BE49-F238E27FC236}">
                <a16:creationId xmlns:a16="http://schemas.microsoft.com/office/drawing/2014/main" id="{D1CBD738-9F6E-864D-B407-08BA32609BDF}"/>
              </a:ext>
            </a:extLst>
          </p:cNvPr>
          <p:cNvPicPr preferRelativeResize="0"/>
          <p:nvPr userDrawn="1"/>
        </p:nvPicPr>
        <p:blipFill rotWithShape="1">
          <a:blip r:embed="rId2">
            <a:alphaModFix/>
          </a:blip>
          <a:srcRect/>
          <a:stretch/>
        </p:blipFill>
        <p:spPr>
          <a:xfrm>
            <a:off x="6529912" y="1840350"/>
            <a:ext cx="2084831" cy="2084831"/>
          </a:xfrm>
          <a:prstGeom prst="rect">
            <a:avLst/>
          </a:prstGeom>
          <a:noFill/>
          <a:ln>
            <a:noFill/>
          </a:ln>
        </p:spPr>
      </p:pic>
      <p:pic>
        <p:nvPicPr>
          <p:cNvPr id="15" name="Google Shape;33;p7">
            <a:extLst>
              <a:ext uri="{FF2B5EF4-FFF2-40B4-BE49-F238E27FC236}">
                <a16:creationId xmlns:a16="http://schemas.microsoft.com/office/drawing/2014/main" id="{3B766FD0-3784-CC4D-8533-08819651C766}"/>
              </a:ext>
            </a:extLst>
          </p:cNvPr>
          <p:cNvPicPr preferRelativeResize="0"/>
          <p:nvPr userDrawn="1"/>
        </p:nvPicPr>
        <p:blipFill rotWithShape="1">
          <a:blip r:embed="rId2">
            <a:alphaModFix/>
          </a:blip>
          <a:srcRect/>
          <a:stretch/>
        </p:blipFill>
        <p:spPr>
          <a:xfrm>
            <a:off x="2521446" y="1840350"/>
            <a:ext cx="2084831" cy="2084831"/>
          </a:xfrm>
          <a:prstGeom prst="rect">
            <a:avLst/>
          </a:prstGeom>
          <a:noFill/>
          <a:ln>
            <a:noFill/>
          </a:ln>
        </p:spPr>
      </p:pic>
      <p:pic>
        <p:nvPicPr>
          <p:cNvPr id="16" name="Google Shape;34;p7">
            <a:extLst>
              <a:ext uri="{FF2B5EF4-FFF2-40B4-BE49-F238E27FC236}">
                <a16:creationId xmlns:a16="http://schemas.microsoft.com/office/drawing/2014/main" id="{EE4A612B-D5F3-F14F-9B3C-F7A4A2DB67C6}"/>
              </a:ext>
            </a:extLst>
          </p:cNvPr>
          <p:cNvPicPr preferRelativeResize="0"/>
          <p:nvPr userDrawn="1"/>
        </p:nvPicPr>
        <p:blipFill rotWithShape="1">
          <a:blip r:embed="rId2">
            <a:alphaModFix/>
          </a:blip>
          <a:srcRect/>
          <a:stretch/>
        </p:blipFill>
        <p:spPr>
          <a:xfrm>
            <a:off x="517213" y="1840350"/>
            <a:ext cx="2084831" cy="2084831"/>
          </a:xfrm>
          <a:prstGeom prst="rect">
            <a:avLst/>
          </a:prstGeom>
          <a:noFill/>
          <a:ln>
            <a:noFill/>
          </a:ln>
        </p:spPr>
      </p:pic>
      <p:sp>
        <p:nvSpPr>
          <p:cNvPr id="21" name="Google Shape;68;p11">
            <a:extLst>
              <a:ext uri="{FF2B5EF4-FFF2-40B4-BE49-F238E27FC236}">
                <a16:creationId xmlns:a16="http://schemas.microsoft.com/office/drawing/2014/main" id="{3A9FD1C8-1779-0C47-BB9E-072D3F9F23FA}"/>
              </a:ext>
            </a:extLst>
          </p:cNvPr>
          <p:cNvSpPr txBox="1">
            <a:spLocks/>
          </p:cNvSpPr>
          <p:nvPr userDrawn="1"/>
        </p:nvSpPr>
        <p:spPr>
          <a:xfrm>
            <a:off x="2628900" y="2108200"/>
            <a:ext cx="1873250" cy="1574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ctr" rtl="0" eaLnBrk="1" hangingPunct="1">
              <a:lnSpc>
                <a:spcPct val="115000"/>
              </a:lnSpc>
              <a:spcBef>
                <a:spcPts val="0"/>
              </a:spcBef>
              <a:spcAft>
                <a:spcPts val="0"/>
              </a:spcAft>
              <a:buClr>
                <a:srgbClr val="5B666F"/>
              </a:buClr>
              <a:buSzPts val="1000"/>
              <a:buFont typeface="Open Sans"/>
              <a:buNone/>
              <a:defRPr sz="1000" b="0" i="0" u="none" strike="noStrike" cap="none">
                <a:solidFill>
                  <a:srgbClr val="5B666F"/>
                </a:solidFill>
                <a:latin typeface="Open Sans"/>
                <a:ea typeface="Open Sans"/>
                <a:cs typeface="Open Sans"/>
                <a:sym typeface="Open Sans"/>
              </a:defRPr>
            </a:lvl1pPr>
            <a:lvl2pPr marL="914400" marR="0" lvl="1"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2pPr>
            <a:lvl3pPr marL="1371600" marR="0" lvl="2"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3pPr>
            <a:lvl4pPr marL="1828800" marR="0" lvl="3"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4pPr>
            <a:lvl5pPr marL="2286000" marR="0" lvl="4"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5pPr>
            <a:lvl6pPr marL="2743200" marR="0" lvl="5"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6pPr>
            <a:lvl7pPr marL="3200400" marR="0" lvl="6"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7pPr>
            <a:lvl8pPr marL="3657600" marR="0" lvl="7"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8pPr>
            <a:lvl9pPr marL="4114800" marR="0" lvl="8"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9pPr>
          </a:lstStyle>
          <a:p>
            <a:pPr marL="4763" indent="-4763">
              <a:tabLst/>
            </a:pPr>
            <a:r>
              <a:rPr lang="nb-NO" sz="900">
                <a:solidFill>
                  <a:schemeClr val="bg1"/>
                </a:solidFill>
              </a:rPr>
              <a:t>Klikk for å redigere undertittelstil i malen</a:t>
            </a:r>
          </a:p>
        </p:txBody>
      </p:sp>
      <p:sp>
        <p:nvSpPr>
          <p:cNvPr id="22" name="Google Shape;68;p11">
            <a:extLst>
              <a:ext uri="{FF2B5EF4-FFF2-40B4-BE49-F238E27FC236}">
                <a16:creationId xmlns:a16="http://schemas.microsoft.com/office/drawing/2014/main" id="{82863EF7-85ED-BE46-81C7-20D19379899C}"/>
              </a:ext>
            </a:extLst>
          </p:cNvPr>
          <p:cNvSpPr txBox="1">
            <a:spLocks/>
          </p:cNvSpPr>
          <p:nvPr userDrawn="1"/>
        </p:nvSpPr>
        <p:spPr>
          <a:xfrm>
            <a:off x="611560" y="2108200"/>
            <a:ext cx="1873250" cy="1574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ctr" rtl="0" eaLnBrk="1" hangingPunct="1">
              <a:lnSpc>
                <a:spcPct val="115000"/>
              </a:lnSpc>
              <a:spcBef>
                <a:spcPts val="0"/>
              </a:spcBef>
              <a:spcAft>
                <a:spcPts val="0"/>
              </a:spcAft>
              <a:buClr>
                <a:srgbClr val="5B666F"/>
              </a:buClr>
              <a:buSzPts val="1000"/>
              <a:buFont typeface="Open Sans"/>
              <a:buNone/>
              <a:defRPr sz="1000" b="0" i="0" u="none" strike="noStrike" cap="none">
                <a:solidFill>
                  <a:srgbClr val="5B666F"/>
                </a:solidFill>
                <a:latin typeface="Open Sans"/>
                <a:ea typeface="Open Sans"/>
                <a:cs typeface="Open Sans"/>
                <a:sym typeface="Open Sans"/>
              </a:defRPr>
            </a:lvl1pPr>
            <a:lvl2pPr marL="914400" marR="0" lvl="1"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2pPr>
            <a:lvl3pPr marL="1371600" marR="0" lvl="2"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3pPr>
            <a:lvl4pPr marL="1828800" marR="0" lvl="3"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4pPr>
            <a:lvl5pPr marL="2286000" marR="0" lvl="4"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5pPr>
            <a:lvl6pPr marL="2743200" marR="0" lvl="5"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6pPr>
            <a:lvl7pPr marL="3200400" marR="0" lvl="6"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7pPr>
            <a:lvl8pPr marL="3657600" marR="0" lvl="7"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8pPr>
            <a:lvl9pPr marL="4114800" marR="0" lvl="8"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9pPr>
          </a:lstStyle>
          <a:p>
            <a:pPr marL="4763" indent="-4763">
              <a:tabLst/>
            </a:pPr>
            <a:r>
              <a:rPr lang="nb-NO" sz="900">
                <a:solidFill>
                  <a:schemeClr val="bg1"/>
                </a:solidFill>
              </a:rPr>
              <a:t>Klikk for å redigere undertittelstil i malen</a:t>
            </a:r>
          </a:p>
        </p:txBody>
      </p:sp>
      <p:sp>
        <p:nvSpPr>
          <p:cNvPr id="23" name="Google Shape;68;p11">
            <a:extLst>
              <a:ext uri="{FF2B5EF4-FFF2-40B4-BE49-F238E27FC236}">
                <a16:creationId xmlns:a16="http://schemas.microsoft.com/office/drawing/2014/main" id="{026D1B83-7A3B-BD46-ACE2-45E5ED2B4B72}"/>
              </a:ext>
            </a:extLst>
          </p:cNvPr>
          <p:cNvSpPr txBox="1">
            <a:spLocks/>
          </p:cNvSpPr>
          <p:nvPr userDrawn="1"/>
        </p:nvSpPr>
        <p:spPr>
          <a:xfrm>
            <a:off x="6654998" y="2108200"/>
            <a:ext cx="1873250" cy="1574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ctr" rtl="0" eaLnBrk="1" hangingPunct="1">
              <a:lnSpc>
                <a:spcPct val="115000"/>
              </a:lnSpc>
              <a:spcBef>
                <a:spcPts val="0"/>
              </a:spcBef>
              <a:spcAft>
                <a:spcPts val="0"/>
              </a:spcAft>
              <a:buClr>
                <a:srgbClr val="5B666F"/>
              </a:buClr>
              <a:buSzPts val="1000"/>
              <a:buFont typeface="Open Sans"/>
              <a:buNone/>
              <a:defRPr sz="1000" b="0" i="0" u="none" strike="noStrike" cap="none">
                <a:solidFill>
                  <a:srgbClr val="5B666F"/>
                </a:solidFill>
                <a:latin typeface="Open Sans"/>
                <a:ea typeface="Open Sans"/>
                <a:cs typeface="Open Sans"/>
                <a:sym typeface="Open Sans"/>
              </a:defRPr>
            </a:lvl1pPr>
            <a:lvl2pPr marL="914400" marR="0" lvl="1"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2pPr>
            <a:lvl3pPr marL="1371600" marR="0" lvl="2"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3pPr>
            <a:lvl4pPr marL="1828800" marR="0" lvl="3"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4pPr>
            <a:lvl5pPr marL="2286000" marR="0" lvl="4"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5pPr>
            <a:lvl6pPr marL="2743200" marR="0" lvl="5"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6pPr>
            <a:lvl7pPr marL="3200400" marR="0" lvl="6"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7pPr>
            <a:lvl8pPr marL="3657600" marR="0" lvl="7"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8pPr>
            <a:lvl9pPr marL="4114800" marR="0" lvl="8"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9pPr>
          </a:lstStyle>
          <a:p>
            <a:pPr marL="4763" indent="-4763">
              <a:tabLst/>
            </a:pPr>
            <a:r>
              <a:rPr lang="nb-NO" sz="900">
                <a:solidFill>
                  <a:schemeClr val="bg1"/>
                </a:solidFill>
              </a:rPr>
              <a:t>Klikk for å redigere undertittelstil i malen</a:t>
            </a:r>
          </a:p>
        </p:txBody>
      </p:sp>
      <p:sp>
        <p:nvSpPr>
          <p:cNvPr id="24" name="Google Shape;68;p11">
            <a:extLst>
              <a:ext uri="{FF2B5EF4-FFF2-40B4-BE49-F238E27FC236}">
                <a16:creationId xmlns:a16="http://schemas.microsoft.com/office/drawing/2014/main" id="{9885D9E9-5BFF-BB45-83EC-A01633B75DE9}"/>
              </a:ext>
            </a:extLst>
          </p:cNvPr>
          <p:cNvSpPr txBox="1">
            <a:spLocks/>
          </p:cNvSpPr>
          <p:nvPr userDrawn="1"/>
        </p:nvSpPr>
        <p:spPr>
          <a:xfrm>
            <a:off x="4637658" y="2108200"/>
            <a:ext cx="1873250" cy="1574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ctr" rtl="0" eaLnBrk="1" hangingPunct="1">
              <a:lnSpc>
                <a:spcPct val="115000"/>
              </a:lnSpc>
              <a:spcBef>
                <a:spcPts val="0"/>
              </a:spcBef>
              <a:spcAft>
                <a:spcPts val="0"/>
              </a:spcAft>
              <a:buClr>
                <a:srgbClr val="5B666F"/>
              </a:buClr>
              <a:buSzPts val="1000"/>
              <a:buFont typeface="Open Sans"/>
              <a:buNone/>
              <a:defRPr sz="1000" b="0" i="0" u="none" strike="noStrike" cap="none">
                <a:solidFill>
                  <a:srgbClr val="5B666F"/>
                </a:solidFill>
                <a:latin typeface="Open Sans"/>
                <a:ea typeface="Open Sans"/>
                <a:cs typeface="Open Sans"/>
                <a:sym typeface="Open Sans"/>
              </a:defRPr>
            </a:lvl1pPr>
            <a:lvl2pPr marL="914400" marR="0" lvl="1"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2pPr>
            <a:lvl3pPr marL="1371600" marR="0" lvl="2"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3pPr>
            <a:lvl4pPr marL="1828800" marR="0" lvl="3"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4pPr>
            <a:lvl5pPr marL="2286000" marR="0" lvl="4"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5pPr>
            <a:lvl6pPr marL="2743200" marR="0" lvl="5"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6pPr>
            <a:lvl7pPr marL="3200400" marR="0" lvl="6"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7pPr>
            <a:lvl8pPr marL="3657600" marR="0" lvl="7"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8pPr>
            <a:lvl9pPr marL="4114800" marR="0" lvl="8"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9pPr>
          </a:lstStyle>
          <a:p>
            <a:pPr marL="4763" indent="-4763">
              <a:tabLst/>
            </a:pPr>
            <a:r>
              <a:rPr lang="nb-NO" sz="900">
                <a:solidFill>
                  <a:schemeClr val="bg1"/>
                </a:solidFill>
              </a:rPr>
              <a:t>Klikk for å redigere undertittelstil i malen</a:t>
            </a:r>
          </a:p>
        </p:txBody>
      </p:sp>
    </p:spTree>
    <p:extLst>
      <p:ext uri="{BB962C8B-B14F-4D97-AF65-F5344CB8AC3E}">
        <p14:creationId xmlns:p14="http://schemas.microsoft.com/office/powerpoint/2010/main" val="3566845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ldekkende bilde">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EA383D63-DC67-DE4F-B78F-424AA451BD05}"/>
              </a:ext>
            </a:extLst>
          </p:cNvPr>
          <p:cNvSpPr>
            <a:spLocks noGrp="1"/>
          </p:cNvSpPr>
          <p:nvPr>
            <p:ph type="pic" sz="quarter" idx="11"/>
          </p:nvPr>
        </p:nvSpPr>
        <p:spPr>
          <a:xfrm>
            <a:off x="0" y="0"/>
            <a:ext cx="9144000" cy="5143500"/>
          </a:xfrm>
        </p:spPr>
        <p:txBody>
          <a:bodyPr/>
          <a:lstStyle/>
          <a:p>
            <a:r>
              <a:rPr lang="nb-NO"/>
              <a:t>Klikk på ikonet for å legge til et bilde</a:t>
            </a:r>
          </a:p>
        </p:txBody>
      </p:sp>
    </p:spTree>
    <p:extLst>
      <p:ext uri="{BB962C8B-B14F-4D97-AF65-F5344CB8AC3E}">
        <p14:creationId xmlns:p14="http://schemas.microsoft.com/office/powerpoint/2010/main" val="7866559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refleksjonsoppgave x 2 1" preserve="1" userDrawn="1">
  <p:cSld name="1 refleksjonsoppgave ">
    <p:spTree>
      <p:nvGrpSpPr>
        <p:cNvPr id="1" name="Shape 57"/>
        <p:cNvGrpSpPr/>
        <p:nvPr/>
      </p:nvGrpSpPr>
      <p:grpSpPr>
        <a:xfrm>
          <a:off x="0" y="0"/>
          <a:ext cx="0" cy="0"/>
          <a:chOff x="0" y="0"/>
          <a:chExt cx="0" cy="0"/>
        </a:xfrm>
      </p:grpSpPr>
      <p:sp>
        <p:nvSpPr>
          <p:cNvPr id="9" name="Plassholder for bilde 2">
            <a:extLst>
              <a:ext uri="{FF2B5EF4-FFF2-40B4-BE49-F238E27FC236}">
                <a16:creationId xmlns:a16="http://schemas.microsoft.com/office/drawing/2014/main" id="{EDB81DCA-3D4A-594D-A895-3A6CC04BCFA0}"/>
              </a:ext>
            </a:extLst>
          </p:cNvPr>
          <p:cNvSpPr>
            <a:spLocks noGrp="1"/>
          </p:cNvSpPr>
          <p:nvPr>
            <p:ph type="pic" sz="quarter" idx="10"/>
          </p:nvPr>
        </p:nvSpPr>
        <p:spPr>
          <a:xfrm>
            <a:off x="4579684" y="0"/>
            <a:ext cx="4564316" cy="5143500"/>
          </a:xfrm>
        </p:spPr>
        <p:txBody>
          <a:bodyPr/>
          <a:lstStyle/>
          <a:p>
            <a:r>
              <a:rPr lang="nb-NO"/>
              <a:t>Klikk på ikonet for å legge til et bilde</a:t>
            </a:r>
          </a:p>
        </p:txBody>
      </p:sp>
      <p:sp>
        <p:nvSpPr>
          <p:cNvPr id="59" name="Google Shape;59;p10"/>
          <p:cNvSpPr/>
          <p:nvPr/>
        </p:nvSpPr>
        <p:spPr>
          <a:xfrm>
            <a:off x="3005550" y="4682005"/>
            <a:ext cx="3132900" cy="391500"/>
          </a:xfrm>
          <a:prstGeom prst="roundRect">
            <a:avLst>
              <a:gd name="adj" fmla="val 16667"/>
            </a:avLst>
          </a:prstGeom>
          <a:solidFill>
            <a:srgbClr val="2C7B8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60;p10"/>
          <p:cNvSpPr txBox="1">
            <a:spLocks noGrp="1"/>
          </p:cNvSpPr>
          <p:nvPr>
            <p:ph type="subTitle" idx="1"/>
          </p:nvPr>
        </p:nvSpPr>
        <p:spPr>
          <a:xfrm>
            <a:off x="3005550" y="4675742"/>
            <a:ext cx="3132900" cy="3915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lt1"/>
              </a:buClr>
              <a:buSzPts val="900"/>
              <a:buNone/>
              <a:defRPr sz="900">
                <a:solidFill>
                  <a:schemeClr val="lt1"/>
                </a:solidFill>
              </a:defRPr>
            </a:lvl1pPr>
            <a:lvl2pPr lvl="1" algn="ctr" rtl="0">
              <a:spcBef>
                <a:spcPts val="0"/>
              </a:spcBef>
              <a:spcAft>
                <a:spcPts val="0"/>
              </a:spcAft>
              <a:buClr>
                <a:schemeClr val="lt1"/>
              </a:buClr>
              <a:buSzPts val="1400"/>
              <a:buNone/>
              <a:defRPr>
                <a:solidFill>
                  <a:schemeClr val="lt1"/>
                </a:solidFill>
              </a:defRPr>
            </a:lvl2pPr>
            <a:lvl3pPr lvl="2" algn="ctr" rtl="0">
              <a:spcBef>
                <a:spcPts val="0"/>
              </a:spcBef>
              <a:spcAft>
                <a:spcPts val="0"/>
              </a:spcAft>
              <a:buClr>
                <a:schemeClr val="lt1"/>
              </a:buClr>
              <a:buSzPts val="1400"/>
              <a:buNone/>
              <a:defRPr>
                <a:solidFill>
                  <a:schemeClr val="lt1"/>
                </a:solidFill>
              </a:defRPr>
            </a:lvl3pPr>
            <a:lvl4pPr lvl="3" algn="ctr" rtl="0">
              <a:spcBef>
                <a:spcPts val="0"/>
              </a:spcBef>
              <a:spcAft>
                <a:spcPts val="0"/>
              </a:spcAft>
              <a:buClr>
                <a:schemeClr val="lt1"/>
              </a:buClr>
              <a:buSzPts val="1400"/>
              <a:buNone/>
              <a:defRPr>
                <a:solidFill>
                  <a:schemeClr val="lt1"/>
                </a:solidFill>
              </a:defRPr>
            </a:lvl4pPr>
            <a:lvl5pPr lvl="4" algn="ctr" rtl="0">
              <a:spcBef>
                <a:spcPts val="0"/>
              </a:spcBef>
              <a:spcAft>
                <a:spcPts val="0"/>
              </a:spcAft>
              <a:buClr>
                <a:schemeClr val="lt1"/>
              </a:buClr>
              <a:buSzPts val="1400"/>
              <a:buNone/>
              <a:defRPr>
                <a:solidFill>
                  <a:schemeClr val="lt1"/>
                </a:solidFill>
              </a:defRPr>
            </a:lvl5pPr>
            <a:lvl6pPr lvl="5" algn="ctr" rtl="0">
              <a:spcBef>
                <a:spcPts val="0"/>
              </a:spcBef>
              <a:spcAft>
                <a:spcPts val="0"/>
              </a:spcAft>
              <a:buClr>
                <a:schemeClr val="lt1"/>
              </a:buClr>
              <a:buSzPts val="1400"/>
              <a:buNone/>
              <a:defRPr>
                <a:solidFill>
                  <a:schemeClr val="lt1"/>
                </a:solidFill>
              </a:defRPr>
            </a:lvl6pPr>
            <a:lvl7pPr lvl="6" algn="ctr" rtl="0">
              <a:spcBef>
                <a:spcPts val="0"/>
              </a:spcBef>
              <a:spcAft>
                <a:spcPts val="0"/>
              </a:spcAft>
              <a:buClr>
                <a:schemeClr val="lt1"/>
              </a:buClr>
              <a:buSzPts val="1400"/>
              <a:buNone/>
              <a:defRPr>
                <a:solidFill>
                  <a:schemeClr val="lt1"/>
                </a:solidFill>
              </a:defRPr>
            </a:lvl7pPr>
            <a:lvl8pPr lvl="7" algn="ctr" rtl="0">
              <a:spcBef>
                <a:spcPts val="0"/>
              </a:spcBef>
              <a:spcAft>
                <a:spcPts val="0"/>
              </a:spcAft>
              <a:buClr>
                <a:schemeClr val="lt1"/>
              </a:buClr>
              <a:buSzPts val="1400"/>
              <a:buNone/>
              <a:defRPr>
                <a:solidFill>
                  <a:schemeClr val="lt1"/>
                </a:solidFill>
              </a:defRPr>
            </a:lvl8pPr>
            <a:lvl9pPr lvl="8" algn="ctr" rtl="0">
              <a:spcBef>
                <a:spcPts val="0"/>
              </a:spcBef>
              <a:spcAft>
                <a:spcPts val="0"/>
              </a:spcAft>
              <a:buClr>
                <a:schemeClr val="lt1"/>
              </a:buClr>
              <a:buSzPts val="1400"/>
              <a:buNone/>
              <a:defRPr>
                <a:solidFill>
                  <a:schemeClr val="lt1"/>
                </a:solidFill>
              </a:defRPr>
            </a:lvl9pPr>
          </a:lstStyle>
          <a:p>
            <a:r>
              <a:rPr lang="nb-NO"/>
              <a:t>Klikk for å redigere undertittelstil i malen</a:t>
            </a:r>
            <a:endParaRPr/>
          </a:p>
        </p:txBody>
      </p:sp>
      <p:sp>
        <p:nvSpPr>
          <p:cNvPr id="61" name="Google Shape;61;p10"/>
          <p:cNvSpPr/>
          <p:nvPr/>
        </p:nvSpPr>
        <p:spPr>
          <a:xfrm>
            <a:off x="440000" y="832503"/>
            <a:ext cx="381381" cy="19069"/>
          </a:xfrm>
          <a:custGeom>
            <a:avLst/>
            <a:gdLst/>
            <a:ahLst/>
            <a:cxnLst/>
            <a:rect l="l" t="t" r="r" b="b"/>
            <a:pathLst>
              <a:path w="838200" h="41910" extrusionOk="0">
                <a:moveTo>
                  <a:pt x="837670" y="0"/>
                </a:moveTo>
                <a:lnTo>
                  <a:pt x="0" y="0"/>
                </a:lnTo>
                <a:lnTo>
                  <a:pt x="0" y="41883"/>
                </a:lnTo>
                <a:lnTo>
                  <a:pt x="837670" y="41883"/>
                </a:lnTo>
                <a:lnTo>
                  <a:pt x="837670" y="0"/>
                </a:lnTo>
                <a:close/>
              </a:path>
            </a:pathLst>
          </a:custGeom>
          <a:solidFill>
            <a:srgbClr val="F0AD3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sp>
        <p:nvSpPr>
          <p:cNvPr id="62" name="Google Shape;62;p10"/>
          <p:cNvSpPr txBox="1">
            <a:spLocks noGrp="1"/>
          </p:cNvSpPr>
          <p:nvPr>
            <p:ph type="subTitle" idx="2"/>
          </p:nvPr>
        </p:nvSpPr>
        <p:spPr>
          <a:xfrm>
            <a:off x="440000" y="378850"/>
            <a:ext cx="3780000" cy="391500"/>
          </a:xfrm>
          <a:prstGeom prst="rect">
            <a:avLst/>
          </a:prstGeom>
        </p:spPr>
        <p:txBody>
          <a:bodyPr spcFirstLastPara="1" wrap="square" lIns="0" tIns="91425" rIns="91425" bIns="91425" anchor="t" anchorCtr="0">
            <a:normAutofit/>
          </a:bodyPr>
          <a:lstStyle>
            <a:lvl1pPr marL="6350" lvl="0" indent="-6350" rtl="0">
              <a:spcBef>
                <a:spcPts val="0"/>
              </a:spcBef>
              <a:spcAft>
                <a:spcPts val="0"/>
              </a:spcAft>
              <a:buClr>
                <a:schemeClr val="accent3"/>
              </a:buClr>
              <a:buSzPts val="900"/>
              <a:buNone/>
              <a:tabLst/>
              <a:defRPr sz="900">
                <a:solidFill>
                  <a:srgbClr val="5B6670"/>
                </a:solidFill>
              </a:defRPr>
            </a:lvl1pPr>
            <a:lvl2pPr lvl="1" rtl="0">
              <a:spcBef>
                <a:spcPts val="0"/>
              </a:spcBef>
              <a:spcAft>
                <a:spcPts val="0"/>
              </a:spcAft>
              <a:buClr>
                <a:schemeClr val="accent3"/>
              </a:buClr>
              <a:buSzPts val="1400"/>
              <a:buNone/>
              <a:defRPr>
                <a:solidFill>
                  <a:schemeClr val="accent3"/>
                </a:solidFill>
              </a:defRPr>
            </a:lvl2pPr>
            <a:lvl3pPr lvl="2" rtl="0">
              <a:spcBef>
                <a:spcPts val="0"/>
              </a:spcBef>
              <a:spcAft>
                <a:spcPts val="0"/>
              </a:spcAft>
              <a:buClr>
                <a:schemeClr val="accent3"/>
              </a:buClr>
              <a:buSzPts val="1400"/>
              <a:buNone/>
              <a:defRPr>
                <a:solidFill>
                  <a:schemeClr val="accent3"/>
                </a:solidFill>
              </a:defRPr>
            </a:lvl3pPr>
            <a:lvl4pPr lvl="3" rtl="0">
              <a:spcBef>
                <a:spcPts val="0"/>
              </a:spcBef>
              <a:spcAft>
                <a:spcPts val="0"/>
              </a:spcAft>
              <a:buClr>
                <a:schemeClr val="accent3"/>
              </a:buClr>
              <a:buSzPts val="1400"/>
              <a:buNone/>
              <a:defRPr>
                <a:solidFill>
                  <a:schemeClr val="accent3"/>
                </a:solidFill>
              </a:defRPr>
            </a:lvl4pPr>
            <a:lvl5pPr lvl="4" rtl="0">
              <a:spcBef>
                <a:spcPts val="0"/>
              </a:spcBef>
              <a:spcAft>
                <a:spcPts val="0"/>
              </a:spcAft>
              <a:buClr>
                <a:schemeClr val="accent3"/>
              </a:buClr>
              <a:buSzPts val="1400"/>
              <a:buNone/>
              <a:defRPr>
                <a:solidFill>
                  <a:schemeClr val="accent3"/>
                </a:solidFill>
              </a:defRPr>
            </a:lvl5pPr>
            <a:lvl6pPr lvl="5" rtl="0">
              <a:spcBef>
                <a:spcPts val="0"/>
              </a:spcBef>
              <a:spcAft>
                <a:spcPts val="0"/>
              </a:spcAft>
              <a:buClr>
                <a:schemeClr val="accent3"/>
              </a:buClr>
              <a:buSzPts val="1400"/>
              <a:buNone/>
              <a:defRPr>
                <a:solidFill>
                  <a:schemeClr val="accent3"/>
                </a:solidFill>
              </a:defRPr>
            </a:lvl6pPr>
            <a:lvl7pPr lvl="6" rtl="0">
              <a:spcBef>
                <a:spcPts val="0"/>
              </a:spcBef>
              <a:spcAft>
                <a:spcPts val="0"/>
              </a:spcAft>
              <a:buClr>
                <a:schemeClr val="accent3"/>
              </a:buClr>
              <a:buSzPts val="1400"/>
              <a:buNone/>
              <a:defRPr>
                <a:solidFill>
                  <a:schemeClr val="accent3"/>
                </a:solidFill>
              </a:defRPr>
            </a:lvl7pPr>
            <a:lvl8pPr lvl="7" rtl="0">
              <a:spcBef>
                <a:spcPts val="0"/>
              </a:spcBef>
              <a:spcAft>
                <a:spcPts val="0"/>
              </a:spcAft>
              <a:buClr>
                <a:schemeClr val="accent3"/>
              </a:buClr>
              <a:buSzPts val="1400"/>
              <a:buNone/>
              <a:defRPr>
                <a:solidFill>
                  <a:schemeClr val="accent3"/>
                </a:solidFill>
              </a:defRPr>
            </a:lvl8pPr>
            <a:lvl9pPr lvl="8" rtl="0">
              <a:spcBef>
                <a:spcPts val="0"/>
              </a:spcBef>
              <a:spcAft>
                <a:spcPts val="0"/>
              </a:spcAft>
              <a:buClr>
                <a:schemeClr val="accent3"/>
              </a:buClr>
              <a:buSzPts val="1400"/>
              <a:buNone/>
              <a:defRPr>
                <a:solidFill>
                  <a:schemeClr val="accent3"/>
                </a:solidFill>
              </a:defRPr>
            </a:lvl9pPr>
          </a:lstStyle>
          <a:p>
            <a:r>
              <a:rPr lang="nb-NO"/>
              <a:t>Klikk for å redigere undertittelstil i malen</a:t>
            </a:r>
            <a:endParaRPr/>
          </a:p>
        </p:txBody>
      </p:sp>
      <p:sp>
        <p:nvSpPr>
          <p:cNvPr id="63" name="Google Shape;63;p10"/>
          <p:cNvSpPr txBox="1">
            <a:spLocks noGrp="1"/>
          </p:cNvSpPr>
          <p:nvPr>
            <p:ph type="title"/>
          </p:nvPr>
        </p:nvSpPr>
        <p:spPr>
          <a:xfrm>
            <a:off x="440000" y="955700"/>
            <a:ext cx="4673100" cy="976200"/>
          </a:xfrm>
          <a:prstGeom prst="rect">
            <a:avLst/>
          </a:prstGeom>
        </p:spPr>
        <p:txBody>
          <a:bodyPr spcFirstLastPara="1" wrap="square" lIns="0" tIns="91425" rIns="91425" bIns="91425" anchor="t" anchorCtr="0">
            <a:normAutofit/>
          </a:bodyPr>
          <a:lstStyle>
            <a:lvl1pPr lvl="0" rtl="0">
              <a:spcBef>
                <a:spcPts val="0"/>
              </a:spcBef>
              <a:spcAft>
                <a:spcPts val="0"/>
              </a:spcAft>
              <a:buSzPts val="2400"/>
              <a:buNone/>
              <a:defRPr sz="2400"/>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r>
              <a:rPr lang="nb-NO"/>
              <a:t>Klikk for å redigere tittelstil</a:t>
            </a:r>
            <a:endParaRPr/>
          </a:p>
        </p:txBody>
      </p:sp>
      <p:sp>
        <p:nvSpPr>
          <p:cNvPr id="64" name="Google Shape;64;p10"/>
          <p:cNvSpPr txBox="1">
            <a:spLocks noGrp="1"/>
          </p:cNvSpPr>
          <p:nvPr>
            <p:ph type="body" idx="3"/>
          </p:nvPr>
        </p:nvSpPr>
        <p:spPr>
          <a:xfrm>
            <a:off x="440000" y="1967225"/>
            <a:ext cx="3780000" cy="2010900"/>
          </a:xfrm>
          <a:prstGeom prst="rect">
            <a:avLst/>
          </a:prstGeom>
        </p:spPr>
        <p:txBody>
          <a:bodyPr spcFirstLastPara="1" wrap="square" lIns="0" tIns="91425" rIns="91425" bIns="91425" anchor="t" anchorCtr="0">
            <a:normAutofit/>
          </a:bodyPr>
          <a:lstStyle>
            <a:lvl1pPr marL="6350" lvl="0" indent="0" rtl="0">
              <a:spcBef>
                <a:spcPts val="0"/>
              </a:spcBef>
              <a:spcAft>
                <a:spcPts val="0"/>
              </a:spcAft>
              <a:buClr>
                <a:srgbClr val="5B6670"/>
              </a:buClr>
              <a:buSzPts val="1100"/>
              <a:buFontTx/>
              <a:buNone/>
              <a:tabLst/>
              <a:defRPr sz="1100">
                <a:solidFill>
                  <a:srgbClr val="5B6670"/>
                </a:solidFill>
              </a:defRPr>
            </a:lvl1pPr>
            <a:lvl2pPr marL="914400" lvl="1" indent="-298450" rtl="0">
              <a:spcBef>
                <a:spcPts val="0"/>
              </a:spcBef>
              <a:spcAft>
                <a:spcPts val="0"/>
              </a:spcAft>
              <a:buClr>
                <a:schemeClr val="accent2"/>
              </a:buClr>
              <a:buSzPts val="1100"/>
              <a:buChar char="○"/>
              <a:defRPr sz="1100">
                <a:solidFill>
                  <a:schemeClr val="accent2"/>
                </a:solidFill>
              </a:defRPr>
            </a:lvl2pPr>
            <a:lvl3pPr marL="1371600" lvl="2" indent="-298450" rtl="0">
              <a:spcBef>
                <a:spcPts val="0"/>
              </a:spcBef>
              <a:spcAft>
                <a:spcPts val="0"/>
              </a:spcAft>
              <a:buClr>
                <a:schemeClr val="accent2"/>
              </a:buClr>
              <a:buSzPts val="1100"/>
              <a:buChar char="■"/>
              <a:defRPr sz="1100">
                <a:solidFill>
                  <a:schemeClr val="accent2"/>
                </a:solidFill>
              </a:defRPr>
            </a:lvl3pPr>
            <a:lvl4pPr marL="1828800" lvl="3" indent="-298450" rtl="0">
              <a:spcBef>
                <a:spcPts val="0"/>
              </a:spcBef>
              <a:spcAft>
                <a:spcPts val="0"/>
              </a:spcAft>
              <a:buClr>
                <a:schemeClr val="accent2"/>
              </a:buClr>
              <a:buSzPts val="1100"/>
              <a:buChar char="●"/>
              <a:defRPr sz="1100">
                <a:solidFill>
                  <a:schemeClr val="accent2"/>
                </a:solidFill>
              </a:defRPr>
            </a:lvl4pPr>
            <a:lvl5pPr marL="2286000" lvl="4" indent="-298450" rtl="0">
              <a:spcBef>
                <a:spcPts val="0"/>
              </a:spcBef>
              <a:spcAft>
                <a:spcPts val="0"/>
              </a:spcAft>
              <a:buClr>
                <a:schemeClr val="accent2"/>
              </a:buClr>
              <a:buSzPts val="1100"/>
              <a:buChar char="○"/>
              <a:defRPr sz="1100">
                <a:solidFill>
                  <a:schemeClr val="accent2"/>
                </a:solidFill>
              </a:defRPr>
            </a:lvl5pPr>
            <a:lvl6pPr marL="2743200" lvl="5" indent="-298450" rtl="0">
              <a:spcBef>
                <a:spcPts val="0"/>
              </a:spcBef>
              <a:spcAft>
                <a:spcPts val="0"/>
              </a:spcAft>
              <a:buClr>
                <a:schemeClr val="accent2"/>
              </a:buClr>
              <a:buSzPts val="1100"/>
              <a:buChar char="■"/>
              <a:defRPr sz="1100">
                <a:solidFill>
                  <a:schemeClr val="accent2"/>
                </a:solidFill>
              </a:defRPr>
            </a:lvl6pPr>
            <a:lvl7pPr marL="3200400" lvl="6" indent="-298450" rtl="0">
              <a:spcBef>
                <a:spcPts val="0"/>
              </a:spcBef>
              <a:spcAft>
                <a:spcPts val="0"/>
              </a:spcAft>
              <a:buClr>
                <a:schemeClr val="accent2"/>
              </a:buClr>
              <a:buSzPts val="1100"/>
              <a:buChar char="●"/>
              <a:defRPr sz="1100">
                <a:solidFill>
                  <a:schemeClr val="accent2"/>
                </a:solidFill>
              </a:defRPr>
            </a:lvl7pPr>
            <a:lvl8pPr marL="3657600" lvl="7" indent="-298450" rtl="0">
              <a:spcBef>
                <a:spcPts val="0"/>
              </a:spcBef>
              <a:spcAft>
                <a:spcPts val="0"/>
              </a:spcAft>
              <a:buClr>
                <a:schemeClr val="accent2"/>
              </a:buClr>
              <a:buSzPts val="1100"/>
              <a:buChar char="○"/>
              <a:defRPr sz="1100">
                <a:solidFill>
                  <a:schemeClr val="accent2"/>
                </a:solidFill>
              </a:defRPr>
            </a:lvl8pPr>
            <a:lvl9pPr marL="4114800" lvl="8" indent="-298450" rtl="0">
              <a:spcBef>
                <a:spcPts val="0"/>
              </a:spcBef>
              <a:spcAft>
                <a:spcPts val="0"/>
              </a:spcAft>
              <a:buClr>
                <a:schemeClr val="accent2"/>
              </a:buClr>
              <a:buSzPts val="1100"/>
              <a:buChar char="■"/>
              <a:defRPr sz="1100">
                <a:solidFill>
                  <a:schemeClr val="accent2"/>
                </a:solidFill>
              </a:defRPr>
            </a:lvl9pPr>
          </a:lstStyle>
          <a:p>
            <a:pPr lvl="0"/>
            <a:r>
              <a:rPr lang="nb-NO"/>
              <a:t>Klikk for å redigere tekststiler i malen</a:t>
            </a:r>
          </a:p>
        </p:txBody>
      </p:sp>
    </p:spTree>
    <p:extLst>
      <p:ext uri="{BB962C8B-B14F-4D97-AF65-F5344CB8AC3E}">
        <p14:creationId xmlns:p14="http://schemas.microsoft.com/office/powerpoint/2010/main" val="3727209531"/>
      </p:ext>
    </p:extLst>
  </p:cSld>
  <p:clrMapOvr>
    <a:masterClrMapping/>
  </p:clrMapOvr>
  <p:extLst>
    <p:ext uri="{DCECCB84-F9BA-43D5-87BE-67443E8EF086}">
      <p15:sldGuideLst xmlns:p15="http://schemas.microsoft.com/office/powerpoint/2012/main">
        <p15:guide id="1" pos="3173">
          <p15:clr>
            <a:srgbClr val="FA7B17"/>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refleksjonsoppgave x 2" preserve="1">
  <p:cSld name="2 refleksjonsoppgaver">
    <p:spTree>
      <p:nvGrpSpPr>
        <p:cNvPr id="1" name="Shape 45"/>
        <p:cNvGrpSpPr/>
        <p:nvPr/>
      </p:nvGrpSpPr>
      <p:grpSpPr>
        <a:xfrm>
          <a:off x="0" y="0"/>
          <a:ext cx="0" cy="0"/>
          <a:chOff x="0" y="0"/>
          <a:chExt cx="0" cy="0"/>
        </a:xfrm>
      </p:grpSpPr>
      <p:sp>
        <p:nvSpPr>
          <p:cNvPr id="46" name="Google Shape;46;p9"/>
          <p:cNvSpPr/>
          <p:nvPr/>
        </p:nvSpPr>
        <p:spPr>
          <a:xfrm>
            <a:off x="3005550" y="4682005"/>
            <a:ext cx="3132900" cy="391500"/>
          </a:xfrm>
          <a:prstGeom prst="roundRect">
            <a:avLst>
              <a:gd name="adj" fmla="val 16667"/>
            </a:avLst>
          </a:prstGeom>
          <a:solidFill>
            <a:srgbClr val="2C7B8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47;p9"/>
          <p:cNvSpPr txBox="1">
            <a:spLocks noGrp="1"/>
          </p:cNvSpPr>
          <p:nvPr>
            <p:ph type="subTitle" idx="1"/>
          </p:nvPr>
        </p:nvSpPr>
        <p:spPr>
          <a:xfrm>
            <a:off x="3005550" y="4682005"/>
            <a:ext cx="3132900" cy="3915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lt1"/>
              </a:buClr>
              <a:buSzPts val="900"/>
              <a:buNone/>
              <a:defRPr sz="900">
                <a:solidFill>
                  <a:schemeClr val="lt1"/>
                </a:solidFill>
              </a:defRPr>
            </a:lvl1pPr>
            <a:lvl2pPr lvl="1" algn="ctr">
              <a:spcBef>
                <a:spcPts val="0"/>
              </a:spcBef>
              <a:spcAft>
                <a:spcPts val="0"/>
              </a:spcAft>
              <a:buClr>
                <a:schemeClr val="lt1"/>
              </a:buClr>
              <a:buSzPts val="1400"/>
              <a:buNone/>
              <a:defRPr>
                <a:solidFill>
                  <a:schemeClr val="lt1"/>
                </a:solidFill>
              </a:defRPr>
            </a:lvl2pPr>
            <a:lvl3pPr lvl="2" algn="ctr">
              <a:spcBef>
                <a:spcPts val="0"/>
              </a:spcBef>
              <a:spcAft>
                <a:spcPts val="0"/>
              </a:spcAft>
              <a:buClr>
                <a:schemeClr val="lt1"/>
              </a:buClr>
              <a:buSzPts val="1400"/>
              <a:buNone/>
              <a:defRPr>
                <a:solidFill>
                  <a:schemeClr val="lt1"/>
                </a:solidFill>
              </a:defRPr>
            </a:lvl3pPr>
            <a:lvl4pPr lvl="3" algn="ctr">
              <a:spcBef>
                <a:spcPts val="0"/>
              </a:spcBef>
              <a:spcAft>
                <a:spcPts val="0"/>
              </a:spcAft>
              <a:buClr>
                <a:schemeClr val="lt1"/>
              </a:buClr>
              <a:buSzPts val="1400"/>
              <a:buNone/>
              <a:defRPr>
                <a:solidFill>
                  <a:schemeClr val="lt1"/>
                </a:solidFill>
              </a:defRPr>
            </a:lvl4pPr>
            <a:lvl5pPr lvl="4" algn="ctr">
              <a:spcBef>
                <a:spcPts val="0"/>
              </a:spcBef>
              <a:spcAft>
                <a:spcPts val="0"/>
              </a:spcAft>
              <a:buClr>
                <a:schemeClr val="lt1"/>
              </a:buClr>
              <a:buSzPts val="1400"/>
              <a:buNone/>
              <a:defRPr>
                <a:solidFill>
                  <a:schemeClr val="lt1"/>
                </a:solidFill>
              </a:defRPr>
            </a:lvl5pPr>
            <a:lvl6pPr lvl="5" algn="ctr">
              <a:spcBef>
                <a:spcPts val="0"/>
              </a:spcBef>
              <a:spcAft>
                <a:spcPts val="0"/>
              </a:spcAft>
              <a:buClr>
                <a:schemeClr val="lt1"/>
              </a:buClr>
              <a:buSzPts val="1400"/>
              <a:buNone/>
              <a:defRPr>
                <a:solidFill>
                  <a:schemeClr val="lt1"/>
                </a:solidFill>
              </a:defRPr>
            </a:lvl6pPr>
            <a:lvl7pPr lvl="6" algn="ctr">
              <a:spcBef>
                <a:spcPts val="0"/>
              </a:spcBef>
              <a:spcAft>
                <a:spcPts val="0"/>
              </a:spcAft>
              <a:buClr>
                <a:schemeClr val="lt1"/>
              </a:buClr>
              <a:buSzPts val="1400"/>
              <a:buNone/>
              <a:defRPr>
                <a:solidFill>
                  <a:schemeClr val="lt1"/>
                </a:solidFill>
              </a:defRPr>
            </a:lvl7pPr>
            <a:lvl8pPr lvl="7" algn="ctr">
              <a:spcBef>
                <a:spcPts val="0"/>
              </a:spcBef>
              <a:spcAft>
                <a:spcPts val="0"/>
              </a:spcAft>
              <a:buClr>
                <a:schemeClr val="lt1"/>
              </a:buClr>
              <a:buSzPts val="1400"/>
              <a:buNone/>
              <a:defRPr>
                <a:solidFill>
                  <a:schemeClr val="lt1"/>
                </a:solidFill>
              </a:defRPr>
            </a:lvl8pPr>
            <a:lvl9pPr lvl="8" algn="ctr">
              <a:spcBef>
                <a:spcPts val="0"/>
              </a:spcBef>
              <a:spcAft>
                <a:spcPts val="0"/>
              </a:spcAft>
              <a:buClr>
                <a:schemeClr val="lt1"/>
              </a:buClr>
              <a:buSzPts val="1400"/>
              <a:buNone/>
              <a:defRPr>
                <a:solidFill>
                  <a:schemeClr val="lt1"/>
                </a:solidFill>
              </a:defRPr>
            </a:lvl9pPr>
          </a:lstStyle>
          <a:p>
            <a:r>
              <a:rPr lang="nb-NO"/>
              <a:t>Klikk for å redigere undertittelstil i malen</a:t>
            </a:r>
            <a:endParaRPr/>
          </a:p>
        </p:txBody>
      </p:sp>
      <p:sp>
        <p:nvSpPr>
          <p:cNvPr id="48" name="Google Shape;48;p9"/>
          <p:cNvSpPr/>
          <p:nvPr/>
        </p:nvSpPr>
        <p:spPr>
          <a:xfrm>
            <a:off x="440000" y="832503"/>
            <a:ext cx="381381" cy="19069"/>
          </a:xfrm>
          <a:custGeom>
            <a:avLst/>
            <a:gdLst/>
            <a:ahLst/>
            <a:cxnLst/>
            <a:rect l="l" t="t" r="r" b="b"/>
            <a:pathLst>
              <a:path w="838200" h="41910" extrusionOk="0">
                <a:moveTo>
                  <a:pt x="837670" y="0"/>
                </a:moveTo>
                <a:lnTo>
                  <a:pt x="0" y="0"/>
                </a:lnTo>
                <a:lnTo>
                  <a:pt x="0" y="41883"/>
                </a:lnTo>
                <a:lnTo>
                  <a:pt x="837670" y="41883"/>
                </a:lnTo>
                <a:lnTo>
                  <a:pt x="837670" y="0"/>
                </a:lnTo>
                <a:close/>
              </a:path>
            </a:pathLst>
          </a:custGeom>
          <a:solidFill>
            <a:srgbClr val="F0AD3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sp>
        <p:nvSpPr>
          <p:cNvPr id="49" name="Google Shape;49;p9"/>
          <p:cNvSpPr/>
          <p:nvPr/>
        </p:nvSpPr>
        <p:spPr>
          <a:xfrm>
            <a:off x="5037020" y="832503"/>
            <a:ext cx="381381" cy="19069"/>
          </a:xfrm>
          <a:custGeom>
            <a:avLst/>
            <a:gdLst/>
            <a:ahLst/>
            <a:cxnLst/>
            <a:rect l="l" t="t" r="r" b="b"/>
            <a:pathLst>
              <a:path w="838200" h="41910" extrusionOk="0">
                <a:moveTo>
                  <a:pt x="837670" y="0"/>
                </a:moveTo>
                <a:lnTo>
                  <a:pt x="0" y="0"/>
                </a:lnTo>
                <a:lnTo>
                  <a:pt x="0" y="41883"/>
                </a:lnTo>
                <a:lnTo>
                  <a:pt x="837670" y="41883"/>
                </a:lnTo>
                <a:lnTo>
                  <a:pt x="837670" y="0"/>
                </a:lnTo>
                <a:close/>
              </a:path>
            </a:pathLst>
          </a:custGeom>
          <a:solidFill>
            <a:srgbClr val="F0AD3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sp>
        <p:nvSpPr>
          <p:cNvPr id="50" name="Google Shape;50;p9"/>
          <p:cNvSpPr/>
          <p:nvPr/>
        </p:nvSpPr>
        <p:spPr>
          <a:xfrm>
            <a:off x="4567237" y="391017"/>
            <a:ext cx="9534" cy="4144918"/>
          </a:xfrm>
          <a:custGeom>
            <a:avLst/>
            <a:gdLst/>
            <a:ahLst/>
            <a:cxnLst/>
            <a:rect l="l" t="t" r="r" b="b"/>
            <a:pathLst>
              <a:path w="20954" h="9109710" extrusionOk="0">
                <a:moveTo>
                  <a:pt x="20941" y="0"/>
                </a:moveTo>
                <a:lnTo>
                  <a:pt x="0" y="0"/>
                </a:lnTo>
                <a:lnTo>
                  <a:pt x="0" y="9109670"/>
                </a:lnTo>
                <a:lnTo>
                  <a:pt x="20941" y="9109670"/>
                </a:lnTo>
                <a:lnTo>
                  <a:pt x="20941" y="0"/>
                </a:lnTo>
                <a:close/>
              </a:path>
            </a:pathLst>
          </a:custGeom>
          <a:solidFill>
            <a:srgbClr val="CDD2D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sp>
        <p:nvSpPr>
          <p:cNvPr id="51" name="Google Shape;51;p9"/>
          <p:cNvSpPr txBox="1">
            <a:spLocks noGrp="1"/>
          </p:cNvSpPr>
          <p:nvPr>
            <p:ph type="subTitle" idx="2"/>
          </p:nvPr>
        </p:nvSpPr>
        <p:spPr>
          <a:xfrm>
            <a:off x="5055823" y="378850"/>
            <a:ext cx="3780000" cy="391500"/>
          </a:xfrm>
          <a:prstGeom prst="rect">
            <a:avLst/>
          </a:prstGeom>
        </p:spPr>
        <p:txBody>
          <a:bodyPr spcFirstLastPara="1" wrap="square" lIns="0" tIns="91425" rIns="91425" bIns="91425" anchor="t" anchorCtr="0">
            <a:normAutofit/>
          </a:bodyPr>
          <a:lstStyle>
            <a:lvl1pPr marL="6350" lvl="0" indent="-6350" rtl="0">
              <a:spcBef>
                <a:spcPts val="0"/>
              </a:spcBef>
              <a:spcAft>
                <a:spcPts val="0"/>
              </a:spcAft>
              <a:buClr>
                <a:schemeClr val="accent3"/>
              </a:buClr>
              <a:buSzPts val="900"/>
              <a:buNone/>
              <a:tabLst/>
              <a:defRPr sz="900">
                <a:solidFill>
                  <a:srgbClr val="5B6670"/>
                </a:solidFill>
              </a:defRPr>
            </a:lvl1pPr>
            <a:lvl2pPr lvl="1" rtl="0">
              <a:spcBef>
                <a:spcPts val="0"/>
              </a:spcBef>
              <a:spcAft>
                <a:spcPts val="0"/>
              </a:spcAft>
              <a:buClr>
                <a:schemeClr val="accent3"/>
              </a:buClr>
              <a:buSzPts val="1400"/>
              <a:buNone/>
              <a:defRPr>
                <a:solidFill>
                  <a:schemeClr val="accent3"/>
                </a:solidFill>
              </a:defRPr>
            </a:lvl2pPr>
            <a:lvl3pPr lvl="2" rtl="0">
              <a:spcBef>
                <a:spcPts val="0"/>
              </a:spcBef>
              <a:spcAft>
                <a:spcPts val="0"/>
              </a:spcAft>
              <a:buClr>
                <a:schemeClr val="accent3"/>
              </a:buClr>
              <a:buSzPts val="1400"/>
              <a:buNone/>
              <a:defRPr>
                <a:solidFill>
                  <a:schemeClr val="accent3"/>
                </a:solidFill>
              </a:defRPr>
            </a:lvl3pPr>
            <a:lvl4pPr lvl="3" rtl="0">
              <a:spcBef>
                <a:spcPts val="0"/>
              </a:spcBef>
              <a:spcAft>
                <a:spcPts val="0"/>
              </a:spcAft>
              <a:buClr>
                <a:schemeClr val="accent3"/>
              </a:buClr>
              <a:buSzPts val="1400"/>
              <a:buNone/>
              <a:defRPr>
                <a:solidFill>
                  <a:schemeClr val="accent3"/>
                </a:solidFill>
              </a:defRPr>
            </a:lvl4pPr>
            <a:lvl5pPr lvl="4" rtl="0">
              <a:spcBef>
                <a:spcPts val="0"/>
              </a:spcBef>
              <a:spcAft>
                <a:spcPts val="0"/>
              </a:spcAft>
              <a:buClr>
                <a:schemeClr val="accent3"/>
              </a:buClr>
              <a:buSzPts val="1400"/>
              <a:buNone/>
              <a:defRPr>
                <a:solidFill>
                  <a:schemeClr val="accent3"/>
                </a:solidFill>
              </a:defRPr>
            </a:lvl5pPr>
            <a:lvl6pPr lvl="5" rtl="0">
              <a:spcBef>
                <a:spcPts val="0"/>
              </a:spcBef>
              <a:spcAft>
                <a:spcPts val="0"/>
              </a:spcAft>
              <a:buClr>
                <a:schemeClr val="accent3"/>
              </a:buClr>
              <a:buSzPts val="1400"/>
              <a:buNone/>
              <a:defRPr>
                <a:solidFill>
                  <a:schemeClr val="accent3"/>
                </a:solidFill>
              </a:defRPr>
            </a:lvl6pPr>
            <a:lvl7pPr lvl="6" rtl="0">
              <a:spcBef>
                <a:spcPts val="0"/>
              </a:spcBef>
              <a:spcAft>
                <a:spcPts val="0"/>
              </a:spcAft>
              <a:buClr>
                <a:schemeClr val="accent3"/>
              </a:buClr>
              <a:buSzPts val="1400"/>
              <a:buNone/>
              <a:defRPr>
                <a:solidFill>
                  <a:schemeClr val="accent3"/>
                </a:solidFill>
              </a:defRPr>
            </a:lvl7pPr>
            <a:lvl8pPr lvl="7" rtl="0">
              <a:spcBef>
                <a:spcPts val="0"/>
              </a:spcBef>
              <a:spcAft>
                <a:spcPts val="0"/>
              </a:spcAft>
              <a:buClr>
                <a:schemeClr val="accent3"/>
              </a:buClr>
              <a:buSzPts val="1400"/>
              <a:buNone/>
              <a:defRPr>
                <a:solidFill>
                  <a:schemeClr val="accent3"/>
                </a:solidFill>
              </a:defRPr>
            </a:lvl8pPr>
            <a:lvl9pPr lvl="8" rtl="0">
              <a:spcBef>
                <a:spcPts val="0"/>
              </a:spcBef>
              <a:spcAft>
                <a:spcPts val="0"/>
              </a:spcAft>
              <a:buClr>
                <a:schemeClr val="accent3"/>
              </a:buClr>
              <a:buSzPts val="1400"/>
              <a:buNone/>
              <a:defRPr>
                <a:solidFill>
                  <a:schemeClr val="accent3"/>
                </a:solidFill>
              </a:defRPr>
            </a:lvl9pPr>
          </a:lstStyle>
          <a:p>
            <a:r>
              <a:rPr lang="nb-NO"/>
              <a:t>Klikk for å redigere undertittelstil i malen</a:t>
            </a:r>
            <a:endParaRPr/>
          </a:p>
        </p:txBody>
      </p:sp>
      <p:sp>
        <p:nvSpPr>
          <p:cNvPr id="52" name="Google Shape;52;p9"/>
          <p:cNvSpPr txBox="1">
            <a:spLocks noGrp="1"/>
          </p:cNvSpPr>
          <p:nvPr>
            <p:ph type="subTitle" idx="3"/>
          </p:nvPr>
        </p:nvSpPr>
        <p:spPr>
          <a:xfrm>
            <a:off x="440000" y="378850"/>
            <a:ext cx="3780000" cy="391500"/>
          </a:xfrm>
          <a:prstGeom prst="rect">
            <a:avLst/>
          </a:prstGeom>
        </p:spPr>
        <p:txBody>
          <a:bodyPr spcFirstLastPara="1" wrap="square" lIns="0" tIns="91425" rIns="91425" bIns="91425" anchor="t" anchorCtr="0">
            <a:normAutofit/>
          </a:bodyPr>
          <a:lstStyle>
            <a:lvl1pPr marL="6350" lvl="0" indent="-6350" rtl="0">
              <a:spcBef>
                <a:spcPts val="0"/>
              </a:spcBef>
              <a:spcAft>
                <a:spcPts val="0"/>
              </a:spcAft>
              <a:buClr>
                <a:schemeClr val="accent3"/>
              </a:buClr>
              <a:buSzPts val="900"/>
              <a:buNone/>
              <a:tabLst/>
              <a:defRPr sz="900">
                <a:solidFill>
                  <a:srgbClr val="5B6670"/>
                </a:solidFill>
              </a:defRPr>
            </a:lvl1pPr>
            <a:lvl2pPr lvl="1" rtl="0">
              <a:spcBef>
                <a:spcPts val="0"/>
              </a:spcBef>
              <a:spcAft>
                <a:spcPts val="0"/>
              </a:spcAft>
              <a:buClr>
                <a:schemeClr val="accent3"/>
              </a:buClr>
              <a:buSzPts val="1400"/>
              <a:buNone/>
              <a:defRPr>
                <a:solidFill>
                  <a:schemeClr val="accent3"/>
                </a:solidFill>
              </a:defRPr>
            </a:lvl2pPr>
            <a:lvl3pPr lvl="2" rtl="0">
              <a:spcBef>
                <a:spcPts val="0"/>
              </a:spcBef>
              <a:spcAft>
                <a:spcPts val="0"/>
              </a:spcAft>
              <a:buClr>
                <a:schemeClr val="accent3"/>
              </a:buClr>
              <a:buSzPts val="1400"/>
              <a:buNone/>
              <a:defRPr>
                <a:solidFill>
                  <a:schemeClr val="accent3"/>
                </a:solidFill>
              </a:defRPr>
            </a:lvl3pPr>
            <a:lvl4pPr lvl="3" rtl="0">
              <a:spcBef>
                <a:spcPts val="0"/>
              </a:spcBef>
              <a:spcAft>
                <a:spcPts val="0"/>
              </a:spcAft>
              <a:buClr>
                <a:schemeClr val="accent3"/>
              </a:buClr>
              <a:buSzPts val="1400"/>
              <a:buNone/>
              <a:defRPr>
                <a:solidFill>
                  <a:schemeClr val="accent3"/>
                </a:solidFill>
              </a:defRPr>
            </a:lvl4pPr>
            <a:lvl5pPr lvl="4" rtl="0">
              <a:spcBef>
                <a:spcPts val="0"/>
              </a:spcBef>
              <a:spcAft>
                <a:spcPts val="0"/>
              </a:spcAft>
              <a:buClr>
                <a:schemeClr val="accent3"/>
              </a:buClr>
              <a:buSzPts val="1400"/>
              <a:buNone/>
              <a:defRPr>
                <a:solidFill>
                  <a:schemeClr val="accent3"/>
                </a:solidFill>
              </a:defRPr>
            </a:lvl5pPr>
            <a:lvl6pPr lvl="5" rtl="0">
              <a:spcBef>
                <a:spcPts val="0"/>
              </a:spcBef>
              <a:spcAft>
                <a:spcPts val="0"/>
              </a:spcAft>
              <a:buClr>
                <a:schemeClr val="accent3"/>
              </a:buClr>
              <a:buSzPts val="1400"/>
              <a:buNone/>
              <a:defRPr>
                <a:solidFill>
                  <a:schemeClr val="accent3"/>
                </a:solidFill>
              </a:defRPr>
            </a:lvl6pPr>
            <a:lvl7pPr lvl="6" rtl="0">
              <a:spcBef>
                <a:spcPts val="0"/>
              </a:spcBef>
              <a:spcAft>
                <a:spcPts val="0"/>
              </a:spcAft>
              <a:buClr>
                <a:schemeClr val="accent3"/>
              </a:buClr>
              <a:buSzPts val="1400"/>
              <a:buNone/>
              <a:defRPr>
                <a:solidFill>
                  <a:schemeClr val="accent3"/>
                </a:solidFill>
              </a:defRPr>
            </a:lvl7pPr>
            <a:lvl8pPr lvl="7" rtl="0">
              <a:spcBef>
                <a:spcPts val="0"/>
              </a:spcBef>
              <a:spcAft>
                <a:spcPts val="0"/>
              </a:spcAft>
              <a:buClr>
                <a:schemeClr val="accent3"/>
              </a:buClr>
              <a:buSzPts val="1400"/>
              <a:buNone/>
              <a:defRPr>
                <a:solidFill>
                  <a:schemeClr val="accent3"/>
                </a:solidFill>
              </a:defRPr>
            </a:lvl8pPr>
            <a:lvl9pPr lvl="8" rtl="0">
              <a:spcBef>
                <a:spcPts val="0"/>
              </a:spcBef>
              <a:spcAft>
                <a:spcPts val="0"/>
              </a:spcAft>
              <a:buClr>
                <a:schemeClr val="accent3"/>
              </a:buClr>
              <a:buSzPts val="1400"/>
              <a:buNone/>
              <a:defRPr>
                <a:solidFill>
                  <a:schemeClr val="accent3"/>
                </a:solidFill>
              </a:defRPr>
            </a:lvl9pPr>
          </a:lstStyle>
          <a:p>
            <a:r>
              <a:rPr lang="nb-NO"/>
              <a:t>Klikk for å redigere undertittelstil i malen</a:t>
            </a:r>
            <a:endParaRPr/>
          </a:p>
        </p:txBody>
      </p:sp>
      <p:sp>
        <p:nvSpPr>
          <p:cNvPr id="53" name="Google Shape;53;p9"/>
          <p:cNvSpPr txBox="1">
            <a:spLocks noGrp="1"/>
          </p:cNvSpPr>
          <p:nvPr>
            <p:ph type="title"/>
          </p:nvPr>
        </p:nvSpPr>
        <p:spPr>
          <a:xfrm>
            <a:off x="440000" y="955700"/>
            <a:ext cx="3780000" cy="976200"/>
          </a:xfrm>
          <a:prstGeom prst="rect">
            <a:avLst/>
          </a:prstGeom>
        </p:spPr>
        <p:txBody>
          <a:bodyPr spcFirstLastPara="1" wrap="square" lIns="0" tIns="91425" rIns="91425" bIns="91425" anchor="t" anchorCtr="0">
            <a:normAutofit/>
          </a:bodyPr>
          <a:lstStyle>
            <a:lvl1pPr lvl="0">
              <a:spcBef>
                <a:spcPts val="0"/>
              </a:spcBef>
              <a:spcAft>
                <a:spcPts val="0"/>
              </a:spcAft>
              <a:buSzPts val="2400"/>
              <a:buNone/>
              <a:defRPr sz="2400"/>
            </a:lvl1pPr>
            <a:lvl2pPr lvl="1">
              <a:spcBef>
                <a:spcPts val="0"/>
              </a:spcBef>
              <a:spcAft>
                <a:spcPts val="0"/>
              </a:spcAft>
              <a:buSzPts val="2800"/>
              <a:buNone/>
              <a:defRPr>
                <a:latin typeface="Open Sans"/>
                <a:ea typeface="Open Sans"/>
                <a:cs typeface="Open Sans"/>
                <a:sym typeface="Open Sans"/>
              </a:defRPr>
            </a:lvl2pPr>
            <a:lvl3pPr lvl="2">
              <a:spcBef>
                <a:spcPts val="0"/>
              </a:spcBef>
              <a:spcAft>
                <a:spcPts val="0"/>
              </a:spcAft>
              <a:buSzPts val="2800"/>
              <a:buNone/>
              <a:defRPr>
                <a:latin typeface="Open Sans"/>
                <a:ea typeface="Open Sans"/>
                <a:cs typeface="Open Sans"/>
                <a:sym typeface="Open Sans"/>
              </a:defRPr>
            </a:lvl3pPr>
            <a:lvl4pPr lvl="3">
              <a:spcBef>
                <a:spcPts val="0"/>
              </a:spcBef>
              <a:spcAft>
                <a:spcPts val="0"/>
              </a:spcAft>
              <a:buSzPts val="2800"/>
              <a:buNone/>
              <a:defRPr>
                <a:latin typeface="Open Sans"/>
                <a:ea typeface="Open Sans"/>
                <a:cs typeface="Open Sans"/>
                <a:sym typeface="Open Sans"/>
              </a:defRPr>
            </a:lvl4pPr>
            <a:lvl5pPr lvl="4">
              <a:spcBef>
                <a:spcPts val="0"/>
              </a:spcBef>
              <a:spcAft>
                <a:spcPts val="0"/>
              </a:spcAft>
              <a:buSzPts val="2800"/>
              <a:buNone/>
              <a:defRPr>
                <a:latin typeface="Open Sans"/>
                <a:ea typeface="Open Sans"/>
                <a:cs typeface="Open Sans"/>
                <a:sym typeface="Open Sans"/>
              </a:defRPr>
            </a:lvl5pPr>
            <a:lvl6pPr lvl="5">
              <a:spcBef>
                <a:spcPts val="0"/>
              </a:spcBef>
              <a:spcAft>
                <a:spcPts val="0"/>
              </a:spcAft>
              <a:buSzPts val="2800"/>
              <a:buNone/>
              <a:defRPr>
                <a:latin typeface="Open Sans"/>
                <a:ea typeface="Open Sans"/>
                <a:cs typeface="Open Sans"/>
                <a:sym typeface="Open Sans"/>
              </a:defRPr>
            </a:lvl6pPr>
            <a:lvl7pPr lvl="6">
              <a:spcBef>
                <a:spcPts val="0"/>
              </a:spcBef>
              <a:spcAft>
                <a:spcPts val="0"/>
              </a:spcAft>
              <a:buSzPts val="2800"/>
              <a:buNone/>
              <a:defRPr>
                <a:latin typeface="Open Sans"/>
                <a:ea typeface="Open Sans"/>
                <a:cs typeface="Open Sans"/>
                <a:sym typeface="Open Sans"/>
              </a:defRPr>
            </a:lvl7pPr>
            <a:lvl8pPr lvl="7">
              <a:spcBef>
                <a:spcPts val="0"/>
              </a:spcBef>
              <a:spcAft>
                <a:spcPts val="0"/>
              </a:spcAft>
              <a:buSzPts val="2800"/>
              <a:buNone/>
              <a:defRPr>
                <a:latin typeface="Open Sans"/>
                <a:ea typeface="Open Sans"/>
                <a:cs typeface="Open Sans"/>
                <a:sym typeface="Open Sans"/>
              </a:defRPr>
            </a:lvl8pPr>
            <a:lvl9pPr lvl="8">
              <a:spcBef>
                <a:spcPts val="0"/>
              </a:spcBef>
              <a:spcAft>
                <a:spcPts val="0"/>
              </a:spcAft>
              <a:buSzPts val="2800"/>
              <a:buNone/>
              <a:defRPr>
                <a:latin typeface="Open Sans"/>
                <a:ea typeface="Open Sans"/>
                <a:cs typeface="Open Sans"/>
                <a:sym typeface="Open Sans"/>
              </a:defRPr>
            </a:lvl9pPr>
          </a:lstStyle>
          <a:p>
            <a:r>
              <a:rPr lang="nb-NO"/>
              <a:t>Klikk for å redigere tittelstil</a:t>
            </a:r>
            <a:endParaRPr/>
          </a:p>
        </p:txBody>
      </p:sp>
      <p:sp>
        <p:nvSpPr>
          <p:cNvPr id="54" name="Google Shape;54;p9"/>
          <p:cNvSpPr txBox="1">
            <a:spLocks noGrp="1"/>
          </p:cNvSpPr>
          <p:nvPr>
            <p:ph type="title" idx="4"/>
          </p:nvPr>
        </p:nvSpPr>
        <p:spPr>
          <a:xfrm>
            <a:off x="5048249" y="955700"/>
            <a:ext cx="3768775" cy="976200"/>
          </a:xfrm>
          <a:prstGeom prst="rect">
            <a:avLst/>
          </a:prstGeom>
        </p:spPr>
        <p:txBody>
          <a:bodyPr spcFirstLastPara="1" wrap="square" lIns="0" tIns="91425" rIns="91425" bIns="91425" anchor="t" anchorCtr="0">
            <a:normAutofit/>
          </a:bodyPr>
          <a:lstStyle>
            <a:lvl1pPr lvl="0" rtl="0">
              <a:spcBef>
                <a:spcPts val="0"/>
              </a:spcBef>
              <a:spcAft>
                <a:spcPts val="0"/>
              </a:spcAft>
              <a:buSzPts val="2400"/>
              <a:buNone/>
              <a:defRPr sz="2400"/>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r>
              <a:rPr lang="nb-NO"/>
              <a:t>Klikk for å redigere tittelstil</a:t>
            </a:r>
            <a:endParaRPr/>
          </a:p>
        </p:txBody>
      </p:sp>
      <p:sp>
        <p:nvSpPr>
          <p:cNvPr id="55" name="Google Shape;55;p9"/>
          <p:cNvSpPr txBox="1">
            <a:spLocks noGrp="1"/>
          </p:cNvSpPr>
          <p:nvPr>
            <p:ph type="body" idx="5"/>
          </p:nvPr>
        </p:nvSpPr>
        <p:spPr>
          <a:xfrm>
            <a:off x="5055832" y="1967225"/>
            <a:ext cx="3780000" cy="2010900"/>
          </a:xfrm>
          <a:prstGeom prst="rect">
            <a:avLst/>
          </a:prstGeom>
        </p:spPr>
        <p:txBody>
          <a:bodyPr spcFirstLastPara="1" wrap="square" lIns="0" tIns="91425" rIns="91425" bIns="91425" anchor="t" anchorCtr="0">
            <a:normAutofit/>
          </a:bodyPr>
          <a:lstStyle>
            <a:lvl1pPr marL="6350" lvl="0" indent="0">
              <a:spcBef>
                <a:spcPts val="0"/>
              </a:spcBef>
              <a:spcAft>
                <a:spcPts val="0"/>
              </a:spcAft>
              <a:buClr>
                <a:srgbClr val="5B6670"/>
              </a:buClr>
              <a:buSzPts val="1100"/>
              <a:buFontTx/>
              <a:buNone/>
              <a:tabLst/>
              <a:defRPr sz="1100">
                <a:solidFill>
                  <a:srgbClr val="5B6670"/>
                </a:solidFill>
              </a:defRPr>
            </a:lvl1pPr>
            <a:lvl2pPr marL="914400" lvl="1" indent="-298450">
              <a:spcBef>
                <a:spcPts val="0"/>
              </a:spcBef>
              <a:spcAft>
                <a:spcPts val="0"/>
              </a:spcAft>
              <a:buClr>
                <a:schemeClr val="accent2"/>
              </a:buClr>
              <a:buSzPts val="1100"/>
              <a:buChar char="○"/>
              <a:defRPr sz="1100">
                <a:solidFill>
                  <a:schemeClr val="accent2"/>
                </a:solidFill>
              </a:defRPr>
            </a:lvl2pPr>
            <a:lvl3pPr marL="1371600" lvl="2" indent="-298450">
              <a:spcBef>
                <a:spcPts val="0"/>
              </a:spcBef>
              <a:spcAft>
                <a:spcPts val="0"/>
              </a:spcAft>
              <a:buClr>
                <a:schemeClr val="accent2"/>
              </a:buClr>
              <a:buSzPts val="1100"/>
              <a:buChar char="■"/>
              <a:defRPr sz="1100">
                <a:solidFill>
                  <a:schemeClr val="accent2"/>
                </a:solidFill>
              </a:defRPr>
            </a:lvl3pPr>
            <a:lvl4pPr marL="1828800" lvl="3" indent="-298450">
              <a:spcBef>
                <a:spcPts val="0"/>
              </a:spcBef>
              <a:spcAft>
                <a:spcPts val="0"/>
              </a:spcAft>
              <a:buClr>
                <a:schemeClr val="accent2"/>
              </a:buClr>
              <a:buSzPts val="1100"/>
              <a:buChar char="●"/>
              <a:defRPr sz="1100">
                <a:solidFill>
                  <a:schemeClr val="accent2"/>
                </a:solidFill>
              </a:defRPr>
            </a:lvl4pPr>
            <a:lvl5pPr marL="2286000" lvl="4" indent="-298450">
              <a:spcBef>
                <a:spcPts val="0"/>
              </a:spcBef>
              <a:spcAft>
                <a:spcPts val="0"/>
              </a:spcAft>
              <a:buClr>
                <a:schemeClr val="accent2"/>
              </a:buClr>
              <a:buSzPts val="1100"/>
              <a:buChar char="○"/>
              <a:defRPr sz="1100">
                <a:solidFill>
                  <a:schemeClr val="accent2"/>
                </a:solidFill>
              </a:defRPr>
            </a:lvl5pPr>
            <a:lvl6pPr marL="2743200" lvl="5" indent="-298450">
              <a:spcBef>
                <a:spcPts val="0"/>
              </a:spcBef>
              <a:spcAft>
                <a:spcPts val="0"/>
              </a:spcAft>
              <a:buClr>
                <a:schemeClr val="accent2"/>
              </a:buClr>
              <a:buSzPts val="1100"/>
              <a:buChar char="■"/>
              <a:defRPr sz="1100">
                <a:solidFill>
                  <a:schemeClr val="accent2"/>
                </a:solidFill>
              </a:defRPr>
            </a:lvl6pPr>
            <a:lvl7pPr marL="3200400" lvl="6" indent="-298450">
              <a:spcBef>
                <a:spcPts val="0"/>
              </a:spcBef>
              <a:spcAft>
                <a:spcPts val="0"/>
              </a:spcAft>
              <a:buClr>
                <a:schemeClr val="accent2"/>
              </a:buClr>
              <a:buSzPts val="1100"/>
              <a:buChar char="●"/>
              <a:defRPr sz="1100">
                <a:solidFill>
                  <a:schemeClr val="accent2"/>
                </a:solidFill>
              </a:defRPr>
            </a:lvl7pPr>
            <a:lvl8pPr marL="3657600" lvl="7" indent="-298450">
              <a:spcBef>
                <a:spcPts val="0"/>
              </a:spcBef>
              <a:spcAft>
                <a:spcPts val="0"/>
              </a:spcAft>
              <a:buClr>
                <a:schemeClr val="accent2"/>
              </a:buClr>
              <a:buSzPts val="1100"/>
              <a:buChar char="○"/>
              <a:defRPr sz="1100">
                <a:solidFill>
                  <a:schemeClr val="accent2"/>
                </a:solidFill>
              </a:defRPr>
            </a:lvl8pPr>
            <a:lvl9pPr marL="4114800" lvl="8" indent="-298450">
              <a:spcBef>
                <a:spcPts val="0"/>
              </a:spcBef>
              <a:spcAft>
                <a:spcPts val="0"/>
              </a:spcAft>
              <a:buClr>
                <a:schemeClr val="accent2"/>
              </a:buClr>
              <a:buSzPts val="1100"/>
              <a:buChar char="■"/>
              <a:defRPr sz="1100">
                <a:solidFill>
                  <a:schemeClr val="accent2"/>
                </a:solidFill>
              </a:defRPr>
            </a:lvl9pPr>
          </a:lstStyle>
          <a:p>
            <a:pPr lvl="0"/>
            <a:r>
              <a:rPr lang="nb-NO"/>
              <a:t>Klikk for å redigere tekststiler i malen</a:t>
            </a:r>
          </a:p>
        </p:txBody>
      </p:sp>
      <p:sp>
        <p:nvSpPr>
          <p:cNvPr id="56" name="Google Shape;56;p9"/>
          <p:cNvSpPr txBox="1">
            <a:spLocks noGrp="1"/>
          </p:cNvSpPr>
          <p:nvPr>
            <p:ph type="body" idx="6"/>
          </p:nvPr>
        </p:nvSpPr>
        <p:spPr>
          <a:xfrm>
            <a:off x="440000" y="1967225"/>
            <a:ext cx="3780000" cy="2010900"/>
          </a:xfrm>
          <a:prstGeom prst="rect">
            <a:avLst/>
          </a:prstGeom>
        </p:spPr>
        <p:txBody>
          <a:bodyPr spcFirstLastPara="1" wrap="square" lIns="0" tIns="91425" rIns="91425" bIns="91425" anchor="t" anchorCtr="0">
            <a:normAutofit/>
          </a:bodyPr>
          <a:lstStyle>
            <a:lvl1pPr marL="6350" lvl="0" indent="0" rtl="0">
              <a:spcBef>
                <a:spcPts val="0"/>
              </a:spcBef>
              <a:spcAft>
                <a:spcPts val="0"/>
              </a:spcAft>
              <a:buClr>
                <a:srgbClr val="5B6670"/>
              </a:buClr>
              <a:buSzPts val="1100"/>
              <a:buFontTx/>
              <a:buNone/>
              <a:tabLst/>
              <a:defRPr sz="1100">
                <a:solidFill>
                  <a:srgbClr val="5B6670"/>
                </a:solidFill>
              </a:defRPr>
            </a:lvl1pPr>
            <a:lvl2pPr marL="914400" lvl="1" indent="-298450" rtl="0">
              <a:spcBef>
                <a:spcPts val="0"/>
              </a:spcBef>
              <a:spcAft>
                <a:spcPts val="0"/>
              </a:spcAft>
              <a:buClr>
                <a:schemeClr val="accent2"/>
              </a:buClr>
              <a:buSzPts val="1100"/>
              <a:buChar char="○"/>
              <a:defRPr sz="1100">
                <a:solidFill>
                  <a:schemeClr val="accent2"/>
                </a:solidFill>
              </a:defRPr>
            </a:lvl2pPr>
            <a:lvl3pPr marL="1371600" lvl="2" indent="-298450" rtl="0">
              <a:spcBef>
                <a:spcPts val="0"/>
              </a:spcBef>
              <a:spcAft>
                <a:spcPts val="0"/>
              </a:spcAft>
              <a:buClr>
                <a:schemeClr val="accent2"/>
              </a:buClr>
              <a:buSzPts val="1100"/>
              <a:buChar char="■"/>
              <a:defRPr sz="1100">
                <a:solidFill>
                  <a:schemeClr val="accent2"/>
                </a:solidFill>
              </a:defRPr>
            </a:lvl3pPr>
            <a:lvl4pPr marL="1828800" lvl="3" indent="-298450" rtl="0">
              <a:spcBef>
                <a:spcPts val="0"/>
              </a:spcBef>
              <a:spcAft>
                <a:spcPts val="0"/>
              </a:spcAft>
              <a:buClr>
                <a:schemeClr val="accent2"/>
              </a:buClr>
              <a:buSzPts val="1100"/>
              <a:buChar char="●"/>
              <a:defRPr sz="1100">
                <a:solidFill>
                  <a:schemeClr val="accent2"/>
                </a:solidFill>
              </a:defRPr>
            </a:lvl4pPr>
            <a:lvl5pPr marL="2286000" lvl="4" indent="-298450" rtl="0">
              <a:spcBef>
                <a:spcPts val="0"/>
              </a:spcBef>
              <a:spcAft>
                <a:spcPts val="0"/>
              </a:spcAft>
              <a:buClr>
                <a:schemeClr val="accent2"/>
              </a:buClr>
              <a:buSzPts val="1100"/>
              <a:buChar char="○"/>
              <a:defRPr sz="1100">
                <a:solidFill>
                  <a:schemeClr val="accent2"/>
                </a:solidFill>
              </a:defRPr>
            </a:lvl5pPr>
            <a:lvl6pPr marL="2743200" lvl="5" indent="-298450" rtl="0">
              <a:spcBef>
                <a:spcPts val="0"/>
              </a:spcBef>
              <a:spcAft>
                <a:spcPts val="0"/>
              </a:spcAft>
              <a:buClr>
                <a:schemeClr val="accent2"/>
              </a:buClr>
              <a:buSzPts val="1100"/>
              <a:buChar char="■"/>
              <a:defRPr sz="1100">
                <a:solidFill>
                  <a:schemeClr val="accent2"/>
                </a:solidFill>
              </a:defRPr>
            </a:lvl6pPr>
            <a:lvl7pPr marL="3200400" lvl="6" indent="-298450" rtl="0">
              <a:spcBef>
                <a:spcPts val="0"/>
              </a:spcBef>
              <a:spcAft>
                <a:spcPts val="0"/>
              </a:spcAft>
              <a:buClr>
                <a:schemeClr val="accent2"/>
              </a:buClr>
              <a:buSzPts val="1100"/>
              <a:buChar char="●"/>
              <a:defRPr sz="1100">
                <a:solidFill>
                  <a:schemeClr val="accent2"/>
                </a:solidFill>
              </a:defRPr>
            </a:lvl7pPr>
            <a:lvl8pPr marL="3657600" lvl="7" indent="-298450" rtl="0">
              <a:spcBef>
                <a:spcPts val="0"/>
              </a:spcBef>
              <a:spcAft>
                <a:spcPts val="0"/>
              </a:spcAft>
              <a:buClr>
                <a:schemeClr val="accent2"/>
              </a:buClr>
              <a:buSzPts val="1100"/>
              <a:buChar char="○"/>
              <a:defRPr sz="1100">
                <a:solidFill>
                  <a:schemeClr val="accent2"/>
                </a:solidFill>
              </a:defRPr>
            </a:lvl8pPr>
            <a:lvl9pPr marL="4114800" lvl="8" indent="-298450" rtl="0">
              <a:spcBef>
                <a:spcPts val="0"/>
              </a:spcBef>
              <a:spcAft>
                <a:spcPts val="0"/>
              </a:spcAft>
              <a:buClr>
                <a:schemeClr val="accent2"/>
              </a:buClr>
              <a:buSzPts val="1100"/>
              <a:buChar char="■"/>
              <a:defRPr sz="1100">
                <a:solidFill>
                  <a:schemeClr val="accent2"/>
                </a:solidFill>
              </a:defRPr>
            </a:lvl9pPr>
          </a:lstStyle>
          <a:p>
            <a:pPr lvl="0"/>
            <a:r>
              <a:rPr lang="nb-NO"/>
              <a:t>Klikk for å redigere tekststiler i malen</a:t>
            </a:r>
          </a:p>
        </p:txBody>
      </p:sp>
    </p:spTree>
    <p:extLst>
      <p:ext uri="{BB962C8B-B14F-4D97-AF65-F5344CB8AC3E}">
        <p14:creationId xmlns:p14="http://schemas.microsoft.com/office/powerpoint/2010/main" val="828306729"/>
      </p:ext>
    </p:extLst>
  </p:cSld>
  <p:clrMapOvr>
    <a:masterClrMapping/>
  </p:clrMapOvr>
  <p:extLst>
    <p:ext uri="{DCECCB84-F9BA-43D5-87BE-67443E8EF086}">
      <p15:sldGuideLst xmlns:p15="http://schemas.microsoft.com/office/powerpoint/2012/main">
        <p15:guide id="1" pos="3173">
          <p15:clr>
            <a:srgbClr val="FA7B17"/>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om med overskrift">
    <p:spTree>
      <p:nvGrpSpPr>
        <p:cNvPr id="1" name=""/>
        <p:cNvGrpSpPr/>
        <p:nvPr/>
      </p:nvGrpSpPr>
      <p:grpSpPr>
        <a:xfrm>
          <a:off x="0" y="0"/>
          <a:ext cx="0" cy="0"/>
          <a:chOff x="0" y="0"/>
          <a:chExt cx="0" cy="0"/>
        </a:xfrm>
      </p:grpSpPr>
      <p:sp>
        <p:nvSpPr>
          <p:cNvPr id="4" name="Google Shape;76;p12">
            <a:extLst>
              <a:ext uri="{FF2B5EF4-FFF2-40B4-BE49-F238E27FC236}">
                <a16:creationId xmlns:a16="http://schemas.microsoft.com/office/drawing/2014/main" id="{22040B22-10E5-B84F-BB3C-AE0E4C5F6638}"/>
              </a:ext>
            </a:extLst>
          </p:cNvPr>
          <p:cNvSpPr txBox="1">
            <a:spLocks noGrp="1"/>
          </p:cNvSpPr>
          <p:nvPr>
            <p:ph type="title"/>
          </p:nvPr>
        </p:nvSpPr>
        <p:spPr>
          <a:xfrm>
            <a:off x="534375" y="412000"/>
            <a:ext cx="8075100" cy="5748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a:lvl1pPr>
            <a:lvl2pPr lvl="1" algn="ctr" rtl="0">
              <a:spcBef>
                <a:spcPts val="0"/>
              </a:spcBef>
              <a:spcAft>
                <a:spcPts val="0"/>
              </a:spcAft>
              <a:buSzPts val="2800"/>
              <a:buNone/>
              <a:defRPr>
                <a:latin typeface="Open Sans"/>
                <a:ea typeface="Open Sans"/>
                <a:cs typeface="Open Sans"/>
                <a:sym typeface="Open Sans"/>
              </a:defRPr>
            </a:lvl2pPr>
            <a:lvl3pPr lvl="2" algn="ctr" rtl="0">
              <a:spcBef>
                <a:spcPts val="0"/>
              </a:spcBef>
              <a:spcAft>
                <a:spcPts val="0"/>
              </a:spcAft>
              <a:buSzPts val="2800"/>
              <a:buNone/>
              <a:defRPr>
                <a:latin typeface="Open Sans"/>
                <a:ea typeface="Open Sans"/>
                <a:cs typeface="Open Sans"/>
                <a:sym typeface="Open Sans"/>
              </a:defRPr>
            </a:lvl3pPr>
            <a:lvl4pPr lvl="3" algn="ctr" rtl="0">
              <a:spcBef>
                <a:spcPts val="0"/>
              </a:spcBef>
              <a:spcAft>
                <a:spcPts val="0"/>
              </a:spcAft>
              <a:buSzPts val="2800"/>
              <a:buNone/>
              <a:defRPr>
                <a:latin typeface="Open Sans"/>
                <a:ea typeface="Open Sans"/>
                <a:cs typeface="Open Sans"/>
                <a:sym typeface="Open Sans"/>
              </a:defRPr>
            </a:lvl4pPr>
            <a:lvl5pPr lvl="4" algn="ctr" rtl="0">
              <a:spcBef>
                <a:spcPts val="0"/>
              </a:spcBef>
              <a:spcAft>
                <a:spcPts val="0"/>
              </a:spcAft>
              <a:buSzPts val="2800"/>
              <a:buNone/>
              <a:defRPr>
                <a:latin typeface="Open Sans"/>
                <a:ea typeface="Open Sans"/>
                <a:cs typeface="Open Sans"/>
                <a:sym typeface="Open Sans"/>
              </a:defRPr>
            </a:lvl5pPr>
            <a:lvl6pPr lvl="5" algn="ctr" rtl="0">
              <a:spcBef>
                <a:spcPts val="0"/>
              </a:spcBef>
              <a:spcAft>
                <a:spcPts val="0"/>
              </a:spcAft>
              <a:buSzPts val="2800"/>
              <a:buNone/>
              <a:defRPr>
                <a:latin typeface="Open Sans"/>
                <a:ea typeface="Open Sans"/>
                <a:cs typeface="Open Sans"/>
                <a:sym typeface="Open Sans"/>
              </a:defRPr>
            </a:lvl6pPr>
            <a:lvl7pPr lvl="6" algn="ctr" rtl="0">
              <a:spcBef>
                <a:spcPts val="0"/>
              </a:spcBef>
              <a:spcAft>
                <a:spcPts val="0"/>
              </a:spcAft>
              <a:buSzPts val="2800"/>
              <a:buNone/>
              <a:defRPr>
                <a:latin typeface="Open Sans"/>
                <a:ea typeface="Open Sans"/>
                <a:cs typeface="Open Sans"/>
                <a:sym typeface="Open Sans"/>
              </a:defRPr>
            </a:lvl7pPr>
            <a:lvl8pPr lvl="7" algn="ctr" rtl="0">
              <a:spcBef>
                <a:spcPts val="0"/>
              </a:spcBef>
              <a:spcAft>
                <a:spcPts val="0"/>
              </a:spcAft>
              <a:buSzPts val="2800"/>
              <a:buNone/>
              <a:defRPr>
                <a:latin typeface="Open Sans"/>
                <a:ea typeface="Open Sans"/>
                <a:cs typeface="Open Sans"/>
                <a:sym typeface="Open Sans"/>
              </a:defRPr>
            </a:lvl8pPr>
            <a:lvl9pPr lvl="8" algn="ctr" rtl="0">
              <a:spcBef>
                <a:spcPts val="0"/>
              </a:spcBef>
              <a:spcAft>
                <a:spcPts val="0"/>
              </a:spcAft>
              <a:buSzPts val="2800"/>
              <a:buNone/>
              <a:defRPr>
                <a:latin typeface="Open Sans"/>
                <a:ea typeface="Open Sans"/>
                <a:cs typeface="Open Sans"/>
                <a:sym typeface="Open Sans"/>
              </a:defRPr>
            </a:lvl9pPr>
          </a:lstStyle>
          <a:p>
            <a:r>
              <a:rPr lang="nb-NO"/>
              <a:t>Klikk for å redigere tittelstil</a:t>
            </a:r>
            <a:endParaRPr/>
          </a:p>
        </p:txBody>
      </p:sp>
      <p:sp>
        <p:nvSpPr>
          <p:cNvPr id="5" name="Google Shape;77;p12">
            <a:extLst>
              <a:ext uri="{FF2B5EF4-FFF2-40B4-BE49-F238E27FC236}">
                <a16:creationId xmlns:a16="http://schemas.microsoft.com/office/drawing/2014/main" id="{6FB68313-3985-B44B-9EDC-0A92E0B2772D}"/>
              </a:ext>
            </a:extLst>
          </p:cNvPr>
          <p:cNvSpPr/>
          <p:nvPr userDrawn="1"/>
        </p:nvSpPr>
        <p:spPr>
          <a:xfrm>
            <a:off x="4381500" y="1036676"/>
            <a:ext cx="381381" cy="19069"/>
          </a:xfrm>
          <a:custGeom>
            <a:avLst/>
            <a:gdLst/>
            <a:ahLst/>
            <a:cxnLst/>
            <a:rect l="l" t="t" r="r" b="b"/>
            <a:pathLst>
              <a:path w="838200" h="41910" extrusionOk="0">
                <a:moveTo>
                  <a:pt x="837670" y="0"/>
                </a:moveTo>
                <a:lnTo>
                  <a:pt x="0" y="0"/>
                </a:lnTo>
                <a:lnTo>
                  <a:pt x="0" y="41883"/>
                </a:lnTo>
                <a:lnTo>
                  <a:pt x="837670" y="41883"/>
                </a:lnTo>
                <a:lnTo>
                  <a:pt x="837670" y="0"/>
                </a:lnTo>
                <a:close/>
              </a:path>
            </a:pathLst>
          </a:custGeom>
          <a:solidFill>
            <a:srgbClr val="F0AD3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sp>
        <p:nvSpPr>
          <p:cNvPr id="6" name="Google Shape;78;p12">
            <a:extLst>
              <a:ext uri="{FF2B5EF4-FFF2-40B4-BE49-F238E27FC236}">
                <a16:creationId xmlns:a16="http://schemas.microsoft.com/office/drawing/2014/main" id="{103A74F2-413E-6745-A659-C7A72EF0C78A}"/>
              </a:ext>
            </a:extLst>
          </p:cNvPr>
          <p:cNvSpPr txBox="1">
            <a:spLocks noGrp="1"/>
          </p:cNvSpPr>
          <p:nvPr>
            <p:ph type="subTitle" idx="1"/>
          </p:nvPr>
        </p:nvSpPr>
        <p:spPr>
          <a:xfrm>
            <a:off x="1946550" y="1116000"/>
            <a:ext cx="5250900" cy="5202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rgbClr val="5B666F"/>
              </a:buClr>
              <a:buSzPts val="1000"/>
              <a:buNone/>
              <a:defRPr sz="1000">
                <a:solidFill>
                  <a:srgbClr val="5B666F"/>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r>
              <a:rPr lang="nb-NO"/>
              <a:t>Klikk for å redigere undertittelstil i malen</a:t>
            </a:r>
            <a:endParaRPr/>
          </a:p>
        </p:txBody>
      </p:sp>
    </p:spTree>
    <p:extLst>
      <p:ext uri="{BB962C8B-B14F-4D97-AF65-F5344CB8AC3E}">
        <p14:creationId xmlns:p14="http://schemas.microsoft.com/office/powerpoint/2010/main" val="6100475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akk for i dag">
    <p:bg>
      <p:bgPr>
        <a:solidFill>
          <a:srgbClr val="2D7C81"/>
        </a:solidFill>
        <a:effectLst/>
      </p:bgPr>
    </p:bg>
    <p:spTree>
      <p:nvGrpSpPr>
        <p:cNvPr id="1" name=""/>
        <p:cNvGrpSpPr/>
        <p:nvPr/>
      </p:nvGrpSpPr>
      <p:grpSpPr>
        <a:xfrm>
          <a:off x="0" y="0"/>
          <a:ext cx="0" cy="0"/>
          <a:chOff x="0" y="0"/>
          <a:chExt cx="0" cy="0"/>
        </a:xfrm>
      </p:grpSpPr>
      <p:sp>
        <p:nvSpPr>
          <p:cNvPr id="4" name="Plassholder for bilde 2">
            <a:extLst>
              <a:ext uri="{FF2B5EF4-FFF2-40B4-BE49-F238E27FC236}">
                <a16:creationId xmlns:a16="http://schemas.microsoft.com/office/drawing/2014/main" id="{E6E88A82-BB71-0642-8E10-A5DE3D3AD507}"/>
              </a:ext>
            </a:extLst>
          </p:cNvPr>
          <p:cNvSpPr>
            <a:spLocks noGrp="1"/>
          </p:cNvSpPr>
          <p:nvPr>
            <p:ph type="pic" sz="quarter" idx="10"/>
          </p:nvPr>
        </p:nvSpPr>
        <p:spPr>
          <a:xfrm>
            <a:off x="0" y="0"/>
            <a:ext cx="9144000" cy="5143500"/>
          </a:xfrm>
        </p:spPr>
        <p:txBody>
          <a:bodyPr/>
          <a:lstStyle>
            <a:lvl1pPr marL="114300" indent="0">
              <a:buNone/>
              <a:defRPr/>
            </a:lvl1pPr>
          </a:lstStyle>
          <a:p>
            <a:r>
              <a:rPr lang="nb-NO"/>
              <a:t>Klikk på ikonet for å legge til et bilde</a:t>
            </a:r>
          </a:p>
        </p:txBody>
      </p:sp>
      <p:pic>
        <p:nvPicPr>
          <p:cNvPr id="6" name="Google Shape;16;p3">
            <a:extLst>
              <a:ext uri="{FF2B5EF4-FFF2-40B4-BE49-F238E27FC236}">
                <a16:creationId xmlns:a16="http://schemas.microsoft.com/office/drawing/2014/main" id="{063D3FDA-4A37-6D4D-BE18-266237BDE162}"/>
              </a:ext>
            </a:extLst>
          </p:cNvPr>
          <p:cNvPicPr preferRelativeResize="0"/>
          <p:nvPr userDrawn="1"/>
        </p:nvPicPr>
        <p:blipFill rotWithShape="1">
          <a:blip r:embed="rId2">
            <a:alphaModFix/>
          </a:blip>
          <a:srcRect/>
          <a:stretch/>
        </p:blipFill>
        <p:spPr>
          <a:xfrm>
            <a:off x="3640727" y="4590769"/>
            <a:ext cx="1862546" cy="324978"/>
          </a:xfrm>
          <a:prstGeom prst="rect">
            <a:avLst/>
          </a:prstGeom>
          <a:noFill/>
          <a:ln>
            <a:noFill/>
          </a:ln>
        </p:spPr>
      </p:pic>
      <p:sp>
        <p:nvSpPr>
          <p:cNvPr id="7" name="Google Shape;17;p3">
            <a:extLst>
              <a:ext uri="{FF2B5EF4-FFF2-40B4-BE49-F238E27FC236}">
                <a16:creationId xmlns:a16="http://schemas.microsoft.com/office/drawing/2014/main" id="{547B545A-B96A-3040-A64F-5B110111BDDB}"/>
              </a:ext>
            </a:extLst>
          </p:cNvPr>
          <p:cNvSpPr/>
          <p:nvPr userDrawn="1"/>
        </p:nvSpPr>
        <p:spPr>
          <a:xfrm>
            <a:off x="4381186" y="3038257"/>
            <a:ext cx="381381" cy="19069"/>
          </a:xfrm>
          <a:custGeom>
            <a:avLst/>
            <a:gdLst/>
            <a:ahLst/>
            <a:cxnLst/>
            <a:rect l="l" t="t" r="r" b="b"/>
            <a:pathLst>
              <a:path w="838200" h="41909" extrusionOk="0">
                <a:moveTo>
                  <a:pt x="837670" y="0"/>
                </a:moveTo>
                <a:lnTo>
                  <a:pt x="0" y="0"/>
                </a:lnTo>
                <a:lnTo>
                  <a:pt x="0" y="41883"/>
                </a:lnTo>
                <a:lnTo>
                  <a:pt x="837670" y="41883"/>
                </a:lnTo>
                <a:lnTo>
                  <a:pt x="837670" y="0"/>
                </a:lnTo>
                <a:close/>
              </a:path>
            </a:pathLst>
          </a:custGeom>
          <a:solidFill>
            <a:srgbClr val="F0AD3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sp>
        <p:nvSpPr>
          <p:cNvPr id="8" name="Google Shape;14;p3">
            <a:extLst>
              <a:ext uri="{FF2B5EF4-FFF2-40B4-BE49-F238E27FC236}">
                <a16:creationId xmlns:a16="http://schemas.microsoft.com/office/drawing/2014/main" id="{E32A3D5C-9893-6A43-9B40-28655795BA5D}"/>
              </a:ext>
            </a:extLst>
          </p:cNvPr>
          <p:cNvSpPr txBox="1">
            <a:spLocks/>
          </p:cNvSpPr>
          <p:nvPr userDrawn="1"/>
        </p:nvSpPr>
        <p:spPr>
          <a:xfrm>
            <a:off x="1332000" y="1922250"/>
            <a:ext cx="6480000" cy="841800"/>
          </a:xfrm>
          <a:prstGeom prst="rect">
            <a:avLst/>
          </a:prstGeom>
          <a:noFill/>
          <a:ln>
            <a:noFill/>
          </a:ln>
        </p:spPr>
        <p:txBody>
          <a:bodyPr spcFirstLastPara="1" wrap="square" lIns="91425" tIns="91425" rIns="91425" bIns="91425" anchor="b" anchorCtr="0">
            <a:norm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lt1"/>
              </a:buClr>
              <a:buSzPts val="3600"/>
              <a:buFont typeface="Titillium Web"/>
              <a:buNone/>
              <a:defRPr sz="3600" b="1" i="0" u="none" strike="noStrike" cap="none">
                <a:solidFill>
                  <a:schemeClr val="lt1"/>
                </a:solidFill>
                <a:latin typeface="Titillium Web"/>
                <a:ea typeface="Titillium Web"/>
                <a:cs typeface="Titillium Web"/>
                <a:sym typeface="Titillium Web"/>
              </a:defRPr>
            </a:lvl1pPr>
            <a:lvl2pPr marR="0" lvl="1" algn="ctr" rtl="0" eaLnBrk="1" hangingPunct="1">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2pPr>
            <a:lvl3pPr marR="0" lvl="2" algn="ctr" rtl="0" eaLnBrk="1" hangingPunct="1">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3pPr>
            <a:lvl4pPr marR="0" lvl="3" algn="ctr" rtl="0" eaLnBrk="1" hangingPunct="1">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4pPr>
            <a:lvl5pPr marR="0" lvl="4" algn="ctr" rtl="0" eaLnBrk="1" hangingPunct="1">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5pPr>
            <a:lvl6pPr marR="0" lvl="5" algn="ctr" rtl="0" eaLnBrk="1" hangingPunct="1">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6pPr>
            <a:lvl7pPr marR="0" lvl="6" algn="ctr" rtl="0" eaLnBrk="1" hangingPunct="1">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7pPr>
            <a:lvl8pPr marR="0" lvl="7" algn="ctr" rtl="0" eaLnBrk="1" hangingPunct="1">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8pPr>
            <a:lvl9pPr marR="0" lvl="8" algn="ctr" rtl="0" eaLnBrk="1" hangingPunct="1">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9pPr>
          </a:lstStyle>
          <a:p>
            <a:r>
              <a:rPr lang="nb-NO"/>
              <a:t>Takk for i dag</a:t>
            </a:r>
          </a:p>
        </p:txBody>
      </p:sp>
    </p:spTree>
    <p:extLst>
      <p:ext uri="{BB962C8B-B14F-4D97-AF65-F5344CB8AC3E}">
        <p14:creationId xmlns:p14="http://schemas.microsoft.com/office/powerpoint/2010/main" val="7970196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itat">
    <p:bg>
      <p:bgPr>
        <a:solidFill>
          <a:srgbClr val="2D7C81"/>
        </a:solidFill>
        <a:effectLst/>
      </p:bgPr>
    </p:bg>
    <p:spTree>
      <p:nvGrpSpPr>
        <p:cNvPr id="1" name=""/>
        <p:cNvGrpSpPr/>
        <p:nvPr/>
      </p:nvGrpSpPr>
      <p:grpSpPr>
        <a:xfrm>
          <a:off x="0" y="0"/>
          <a:ext cx="0" cy="0"/>
          <a:chOff x="0" y="0"/>
          <a:chExt cx="0" cy="0"/>
        </a:xfrm>
      </p:grpSpPr>
      <p:sp>
        <p:nvSpPr>
          <p:cNvPr id="4" name="Plassholder for bilde 2">
            <a:extLst>
              <a:ext uri="{FF2B5EF4-FFF2-40B4-BE49-F238E27FC236}">
                <a16:creationId xmlns:a16="http://schemas.microsoft.com/office/drawing/2014/main" id="{5F1F76BC-2011-984B-9AF0-465FA4BF2996}"/>
              </a:ext>
            </a:extLst>
          </p:cNvPr>
          <p:cNvSpPr>
            <a:spLocks noGrp="1"/>
          </p:cNvSpPr>
          <p:nvPr>
            <p:ph type="pic" sz="quarter" idx="10"/>
          </p:nvPr>
        </p:nvSpPr>
        <p:spPr>
          <a:xfrm>
            <a:off x="0" y="0"/>
            <a:ext cx="9144000" cy="5143500"/>
          </a:xfrm>
        </p:spPr>
        <p:txBody>
          <a:bodyPr/>
          <a:lstStyle>
            <a:lvl1pPr marL="114300" indent="0">
              <a:buNone/>
              <a:defRPr/>
            </a:lvl1pPr>
          </a:lstStyle>
          <a:p>
            <a:r>
              <a:rPr lang="nb-NO"/>
              <a:t>Klikk på ikonet for å legge til et bilde</a:t>
            </a:r>
          </a:p>
        </p:txBody>
      </p:sp>
      <p:sp>
        <p:nvSpPr>
          <p:cNvPr id="5" name="Plassholder for tekst 3">
            <a:extLst>
              <a:ext uri="{FF2B5EF4-FFF2-40B4-BE49-F238E27FC236}">
                <a16:creationId xmlns:a16="http://schemas.microsoft.com/office/drawing/2014/main" id="{16420242-8CF4-1545-B79B-5BC05412BDDB}"/>
              </a:ext>
            </a:extLst>
          </p:cNvPr>
          <p:cNvSpPr>
            <a:spLocks noGrp="1"/>
          </p:cNvSpPr>
          <p:nvPr>
            <p:ph type="body" sz="quarter" idx="11"/>
          </p:nvPr>
        </p:nvSpPr>
        <p:spPr>
          <a:xfrm>
            <a:off x="1343962" y="892969"/>
            <a:ext cx="6456076" cy="3357562"/>
          </a:xfrm>
        </p:spPr>
        <p:txBody>
          <a:bodyPr anchor="ctr">
            <a:normAutofit/>
          </a:bodyPr>
          <a:lstStyle>
            <a:lvl1pPr marL="114300" indent="0" algn="ctr" rtl="0">
              <a:lnSpc>
                <a:spcPct val="150000"/>
              </a:lnSpc>
              <a:buFontTx/>
              <a:buNone/>
              <a:defRPr lang="nb-NO" sz="2400" b="1" i="1" u="none" strike="noStrike" smtClean="0">
                <a:solidFill>
                  <a:schemeClr val="bg1"/>
                </a:solidFill>
                <a:effectLst/>
              </a:defRPr>
            </a:lvl1pPr>
          </a:lstStyle>
          <a:p>
            <a:pPr lvl="0" rtl="0"/>
            <a:r>
              <a:rPr lang="nb-NO" b="0">
                <a:effectLst/>
              </a:rPr>
              <a:t>Klikk for å redigere tekststiler i malen</a:t>
            </a:r>
          </a:p>
        </p:txBody>
      </p:sp>
      <p:grpSp>
        <p:nvGrpSpPr>
          <p:cNvPr id="6" name="Gruppe 5">
            <a:extLst>
              <a:ext uri="{FF2B5EF4-FFF2-40B4-BE49-F238E27FC236}">
                <a16:creationId xmlns:a16="http://schemas.microsoft.com/office/drawing/2014/main" id="{FDAC3FFF-A37E-E343-B50F-501FD8EC4042}"/>
              </a:ext>
            </a:extLst>
          </p:cNvPr>
          <p:cNvGrpSpPr/>
          <p:nvPr userDrawn="1"/>
        </p:nvGrpSpPr>
        <p:grpSpPr>
          <a:xfrm>
            <a:off x="863612" y="845803"/>
            <a:ext cx="7416777" cy="3451894"/>
            <a:chOff x="899591" y="841318"/>
            <a:chExt cx="7416777" cy="3451894"/>
          </a:xfrm>
        </p:grpSpPr>
        <p:pic>
          <p:nvPicPr>
            <p:cNvPr id="7" name="Bilde 6" descr="Et bilde som inneholder tekst, utklipp&#10;&#10;Automatisk generert beskrivelse">
              <a:extLst>
                <a:ext uri="{FF2B5EF4-FFF2-40B4-BE49-F238E27FC236}">
                  <a16:creationId xmlns:a16="http://schemas.microsoft.com/office/drawing/2014/main" id="{6885FF70-D243-4E44-A84D-E682CC8991ED}"/>
                </a:ext>
              </a:extLst>
            </p:cNvPr>
            <p:cNvPicPr>
              <a:picLocks noChangeAspect="1"/>
            </p:cNvPicPr>
            <p:nvPr userDrawn="1"/>
          </p:nvPicPr>
          <p:blipFill>
            <a:blip r:embed="rId2"/>
            <a:stretch>
              <a:fillRect/>
            </a:stretch>
          </p:blipFill>
          <p:spPr>
            <a:xfrm>
              <a:off x="899591" y="841318"/>
              <a:ext cx="432000" cy="281302"/>
            </a:xfrm>
            <a:prstGeom prst="rect">
              <a:avLst/>
            </a:prstGeom>
          </p:spPr>
        </p:pic>
        <p:pic>
          <p:nvPicPr>
            <p:cNvPr id="8" name="Bilde 7" descr="Et bilde som inneholder tekst, utklipp&#10;&#10;Automatisk generert beskrivelse">
              <a:extLst>
                <a:ext uri="{FF2B5EF4-FFF2-40B4-BE49-F238E27FC236}">
                  <a16:creationId xmlns:a16="http://schemas.microsoft.com/office/drawing/2014/main" id="{191FFD1B-84AA-BF4E-B540-16512B14CCBE}"/>
                </a:ext>
              </a:extLst>
            </p:cNvPr>
            <p:cNvPicPr>
              <a:picLocks noChangeAspect="1"/>
            </p:cNvPicPr>
            <p:nvPr userDrawn="1"/>
          </p:nvPicPr>
          <p:blipFill>
            <a:blip r:embed="rId2"/>
            <a:stretch>
              <a:fillRect/>
            </a:stretch>
          </p:blipFill>
          <p:spPr>
            <a:xfrm>
              <a:off x="7884368" y="4011910"/>
              <a:ext cx="432000" cy="281302"/>
            </a:xfrm>
            <a:prstGeom prst="rect">
              <a:avLst/>
            </a:prstGeom>
          </p:spPr>
        </p:pic>
      </p:grpSp>
    </p:spTree>
    <p:extLst>
      <p:ext uri="{BB962C8B-B14F-4D97-AF65-F5344CB8AC3E}">
        <p14:creationId xmlns:p14="http://schemas.microsoft.com/office/powerpoint/2010/main" val="7951024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kst på bilde">
    <p:bg>
      <p:bgPr>
        <a:solidFill>
          <a:srgbClr val="2D7C81"/>
        </a:solidFill>
        <a:effectLst/>
      </p:bgPr>
    </p:bg>
    <p:spTree>
      <p:nvGrpSpPr>
        <p:cNvPr id="1" name=""/>
        <p:cNvGrpSpPr/>
        <p:nvPr/>
      </p:nvGrpSpPr>
      <p:grpSpPr>
        <a:xfrm>
          <a:off x="0" y="0"/>
          <a:ext cx="0" cy="0"/>
          <a:chOff x="0" y="0"/>
          <a:chExt cx="0" cy="0"/>
        </a:xfrm>
      </p:grpSpPr>
      <p:sp>
        <p:nvSpPr>
          <p:cNvPr id="4" name="Plassholder for bilde 2">
            <a:extLst>
              <a:ext uri="{FF2B5EF4-FFF2-40B4-BE49-F238E27FC236}">
                <a16:creationId xmlns:a16="http://schemas.microsoft.com/office/drawing/2014/main" id="{B0CDD0C4-5EC0-7742-92B7-79408924D6EE}"/>
              </a:ext>
            </a:extLst>
          </p:cNvPr>
          <p:cNvSpPr>
            <a:spLocks noGrp="1"/>
          </p:cNvSpPr>
          <p:nvPr>
            <p:ph type="pic" sz="quarter" idx="10"/>
          </p:nvPr>
        </p:nvSpPr>
        <p:spPr>
          <a:xfrm>
            <a:off x="0" y="0"/>
            <a:ext cx="9144000" cy="5143500"/>
          </a:xfrm>
        </p:spPr>
        <p:txBody>
          <a:bodyPr/>
          <a:lstStyle>
            <a:lvl1pPr marL="114300" indent="0">
              <a:buNone/>
              <a:defRPr/>
            </a:lvl1pPr>
          </a:lstStyle>
          <a:p>
            <a:r>
              <a:rPr lang="nb-NO"/>
              <a:t>Klikk på ikonet for å legge til et bilde</a:t>
            </a:r>
          </a:p>
        </p:txBody>
      </p:sp>
      <p:sp>
        <p:nvSpPr>
          <p:cNvPr id="5" name="Plassholder for tekst 3">
            <a:extLst>
              <a:ext uri="{FF2B5EF4-FFF2-40B4-BE49-F238E27FC236}">
                <a16:creationId xmlns:a16="http://schemas.microsoft.com/office/drawing/2014/main" id="{BC9C219A-448F-194F-9AC9-C64192625D1A}"/>
              </a:ext>
            </a:extLst>
          </p:cNvPr>
          <p:cNvSpPr>
            <a:spLocks noGrp="1"/>
          </p:cNvSpPr>
          <p:nvPr>
            <p:ph type="body" sz="quarter" idx="11"/>
          </p:nvPr>
        </p:nvSpPr>
        <p:spPr>
          <a:xfrm>
            <a:off x="1755416" y="892969"/>
            <a:ext cx="5633169" cy="3357562"/>
          </a:xfrm>
        </p:spPr>
        <p:txBody>
          <a:bodyPr anchor="ctr"/>
          <a:lstStyle>
            <a:lvl1pPr marL="114300" indent="0" algn="ctr" rtl="0">
              <a:buFontTx/>
              <a:buNone/>
              <a:defRPr lang="nb-NO" sz="1500" b="1" i="0" u="none" strike="noStrike" smtClean="0">
                <a:solidFill>
                  <a:schemeClr val="bg1"/>
                </a:solidFill>
                <a:effectLst/>
              </a:defRPr>
            </a:lvl1pPr>
          </a:lstStyle>
          <a:p>
            <a:pPr lvl="0" rtl="0"/>
            <a:r>
              <a:rPr lang="nb-NO" b="0">
                <a:effectLst/>
              </a:rPr>
              <a:t>Klikk for å redigere tekststiler i malen</a:t>
            </a:r>
          </a:p>
        </p:txBody>
      </p:sp>
      <p:pic>
        <p:nvPicPr>
          <p:cNvPr id="6" name="Google Shape;16;p3">
            <a:extLst>
              <a:ext uri="{FF2B5EF4-FFF2-40B4-BE49-F238E27FC236}">
                <a16:creationId xmlns:a16="http://schemas.microsoft.com/office/drawing/2014/main" id="{A58CD93C-B3D0-C54A-8050-79F3FD5D7B65}"/>
              </a:ext>
            </a:extLst>
          </p:cNvPr>
          <p:cNvPicPr preferRelativeResize="0"/>
          <p:nvPr userDrawn="1"/>
        </p:nvPicPr>
        <p:blipFill rotWithShape="1">
          <a:blip r:embed="rId2">
            <a:alphaModFix/>
          </a:blip>
          <a:srcRect/>
          <a:stretch/>
        </p:blipFill>
        <p:spPr>
          <a:xfrm>
            <a:off x="3640727" y="4590769"/>
            <a:ext cx="1862546" cy="324978"/>
          </a:xfrm>
          <a:prstGeom prst="rect">
            <a:avLst/>
          </a:prstGeom>
          <a:noFill/>
          <a:ln>
            <a:noFill/>
          </a:ln>
        </p:spPr>
      </p:pic>
    </p:spTree>
    <p:extLst>
      <p:ext uri="{BB962C8B-B14F-4D97-AF65-F5344CB8AC3E}">
        <p14:creationId xmlns:p14="http://schemas.microsoft.com/office/powerpoint/2010/main" val="25590025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p:cSld name="Tittel og innhold">
    <p:spTree>
      <p:nvGrpSpPr>
        <p:cNvPr id="1" name="Shape 17"/>
        <p:cNvGrpSpPr/>
        <p:nvPr/>
      </p:nvGrpSpPr>
      <p:grpSpPr>
        <a:xfrm>
          <a:off x="0" y="0"/>
          <a:ext cx="0" cy="0"/>
          <a:chOff x="0" y="0"/>
          <a:chExt cx="0" cy="0"/>
        </a:xfrm>
      </p:grpSpPr>
      <p:sp>
        <p:nvSpPr>
          <p:cNvPr id="18" name="Google Shape;18;p34"/>
          <p:cNvSpPr txBox="1">
            <a:spLocks noGrp="1"/>
          </p:cNvSpPr>
          <p:nvPr>
            <p:ph type="title"/>
          </p:nvPr>
        </p:nvSpPr>
        <p:spPr>
          <a:xfrm>
            <a:off x="3045992" y="2290183"/>
            <a:ext cx="3051900" cy="5832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600"/>
              <a:buNone/>
              <a:defRPr sz="3800" b="1" i="0">
                <a:solidFill>
                  <a:schemeClr val="lt1"/>
                </a:solidFill>
                <a:latin typeface="Arial"/>
                <a:ea typeface="Arial"/>
                <a:cs typeface="Arial"/>
                <a:sym typeface="Arial"/>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a:r>
              <a:rPr lang="nb-NO"/>
              <a:t>Klikk for å redigere tittelstil</a:t>
            </a:r>
            <a:endParaRPr/>
          </a:p>
        </p:txBody>
      </p:sp>
      <p:sp>
        <p:nvSpPr>
          <p:cNvPr id="19" name="Google Shape;19;p34"/>
          <p:cNvSpPr txBox="1">
            <a:spLocks noGrp="1"/>
          </p:cNvSpPr>
          <p:nvPr>
            <p:ph type="body" idx="1"/>
          </p:nvPr>
        </p:nvSpPr>
        <p:spPr>
          <a:xfrm>
            <a:off x="1733608" y="1747916"/>
            <a:ext cx="5673900" cy="2286000"/>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600"/>
              <a:buNone/>
              <a:defRPr sz="14900" b="1" i="0">
                <a:solidFill>
                  <a:schemeClr val="dk1"/>
                </a:solidFill>
                <a:latin typeface="Arial"/>
                <a:ea typeface="Arial"/>
                <a:cs typeface="Arial"/>
                <a:sym typeface="Arial"/>
              </a:defRPr>
            </a:lvl1pPr>
            <a:lvl2pPr marL="914400" lvl="1" indent="-228600" algn="l">
              <a:lnSpc>
                <a:spcPct val="100000"/>
              </a:lnSpc>
              <a:spcBef>
                <a:spcPts val="0"/>
              </a:spcBef>
              <a:spcAft>
                <a:spcPts val="0"/>
              </a:spcAft>
              <a:buSzPts val="600"/>
              <a:buNone/>
              <a:defRPr/>
            </a:lvl2pPr>
            <a:lvl3pPr marL="1371600" lvl="2" indent="-228600" algn="l">
              <a:lnSpc>
                <a:spcPct val="100000"/>
              </a:lnSpc>
              <a:spcBef>
                <a:spcPts val="0"/>
              </a:spcBef>
              <a:spcAft>
                <a:spcPts val="0"/>
              </a:spcAft>
              <a:buSzPts val="600"/>
              <a:buNone/>
              <a:defRPr/>
            </a:lvl3pPr>
            <a:lvl4pPr marL="1828800" lvl="3" indent="-228600" algn="l">
              <a:lnSpc>
                <a:spcPct val="100000"/>
              </a:lnSpc>
              <a:spcBef>
                <a:spcPts val="0"/>
              </a:spcBef>
              <a:spcAft>
                <a:spcPts val="0"/>
              </a:spcAft>
              <a:buSzPts val="600"/>
              <a:buNone/>
              <a:defRPr/>
            </a:lvl4pPr>
            <a:lvl5pPr marL="2286000" lvl="4" indent="-228600" algn="l">
              <a:lnSpc>
                <a:spcPct val="100000"/>
              </a:lnSpc>
              <a:spcBef>
                <a:spcPts val="0"/>
              </a:spcBef>
              <a:spcAft>
                <a:spcPts val="0"/>
              </a:spcAft>
              <a:buSzPts val="600"/>
              <a:buNone/>
              <a:defRPr/>
            </a:lvl5pPr>
            <a:lvl6pPr marL="2743200" lvl="5" indent="-228600" algn="l">
              <a:lnSpc>
                <a:spcPct val="100000"/>
              </a:lnSpc>
              <a:spcBef>
                <a:spcPts val="0"/>
              </a:spcBef>
              <a:spcAft>
                <a:spcPts val="0"/>
              </a:spcAft>
              <a:buSzPts val="600"/>
              <a:buNone/>
              <a:defRPr/>
            </a:lvl6pPr>
            <a:lvl7pPr marL="3200400" lvl="6" indent="-228600" algn="l">
              <a:lnSpc>
                <a:spcPct val="100000"/>
              </a:lnSpc>
              <a:spcBef>
                <a:spcPts val="0"/>
              </a:spcBef>
              <a:spcAft>
                <a:spcPts val="0"/>
              </a:spcAft>
              <a:buSzPts val="600"/>
              <a:buNone/>
              <a:defRPr/>
            </a:lvl7pPr>
            <a:lvl8pPr marL="3657600" lvl="7" indent="-228600" algn="l">
              <a:lnSpc>
                <a:spcPct val="100000"/>
              </a:lnSpc>
              <a:spcBef>
                <a:spcPts val="0"/>
              </a:spcBef>
              <a:spcAft>
                <a:spcPts val="0"/>
              </a:spcAft>
              <a:buSzPts val="600"/>
              <a:buNone/>
              <a:defRPr/>
            </a:lvl8pPr>
            <a:lvl9pPr marL="4114800" lvl="8" indent="-228600" algn="l">
              <a:lnSpc>
                <a:spcPct val="100000"/>
              </a:lnSpc>
              <a:spcBef>
                <a:spcPts val="0"/>
              </a:spcBef>
              <a:spcAft>
                <a:spcPts val="0"/>
              </a:spcAft>
              <a:buSzPts val="600"/>
              <a:buNone/>
              <a:defRPr/>
            </a:lvl9pPr>
          </a:lstStyle>
          <a:p>
            <a:pPr lvl="0"/>
            <a:r>
              <a:rPr lang="nb-NO"/>
              <a:t>Klikk for å redigere tekststiler i malen</a:t>
            </a:r>
          </a:p>
        </p:txBody>
      </p:sp>
      <p:sp>
        <p:nvSpPr>
          <p:cNvPr id="20" name="Google Shape;20;p34"/>
          <p:cNvSpPr txBox="1">
            <a:spLocks noGrp="1"/>
          </p:cNvSpPr>
          <p:nvPr>
            <p:ph type="ftr" idx="11"/>
          </p:nvPr>
        </p:nvSpPr>
        <p:spPr>
          <a:xfrm>
            <a:off x="3108960" y="4783455"/>
            <a:ext cx="2926200" cy="257100"/>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600"/>
              <a:buNone/>
              <a:defRPr>
                <a:solidFill>
                  <a:srgbClr val="888888"/>
                </a:solidFill>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a:endParaRPr/>
          </a:p>
        </p:txBody>
      </p:sp>
      <p:sp>
        <p:nvSpPr>
          <p:cNvPr id="21" name="Google Shape;21;p34"/>
          <p:cNvSpPr txBox="1">
            <a:spLocks noGrp="1"/>
          </p:cNvSpPr>
          <p:nvPr>
            <p:ph type="dt" idx="10"/>
          </p:nvPr>
        </p:nvSpPr>
        <p:spPr>
          <a:xfrm>
            <a:off x="457200" y="4783455"/>
            <a:ext cx="2103000" cy="2571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600"/>
              <a:buNone/>
              <a:defRPr>
                <a:solidFill>
                  <a:srgbClr val="888888"/>
                </a:solidFill>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a:endParaRPr/>
          </a:p>
        </p:txBody>
      </p:sp>
      <p:sp>
        <p:nvSpPr>
          <p:cNvPr id="22" name="Google Shape;22;p34"/>
          <p:cNvSpPr txBox="1">
            <a:spLocks noGrp="1"/>
          </p:cNvSpPr>
          <p:nvPr>
            <p:ph type="sldNum" idx="12"/>
          </p:nvPr>
        </p:nvSpPr>
        <p:spPr>
          <a:xfrm>
            <a:off x="6583681" y="4783455"/>
            <a:ext cx="2103000" cy="2571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287899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40"/>
        <p:cNvGrpSpPr/>
        <p:nvPr/>
      </p:nvGrpSpPr>
      <p:grpSpPr>
        <a:xfrm>
          <a:off x="0" y="0"/>
          <a:ext cx="0" cy="0"/>
          <a:chOff x="0" y="0"/>
          <a:chExt cx="0" cy="0"/>
        </a:xfrm>
      </p:grpSpPr>
      <p:sp>
        <p:nvSpPr>
          <p:cNvPr id="41" name="Google Shape;41;p35"/>
          <p:cNvSpPr txBox="1">
            <a:spLocks noGrp="1"/>
          </p:cNvSpPr>
          <p:nvPr>
            <p:ph type="title"/>
          </p:nvPr>
        </p:nvSpPr>
        <p:spPr>
          <a:xfrm>
            <a:off x="3045992" y="2290183"/>
            <a:ext cx="3051900" cy="5832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600"/>
              <a:buNone/>
              <a:defRPr sz="3800" b="1" i="0">
                <a:solidFill>
                  <a:schemeClr val="lt1"/>
                </a:solidFill>
                <a:latin typeface="Arial"/>
                <a:ea typeface="Arial"/>
                <a:cs typeface="Arial"/>
                <a:sym typeface="Arial"/>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a:endParaRPr/>
          </a:p>
        </p:txBody>
      </p:sp>
      <p:sp>
        <p:nvSpPr>
          <p:cNvPr id="42" name="Google Shape;42;p35"/>
          <p:cNvSpPr txBox="1">
            <a:spLocks noGrp="1"/>
          </p:cNvSpPr>
          <p:nvPr>
            <p:ph type="body" idx="1"/>
          </p:nvPr>
        </p:nvSpPr>
        <p:spPr>
          <a:xfrm>
            <a:off x="457200" y="1183005"/>
            <a:ext cx="3977700" cy="3394800"/>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600"/>
              <a:buNone/>
              <a:defRPr/>
            </a:lvl1pPr>
            <a:lvl2pPr marL="914400" lvl="1" indent="-228600" algn="l">
              <a:lnSpc>
                <a:spcPct val="100000"/>
              </a:lnSpc>
              <a:spcBef>
                <a:spcPts val="0"/>
              </a:spcBef>
              <a:spcAft>
                <a:spcPts val="0"/>
              </a:spcAft>
              <a:buSzPts val="600"/>
              <a:buNone/>
              <a:defRPr/>
            </a:lvl2pPr>
            <a:lvl3pPr marL="1371600" lvl="2" indent="-228600" algn="l">
              <a:lnSpc>
                <a:spcPct val="100000"/>
              </a:lnSpc>
              <a:spcBef>
                <a:spcPts val="0"/>
              </a:spcBef>
              <a:spcAft>
                <a:spcPts val="0"/>
              </a:spcAft>
              <a:buSzPts val="600"/>
              <a:buNone/>
              <a:defRPr/>
            </a:lvl3pPr>
            <a:lvl4pPr marL="1828800" lvl="3" indent="-228600" algn="l">
              <a:lnSpc>
                <a:spcPct val="100000"/>
              </a:lnSpc>
              <a:spcBef>
                <a:spcPts val="0"/>
              </a:spcBef>
              <a:spcAft>
                <a:spcPts val="0"/>
              </a:spcAft>
              <a:buSzPts val="600"/>
              <a:buNone/>
              <a:defRPr/>
            </a:lvl4pPr>
            <a:lvl5pPr marL="2286000" lvl="4" indent="-228600" algn="l">
              <a:lnSpc>
                <a:spcPct val="100000"/>
              </a:lnSpc>
              <a:spcBef>
                <a:spcPts val="0"/>
              </a:spcBef>
              <a:spcAft>
                <a:spcPts val="0"/>
              </a:spcAft>
              <a:buSzPts val="600"/>
              <a:buNone/>
              <a:defRPr/>
            </a:lvl5pPr>
            <a:lvl6pPr marL="2743200" lvl="5" indent="-228600" algn="l">
              <a:lnSpc>
                <a:spcPct val="100000"/>
              </a:lnSpc>
              <a:spcBef>
                <a:spcPts val="0"/>
              </a:spcBef>
              <a:spcAft>
                <a:spcPts val="0"/>
              </a:spcAft>
              <a:buSzPts val="600"/>
              <a:buNone/>
              <a:defRPr/>
            </a:lvl6pPr>
            <a:lvl7pPr marL="3200400" lvl="6" indent="-228600" algn="l">
              <a:lnSpc>
                <a:spcPct val="100000"/>
              </a:lnSpc>
              <a:spcBef>
                <a:spcPts val="0"/>
              </a:spcBef>
              <a:spcAft>
                <a:spcPts val="0"/>
              </a:spcAft>
              <a:buSzPts val="600"/>
              <a:buNone/>
              <a:defRPr/>
            </a:lvl7pPr>
            <a:lvl8pPr marL="3657600" lvl="7" indent="-228600" algn="l">
              <a:lnSpc>
                <a:spcPct val="100000"/>
              </a:lnSpc>
              <a:spcBef>
                <a:spcPts val="0"/>
              </a:spcBef>
              <a:spcAft>
                <a:spcPts val="0"/>
              </a:spcAft>
              <a:buSzPts val="600"/>
              <a:buNone/>
              <a:defRPr/>
            </a:lvl8pPr>
            <a:lvl9pPr marL="4114800" lvl="8" indent="-228600" algn="l">
              <a:lnSpc>
                <a:spcPct val="100000"/>
              </a:lnSpc>
              <a:spcBef>
                <a:spcPts val="0"/>
              </a:spcBef>
              <a:spcAft>
                <a:spcPts val="0"/>
              </a:spcAft>
              <a:buSzPts val="600"/>
              <a:buNone/>
              <a:defRPr/>
            </a:lvl9pPr>
          </a:lstStyle>
          <a:p>
            <a:endParaRPr/>
          </a:p>
        </p:txBody>
      </p:sp>
      <p:sp>
        <p:nvSpPr>
          <p:cNvPr id="43" name="Google Shape;43;p35"/>
          <p:cNvSpPr txBox="1">
            <a:spLocks noGrp="1"/>
          </p:cNvSpPr>
          <p:nvPr>
            <p:ph type="body" idx="2"/>
          </p:nvPr>
        </p:nvSpPr>
        <p:spPr>
          <a:xfrm>
            <a:off x="4709160" y="1183005"/>
            <a:ext cx="3977700" cy="3394800"/>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600"/>
              <a:buNone/>
              <a:defRPr/>
            </a:lvl1pPr>
            <a:lvl2pPr marL="914400" lvl="1" indent="-228600" algn="l">
              <a:lnSpc>
                <a:spcPct val="100000"/>
              </a:lnSpc>
              <a:spcBef>
                <a:spcPts val="0"/>
              </a:spcBef>
              <a:spcAft>
                <a:spcPts val="0"/>
              </a:spcAft>
              <a:buSzPts val="600"/>
              <a:buNone/>
              <a:defRPr/>
            </a:lvl2pPr>
            <a:lvl3pPr marL="1371600" lvl="2" indent="-228600" algn="l">
              <a:lnSpc>
                <a:spcPct val="100000"/>
              </a:lnSpc>
              <a:spcBef>
                <a:spcPts val="0"/>
              </a:spcBef>
              <a:spcAft>
                <a:spcPts val="0"/>
              </a:spcAft>
              <a:buSzPts val="600"/>
              <a:buNone/>
              <a:defRPr/>
            </a:lvl3pPr>
            <a:lvl4pPr marL="1828800" lvl="3" indent="-228600" algn="l">
              <a:lnSpc>
                <a:spcPct val="100000"/>
              </a:lnSpc>
              <a:spcBef>
                <a:spcPts val="0"/>
              </a:spcBef>
              <a:spcAft>
                <a:spcPts val="0"/>
              </a:spcAft>
              <a:buSzPts val="600"/>
              <a:buNone/>
              <a:defRPr/>
            </a:lvl4pPr>
            <a:lvl5pPr marL="2286000" lvl="4" indent="-228600" algn="l">
              <a:lnSpc>
                <a:spcPct val="100000"/>
              </a:lnSpc>
              <a:spcBef>
                <a:spcPts val="0"/>
              </a:spcBef>
              <a:spcAft>
                <a:spcPts val="0"/>
              </a:spcAft>
              <a:buSzPts val="600"/>
              <a:buNone/>
              <a:defRPr/>
            </a:lvl5pPr>
            <a:lvl6pPr marL="2743200" lvl="5" indent="-228600" algn="l">
              <a:lnSpc>
                <a:spcPct val="100000"/>
              </a:lnSpc>
              <a:spcBef>
                <a:spcPts val="0"/>
              </a:spcBef>
              <a:spcAft>
                <a:spcPts val="0"/>
              </a:spcAft>
              <a:buSzPts val="600"/>
              <a:buNone/>
              <a:defRPr/>
            </a:lvl6pPr>
            <a:lvl7pPr marL="3200400" lvl="6" indent="-228600" algn="l">
              <a:lnSpc>
                <a:spcPct val="100000"/>
              </a:lnSpc>
              <a:spcBef>
                <a:spcPts val="0"/>
              </a:spcBef>
              <a:spcAft>
                <a:spcPts val="0"/>
              </a:spcAft>
              <a:buSzPts val="600"/>
              <a:buNone/>
              <a:defRPr/>
            </a:lvl7pPr>
            <a:lvl8pPr marL="3657600" lvl="7" indent="-228600" algn="l">
              <a:lnSpc>
                <a:spcPct val="100000"/>
              </a:lnSpc>
              <a:spcBef>
                <a:spcPts val="0"/>
              </a:spcBef>
              <a:spcAft>
                <a:spcPts val="0"/>
              </a:spcAft>
              <a:buSzPts val="600"/>
              <a:buNone/>
              <a:defRPr/>
            </a:lvl8pPr>
            <a:lvl9pPr marL="4114800" lvl="8" indent="-228600" algn="l">
              <a:lnSpc>
                <a:spcPct val="100000"/>
              </a:lnSpc>
              <a:spcBef>
                <a:spcPts val="0"/>
              </a:spcBef>
              <a:spcAft>
                <a:spcPts val="0"/>
              </a:spcAft>
              <a:buSzPts val="600"/>
              <a:buNone/>
              <a:defRPr/>
            </a:lvl9pPr>
          </a:lstStyle>
          <a:p>
            <a:endParaRPr/>
          </a:p>
        </p:txBody>
      </p:sp>
      <p:sp>
        <p:nvSpPr>
          <p:cNvPr id="44" name="Google Shape;44;p35"/>
          <p:cNvSpPr txBox="1">
            <a:spLocks noGrp="1"/>
          </p:cNvSpPr>
          <p:nvPr>
            <p:ph type="ftr" idx="11"/>
          </p:nvPr>
        </p:nvSpPr>
        <p:spPr>
          <a:xfrm>
            <a:off x="3108960" y="4783455"/>
            <a:ext cx="2926200" cy="257100"/>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600"/>
              <a:buNone/>
              <a:defRPr>
                <a:solidFill>
                  <a:srgbClr val="888888"/>
                </a:solidFill>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a:endParaRPr/>
          </a:p>
        </p:txBody>
      </p:sp>
      <p:sp>
        <p:nvSpPr>
          <p:cNvPr id="45" name="Google Shape;45;p35"/>
          <p:cNvSpPr txBox="1">
            <a:spLocks noGrp="1"/>
          </p:cNvSpPr>
          <p:nvPr>
            <p:ph type="dt" idx="10"/>
          </p:nvPr>
        </p:nvSpPr>
        <p:spPr>
          <a:xfrm>
            <a:off x="457200" y="4783455"/>
            <a:ext cx="2103000" cy="2571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600"/>
              <a:buNone/>
              <a:defRPr>
                <a:solidFill>
                  <a:srgbClr val="888888"/>
                </a:solidFill>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a:endParaRPr/>
          </a:p>
        </p:txBody>
      </p:sp>
      <p:sp>
        <p:nvSpPr>
          <p:cNvPr id="46" name="Google Shape;46;p35"/>
          <p:cNvSpPr txBox="1">
            <a:spLocks noGrp="1"/>
          </p:cNvSpPr>
          <p:nvPr>
            <p:ph type="sldNum" idx="12"/>
          </p:nvPr>
        </p:nvSpPr>
        <p:spPr>
          <a:xfrm>
            <a:off x="6583681" y="4783455"/>
            <a:ext cx="2103000" cy="2571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055373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10;p2">
            <a:extLst>
              <a:ext uri="{FF2B5EF4-FFF2-40B4-BE49-F238E27FC236}">
                <a16:creationId xmlns:a16="http://schemas.microsoft.com/office/drawing/2014/main" id="{0421515B-2D51-1F42-A685-BA155910D3ED}"/>
              </a:ext>
            </a:extLst>
          </p:cNvPr>
          <p:cNvSpPr txBox="1">
            <a:spLocks noGrp="1"/>
          </p:cNvSpPr>
          <p:nvPr>
            <p:ph type="ctrTitle"/>
          </p:nvPr>
        </p:nvSpPr>
        <p:spPr>
          <a:xfrm>
            <a:off x="1332000" y="820775"/>
            <a:ext cx="6480000" cy="20526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1"/>
              </a:buClr>
              <a:buSzPts val="5200"/>
              <a:buNone/>
              <a:defRPr sz="5200">
                <a:solidFill>
                  <a:schemeClr val="lt1"/>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r>
              <a:rPr lang="nb-NO"/>
              <a:t>Klikk for å redigere tittelstil</a:t>
            </a:r>
            <a:endParaRPr/>
          </a:p>
        </p:txBody>
      </p:sp>
      <p:sp>
        <p:nvSpPr>
          <p:cNvPr id="5" name="Google Shape;11;p2">
            <a:extLst>
              <a:ext uri="{FF2B5EF4-FFF2-40B4-BE49-F238E27FC236}">
                <a16:creationId xmlns:a16="http://schemas.microsoft.com/office/drawing/2014/main" id="{2F7BF527-2666-4240-BFA3-320FC38707A3}"/>
              </a:ext>
            </a:extLst>
          </p:cNvPr>
          <p:cNvSpPr txBox="1">
            <a:spLocks noGrp="1"/>
          </p:cNvSpPr>
          <p:nvPr>
            <p:ph type="subTitle" idx="1"/>
          </p:nvPr>
        </p:nvSpPr>
        <p:spPr>
          <a:xfrm>
            <a:off x="1332000" y="2834125"/>
            <a:ext cx="64800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accent4"/>
              </a:buClr>
              <a:buSzPts val="1800"/>
              <a:buFont typeface="Open Sans SemiBold"/>
              <a:buNone/>
              <a:defRPr>
                <a:solidFill>
                  <a:schemeClr val="accent4"/>
                </a:solidFill>
                <a:latin typeface="Open Sans SemiBold"/>
                <a:ea typeface="Open Sans SemiBold"/>
                <a:cs typeface="Open Sans SemiBold"/>
                <a:sym typeface="Open Sans SemiBold"/>
              </a:defRPr>
            </a:lvl1pPr>
            <a:lvl2pPr lvl="1" algn="ctr">
              <a:lnSpc>
                <a:spcPct val="100000"/>
              </a:lnSpc>
              <a:spcBef>
                <a:spcPts val="0"/>
              </a:spcBef>
              <a:spcAft>
                <a:spcPts val="0"/>
              </a:spcAft>
              <a:buClr>
                <a:schemeClr val="accent4"/>
              </a:buClr>
              <a:buSzPts val="2800"/>
              <a:buNone/>
              <a:defRPr sz="2800">
                <a:solidFill>
                  <a:schemeClr val="accent4"/>
                </a:solidFill>
              </a:defRPr>
            </a:lvl2pPr>
            <a:lvl3pPr lvl="2" algn="ctr">
              <a:lnSpc>
                <a:spcPct val="100000"/>
              </a:lnSpc>
              <a:spcBef>
                <a:spcPts val="0"/>
              </a:spcBef>
              <a:spcAft>
                <a:spcPts val="0"/>
              </a:spcAft>
              <a:buClr>
                <a:schemeClr val="accent4"/>
              </a:buClr>
              <a:buSzPts val="2800"/>
              <a:buNone/>
              <a:defRPr sz="2800">
                <a:solidFill>
                  <a:schemeClr val="accent4"/>
                </a:solidFill>
              </a:defRPr>
            </a:lvl3pPr>
            <a:lvl4pPr lvl="3" algn="ctr">
              <a:lnSpc>
                <a:spcPct val="100000"/>
              </a:lnSpc>
              <a:spcBef>
                <a:spcPts val="0"/>
              </a:spcBef>
              <a:spcAft>
                <a:spcPts val="0"/>
              </a:spcAft>
              <a:buClr>
                <a:schemeClr val="accent4"/>
              </a:buClr>
              <a:buSzPts val="2800"/>
              <a:buNone/>
              <a:defRPr sz="2800">
                <a:solidFill>
                  <a:schemeClr val="accent4"/>
                </a:solidFill>
              </a:defRPr>
            </a:lvl4pPr>
            <a:lvl5pPr lvl="4" algn="ctr">
              <a:lnSpc>
                <a:spcPct val="100000"/>
              </a:lnSpc>
              <a:spcBef>
                <a:spcPts val="0"/>
              </a:spcBef>
              <a:spcAft>
                <a:spcPts val="0"/>
              </a:spcAft>
              <a:buClr>
                <a:schemeClr val="accent4"/>
              </a:buClr>
              <a:buSzPts val="2800"/>
              <a:buNone/>
              <a:defRPr sz="2800">
                <a:solidFill>
                  <a:schemeClr val="accent4"/>
                </a:solidFill>
              </a:defRPr>
            </a:lvl5pPr>
            <a:lvl6pPr lvl="5" algn="ctr">
              <a:lnSpc>
                <a:spcPct val="100000"/>
              </a:lnSpc>
              <a:spcBef>
                <a:spcPts val="0"/>
              </a:spcBef>
              <a:spcAft>
                <a:spcPts val="0"/>
              </a:spcAft>
              <a:buClr>
                <a:schemeClr val="accent4"/>
              </a:buClr>
              <a:buSzPts val="2800"/>
              <a:buNone/>
              <a:defRPr sz="2800">
                <a:solidFill>
                  <a:schemeClr val="accent4"/>
                </a:solidFill>
              </a:defRPr>
            </a:lvl6pPr>
            <a:lvl7pPr lvl="6" algn="ctr">
              <a:lnSpc>
                <a:spcPct val="100000"/>
              </a:lnSpc>
              <a:spcBef>
                <a:spcPts val="0"/>
              </a:spcBef>
              <a:spcAft>
                <a:spcPts val="0"/>
              </a:spcAft>
              <a:buClr>
                <a:schemeClr val="accent4"/>
              </a:buClr>
              <a:buSzPts val="2800"/>
              <a:buNone/>
              <a:defRPr sz="2800">
                <a:solidFill>
                  <a:schemeClr val="accent4"/>
                </a:solidFill>
              </a:defRPr>
            </a:lvl7pPr>
            <a:lvl8pPr lvl="7" algn="ctr">
              <a:lnSpc>
                <a:spcPct val="100000"/>
              </a:lnSpc>
              <a:spcBef>
                <a:spcPts val="0"/>
              </a:spcBef>
              <a:spcAft>
                <a:spcPts val="0"/>
              </a:spcAft>
              <a:buClr>
                <a:schemeClr val="accent4"/>
              </a:buClr>
              <a:buSzPts val="2800"/>
              <a:buNone/>
              <a:defRPr sz="2800">
                <a:solidFill>
                  <a:schemeClr val="accent4"/>
                </a:solidFill>
              </a:defRPr>
            </a:lvl8pPr>
            <a:lvl9pPr lvl="8" algn="ctr">
              <a:lnSpc>
                <a:spcPct val="100000"/>
              </a:lnSpc>
              <a:spcBef>
                <a:spcPts val="0"/>
              </a:spcBef>
              <a:spcAft>
                <a:spcPts val="0"/>
              </a:spcAft>
              <a:buClr>
                <a:schemeClr val="accent4"/>
              </a:buClr>
              <a:buSzPts val="2800"/>
              <a:buNone/>
              <a:defRPr sz="2800">
                <a:solidFill>
                  <a:schemeClr val="accent4"/>
                </a:solidFill>
              </a:defRPr>
            </a:lvl9pPr>
          </a:lstStyle>
          <a:p>
            <a:r>
              <a:rPr lang="nb-NO"/>
              <a:t>Klikk for å redigere undertittelstil i malen</a:t>
            </a:r>
            <a:endParaRPr/>
          </a:p>
        </p:txBody>
      </p:sp>
      <p:pic>
        <p:nvPicPr>
          <p:cNvPr id="6" name="Google Shape;12;p2">
            <a:extLst>
              <a:ext uri="{FF2B5EF4-FFF2-40B4-BE49-F238E27FC236}">
                <a16:creationId xmlns:a16="http://schemas.microsoft.com/office/drawing/2014/main" id="{68CBE42A-4D3D-FF4F-BDEA-84539459AD04}"/>
              </a:ext>
            </a:extLst>
          </p:cNvPr>
          <p:cNvPicPr preferRelativeResize="0"/>
          <p:nvPr userDrawn="1"/>
        </p:nvPicPr>
        <p:blipFill rotWithShape="1">
          <a:blip r:embed="rId3">
            <a:alphaModFix/>
          </a:blip>
          <a:srcRect/>
          <a:stretch/>
        </p:blipFill>
        <p:spPr>
          <a:xfrm>
            <a:off x="3640727" y="4590769"/>
            <a:ext cx="1862546" cy="324978"/>
          </a:xfrm>
          <a:prstGeom prst="rect">
            <a:avLst/>
          </a:prstGeom>
          <a:noFill/>
          <a:ln>
            <a:noFill/>
          </a:ln>
        </p:spPr>
      </p:pic>
    </p:spTree>
    <p:extLst>
      <p:ext uri="{BB962C8B-B14F-4D97-AF65-F5344CB8AC3E}">
        <p14:creationId xmlns:p14="http://schemas.microsoft.com/office/powerpoint/2010/main" val="30066622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ONE COLUMN TEXT">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748800" y="997594"/>
            <a:ext cx="7646400" cy="119571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p:cNvSpPr>
            <a:spLocks noGrp="1"/>
          </p:cNvSpPr>
          <p:nvPr>
            <p:ph type="title"/>
          </p:nvPr>
        </p:nvSpPr>
        <p:spPr>
          <a:xfrm>
            <a:off x="3045992" y="2290183"/>
            <a:ext cx="3051900" cy="1754326"/>
          </a:xfrm>
        </p:spPr>
        <p:txBody>
          <a:bodyPr/>
          <a:lstStyle/>
          <a:p>
            <a:r>
              <a:rPr lang="en-US"/>
              <a:t>Click to edit Master title style</a:t>
            </a:r>
            <a:endParaRPr lang="en-GB"/>
          </a:p>
        </p:txBody>
      </p:sp>
    </p:spTree>
    <p:extLst>
      <p:ext uri="{BB962C8B-B14F-4D97-AF65-F5344CB8AC3E}">
        <p14:creationId xmlns:p14="http://schemas.microsoft.com/office/powerpoint/2010/main" val="31585923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Bare innhold">
    <p:spTree>
      <p:nvGrpSpPr>
        <p:cNvPr id="1" name=""/>
        <p:cNvGrpSpPr/>
        <p:nvPr/>
      </p:nvGrpSpPr>
      <p:grpSpPr>
        <a:xfrm>
          <a:off x="0" y="0"/>
          <a:ext cx="0" cy="0"/>
          <a:chOff x="0" y="0"/>
          <a:chExt cx="0" cy="0"/>
        </a:xfrm>
      </p:grpSpPr>
      <p:sp>
        <p:nvSpPr>
          <p:cNvPr id="5" name="Plassholder for innhold 18"/>
          <p:cNvSpPr>
            <a:spLocks noGrp="1"/>
          </p:cNvSpPr>
          <p:nvPr>
            <p:ph sz="quarter" idx="10"/>
          </p:nvPr>
        </p:nvSpPr>
        <p:spPr>
          <a:xfrm>
            <a:off x="431801" y="216001"/>
            <a:ext cx="8280400" cy="14250055"/>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4128983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4800321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o innholdsdeler">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DF2336C6-8348-124B-B56C-66ECB840E842}" type="datetimeFigureOut">
              <a:rPr lang="nb-NO" smtClean="0"/>
              <a:t>17.02.2023</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837D7A64-831F-5544-B8BA-747A0BECEE1A}" type="slidenum">
              <a:rPr lang="nb-NO" smtClean="0"/>
              <a:t>‹#›</a:t>
            </a:fld>
            <a:endParaRPr lang="nb-NO"/>
          </a:p>
        </p:txBody>
      </p:sp>
      <p:sp>
        <p:nvSpPr>
          <p:cNvPr id="8" name="Title 1">
            <a:extLst>
              <a:ext uri="{FF2B5EF4-FFF2-40B4-BE49-F238E27FC236}">
                <a16:creationId xmlns:a16="http://schemas.microsoft.com/office/drawing/2014/main" id="{7417E570-A144-E14A-8244-44910D9C3108}"/>
              </a:ext>
            </a:extLst>
          </p:cNvPr>
          <p:cNvSpPr>
            <a:spLocks noGrp="1"/>
          </p:cNvSpPr>
          <p:nvPr>
            <p:ph type="title"/>
          </p:nvPr>
        </p:nvSpPr>
        <p:spPr>
          <a:xfrm>
            <a:off x="628650" y="592626"/>
            <a:ext cx="7886700" cy="994172"/>
          </a:xfrm>
        </p:spPr>
        <p:txBody>
          <a:bodyPr lIns="0" tIns="0" rIns="0" bIns="0"/>
          <a:lstStyle/>
          <a:p>
            <a:r>
              <a:rPr lang="nb-NO"/>
              <a:t>Klikk for å redigere tittelstil</a:t>
            </a:r>
            <a:endParaRPr lang="en-US"/>
          </a:p>
        </p:txBody>
      </p:sp>
      <p:sp>
        <p:nvSpPr>
          <p:cNvPr id="9" name="Content Placeholder 2">
            <a:extLst>
              <a:ext uri="{FF2B5EF4-FFF2-40B4-BE49-F238E27FC236}">
                <a16:creationId xmlns:a16="http://schemas.microsoft.com/office/drawing/2014/main" id="{CA08DE28-A9DA-1341-8A4D-53E550788CE1}"/>
              </a:ext>
            </a:extLst>
          </p:cNvPr>
          <p:cNvSpPr>
            <a:spLocks noGrp="1"/>
          </p:cNvSpPr>
          <p:nvPr>
            <p:ph sz="half" idx="1"/>
          </p:nvPr>
        </p:nvSpPr>
        <p:spPr>
          <a:xfrm>
            <a:off x="628650" y="1586797"/>
            <a:ext cx="3886200" cy="3045926"/>
          </a:xfrm>
        </p:spPr>
        <p:txBody>
          <a:bodyPr>
            <a:normAutofit/>
          </a:bodyPr>
          <a:lstStyle>
            <a:lvl1pPr>
              <a:defRPr sz="1800"/>
            </a:lvl1pPr>
          </a:lstStyle>
          <a:p>
            <a:pPr lvl="0"/>
            <a:r>
              <a:rPr lang="nb-NO"/>
              <a:t>Rediger tekststiler i malen
Andre nivå
Tredje nivå
Fjerde nivå
Femte nivå</a:t>
            </a:r>
            <a:endParaRPr lang="en-US"/>
          </a:p>
        </p:txBody>
      </p:sp>
      <p:sp>
        <p:nvSpPr>
          <p:cNvPr id="10" name="Content Placeholder 3">
            <a:extLst>
              <a:ext uri="{FF2B5EF4-FFF2-40B4-BE49-F238E27FC236}">
                <a16:creationId xmlns:a16="http://schemas.microsoft.com/office/drawing/2014/main" id="{4DF0E67D-F5F2-C244-A528-8B51815D622C}"/>
              </a:ext>
            </a:extLst>
          </p:cNvPr>
          <p:cNvSpPr>
            <a:spLocks noGrp="1"/>
          </p:cNvSpPr>
          <p:nvPr>
            <p:ph sz="half" idx="2"/>
          </p:nvPr>
        </p:nvSpPr>
        <p:spPr>
          <a:xfrm>
            <a:off x="4629150" y="1586797"/>
            <a:ext cx="3886200" cy="3045926"/>
          </a:xfrm>
        </p:spPr>
        <p:txBody>
          <a:bodyPr>
            <a:normAutofit/>
          </a:bodyPr>
          <a:lstStyle>
            <a:lvl1pPr>
              <a:defRPr sz="1800"/>
            </a:lvl1pPr>
          </a:lstStyle>
          <a:p>
            <a:pPr lvl="0"/>
            <a:r>
              <a:rPr lang="nb-NO"/>
              <a:t>Rediger tekststiler i malen
Andre nivå
Tredje nivå
Fjerde nivå
Femte nivå</a:t>
            </a:r>
            <a:endParaRPr lang="en-US"/>
          </a:p>
        </p:txBody>
      </p:sp>
    </p:spTree>
    <p:extLst>
      <p:ext uri="{BB962C8B-B14F-4D97-AF65-F5344CB8AC3E}">
        <p14:creationId xmlns:p14="http://schemas.microsoft.com/office/powerpoint/2010/main" val="22967902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2336C6-8348-124B-B56C-66ECB840E842}" type="datetimeFigureOut">
              <a:rPr lang="nb-NO" smtClean="0"/>
              <a:t>17.02.2023</a:t>
            </a:fld>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837D7A64-831F-5544-B8BA-747A0BECEE1A}" type="slidenum">
              <a:rPr lang="nb-NO" smtClean="0"/>
              <a:t>‹#›</a:t>
            </a:fld>
            <a:endParaRPr lang="nb-NO"/>
          </a:p>
        </p:txBody>
      </p:sp>
    </p:spTree>
    <p:extLst>
      <p:ext uri="{BB962C8B-B14F-4D97-AF65-F5344CB8AC3E}">
        <p14:creationId xmlns:p14="http://schemas.microsoft.com/office/powerpoint/2010/main" val="2072562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apit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14;p3">
            <a:extLst>
              <a:ext uri="{FF2B5EF4-FFF2-40B4-BE49-F238E27FC236}">
                <a16:creationId xmlns:a16="http://schemas.microsoft.com/office/drawing/2014/main" id="{ACA069A1-B82F-CE46-A94C-0CA7DAA6F0E5}"/>
              </a:ext>
            </a:extLst>
          </p:cNvPr>
          <p:cNvSpPr txBox="1">
            <a:spLocks noGrp="1"/>
          </p:cNvSpPr>
          <p:nvPr>
            <p:ph type="title"/>
          </p:nvPr>
        </p:nvSpPr>
        <p:spPr>
          <a:xfrm>
            <a:off x="1332000" y="1922250"/>
            <a:ext cx="6480000" cy="8418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1"/>
              </a:buClr>
              <a:buSzPts val="3600"/>
              <a:buNone/>
              <a:defRPr sz="3600">
                <a:solidFill>
                  <a:schemeClr val="lt1"/>
                </a:solidFill>
              </a:defRPr>
            </a:lvl1pPr>
            <a:lvl2pPr lvl="1" algn="ctr">
              <a:spcBef>
                <a:spcPts val="0"/>
              </a:spcBef>
              <a:spcAft>
                <a:spcPts val="0"/>
              </a:spcAft>
              <a:buClr>
                <a:schemeClr val="lt1"/>
              </a:buClr>
              <a:buSzPts val="3600"/>
              <a:buNone/>
              <a:defRPr sz="3600">
                <a:solidFill>
                  <a:schemeClr val="lt1"/>
                </a:solidFill>
              </a:defRPr>
            </a:lvl2pPr>
            <a:lvl3pPr lvl="2" algn="ctr">
              <a:spcBef>
                <a:spcPts val="0"/>
              </a:spcBef>
              <a:spcAft>
                <a:spcPts val="0"/>
              </a:spcAft>
              <a:buClr>
                <a:schemeClr val="lt1"/>
              </a:buClr>
              <a:buSzPts val="3600"/>
              <a:buNone/>
              <a:defRPr sz="3600">
                <a:solidFill>
                  <a:schemeClr val="lt1"/>
                </a:solidFill>
              </a:defRPr>
            </a:lvl3pPr>
            <a:lvl4pPr lvl="3" algn="ctr">
              <a:spcBef>
                <a:spcPts val="0"/>
              </a:spcBef>
              <a:spcAft>
                <a:spcPts val="0"/>
              </a:spcAft>
              <a:buClr>
                <a:schemeClr val="lt1"/>
              </a:buClr>
              <a:buSzPts val="3600"/>
              <a:buNone/>
              <a:defRPr sz="3600">
                <a:solidFill>
                  <a:schemeClr val="lt1"/>
                </a:solidFill>
              </a:defRPr>
            </a:lvl4pPr>
            <a:lvl5pPr lvl="4" algn="ctr">
              <a:spcBef>
                <a:spcPts val="0"/>
              </a:spcBef>
              <a:spcAft>
                <a:spcPts val="0"/>
              </a:spcAft>
              <a:buClr>
                <a:schemeClr val="lt1"/>
              </a:buClr>
              <a:buSzPts val="3600"/>
              <a:buNone/>
              <a:defRPr sz="3600">
                <a:solidFill>
                  <a:schemeClr val="lt1"/>
                </a:solidFill>
              </a:defRPr>
            </a:lvl5pPr>
            <a:lvl6pPr lvl="5" algn="ctr">
              <a:spcBef>
                <a:spcPts val="0"/>
              </a:spcBef>
              <a:spcAft>
                <a:spcPts val="0"/>
              </a:spcAft>
              <a:buClr>
                <a:schemeClr val="lt1"/>
              </a:buClr>
              <a:buSzPts val="3600"/>
              <a:buNone/>
              <a:defRPr sz="3600">
                <a:solidFill>
                  <a:schemeClr val="lt1"/>
                </a:solidFill>
              </a:defRPr>
            </a:lvl6pPr>
            <a:lvl7pPr lvl="6" algn="ctr">
              <a:spcBef>
                <a:spcPts val="0"/>
              </a:spcBef>
              <a:spcAft>
                <a:spcPts val="0"/>
              </a:spcAft>
              <a:buClr>
                <a:schemeClr val="lt1"/>
              </a:buClr>
              <a:buSzPts val="3600"/>
              <a:buNone/>
              <a:defRPr sz="3600">
                <a:solidFill>
                  <a:schemeClr val="lt1"/>
                </a:solidFill>
              </a:defRPr>
            </a:lvl7pPr>
            <a:lvl8pPr lvl="7" algn="ctr">
              <a:spcBef>
                <a:spcPts val="0"/>
              </a:spcBef>
              <a:spcAft>
                <a:spcPts val="0"/>
              </a:spcAft>
              <a:buClr>
                <a:schemeClr val="lt1"/>
              </a:buClr>
              <a:buSzPts val="3600"/>
              <a:buNone/>
              <a:defRPr sz="3600">
                <a:solidFill>
                  <a:schemeClr val="lt1"/>
                </a:solidFill>
              </a:defRPr>
            </a:lvl8pPr>
            <a:lvl9pPr lvl="8" algn="ctr">
              <a:spcBef>
                <a:spcPts val="0"/>
              </a:spcBef>
              <a:spcAft>
                <a:spcPts val="0"/>
              </a:spcAft>
              <a:buClr>
                <a:schemeClr val="lt1"/>
              </a:buClr>
              <a:buSzPts val="3600"/>
              <a:buNone/>
              <a:defRPr sz="3600">
                <a:solidFill>
                  <a:schemeClr val="lt1"/>
                </a:solidFill>
              </a:defRPr>
            </a:lvl9pPr>
          </a:lstStyle>
          <a:p>
            <a:r>
              <a:rPr lang="nb-NO"/>
              <a:t>Klikk for å redigere tittelstil</a:t>
            </a:r>
            <a:endParaRPr/>
          </a:p>
        </p:txBody>
      </p:sp>
      <p:pic>
        <p:nvPicPr>
          <p:cNvPr id="5" name="Google Shape;16;p3">
            <a:extLst>
              <a:ext uri="{FF2B5EF4-FFF2-40B4-BE49-F238E27FC236}">
                <a16:creationId xmlns:a16="http://schemas.microsoft.com/office/drawing/2014/main" id="{44A01723-A0E1-4C41-9C25-34FD9083B286}"/>
              </a:ext>
            </a:extLst>
          </p:cNvPr>
          <p:cNvPicPr preferRelativeResize="0"/>
          <p:nvPr userDrawn="1"/>
        </p:nvPicPr>
        <p:blipFill rotWithShape="1">
          <a:blip r:embed="rId3">
            <a:alphaModFix/>
          </a:blip>
          <a:srcRect/>
          <a:stretch/>
        </p:blipFill>
        <p:spPr>
          <a:xfrm>
            <a:off x="3640727" y="4590769"/>
            <a:ext cx="1862546" cy="324978"/>
          </a:xfrm>
          <a:prstGeom prst="rect">
            <a:avLst/>
          </a:prstGeom>
          <a:noFill/>
          <a:ln>
            <a:noFill/>
          </a:ln>
        </p:spPr>
      </p:pic>
      <p:sp>
        <p:nvSpPr>
          <p:cNvPr id="6" name="Google Shape;17;p3">
            <a:extLst>
              <a:ext uri="{FF2B5EF4-FFF2-40B4-BE49-F238E27FC236}">
                <a16:creationId xmlns:a16="http://schemas.microsoft.com/office/drawing/2014/main" id="{DABF0D40-1F3A-C64B-B71D-D4FC77DBB495}"/>
              </a:ext>
            </a:extLst>
          </p:cNvPr>
          <p:cNvSpPr/>
          <p:nvPr userDrawn="1"/>
        </p:nvSpPr>
        <p:spPr>
          <a:xfrm>
            <a:off x="4381186" y="3038257"/>
            <a:ext cx="381381" cy="19069"/>
          </a:xfrm>
          <a:custGeom>
            <a:avLst/>
            <a:gdLst/>
            <a:ahLst/>
            <a:cxnLst/>
            <a:rect l="l" t="t" r="r" b="b"/>
            <a:pathLst>
              <a:path w="838200" h="41909" extrusionOk="0">
                <a:moveTo>
                  <a:pt x="837670" y="0"/>
                </a:moveTo>
                <a:lnTo>
                  <a:pt x="0" y="0"/>
                </a:lnTo>
                <a:lnTo>
                  <a:pt x="0" y="41883"/>
                </a:lnTo>
                <a:lnTo>
                  <a:pt x="837670" y="41883"/>
                </a:lnTo>
                <a:lnTo>
                  <a:pt x="837670" y="0"/>
                </a:lnTo>
                <a:close/>
              </a:path>
            </a:pathLst>
          </a:custGeom>
          <a:solidFill>
            <a:srgbClr val="F0AD3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4860134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19;p4">
            <a:extLst>
              <a:ext uri="{FF2B5EF4-FFF2-40B4-BE49-F238E27FC236}">
                <a16:creationId xmlns:a16="http://schemas.microsoft.com/office/drawing/2014/main" id="{42DBC23D-DBDA-C947-8B45-0472343C592A}"/>
              </a:ext>
            </a:extLst>
          </p:cNvPr>
          <p:cNvSpPr txBox="1">
            <a:spLocks noGrp="1"/>
          </p:cNvSpPr>
          <p:nvPr>
            <p:ph type="body" idx="1"/>
          </p:nvPr>
        </p:nvSpPr>
        <p:spPr>
          <a:xfrm>
            <a:off x="4909575" y="326650"/>
            <a:ext cx="3922800" cy="4242300"/>
          </a:xfrm>
          <a:prstGeom prst="rect">
            <a:avLst/>
          </a:prstGeom>
        </p:spPr>
        <p:txBody>
          <a:bodyPr spcFirstLastPara="1" wrap="square" lIns="91425" tIns="91425" rIns="91425" bIns="91425" anchor="ctr" anchorCtr="0">
            <a:normAutofit/>
          </a:bodyPr>
          <a:lstStyle>
            <a:lvl1pPr marL="358775" lvl="0" indent="-350838">
              <a:spcBef>
                <a:spcPts val="0"/>
              </a:spcBef>
              <a:spcAft>
                <a:spcPts val="0"/>
              </a:spcAft>
              <a:buClr>
                <a:schemeClr val="lt1"/>
              </a:buClr>
              <a:buSzPts val="1400"/>
              <a:buFontTx/>
              <a:buNone/>
              <a:tabLst/>
              <a:defRPr sz="1400">
                <a:solidFill>
                  <a:schemeClr val="lt1"/>
                </a:solidFill>
                <a:latin typeface="Open Sans SemiBold"/>
                <a:ea typeface="Open Sans SemiBold"/>
                <a:cs typeface="Open Sans SemiBold"/>
                <a:sym typeface="Open Sans SemiBold"/>
              </a:defRPr>
            </a:lvl1pPr>
            <a:lvl2pPr marL="914400" lvl="1" indent="-292100">
              <a:spcBef>
                <a:spcPts val="0"/>
              </a:spcBef>
              <a:spcAft>
                <a:spcPts val="0"/>
              </a:spcAft>
              <a:buClr>
                <a:schemeClr val="lt1"/>
              </a:buClr>
              <a:buSzPts val="1000"/>
              <a:buChar char="○"/>
              <a:defRPr sz="1000">
                <a:solidFill>
                  <a:schemeClr val="lt1"/>
                </a:solidFill>
              </a:defRPr>
            </a:lvl2pPr>
            <a:lvl3pPr marL="1371600" lvl="2" indent="-292100">
              <a:spcBef>
                <a:spcPts val="0"/>
              </a:spcBef>
              <a:spcAft>
                <a:spcPts val="0"/>
              </a:spcAft>
              <a:buClr>
                <a:schemeClr val="lt1"/>
              </a:buClr>
              <a:buSzPts val="1000"/>
              <a:buChar char="■"/>
              <a:defRPr sz="1000">
                <a:solidFill>
                  <a:schemeClr val="lt1"/>
                </a:solidFill>
              </a:defRPr>
            </a:lvl3pPr>
            <a:lvl4pPr marL="1828800" lvl="3" indent="-292100">
              <a:spcBef>
                <a:spcPts val="0"/>
              </a:spcBef>
              <a:spcAft>
                <a:spcPts val="0"/>
              </a:spcAft>
              <a:buClr>
                <a:schemeClr val="lt1"/>
              </a:buClr>
              <a:buSzPts val="1000"/>
              <a:buChar char="●"/>
              <a:defRPr sz="1000">
                <a:solidFill>
                  <a:schemeClr val="lt1"/>
                </a:solidFill>
              </a:defRPr>
            </a:lvl4pPr>
            <a:lvl5pPr marL="2286000" lvl="4" indent="-292100">
              <a:spcBef>
                <a:spcPts val="0"/>
              </a:spcBef>
              <a:spcAft>
                <a:spcPts val="0"/>
              </a:spcAft>
              <a:buClr>
                <a:schemeClr val="lt1"/>
              </a:buClr>
              <a:buSzPts val="1000"/>
              <a:buChar char="○"/>
              <a:defRPr sz="1000">
                <a:solidFill>
                  <a:schemeClr val="lt1"/>
                </a:solidFill>
              </a:defRPr>
            </a:lvl5pPr>
            <a:lvl6pPr marL="2743200" lvl="5" indent="-292100">
              <a:spcBef>
                <a:spcPts val="0"/>
              </a:spcBef>
              <a:spcAft>
                <a:spcPts val="0"/>
              </a:spcAft>
              <a:buClr>
                <a:schemeClr val="lt1"/>
              </a:buClr>
              <a:buSzPts val="1000"/>
              <a:buChar char="■"/>
              <a:defRPr sz="1000">
                <a:solidFill>
                  <a:schemeClr val="lt1"/>
                </a:solidFill>
              </a:defRPr>
            </a:lvl6pPr>
            <a:lvl7pPr marL="3200400" lvl="6" indent="-292100">
              <a:spcBef>
                <a:spcPts val="0"/>
              </a:spcBef>
              <a:spcAft>
                <a:spcPts val="0"/>
              </a:spcAft>
              <a:buClr>
                <a:schemeClr val="lt1"/>
              </a:buClr>
              <a:buSzPts val="1000"/>
              <a:buChar char="●"/>
              <a:defRPr sz="1000">
                <a:solidFill>
                  <a:schemeClr val="lt1"/>
                </a:solidFill>
              </a:defRPr>
            </a:lvl7pPr>
            <a:lvl8pPr marL="3657600" lvl="7" indent="-292100">
              <a:spcBef>
                <a:spcPts val="0"/>
              </a:spcBef>
              <a:spcAft>
                <a:spcPts val="0"/>
              </a:spcAft>
              <a:buClr>
                <a:schemeClr val="lt1"/>
              </a:buClr>
              <a:buSzPts val="1000"/>
              <a:buChar char="○"/>
              <a:defRPr sz="1000">
                <a:solidFill>
                  <a:schemeClr val="lt1"/>
                </a:solidFill>
              </a:defRPr>
            </a:lvl8pPr>
            <a:lvl9pPr marL="4114800" lvl="8" indent="-292100">
              <a:spcBef>
                <a:spcPts val="0"/>
              </a:spcBef>
              <a:spcAft>
                <a:spcPts val="0"/>
              </a:spcAft>
              <a:buClr>
                <a:schemeClr val="lt1"/>
              </a:buClr>
              <a:buSzPts val="1000"/>
              <a:buChar char="■"/>
              <a:defRPr sz="1000">
                <a:solidFill>
                  <a:schemeClr val="lt1"/>
                </a:solidFill>
              </a:defRPr>
            </a:lvl9pPr>
          </a:lstStyle>
          <a:p>
            <a:pPr lvl="0"/>
            <a:r>
              <a:rPr lang="nb-NO"/>
              <a:t>Klikk for å redigere tekststiler i malen</a:t>
            </a:r>
          </a:p>
        </p:txBody>
      </p:sp>
    </p:spTree>
    <p:extLst>
      <p:ext uri="{BB962C8B-B14F-4D97-AF65-F5344CB8AC3E}">
        <p14:creationId xmlns:p14="http://schemas.microsoft.com/office/powerpoint/2010/main" val="1002435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 og bilde - venstre">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040699C2-3127-B849-9404-9BCBC3ED2315}"/>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no" smtClean="0"/>
              <a:t>‹#›</a:t>
            </a:fld>
            <a:endParaRPr lang="no"/>
          </a:p>
        </p:txBody>
      </p:sp>
      <p:sp>
        <p:nvSpPr>
          <p:cNvPr id="4" name="Google Shape;21;p5">
            <a:extLst>
              <a:ext uri="{FF2B5EF4-FFF2-40B4-BE49-F238E27FC236}">
                <a16:creationId xmlns:a16="http://schemas.microsoft.com/office/drawing/2014/main" id="{F5FF8195-BD77-DE46-B9E2-CE343FF8A09C}"/>
              </a:ext>
            </a:extLst>
          </p:cNvPr>
          <p:cNvSpPr txBox="1">
            <a:spLocks noGrp="1"/>
          </p:cNvSpPr>
          <p:nvPr>
            <p:ph type="title"/>
          </p:nvPr>
        </p:nvSpPr>
        <p:spPr>
          <a:xfrm>
            <a:off x="338850" y="597425"/>
            <a:ext cx="3930300" cy="1265100"/>
          </a:xfrm>
          <a:prstGeom prst="rect">
            <a:avLst/>
          </a:prstGeom>
        </p:spPr>
        <p:txBody>
          <a:bodyPr spcFirstLastPara="1" wrap="square" lIns="91425" tIns="91425" rIns="91425" bIns="91425" anchor="b"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nb-NO"/>
              <a:t>Klikk for å redigere tittelstil</a:t>
            </a:r>
            <a:endParaRPr/>
          </a:p>
        </p:txBody>
      </p:sp>
      <p:sp>
        <p:nvSpPr>
          <p:cNvPr id="5" name="Google Shape;22;p5">
            <a:extLst>
              <a:ext uri="{FF2B5EF4-FFF2-40B4-BE49-F238E27FC236}">
                <a16:creationId xmlns:a16="http://schemas.microsoft.com/office/drawing/2014/main" id="{0B100459-D3AF-8048-9AD8-AF0D7356C2B3}"/>
              </a:ext>
            </a:extLst>
          </p:cNvPr>
          <p:cNvSpPr txBox="1">
            <a:spLocks noGrp="1"/>
          </p:cNvSpPr>
          <p:nvPr>
            <p:ph type="body" idx="1"/>
          </p:nvPr>
        </p:nvSpPr>
        <p:spPr>
          <a:xfrm>
            <a:off x="339634" y="2126800"/>
            <a:ext cx="3968666" cy="2711100"/>
          </a:xfrm>
          <a:prstGeom prst="rect">
            <a:avLst/>
          </a:prstGeom>
        </p:spPr>
        <p:txBody>
          <a:bodyPr spcFirstLastPara="1" wrap="square" lIns="91425" tIns="91425" rIns="91425" bIns="91425" anchor="t" anchorCtr="0">
            <a:normAutofit/>
          </a:bodyPr>
          <a:lstStyle>
            <a:lvl1pPr marL="6350" lvl="0" indent="0" rtl="0">
              <a:spcBef>
                <a:spcPts val="0"/>
              </a:spcBef>
              <a:spcAft>
                <a:spcPts val="0"/>
              </a:spcAft>
              <a:buSzPts val="1000"/>
              <a:buFontTx/>
              <a:buNone/>
              <a:tabLst/>
              <a:defRPr sz="1000"/>
            </a:lvl1pPr>
            <a:lvl2pPr marL="914400" lvl="1" indent="-292100" rtl="0">
              <a:spcBef>
                <a:spcPts val="0"/>
              </a:spcBef>
              <a:spcAft>
                <a:spcPts val="0"/>
              </a:spcAft>
              <a:buSzPts val="1000"/>
              <a:buChar char="○"/>
              <a:defRPr sz="1000"/>
            </a:lvl2pPr>
            <a:lvl3pPr marL="1371600" lvl="2" indent="-292100" rtl="0">
              <a:spcBef>
                <a:spcPts val="0"/>
              </a:spcBef>
              <a:spcAft>
                <a:spcPts val="0"/>
              </a:spcAft>
              <a:buSzPts val="1000"/>
              <a:buChar char="■"/>
              <a:defRPr sz="1000"/>
            </a:lvl3pPr>
            <a:lvl4pPr marL="1828800" lvl="3" indent="-292100" rtl="0">
              <a:spcBef>
                <a:spcPts val="0"/>
              </a:spcBef>
              <a:spcAft>
                <a:spcPts val="0"/>
              </a:spcAft>
              <a:buSzPts val="1000"/>
              <a:buChar char="●"/>
              <a:defRPr sz="1000"/>
            </a:lvl4pPr>
            <a:lvl5pPr marL="2286000" lvl="4" indent="-292100" rtl="0">
              <a:spcBef>
                <a:spcPts val="0"/>
              </a:spcBef>
              <a:spcAft>
                <a:spcPts val="0"/>
              </a:spcAft>
              <a:buSzPts val="1000"/>
              <a:buChar char="○"/>
              <a:defRPr sz="1000"/>
            </a:lvl5pPr>
            <a:lvl6pPr marL="2743200" lvl="5" indent="-292100" rtl="0">
              <a:spcBef>
                <a:spcPts val="0"/>
              </a:spcBef>
              <a:spcAft>
                <a:spcPts val="0"/>
              </a:spcAft>
              <a:buSzPts val="1000"/>
              <a:buChar char="■"/>
              <a:defRPr sz="1000"/>
            </a:lvl6pPr>
            <a:lvl7pPr marL="3200400" lvl="6" indent="-292100" rtl="0">
              <a:spcBef>
                <a:spcPts val="0"/>
              </a:spcBef>
              <a:spcAft>
                <a:spcPts val="0"/>
              </a:spcAft>
              <a:buSzPts val="1000"/>
              <a:buChar char="●"/>
              <a:defRPr sz="1000"/>
            </a:lvl7pPr>
            <a:lvl8pPr marL="3657600" lvl="7" indent="-292100" rtl="0">
              <a:spcBef>
                <a:spcPts val="0"/>
              </a:spcBef>
              <a:spcAft>
                <a:spcPts val="0"/>
              </a:spcAft>
              <a:buSzPts val="1000"/>
              <a:buChar char="○"/>
              <a:defRPr sz="1000"/>
            </a:lvl8pPr>
            <a:lvl9pPr marL="4114800" lvl="8" indent="-292100" rtl="0">
              <a:spcBef>
                <a:spcPts val="0"/>
              </a:spcBef>
              <a:spcAft>
                <a:spcPts val="0"/>
              </a:spcAft>
              <a:buSzPts val="1000"/>
              <a:buChar char="■"/>
              <a:defRPr sz="1000"/>
            </a:lvl9pPr>
          </a:lstStyle>
          <a:p>
            <a:pPr lvl="0"/>
            <a:r>
              <a:rPr lang="nb-NO"/>
              <a:t>Klikk for å redigere tekststiler i malen</a:t>
            </a:r>
          </a:p>
        </p:txBody>
      </p:sp>
      <p:sp>
        <p:nvSpPr>
          <p:cNvPr id="6" name="Google Shape;23;p5">
            <a:extLst>
              <a:ext uri="{FF2B5EF4-FFF2-40B4-BE49-F238E27FC236}">
                <a16:creationId xmlns:a16="http://schemas.microsoft.com/office/drawing/2014/main" id="{850A79C0-FC54-7041-9A3F-030FDC392FC0}"/>
              </a:ext>
            </a:extLst>
          </p:cNvPr>
          <p:cNvSpPr/>
          <p:nvPr userDrawn="1"/>
        </p:nvSpPr>
        <p:spPr>
          <a:xfrm>
            <a:off x="465020" y="1990994"/>
            <a:ext cx="381381" cy="19069"/>
          </a:xfrm>
          <a:custGeom>
            <a:avLst/>
            <a:gdLst/>
            <a:ahLst/>
            <a:cxnLst/>
            <a:rect l="l" t="t" r="r" b="b"/>
            <a:pathLst>
              <a:path w="838200" h="41910" extrusionOk="0">
                <a:moveTo>
                  <a:pt x="837670" y="0"/>
                </a:moveTo>
                <a:lnTo>
                  <a:pt x="0" y="0"/>
                </a:lnTo>
                <a:lnTo>
                  <a:pt x="0" y="41883"/>
                </a:lnTo>
                <a:lnTo>
                  <a:pt x="837670" y="41883"/>
                </a:lnTo>
                <a:lnTo>
                  <a:pt x="837670" y="0"/>
                </a:lnTo>
                <a:close/>
              </a:path>
            </a:pathLst>
          </a:custGeom>
          <a:solidFill>
            <a:schemeClr val="accent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sp>
        <p:nvSpPr>
          <p:cNvPr id="7" name="Plassholder for bilde 2">
            <a:extLst>
              <a:ext uri="{FF2B5EF4-FFF2-40B4-BE49-F238E27FC236}">
                <a16:creationId xmlns:a16="http://schemas.microsoft.com/office/drawing/2014/main" id="{2063E7A8-C85D-E64A-8745-2218867A5151}"/>
              </a:ext>
            </a:extLst>
          </p:cNvPr>
          <p:cNvSpPr>
            <a:spLocks noGrp="1"/>
          </p:cNvSpPr>
          <p:nvPr>
            <p:ph type="pic" sz="quarter" idx="11"/>
          </p:nvPr>
        </p:nvSpPr>
        <p:spPr>
          <a:xfrm>
            <a:off x="4579684" y="0"/>
            <a:ext cx="4564316" cy="5143500"/>
          </a:xfrm>
        </p:spPr>
        <p:txBody>
          <a:bodyPr/>
          <a:lstStyle/>
          <a:p>
            <a:r>
              <a:rPr lang="nb-NO"/>
              <a:t>Klikk på ikonet for å legge til et bilde</a:t>
            </a:r>
          </a:p>
        </p:txBody>
      </p:sp>
    </p:spTree>
    <p:extLst>
      <p:ext uri="{BB962C8B-B14F-4D97-AF65-F5344CB8AC3E}">
        <p14:creationId xmlns:p14="http://schemas.microsoft.com/office/powerpoint/2010/main" val="39138103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 og bilde - høyre">
    <p:spTree>
      <p:nvGrpSpPr>
        <p:cNvPr id="1" name=""/>
        <p:cNvGrpSpPr/>
        <p:nvPr/>
      </p:nvGrpSpPr>
      <p:grpSpPr>
        <a:xfrm>
          <a:off x="0" y="0"/>
          <a:ext cx="0" cy="0"/>
          <a:chOff x="0" y="0"/>
          <a:chExt cx="0" cy="0"/>
        </a:xfrm>
      </p:grpSpPr>
      <p:sp>
        <p:nvSpPr>
          <p:cNvPr id="4" name="Google Shape;26;p6">
            <a:extLst>
              <a:ext uri="{FF2B5EF4-FFF2-40B4-BE49-F238E27FC236}">
                <a16:creationId xmlns:a16="http://schemas.microsoft.com/office/drawing/2014/main" id="{9D4A07E2-A393-234C-B554-A24CEC2C5433}"/>
              </a:ext>
            </a:extLst>
          </p:cNvPr>
          <p:cNvSpPr txBox="1">
            <a:spLocks noGrp="1"/>
          </p:cNvSpPr>
          <p:nvPr>
            <p:ph type="title"/>
          </p:nvPr>
        </p:nvSpPr>
        <p:spPr>
          <a:xfrm>
            <a:off x="4882350" y="597425"/>
            <a:ext cx="3864600" cy="1265100"/>
          </a:xfrm>
          <a:prstGeom prst="rect">
            <a:avLst/>
          </a:prstGeom>
        </p:spPr>
        <p:txBody>
          <a:bodyPr spcFirstLastPara="1" wrap="square" lIns="91425" tIns="91425" rIns="91425" bIns="91425" anchor="b"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nb-NO"/>
              <a:t>Klikk for å redigere tittelstil</a:t>
            </a:r>
            <a:endParaRPr/>
          </a:p>
        </p:txBody>
      </p:sp>
      <p:sp>
        <p:nvSpPr>
          <p:cNvPr id="5" name="Google Shape;27;p6">
            <a:extLst>
              <a:ext uri="{FF2B5EF4-FFF2-40B4-BE49-F238E27FC236}">
                <a16:creationId xmlns:a16="http://schemas.microsoft.com/office/drawing/2014/main" id="{049F640E-232C-AF45-BB31-86B66F0473D0}"/>
              </a:ext>
            </a:extLst>
          </p:cNvPr>
          <p:cNvSpPr txBox="1">
            <a:spLocks noGrp="1"/>
          </p:cNvSpPr>
          <p:nvPr>
            <p:ph type="body" idx="1"/>
          </p:nvPr>
        </p:nvSpPr>
        <p:spPr>
          <a:xfrm>
            <a:off x="4911634" y="2126800"/>
            <a:ext cx="3835016" cy="2696700"/>
          </a:xfrm>
          <a:prstGeom prst="rect">
            <a:avLst/>
          </a:prstGeom>
        </p:spPr>
        <p:txBody>
          <a:bodyPr spcFirstLastPara="1" wrap="square" lIns="91425" tIns="91425" rIns="91425" bIns="91425" anchor="t" anchorCtr="0">
            <a:normAutofit/>
          </a:bodyPr>
          <a:lstStyle>
            <a:lvl1pPr marL="6350" lvl="0" indent="-6350" rtl="0">
              <a:spcBef>
                <a:spcPts val="0"/>
              </a:spcBef>
              <a:spcAft>
                <a:spcPts val="0"/>
              </a:spcAft>
              <a:buSzPts val="1000"/>
              <a:buFontTx/>
              <a:buNone/>
              <a:tabLst/>
              <a:defRPr sz="1000"/>
            </a:lvl1pPr>
            <a:lvl2pPr marL="914400" lvl="1" indent="-292100" rtl="0">
              <a:spcBef>
                <a:spcPts val="0"/>
              </a:spcBef>
              <a:spcAft>
                <a:spcPts val="0"/>
              </a:spcAft>
              <a:buSzPts val="1000"/>
              <a:buChar char="○"/>
              <a:defRPr sz="1000"/>
            </a:lvl2pPr>
            <a:lvl3pPr marL="1371600" lvl="2" indent="-292100" rtl="0">
              <a:spcBef>
                <a:spcPts val="0"/>
              </a:spcBef>
              <a:spcAft>
                <a:spcPts val="0"/>
              </a:spcAft>
              <a:buSzPts val="1000"/>
              <a:buChar char="■"/>
              <a:defRPr sz="1000"/>
            </a:lvl3pPr>
            <a:lvl4pPr marL="1828800" lvl="3" indent="-292100" rtl="0">
              <a:spcBef>
                <a:spcPts val="0"/>
              </a:spcBef>
              <a:spcAft>
                <a:spcPts val="0"/>
              </a:spcAft>
              <a:buSzPts val="1000"/>
              <a:buChar char="●"/>
              <a:defRPr sz="1000"/>
            </a:lvl4pPr>
            <a:lvl5pPr marL="2286000" lvl="4" indent="-292100" rtl="0">
              <a:spcBef>
                <a:spcPts val="0"/>
              </a:spcBef>
              <a:spcAft>
                <a:spcPts val="0"/>
              </a:spcAft>
              <a:buSzPts val="1000"/>
              <a:buChar char="○"/>
              <a:defRPr sz="1000"/>
            </a:lvl5pPr>
            <a:lvl6pPr marL="2743200" lvl="5" indent="-292100" rtl="0">
              <a:spcBef>
                <a:spcPts val="0"/>
              </a:spcBef>
              <a:spcAft>
                <a:spcPts val="0"/>
              </a:spcAft>
              <a:buSzPts val="1000"/>
              <a:buChar char="■"/>
              <a:defRPr sz="1000"/>
            </a:lvl6pPr>
            <a:lvl7pPr marL="3200400" lvl="6" indent="-292100" rtl="0">
              <a:spcBef>
                <a:spcPts val="0"/>
              </a:spcBef>
              <a:spcAft>
                <a:spcPts val="0"/>
              </a:spcAft>
              <a:buSzPts val="1000"/>
              <a:buChar char="●"/>
              <a:defRPr sz="1000"/>
            </a:lvl7pPr>
            <a:lvl8pPr marL="3657600" lvl="7" indent="-292100" rtl="0">
              <a:spcBef>
                <a:spcPts val="0"/>
              </a:spcBef>
              <a:spcAft>
                <a:spcPts val="0"/>
              </a:spcAft>
              <a:buSzPts val="1000"/>
              <a:buChar char="○"/>
              <a:defRPr sz="1000"/>
            </a:lvl8pPr>
            <a:lvl9pPr marL="4114800" lvl="8" indent="-292100" rtl="0">
              <a:spcBef>
                <a:spcPts val="0"/>
              </a:spcBef>
              <a:spcAft>
                <a:spcPts val="0"/>
              </a:spcAft>
              <a:buSzPts val="1000"/>
              <a:buChar char="■"/>
              <a:defRPr sz="1000"/>
            </a:lvl9pPr>
          </a:lstStyle>
          <a:p>
            <a:pPr lvl="0"/>
            <a:r>
              <a:rPr lang="nb-NO"/>
              <a:t>Klikk for å redigere tekststiler i malen</a:t>
            </a:r>
          </a:p>
        </p:txBody>
      </p:sp>
      <p:sp>
        <p:nvSpPr>
          <p:cNvPr id="6" name="Google Shape;28;p6">
            <a:extLst>
              <a:ext uri="{FF2B5EF4-FFF2-40B4-BE49-F238E27FC236}">
                <a16:creationId xmlns:a16="http://schemas.microsoft.com/office/drawing/2014/main" id="{ABEA0347-EE01-A340-895A-3FB1803207C3}"/>
              </a:ext>
            </a:extLst>
          </p:cNvPr>
          <p:cNvSpPr/>
          <p:nvPr userDrawn="1"/>
        </p:nvSpPr>
        <p:spPr>
          <a:xfrm>
            <a:off x="5035670" y="1990994"/>
            <a:ext cx="381381" cy="19069"/>
          </a:xfrm>
          <a:custGeom>
            <a:avLst/>
            <a:gdLst/>
            <a:ahLst/>
            <a:cxnLst/>
            <a:rect l="l" t="t" r="r" b="b"/>
            <a:pathLst>
              <a:path w="838200" h="41910" extrusionOk="0">
                <a:moveTo>
                  <a:pt x="837670" y="0"/>
                </a:moveTo>
                <a:lnTo>
                  <a:pt x="0" y="0"/>
                </a:lnTo>
                <a:lnTo>
                  <a:pt x="0" y="41883"/>
                </a:lnTo>
                <a:lnTo>
                  <a:pt x="837670" y="41883"/>
                </a:lnTo>
                <a:lnTo>
                  <a:pt x="837670" y="0"/>
                </a:lnTo>
                <a:close/>
              </a:path>
            </a:pathLst>
          </a:custGeom>
          <a:solidFill>
            <a:schemeClr val="accent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sp>
        <p:nvSpPr>
          <p:cNvPr id="7" name="Plassholder for bilde 2">
            <a:extLst>
              <a:ext uri="{FF2B5EF4-FFF2-40B4-BE49-F238E27FC236}">
                <a16:creationId xmlns:a16="http://schemas.microsoft.com/office/drawing/2014/main" id="{1AA79579-6F0D-1747-96E9-D970A6BA1D61}"/>
              </a:ext>
            </a:extLst>
          </p:cNvPr>
          <p:cNvSpPr>
            <a:spLocks noGrp="1"/>
          </p:cNvSpPr>
          <p:nvPr>
            <p:ph type="pic" sz="quarter" idx="10"/>
          </p:nvPr>
        </p:nvSpPr>
        <p:spPr>
          <a:xfrm>
            <a:off x="0" y="0"/>
            <a:ext cx="4564316" cy="5143500"/>
          </a:xfrm>
        </p:spPr>
        <p:txBody>
          <a:bodyPr/>
          <a:lstStyle/>
          <a:p>
            <a:r>
              <a:rPr lang="nb-NO"/>
              <a:t>Klikk på ikonet for å legge til et bilde</a:t>
            </a:r>
          </a:p>
        </p:txBody>
      </p:sp>
    </p:spTree>
    <p:extLst>
      <p:ext uri="{BB962C8B-B14F-4D97-AF65-F5344CB8AC3E}">
        <p14:creationId xmlns:p14="http://schemas.microsoft.com/office/powerpoint/2010/main" val="37841689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refleksjonsoppgave x 2" preserve="1" userDrawn="1">
  <p:cSld name="tekst 2 spalter">
    <p:spTree>
      <p:nvGrpSpPr>
        <p:cNvPr id="1" name="Shape 45"/>
        <p:cNvGrpSpPr/>
        <p:nvPr/>
      </p:nvGrpSpPr>
      <p:grpSpPr>
        <a:xfrm>
          <a:off x="0" y="0"/>
          <a:ext cx="0" cy="0"/>
          <a:chOff x="0" y="0"/>
          <a:chExt cx="0" cy="0"/>
        </a:xfrm>
      </p:grpSpPr>
      <p:sp>
        <p:nvSpPr>
          <p:cNvPr id="50" name="Google Shape;50;p9"/>
          <p:cNvSpPr/>
          <p:nvPr userDrawn="1"/>
        </p:nvSpPr>
        <p:spPr>
          <a:xfrm>
            <a:off x="4567237" y="804255"/>
            <a:ext cx="9534" cy="4144918"/>
          </a:xfrm>
          <a:custGeom>
            <a:avLst/>
            <a:gdLst/>
            <a:ahLst/>
            <a:cxnLst/>
            <a:rect l="l" t="t" r="r" b="b"/>
            <a:pathLst>
              <a:path w="20954" h="9109710" extrusionOk="0">
                <a:moveTo>
                  <a:pt x="20941" y="0"/>
                </a:moveTo>
                <a:lnTo>
                  <a:pt x="0" y="0"/>
                </a:lnTo>
                <a:lnTo>
                  <a:pt x="0" y="9109670"/>
                </a:lnTo>
                <a:lnTo>
                  <a:pt x="20941" y="9109670"/>
                </a:lnTo>
                <a:lnTo>
                  <a:pt x="20941" y="0"/>
                </a:lnTo>
                <a:close/>
              </a:path>
            </a:pathLst>
          </a:custGeom>
          <a:solidFill>
            <a:srgbClr val="CDD2D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sp>
        <p:nvSpPr>
          <p:cNvPr id="53" name="Google Shape;53;p9"/>
          <p:cNvSpPr txBox="1">
            <a:spLocks noGrp="1"/>
          </p:cNvSpPr>
          <p:nvPr>
            <p:ph type="title"/>
          </p:nvPr>
        </p:nvSpPr>
        <p:spPr>
          <a:xfrm>
            <a:off x="440000" y="885361"/>
            <a:ext cx="3784704" cy="976200"/>
          </a:xfrm>
          <a:prstGeom prst="rect">
            <a:avLst/>
          </a:prstGeom>
        </p:spPr>
        <p:txBody>
          <a:bodyPr spcFirstLastPara="1" wrap="square" lIns="0" tIns="91425" rIns="91425" bIns="91425" anchor="b" anchorCtr="0">
            <a:noAutofit/>
          </a:bodyPr>
          <a:lstStyle>
            <a:lvl1pPr lvl="0">
              <a:spcBef>
                <a:spcPts val="0"/>
              </a:spcBef>
              <a:spcAft>
                <a:spcPts val="0"/>
              </a:spcAft>
              <a:buSzPts val="2400"/>
              <a:buNone/>
              <a:defRPr sz="2800"/>
            </a:lvl1pPr>
            <a:lvl2pPr lvl="1">
              <a:spcBef>
                <a:spcPts val="0"/>
              </a:spcBef>
              <a:spcAft>
                <a:spcPts val="0"/>
              </a:spcAft>
              <a:buSzPts val="2800"/>
              <a:buNone/>
              <a:defRPr>
                <a:latin typeface="Open Sans"/>
                <a:ea typeface="Open Sans"/>
                <a:cs typeface="Open Sans"/>
                <a:sym typeface="Open Sans"/>
              </a:defRPr>
            </a:lvl2pPr>
            <a:lvl3pPr lvl="2">
              <a:spcBef>
                <a:spcPts val="0"/>
              </a:spcBef>
              <a:spcAft>
                <a:spcPts val="0"/>
              </a:spcAft>
              <a:buSzPts val="2800"/>
              <a:buNone/>
              <a:defRPr>
                <a:latin typeface="Open Sans"/>
                <a:ea typeface="Open Sans"/>
                <a:cs typeface="Open Sans"/>
                <a:sym typeface="Open Sans"/>
              </a:defRPr>
            </a:lvl3pPr>
            <a:lvl4pPr lvl="3">
              <a:spcBef>
                <a:spcPts val="0"/>
              </a:spcBef>
              <a:spcAft>
                <a:spcPts val="0"/>
              </a:spcAft>
              <a:buSzPts val="2800"/>
              <a:buNone/>
              <a:defRPr>
                <a:latin typeface="Open Sans"/>
                <a:ea typeface="Open Sans"/>
                <a:cs typeface="Open Sans"/>
                <a:sym typeface="Open Sans"/>
              </a:defRPr>
            </a:lvl4pPr>
            <a:lvl5pPr lvl="4">
              <a:spcBef>
                <a:spcPts val="0"/>
              </a:spcBef>
              <a:spcAft>
                <a:spcPts val="0"/>
              </a:spcAft>
              <a:buSzPts val="2800"/>
              <a:buNone/>
              <a:defRPr>
                <a:latin typeface="Open Sans"/>
                <a:ea typeface="Open Sans"/>
                <a:cs typeface="Open Sans"/>
                <a:sym typeface="Open Sans"/>
              </a:defRPr>
            </a:lvl5pPr>
            <a:lvl6pPr lvl="5">
              <a:spcBef>
                <a:spcPts val="0"/>
              </a:spcBef>
              <a:spcAft>
                <a:spcPts val="0"/>
              </a:spcAft>
              <a:buSzPts val="2800"/>
              <a:buNone/>
              <a:defRPr>
                <a:latin typeface="Open Sans"/>
                <a:ea typeface="Open Sans"/>
                <a:cs typeface="Open Sans"/>
                <a:sym typeface="Open Sans"/>
              </a:defRPr>
            </a:lvl6pPr>
            <a:lvl7pPr lvl="6">
              <a:spcBef>
                <a:spcPts val="0"/>
              </a:spcBef>
              <a:spcAft>
                <a:spcPts val="0"/>
              </a:spcAft>
              <a:buSzPts val="2800"/>
              <a:buNone/>
              <a:defRPr>
                <a:latin typeface="Open Sans"/>
                <a:ea typeface="Open Sans"/>
                <a:cs typeface="Open Sans"/>
                <a:sym typeface="Open Sans"/>
              </a:defRPr>
            </a:lvl7pPr>
            <a:lvl8pPr lvl="7">
              <a:spcBef>
                <a:spcPts val="0"/>
              </a:spcBef>
              <a:spcAft>
                <a:spcPts val="0"/>
              </a:spcAft>
              <a:buSzPts val="2800"/>
              <a:buNone/>
              <a:defRPr>
                <a:latin typeface="Open Sans"/>
                <a:ea typeface="Open Sans"/>
                <a:cs typeface="Open Sans"/>
                <a:sym typeface="Open Sans"/>
              </a:defRPr>
            </a:lvl8pPr>
            <a:lvl9pPr lvl="8">
              <a:spcBef>
                <a:spcPts val="0"/>
              </a:spcBef>
              <a:spcAft>
                <a:spcPts val="0"/>
              </a:spcAft>
              <a:buSzPts val="2800"/>
              <a:buNone/>
              <a:defRPr>
                <a:latin typeface="Open Sans"/>
                <a:ea typeface="Open Sans"/>
                <a:cs typeface="Open Sans"/>
                <a:sym typeface="Open Sans"/>
              </a:defRPr>
            </a:lvl9pPr>
          </a:lstStyle>
          <a:p>
            <a:r>
              <a:rPr lang="nb-NO"/>
              <a:t>Klikk for å redigere tittelstil</a:t>
            </a:r>
            <a:endParaRPr/>
          </a:p>
        </p:txBody>
      </p:sp>
      <p:sp>
        <p:nvSpPr>
          <p:cNvPr id="54" name="Google Shape;54;p9"/>
          <p:cNvSpPr txBox="1">
            <a:spLocks noGrp="1"/>
          </p:cNvSpPr>
          <p:nvPr>
            <p:ph type="title" idx="4"/>
          </p:nvPr>
        </p:nvSpPr>
        <p:spPr>
          <a:xfrm>
            <a:off x="5048249" y="885361"/>
            <a:ext cx="3768775" cy="976200"/>
          </a:xfrm>
          <a:prstGeom prst="rect">
            <a:avLst/>
          </a:prstGeom>
        </p:spPr>
        <p:txBody>
          <a:bodyPr spcFirstLastPara="1" wrap="square" lIns="0" tIns="91425" rIns="91425" bIns="91425" anchor="b" anchorCtr="0">
            <a:noAutofit/>
          </a:bodyPr>
          <a:lstStyle>
            <a:lvl1pPr lvl="0" rtl="0">
              <a:spcBef>
                <a:spcPts val="0"/>
              </a:spcBef>
              <a:spcAft>
                <a:spcPts val="0"/>
              </a:spcAft>
              <a:buSzPts val="2400"/>
              <a:buNone/>
              <a:defRPr sz="2800"/>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r>
              <a:rPr lang="nb-NO"/>
              <a:t>Klikk for å redigere tittelstil</a:t>
            </a:r>
            <a:endParaRPr/>
          </a:p>
        </p:txBody>
      </p:sp>
      <p:sp>
        <p:nvSpPr>
          <p:cNvPr id="14" name="Google Shape;23;p5">
            <a:extLst>
              <a:ext uri="{FF2B5EF4-FFF2-40B4-BE49-F238E27FC236}">
                <a16:creationId xmlns:a16="http://schemas.microsoft.com/office/drawing/2014/main" id="{C011EBE8-8D4D-7C41-9A88-D5F0959CD672}"/>
              </a:ext>
            </a:extLst>
          </p:cNvPr>
          <p:cNvSpPr/>
          <p:nvPr userDrawn="1"/>
        </p:nvSpPr>
        <p:spPr>
          <a:xfrm>
            <a:off x="465020" y="1990994"/>
            <a:ext cx="381381" cy="19069"/>
          </a:xfrm>
          <a:custGeom>
            <a:avLst/>
            <a:gdLst/>
            <a:ahLst/>
            <a:cxnLst/>
            <a:rect l="l" t="t" r="r" b="b"/>
            <a:pathLst>
              <a:path w="838200" h="41910" extrusionOk="0">
                <a:moveTo>
                  <a:pt x="837670" y="0"/>
                </a:moveTo>
                <a:lnTo>
                  <a:pt x="0" y="0"/>
                </a:lnTo>
                <a:lnTo>
                  <a:pt x="0" y="41883"/>
                </a:lnTo>
                <a:lnTo>
                  <a:pt x="837670" y="41883"/>
                </a:lnTo>
                <a:lnTo>
                  <a:pt x="837670" y="0"/>
                </a:lnTo>
                <a:close/>
              </a:path>
            </a:pathLst>
          </a:custGeom>
          <a:solidFill>
            <a:schemeClr val="accent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sp>
        <p:nvSpPr>
          <p:cNvPr id="16" name="Google Shape;23;p5">
            <a:extLst>
              <a:ext uri="{FF2B5EF4-FFF2-40B4-BE49-F238E27FC236}">
                <a16:creationId xmlns:a16="http://schemas.microsoft.com/office/drawing/2014/main" id="{B3DBD3C6-068D-7940-90CF-C1D310504975}"/>
              </a:ext>
            </a:extLst>
          </p:cNvPr>
          <p:cNvSpPr/>
          <p:nvPr userDrawn="1"/>
        </p:nvSpPr>
        <p:spPr>
          <a:xfrm>
            <a:off x="5037020" y="1990994"/>
            <a:ext cx="381381" cy="19069"/>
          </a:xfrm>
          <a:custGeom>
            <a:avLst/>
            <a:gdLst/>
            <a:ahLst/>
            <a:cxnLst/>
            <a:rect l="l" t="t" r="r" b="b"/>
            <a:pathLst>
              <a:path w="838200" h="41910" extrusionOk="0">
                <a:moveTo>
                  <a:pt x="837670" y="0"/>
                </a:moveTo>
                <a:lnTo>
                  <a:pt x="0" y="0"/>
                </a:lnTo>
                <a:lnTo>
                  <a:pt x="0" y="41883"/>
                </a:lnTo>
                <a:lnTo>
                  <a:pt x="837670" y="41883"/>
                </a:lnTo>
                <a:lnTo>
                  <a:pt x="837670" y="0"/>
                </a:lnTo>
                <a:close/>
              </a:path>
            </a:pathLst>
          </a:custGeom>
          <a:solidFill>
            <a:schemeClr val="accent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sp>
        <p:nvSpPr>
          <p:cNvPr id="18" name="Google Shape;22;p5">
            <a:extLst>
              <a:ext uri="{FF2B5EF4-FFF2-40B4-BE49-F238E27FC236}">
                <a16:creationId xmlns:a16="http://schemas.microsoft.com/office/drawing/2014/main" id="{90ED88B3-A196-6744-8F68-5B6862F13842}"/>
              </a:ext>
            </a:extLst>
          </p:cNvPr>
          <p:cNvSpPr txBox="1">
            <a:spLocks noGrp="1"/>
          </p:cNvSpPr>
          <p:nvPr>
            <p:ph type="body" idx="10"/>
          </p:nvPr>
        </p:nvSpPr>
        <p:spPr>
          <a:xfrm>
            <a:off x="352822" y="2126800"/>
            <a:ext cx="3881362" cy="2711100"/>
          </a:xfrm>
          <a:prstGeom prst="rect">
            <a:avLst/>
          </a:prstGeom>
        </p:spPr>
        <p:txBody>
          <a:bodyPr spcFirstLastPara="1" wrap="square" lIns="91425" tIns="91425" rIns="91425" bIns="91425" anchor="t" anchorCtr="0">
            <a:normAutofit/>
          </a:bodyPr>
          <a:lstStyle>
            <a:lvl1pPr marL="6350" lvl="0" indent="0" rtl="0">
              <a:spcBef>
                <a:spcPts val="0"/>
              </a:spcBef>
              <a:spcAft>
                <a:spcPts val="0"/>
              </a:spcAft>
              <a:buSzPts val="1000"/>
              <a:buFontTx/>
              <a:buNone/>
              <a:tabLst/>
              <a:defRPr sz="1000"/>
            </a:lvl1pPr>
            <a:lvl2pPr marL="914400" lvl="1" indent="-292100" rtl="0">
              <a:spcBef>
                <a:spcPts val="0"/>
              </a:spcBef>
              <a:spcAft>
                <a:spcPts val="0"/>
              </a:spcAft>
              <a:buSzPts val="1000"/>
              <a:buChar char="○"/>
              <a:defRPr sz="1000"/>
            </a:lvl2pPr>
            <a:lvl3pPr marL="1371600" lvl="2" indent="-292100" rtl="0">
              <a:spcBef>
                <a:spcPts val="0"/>
              </a:spcBef>
              <a:spcAft>
                <a:spcPts val="0"/>
              </a:spcAft>
              <a:buSzPts val="1000"/>
              <a:buChar char="■"/>
              <a:defRPr sz="1000"/>
            </a:lvl3pPr>
            <a:lvl4pPr marL="1828800" lvl="3" indent="-292100" rtl="0">
              <a:spcBef>
                <a:spcPts val="0"/>
              </a:spcBef>
              <a:spcAft>
                <a:spcPts val="0"/>
              </a:spcAft>
              <a:buSzPts val="1000"/>
              <a:buChar char="●"/>
              <a:defRPr sz="1000"/>
            </a:lvl4pPr>
            <a:lvl5pPr marL="2286000" lvl="4" indent="-292100" rtl="0">
              <a:spcBef>
                <a:spcPts val="0"/>
              </a:spcBef>
              <a:spcAft>
                <a:spcPts val="0"/>
              </a:spcAft>
              <a:buSzPts val="1000"/>
              <a:buChar char="○"/>
              <a:defRPr sz="1000"/>
            </a:lvl5pPr>
            <a:lvl6pPr marL="2743200" lvl="5" indent="-292100" rtl="0">
              <a:spcBef>
                <a:spcPts val="0"/>
              </a:spcBef>
              <a:spcAft>
                <a:spcPts val="0"/>
              </a:spcAft>
              <a:buSzPts val="1000"/>
              <a:buChar char="■"/>
              <a:defRPr sz="1000"/>
            </a:lvl6pPr>
            <a:lvl7pPr marL="3200400" lvl="6" indent="-292100" rtl="0">
              <a:spcBef>
                <a:spcPts val="0"/>
              </a:spcBef>
              <a:spcAft>
                <a:spcPts val="0"/>
              </a:spcAft>
              <a:buSzPts val="1000"/>
              <a:buChar char="●"/>
              <a:defRPr sz="1000"/>
            </a:lvl7pPr>
            <a:lvl8pPr marL="3657600" lvl="7" indent="-292100" rtl="0">
              <a:spcBef>
                <a:spcPts val="0"/>
              </a:spcBef>
              <a:spcAft>
                <a:spcPts val="0"/>
              </a:spcAft>
              <a:buSzPts val="1000"/>
              <a:buChar char="○"/>
              <a:defRPr sz="1000"/>
            </a:lvl8pPr>
            <a:lvl9pPr marL="4114800" lvl="8" indent="-292100" rtl="0">
              <a:spcBef>
                <a:spcPts val="0"/>
              </a:spcBef>
              <a:spcAft>
                <a:spcPts val="0"/>
              </a:spcAft>
              <a:buSzPts val="1000"/>
              <a:buChar char="■"/>
              <a:defRPr sz="1000"/>
            </a:lvl9pPr>
          </a:lstStyle>
          <a:p>
            <a:pPr lvl="0"/>
            <a:r>
              <a:rPr lang="nb-NO"/>
              <a:t>Klikk for å redigere tekststiler i malen</a:t>
            </a:r>
          </a:p>
        </p:txBody>
      </p:sp>
      <p:sp>
        <p:nvSpPr>
          <p:cNvPr id="19" name="Google Shape;27;p6">
            <a:extLst>
              <a:ext uri="{FF2B5EF4-FFF2-40B4-BE49-F238E27FC236}">
                <a16:creationId xmlns:a16="http://schemas.microsoft.com/office/drawing/2014/main" id="{CFAD6399-9448-F345-88E9-855AAB40CC55}"/>
              </a:ext>
            </a:extLst>
          </p:cNvPr>
          <p:cNvSpPr txBox="1">
            <a:spLocks noGrp="1"/>
          </p:cNvSpPr>
          <p:nvPr>
            <p:ph type="body" idx="1"/>
          </p:nvPr>
        </p:nvSpPr>
        <p:spPr>
          <a:xfrm>
            <a:off x="4964386" y="2126800"/>
            <a:ext cx="3835016" cy="2696700"/>
          </a:xfrm>
          <a:prstGeom prst="rect">
            <a:avLst/>
          </a:prstGeom>
        </p:spPr>
        <p:txBody>
          <a:bodyPr spcFirstLastPara="1" wrap="square" lIns="91425" tIns="91425" rIns="91425" bIns="91425" anchor="t" anchorCtr="0">
            <a:normAutofit/>
          </a:bodyPr>
          <a:lstStyle>
            <a:lvl1pPr marL="6350" lvl="0" indent="-6350" rtl="0">
              <a:spcBef>
                <a:spcPts val="0"/>
              </a:spcBef>
              <a:spcAft>
                <a:spcPts val="0"/>
              </a:spcAft>
              <a:buSzPts val="1000"/>
              <a:buFontTx/>
              <a:buNone/>
              <a:tabLst/>
              <a:defRPr sz="1000"/>
            </a:lvl1pPr>
            <a:lvl2pPr marL="914400" lvl="1" indent="-292100" rtl="0">
              <a:spcBef>
                <a:spcPts val="0"/>
              </a:spcBef>
              <a:spcAft>
                <a:spcPts val="0"/>
              </a:spcAft>
              <a:buSzPts val="1000"/>
              <a:buChar char="○"/>
              <a:defRPr sz="1000"/>
            </a:lvl2pPr>
            <a:lvl3pPr marL="1371600" lvl="2" indent="-292100" rtl="0">
              <a:spcBef>
                <a:spcPts val="0"/>
              </a:spcBef>
              <a:spcAft>
                <a:spcPts val="0"/>
              </a:spcAft>
              <a:buSzPts val="1000"/>
              <a:buChar char="■"/>
              <a:defRPr sz="1000"/>
            </a:lvl3pPr>
            <a:lvl4pPr marL="1828800" lvl="3" indent="-292100" rtl="0">
              <a:spcBef>
                <a:spcPts val="0"/>
              </a:spcBef>
              <a:spcAft>
                <a:spcPts val="0"/>
              </a:spcAft>
              <a:buSzPts val="1000"/>
              <a:buChar char="●"/>
              <a:defRPr sz="1000"/>
            </a:lvl4pPr>
            <a:lvl5pPr marL="2286000" lvl="4" indent="-292100" rtl="0">
              <a:spcBef>
                <a:spcPts val="0"/>
              </a:spcBef>
              <a:spcAft>
                <a:spcPts val="0"/>
              </a:spcAft>
              <a:buSzPts val="1000"/>
              <a:buChar char="○"/>
              <a:defRPr sz="1000"/>
            </a:lvl5pPr>
            <a:lvl6pPr marL="2743200" lvl="5" indent="-292100" rtl="0">
              <a:spcBef>
                <a:spcPts val="0"/>
              </a:spcBef>
              <a:spcAft>
                <a:spcPts val="0"/>
              </a:spcAft>
              <a:buSzPts val="1000"/>
              <a:buChar char="■"/>
              <a:defRPr sz="1000"/>
            </a:lvl6pPr>
            <a:lvl7pPr marL="3200400" lvl="6" indent="-292100" rtl="0">
              <a:spcBef>
                <a:spcPts val="0"/>
              </a:spcBef>
              <a:spcAft>
                <a:spcPts val="0"/>
              </a:spcAft>
              <a:buSzPts val="1000"/>
              <a:buChar char="●"/>
              <a:defRPr sz="1000"/>
            </a:lvl7pPr>
            <a:lvl8pPr marL="3657600" lvl="7" indent="-292100" rtl="0">
              <a:spcBef>
                <a:spcPts val="0"/>
              </a:spcBef>
              <a:spcAft>
                <a:spcPts val="0"/>
              </a:spcAft>
              <a:buSzPts val="1000"/>
              <a:buChar char="○"/>
              <a:defRPr sz="1000"/>
            </a:lvl8pPr>
            <a:lvl9pPr marL="4114800" lvl="8" indent="-292100" rtl="0">
              <a:spcBef>
                <a:spcPts val="0"/>
              </a:spcBef>
              <a:spcAft>
                <a:spcPts val="0"/>
              </a:spcAft>
              <a:buSzPts val="1000"/>
              <a:buChar char="■"/>
              <a:defRPr sz="1000"/>
            </a:lvl9pPr>
          </a:lstStyle>
          <a:p>
            <a:pPr lvl="0"/>
            <a:r>
              <a:rPr lang="nb-NO"/>
              <a:t>Klikk for å redigere tekststiler i malen</a:t>
            </a:r>
          </a:p>
        </p:txBody>
      </p:sp>
    </p:spTree>
    <p:extLst>
      <p:ext uri="{BB962C8B-B14F-4D97-AF65-F5344CB8AC3E}">
        <p14:creationId xmlns:p14="http://schemas.microsoft.com/office/powerpoint/2010/main" val="2194202926"/>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ekst 2 spalter" preserve="1">
  <p:cSld name="tekst 2 spalt">
    <p:spTree>
      <p:nvGrpSpPr>
        <p:cNvPr id="1" name="Shape 57"/>
        <p:cNvGrpSpPr/>
        <p:nvPr/>
      </p:nvGrpSpPr>
      <p:grpSpPr>
        <a:xfrm>
          <a:off x="0" y="0"/>
          <a:ext cx="0" cy="0"/>
          <a:chOff x="0" y="0"/>
          <a:chExt cx="0" cy="0"/>
        </a:xfrm>
      </p:grpSpPr>
      <p:sp>
        <p:nvSpPr>
          <p:cNvPr id="58" name="Google Shape;58;p10"/>
          <p:cNvSpPr txBox="1">
            <a:spLocks noGrp="1"/>
          </p:cNvSpPr>
          <p:nvPr>
            <p:ph type="title"/>
          </p:nvPr>
        </p:nvSpPr>
        <p:spPr>
          <a:xfrm>
            <a:off x="338850" y="597425"/>
            <a:ext cx="3930300" cy="1265100"/>
          </a:xfrm>
          <a:prstGeom prst="rect">
            <a:avLst/>
          </a:prstGeom>
        </p:spPr>
        <p:txBody>
          <a:bodyPr spcFirstLastPara="1" wrap="square" lIns="91425" tIns="91425" rIns="91425" bIns="91425" anchor="b"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nb-NO"/>
              <a:t>Klikk for å redigere tittelstil</a:t>
            </a:r>
            <a:endParaRPr/>
          </a:p>
        </p:txBody>
      </p:sp>
      <p:sp>
        <p:nvSpPr>
          <p:cNvPr id="59" name="Google Shape;59;p10"/>
          <p:cNvSpPr txBox="1">
            <a:spLocks noGrp="1"/>
          </p:cNvSpPr>
          <p:nvPr>
            <p:ph type="body" idx="1"/>
          </p:nvPr>
        </p:nvSpPr>
        <p:spPr>
          <a:xfrm>
            <a:off x="326570" y="2126800"/>
            <a:ext cx="3981729" cy="2711100"/>
          </a:xfrm>
          <a:prstGeom prst="rect">
            <a:avLst/>
          </a:prstGeom>
        </p:spPr>
        <p:txBody>
          <a:bodyPr spcFirstLastPara="1" wrap="square" lIns="91425" tIns="91425" rIns="91425" bIns="91425" anchor="t" anchorCtr="0">
            <a:normAutofit/>
          </a:bodyPr>
          <a:lstStyle>
            <a:lvl1pPr marL="6350" lvl="0" indent="0" rtl="0">
              <a:spcBef>
                <a:spcPts val="0"/>
              </a:spcBef>
              <a:spcAft>
                <a:spcPts val="0"/>
              </a:spcAft>
              <a:buSzPts val="1000"/>
              <a:buFontTx/>
              <a:buNone/>
              <a:tabLst/>
              <a:defRPr sz="1000"/>
            </a:lvl1pPr>
            <a:lvl2pPr marL="914400" lvl="1" indent="-292100" rtl="0">
              <a:spcBef>
                <a:spcPts val="0"/>
              </a:spcBef>
              <a:spcAft>
                <a:spcPts val="0"/>
              </a:spcAft>
              <a:buSzPts val="1000"/>
              <a:buChar char="○"/>
              <a:defRPr sz="1000"/>
            </a:lvl2pPr>
            <a:lvl3pPr marL="1371600" lvl="2" indent="-292100" rtl="0">
              <a:spcBef>
                <a:spcPts val="0"/>
              </a:spcBef>
              <a:spcAft>
                <a:spcPts val="0"/>
              </a:spcAft>
              <a:buSzPts val="1000"/>
              <a:buChar char="■"/>
              <a:defRPr sz="1000"/>
            </a:lvl3pPr>
            <a:lvl4pPr marL="1828800" lvl="3" indent="-292100" rtl="0">
              <a:spcBef>
                <a:spcPts val="0"/>
              </a:spcBef>
              <a:spcAft>
                <a:spcPts val="0"/>
              </a:spcAft>
              <a:buSzPts val="1000"/>
              <a:buChar char="●"/>
              <a:defRPr sz="1000"/>
            </a:lvl4pPr>
            <a:lvl5pPr marL="2286000" lvl="4" indent="-292100" rtl="0">
              <a:spcBef>
                <a:spcPts val="0"/>
              </a:spcBef>
              <a:spcAft>
                <a:spcPts val="0"/>
              </a:spcAft>
              <a:buSzPts val="1000"/>
              <a:buChar char="○"/>
              <a:defRPr sz="1000"/>
            </a:lvl5pPr>
            <a:lvl6pPr marL="2743200" lvl="5" indent="-292100" rtl="0">
              <a:spcBef>
                <a:spcPts val="0"/>
              </a:spcBef>
              <a:spcAft>
                <a:spcPts val="0"/>
              </a:spcAft>
              <a:buSzPts val="1000"/>
              <a:buChar char="■"/>
              <a:defRPr sz="1000"/>
            </a:lvl6pPr>
            <a:lvl7pPr marL="3200400" lvl="6" indent="-292100" rtl="0">
              <a:spcBef>
                <a:spcPts val="0"/>
              </a:spcBef>
              <a:spcAft>
                <a:spcPts val="0"/>
              </a:spcAft>
              <a:buSzPts val="1000"/>
              <a:buChar char="●"/>
              <a:defRPr sz="1000"/>
            </a:lvl7pPr>
            <a:lvl8pPr marL="3657600" lvl="7" indent="-292100" rtl="0">
              <a:spcBef>
                <a:spcPts val="0"/>
              </a:spcBef>
              <a:spcAft>
                <a:spcPts val="0"/>
              </a:spcAft>
              <a:buSzPts val="1000"/>
              <a:buChar char="○"/>
              <a:defRPr sz="1000"/>
            </a:lvl8pPr>
            <a:lvl9pPr marL="4114800" lvl="8" indent="-292100" rtl="0">
              <a:spcBef>
                <a:spcPts val="0"/>
              </a:spcBef>
              <a:spcAft>
                <a:spcPts val="0"/>
              </a:spcAft>
              <a:buSzPts val="1000"/>
              <a:buChar char="■"/>
              <a:defRPr sz="1000"/>
            </a:lvl9pPr>
          </a:lstStyle>
          <a:p>
            <a:pPr lvl="0"/>
            <a:r>
              <a:rPr lang="nb-NO"/>
              <a:t>Klikk for å redigere tekststiler i malen</a:t>
            </a:r>
          </a:p>
        </p:txBody>
      </p:sp>
      <p:sp>
        <p:nvSpPr>
          <p:cNvPr id="60" name="Google Shape;60;p10"/>
          <p:cNvSpPr/>
          <p:nvPr/>
        </p:nvSpPr>
        <p:spPr>
          <a:xfrm>
            <a:off x="465020" y="1990994"/>
            <a:ext cx="381381" cy="19069"/>
          </a:xfrm>
          <a:custGeom>
            <a:avLst/>
            <a:gdLst/>
            <a:ahLst/>
            <a:cxnLst/>
            <a:rect l="l" t="t" r="r" b="b"/>
            <a:pathLst>
              <a:path w="838200" h="41910" extrusionOk="0">
                <a:moveTo>
                  <a:pt x="837670" y="0"/>
                </a:moveTo>
                <a:lnTo>
                  <a:pt x="0" y="0"/>
                </a:lnTo>
                <a:lnTo>
                  <a:pt x="0" y="41883"/>
                </a:lnTo>
                <a:lnTo>
                  <a:pt x="837670" y="41883"/>
                </a:lnTo>
                <a:lnTo>
                  <a:pt x="837670" y="0"/>
                </a:lnTo>
                <a:close/>
              </a:path>
            </a:pathLst>
          </a:custGeom>
          <a:solidFill>
            <a:schemeClr val="accent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sp>
        <p:nvSpPr>
          <p:cNvPr id="61" name="Google Shape;61;p10"/>
          <p:cNvSpPr txBox="1">
            <a:spLocks noGrp="1"/>
          </p:cNvSpPr>
          <p:nvPr>
            <p:ph type="title" idx="2"/>
          </p:nvPr>
        </p:nvSpPr>
        <p:spPr>
          <a:xfrm>
            <a:off x="4882350" y="597425"/>
            <a:ext cx="3864600" cy="1265100"/>
          </a:xfrm>
          <a:prstGeom prst="rect">
            <a:avLst/>
          </a:prstGeom>
        </p:spPr>
        <p:txBody>
          <a:bodyPr spcFirstLastPara="1" wrap="square" lIns="91425" tIns="91425" rIns="91425" bIns="91425" anchor="b"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nb-NO"/>
              <a:t>Klikk for å redigere tittelstil</a:t>
            </a:r>
            <a:endParaRPr/>
          </a:p>
        </p:txBody>
      </p:sp>
      <p:sp>
        <p:nvSpPr>
          <p:cNvPr id="62" name="Google Shape;62;p10"/>
          <p:cNvSpPr txBox="1">
            <a:spLocks noGrp="1"/>
          </p:cNvSpPr>
          <p:nvPr>
            <p:ph type="body" idx="3"/>
          </p:nvPr>
        </p:nvSpPr>
        <p:spPr>
          <a:xfrm>
            <a:off x="4898570" y="2126800"/>
            <a:ext cx="3848079" cy="2696700"/>
          </a:xfrm>
          <a:prstGeom prst="rect">
            <a:avLst/>
          </a:prstGeom>
        </p:spPr>
        <p:txBody>
          <a:bodyPr spcFirstLastPara="1" wrap="square" lIns="91425" tIns="91425" rIns="91425" bIns="91425" anchor="t" anchorCtr="0">
            <a:normAutofit/>
          </a:bodyPr>
          <a:lstStyle>
            <a:lvl1pPr marL="165100" lvl="0" indent="-158750" rtl="0">
              <a:spcBef>
                <a:spcPts val="0"/>
              </a:spcBef>
              <a:spcAft>
                <a:spcPts val="0"/>
              </a:spcAft>
              <a:buSzPts val="1000"/>
              <a:buFontTx/>
              <a:buNone/>
              <a:tabLst/>
              <a:defRPr sz="1000"/>
            </a:lvl1pPr>
            <a:lvl2pPr marL="914400" lvl="1" indent="-292100" rtl="0">
              <a:spcBef>
                <a:spcPts val="0"/>
              </a:spcBef>
              <a:spcAft>
                <a:spcPts val="0"/>
              </a:spcAft>
              <a:buSzPts val="1000"/>
              <a:buChar char="○"/>
              <a:defRPr sz="1000"/>
            </a:lvl2pPr>
            <a:lvl3pPr marL="1371600" lvl="2" indent="-292100" rtl="0">
              <a:spcBef>
                <a:spcPts val="0"/>
              </a:spcBef>
              <a:spcAft>
                <a:spcPts val="0"/>
              </a:spcAft>
              <a:buSzPts val="1000"/>
              <a:buChar char="■"/>
              <a:defRPr sz="1000"/>
            </a:lvl3pPr>
            <a:lvl4pPr marL="1828800" lvl="3" indent="-292100" rtl="0">
              <a:spcBef>
                <a:spcPts val="0"/>
              </a:spcBef>
              <a:spcAft>
                <a:spcPts val="0"/>
              </a:spcAft>
              <a:buSzPts val="1000"/>
              <a:buChar char="●"/>
              <a:defRPr sz="1000"/>
            </a:lvl4pPr>
            <a:lvl5pPr marL="2286000" lvl="4" indent="-292100" rtl="0">
              <a:spcBef>
                <a:spcPts val="0"/>
              </a:spcBef>
              <a:spcAft>
                <a:spcPts val="0"/>
              </a:spcAft>
              <a:buSzPts val="1000"/>
              <a:buChar char="○"/>
              <a:defRPr sz="1000"/>
            </a:lvl5pPr>
            <a:lvl6pPr marL="2743200" lvl="5" indent="-292100" rtl="0">
              <a:spcBef>
                <a:spcPts val="0"/>
              </a:spcBef>
              <a:spcAft>
                <a:spcPts val="0"/>
              </a:spcAft>
              <a:buSzPts val="1000"/>
              <a:buChar char="■"/>
              <a:defRPr sz="1000"/>
            </a:lvl6pPr>
            <a:lvl7pPr marL="3200400" lvl="6" indent="-292100" rtl="0">
              <a:spcBef>
                <a:spcPts val="0"/>
              </a:spcBef>
              <a:spcAft>
                <a:spcPts val="0"/>
              </a:spcAft>
              <a:buSzPts val="1000"/>
              <a:buChar char="●"/>
              <a:defRPr sz="1000"/>
            </a:lvl7pPr>
            <a:lvl8pPr marL="3657600" lvl="7" indent="-292100" rtl="0">
              <a:spcBef>
                <a:spcPts val="0"/>
              </a:spcBef>
              <a:spcAft>
                <a:spcPts val="0"/>
              </a:spcAft>
              <a:buSzPts val="1000"/>
              <a:buChar char="○"/>
              <a:defRPr sz="1000"/>
            </a:lvl8pPr>
            <a:lvl9pPr marL="4114800" lvl="8" indent="-292100" rtl="0">
              <a:spcBef>
                <a:spcPts val="0"/>
              </a:spcBef>
              <a:spcAft>
                <a:spcPts val="0"/>
              </a:spcAft>
              <a:buSzPts val="1000"/>
              <a:buChar char="■"/>
              <a:defRPr sz="1000"/>
            </a:lvl9pPr>
          </a:lstStyle>
          <a:p>
            <a:pPr lvl="0"/>
            <a:r>
              <a:rPr lang="nb-NO"/>
              <a:t>Klikk for å redigere tekststiler i malen</a:t>
            </a:r>
          </a:p>
        </p:txBody>
      </p:sp>
      <p:sp>
        <p:nvSpPr>
          <p:cNvPr id="63" name="Google Shape;63;p10"/>
          <p:cNvSpPr/>
          <p:nvPr/>
        </p:nvSpPr>
        <p:spPr>
          <a:xfrm>
            <a:off x="5035670" y="1990994"/>
            <a:ext cx="381381" cy="19069"/>
          </a:xfrm>
          <a:custGeom>
            <a:avLst/>
            <a:gdLst/>
            <a:ahLst/>
            <a:cxnLst/>
            <a:rect l="l" t="t" r="r" b="b"/>
            <a:pathLst>
              <a:path w="838200" h="41910" extrusionOk="0">
                <a:moveTo>
                  <a:pt x="837670" y="0"/>
                </a:moveTo>
                <a:lnTo>
                  <a:pt x="0" y="0"/>
                </a:lnTo>
                <a:lnTo>
                  <a:pt x="0" y="41883"/>
                </a:lnTo>
                <a:lnTo>
                  <a:pt x="837670" y="41883"/>
                </a:lnTo>
                <a:lnTo>
                  <a:pt x="837670" y="0"/>
                </a:lnTo>
                <a:close/>
              </a:path>
            </a:pathLst>
          </a:custGeom>
          <a:solidFill>
            <a:schemeClr val="accent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926912153"/>
      </p:ext>
    </p:extLst>
  </p:cSld>
  <p:clrMapOvr>
    <a:masterClrMapping/>
  </p:clrMapOvr>
  <p:extLst>
    <p:ext uri="{DCECCB84-F9BA-43D5-87BE-67443E8EF086}">
      <p15:sldGuideLst xmlns:p15="http://schemas.microsoft.com/office/powerpoint/2012/main">
        <p15:guide id="1" pos="3173">
          <p15:clr>
            <a:srgbClr val="FA7B17"/>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bokser">
    <p:spTree>
      <p:nvGrpSpPr>
        <p:cNvPr id="1" name=""/>
        <p:cNvGrpSpPr/>
        <p:nvPr/>
      </p:nvGrpSpPr>
      <p:grpSpPr>
        <a:xfrm>
          <a:off x="0" y="0"/>
          <a:ext cx="0" cy="0"/>
          <a:chOff x="0" y="0"/>
          <a:chExt cx="0" cy="0"/>
        </a:xfrm>
      </p:grpSpPr>
      <p:sp>
        <p:nvSpPr>
          <p:cNvPr id="4" name="Google Shape;66;p11">
            <a:extLst>
              <a:ext uri="{FF2B5EF4-FFF2-40B4-BE49-F238E27FC236}">
                <a16:creationId xmlns:a16="http://schemas.microsoft.com/office/drawing/2014/main" id="{26786200-91D6-DE44-8D8B-59701BA34670}"/>
              </a:ext>
            </a:extLst>
          </p:cNvPr>
          <p:cNvSpPr txBox="1">
            <a:spLocks noGrp="1"/>
          </p:cNvSpPr>
          <p:nvPr>
            <p:ph type="title"/>
          </p:nvPr>
        </p:nvSpPr>
        <p:spPr>
          <a:xfrm>
            <a:off x="534375" y="412000"/>
            <a:ext cx="8075100" cy="574800"/>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None/>
              <a:defRPr/>
            </a:lvl1pPr>
            <a:lvl2pPr lvl="1" algn="ctr">
              <a:spcBef>
                <a:spcPts val="0"/>
              </a:spcBef>
              <a:spcAft>
                <a:spcPts val="0"/>
              </a:spcAft>
              <a:buSzPts val="2800"/>
              <a:buNone/>
              <a:defRPr>
                <a:latin typeface="Open Sans"/>
                <a:ea typeface="Open Sans"/>
                <a:cs typeface="Open Sans"/>
                <a:sym typeface="Open Sans"/>
              </a:defRPr>
            </a:lvl2pPr>
            <a:lvl3pPr lvl="2" algn="ctr">
              <a:spcBef>
                <a:spcPts val="0"/>
              </a:spcBef>
              <a:spcAft>
                <a:spcPts val="0"/>
              </a:spcAft>
              <a:buSzPts val="2800"/>
              <a:buNone/>
              <a:defRPr>
                <a:latin typeface="Open Sans"/>
                <a:ea typeface="Open Sans"/>
                <a:cs typeface="Open Sans"/>
                <a:sym typeface="Open Sans"/>
              </a:defRPr>
            </a:lvl3pPr>
            <a:lvl4pPr lvl="3" algn="ctr">
              <a:spcBef>
                <a:spcPts val="0"/>
              </a:spcBef>
              <a:spcAft>
                <a:spcPts val="0"/>
              </a:spcAft>
              <a:buSzPts val="2800"/>
              <a:buNone/>
              <a:defRPr>
                <a:latin typeface="Open Sans"/>
                <a:ea typeface="Open Sans"/>
                <a:cs typeface="Open Sans"/>
                <a:sym typeface="Open Sans"/>
              </a:defRPr>
            </a:lvl4pPr>
            <a:lvl5pPr lvl="4" algn="ctr">
              <a:spcBef>
                <a:spcPts val="0"/>
              </a:spcBef>
              <a:spcAft>
                <a:spcPts val="0"/>
              </a:spcAft>
              <a:buSzPts val="2800"/>
              <a:buNone/>
              <a:defRPr>
                <a:latin typeface="Open Sans"/>
                <a:ea typeface="Open Sans"/>
                <a:cs typeface="Open Sans"/>
                <a:sym typeface="Open Sans"/>
              </a:defRPr>
            </a:lvl5pPr>
            <a:lvl6pPr lvl="5" algn="ctr">
              <a:spcBef>
                <a:spcPts val="0"/>
              </a:spcBef>
              <a:spcAft>
                <a:spcPts val="0"/>
              </a:spcAft>
              <a:buSzPts val="2800"/>
              <a:buNone/>
              <a:defRPr>
                <a:latin typeface="Open Sans"/>
                <a:ea typeface="Open Sans"/>
                <a:cs typeface="Open Sans"/>
                <a:sym typeface="Open Sans"/>
              </a:defRPr>
            </a:lvl6pPr>
            <a:lvl7pPr lvl="6" algn="ctr">
              <a:spcBef>
                <a:spcPts val="0"/>
              </a:spcBef>
              <a:spcAft>
                <a:spcPts val="0"/>
              </a:spcAft>
              <a:buSzPts val="2800"/>
              <a:buNone/>
              <a:defRPr>
                <a:latin typeface="Open Sans"/>
                <a:ea typeface="Open Sans"/>
                <a:cs typeface="Open Sans"/>
                <a:sym typeface="Open Sans"/>
              </a:defRPr>
            </a:lvl7pPr>
            <a:lvl8pPr lvl="7" algn="ctr">
              <a:spcBef>
                <a:spcPts val="0"/>
              </a:spcBef>
              <a:spcAft>
                <a:spcPts val="0"/>
              </a:spcAft>
              <a:buSzPts val="2800"/>
              <a:buNone/>
              <a:defRPr>
                <a:latin typeface="Open Sans"/>
                <a:ea typeface="Open Sans"/>
                <a:cs typeface="Open Sans"/>
                <a:sym typeface="Open Sans"/>
              </a:defRPr>
            </a:lvl8pPr>
            <a:lvl9pPr lvl="8" algn="ctr">
              <a:spcBef>
                <a:spcPts val="0"/>
              </a:spcBef>
              <a:spcAft>
                <a:spcPts val="0"/>
              </a:spcAft>
              <a:buSzPts val="2800"/>
              <a:buNone/>
              <a:defRPr>
                <a:latin typeface="Open Sans"/>
                <a:ea typeface="Open Sans"/>
                <a:cs typeface="Open Sans"/>
                <a:sym typeface="Open Sans"/>
              </a:defRPr>
            </a:lvl9pPr>
          </a:lstStyle>
          <a:p>
            <a:r>
              <a:rPr lang="nb-NO"/>
              <a:t>Klikk for å redigere tittelstil</a:t>
            </a:r>
            <a:endParaRPr/>
          </a:p>
        </p:txBody>
      </p:sp>
      <p:sp>
        <p:nvSpPr>
          <p:cNvPr id="5" name="Google Shape;67;p11">
            <a:extLst>
              <a:ext uri="{FF2B5EF4-FFF2-40B4-BE49-F238E27FC236}">
                <a16:creationId xmlns:a16="http://schemas.microsoft.com/office/drawing/2014/main" id="{78A92DF6-EF73-DE43-A471-351455F5CA91}"/>
              </a:ext>
            </a:extLst>
          </p:cNvPr>
          <p:cNvSpPr/>
          <p:nvPr userDrawn="1"/>
        </p:nvSpPr>
        <p:spPr>
          <a:xfrm>
            <a:off x="4381500" y="1036676"/>
            <a:ext cx="381381" cy="19069"/>
          </a:xfrm>
          <a:custGeom>
            <a:avLst/>
            <a:gdLst/>
            <a:ahLst/>
            <a:cxnLst/>
            <a:rect l="l" t="t" r="r" b="b"/>
            <a:pathLst>
              <a:path w="838200" h="41910" extrusionOk="0">
                <a:moveTo>
                  <a:pt x="837670" y="0"/>
                </a:moveTo>
                <a:lnTo>
                  <a:pt x="0" y="0"/>
                </a:lnTo>
                <a:lnTo>
                  <a:pt x="0" y="41883"/>
                </a:lnTo>
                <a:lnTo>
                  <a:pt x="837670" y="41883"/>
                </a:lnTo>
                <a:lnTo>
                  <a:pt x="837670" y="0"/>
                </a:lnTo>
                <a:close/>
              </a:path>
            </a:pathLst>
          </a:custGeom>
          <a:solidFill>
            <a:srgbClr val="F0AD3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sp>
        <p:nvSpPr>
          <p:cNvPr id="6" name="Google Shape;68;p11">
            <a:extLst>
              <a:ext uri="{FF2B5EF4-FFF2-40B4-BE49-F238E27FC236}">
                <a16:creationId xmlns:a16="http://schemas.microsoft.com/office/drawing/2014/main" id="{EF8E0C63-63FC-0744-A416-6B08B7714808}"/>
              </a:ext>
            </a:extLst>
          </p:cNvPr>
          <p:cNvSpPr txBox="1">
            <a:spLocks noGrp="1"/>
          </p:cNvSpPr>
          <p:nvPr>
            <p:ph type="subTitle" idx="1"/>
          </p:nvPr>
        </p:nvSpPr>
        <p:spPr>
          <a:xfrm>
            <a:off x="1946550" y="1116000"/>
            <a:ext cx="5250900" cy="405823"/>
          </a:xfrm>
          <a:prstGeom prst="rect">
            <a:avLst/>
          </a:prstGeom>
        </p:spPr>
        <p:txBody>
          <a:bodyPr spcFirstLastPara="1" wrap="square" lIns="91425" tIns="91425" rIns="91425" bIns="91425" anchor="t" anchorCtr="0">
            <a:normAutofit/>
          </a:bodyPr>
          <a:lstStyle>
            <a:lvl1pPr lvl="0" algn="ctr" rtl="0">
              <a:spcBef>
                <a:spcPts val="0"/>
              </a:spcBef>
              <a:spcAft>
                <a:spcPts val="0"/>
              </a:spcAft>
              <a:buClr>
                <a:srgbClr val="5B666F"/>
              </a:buClr>
              <a:buSzPts val="1000"/>
              <a:buNone/>
              <a:defRPr sz="1000">
                <a:solidFill>
                  <a:srgbClr val="5B666F"/>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r>
              <a:rPr lang="nb-NO"/>
              <a:t>Klikk for å redigere undertittelstil i malen</a:t>
            </a:r>
            <a:endParaRPr/>
          </a:p>
        </p:txBody>
      </p:sp>
      <p:pic>
        <p:nvPicPr>
          <p:cNvPr id="7" name="Google Shape;69;p11">
            <a:extLst>
              <a:ext uri="{FF2B5EF4-FFF2-40B4-BE49-F238E27FC236}">
                <a16:creationId xmlns:a16="http://schemas.microsoft.com/office/drawing/2014/main" id="{CE7BB66A-566E-F649-BB77-2F40262A1C23}"/>
              </a:ext>
            </a:extLst>
          </p:cNvPr>
          <p:cNvPicPr preferRelativeResize="0"/>
          <p:nvPr userDrawn="1"/>
        </p:nvPicPr>
        <p:blipFill rotWithShape="1">
          <a:blip r:embed="rId2">
            <a:alphaModFix/>
          </a:blip>
          <a:srcRect/>
          <a:stretch/>
        </p:blipFill>
        <p:spPr>
          <a:xfrm>
            <a:off x="1119004" y="1792900"/>
            <a:ext cx="2286000" cy="2743201"/>
          </a:xfrm>
          <a:prstGeom prst="rect">
            <a:avLst/>
          </a:prstGeom>
          <a:noFill/>
          <a:ln>
            <a:noFill/>
          </a:ln>
        </p:spPr>
      </p:pic>
      <p:pic>
        <p:nvPicPr>
          <p:cNvPr id="8" name="Google Shape;70;p11">
            <a:extLst>
              <a:ext uri="{FF2B5EF4-FFF2-40B4-BE49-F238E27FC236}">
                <a16:creationId xmlns:a16="http://schemas.microsoft.com/office/drawing/2014/main" id="{232C7360-934F-8C4A-A020-1B4A58D444D7}"/>
              </a:ext>
            </a:extLst>
          </p:cNvPr>
          <p:cNvPicPr preferRelativeResize="0"/>
          <p:nvPr userDrawn="1"/>
        </p:nvPicPr>
        <p:blipFill rotWithShape="1">
          <a:blip r:embed="rId3">
            <a:alphaModFix/>
          </a:blip>
          <a:srcRect/>
          <a:stretch/>
        </p:blipFill>
        <p:spPr>
          <a:xfrm>
            <a:off x="5733717" y="1792900"/>
            <a:ext cx="2286000" cy="2743201"/>
          </a:xfrm>
          <a:prstGeom prst="rect">
            <a:avLst/>
          </a:prstGeom>
          <a:noFill/>
          <a:ln>
            <a:noFill/>
          </a:ln>
        </p:spPr>
      </p:pic>
      <p:pic>
        <p:nvPicPr>
          <p:cNvPr id="9" name="Google Shape;71;p11">
            <a:extLst>
              <a:ext uri="{FF2B5EF4-FFF2-40B4-BE49-F238E27FC236}">
                <a16:creationId xmlns:a16="http://schemas.microsoft.com/office/drawing/2014/main" id="{6E5C47BE-F87B-4B4D-8DDC-64EE6B6255AE}"/>
              </a:ext>
            </a:extLst>
          </p:cNvPr>
          <p:cNvPicPr preferRelativeResize="0"/>
          <p:nvPr userDrawn="1"/>
        </p:nvPicPr>
        <p:blipFill rotWithShape="1">
          <a:blip r:embed="rId4">
            <a:alphaModFix/>
          </a:blip>
          <a:srcRect/>
          <a:stretch/>
        </p:blipFill>
        <p:spPr>
          <a:xfrm>
            <a:off x="3426360" y="1792900"/>
            <a:ext cx="2286000" cy="2743201"/>
          </a:xfrm>
          <a:prstGeom prst="rect">
            <a:avLst/>
          </a:prstGeom>
          <a:noFill/>
          <a:ln>
            <a:noFill/>
          </a:ln>
        </p:spPr>
      </p:pic>
      <p:sp>
        <p:nvSpPr>
          <p:cNvPr id="10" name="Google Shape;72;p11">
            <a:extLst>
              <a:ext uri="{FF2B5EF4-FFF2-40B4-BE49-F238E27FC236}">
                <a16:creationId xmlns:a16="http://schemas.microsoft.com/office/drawing/2014/main" id="{4A93ED0B-D981-AB4A-886A-F568B5845CA1}"/>
              </a:ext>
            </a:extLst>
          </p:cNvPr>
          <p:cNvSpPr txBox="1">
            <a:spLocks/>
          </p:cNvSpPr>
          <p:nvPr userDrawn="1"/>
        </p:nvSpPr>
        <p:spPr>
          <a:xfrm>
            <a:off x="1249500" y="1893175"/>
            <a:ext cx="2044500" cy="2499000"/>
          </a:xfrm>
          <a:prstGeom prst="rect">
            <a:avLst/>
          </a:prstGeom>
          <a:no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L="457200" marR="0" lvl="0" indent="-3429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1pPr>
            <a:lvl2pPr marL="914400" marR="0" lvl="1"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2pPr>
            <a:lvl3pPr marL="1371600" marR="0" lvl="2"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3pPr>
            <a:lvl4pPr marL="1828800" marR="0" lvl="3"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4pPr>
            <a:lvl5pPr marL="2286000" marR="0" lvl="4"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5pPr>
            <a:lvl6pPr marL="2743200" marR="0" lvl="5"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6pPr>
            <a:lvl7pPr marL="3200400" marR="0" lvl="6"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7pPr>
            <a:lvl8pPr marL="3657600" marR="0" lvl="7"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8pPr>
            <a:lvl9pPr marL="4114800" marR="0" lvl="8"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9pPr>
          </a:lstStyle>
          <a:p>
            <a:pPr marL="4763" indent="0">
              <a:tabLst/>
            </a:pPr>
            <a:r>
              <a:rPr lang="nb-NO"/>
              <a:t>Klikk for å redigere undertittelstil i malen</a:t>
            </a:r>
          </a:p>
        </p:txBody>
      </p:sp>
      <p:sp>
        <p:nvSpPr>
          <p:cNvPr id="11" name="Google Shape;73;p11">
            <a:extLst>
              <a:ext uri="{FF2B5EF4-FFF2-40B4-BE49-F238E27FC236}">
                <a16:creationId xmlns:a16="http://schemas.microsoft.com/office/drawing/2014/main" id="{5116060E-969C-9A49-9506-A58C88B09AE0}"/>
              </a:ext>
            </a:extLst>
          </p:cNvPr>
          <p:cNvSpPr txBox="1">
            <a:spLocks/>
          </p:cNvSpPr>
          <p:nvPr userDrawn="1"/>
        </p:nvSpPr>
        <p:spPr>
          <a:xfrm>
            <a:off x="3547113" y="1893175"/>
            <a:ext cx="2044500" cy="2499000"/>
          </a:xfrm>
          <a:prstGeom prst="rect">
            <a:avLst/>
          </a:prstGeom>
          <a:no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L="457200" marR="0" lvl="0" indent="-3429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1pPr>
            <a:lvl2pPr marL="914400" marR="0" lvl="1"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2pPr>
            <a:lvl3pPr marL="1371600" marR="0" lvl="2"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3pPr>
            <a:lvl4pPr marL="1828800" marR="0" lvl="3"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4pPr>
            <a:lvl5pPr marL="2286000" marR="0" lvl="4"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5pPr>
            <a:lvl6pPr marL="2743200" marR="0" lvl="5"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6pPr>
            <a:lvl7pPr marL="3200400" marR="0" lvl="6"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7pPr>
            <a:lvl8pPr marL="3657600" marR="0" lvl="7"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8pPr>
            <a:lvl9pPr marL="4114800" marR="0" lvl="8"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9pPr>
          </a:lstStyle>
          <a:p>
            <a:pPr marL="4763" indent="-4763">
              <a:tabLst/>
            </a:pPr>
            <a:r>
              <a:rPr lang="nb-NO"/>
              <a:t>Klikk for å redigere undertittelstil i malen</a:t>
            </a:r>
          </a:p>
        </p:txBody>
      </p:sp>
      <p:sp>
        <p:nvSpPr>
          <p:cNvPr id="12" name="Google Shape;74;p11">
            <a:extLst>
              <a:ext uri="{FF2B5EF4-FFF2-40B4-BE49-F238E27FC236}">
                <a16:creationId xmlns:a16="http://schemas.microsoft.com/office/drawing/2014/main" id="{A0864765-224B-414B-B2EE-BBA5B05A267C}"/>
              </a:ext>
            </a:extLst>
          </p:cNvPr>
          <p:cNvSpPr txBox="1">
            <a:spLocks/>
          </p:cNvSpPr>
          <p:nvPr userDrawn="1"/>
        </p:nvSpPr>
        <p:spPr>
          <a:xfrm>
            <a:off x="5855800" y="1893175"/>
            <a:ext cx="2044500" cy="2499000"/>
          </a:xfrm>
          <a:prstGeom prst="rect">
            <a:avLst/>
          </a:prstGeom>
          <a:no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L="457200" marR="0" lvl="0" indent="-3429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1pPr>
            <a:lvl2pPr marL="914400" marR="0" lvl="1"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2pPr>
            <a:lvl3pPr marL="1371600" marR="0" lvl="2"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3pPr>
            <a:lvl4pPr marL="1828800" marR="0" lvl="3"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4pPr>
            <a:lvl5pPr marL="2286000" marR="0" lvl="4"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5pPr>
            <a:lvl6pPr marL="2743200" marR="0" lvl="5"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6pPr>
            <a:lvl7pPr marL="3200400" marR="0" lvl="6"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7pPr>
            <a:lvl8pPr marL="3657600" marR="0" lvl="7"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8pPr>
            <a:lvl9pPr marL="4114800" marR="0" lvl="8"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9pPr>
          </a:lstStyle>
          <a:p>
            <a:pPr marL="4763" indent="-4763">
              <a:tabLst/>
            </a:pPr>
            <a:r>
              <a:rPr lang="nb-NO"/>
              <a:t>Klikk for å redigere undertittelstil i malen</a:t>
            </a:r>
          </a:p>
        </p:txBody>
      </p:sp>
    </p:spTree>
    <p:extLst>
      <p:ext uri="{BB962C8B-B14F-4D97-AF65-F5344CB8AC3E}">
        <p14:creationId xmlns:p14="http://schemas.microsoft.com/office/powerpoint/2010/main" val="31637082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32000" y="445025"/>
            <a:ext cx="8280000" cy="5748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Titillium Web"/>
              <a:buNone/>
              <a:defRPr sz="2800" b="1">
                <a:solidFill>
                  <a:schemeClr val="dk1"/>
                </a:solidFill>
                <a:latin typeface="Titillium Web"/>
                <a:ea typeface="Titillium Web"/>
                <a:cs typeface="Titillium Web"/>
                <a:sym typeface="Titillium Web"/>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marL="914400" lvl="1"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no"/>
              <a:t>‹#›</a:t>
            </a:fld>
            <a:endParaRPr/>
          </a:p>
        </p:txBody>
      </p:sp>
    </p:spTree>
  </p:cSld>
  <p:clrMap bg1="lt1" tx1="dk1" bg2="dk2" tx2="lt2" accent1="accent1" accent2="accent2" accent3="accent3" accent4="accent4" accent5="accent5" accent6="accent6" hlink="hlink" folHlink="folHlink"/>
  <p:sldLayoutIdLst>
    <p:sldLayoutId id="2147483682" r:id="rId1"/>
    <p:sldLayoutId id="2147483681" r:id="rId2"/>
    <p:sldLayoutId id="2147483680" r:id="rId3"/>
    <p:sldLayoutId id="2147483679" r:id="rId4"/>
    <p:sldLayoutId id="2147483677" r:id="rId5"/>
    <p:sldLayoutId id="2147483678" r:id="rId6"/>
    <p:sldLayoutId id="2147483689" r:id="rId7"/>
    <p:sldLayoutId id="2147483690" r:id="rId8"/>
    <p:sldLayoutId id="2147483683" r:id="rId9"/>
    <p:sldLayoutId id="2147483684" r:id="rId10"/>
    <p:sldLayoutId id="2147483676" r:id="rId11"/>
    <p:sldLayoutId id="2147483672" r:id="rId12"/>
    <p:sldLayoutId id="2147483671" r:id="rId13"/>
    <p:sldLayoutId id="2147483685" r:id="rId14"/>
    <p:sldLayoutId id="2147483686" r:id="rId15"/>
    <p:sldLayoutId id="2147483688" r:id="rId16"/>
    <p:sldLayoutId id="2147483687" r:id="rId17"/>
    <p:sldLayoutId id="2147483691" r:id="rId18"/>
    <p:sldLayoutId id="2147483694" r:id="rId19"/>
    <p:sldLayoutId id="2147483699" r:id="rId20"/>
    <p:sldLayoutId id="2147483700" r:id="rId21"/>
    <p:sldLayoutId id="2147483702" r:id="rId22"/>
    <p:sldLayoutId id="2147483703" r:id="rId23"/>
    <p:sldLayoutId id="2147483705" r:id="rId24"/>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EA4335"/>
          </p15:clr>
        </p15:guide>
        <p15:guide id="2" pos="2880">
          <p15:clr>
            <a:srgbClr val="EA4335"/>
          </p15:clr>
        </p15:guide>
        <p15:guide id="3" pos="272">
          <p15:clr>
            <a:srgbClr val="EA4335"/>
          </p15:clr>
        </p15:guide>
        <p15:guide id="4" pos="5488">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1.xml"/><Relationship Id="rId5" Type="http://schemas.microsoft.com/office/2007/relationships/hdphoto" Target="../media/hdphoto2.wdp"/><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xml"/><Relationship Id="rId1" Type="http://schemas.openxmlformats.org/officeDocument/2006/relationships/tags" Target="../tags/tag3.xml"/><Relationship Id="rId5" Type="http://schemas.microsoft.com/office/2007/relationships/hdphoto" Target="../media/hdphoto3.wdp"/><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4.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5.xml"/><Relationship Id="rId5" Type="http://schemas.microsoft.com/office/2007/relationships/hdphoto" Target="../media/hdphoto2.wdp"/><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xml"/><Relationship Id="rId1" Type="http://schemas.openxmlformats.org/officeDocument/2006/relationships/tags" Target="../tags/tag6.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7.xml"/><Relationship Id="rId5" Type="http://schemas.microsoft.com/office/2007/relationships/hdphoto" Target="../media/hdphoto4.wdp"/><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tags" Target="../tags/tag8.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9.xml"/><Relationship Id="rId5" Type="http://schemas.microsoft.com/office/2007/relationships/hdphoto" Target="../media/hdphoto5.wdp"/><Relationship Id="rId4" Type="http://schemas.openxmlformats.org/officeDocument/2006/relationships/image" Target="../media/image21.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8.xml"/><Relationship Id="rId5" Type="http://schemas.openxmlformats.org/officeDocument/2006/relationships/image" Target="../media/image26.svg"/><Relationship Id="rId4" Type="http://schemas.openxmlformats.org/officeDocument/2006/relationships/image" Target="../media/image25.png"/></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87092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85D3200-705B-6F40-A3D1-C7A1F10E9202}"/>
              </a:ext>
            </a:extLst>
          </p:cNvPr>
          <p:cNvSpPr>
            <a:spLocks noGrp="1"/>
          </p:cNvSpPr>
          <p:nvPr>
            <p:ph type="title"/>
          </p:nvPr>
        </p:nvSpPr>
        <p:spPr/>
        <p:txBody>
          <a:bodyPr/>
          <a:lstStyle/>
          <a:p>
            <a:r>
              <a:rPr lang="nb-NO" dirty="0"/>
              <a:t>Gruppeoppgave 1</a:t>
            </a:r>
          </a:p>
        </p:txBody>
      </p:sp>
    </p:spTree>
    <p:extLst>
      <p:ext uri="{BB962C8B-B14F-4D97-AF65-F5344CB8AC3E}">
        <p14:creationId xmlns:p14="http://schemas.microsoft.com/office/powerpoint/2010/main" val="19523491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0A6091-11D5-436A-A878-7091B9F74648}"/>
              </a:ext>
            </a:extLst>
          </p:cNvPr>
          <p:cNvSpPr/>
          <p:nvPr/>
        </p:nvSpPr>
        <p:spPr>
          <a:xfrm>
            <a:off x="599473" y="1919931"/>
            <a:ext cx="2109543" cy="2918769"/>
          </a:xfrm>
          <a:prstGeom prst="rect">
            <a:avLst/>
          </a:prstGeom>
          <a:solidFill>
            <a:srgbClr val="2D7C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 name="Rectangle 19">
            <a:extLst>
              <a:ext uri="{FF2B5EF4-FFF2-40B4-BE49-F238E27FC236}">
                <a16:creationId xmlns:a16="http://schemas.microsoft.com/office/drawing/2014/main" id="{21C80BF4-C803-4E14-9529-4C4F8A28720B}"/>
              </a:ext>
            </a:extLst>
          </p:cNvPr>
          <p:cNvSpPr/>
          <p:nvPr/>
        </p:nvSpPr>
        <p:spPr>
          <a:xfrm>
            <a:off x="594301" y="1703061"/>
            <a:ext cx="2114716" cy="242270"/>
          </a:xfrm>
          <a:prstGeom prst="rect">
            <a:avLst/>
          </a:prstGeom>
          <a:solidFill>
            <a:srgbClr val="2D7C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 name="TekstSylinder 1">
            <a:extLst>
              <a:ext uri="{FF2B5EF4-FFF2-40B4-BE49-F238E27FC236}">
                <a16:creationId xmlns:a16="http://schemas.microsoft.com/office/drawing/2014/main" id="{62A75C73-7122-4D81-A845-51F97EBAE92D}"/>
              </a:ext>
            </a:extLst>
          </p:cNvPr>
          <p:cNvSpPr txBox="1"/>
          <p:nvPr/>
        </p:nvSpPr>
        <p:spPr>
          <a:xfrm>
            <a:off x="661403" y="1713723"/>
            <a:ext cx="1679105" cy="211755"/>
          </a:xfrm>
          <a:prstGeom prst="rect">
            <a:avLst/>
          </a:prstGeom>
          <a:noFill/>
          <a:ln>
            <a:noFill/>
          </a:ln>
        </p:spPr>
        <p:txBody>
          <a:bodyPr spcFirstLastPara="1" wrap="square" lIns="0" tIns="5775" rIns="0" bIns="0" anchor="b" anchorCtr="0">
            <a:noAutofit/>
          </a:bodyPr>
          <a:lstStyle>
            <a:defPPr marR="0" lvl="0" algn="l" rtl="0">
              <a:lnSpc>
                <a:spcPct val="100000"/>
              </a:lnSpc>
              <a:spcBef>
                <a:spcPts val="0"/>
              </a:spcBef>
              <a:spcAft>
                <a:spcPts val="0"/>
              </a:spcAft>
            </a:defPPr>
            <a:lvl1pPr marL="0" indent="0">
              <a:lnSpc>
                <a:spcPct val="115000"/>
              </a:lnSpc>
              <a:buSzPts val="600"/>
              <a:buNone/>
              <a:defRPr sz="3000" b="1">
                <a:solidFill>
                  <a:srgbClr val="042827"/>
                </a:solidFill>
                <a:latin typeface="Titillium Web"/>
                <a:ea typeface="Titillium Web"/>
                <a:cs typeface="Titillium Web"/>
              </a:defRPr>
            </a:lvl1pPr>
            <a:lvl2pPr>
              <a:buSzPts val="600"/>
              <a:buNone/>
              <a:defRPr sz="800"/>
            </a:lvl2pPr>
            <a:lvl3pPr>
              <a:buSzPts val="600"/>
              <a:buNone/>
              <a:defRPr sz="800"/>
            </a:lvl3pPr>
            <a:lvl4pPr>
              <a:buSzPts val="600"/>
              <a:buNone/>
              <a:defRPr sz="800"/>
            </a:lvl4pPr>
            <a:lvl5pPr>
              <a:buSzPts val="600"/>
              <a:buNone/>
              <a:defRPr sz="800"/>
            </a:lvl5pPr>
            <a:lvl6pPr>
              <a:buSzPts val="600"/>
              <a:buNone/>
              <a:defRPr sz="800"/>
            </a:lvl6pPr>
            <a:lvl7pPr>
              <a:buSzPts val="600"/>
              <a:buNone/>
              <a:defRPr sz="800"/>
            </a:lvl7pPr>
            <a:lvl8pPr>
              <a:buSzPts val="600"/>
              <a:buNone/>
              <a:defRPr sz="800"/>
            </a:lvl8pPr>
            <a:lvl9pPr>
              <a:buSzPts val="600"/>
              <a:buNone/>
              <a:defRPr sz="800"/>
            </a:lvl9pPr>
          </a:lstStyle>
          <a:p>
            <a:pPr marL="0" marR="0" lvl="0" indent="0" algn="l" defTabSz="914400" rtl="0" eaLnBrk="1" fontAlgn="auto" latinLnBrk="0" hangingPunct="1">
              <a:lnSpc>
                <a:spcPct val="115000"/>
              </a:lnSpc>
              <a:spcBef>
                <a:spcPts val="0"/>
              </a:spcBef>
              <a:spcAft>
                <a:spcPts val="0"/>
              </a:spcAft>
              <a:buClr>
                <a:srgbClr val="000000"/>
              </a:buClr>
              <a:buSzPts val="600"/>
              <a:buFont typeface="Arial"/>
              <a:buNone/>
              <a:tabLst/>
              <a:defRPr/>
            </a:pPr>
            <a:br>
              <a:rPr kumimoji="0" lang="nb-NO" sz="1400" b="1" i="0" u="none" strike="noStrike" kern="0" cap="none" spc="0" normalizeH="0" baseline="0" noProof="0">
                <a:ln>
                  <a:noFill/>
                </a:ln>
                <a:solidFill>
                  <a:srgbClr val="FFFFFF"/>
                </a:solidFill>
                <a:effectLst/>
                <a:uLnTx/>
                <a:uFillTx/>
                <a:latin typeface="Titillium Web"/>
                <a:sym typeface="Arial"/>
              </a:rPr>
            </a:br>
            <a:r>
              <a:rPr kumimoji="0" lang="nb-NO" sz="1200" b="1" i="0" u="none" strike="noStrike" kern="0" cap="none" spc="0" normalizeH="0" baseline="0" noProof="0">
                <a:ln>
                  <a:noFill/>
                </a:ln>
                <a:solidFill>
                  <a:srgbClr val="FFFFFF"/>
                </a:solidFill>
                <a:effectLst/>
                <a:uLnTx/>
                <a:uFillTx/>
                <a:latin typeface="Titillium Web"/>
                <a:sym typeface="Arial"/>
              </a:rPr>
              <a:t>Hensikt</a:t>
            </a:r>
          </a:p>
        </p:txBody>
      </p:sp>
      <p:grpSp>
        <p:nvGrpSpPr>
          <p:cNvPr id="2" name="Group 1">
            <a:extLst>
              <a:ext uri="{FF2B5EF4-FFF2-40B4-BE49-F238E27FC236}">
                <a16:creationId xmlns:a16="http://schemas.microsoft.com/office/drawing/2014/main" id="{A8072B5E-ED49-4D34-9637-EB9C8ADE0BD8}"/>
              </a:ext>
            </a:extLst>
          </p:cNvPr>
          <p:cNvGrpSpPr/>
          <p:nvPr/>
        </p:nvGrpSpPr>
        <p:grpSpPr>
          <a:xfrm>
            <a:off x="599474" y="2706127"/>
            <a:ext cx="2114716" cy="259204"/>
            <a:chOff x="3485826" y="1644088"/>
            <a:chExt cx="2656628" cy="555878"/>
          </a:xfrm>
        </p:grpSpPr>
        <p:sp>
          <p:nvSpPr>
            <p:cNvPr id="19" name="Rectangle 18">
              <a:extLst>
                <a:ext uri="{FF2B5EF4-FFF2-40B4-BE49-F238E27FC236}">
                  <a16:creationId xmlns:a16="http://schemas.microsoft.com/office/drawing/2014/main" id="{E61BBAF0-5B03-48A4-8CD7-49FA24782CD0}"/>
                </a:ext>
              </a:extLst>
            </p:cNvPr>
            <p:cNvSpPr/>
            <p:nvPr/>
          </p:nvSpPr>
          <p:spPr>
            <a:xfrm>
              <a:off x="3485826" y="1683982"/>
              <a:ext cx="2656628" cy="515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 name="TekstSylinder 1">
              <a:extLst>
                <a:ext uri="{FF2B5EF4-FFF2-40B4-BE49-F238E27FC236}">
                  <a16:creationId xmlns:a16="http://schemas.microsoft.com/office/drawing/2014/main" id="{FFE68B00-CD39-4F05-8DC2-09C4BAA1ED9A}"/>
                </a:ext>
              </a:extLst>
            </p:cNvPr>
            <p:cNvSpPr txBox="1"/>
            <p:nvPr/>
          </p:nvSpPr>
          <p:spPr>
            <a:xfrm>
              <a:off x="3547756" y="1644088"/>
              <a:ext cx="1545079" cy="532013"/>
            </a:xfrm>
            <a:prstGeom prst="rect">
              <a:avLst/>
            </a:prstGeom>
            <a:noFill/>
            <a:ln>
              <a:noFill/>
            </a:ln>
          </p:spPr>
          <p:txBody>
            <a:bodyPr spcFirstLastPara="1" wrap="square" lIns="0" tIns="5775" rIns="0" bIns="0" anchor="b" anchorCtr="0">
              <a:noAutofit/>
            </a:bodyPr>
            <a:lstStyle>
              <a:defPPr marR="0" lvl="0" algn="l" rtl="0">
                <a:lnSpc>
                  <a:spcPct val="100000"/>
                </a:lnSpc>
                <a:spcBef>
                  <a:spcPts val="0"/>
                </a:spcBef>
                <a:spcAft>
                  <a:spcPts val="0"/>
                </a:spcAft>
              </a:defPPr>
              <a:lvl1pPr marL="0" indent="0">
                <a:lnSpc>
                  <a:spcPct val="115000"/>
                </a:lnSpc>
                <a:buSzPts val="600"/>
                <a:buNone/>
                <a:defRPr sz="3000" b="1">
                  <a:solidFill>
                    <a:srgbClr val="042827"/>
                  </a:solidFill>
                  <a:latin typeface="Titillium Web"/>
                  <a:ea typeface="Titillium Web"/>
                  <a:cs typeface="Titillium Web"/>
                </a:defRPr>
              </a:lvl1pPr>
              <a:lvl2pPr>
                <a:buSzPts val="600"/>
                <a:buNone/>
                <a:defRPr sz="800"/>
              </a:lvl2pPr>
              <a:lvl3pPr>
                <a:buSzPts val="600"/>
                <a:buNone/>
                <a:defRPr sz="800"/>
              </a:lvl3pPr>
              <a:lvl4pPr>
                <a:buSzPts val="600"/>
                <a:buNone/>
                <a:defRPr sz="800"/>
              </a:lvl4pPr>
              <a:lvl5pPr>
                <a:buSzPts val="600"/>
                <a:buNone/>
                <a:defRPr sz="800"/>
              </a:lvl5pPr>
              <a:lvl6pPr>
                <a:buSzPts val="600"/>
                <a:buNone/>
                <a:defRPr sz="800"/>
              </a:lvl6pPr>
              <a:lvl7pPr>
                <a:buSzPts val="600"/>
                <a:buNone/>
                <a:defRPr sz="800"/>
              </a:lvl7pPr>
              <a:lvl8pPr>
                <a:buSzPts val="600"/>
                <a:buNone/>
                <a:defRPr sz="800"/>
              </a:lvl8pPr>
              <a:lvl9pPr>
                <a:buSzPts val="600"/>
                <a:buNone/>
                <a:defRPr sz="800"/>
              </a:lvl9pPr>
            </a:lstStyle>
            <a:p>
              <a:pPr marL="0" marR="0" lvl="0" indent="0" algn="l" defTabSz="914400" rtl="0" eaLnBrk="1" fontAlgn="auto" latinLnBrk="0" hangingPunct="1">
                <a:lnSpc>
                  <a:spcPct val="115000"/>
                </a:lnSpc>
                <a:spcBef>
                  <a:spcPts val="0"/>
                </a:spcBef>
                <a:spcAft>
                  <a:spcPts val="0"/>
                </a:spcAft>
                <a:buClr>
                  <a:srgbClr val="000000"/>
                </a:buClr>
                <a:buSzPts val="600"/>
                <a:buFont typeface="Arial"/>
                <a:buNone/>
                <a:tabLst/>
                <a:defRPr/>
              </a:pPr>
              <a:br>
                <a:rPr kumimoji="0" lang="nb-NO" sz="1400" b="1" i="0" u="none" strike="noStrike" kern="0" cap="none" spc="0" normalizeH="0" baseline="0" noProof="0">
                  <a:ln>
                    <a:noFill/>
                  </a:ln>
                  <a:solidFill>
                    <a:srgbClr val="042827"/>
                  </a:solidFill>
                  <a:effectLst/>
                  <a:uLnTx/>
                  <a:uFillTx/>
                  <a:latin typeface="Titillium Web"/>
                  <a:sym typeface="Arial"/>
                </a:rPr>
              </a:br>
              <a:r>
                <a:rPr kumimoji="0" lang="nb-NO" sz="1200" b="1" i="0" u="none" strike="noStrike" kern="0" cap="none" spc="0" normalizeH="0" baseline="0" noProof="0">
                  <a:ln>
                    <a:noFill/>
                  </a:ln>
                  <a:solidFill>
                    <a:srgbClr val="FFFFFF"/>
                  </a:solidFill>
                  <a:effectLst/>
                  <a:uLnTx/>
                  <a:uFillTx/>
                  <a:latin typeface="Titillium Web"/>
                  <a:sym typeface="Arial"/>
                </a:rPr>
                <a:t>Ønsket Resultat</a:t>
              </a:r>
              <a:endParaRPr kumimoji="0" lang="nb-NO" sz="1400" b="1" i="0" u="none" strike="noStrike" kern="0" cap="none" spc="0" normalizeH="0" baseline="0" noProof="0">
                <a:ln>
                  <a:noFill/>
                </a:ln>
                <a:solidFill>
                  <a:srgbClr val="FFFFFF"/>
                </a:solidFill>
                <a:effectLst/>
                <a:uLnTx/>
                <a:uFillTx/>
                <a:latin typeface="Titillium Web"/>
                <a:sym typeface="Arial"/>
              </a:endParaRPr>
            </a:p>
          </p:txBody>
        </p:sp>
      </p:grpSp>
      <p:sp>
        <p:nvSpPr>
          <p:cNvPr id="26" name="Rectangle 25">
            <a:extLst>
              <a:ext uri="{FF2B5EF4-FFF2-40B4-BE49-F238E27FC236}">
                <a16:creationId xmlns:a16="http://schemas.microsoft.com/office/drawing/2014/main" id="{3495733E-4AE1-453F-BBFF-4F7227AC871D}"/>
              </a:ext>
            </a:extLst>
          </p:cNvPr>
          <p:cNvSpPr/>
          <p:nvPr/>
        </p:nvSpPr>
        <p:spPr>
          <a:xfrm>
            <a:off x="6931423" y="1677661"/>
            <a:ext cx="1729046" cy="3094957"/>
          </a:xfrm>
          <a:prstGeom prst="rect">
            <a:avLst/>
          </a:prstGeom>
          <a:noFill/>
          <a:ln>
            <a:solidFill>
              <a:srgbClr val="2D7C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8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9" name="Title 1">
            <a:extLst>
              <a:ext uri="{FF2B5EF4-FFF2-40B4-BE49-F238E27FC236}">
                <a16:creationId xmlns:a16="http://schemas.microsoft.com/office/drawing/2014/main" id="{13CF389E-0FC5-4D5C-B885-4581DB8FE9D5}"/>
              </a:ext>
            </a:extLst>
          </p:cNvPr>
          <p:cNvSpPr txBox="1">
            <a:spLocks/>
          </p:cNvSpPr>
          <p:nvPr/>
        </p:nvSpPr>
        <p:spPr>
          <a:xfrm>
            <a:off x="684634" y="219261"/>
            <a:ext cx="6915150" cy="452544"/>
          </a:xfrm>
          <a:prstGeom prst="rect">
            <a:avLst/>
          </a:prstGeom>
        </p:spPr>
        <p:txBody>
          <a:bodyPr vert="horz" lIns="0" tIns="0" rIns="0" bIns="0" rtlCol="0" anchor="ctr">
            <a:normAutofit/>
          </a:bodyPr>
          <a:lstStyle>
            <a:lvl1pPr algn="l" defTabSz="914377" rtl="0" eaLnBrk="1" latinLnBrk="0" hangingPunct="1">
              <a:lnSpc>
                <a:spcPct val="90000"/>
              </a:lnSpc>
              <a:spcBef>
                <a:spcPct val="0"/>
              </a:spcBef>
              <a:buNone/>
              <a:defRPr sz="4400" b="1" i="0" kern="1200">
                <a:solidFill>
                  <a:srgbClr val="007078"/>
                </a:solidFill>
                <a:latin typeface="Helvetica Neue" panose="02000503000000020004" pitchFamily="2" charset="0"/>
                <a:ea typeface="Helvetica Neue" panose="02000503000000020004" pitchFamily="2" charset="0"/>
                <a:cs typeface="Helvetica Neue" panose="02000503000000020004" pitchFamily="2" charset="0"/>
              </a:defRPr>
            </a:lvl1pPr>
          </a:lstStyle>
          <a:p>
            <a:pPr marL="0" marR="0" lvl="0" indent="0" algn="l" defTabSz="914377" rtl="0" eaLnBrk="1" fontAlgn="auto" latinLnBrk="0" hangingPunct="1">
              <a:lnSpc>
                <a:spcPct val="90000"/>
              </a:lnSpc>
              <a:spcBef>
                <a:spcPct val="0"/>
              </a:spcBef>
              <a:spcAft>
                <a:spcPts val="0"/>
              </a:spcAft>
              <a:buClr>
                <a:srgbClr val="000000"/>
              </a:buClr>
              <a:buSzTx/>
              <a:buFont typeface="Arial"/>
              <a:buNone/>
              <a:tabLst/>
              <a:defRPr/>
            </a:pPr>
            <a:r>
              <a:rPr lang="nb-NO" sz="1875"/>
              <a:t>Oppgave: </a:t>
            </a:r>
            <a:r>
              <a:rPr kumimoji="0" lang="nb-NO" sz="1875" b="1" i="0" u="none" strike="noStrike" kern="1200" cap="none" spc="0" normalizeH="0" baseline="0" noProof="0">
                <a:ln>
                  <a:noFill/>
                </a:ln>
                <a:solidFill>
                  <a:srgbClr val="007078"/>
                </a:solidFill>
                <a:effectLst/>
                <a:uLnTx/>
                <a:uFillTx/>
                <a:latin typeface="Helvetica Neue" panose="02000503000000020004" pitchFamily="2" charset="0"/>
                <a:sym typeface="Arial"/>
              </a:rPr>
              <a:t>Evaluere aktivitet</a:t>
            </a:r>
          </a:p>
        </p:txBody>
      </p:sp>
      <p:grpSp>
        <p:nvGrpSpPr>
          <p:cNvPr id="28" name="Group 27">
            <a:extLst>
              <a:ext uri="{FF2B5EF4-FFF2-40B4-BE49-F238E27FC236}">
                <a16:creationId xmlns:a16="http://schemas.microsoft.com/office/drawing/2014/main" id="{562572EF-8BE0-4F1A-8F41-B225AC7D1548}"/>
              </a:ext>
            </a:extLst>
          </p:cNvPr>
          <p:cNvGrpSpPr/>
          <p:nvPr/>
        </p:nvGrpSpPr>
        <p:grpSpPr>
          <a:xfrm>
            <a:off x="599474" y="3644827"/>
            <a:ext cx="2114716" cy="259204"/>
            <a:chOff x="3485826" y="1644088"/>
            <a:chExt cx="2656628" cy="555878"/>
          </a:xfrm>
          <a:solidFill>
            <a:srgbClr val="2D7C81"/>
          </a:solidFill>
        </p:grpSpPr>
        <p:sp>
          <p:nvSpPr>
            <p:cNvPr id="30" name="Rectangle 29">
              <a:extLst>
                <a:ext uri="{FF2B5EF4-FFF2-40B4-BE49-F238E27FC236}">
                  <a16:creationId xmlns:a16="http://schemas.microsoft.com/office/drawing/2014/main" id="{CE686319-76C9-4FB0-87ED-A65F3F91B24E}"/>
                </a:ext>
              </a:extLst>
            </p:cNvPr>
            <p:cNvSpPr/>
            <p:nvPr/>
          </p:nvSpPr>
          <p:spPr>
            <a:xfrm>
              <a:off x="3485826" y="1683982"/>
              <a:ext cx="2656628" cy="515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1" name="TekstSylinder 1">
              <a:extLst>
                <a:ext uri="{FF2B5EF4-FFF2-40B4-BE49-F238E27FC236}">
                  <a16:creationId xmlns:a16="http://schemas.microsoft.com/office/drawing/2014/main" id="{46AC2281-9713-41C3-BD67-54530A079A09}"/>
                </a:ext>
              </a:extLst>
            </p:cNvPr>
            <p:cNvSpPr txBox="1"/>
            <p:nvPr/>
          </p:nvSpPr>
          <p:spPr>
            <a:xfrm>
              <a:off x="3547756" y="1644088"/>
              <a:ext cx="2015010" cy="532013"/>
            </a:xfrm>
            <a:prstGeom prst="rect">
              <a:avLst/>
            </a:prstGeom>
            <a:noFill/>
            <a:ln>
              <a:noFill/>
            </a:ln>
          </p:spPr>
          <p:txBody>
            <a:bodyPr spcFirstLastPara="1" wrap="square" lIns="0" tIns="5775" rIns="0" bIns="0" anchor="b" anchorCtr="0">
              <a:noAutofit/>
            </a:bodyPr>
            <a:lstStyle>
              <a:defPPr marR="0" lvl="0" algn="l" rtl="0">
                <a:lnSpc>
                  <a:spcPct val="100000"/>
                </a:lnSpc>
                <a:spcBef>
                  <a:spcPts val="0"/>
                </a:spcBef>
                <a:spcAft>
                  <a:spcPts val="0"/>
                </a:spcAft>
              </a:defPPr>
              <a:lvl1pPr marL="0" indent="0">
                <a:lnSpc>
                  <a:spcPct val="115000"/>
                </a:lnSpc>
                <a:buSzPts val="600"/>
                <a:buNone/>
                <a:defRPr sz="3000" b="1">
                  <a:solidFill>
                    <a:srgbClr val="042827"/>
                  </a:solidFill>
                  <a:latin typeface="Titillium Web"/>
                  <a:ea typeface="Titillium Web"/>
                  <a:cs typeface="Titillium Web"/>
                </a:defRPr>
              </a:lvl1pPr>
              <a:lvl2pPr>
                <a:buSzPts val="600"/>
                <a:buNone/>
                <a:defRPr sz="800"/>
              </a:lvl2pPr>
              <a:lvl3pPr>
                <a:buSzPts val="600"/>
                <a:buNone/>
                <a:defRPr sz="800"/>
              </a:lvl3pPr>
              <a:lvl4pPr>
                <a:buSzPts val="600"/>
                <a:buNone/>
                <a:defRPr sz="800"/>
              </a:lvl4pPr>
              <a:lvl5pPr>
                <a:buSzPts val="600"/>
                <a:buNone/>
                <a:defRPr sz="800"/>
              </a:lvl5pPr>
              <a:lvl6pPr>
                <a:buSzPts val="600"/>
                <a:buNone/>
                <a:defRPr sz="800"/>
              </a:lvl6pPr>
              <a:lvl7pPr>
                <a:buSzPts val="600"/>
                <a:buNone/>
                <a:defRPr sz="800"/>
              </a:lvl7pPr>
              <a:lvl8pPr>
                <a:buSzPts val="600"/>
                <a:buNone/>
                <a:defRPr sz="800"/>
              </a:lvl8pPr>
              <a:lvl9pPr>
                <a:buSzPts val="600"/>
                <a:buNone/>
                <a:defRPr sz="800"/>
              </a:lvl9pPr>
            </a:lstStyle>
            <a:p>
              <a:pPr marL="0" marR="0" lvl="0" indent="0" algn="l" defTabSz="914400" rtl="0" eaLnBrk="1" fontAlgn="auto" latinLnBrk="0" hangingPunct="1">
                <a:lnSpc>
                  <a:spcPct val="115000"/>
                </a:lnSpc>
                <a:spcBef>
                  <a:spcPts val="0"/>
                </a:spcBef>
                <a:spcAft>
                  <a:spcPts val="0"/>
                </a:spcAft>
                <a:buClr>
                  <a:srgbClr val="000000"/>
                </a:buClr>
                <a:buSzPts val="600"/>
                <a:buFont typeface="Arial"/>
                <a:buNone/>
                <a:tabLst/>
                <a:defRPr/>
              </a:pPr>
              <a:br>
                <a:rPr kumimoji="0" lang="nb-NO" sz="1400" b="1" i="0" u="none" strike="noStrike" kern="0" cap="none" spc="0" normalizeH="0" baseline="0" noProof="0">
                  <a:ln>
                    <a:noFill/>
                  </a:ln>
                  <a:solidFill>
                    <a:srgbClr val="042827"/>
                  </a:solidFill>
                  <a:effectLst/>
                  <a:uLnTx/>
                  <a:uFillTx/>
                  <a:latin typeface="Titillium Web"/>
                  <a:sym typeface="Arial"/>
                </a:rPr>
              </a:br>
              <a:r>
                <a:rPr kumimoji="0" lang="nb-NO" sz="1200" b="1" i="0" u="none" strike="noStrike" kern="0" cap="none" spc="0" normalizeH="0" baseline="0" noProof="0">
                  <a:ln>
                    <a:noFill/>
                  </a:ln>
                  <a:solidFill>
                    <a:srgbClr val="FFFFFF"/>
                  </a:solidFill>
                  <a:effectLst/>
                  <a:uLnTx/>
                  <a:uFillTx/>
                  <a:latin typeface="Titillium Web"/>
                  <a:sym typeface="Arial"/>
                </a:rPr>
                <a:t>Agenda</a:t>
              </a:r>
              <a:endParaRPr kumimoji="0" lang="nb-NO" sz="1400" b="1" i="0" u="none" strike="noStrike" kern="0" cap="none" spc="0" normalizeH="0" baseline="0" noProof="0">
                <a:ln>
                  <a:noFill/>
                </a:ln>
                <a:solidFill>
                  <a:srgbClr val="FFFFFF"/>
                </a:solidFill>
                <a:effectLst/>
                <a:uLnTx/>
                <a:uFillTx/>
                <a:latin typeface="Titillium Web"/>
                <a:sym typeface="Arial"/>
              </a:endParaRPr>
            </a:p>
          </p:txBody>
        </p:sp>
      </p:grpSp>
      <p:sp>
        <p:nvSpPr>
          <p:cNvPr id="33" name="TextBox 32">
            <a:extLst>
              <a:ext uri="{FF2B5EF4-FFF2-40B4-BE49-F238E27FC236}">
                <a16:creationId xmlns:a16="http://schemas.microsoft.com/office/drawing/2014/main" id="{2F208EF8-F3CA-44F2-9B20-0A10B9A09956}"/>
              </a:ext>
            </a:extLst>
          </p:cNvPr>
          <p:cNvSpPr txBox="1"/>
          <p:nvPr/>
        </p:nvSpPr>
        <p:spPr>
          <a:xfrm>
            <a:off x="539680" y="3972399"/>
            <a:ext cx="2095243" cy="800219"/>
          </a:xfrm>
          <a:prstGeom prst="rect">
            <a:avLst/>
          </a:prstGeom>
          <a:noFill/>
        </p:spPr>
        <p:txBody>
          <a:bodyPr wrap="square" rtlCol="0">
            <a:spAutoFit/>
          </a:bodyPr>
          <a:lstStyle/>
          <a:p>
            <a:pPr>
              <a:spcBef>
                <a:spcPts val="300"/>
              </a:spcBef>
              <a:spcAft>
                <a:spcPts val="300"/>
              </a:spcAft>
            </a:pPr>
            <a:r>
              <a:rPr lang="nb-NO" sz="900" b="1">
                <a:solidFill>
                  <a:schemeClr val="bg1"/>
                </a:solidFill>
                <a:latin typeface="Open Sans" panose="020B0604020202020204" charset="0"/>
                <a:ea typeface="Open Sans" panose="020B0604020202020204" charset="0"/>
                <a:cs typeface="Open Sans" panose="020B0604020202020204" charset="0"/>
              </a:rPr>
              <a:t>TID</a:t>
            </a:r>
            <a:r>
              <a:rPr lang="nb-NO" sz="900">
                <a:solidFill>
                  <a:schemeClr val="bg1"/>
                </a:solidFill>
                <a:latin typeface="Open Sans" panose="020B0604020202020204" charset="0"/>
                <a:ea typeface="Open Sans" panose="020B0604020202020204" charset="0"/>
                <a:cs typeface="Open Sans" panose="020B0604020202020204" charset="0"/>
              </a:rPr>
              <a:t>: 30 min 1a) 20 min,1b) 10 min</a:t>
            </a:r>
          </a:p>
          <a:p>
            <a:pPr>
              <a:spcBef>
                <a:spcPts val="300"/>
              </a:spcBef>
              <a:spcAft>
                <a:spcPts val="300"/>
              </a:spcAft>
            </a:pPr>
            <a:r>
              <a:rPr lang="nb-NO" sz="900" b="1">
                <a:solidFill>
                  <a:schemeClr val="bg1"/>
                </a:solidFill>
                <a:latin typeface="Open Sans" panose="020B0604020202020204" charset="0"/>
                <a:ea typeface="Open Sans" panose="020B0604020202020204" charset="0"/>
                <a:cs typeface="Open Sans" panose="020B0604020202020204" charset="0"/>
              </a:rPr>
              <a:t>Fasilitator</a:t>
            </a:r>
            <a:r>
              <a:rPr lang="nb-NO" sz="900">
                <a:solidFill>
                  <a:schemeClr val="bg1"/>
                </a:solidFill>
                <a:latin typeface="Open Sans" panose="020B0604020202020204" charset="0"/>
                <a:ea typeface="Open Sans" panose="020B0604020202020204" charset="0"/>
                <a:cs typeface="Open Sans" panose="020B0604020202020204" charset="0"/>
              </a:rPr>
              <a:t>: IA-rådgiver </a:t>
            </a:r>
          </a:p>
          <a:p>
            <a:pPr>
              <a:spcBef>
                <a:spcPts val="300"/>
              </a:spcBef>
              <a:spcAft>
                <a:spcPts val="300"/>
              </a:spcAft>
            </a:pPr>
            <a:r>
              <a:rPr lang="nb-NO" sz="900" b="1">
                <a:solidFill>
                  <a:schemeClr val="bg1"/>
                </a:solidFill>
                <a:latin typeface="Open Sans" panose="020B0604020202020204" charset="0"/>
                <a:ea typeface="Open Sans" panose="020B0604020202020204" charset="0"/>
                <a:cs typeface="Open Sans" panose="020B0604020202020204" charset="0"/>
              </a:rPr>
              <a:t>Referent</a:t>
            </a:r>
            <a:r>
              <a:rPr lang="nb-NO" sz="900">
                <a:solidFill>
                  <a:schemeClr val="bg1"/>
                </a:solidFill>
                <a:latin typeface="Open Sans" panose="020B0604020202020204" charset="0"/>
                <a:ea typeface="Open Sans" panose="020B0604020202020204" charset="0"/>
                <a:cs typeface="Open Sans" panose="020B0604020202020204" charset="0"/>
              </a:rPr>
              <a:t>: Velg en i gruppen som tar notater</a:t>
            </a:r>
            <a:r>
              <a:rPr kumimoji="0" lang="nb-NO" sz="900" b="0" i="0" u="none" strike="noStrike" kern="0" cap="none" spc="0" normalizeH="0" baseline="0" noProof="0">
                <a:ln>
                  <a:noFill/>
                </a:ln>
                <a:solidFill>
                  <a:schemeClr val="bg1"/>
                </a:solidFill>
                <a:effectLst/>
                <a:uLnTx/>
                <a:uFillTx/>
                <a:latin typeface="Open Sans" panose="020B0604020202020204" charset="0"/>
                <a:ea typeface="Open Sans" panose="020B0604020202020204" charset="0"/>
                <a:cs typeface="Open Sans" panose="020B0604020202020204" charset="0"/>
                <a:sym typeface="Arial"/>
              </a:rPr>
              <a:t>. </a:t>
            </a:r>
          </a:p>
        </p:txBody>
      </p:sp>
      <p:sp>
        <p:nvSpPr>
          <p:cNvPr id="34" name="TextBox 33">
            <a:extLst>
              <a:ext uri="{FF2B5EF4-FFF2-40B4-BE49-F238E27FC236}">
                <a16:creationId xmlns:a16="http://schemas.microsoft.com/office/drawing/2014/main" id="{D912A386-96B0-42E6-BF60-060FDD1DB9ED}"/>
              </a:ext>
            </a:extLst>
          </p:cNvPr>
          <p:cNvSpPr txBox="1"/>
          <p:nvPr/>
        </p:nvSpPr>
        <p:spPr>
          <a:xfrm>
            <a:off x="564143" y="2005233"/>
            <a:ext cx="2095243" cy="646331"/>
          </a:xfrm>
          <a:prstGeom prst="rect">
            <a:avLst/>
          </a:prstGeom>
          <a:noFill/>
        </p:spPr>
        <p:txBody>
          <a:bodyPr wrap="square" lIns="91440" tIns="45720" rIns="91440" bIns="45720" rtlCol="0" anchor="t">
            <a:spAutoFit/>
          </a:bodyPr>
          <a:lstStyle/>
          <a:p>
            <a:pPr>
              <a:spcBef>
                <a:spcPts val="300"/>
              </a:spcBef>
              <a:spcAft>
                <a:spcPts val="300"/>
              </a:spcAft>
              <a:buSzPts val="1000"/>
              <a:defRPr/>
            </a:pPr>
            <a:r>
              <a:rPr lang="nb-NO" sz="900" dirty="0">
                <a:solidFill>
                  <a:schemeClr val="bg1"/>
                </a:solidFill>
                <a:latin typeface="Open Sans"/>
                <a:ea typeface="Open Sans"/>
                <a:cs typeface="Open Sans"/>
                <a:sym typeface="Open Sans"/>
              </a:rPr>
              <a:t>Bli kjent med et verktøy for å evaluere aktiviteter som er utført, og finne konstruktive  løsninger på hindringer som oppstår underveis</a:t>
            </a:r>
            <a:endParaRPr kumimoji="0" lang="nb-NO" sz="900" b="0" i="0" u="none" strike="noStrike" kern="0" cap="none" spc="0" normalizeH="0" baseline="0" noProof="0" dirty="0">
              <a:ln>
                <a:noFill/>
              </a:ln>
              <a:solidFill>
                <a:schemeClr val="bg1"/>
              </a:solidFill>
              <a:effectLst/>
              <a:uLnTx/>
              <a:uFillTx/>
              <a:latin typeface="Open Sans"/>
              <a:ea typeface="Open Sans"/>
              <a:cs typeface="Open Sans"/>
              <a:sym typeface="Open Sans"/>
            </a:endParaRPr>
          </a:p>
        </p:txBody>
      </p:sp>
      <p:sp>
        <p:nvSpPr>
          <p:cNvPr id="35" name="TextBox 34">
            <a:extLst>
              <a:ext uri="{FF2B5EF4-FFF2-40B4-BE49-F238E27FC236}">
                <a16:creationId xmlns:a16="http://schemas.microsoft.com/office/drawing/2014/main" id="{B88D36AC-3290-4A7B-BAEC-A68E2D2FA330}"/>
              </a:ext>
            </a:extLst>
          </p:cNvPr>
          <p:cNvSpPr txBox="1"/>
          <p:nvPr/>
        </p:nvSpPr>
        <p:spPr>
          <a:xfrm>
            <a:off x="564143" y="2920316"/>
            <a:ext cx="2095243" cy="784830"/>
          </a:xfrm>
          <a:prstGeom prst="rect">
            <a:avLst/>
          </a:prstGeom>
          <a:noFill/>
        </p:spPr>
        <p:txBody>
          <a:bodyPr wrap="square" rtlCol="0">
            <a:spAutoFit/>
          </a:bodyPr>
          <a:lstStyle/>
          <a:p>
            <a:pPr lvl="0">
              <a:spcBef>
                <a:spcPts val="300"/>
              </a:spcBef>
              <a:spcAft>
                <a:spcPts val="300"/>
              </a:spcAft>
              <a:buSzPts val="1000"/>
            </a:pPr>
            <a:r>
              <a:rPr lang="nb-NO" sz="900" dirty="0">
                <a:solidFill>
                  <a:schemeClr val="bg1"/>
                </a:solidFill>
                <a:latin typeface="Open Sans" panose="020B0604020202020204" charset="0"/>
                <a:ea typeface="Open Sans"/>
                <a:cs typeface="Open Sans" panose="020B0604020202020204" charset="0"/>
                <a:sym typeface="Open Sans"/>
              </a:rPr>
              <a:t>Dere skal ha dokumentert momenter som er belyst, og ha forslag til tiltak som ønskes gjennomført. Bruk gjerne vedlagte maler for dette</a:t>
            </a:r>
            <a:endParaRPr lang="nb-NO" sz="900" dirty="0">
              <a:solidFill>
                <a:schemeClr val="bg1"/>
              </a:solidFill>
              <a:latin typeface="Open Sans" panose="020B0604020202020204" charset="0"/>
              <a:ea typeface="Open Sans" panose="020B0604020202020204" charset="0"/>
              <a:cs typeface="Open Sans" panose="020B0604020202020204" charset="0"/>
              <a:sym typeface="Open Sans"/>
            </a:endParaRPr>
          </a:p>
        </p:txBody>
      </p:sp>
      <p:sp>
        <p:nvSpPr>
          <p:cNvPr id="36" name="Text Placeholder 4">
            <a:extLst>
              <a:ext uri="{FF2B5EF4-FFF2-40B4-BE49-F238E27FC236}">
                <a16:creationId xmlns:a16="http://schemas.microsoft.com/office/drawing/2014/main" id="{8E3EF579-D139-4F41-98DA-B90DF9C0C6F7}"/>
              </a:ext>
            </a:extLst>
          </p:cNvPr>
          <p:cNvSpPr txBox="1">
            <a:spLocks/>
          </p:cNvSpPr>
          <p:nvPr/>
        </p:nvSpPr>
        <p:spPr>
          <a:xfrm>
            <a:off x="6945157" y="1681500"/>
            <a:ext cx="1729046" cy="30911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6350" marR="0" lvl="0" indent="0" algn="l" rtl="0" eaLnBrk="1" hangingPunct="1">
              <a:lnSpc>
                <a:spcPct val="115000"/>
              </a:lnSpc>
              <a:spcBef>
                <a:spcPts val="0"/>
              </a:spcBef>
              <a:spcAft>
                <a:spcPts val="0"/>
              </a:spcAft>
              <a:buClr>
                <a:schemeClr val="dk2"/>
              </a:buClr>
              <a:buSzPts val="1000"/>
              <a:buFontTx/>
              <a:buNone/>
              <a:tabLst/>
              <a:defRPr sz="1000" b="0" i="0" u="none" strike="noStrike" cap="none">
                <a:solidFill>
                  <a:schemeClr val="dk2"/>
                </a:solidFill>
                <a:latin typeface="Open Sans"/>
                <a:ea typeface="Open Sans"/>
                <a:cs typeface="Open Sans"/>
                <a:sym typeface="Open Sans"/>
              </a:defRPr>
            </a:lvl1pPr>
            <a:lvl2pPr marL="914400" marR="0" lvl="1"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2pPr>
            <a:lvl3pPr marL="1371600" marR="0" lvl="2"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3pPr>
            <a:lvl4pPr marL="1828800" marR="0" lvl="3"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4pPr>
            <a:lvl5pPr marL="2286000" marR="0" lvl="4"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5pPr>
            <a:lvl6pPr marL="2743200" marR="0" lvl="5"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6pPr>
            <a:lvl7pPr marL="3200400" marR="0" lvl="6"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7pPr>
            <a:lvl8pPr marL="3657600" marR="0" lvl="7"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8pPr>
            <a:lvl9pPr marL="4114800" marR="0" lvl="8"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9pPr>
          </a:lstStyle>
          <a:p>
            <a:r>
              <a:rPr kumimoji="0" lang="nb-NO" sz="1000" b="1" i="0" u="none" strike="noStrike" kern="0" cap="none" spc="0" normalizeH="0" baseline="0" noProof="0" dirty="0">
                <a:ln>
                  <a:noFill/>
                </a:ln>
                <a:solidFill>
                  <a:srgbClr val="042827"/>
                </a:solidFill>
                <a:effectLst/>
                <a:uLnTx/>
                <a:uFillTx/>
                <a:sym typeface="Open Sans"/>
              </a:rPr>
              <a:t>c)</a:t>
            </a:r>
            <a:r>
              <a:rPr lang="nb-NO" b="1" dirty="0">
                <a:solidFill>
                  <a:schemeClr val="tx1"/>
                </a:solidFill>
              </a:rPr>
              <a:t> Tiltaksliste </a:t>
            </a:r>
            <a:br>
              <a:rPr lang="nb-NO" b="1" dirty="0">
                <a:latin typeface="Open Sans" panose="020B0604020202020204" charset="0"/>
                <a:ea typeface="Open Sans" panose="020B0604020202020204" charset="0"/>
                <a:cs typeface="Open Sans" panose="020B0604020202020204" charset="0"/>
              </a:rPr>
            </a:br>
            <a:r>
              <a:rPr lang="nb-NO" dirty="0">
                <a:solidFill>
                  <a:schemeClr val="tx1"/>
                </a:solidFill>
              </a:rPr>
              <a:t>Bruk vedlagte tiltaksliste </a:t>
            </a:r>
            <a:endParaRPr lang="nb-NO" dirty="0">
              <a:solidFill>
                <a:schemeClr val="tx1"/>
              </a:solidFill>
              <a:latin typeface="Open Sans" panose="020B0604020202020204" charset="0"/>
              <a:ea typeface="Open Sans" panose="020B0604020202020204" charset="0"/>
              <a:cs typeface="Open Sans" panose="020B0604020202020204" charset="0"/>
            </a:endParaRPr>
          </a:p>
          <a:p>
            <a:r>
              <a:rPr lang="nb-NO" dirty="0">
                <a:solidFill>
                  <a:schemeClr val="tx1"/>
                </a:solidFill>
              </a:rPr>
              <a:t>Her skal dere velge noe dere ønsker å endre på; Noe dere skal begynne å gjøre, eller noe dere skal bli bedre på.. NB! Ikke alle lapper må ha et tiltak Beskriv tiltaket, velg en ansvarlig* til tiltaket, og sett en frist, for eks. neste evalueringsmøte. </a:t>
            </a:r>
            <a:endParaRPr lang="nb-NO" dirty="0">
              <a:solidFill>
                <a:schemeClr val="tx1"/>
              </a:solidFill>
              <a:latin typeface="Open Sans" panose="020B0604020202020204" charset="0"/>
              <a:ea typeface="Open Sans" panose="020B0604020202020204" charset="0"/>
              <a:cs typeface="Open Sans" panose="020B0604020202020204" charset="0"/>
            </a:endParaRPr>
          </a:p>
          <a:p>
            <a:r>
              <a:rPr lang="nb-NO" sz="900" dirty="0">
                <a:solidFill>
                  <a:schemeClr val="tx1"/>
                </a:solidFill>
              </a:rPr>
              <a:t>* Ved felles ansvar skriver dere «alle». Det viktigste er at dere opplever at endringen skjer / tiltaket gjennomføres</a:t>
            </a:r>
            <a:r>
              <a:rPr lang="nb-NO" dirty="0">
                <a:solidFill>
                  <a:schemeClr val="tx1"/>
                </a:solidFill>
              </a:rPr>
              <a:t>. </a:t>
            </a:r>
            <a:endParaRPr lang="nb-NO" dirty="0">
              <a:solidFill>
                <a:schemeClr val="tx1"/>
              </a:solidFill>
              <a:latin typeface="Open Sans" panose="020B0604020202020204" charset="0"/>
              <a:ea typeface="Open Sans" panose="020B0604020202020204" charset="0"/>
              <a:cs typeface="Open Sans" panose="020B0604020202020204" charset="0"/>
            </a:endParaRPr>
          </a:p>
          <a:p>
            <a:pPr marL="6350" marR="0" lvl="0" indent="0" algn="l" defTabSz="914400" rtl="0" eaLnBrk="1" fontAlgn="auto" latinLnBrk="0" hangingPunct="1">
              <a:lnSpc>
                <a:spcPct val="115000"/>
              </a:lnSpc>
              <a:spcBef>
                <a:spcPts val="0"/>
              </a:spcBef>
              <a:spcAft>
                <a:spcPts val="0"/>
              </a:spcAft>
              <a:buClr>
                <a:srgbClr val="5B6670"/>
              </a:buClr>
              <a:buSzPts val="1000"/>
              <a:buFontTx/>
              <a:buNone/>
              <a:tabLst/>
              <a:defRPr/>
            </a:pPr>
            <a:endParaRPr kumimoji="0" lang="nb-NO" sz="1000" b="0" i="0" u="none" strike="noStrike" kern="0" cap="none" spc="0" normalizeH="0" baseline="0" noProof="0">
              <a:ln>
                <a:noFill/>
              </a:ln>
              <a:solidFill>
                <a:srgbClr val="042827"/>
              </a:solidFill>
              <a:effectLst/>
              <a:uLnTx/>
              <a:uFillTx/>
              <a:latin typeface="Open Sans" panose="020B0604020202020204" charset="0"/>
              <a:ea typeface="Open Sans" panose="020B0604020202020204" charset="0"/>
              <a:cs typeface="Open Sans" panose="020B0604020202020204" charset="0"/>
              <a:sym typeface="Open Sans"/>
            </a:endParaRPr>
          </a:p>
          <a:p>
            <a:pPr marL="6350" marR="0" lvl="0" indent="0" algn="l" defTabSz="914400" rtl="0" eaLnBrk="1" fontAlgn="auto" latinLnBrk="0" hangingPunct="1">
              <a:lnSpc>
                <a:spcPct val="115000"/>
              </a:lnSpc>
              <a:spcBef>
                <a:spcPts val="0"/>
              </a:spcBef>
              <a:spcAft>
                <a:spcPts val="0"/>
              </a:spcAft>
              <a:buClr>
                <a:srgbClr val="5B6670"/>
              </a:buClr>
              <a:buSzPts val="1000"/>
              <a:buFontTx/>
              <a:buNone/>
              <a:tabLst/>
              <a:defRPr/>
            </a:pPr>
            <a:endParaRPr kumimoji="0" lang="nb-NO" sz="1000" b="0" i="0" u="none" strike="noStrike" kern="0" cap="none" spc="0" normalizeH="0" baseline="0" noProof="0">
              <a:ln>
                <a:noFill/>
              </a:ln>
              <a:solidFill>
                <a:srgbClr val="042827"/>
              </a:solidFill>
              <a:effectLst/>
              <a:uLnTx/>
              <a:uFillTx/>
              <a:latin typeface="Open Sans" panose="020B0604020202020204" charset="0"/>
              <a:ea typeface="Open Sans" panose="020B0604020202020204" charset="0"/>
              <a:cs typeface="Open Sans" panose="020B0604020202020204" charset="0"/>
              <a:sym typeface="Open Sans"/>
            </a:endParaRPr>
          </a:p>
        </p:txBody>
      </p:sp>
      <p:sp>
        <p:nvSpPr>
          <p:cNvPr id="38" name="Rectangle 37">
            <a:extLst>
              <a:ext uri="{FF2B5EF4-FFF2-40B4-BE49-F238E27FC236}">
                <a16:creationId xmlns:a16="http://schemas.microsoft.com/office/drawing/2014/main" id="{7EC034E7-FF6F-43DF-8F0F-0E6018ED68A0}"/>
              </a:ext>
            </a:extLst>
          </p:cNvPr>
          <p:cNvSpPr/>
          <p:nvPr/>
        </p:nvSpPr>
        <p:spPr>
          <a:xfrm>
            <a:off x="2977848" y="1677661"/>
            <a:ext cx="1729046" cy="3094957"/>
          </a:xfrm>
          <a:prstGeom prst="rect">
            <a:avLst/>
          </a:prstGeom>
          <a:noFill/>
          <a:ln>
            <a:solidFill>
              <a:srgbClr val="2D7C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8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9" name="Text Placeholder 4">
            <a:extLst>
              <a:ext uri="{FF2B5EF4-FFF2-40B4-BE49-F238E27FC236}">
                <a16:creationId xmlns:a16="http://schemas.microsoft.com/office/drawing/2014/main" id="{0AFD589B-BC85-4DC0-BFB7-F96AC26040F9}"/>
              </a:ext>
            </a:extLst>
          </p:cNvPr>
          <p:cNvSpPr txBox="1">
            <a:spLocks/>
          </p:cNvSpPr>
          <p:nvPr/>
        </p:nvSpPr>
        <p:spPr>
          <a:xfrm>
            <a:off x="2951280" y="1681501"/>
            <a:ext cx="1819690" cy="271593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6350" marR="0" lvl="0" indent="0" algn="l" rtl="0" eaLnBrk="1" hangingPunct="1">
              <a:lnSpc>
                <a:spcPct val="115000"/>
              </a:lnSpc>
              <a:spcBef>
                <a:spcPts val="0"/>
              </a:spcBef>
              <a:spcAft>
                <a:spcPts val="0"/>
              </a:spcAft>
              <a:buClr>
                <a:schemeClr val="dk2"/>
              </a:buClr>
              <a:buSzPts val="1000"/>
              <a:buFontTx/>
              <a:buNone/>
              <a:tabLst/>
              <a:defRPr sz="1000" b="0" i="0" u="none" strike="noStrike" cap="none">
                <a:solidFill>
                  <a:schemeClr val="dk2"/>
                </a:solidFill>
                <a:latin typeface="Open Sans"/>
                <a:ea typeface="Open Sans"/>
                <a:cs typeface="Open Sans"/>
                <a:sym typeface="Open Sans"/>
              </a:defRPr>
            </a:lvl1pPr>
            <a:lvl2pPr marL="914400" marR="0" lvl="1"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2pPr>
            <a:lvl3pPr marL="1371600" marR="0" lvl="2"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3pPr>
            <a:lvl4pPr marL="1828800" marR="0" lvl="3"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4pPr>
            <a:lvl5pPr marL="2286000" marR="0" lvl="4"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5pPr>
            <a:lvl6pPr marL="2743200" marR="0" lvl="5"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6pPr>
            <a:lvl7pPr marL="3200400" marR="0" lvl="6"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7pPr>
            <a:lvl8pPr marL="3657600" marR="0" lvl="7"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8pPr>
            <a:lvl9pPr marL="4114800" marR="0" lvl="8"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9pPr>
          </a:lstStyle>
          <a:p>
            <a:pPr marL="6350" marR="0" lvl="0" indent="0" algn="l" defTabSz="914400" rtl="0" eaLnBrk="1" fontAlgn="auto" latinLnBrk="0" hangingPunct="1">
              <a:lnSpc>
                <a:spcPct val="115000"/>
              </a:lnSpc>
              <a:spcBef>
                <a:spcPts val="0"/>
              </a:spcBef>
              <a:spcAft>
                <a:spcPts val="0"/>
              </a:spcAft>
              <a:buClr>
                <a:srgbClr val="5B6670"/>
              </a:buClr>
              <a:buSzPts val="1000"/>
              <a:buFontTx/>
              <a:buNone/>
              <a:tabLst/>
              <a:defRPr/>
            </a:pPr>
            <a:r>
              <a:rPr kumimoji="0" lang="nb-NO" sz="1000" b="0" i="0" u="none" strike="noStrike" kern="0" cap="none" spc="0" normalizeH="0" baseline="0" noProof="0">
                <a:ln>
                  <a:noFill/>
                </a:ln>
                <a:solidFill>
                  <a:srgbClr val="042827"/>
                </a:solidFill>
                <a:effectLst/>
                <a:uLnTx/>
                <a:uFillTx/>
                <a:latin typeface="Open Sans" panose="020B0604020202020204" charset="0"/>
                <a:ea typeface="Open Sans" panose="020B0604020202020204" charset="0"/>
                <a:cs typeface="Open Sans" panose="020B0604020202020204" charset="0"/>
                <a:sym typeface="Open Sans"/>
              </a:rPr>
              <a:t>a) </a:t>
            </a:r>
            <a:r>
              <a:rPr kumimoji="0" lang="nb-NO" sz="1000" b="1" i="0" u="none" strike="noStrike" kern="0" cap="none" spc="0" normalizeH="0" baseline="0" noProof="0">
                <a:ln>
                  <a:noFill/>
                </a:ln>
                <a:solidFill>
                  <a:srgbClr val="042827"/>
                </a:solidFill>
                <a:effectLst/>
                <a:uLnTx/>
                <a:uFillTx/>
                <a:latin typeface="Open Sans" panose="020B0604020202020204" charset="0"/>
                <a:ea typeface="Open Sans" panose="020B0604020202020204" charset="0"/>
                <a:cs typeface="Open Sans" panose="020B0604020202020204" charset="0"/>
                <a:sym typeface="Open Sans"/>
              </a:rPr>
              <a:t>Individuell:</a:t>
            </a:r>
          </a:p>
          <a:p>
            <a:pPr marL="6350" marR="0" lvl="0" indent="0" algn="l" defTabSz="914400" rtl="0" eaLnBrk="1" fontAlgn="auto" latinLnBrk="0" hangingPunct="1">
              <a:lnSpc>
                <a:spcPct val="115000"/>
              </a:lnSpc>
              <a:spcBef>
                <a:spcPts val="0"/>
              </a:spcBef>
              <a:spcAft>
                <a:spcPts val="0"/>
              </a:spcAft>
              <a:buClr>
                <a:srgbClr val="5B6670"/>
              </a:buClr>
              <a:buSzPts val="1000"/>
              <a:buFontTx/>
              <a:buNone/>
              <a:tabLst/>
              <a:defRPr/>
            </a:pPr>
            <a:r>
              <a:rPr lang="nb-NO" sz="1000">
                <a:solidFill>
                  <a:schemeClr val="tx1"/>
                </a:solidFill>
              </a:rPr>
              <a:t>Hver og en reflekterer over tre spørsmål på neste side og tar sine notater. Kun en tanke per post it-lapp. </a:t>
            </a:r>
            <a:endParaRPr kumimoji="0" lang="nb-NO" sz="1000" b="0" i="0" u="none" strike="noStrike" kern="0" cap="none" spc="0" normalizeH="0" baseline="0" noProof="0">
              <a:ln>
                <a:noFill/>
              </a:ln>
              <a:solidFill>
                <a:srgbClr val="042827"/>
              </a:solidFill>
              <a:effectLst/>
              <a:uLnTx/>
              <a:uFillTx/>
              <a:latin typeface="Open Sans" panose="020B0604020202020204" charset="0"/>
              <a:ea typeface="Open Sans" panose="020B0604020202020204" charset="0"/>
              <a:cs typeface="Open Sans" panose="020B0604020202020204" charset="0"/>
              <a:sym typeface="Open Sans"/>
            </a:endParaRPr>
          </a:p>
          <a:p>
            <a:pPr marL="6350" marR="0" lvl="0" indent="0" algn="l" defTabSz="914400" rtl="0" eaLnBrk="1" fontAlgn="auto" latinLnBrk="0" hangingPunct="1">
              <a:lnSpc>
                <a:spcPct val="115000"/>
              </a:lnSpc>
              <a:spcBef>
                <a:spcPts val="0"/>
              </a:spcBef>
              <a:spcAft>
                <a:spcPts val="0"/>
              </a:spcAft>
              <a:buClr>
                <a:srgbClr val="5B6670"/>
              </a:buClr>
              <a:buSzPts val="1000"/>
              <a:buFontTx/>
              <a:buNone/>
              <a:tabLst/>
              <a:defRPr/>
            </a:pPr>
            <a:endParaRPr kumimoji="0" lang="nb-NO" sz="1000" b="0" i="0" u="none" strike="noStrike" kern="0" cap="none" spc="0" normalizeH="0" baseline="0" noProof="0">
              <a:ln>
                <a:noFill/>
              </a:ln>
              <a:solidFill>
                <a:srgbClr val="042827"/>
              </a:solidFill>
              <a:effectLst/>
              <a:uLnTx/>
              <a:uFillTx/>
              <a:latin typeface="Open Sans" panose="020B0604020202020204" charset="0"/>
              <a:ea typeface="Open Sans" panose="020B0604020202020204" charset="0"/>
              <a:cs typeface="Open Sans" panose="020B0604020202020204" charset="0"/>
              <a:sym typeface="Open Sans"/>
            </a:endParaRPr>
          </a:p>
        </p:txBody>
      </p:sp>
      <p:sp>
        <p:nvSpPr>
          <p:cNvPr id="40" name="Rectangle 39">
            <a:extLst>
              <a:ext uri="{FF2B5EF4-FFF2-40B4-BE49-F238E27FC236}">
                <a16:creationId xmlns:a16="http://schemas.microsoft.com/office/drawing/2014/main" id="{02834C04-8B58-40FB-8DEA-9347039CD141}"/>
              </a:ext>
            </a:extLst>
          </p:cNvPr>
          <p:cNvSpPr/>
          <p:nvPr/>
        </p:nvSpPr>
        <p:spPr>
          <a:xfrm>
            <a:off x="4993091" y="1677661"/>
            <a:ext cx="1729046" cy="3094957"/>
          </a:xfrm>
          <a:prstGeom prst="rect">
            <a:avLst/>
          </a:prstGeom>
          <a:noFill/>
          <a:ln>
            <a:solidFill>
              <a:srgbClr val="2D7C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8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1" name="Text Placeholder 4">
            <a:extLst>
              <a:ext uri="{FF2B5EF4-FFF2-40B4-BE49-F238E27FC236}">
                <a16:creationId xmlns:a16="http://schemas.microsoft.com/office/drawing/2014/main" id="{5289327D-8E54-48F1-9B1D-9409A2F13CDF}"/>
              </a:ext>
            </a:extLst>
          </p:cNvPr>
          <p:cNvSpPr txBox="1">
            <a:spLocks/>
          </p:cNvSpPr>
          <p:nvPr/>
        </p:nvSpPr>
        <p:spPr>
          <a:xfrm>
            <a:off x="5006825" y="1681500"/>
            <a:ext cx="1729046" cy="209247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6350" marR="0" lvl="0" indent="0" algn="l" rtl="0" eaLnBrk="1" hangingPunct="1">
              <a:lnSpc>
                <a:spcPct val="115000"/>
              </a:lnSpc>
              <a:spcBef>
                <a:spcPts val="0"/>
              </a:spcBef>
              <a:spcAft>
                <a:spcPts val="0"/>
              </a:spcAft>
              <a:buClr>
                <a:schemeClr val="dk2"/>
              </a:buClr>
              <a:buSzPts val="1000"/>
              <a:buFontTx/>
              <a:buNone/>
              <a:tabLst/>
              <a:defRPr sz="1000" b="0" i="0" u="none" strike="noStrike" cap="none">
                <a:solidFill>
                  <a:schemeClr val="dk2"/>
                </a:solidFill>
                <a:latin typeface="Open Sans"/>
                <a:ea typeface="Open Sans"/>
                <a:cs typeface="Open Sans"/>
                <a:sym typeface="Open Sans"/>
              </a:defRPr>
            </a:lvl1pPr>
            <a:lvl2pPr marL="914400" marR="0" lvl="1"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2pPr>
            <a:lvl3pPr marL="1371600" marR="0" lvl="2"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3pPr>
            <a:lvl4pPr marL="1828800" marR="0" lvl="3"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4pPr>
            <a:lvl5pPr marL="2286000" marR="0" lvl="4"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5pPr>
            <a:lvl6pPr marL="2743200" marR="0" lvl="5"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6pPr>
            <a:lvl7pPr marL="3200400" marR="0" lvl="6"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7pPr>
            <a:lvl8pPr marL="3657600" marR="0" lvl="7"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8pPr>
            <a:lvl9pPr marL="4114800" marR="0" lvl="8"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9pPr>
          </a:lstStyle>
          <a:p>
            <a:pPr marL="6350" marR="0" lvl="0" indent="0" algn="l" defTabSz="914400" rtl="0" eaLnBrk="1" fontAlgn="auto" latinLnBrk="0" hangingPunct="1">
              <a:lnSpc>
                <a:spcPct val="115000"/>
              </a:lnSpc>
              <a:spcBef>
                <a:spcPts val="0"/>
              </a:spcBef>
              <a:spcAft>
                <a:spcPts val="0"/>
              </a:spcAft>
              <a:buClr>
                <a:srgbClr val="5B6670"/>
              </a:buClr>
              <a:buSzPts val="1000"/>
              <a:buFontTx/>
              <a:buNone/>
              <a:tabLst/>
              <a:defRPr/>
            </a:pPr>
            <a:r>
              <a:rPr kumimoji="0" lang="nb-NO" sz="1000" b="1" i="0" u="none" strike="noStrike" kern="0" cap="none" spc="0" normalizeH="0" baseline="0" noProof="0">
                <a:ln>
                  <a:noFill/>
                </a:ln>
                <a:solidFill>
                  <a:srgbClr val="042827"/>
                </a:solidFill>
                <a:effectLst/>
                <a:uLnTx/>
                <a:uFillTx/>
                <a:latin typeface="Open Sans" panose="020B0604020202020204" charset="0"/>
                <a:ea typeface="Open Sans" panose="020B0604020202020204" charset="0"/>
                <a:cs typeface="Open Sans" panose="020B0604020202020204" charset="0"/>
                <a:sym typeface="Open Sans"/>
              </a:rPr>
              <a:t>b) Felles</a:t>
            </a:r>
          </a:p>
          <a:p>
            <a:r>
              <a:rPr lang="nb-NO" sz="1000">
                <a:solidFill>
                  <a:schemeClr val="tx1"/>
                </a:solidFill>
              </a:rPr>
              <a:t>Del med gruppen hva dere har kommet frem til. Legg lappene under tilhørende kolonne. Hver og en leser opp sin lapp og forklarer innholdet. </a:t>
            </a:r>
            <a:r>
              <a:rPr lang="nb-NO">
                <a:solidFill>
                  <a:schemeClr val="tx1"/>
                </a:solidFill>
              </a:rPr>
              <a:t> Ta for dere </a:t>
            </a:r>
            <a:r>
              <a:rPr lang="nb-NO" sz="1000">
                <a:solidFill>
                  <a:schemeClr val="tx1"/>
                </a:solidFill>
              </a:rPr>
              <a:t>en kolonne av gangen. </a:t>
            </a:r>
          </a:p>
          <a:p>
            <a:r>
              <a:rPr lang="nb-NO" sz="1000">
                <a:solidFill>
                  <a:schemeClr val="tx1"/>
                </a:solidFill>
              </a:rPr>
              <a:t>Like lapper slås sammen til en.</a:t>
            </a:r>
          </a:p>
          <a:p>
            <a:pPr marL="6350" marR="0" lvl="0" indent="0" algn="l" defTabSz="914400" rtl="0" eaLnBrk="1" fontAlgn="auto" latinLnBrk="0" hangingPunct="1">
              <a:lnSpc>
                <a:spcPct val="115000"/>
              </a:lnSpc>
              <a:spcBef>
                <a:spcPts val="0"/>
              </a:spcBef>
              <a:spcAft>
                <a:spcPts val="0"/>
              </a:spcAft>
              <a:buClr>
                <a:srgbClr val="5B6670"/>
              </a:buClr>
              <a:buSzPts val="1000"/>
              <a:buFontTx/>
              <a:buNone/>
              <a:tabLst/>
              <a:defRPr/>
            </a:pPr>
            <a:endParaRPr kumimoji="0" lang="nb-NO" sz="1000" b="0" i="0" u="none" strike="noStrike" kern="0" cap="none" spc="0" normalizeH="0" baseline="0" noProof="0">
              <a:ln>
                <a:noFill/>
              </a:ln>
              <a:solidFill>
                <a:srgbClr val="042827"/>
              </a:solidFill>
              <a:effectLst/>
              <a:uLnTx/>
              <a:uFillTx/>
              <a:latin typeface="Open Sans" panose="020B0604020202020204" charset="0"/>
              <a:ea typeface="Open Sans" panose="020B0604020202020204" charset="0"/>
              <a:cs typeface="Open Sans" panose="020B0604020202020204" charset="0"/>
              <a:sym typeface="Open Sans"/>
            </a:endParaRPr>
          </a:p>
          <a:p>
            <a:pPr marL="6350" marR="0" lvl="0" indent="0" algn="l" defTabSz="914400" rtl="0" eaLnBrk="1" fontAlgn="auto" latinLnBrk="0" hangingPunct="1">
              <a:lnSpc>
                <a:spcPct val="115000"/>
              </a:lnSpc>
              <a:spcBef>
                <a:spcPts val="0"/>
              </a:spcBef>
              <a:spcAft>
                <a:spcPts val="0"/>
              </a:spcAft>
              <a:buClr>
                <a:srgbClr val="5B6670"/>
              </a:buClr>
              <a:buSzPts val="1000"/>
              <a:buFontTx/>
              <a:buNone/>
              <a:tabLst/>
              <a:defRPr/>
            </a:pPr>
            <a:endParaRPr kumimoji="0" lang="nb-NO" sz="1000" b="0" i="0" u="none" strike="noStrike" kern="0" cap="none" spc="0" normalizeH="0" baseline="0" noProof="0">
              <a:ln>
                <a:noFill/>
              </a:ln>
              <a:solidFill>
                <a:srgbClr val="042827"/>
              </a:solidFill>
              <a:effectLst/>
              <a:uLnTx/>
              <a:uFillTx/>
              <a:latin typeface="Open Sans" panose="020B0604020202020204" charset="0"/>
              <a:ea typeface="Open Sans" panose="020B0604020202020204" charset="0"/>
              <a:cs typeface="Open Sans" panose="020B0604020202020204" charset="0"/>
              <a:sym typeface="Open Sans"/>
            </a:endParaRPr>
          </a:p>
        </p:txBody>
      </p:sp>
      <p:sp>
        <p:nvSpPr>
          <p:cNvPr id="3" name="TextBox 2">
            <a:extLst>
              <a:ext uri="{FF2B5EF4-FFF2-40B4-BE49-F238E27FC236}">
                <a16:creationId xmlns:a16="http://schemas.microsoft.com/office/drawing/2014/main" id="{6B333A84-0959-4BA4-B2D6-56F287E17059}"/>
              </a:ext>
            </a:extLst>
          </p:cNvPr>
          <p:cNvSpPr txBox="1"/>
          <p:nvPr/>
        </p:nvSpPr>
        <p:spPr>
          <a:xfrm>
            <a:off x="3453467" y="1418646"/>
            <a:ext cx="95155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b-NO" sz="1400" b="0" i="0" u="none" strike="noStrike" kern="0" cap="none" spc="0" normalizeH="0" baseline="0" noProof="0">
                <a:ln>
                  <a:noFill/>
                </a:ln>
                <a:solidFill>
                  <a:srgbClr val="2D7C81"/>
                </a:solidFill>
                <a:effectLst/>
                <a:uLnTx/>
                <a:uFillTx/>
                <a:latin typeface="Arial"/>
                <a:cs typeface="Arial"/>
                <a:sym typeface="Arial"/>
              </a:rPr>
              <a:t>10 min</a:t>
            </a:r>
          </a:p>
        </p:txBody>
      </p:sp>
      <p:sp>
        <p:nvSpPr>
          <p:cNvPr id="44" name="TextBox 43">
            <a:extLst>
              <a:ext uri="{FF2B5EF4-FFF2-40B4-BE49-F238E27FC236}">
                <a16:creationId xmlns:a16="http://schemas.microsoft.com/office/drawing/2014/main" id="{4F4EBACB-CAB7-460E-BDD3-2AD367C644AC}"/>
              </a:ext>
            </a:extLst>
          </p:cNvPr>
          <p:cNvSpPr txBox="1"/>
          <p:nvPr/>
        </p:nvSpPr>
        <p:spPr>
          <a:xfrm>
            <a:off x="5516627" y="1418051"/>
            <a:ext cx="95155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b-NO" sz="1400" b="0" i="0" u="none" strike="noStrike" kern="0" cap="none" spc="0" normalizeH="0" baseline="0" noProof="0">
                <a:ln>
                  <a:noFill/>
                </a:ln>
                <a:solidFill>
                  <a:srgbClr val="2D7C81"/>
                </a:solidFill>
                <a:effectLst/>
                <a:uLnTx/>
                <a:uFillTx/>
                <a:latin typeface="Arial"/>
                <a:cs typeface="Arial"/>
                <a:sym typeface="Arial"/>
              </a:rPr>
              <a:t>10 min</a:t>
            </a:r>
          </a:p>
        </p:txBody>
      </p:sp>
      <p:sp>
        <p:nvSpPr>
          <p:cNvPr id="45" name="TextBox 44">
            <a:extLst>
              <a:ext uri="{FF2B5EF4-FFF2-40B4-BE49-F238E27FC236}">
                <a16:creationId xmlns:a16="http://schemas.microsoft.com/office/drawing/2014/main" id="{7E531411-D3E6-4F85-8D1A-18C6456A6E07}"/>
              </a:ext>
            </a:extLst>
          </p:cNvPr>
          <p:cNvSpPr txBox="1"/>
          <p:nvPr/>
        </p:nvSpPr>
        <p:spPr>
          <a:xfrm>
            <a:off x="7353359" y="1418050"/>
            <a:ext cx="102763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b-NO" sz="1400" b="0" i="0" u="none" strike="noStrike" kern="0" cap="none" spc="0" normalizeH="0" baseline="0" noProof="0">
                <a:ln>
                  <a:noFill/>
                </a:ln>
                <a:solidFill>
                  <a:srgbClr val="2D7C81"/>
                </a:solidFill>
                <a:effectLst/>
                <a:uLnTx/>
                <a:uFillTx/>
                <a:latin typeface="Arial"/>
                <a:cs typeface="Arial"/>
                <a:sym typeface="Arial"/>
              </a:rPr>
              <a:t>10 min</a:t>
            </a:r>
          </a:p>
        </p:txBody>
      </p:sp>
      <p:cxnSp>
        <p:nvCxnSpPr>
          <p:cNvPr id="6" name="Straight Connector 5">
            <a:extLst>
              <a:ext uri="{FF2B5EF4-FFF2-40B4-BE49-F238E27FC236}">
                <a16:creationId xmlns:a16="http://schemas.microsoft.com/office/drawing/2014/main" id="{BC6D19C6-465A-4D14-82B4-EDAB9AF88783}"/>
              </a:ext>
            </a:extLst>
          </p:cNvPr>
          <p:cNvCxnSpPr>
            <a:cxnSpLocks/>
          </p:cNvCxnSpPr>
          <p:nvPr/>
        </p:nvCxnSpPr>
        <p:spPr>
          <a:xfrm>
            <a:off x="594301" y="2677202"/>
            <a:ext cx="2114715" cy="0"/>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E85DD5E-ACA6-4DAB-9F9A-168B472FAA77}"/>
              </a:ext>
            </a:extLst>
          </p:cNvPr>
          <p:cNvCxnSpPr>
            <a:cxnSpLocks/>
          </p:cNvCxnSpPr>
          <p:nvPr/>
        </p:nvCxnSpPr>
        <p:spPr>
          <a:xfrm>
            <a:off x="594301" y="3672919"/>
            <a:ext cx="2114715" cy="0"/>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47" name="Picture 46">
            <a:extLst>
              <a:ext uri="{FF2B5EF4-FFF2-40B4-BE49-F238E27FC236}">
                <a16:creationId xmlns:a16="http://schemas.microsoft.com/office/drawing/2014/main" id="{63CB011E-2B30-40A6-99AD-D99D204120A0}"/>
              </a:ext>
            </a:extLst>
          </p:cNvPr>
          <p:cNvPicPr>
            <a:picLocks noChangeAspect="1"/>
          </p:cNvPicPr>
          <p:nvPr/>
        </p:nvPicPr>
        <p:blipFill>
          <a:blip r:embed="rId3"/>
          <a:stretch>
            <a:fillRect/>
          </a:stretch>
        </p:blipFill>
        <p:spPr>
          <a:xfrm>
            <a:off x="7777087" y="153856"/>
            <a:ext cx="1318776" cy="847172"/>
          </a:xfrm>
          <a:prstGeom prst="rect">
            <a:avLst/>
          </a:prstGeom>
        </p:spPr>
      </p:pic>
    </p:spTree>
    <p:extLst>
      <p:ext uri="{BB962C8B-B14F-4D97-AF65-F5344CB8AC3E}">
        <p14:creationId xmlns:p14="http://schemas.microsoft.com/office/powerpoint/2010/main" val="3414443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animEffect transition="in" filter="fade">
                                      <p:cBhvr>
                                        <p:cTn id="7" dur="500"/>
                                        <p:tgtEl>
                                          <p:spTgt spid="3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
                                            <p:txEl>
                                              <p:pRg st="1" end="1"/>
                                            </p:txEl>
                                          </p:spTgt>
                                        </p:tgtEl>
                                        <p:attrNameLst>
                                          <p:attrName>style.visibility</p:attrName>
                                        </p:attrNameLst>
                                      </p:cBhvr>
                                      <p:to>
                                        <p:strVal val="visible"/>
                                      </p:to>
                                    </p:set>
                                    <p:animEffect transition="in" filter="fade">
                                      <p:cBhvr>
                                        <p:cTn id="12" dur="500"/>
                                        <p:tgtEl>
                                          <p:spTgt spid="3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6">
                                            <p:txEl>
                                              <p:pRg st="2" end="2"/>
                                            </p:txEl>
                                          </p:spTgt>
                                        </p:tgtEl>
                                        <p:attrNameLst>
                                          <p:attrName>style.visibility</p:attrName>
                                        </p:attrNameLst>
                                      </p:cBhvr>
                                      <p:to>
                                        <p:strVal val="visible"/>
                                      </p:to>
                                    </p:set>
                                    <p:animEffect transition="in" filter="fade">
                                      <p:cBhvr>
                                        <p:cTn id="17" dur="500"/>
                                        <p:tgtEl>
                                          <p:spTgt spid="3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5" name="Google Shape;115;gbb9474cba7_0_224"/>
          <p:cNvSpPr txBox="1"/>
          <p:nvPr/>
        </p:nvSpPr>
        <p:spPr>
          <a:xfrm>
            <a:off x="960157" y="1335210"/>
            <a:ext cx="3293243" cy="2793657"/>
          </a:xfrm>
          <a:prstGeom prst="rect">
            <a:avLst/>
          </a:prstGeom>
          <a:noFill/>
          <a:ln>
            <a:noFill/>
          </a:ln>
        </p:spPr>
        <p:txBody>
          <a:bodyPr spcFirstLastPara="1" wrap="square" lIns="0" tIns="7225" rIns="0" bIns="0" anchor="t" anchorCtr="0">
            <a:noAutofit/>
          </a:bodyPr>
          <a:lstStyle/>
          <a:p>
            <a:pPr lvl="0">
              <a:lnSpc>
                <a:spcPct val="150000"/>
              </a:lnSpc>
              <a:buSzPts val="1000"/>
            </a:pPr>
            <a:r>
              <a:rPr lang="nb-NO" sz="1000">
                <a:solidFill>
                  <a:schemeClr val="tx1"/>
                </a:solidFill>
                <a:latin typeface="Open Sans"/>
                <a:ea typeface="Open Sans"/>
                <a:cs typeface="Open Sans"/>
                <a:sym typeface="Open Sans"/>
              </a:rPr>
              <a:t>Dere skal nå svare ut tre spørsmål:</a:t>
            </a:r>
          </a:p>
          <a:p>
            <a:pPr marL="228600" lvl="0" indent="-228600">
              <a:lnSpc>
                <a:spcPct val="150000"/>
              </a:lnSpc>
              <a:buSzPts val="1000"/>
              <a:buFont typeface="+mj-lt"/>
              <a:buAutoNum type="arabicPeriod"/>
            </a:pPr>
            <a:r>
              <a:rPr lang="nb-NO" sz="1000">
                <a:solidFill>
                  <a:schemeClr val="tx1"/>
                </a:solidFill>
              </a:rPr>
              <a:t>Hva har gått bra (hva skal vi fortsette med)?</a:t>
            </a:r>
          </a:p>
          <a:p>
            <a:pPr marL="228600" lvl="0" indent="-228600">
              <a:lnSpc>
                <a:spcPct val="150000"/>
              </a:lnSpc>
              <a:buSzPts val="1000"/>
              <a:buFont typeface="+mj-lt"/>
              <a:buAutoNum type="arabicPeriod"/>
            </a:pPr>
            <a:r>
              <a:rPr lang="nb-NO" sz="1000">
                <a:solidFill>
                  <a:schemeClr val="tx1"/>
                </a:solidFill>
                <a:latin typeface="Open Sans"/>
                <a:ea typeface="Open Sans"/>
                <a:cs typeface="Open Sans"/>
                <a:sym typeface="Open Sans"/>
              </a:rPr>
              <a:t>Hva kunne vært gjort bedre (hva må vi forbedre)? </a:t>
            </a:r>
          </a:p>
          <a:p>
            <a:pPr marL="228600" lvl="0" indent="-228600">
              <a:lnSpc>
                <a:spcPct val="150000"/>
              </a:lnSpc>
              <a:buSzPts val="1000"/>
              <a:buFont typeface="+mj-lt"/>
              <a:buAutoNum type="arabicPeriod"/>
            </a:pPr>
            <a:r>
              <a:rPr lang="nb-NO" sz="1000">
                <a:solidFill>
                  <a:schemeClr val="tx1"/>
                </a:solidFill>
                <a:latin typeface="Open Sans"/>
                <a:ea typeface="Open Sans"/>
                <a:cs typeface="Open Sans"/>
                <a:sym typeface="Open Sans"/>
              </a:rPr>
              <a:t>Hva gikk ikke bra  (hva skal vi slutte med)? </a:t>
            </a:r>
          </a:p>
          <a:p>
            <a:pPr lvl="0">
              <a:lnSpc>
                <a:spcPct val="150000"/>
              </a:lnSpc>
              <a:buSzPts val="1000"/>
            </a:pPr>
            <a:endParaRPr lang="nb-NO" sz="1000">
              <a:solidFill>
                <a:schemeClr val="tx1"/>
              </a:solidFill>
              <a:latin typeface="Open Sans"/>
              <a:ea typeface="Open Sans"/>
              <a:cs typeface="Open Sans"/>
              <a:sym typeface="Open Sans"/>
            </a:endParaRPr>
          </a:p>
          <a:p>
            <a:pPr lvl="0">
              <a:lnSpc>
                <a:spcPct val="150000"/>
              </a:lnSpc>
              <a:buSzPts val="1000"/>
            </a:pPr>
            <a:r>
              <a:rPr lang="nb-NO" sz="1000">
                <a:solidFill>
                  <a:schemeClr val="tx1"/>
                </a:solidFill>
                <a:latin typeface="Open Sans"/>
                <a:ea typeface="Open Sans"/>
                <a:cs typeface="Open Sans"/>
                <a:sym typeface="Open Sans"/>
              </a:rPr>
              <a:t>Dere skal knytte hvert spørsmål til konkrete ting som for eksempel: </a:t>
            </a:r>
          </a:p>
          <a:p>
            <a:pPr marL="171450" lvl="0" indent="-171450">
              <a:lnSpc>
                <a:spcPct val="150000"/>
              </a:lnSpc>
              <a:buSzPts val="1000"/>
              <a:buFont typeface="Arial" panose="020B0604020202020204" pitchFamily="34" charset="0"/>
              <a:buChar char="•"/>
            </a:pPr>
            <a:r>
              <a:rPr lang="nb-NO" sz="1000">
                <a:solidFill>
                  <a:schemeClr val="tx1"/>
                </a:solidFill>
                <a:latin typeface="Open Sans"/>
                <a:ea typeface="Open Sans"/>
                <a:cs typeface="Open Sans"/>
                <a:sym typeface="Open Sans"/>
              </a:rPr>
              <a:t>Deres partssamarbeid</a:t>
            </a:r>
          </a:p>
          <a:p>
            <a:pPr marL="171450" lvl="0" indent="-171450">
              <a:lnSpc>
                <a:spcPct val="150000"/>
              </a:lnSpc>
              <a:buSzPts val="1000"/>
              <a:buFont typeface="Arial" panose="020B0604020202020204" pitchFamily="34" charset="0"/>
              <a:buChar char="•"/>
            </a:pPr>
            <a:r>
              <a:rPr lang="nb-NO" sz="1000">
                <a:solidFill>
                  <a:schemeClr val="tx1"/>
                </a:solidFill>
                <a:latin typeface="Open Sans"/>
                <a:ea typeface="Open Sans"/>
                <a:cs typeface="Open Sans"/>
                <a:sym typeface="Open Sans"/>
              </a:rPr>
              <a:t>Gjennomføring av personalmøtet</a:t>
            </a:r>
          </a:p>
          <a:p>
            <a:pPr marL="171450" lvl="0" indent="-171450">
              <a:lnSpc>
                <a:spcPct val="150000"/>
              </a:lnSpc>
              <a:buSzPts val="1000"/>
              <a:buFont typeface="Arial" panose="020B0604020202020204" pitchFamily="34" charset="0"/>
              <a:buChar char="•"/>
            </a:pPr>
            <a:r>
              <a:rPr lang="nb-NO" sz="1000">
                <a:solidFill>
                  <a:schemeClr val="tx1"/>
                </a:solidFill>
                <a:latin typeface="Open Sans"/>
                <a:ea typeface="Open Sans"/>
                <a:cs typeface="Open Sans"/>
                <a:sym typeface="Open Sans"/>
              </a:rPr>
              <a:t>En konkret oppgave</a:t>
            </a:r>
          </a:p>
          <a:p>
            <a:pPr marL="171450" lvl="0" indent="-171450">
              <a:lnSpc>
                <a:spcPct val="150000"/>
              </a:lnSpc>
              <a:buSzPts val="1000"/>
              <a:buFont typeface="Arial" panose="020B0604020202020204" pitchFamily="34" charset="0"/>
              <a:buChar char="•"/>
            </a:pPr>
            <a:r>
              <a:rPr lang="nb-NO" sz="1000">
                <a:solidFill>
                  <a:schemeClr val="tx1"/>
                </a:solidFill>
                <a:latin typeface="Open Sans"/>
                <a:ea typeface="Open Sans"/>
                <a:cs typeface="Open Sans"/>
                <a:sym typeface="Open Sans"/>
              </a:rPr>
              <a:t>Gjennomføring av modul 2</a:t>
            </a:r>
          </a:p>
          <a:p>
            <a:pPr marL="171450" lvl="0" indent="-171450">
              <a:lnSpc>
                <a:spcPct val="150000"/>
              </a:lnSpc>
              <a:buSzPts val="1000"/>
              <a:buFont typeface="Arial" panose="020B0604020202020204" pitchFamily="34" charset="0"/>
              <a:buChar char="•"/>
            </a:pPr>
            <a:r>
              <a:rPr lang="nb-NO" sz="1000">
                <a:solidFill>
                  <a:schemeClr val="tx1"/>
                </a:solidFill>
                <a:latin typeface="Open Sans"/>
                <a:ea typeface="Open Sans"/>
                <a:cs typeface="Open Sans"/>
                <a:sym typeface="Open Sans"/>
              </a:rPr>
              <a:t>Evnt noe annet.. </a:t>
            </a:r>
          </a:p>
          <a:p>
            <a:pPr lvl="0">
              <a:lnSpc>
                <a:spcPct val="150000"/>
              </a:lnSpc>
              <a:buSzPts val="1000"/>
            </a:pPr>
            <a:endParaRPr lang="nb-NO" sz="1000" b="1">
              <a:solidFill>
                <a:schemeClr val="tx1"/>
              </a:solidFill>
              <a:latin typeface="Open Sans"/>
              <a:ea typeface="Open Sans"/>
              <a:cs typeface="Open Sans"/>
              <a:sym typeface="Open Sans"/>
            </a:endParaRPr>
          </a:p>
        </p:txBody>
      </p:sp>
      <p:sp>
        <p:nvSpPr>
          <p:cNvPr id="7" name="Rectangle: Folded Corner 6">
            <a:extLst>
              <a:ext uri="{FF2B5EF4-FFF2-40B4-BE49-F238E27FC236}">
                <a16:creationId xmlns:a16="http://schemas.microsoft.com/office/drawing/2014/main" id="{1EEC5A5D-C1F7-4274-A626-127E83FDD0DD}"/>
              </a:ext>
            </a:extLst>
          </p:cNvPr>
          <p:cNvSpPr/>
          <p:nvPr/>
        </p:nvSpPr>
        <p:spPr>
          <a:xfrm>
            <a:off x="4618649" y="1754641"/>
            <a:ext cx="1080000" cy="668867"/>
          </a:xfrm>
          <a:prstGeom prst="foldedCorner">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b-NO" sz="1000">
              <a:latin typeface="Comic Sans MS" panose="030F0702030302020204" pitchFamily="66" charset="0"/>
              <a:cs typeface="Open Sans" panose="020B0604020202020204" charset="0"/>
            </a:endParaRPr>
          </a:p>
        </p:txBody>
      </p:sp>
      <p:sp>
        <p:nvSpPr>
          <p:cNvPr id="8" name="Rectangle: Folded Corner 7">
            <a:extLst>
              <a:ext uri="{FF2B5EF4-FFF2-40B4-BE49-F238E27FC236}">
                <a16:creationId xmlns:a16="http://schemas.microsoft.com/office/drawing/2014/main" id="{96C70E3A-B0AE-4B1D-A7D2-F0B45BA9A415}"/>
              </a:ext>
            </a:extLst>
          </p:cNvPr>
          <p:cNvSpPr/>
          <p:nvPr/>
        </p:nvSpPr>
        <p:spPr>
          <a:xfrm>
            <a:off x="6189891" y="1754641"/>
            <a:ext cx="1080000" cy="668867"/>
          </a:xfrm>
          <a:prstGeom prst="foldedCorner">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1000">
                <a:solidFill>
                  <a:schemeClr val="tx1"/>
                </a:solidFill>
                <a:latin typeface="Comic Sans MS" panose="030F0702030302020204" pitchFamily="66" charset="0"/>
                <a:cs typeface="Open Sans" panose="020B0604020202020204" charset="0"/>
              </a:rPr>
              <a:t>Jeg skulle ønske at: ...  </a:t>
            </a:r>
          </a:p>
        </p:txBody>
      </p:sp>
      <p:sp>
        <p:nvSpPr>
          <p:cNvPr id="9" name="Rectangle: Folded Corner 8">
            <a:extLst>
              <a:ext uri="{FF2B5EF4-FFF2-40B4-BE49-F238E27FC236}">
                <a16:creationId xmlns:a16="http://schemas.microsoft.com/office/drawing/2014/main" id="{7EDE10D4-2227-4995-A1EF-43DDA3C82747}"/>
              </a:ext>
            </a:extLst>
          </p:cNvPr>
          <p:cNvSpPr/>
          <p:nvPr/>
        </p:nvSpPr>
        <p:spPr>
          <a:xfrm>
            <a:off x="7761133" y="1754641"/>
            <a:ext cx="1080000" cy="668867"/>
          </a:xfrm>
          <a:prstGeom prst="foldedCorner">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b-NO" sz="1000">
              <a:latin typeface="Comic Sans MS" panose="030F0702030302020204" pitchFamily="66" charset="0"/>
              <a:cs typeface="Open Sans" panose="020B0604020202020204" charset="0"/>
            </a:endParaRPr>
          </a:p>
        </p:txBody>
      </p:sp>
      <p:sp>
        <p:nvSpPr>
          <p:cNvPr id="10" name="TextBox 9">
            <a:extLst>
              <a:ext uri="{FF2B5EF4-FFF2-40B4-BE49-F238E27FC236}">
                <a16:creationId xmlns:a16="http://schemas.microsoft.com/office/drawing/2014/main" id="{7C664782-AE6B-435B-AAB4-8951A4A5A4FA}"/>
              </a:ext>
            </a:extLst>
          </p:cNvPr>
          <p:cNvSpPr txBox="1"/>
          <p:nvPr/>
        </p:nvSpPr>
        <p:spPr>
          <a:xfrm>
            <a:off x="4438649" y="1127461"/>
            <a:ext cx="1440000" cy="253916"/>
          </a:xfrm>
          <a:prstGeom prst="rect">
            <a:avLst/>
          </a:prstGeom>
          <a:noFill/>
        </p:spPr>
        <p:txBody>
          <a:bodyPr wrap="square" rtlCol="0">
            <a:spAutoFit/>
          </a:bodyPr>
          <a:lstStyle/>
          <a:p>
            <a:r>
              <a:rPr lang="nb-NO" sz="1050" b="1">
                <a:latin typeface="Open Sans" panose="020B0604020202020204" charset="0"/>
                <a:cs typeface="Open Sans" panose="020B0604020202020204" charset="0"/>
              </a:rPr>
              <a:t>Hva har gått bra</a:t>
            </a:r>
          </a:p>
        </p:txBody>
      </p:sp>
      <p:sp>
        <p:nvSpPr>
          <p:cNvPr id="11" name="TextBox 10">
            <a:extLst>
              <a:ext uri="{FF2B5EF4-FFF2-40B4-BE49-F238E27FC236}">
                <a16:creationId xmlns:a16="http://schemas.microsoft.com/office/drawing/2014/main" id="{20FBD141-B3A3-491F-8C65-D3D57D672091}"/>
              </a:ext>
            </a:extLst>
          </p:cNvPr>
          <p:cNvSpPr txBox="1"/>
          <p:nvPr/>
        </p:nvSpPr>
        <p:spPr>
          <a:xfrm>
            <a:off x="6023444" y="1127461"/>
            <a:ext cx="1440000" cy="415498"/>
          </a:xfrm>
          <a:prstGeom prst="rect">
            <a:avLst/>
          </a:prstGeom>
          <a:noFill/>
        </p:spPr>
        <p:txBody>
          <a:bodyPr wrap="square" rtlCol="0">
            <a:spAutoFit/>
          </a:bodyPr>
          <a:lstStyle/>
          <a:p>
            <a:r>
              <a:rPr lang="nb-NO" sz="1050" b="1">
                <a:latin typeface="Open Sans" panose="020B0604020202020204" charset="0"/>
                <a:cs typeface="Open Sans" panose="020B0604020202020204" charset="0"/>
              </a:rPr>
              <a:t>Hva kunne vært gjort bedre</a:t>
            </a:r>
          </a:p>
        </p:txBody>
      </p:sp>
      <p:sp>
        <p:nvSpPr>
          <p:cNvPr id="12" name="TextBox 11">
            <a:extLst>
              <a:ext uri="{FF2B5EF4-FFF2-40B4-BE49-F238E27FC236}">
                <a16:creationId xmlns:a16="http://schemas.microsoft.com/office/drawing/2014/main" id="{D6258320-0A14-4C9E-B7D3-54A86C3B21DB}"/>
              </a:ext>
            </a:extLst>
          </p:cNvPr>
          <p:cNvSpPr txBox="1"/>
          <p:nvPr/>
        </p:nvSpPr>
        <p:spPr>
          <a:xfrm>
            <a:off x="7608240" y="1127461"/>
            <a:ext cx="1440000" cy="415498"/>
          </a:xfrm>
          <a:prstGeom prst="rect">
            <a:avLst/>
          </a:prstGeom>
          <a:noFill/>
        </p:spPr>
        <p:txBody>
          <a:bodyPr wrap="square" rtlCol="0">
            <a:spAutoFit/>
          </a:bodyPr>
          <a:lstStyle/>
          <a:p>
            <a:r>
              <a:rPr lang="nb-NO" sz="1050" b="1">
                <a:latin typeface="Open Sans" panose="020B0604020202020204" charset="0"/>
                <a:cs typeface="Open Sans" panose="020B0604020202020204" charset="0"/>
              </a:rPr>
              <a:t>Hva skal vi slutte med </a:t>
            </a:r>
          </a:p>
        </p:txBody>
      </p:sp>
      <p:cxnSp>
        <p:nvCxnSpPr>
          <p:cNvPr id="13" name="Straight Connector 12">
            <a:extLst>
              <a:ext uri="{FF2B5EF4-FFF2-40B4-BE49-F238E27FC236}">
                <a16:creationId xmlns:a16="http://schemas.microsoft.com/office/drawing/2014/main" id="{6A0DFCA6-ED7F-4030-8FC6-09D484761CB3}"/>
              </a:ext>
            </a:extLst>
          </p:cNvPr>
          <p:cNvCxnSpPr/>
          <p:nvPr/>
        </p:nvCxnSpPr>
        <p:spPr>
          <a:xfrm>
            <a:off x="4398196" y="1569769"/>
            <a:ext cx="4680000"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Rectangle: Folded Corner 13">
            <a:extLst>
              <a:ext uri="{FF2B5EF4-FFF2-40B4-BE49-F238E27FC236}">
                <a16:creationId xmlns:a16="http://schemas.microsoft.com/office/drawing/2014/main" id="{F251C00F-BC2F-492B-A522-15C9936A8926}"/>
              </a:ext>
            </a:extLst>
          </p:cNvPr>
          <p:cNvSpPr/>
          <p:nvPr/>
        </p:nvSpPr>
        <p:spPr>
          <a:xfrm>
            <a:off x="4618649" y="2608379"/>
            <a:ext cx="1080000" cy="668867"/>
          </a:xfrm>
          <a:prstGeom prst="foldedCorner">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b-NO" sz="1000">
              <a:latin typeface="Comic Sans MS" panose="030F0702030302020204" pitchFamily="66" charset="0"/>
              <a:cs typeface="Open Sans" panose="020B0604020202020204" charset="0"/>
            </a:endParaRPr>
          </a:p>
        </p:txBody>
      </p:sp>
      <p:sp>
        <p:nvSpPr>
          <p:cNvPr id="15" name="Rectangle: Folded Corner 14">
            <a:extLst>
              <a:ext uri="{FF2B5EF4-FFF2-40B4-BE49-F238E27FC236}">
                <a16:creationId xmlns:a16="http://schemas.microsoft.com/office/drawing/2014/main" id="{3BB15CA1-02CA-4187-B3EB-EA66EACE9BDE}"/>
              </a:ext>
            </a:extLst>
          </p:cNvPr>
          <p:cNvSpPr/>
          <p:nvPr/>
        </p:nvSpPr>
        <p:spPr>
          <a:xfrm>
            <a:off x="6189891" y="2608379"/>
            <a:ext cx="1080000" cy="668867"/>
          </a:xfrm>
          <a:prstGeom prst="foldedCorner">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1000">
                <a:solidFill>
                  <a:schemeClr val="tx1"/>
                </a:solidFill>
                <a:latin typeface="Comic Sans MS" panose="030F0702030302020204" pitchFamily="66" charset="0"/>
                <a:cs typeface="Open Sans" panose="020B0604020202020204" charset="0"/>
              </a:rPr>
              <a:t>Jeg skulle ønske at: ...  </a:t>
            </a:r>
          </a:p>
        </p:txBody>
      </p:sp>
      <p:sp>
        <p:nvSpPr>
          <p:cNvPr id="16" name="Rectangle: Folded Corner 15">
            <a:extLst>
              <a:ext uri="{FF2B5EF4-FFF2-40B4-BE49-F238E27FC236}">
                <a16:creationId xmlns:a16="http://schemas.microsoft.com/office/drawing/2014/main" id="{1CBFC046-2A56-4199-A02D-736531A6B8F7}"/>
              </a:ext>
            </a:extLst>
          </p:cNvPr>
          <p:cNvSpPr/>
          <p:nvPr/>
        </p:nvSpPr>
        <p:spPr>
          <a:xfrm>
            <a:off x="7761133" y="2608379"/>
            <a:ext cx="1080000" cy="668867"/>
          </a:xfrm>
          <a:prstGeom prst="foldedCorner">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b-NO" sz="1000">
              <a:latin typeface="Comic Sans MS" panose="030F0702030302020204" pitchFamily="66" charset="0"/>
              <a:cs typeface="Open Sans" panose="020B0604020202020204" charset="0"/>
            </a:endParaRPr>
          </a:p>
        </p:txBody>
      </p:sp>
      <p:sp>
        <p:nvSpPr>
          <p:cNvPr id="17" name="Rectangle: Folded Corner 16">
            <a:extLst>
              <a:ext uri="{FF2B5EF4-FFF2-40B4-BE49-F238E27FC236}">
                <a16:creationId xmlns:a16="http://schemas.microsoft.com/office/drawing/2014/main" id="{999EEAF5-A195-40B7-892D-24A5892C7F99}"/>
              </a:ext>
            </a:extLst>
          </p:cNvPr>
          <p:cNvSpPr/>
          <p:nvPr/>
        </p:nvSpPr>
        <p:spPr>
          <a:xfrm>
            <a:off x="4618649" y="3460000"/>
            <a:ext cx="1080000" cy="668867"/>
          </a:xfrm>
          <a:prstGeom prst="foldedCorner">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b-NO" sz="1000">
              <a:latin typeface="Comic Sans MS" panose="030F0702030302020204" pitchFamily="66" charset="0"/>
              <a:cs typeface="Open Sans" panose="020B0604020202020204" charset="0"/>
            </a:endParaRPr>
          </a:p>
        </p:txBody>
      </p:sp>
      <p:sp>
        <p:nvSpPr>
          <p:cNvPr id="18" name="Rectangle: Folded Corner 17">
            <a:extLst>
              <a:ext uri="{FF2B5EF4-FFF2-40B4-BE49-F238E27FC236}">
                <a16:creationId xmlns:a16="http://schemas.microsoft.com/office/drawing/2014/main" id="{0E25D24D-2934-4C2B-A970-32FD3D4E9BBF}"/>
              </a:ext>
            </a:extLst>
          </p:cNvPr>
          <p:cNvSpPr/>
          <p:nvPr/>
        </p:nvSpPr>
        <p:spPr>
          <a:xfrm>
            <a:off x="6189891" y="3460000"/>
            <a:ext cx="1080000" cy="668867"/>
          </a:xfrm>
          <a:prstGeom prst="foldedCorner">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1000">
                <a:solidFill>
                  <a:schemeClr val="tx1"/>
                </a:solidFill>
                <a:latin typeface="Comic Sans MS" panose="030F0702030302020204" pitchFamily="66" charset="0"/>
                <a:cs typeface="Open Sans" panose="020B0604020202020204" charset="0"/>
              </a:rPr>
              <a:t>Jeg skulle ønske at: ...  </a:t>
            </a:r>
          </a:p>
        </p:txBody>
      </p:sp>
      <p:sp>
        <p:nvSpPr>
          <p:cNvPr id="19" name="Rectangle: Folded Corner 18">
            <a:extLst>
              <a:ext uri="{FF2B5EF4-FFF2-40B4-BE49-F238E27FC236}">
                <a16:creationId xmlns:a16="http://schemas.microsoft.com/office/drawing/2014/main" id="{A2D3F700-A8E3-4AB3-9AF7-B0D976268EAD}"/>
              </a:ext>
            </a:extLst>
          </p:cNvPr>
          <p:cNvSpPr/>
          <p:nvPr/>
        </p:nvSpPr>
        <p:spPr>
          <a:xfrm>
            <a:off x="7761133" y="3460000"/>
            <a:ext cx="1080000" cy="668867"/>
          </a:xfrm>
          <a:prstGeom prst="foldedCorner">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b-NO" sz="1000">
              <a:latin typeface="Comic Sans MS" panose="030F0702030302020204" pitchFamily="66" charset="0"/>
              <a:cs typeface="Open Sans" panose="020B0604020202020204" charset="0"/>
            </a:endParaRPr>
          </a:p>
        </p:txBody>
      </p:sp>
      <p:grpSp>
        <p:nvGrpSpPr>
          <p:cNvPr id="22" name="Group 21">
            <a:extLst>
              <a:ext uri="{FF2B5EF4-FFF2-40B4-BE49-F238E27FC236}">
                <a16:creationId xmlns:a16="http://schemas.microsoft.com/office/drawing/2014/main" id="{66CDC2E5-7583-45ED-8412-7D2DBB89731E}"/>
              </a:ext>
            </a:extLst>
          </p:cNvPr>
          <p:cNvGrpSpPr/>
          <p:nvPr/>
        </p:nvGrpSpPr>
        <p:grpSpPr>
          <a:xfrm>
            <a:off x="1" y="1250950"/>
            <a:ext cx="468967" cy="2763177"/>
            <a:chOff x="0" y="0"/>
            <a:chExt cx="833718" cy="6858000"/>
          </a:xfrm>
          <a:solidFill>
            <a:schemeClr val="accent2"/>
          </a:solidFill>
        </p:grpSpPr>
        <p:sp>
          <p:nvSpPr>
            <p:cNvPr id="23" name="Rectangle 22">
              <a:extLst>
                <a:ext uri="{FF2B5EF4-FFF2-40B4-BE49-F238E27FC236}">
                  <a16:creationId xmlns:a16="http://schemas.microsoft.com/office/drawing/2014/main" id="{A111BEF2-C59B-43E8-A957-BE57C8E5E305}"/>
                </a:ext>
              </a:extLst>
            </p:cNvPr>
            <p:cNvSpPr/>
            <p:nvPr/>
          </p:nvSpPr>
          <p:spPr>
            <a:xfrm>
              <a:off x="0" y="0"/>
              <a:ext cx="833718"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nb-NO" sz="1013" b="0" i="0" u="none" strike="noStrike" kern="1200" cap="none" spc="0" normalizeH="0" baseline="0" noProof="0">
                <a:ln>
                  <a:noFill/>
                </a:ln>
                <a:solidFill>
                  <a:srgbClr val="FFFFFF"/>
                </a:solidFill>
                <a:effectLst/>
                <a:uLnTx/>
                <a:uFillTx/>
                <a:latin typeface="Calibri" panose="020F0502020204030204"/>
                <a:ea typeface="+mn-ea"/>
                <a:cs typeface="+mn-cs"/>
                <a:sym typeface="Arial"/>
              </a:endParaRPr>
            </a:p>
          </p:txBody>
        </p:sp>
        <p:sp>
          <p:nvSpPr>
            <p:cNvPr id="24" name="TextBox 23">
              <a:extLst>
                <a:ext uri="{FF2B5EF4-FFF2-40B4-BE49-F238E27FC236}">
                  <a16:creationId xmlns:a16="http://schemas.microsoft.com/office/drawing/2014/main" id="{02E1C8F2-A5FA-437D-ABC8-CBD3F316969B}"/>
                </a:ext>
              </a:extLst>
            </p:cNvPr>
            <p:cNvSpPr txBox="1"/>
            <p:nvPr/>
          </p:nvSpPr>
          <p:spPr>
            <a:xfrm rot="16200000">
              <a:off x="-1621509" y="2065912"/>
              <a:ext cx="4030439" cy="718145"/>
            </a:xfrm>
            <a:prstGeom prst="rect">
              <a:avLst/>
            </a:prstGeom>
            <a:grpFill/>
            <a:ln>
              <a:noFill/>
            </a:ln>
          </p:spPr>
          <p:txBody>
            <a:bodyPr wrap="square" rtlCol="0">
              <a:spAutoFit/>
            </a:bodyPr>
            <a:lstStyle/>
            <a:p>
              <a:pPr marL="0" marR="0" lvl="0" indent="0" algn="l" defTabSz="514350" rtl="0" eaLnBrk="1" fontAlgn="auto" latinLnBrk="0" hangingPunct="1">
                <a:lnSpc>
                  <a:spcPct val="100000"/>
                </a:lnSpc>
                <a:spcBef>
                  <a:spcPts val="0"/>
                </a:spcBef>
                <a:spcAft>
                  <a:spcPts val="0"/>
                </a:spcAft>
                <a:buClrTx/>
                <a:buSzTx/>
                <a:buFont typeface="Arial"/>
                <a:buNone/>
                <a:tabLst/>
                <a:defRPr/>
              </a:pPr>
              <a:r>
                <a:rPr kumimoji="0" lang="nb-NO" sz="2025" b="0" i="0" u="none" strike="noStrike" kern="1200" cap="none" spc="0" normalizeH="0" baseline="0" noProof="0">
                  <a:ln>
                    <a:noFill/>
                  </a:ln>
                  <a:solidFill>
                    <a:srgbClr val="FFFFFF"/>
                  </a:solidFill>
                  <a:effectLst/>
                  <a:uLnTx/>
                  <a:uFillTx/>
                  <a:latin typeface="Calibri" panose="020F0502020204030204"/>
                  <a:ea typeface="+mn-ea"/>
                  <a:cs typeface="Arial"/>
                  <a:sym typeface="Arial"/>
                </a:rPr>
                <a:t>NOTAT</a:t>
              </a:r>
              <a:r>
                <a:rPr kumimoji="0" lang="nb-NO" sz="2025" b="1" i="0" u="none" strike="noStrike" kern="1200" cap="none" spc="0" normalizeH="0" baseline="0" noProof="0">
                  <a:ln>
                    <a:noFill/>
                  </a:ln>
                  <a:solidFill>
                    <a:srgbClr val="FFFFFF"/>
                  </a:solidFill>
                  <a:effectLst/>
                  <a:uLnTx/>
                  <a:uFillTx/>
                  <a:latin typeface="Calibri" panose="020F0502020204030204"/>
                  <a:ea typeface="+mn-ea"/>
                  <a:cs typeface="Arial"/>
                  <a:sym typeface="Arial"/>
                </a:rPr>
                <a:t>A</a:t>
              </a:r>
              <a:r>
                <a:rPr kumimoji="0" lang="nb-NO" sz="2025" b="0" i="0" u="none" strike="noStrike" kern="1200" cap="none" spc="0" normalizeH="0" baseline="0" noProof="0">
                  <a:ln>
                    <a:noFill/>
                  </a:ln>
                  <a:solidFill>
                    <a:srgbClr val="FFFFFF"/>
                  </a:solidFill>
                  <a:effectLst/>
                  <a:uLnTx/>
                  <a:uFillTx/>
                  <a:latin typeface="Calibri" panose="020F0502020204030204"/>
                  <a:ea typeface="+mn-ea"/>
                  <a:cs typeface="Arial"/>
                  <a:sym typeface="Arial"/>
                </a:rPr>
                <a:t>RK</a:t>
              </a:r>
            </a:p>
          </p:txBody>
        </p:sp>
      </p:grpSp>
      <p:sp>
        <p:nvSpPr>
          <p:cNvPr id="2" name="Title 1">
            <a:extLst>
              <a:ext uri="{FF2B5EF4-FFF2-40B4-BE49-F238E27FC236}">
                <a16:creationId xmlns:a16="http://schemas.microsoft.com/office/drawing/2014/main" id="{9F04110D-9358-4F71-A580-0DD0F95BE9E2}"/>
              </a:ext>
            </a:extLst>
          </p:cNvPr>
          <p:cNvSpPr>
            <a:spLocks noGrp="1"/>
          </p:cNvSpPr>
          <p:nvPr>
            <p:ph type="title"/>
          </p:nvPr>
        </p:nvSpPr>
        <p:spPr/>
        <p:txBody>
          <a:bodyPr>
            <a:normAutofit fontScale="90000"/>
          </a:bodyPr>
          <a:lstStyle/>
          <a:p>
            <a:r>
              <a:rPr lang="nb-NO" dirty="0"/>
              <a:t>Spørsmål til oppg. 1A</a:t>
            </a:r>
          </a:p>
        </p:txBody>
      </p:sp>
    </p:spTree>
    <p:extLst>
      <p:ext uri="{BB962C8B-B14F-4D97-AF65-F5344CB8AC3E}">
        <p14:creationId xmlns:p14="http://schemas.microsoft.com/office/powerpoint/2010/main" val="680711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TextBox 105">
            <a:extLst>
              <a:ext uri="{FF2B5EF4-FFF2-40B4-BE49-F238E27FC236}">
                <a16:creationId xmlns:a16="http://schemas.microsoft.com/office/drawing/2014/main" id="{34C37822-F905-4E91-A836-BD5AC6988389}"/>
              </a:ext>
            </a:extLst>
          </p:cNvPr>
          <p:cNvSpPr txBox="1"/>
          <p:nvPr/>
        </p:nvSpPr>
        <p:spPr>
          <a:xfrm>
            <a:off x="872552" y="1439818"/>
            <a:ext cx="1980000" cy="2292935"/>
          </a:xfrm>
          <a:prstGeom prst="rect">
            <a:avLst/>
          </a:prstGeom>
          <a:noFill/>
          <a:ln>
            <a:solidFill>
              <a:schemeClr val="bg1">
                <a:lumMod val="85000"/>
              </a:schemeClr>
            </a:solidFill>
            <a:prstDash val="dash"/>
            <a:extLst>
              <a:ext uri="{C807C97D-BFC1-408E-A445-0C87EB9F89A2}">
                <ask:lineSketchStyleProps xmlns:ask="http://schemas.microsoft.com/office/drawing/2018/sketchyshapes" sd="2455718957">
                  <a:custGeom>
                    <a:avLst/>
                    <a:gdLst>
                      <a:gd name="connsiteX0" fmla="*/ 0 w 4210050"/>
                      <a:gd name="connsiteY0" fmla="*/ 0 h 2246769"/>
                      <a:gd name="connsiteX1" fmla="*/ 4210050 w 4210050"/>
                      <a:gd name="connsiteY1" fmla="*/ 0 h 2246769"/>
                      <a:gd name="connsiteX2" fmla="*/ 4210050 w 4210050"/>
                      <a:gd name="connsiteY2" fmla="*/ 2246769 h 2246769"/>
                      <a:gd name="connsiteX3" fmla="*/ 0 w 4210050"/>
                      <a:gd name="connsiteY3" fmla="*/ 2246769 h 2246769"/>
                      <a:gd name="connsiteX4" fmla="*/ 0 w 4210050"/>
                      <a:gd name="connsiteY4" fmla="*/ 0 h 2246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0050" h="2246769" extrusionOk="0">
                        <a:moveTo>
                          <a:pt x="0" y="0"/>
                        </a:moveTo>
                        <a:cubicBezTo>
                          <a:pt x="1455121" y="73963"/>
                          <a:pt x="3039701" y="-123234"/>
                          <a:pt x="4210050" y="0"/>
                        </a:cubicBezTo>
                        <a:cubicBezTo>
                          <a:pt x="4335013" y="233139"/>
                          <a:pt x="4111641" y="1251399"/>
                          <a:pt x="4210050" y="2246769"/>
                        </a:cubicBezTo>
                        <a:cubicBezTo>
                          <a:pt x="2930668" y="2271768"/>
                          <a:pt x="673043" y="2185888"/>
                          <a:pt x="0" y="2246769"/>
                        </a:cubicBezTo>
                        <a:cubicBezTo>
                          <a:pt x="134974" y="1693650"/>
                          <a:pt x="37790" y="650540"/>
                          <a:pt x="0" y="0"/>
                        </a:cubicBezTo>
                        <a:close/>
                      </a:path>
                    </a:pathLst>
                  </a:custGeom>
                  <ask:type>
                    <ask:lineSketchNone/>
                  </ask:type>
                </ask:lineSketchStyleProps>
              </a:ext>
            </a:extLst>
          </a:ln>
        </p:spPr>
        <p:txBody>
          <a:bodyPr wrap="square" rtlCol="0">
            <a:spAutoFit/>
          </a:bodyPr>
          <a:lstStyle/>
          <a:p>
            <a:r>
              <a:rPr lang="nb-NO" sz="1100" dirty="0">
                <a:latin typeface="Open Sans" panose="020B0604020202020204" charset="0"/>
                <a:cs typeface="Open Sans" panose="020B0604020202020204" charset="0"/>
              </a:rPr>
              <a:t>Notater fra hver deltager samles her. Gruppér de som er like. Eventuelt bli enige om å skrive en ny lapp som dekker begge/alle som er like. </a:t>
            </a:r>
          </a:p>
          <a:p>
            <a:endParaRPr lang="nb-NO" sz="1100" dirty="0">
              <a:latin typeface="Open Sans" panose="020B0604020202020204" charset="0"/>
              <a:cs typeface="Open Sans" panose="020B0604020202020204" charset="0"/>
            </a:endParaRPr>
          </a:p>
          <a:p>
            <a:endParaRPr lang="nb-NO" sz="1100" dirty="0">
              <a:latin typeface="Open Sans" panose="020B0604020202020204" charset="0"/>
              <a:cs typeface="Open Sans" panose="020B0604020202020204" charset="0"/>
            </a:endParaRPr>
          </a:p>
          <a:p>
            <a:endParaRPr lang="nb-NO" sz="1100" dirty="0">
              <a:latin typeface="Open Sans" panose="020B0604020202020204" charset="0"/>
              <a:cs typeface="Open Sans" panose="020B0604020202020204" charset="0"/>
            </a:endParaRPr>
          </a:p>
          <a:p>
            <a:endParaRPr lang="nb-NO" sz="1100" dirty="0">
              <a:latin typeface="Open Sans" panose="020B0604020202020204" charset="0"/>
              <a:cs typeface="Open Sans" panose="020B0604020202020204" charset="0"/>
            </a:endParaRPr>
          </a:p>
          <a:p>
            <a:endParaRPr lang="nb-NO" sz="1100" dirty="0">
              <a:latin typeface="Open Sans" panose="020B0604020202020204" charset="0"/>
              <a:cs typeface="Open Sans" panose="020B0604020202020204" charset="0"/>
            </a:endParaRPr>
          </a:p>
          <a:p>
            <a:endParaRPr lang="nb-NO" sz="1100" dirty="0">
              <a:latin typeface="Open Sans" panose="020B0604020202020204" charset="0"/>
              <a:cs typeface="Open Sans" panose="020B0604020202020204" charset="0"/>
            </a:endParaRPr>
          </a:p>
          <a:p>
            <a:endParaRPr lang="nb-NO" sz="1100" dirty="0">
              <a:latin typeface="Open Sans" panose="020B0604020202020204" charset="0"/>
              <a:cs typeface="Open Sans" panose="020B0604020202020204" charset="0"/>
            </a:endParaRPr>
          </a:p>
        </p:txBody>
      </p:sp>
      <p:sp>
        <p:nvSpPr>
          <p:cNvPr id="7" name="TextBox 6">
            <a:extLst>
              <a:ext uri="{FF2B5EF4-FFF2-40B4-BE49-F238E27FC236}">
                <a16:creationId xmlns:a16="http://schemas.microsoft.com/office/drawing/2014/main" id="{B0E3F0E0-9F23-46BD-819A-505DDE9532CA}"/>
              </a:ext>
            </a:extLst>
          </p:cNvPr>
          <p:cNvSpPr txBox="1"/>
          <p:nvPr/>
        </p:nvSpPr>
        <p:spPr>
          <a:xfrm>
            <a:off x="814331" y="1061441"/>
            <a:ext cx="1980000" cy="253916"/>
          </a:xfrm>
          <a:prstGeom prst="rect">
            <a:avLst/>
          </a:prstGeom>
          <a:noFill/>
          <a:ln>
            <a:noFill/>
          </a:ln>
        </p:spPr>
        <p:txBody>
          <a:bodyPr wrap="square" rtlCol="0">
            <a:spAutoFit/>
          </a:bodyPr>
          <a:lstStyle/>
          <a:p>
            <a:r>
              <a:rPr lang="nb-NO" sz="1050" b="1">
                <a:latin typeface="Open Sans" panose="020B0604020202020204" charset="0"/>
                <a:cs typeface="Open Sans" panose="020B0604020202020204" charset="0"/>
              </a:rPr>
              <a:t>Hva har gått bra</a:t>
            </a:r>
          </a:p>
        </p:txBody>
      </p:sp>
      <p:sp>
        <p:nvSpPr>
          <p:cNvPr id="8" name="TextBox 7">
            <a:extLst>
              <a:ext uri="{FF2B5EF4-FFF2-40B4-BE49-F238E27FC236}">
                <a16:creationId xmlns:a16="http://schemas.microsoft.com/office/drawing/2014/main" id="{5153EBCC-C07B-45A2-8385-402BA9914ED1}"/>
              </a:ext>
            </a:extLst>
          </p:cNvPr>
          <p:cNvSpPr txBox="1"/>
          <p:nvPr/>
        </p:nvSpPr>
        <p:spPr>
          <a:xfrm>
            <a:off x="2822915" y="1047504"/>
            <a:ext cx="2105215" cy="253916"/>
          </a:xfrm>
          <a:prstGeom prst="rect">
            <a:avLst/>
          </a:prstGeom>
          <a:noFill/>
          <a:ln>
            <a:noFill/>
          </a:ln>
        </p:spPr>
        <p:txBody>
          <a:bodyPr wrap="square" rtlCol="0">
            <a:spAutoFit/>
          </a:bodyPr>
          <a:lstStyle/>
          <a:p>
            <a:r>
              <a:rPr lang="nb-NO" sz="1050" b="1">
                <a:latin typeface="Open Sans" panose="020B0604020202020204" charset="0"/>
                <a:cs typeface="Open Sans" panose="020B0604020202020204" charset="0"/>
              </a:rPr>
              <a:t>Hva kunne vært gjort bedre</a:t>
            </a:r>
          </a:p>
        </p:txBody>
      </p:sp>
      <p:sp>
        <p:nvSpPr>
          <p:cNvPr id="10" name="TextBox 9">
            <a:extLst>
              <a:ext uri="{FF2B5EF4-FFF2-40B4-BE49-F238E27FC236}">
                <a16:creationId xmlns:a16="http://schemas.microsoft.com/office/drawing/2014/main" id="{C0500DD7-98E1-4968-AA04-6BE498311D9C}"/>
              </a:ext>
            </a:extLst>
          </p:cNvPr>
          <p:cNvSpPr txBox="1"/>
          <p:nvPr/>
        </p:nvSpPr>
        <p:spPr>
          <a:xfrm>
            <a:off x="4956626" y="1047504"/>
            <a:ext cx="1980000" cy="253916"/>
          </a:xfrm>
          <a:prstGeom prst="rect">
            <a:avLst/>
          </a:prstGeom>
          <a:noFill/>
          <a:ln>
            <a:noFill/>
          </a:ln>
        </p:spPr>
        <p:txBody>
          <a:bodyPr wrap="square" rtlCol="0">
            <a:spAutoFit/>
          </a:bodyPr>
          <a:lstStyle/>
          <a:p>
            <a:r>
              <a:rPr lang="nb-NO" sz="1050" b="1">
                <a:latin typeface="Open Sans" panose="020B0604020202020204" charset="0"/>
                <a:cs typeface="Open Sans" panose="020B0604020202020204" charset="0"/>
              </a:rPr>
              <a:t>Hva skal vi slutte med </a:t>
            </a:r>
          </a:p>
        </p:txBody>
      </p:sp>
      <p:sp>
        <p:nvSpPr>
          <p:cNvPr id="11" name="TextBox 10">
            <a:extLst>
              <a:ext uri="{FF2B5EF4-FFF2-40B4-BE49-F238E27FC236}">
                <a16:creationId xmlns:a16="http://schemas.microsoft.com/office/drawing/2014/main" id="{FC693753-7876-46E2-A7BB-7BA8C6376B8F}"/>
              </a:ext>
            </a:extLst>
          </p:cNvPr>
          <p:cNvSpPr txBox="1"/>
          <p:nvPr/>
        </p:nvSpPr>
        <p:spPr>
          <a:xfrm>
            <a:off x="7022961" y="1037349"/>
            <a:ext cx="1980000" cy="253916"/>
          </a:xfrm>
          <a:prstGeom prst="rect">
            <a:avLst/>
          </a:prstGeom>
          <a:noFill/>
          <a:ln>
            <a:noFill/>
          </a:ln>
        </p:spPr>
        <p:txBody>
          <a:bodyPr wrap="square" rtlCol="0">
            <a:spAutoFit/>
          </a:bodyPr>
          <a:lstStyle/>
          <a:p>
            <a:r>
              <a:rPr lang="nb-NO" sz="1050" b="1">
                <a:latin typeface="Open Sans" panose="020B0604020202020204" charset="0"/>
                <a:cs typeface="Open Sans" panose="020B0604020202020204" charset="0"/>
              </a:rPr>
              <a:t>Prioritere</a:t>
            </a:r>
          </a:p>
        </p:txBody>
      </p:sp>
      <p:cxnSp>
        <p:nvCxnSpPr>
          <p:cNvPr id="3" name="Straight Connector 2">
            <a:extLst>
              <a:ext uri="{FF2B5EF4-FFF2-40B4-BE49-F238E27FC236}">
                <a16:creationId xmlns:a16="http://schemas.microsoft.com/office/drawing/2014/main" id="{D30A83F6-070A-481E-8B6B-362C852911A2}"/>
              </a:ext>
            </a:extLst>
          </p:cNvPr>
          <p:cNvCxnSpPr/>
          <p:nvPr/>
        </p:nvCxnSpPr>
        <p:spPr>
          <a:xfrm>
            <a:off x="776066" y="1315357"/>
            <a:ext cx="1980000" cy="0"/>
          </a:xfrm>
          <a:prstGeom prst="line">
            <a:avLst/>
          </a:prstGeom>
          <a:ln>
            <a:solidFill>
              <a:srgbClr val="2C7B8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E8DB29F-E3FC-4DF1-949A-C931046EBF5E}"/>
              </a:ext>
            </a:extLst>
          </p:cNvPr>
          <p:cNvSpPr txBox="1"/>
          <p:nvPr/>
        </p:nvSpPr>
        <p:spPr>
          <a:xfrm>
            <a:off x="2909631" y="1439818"/>
            <a:ext cx="1980000" cy="2631490"/>
          </a:xfrm>
          <a:prstGeom prst="rect">
            <a:avLst/>
          </a:prstGeom>
          <a:noFill/>
          <a:ln>
            <a:solidFill>
              <a:schemeClr val="bg1">
                <a:lumMod val="85000"/>
              </a:schemeClr>
            </a:solidFill>
            <a:prstDash val="dash"/>
            <a:extLst>
              <a:ext uri="{C807C97D-BFC1-408E-A445-0C87EB9F89A2}">
                <ask:lineSketchStyleProps xmlns:ask="http://schemas.microsoft.com/office/drawing/2018/sketchyshapes" sd="2455718957">
                  <a:custGeom>
                    <a:avLst/>
                    <a:gdLst>
                      <a:gd name="connsiteX0" fmla="*/ 0 w 4210050"/>
                      <a:gd name="connsiteY0" fmla="*/ 0 h 2246769"/>
                      <a:gd name="connsiteX1" fmla="*/ 4210050 w 4210050"/>
                      <a:gd name="connsiteY1" fmla="*/ 0 h 2246769"/>
                      <a:gd name="connsiteX2" fmla="*/ 4210050 w 4210050"/>
                      <a:gd name="connsiteY2" fmla="*/ 2246769 h 2246769"/>
                      <a:gd name="connsiteX3" fmla="*/ 0 w 4210050"/>
                      <a:gd name="connsiteY3" fmla="*/ 2246769 h 2246769"/>
                      <a:gd name="connsiteX4" fmla="*/ 0 w 4210050"/>
                      <a:gd name="connsiteY4" fmla="*/ 0 h 2246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0050" h="2246769" extrusionOk="0">
                        <a:moveTo>
                          <a:pt x="0" y="0"/>
                        </a:moveTo>
                        <a:cubicBezTo>
                          <a:pt x="1455121" y="73963"/>
                          <a:pt x="3039701" y="-123234"/>
                          <a:pt x="4210050" y="0"/>
                        </a:cubicBezTo>
                        <a:cubicBezTo>
                          <a:pt x="4335013" y="233139"/>
                          <a:pt x="4111641" y="1251399"/>
                          <a:pt x="4210050" y="2246769"/>
                        </a:cubicBezTo>
                        <a:cubicBezTo>
                          <a:pt x="2930668" y="2271768"/>
                          <a:pt x="673043" y="2185888"/>
                          <a:pt x="0" y="2246769"/>
                        </a:cubicBezTo>
                        <a:cubicBezTo>
                          <a:pt x="134974" y="1693650"/>
                          <a:pt x="37790" y="650540"/>
                          <a:pt x="0" y="0"/>
                        </a:cubicBezTo>
                        <a:close/>
                      </a:path>
                    </a:pathLst>
                  </a:custGeom>
                  <ask:type>
                    <ask:lineSketchNone/>
                  </ask:type>
                </ask:lineSketchStyleProps>
              </a:ext>
            </a:extLst>
          </a:ln>
        </p:spPr>
        <p:txBody>
          <a:bodyPr wrap="square" rtlCol="0">
            <a:spAutoFit/>
          </a:bodyPr>
          <a:lstStyle/>
          <a:p>
            <a:r>
              <a:rPr lang="nb-NO" sz="1100" dirty="0">
                <a:latin typeface="Open Sans" panose="020B0604020202020204" charset="0"/>
                <a:cs typeface="Open Sans" panose="020B0604020202020204" charset="0"/>
              </a:rPr>
              <a:t>Notater fra hver deltager samles her. Gruppér de som er like. Eventuelt bli enige om å skrive en ny lapp som dekker begge/alle som er like. </a:t>
            </a:r>
          </a:p>
          <a:p>
            <a:endParaRPr lang="nb-NO" sz="1100" dirty="0">
              <a:latin typeface="Open Sans" panose="020B0604020202020204" charset="0"/>
              <a:cs typeface="Open Sans" panose="020B0604020202020204" charset="0"/>
            </a:endParaRPr>
          </a:p>
          <a:p>
            <a:endParaRPr lang="nb-NO" sz="1100" dirty="0">
              <a:latin typeface="Open Sans" panose="020B0604020202020204" charset="0"/>
              <a:cs typeface="Open Sans" panose="020B0604020202020204" charset="0"/>
            </a:endParaRPr>
          </a:p>
          <a:p>
            <a:endParaRPr lang="nb-NO" sz="1100" dirty="0">
              <a:latin typeface="Open Sans" panose="020B0604020202020204" charset="0"/>
              <a:cs typeface="Open Sans" panose="020B0604020202020204" charset="0"/>
            </a:endParaRPr>
          </a:p>
          <a:p>
            <a:endParaRPr lang="nb-NO" sz="1100" dirty="0">
              <a:latin typeface="Open Sans" panose="020B0604020202020204" charset="0"/>
              <a:cs typeface="Open Sans" panose="020B0604020202020204" charset="0"/>
            </a:endParaRPr>
          </a:p>
          <a:p>
            <a:endParaRPr lang="nb-NO" sz="1100" dirty="0">
              <a:latin typeface="Open Sans" panose="020B0604020202020204" charset="0"/>
              <a:cs typeface="Open Sans" panose="020B0604020202020204" charset="0"/>
            </a:endParaRPr>
          </a:p>
          <a:p>
            <a:endParaRPr lang="nb-NO" sz="1100" dirty="0">
              <a:latin typeface="Open Sans" panose="020B0604020202020204" charset="0"/>
              <a:cs typeface="Open Sans" panose="020B0604020202020204" charset="0"/>
            </a:endParaRPr>
          </a:p>
          <a:p>
            <a:endParaRPr lang="nb-NO" sz="1100" dirty="0">
              <a:latin typeface="Open Sans" panose="020B0604020202020204" charset="0"/>
              <a:cs typeface="Open Sans" panose="020B0604020202020204" charset="0"/>
            </a:endParaRPr>
          </a:p>
          <a:p>
            <a:endParaRPr lang="nb-NO" sz="1100" dirty="0">
              <a:latin typeface="Open Sans" panose="020B0604020202020204" charset="0"/>
              <a:cs typeface="Open Sans" panose="020B0604020202020204" charset="0"/>
            </a:endParaRPr>
          </a:p>
          <a:p>
            <a:endParaRPr lang="nb-NO" sz="1100" dirty="0">
              <a:latin typeface="Open Sans" panose="020B0604020202020204" charset="0"/>
              <a:cs typeface="Open Sans" panose="020B0604020202020204" charset="0"/>
            </a:endParaRPr>
          </a:p>
        </p:txBody>
      </p:sp>
      <p:sp>
        <p:nvSpPr>
          <p:cNvPr id="15" name="TextBox 14">
            <a:extLst>
              <a:ext uri="{FF2B5EF4-FFF2-40B4-BE49-F238E27FC236}">
                <a16:creationId xmlns:a16="http://schemas.microsoft.com/office/drawing/2014/main" id="{EB6C4849-930A-405B-83E4-D790282D3E1B}"/>
              </a:ext>
            </a:extLst>
          </p:cNvPr>
          <p:cNvSpPr txBox="1"/>
          <p:nvPr/>
        </p:nvSpPr>
        <p:spPr>
          <a:xfrm>
            <a:off x="4961024" y="1414851"/>
            <a:ext cx="1980000" cy="2631490"/>
          </a:xfrm>
          <a:prstGeom prst="rect">
            <a:avLst/>
          </a:prstGeom>
          <a:noFill/>
          <a:ln>
            <a:solidFill>
              <a:schemeClr val="bg1">
                <a:lumMod val="85000"/>
              </a:schemeClr>
            </a:solidFill>
            <a:prstDash val="dash"/>
            <a:extLst>
              <a:ext uri="{C807C97D-BFC1-408E-A445-0C87EB9F89A2}">
                <ask:lineSketchStyleProps xmlns:ask="http://schemas.microsoft.com/office/drawing/2018/sketchyshapes" sd="2455718957">
                  <a:custGeom>
                    <a:avLst/>
                    <a:gdLst>
                      <a:gd name="connsiteX0" fmla="*/ 0 w 4210050"/>
                      <a:gd name="connsiteY0" fmla="*/ 0 h 2246769"/>
                      <a:gd name="connsiteX1" fmla="*/ 4210050 w 4210050"/>
                      <a:gd name="connsiteY1" fmla="*/ 0 h 2246769"/>
                      <a:gd name="connsiteX2" fmla="*/ 4210050 w 4210050"/>
                      <a:gd name="connsiteY2" fmla="*/ 2246769 h 2246769"/>
                      <a:gd name="connsiteX3" fmla="*/ 0 w 4210050"/>
                      <a:gd name="connsiteY3" fmla="*/ 2246769 h 2246769"/>
                      <a:gd name="connsiteX4" fmla="*/ 0 w 4210050"/>
                      <a:gd name="connsiteY4" fmla="*/ 0 h 2246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0050" h="2246769" extrusionOk="0">
                        <a:moveTo>
                          <a:pt x="0" y="0"/>
                        </a:moveTo>
                        <a:cubicBezTo>
                          <a:pt x="1455121" y="73963"/>
                          <a:pt x="3039701" y="-123234"/>
                          <a:pt x="4210050" y="0"/>
                        </a:cubicBezTo>
                        <a:cubicBezTo>
                          <a:pt x="4335013" y="233139"/>
                          <a:pt x="4111641" y="1251399"/>
                          <a:pt x="4210050" y="2246769"/>
                        </a:cubicBezTo>
                        <a:cubicBezTo>
                          <a:pt x="2930668" y="2271768"/>
                          <a:pt x="673043" y="2185888"/>
                          <a:pt x="0" y="2246769"/>
                        </a:cubicBezTo>
                        <a:cubicBezTo>
                          <a:pt x="134974" y="1693650"/>
                          <a:pt x="37790" y="650540"/>
                          <a:pt x="0" y="0"/>
                        </a:cubicBezTo>
                        <a:close/>
                      </a:path>
                    </a:pathLst>
                  </a:custGeom>
                  <ask:type>
                    <ask:lineSketchNone/>
                  </ask:type>
                </ask:lineSketchStyleProps>
              </a:ext>
            </a:extLst>
          </a:ln>
        </p:spPr>
        <p:txBody>
          <a:bodyPr wrap="square" rtlCol="0">
            <a:spAutoFit/>
          </a:bodyPr>
          <a:lstStyle/>
          <a:p>
            <a:r>
              <a:rPr lang="nb-NO" sz="1100" dirty="0">
                <a:latin typeface="Open Sans" panose="020B0604020202020204" charset="0"/>
                <a:cs typeface="Open Sans" panose="020B0604020202020204" charset="0"/>
              </a:rPr>
              <a:t>Notater fra hver deltager samles her. Gruppér de som er like. Eventuelt bli enige om å skrive en ny lapp som dekker begge/alle som er like. </a:t>
            </a:r>
          </a:p>
          <a:p>
            <a:endParaRPr lang="nb-NO" sz="1100" dirty="0">
              <a:latin typeface="Open Sans" panose="020B0604020202020204" charset="0"/>
              <a:cs typeface="Open Sans" panose="020B0604020202020204" charset="0"/>
            </a:endParaRPr>
          </a:p>
          <a:p>
            <a:endParaRPr lang="nb-NO" sz="1100" dirty="0">
              <a:latin typeface="Open Sans" panose="020B0604020202020204" charset="0"/>
              <a:cs typeface="Open Sans" panose="020B0604020202020204" charset="0"/>
            </a:endParaRPr>
          </a:p>
          <a:p>
            <a:endParaRPr lang="nb-NO" sz="1100" dirty="0">
              <a:latin typeface="Open Sans" panose="020B0604020202020204" charset="0"/>
              <a:cs typeface="Open Sans" panose="020B0604020202020204" charset="0"/>
            </a:endParaRPr>
          </a:p>
          <a:p>
            <a:endParaRPr lang="nb-NO" sz="1100" dirty="0">
              <a:latin typeface="Open Sans" panose="020B0604020202020204" charset="0"/>
              <a:cs typeface="Open Sans" panose="020B0604020202020204" charset="0"/>
            </a:endParaRPr>
          </a:p>
          <a:p>
            <a:endParaRPr lang="nb-NO" sz="1100" dirty="0">
              <a:latin typeface="Open Sans" panose="020B0604020202020204" charset="0"/>
              <a:cs typeface="Open Sans" panose="020B0604020202020204" charset="0"/>
            </a:endParaRPr>
          </a:p>
          <a:p>
            <a:endParaRPr lang="nb-NO" sz="1100" dirty="0">
              <a:latin typeface="Open Sans" panose="020B0604020202020204" charset="0"/>
              <a:cs typeface="Open Sans" panose="020B0604020202020204" charset="0"/>
            </a:endParaRPr>
          </a:p>
          <a:p>
            <a:endParaRPr lang="nb-NO" sz="1100" dirty="0">
              <a:latin typeface="Open Sans" panose="020B0604020202020204" charset="0"/>
              <a:cs typeface="Open Sans" panose="020B0604020202020204" charset="0"/>
            </a:endParaRPr>
          </a:p>
          <a:p>
            <a:endParaRPr lang="nb-NO" sz="1100" dirty="0">
              <a:latin typeface="Open Sans" panose="020B0604020202020204" charset="0"/>
              <a:cs typeface="Open Sans" panose="020B0604020202020204" charset="0"/>
            </a:endParaRPr>
          </a:p>
          <a:p>
            <a:endParaRPr lang="nb-NO" sz="1100" dirty="0">
              <a:latin typeface="Open Sans" panose="020B0604020202020204" charset="0"/>
              <a:cs typeface="Open Sans" panose="020B0604020202020204" charset="0"/>
            </a:endParaRPr>
          </a:p>
        </p:txBody>
      </p:sp>
      <p:sp>
        <p:nvSpPr>
          <p:cNvPr id="16" name="TextBox 15">
            <a:extLst>
              <a:ext uri="{FF2B5EF4-FFF2-40B4-BE49-F238E27FC236}">
                <a16:creationId xmlns:a16="http://schemas.microsoft.com/office/drawing/2014/main" id="{B793D961-3DCE-4344-8091-D409B236CB77}"/>
              </a:ext>
            </a:extLst>
          </p:cNvPr>
          <p:cNvSpPr txBox="1"/>
          <p:nvPr/>
        </p:nvSpPr>
        <p:spPr>
          <a:xfrm>
            <a:off x="7020664" y="1414850"/>
            <a:ext cx="1980000" cy="3139321"/>
          </a:xfrm>
          <a:prstGeom prst="rect">
            <a:avLst/>
          </a:prstGeom>
          <a:noFill/>
          <a:ln>
            <a:solidFill>
              <a:schemeClr val="bg1">
                <a:lumMod val="85000"/>
              </a:schemeClr>
            </a:solidFill>
            <a:prstDash val="dash"/>
            <a:extLst>
              <a:ext uri="{C807C97D-BFC1-408E-A445-0C87EB9F89A2}">
                <ask:lineSketchStyleProps xmlns:ask="http://schemas.microsoft.com/office/drawing/2018/sketchyshapes" sd="2455718957">
                  <a:custGeom>
                    <a:avLst/>
                    <a:gdLst>
                      <a:gd name="connsiteX0" fmla="*/ 0 w 4210050"/>
                      <a:gd name="connsiteY0" fmla="*/ 0 h 2246769"/>
                      <a:gd name="connsiteX1" fmla="*/ 4210050 w 4210050"/>
                      <a:gd name="connsiteY1" fmla="*/ 0 h 2246769"/>
                      <a:gd name="connsiteX2" fmla="*/ 4210050 w 4210050"/>
                      <a:gd name="connsiteY2" fmla="*/ 2246769 h 2246769"/>
                      <a:gd name="connsiteX3" fmla="*/ 0 w 4210050"/>
                      <a:gd name="connsiteY3" fmla="*/ 2246769 h 2246769"/>
                      <a:gd name="connsiteX4" fmla="*/ 0 w 4210050"/>
                      <a:gd name="connsiteY4" fmla="*/ 0 h 2246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0050" h="2246769" extrusionOk="0">
                        <a:moveTo>
                          <a:pt x="0" y="0"/>
                        </a:moveTo>
                        <a:cubicBezTo>
                          <a:pt x="1455121" y="73963"/>
                          <a:pt x="3039701" y="-123234"/>
                          <a:pt x="4210050" y="0"/>
                        </a:cubicBezTo>
                        <a:cubicBezTo>
                          <a:pt x="4335013" y="233139"/>
                          <a:pt x="4111641" y="1251399"/>
                          <a:pt x="4210050" y="2246769"/>
                        </a:cubicBezTo>
                        <a:cubicBezTo>
                          <a:pt x="2930668" y="2271768"/>
                          <a:pt x="673043" y="2185888"/>
                          <a:pt x="0" y="2246769"/>
                        </a:cubicBezTo>
                        <a:cubicBezTo>
                          <a:pt x="134974" y="1693650"/>
                          <a:pt x="37790" y="650540"/>
                          <a:pt x="0" y="0"/>
                        </a:cubicBezTo>
                        <a:close/>
                      </a:path>
                    </a:pathLst>
                  </a:custGeom>
                  <ask:type>
                    <ask:lineSketchNone/>
                  </ask:type>
                </ask:lineSketchStyleProps>
              </a:ext>
            </a:extLst>
          </a:ln>
        </p:spPr>
        <p:txBody>
          <a:bodyPr wrap="square" rtlCol="0">
            <a:spAutoFit/>
          </a:bodyPr>
          <a:lstStyle/>
          <a:p>
            <a:r>
              <a:rPr lang="nb-NO" sz="1100" dirty="0">
                <a:latin typeface="Open Sans" panose="020B0604020202020204" charset="0"/>
                <a:cs typeface="Open Sans" panose="020B0604020202020204" charset="0"/>
              </a:rPr>
              <a:t>Hvillke momenter som har kommet opp ønsker dere å gjøre noe med? Velg noen og lag en tilltaksliste av disse. </a:t>
            </a:r>
          </a:p>
          <a:p>
            <a:endParaRPr lang="nb-NO" sz="1100" dirty="0">
              <a:latin typeface="Open Sans" panose="020B0604020202020204" charset="0"/>
              <a:cs typeface="Open Sans" panose="020B0604020202020204" charset="0"/>
            </a:endParaRPr>
          </a:p>
          <a:p>
            <a:r>
              <a:rPr lang="nb-NO" sz="1100" dirty="0">
                <a:latin typeface="Open Sans" panose="020B0604020202020204" charset="0"/>
                <a:cs typeface="Open Sans" panose="020B0604020202020204" charset="0"/>
              </a:rPr>
              <a:t>Ting som har gått bra og som dere ønsker å fortsette med tar det vare på samler i en liste som kan ha mange navn som for eksempel: </a:t>
            </a:r>
          </a:p>
          <a:p>
            <a:endParaRPr lang="nb-NO" sz="1100" dirty="0">
              <a:latin typeface="Open Sans" panose="020B0604020202020204" charset="0"/>
              <a:cs typeface="Open Sans" panose="020B0604020202020204" charset="0"/>
            </a:endParaRPr>
          </a:p>
          <a:p>
            <a:pPr marL="171450" indent="-171450">
              <a:buFont typeface="Arial" panose="020B0604020202020204" pitchFamily="34" charset="0"/>
              <a:buChar char="•"/>
            </a:pPr>
            <a:r>
              <a:rPr lang="nb-NO" sz="1100" dirty="0">
                <a:latin typeface="Open Sans" panose="020B0604020202020204" charset="0"/>
                <a:cs typeface="Open Sans" panose="020B0604020202020204" charset="0"/>
              </a:rPr>
              <a:t>Kjøreregler </a:t>
            </a:r>
          </a:p>
          <a:p>
            <a:pPr marL="171450" indent="-171450">
              <a:buFont typeface="Arial" panose="020B0604020202020204" pitchFamily="34" charset="0"/>
              <a:buChar char="•"/>
            </a:pPr>
            <a:r>
              <a:rPr lang="nb-NO" sz="1100" dirty="0">
                <a:latin typeface="Open Sans" panose="020B0604020202020204" charset="0"/>
                <a:cs typeface="Open Sans" panose="020B0604020202020204" charset="0"/>
              </a:rPr>
              <a:t>Sånn gjør vi det hos oss</a:t>
            </a:r>
          </a:p>
          <a:p>
            <a:pPr marL="171450" indent="-171450">
              <a:buFont typeface="Arial" panose="020B0604020202020204" pitchFamily="34" charset="0"/>
              <a:buChar char="•"/>
            </a:pPr>
            <a:r>
              <a:rPr lang="nb-NO" sz="1100" dirty="0">
                <a:latin typeface="Open Sans" panose="020B0604020202020204" charset="0"/>
                <a:cs typeface="Open Sans" panose="020B0604020202020204" charset="0"/>
              </a:rPr>
              <a:t>Eller noe annet som passer best hos dere</a:t>
            </a:r>
          </a:p>
          <a:p>
            <a:endParaRPr lang="nb-NO" sz="1100" dirty="0">
              <a:latin typeface="Open Sans" panose="020B0604020202020204" charset="0"/>
              <a:cs typeface="Open Sans" panose="020B0604020202020204" charset="0"/>
            </a:endParaRPr>
          </a:p>
        </p:txBody>
      </p:sp>
      <p:cxnSp>
        <p:nvCxnSpPr>
          <p:cNvPr id="17" name="Straight Connector 16">
            <a:extLst>
              <a:ext uri="{FF2B5EF4-FFF2-40B4-BE49-F238E27FC236}">
                <a16:creationId xmlns:a16="http://schemas.microsoft.com/office/drawing/2014/main" id="{2B2D0B42-8DBE-4F82-942E-15DA93DB3895}"/>
              </a:ext>
            </a:extLst>
          </p:cNvPr>
          <p:cNvCxnSpPr/>
          <p:nvPr/>
        </p:nvCxnSpPr>
        <p:spPr>
          <a:xfrm>
            <a:off x="2859944" y="1315355"/>
            <a:ext cx="1980000" cy="0"/>
          </a:xfrm>
          <a:prstGeom prst="line">
            <a:avLst/>
          </a:prstGeom>
          <a:ln>
            <a:solidFill>
              <a:srgbClr val="2C7B8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A0145B0-7DC4-49DB-B21F-59CEB77D5297}"/>
              </a:ext>
            </a:extLst>
          </p:cNvPr>
          <p:cNvCxnSpPr/>
          <p:nvPr/>
        </p:nvCxnSpPr>
        <p:spPr>
          <a:xfrm>
            <a:off x="5002014" y="1315357"/>
            <a:ext cx="1980000" cy="0"/>
          </a:xfrm>
          <a:prstGeom prst="line">
            <a:avLst/>
          </a:prstGeom>
          <a:ln>
            <a:solidFill>
              <a:srgbClr val="2C7B8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B130214-3630-4D4A-A848-8EFB9C05B950}"/>
              </a:ext>
            </a:extLst>
          </p:cNvPr>
          <p:cNvCxnSpPr/>
          <p:nvPr/>
        </p:nvCxnSpPr>
        <p:spPr>
          <a:xfrm>
            <a:off x="7012810" y="1315358"/>
            <a:ext cx="1980000" cy="0"/>
          </a:xfrm>
          <a:prstGeom prst="line">
            <a:avLst/>
          </a:prstGeom>
          <a:ln>
            <a:solidFill>
              <a:srgbClr val="F79646"/>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5273184E-A729-402F-BE81-8F9E6D95CFF0}"/>
              </a:ext>
            </a:extLst>
          </p:cNvPr>
          <p:cNvGrpSpPr/>
          <p:nvPr/>
        </p:nvGrpSpPr>
        <p:grpSpPr>
          <a:xfrm>
            <a:off x="1" y="1250950"/>
            <a:ext cx="468967" cy="2763177"/>
            <a:chOff x="0" y="0"/>
            <a:chExt cx="833718" cy="6858000"/>
          </a:xfrm>
          <a:solidFill>
            <a:schemeClr val="accent2"/>
          </a:solidFill>
        </p:grpSpPr>
        <p:sp>
          <p:nvSpPr>
            <p:cNvPr id="24" name="Rectangle 23">
              <a:extLst>
                <a:ext uri="{FF2B5EF4-FFF2-40B4-BE49-F238E27FC236}">
                  <a16:creationId xmlns:a16="http://schemas.microsoft.com/office/drawing/2014/main" id="{C788F76B-7ADB-4037-AED6-6184B389ABCB}"/>
                </a:ext>
              </a:extLst>
            </p:cNvPr>
            <p:cNvSpPr/>
            <p:nvPr/>
          </p:nvSpPr>
          <p:spPr>
            <a:xfrm>
              <a:off x="0" y="0"/>
              <a:ext cx="833718"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nb-NO" sz="1013" b="0" i="0" u="none" strike="noStrike" kern="1200" cap="none" spc="0" normalizeH="0" baseline="0" noProof="0">
                <a:ln>
                  <a:noFill/>
                </a:ln>
                <a:solidFill>
                  <a:srgbClr val="FFFFFF"/>
                </a:solidFill>
                <a:effectLst/>
                <a:uLnTx/>
                <a:uFillTx/>
                <a:latin typeface="Calibri" panose="020F0502020204030204"/>
                <a:ea typeface="+mn-ea"/>
                <a:cs typeface="+mn-cs"/>
                <a:sym typeface="Arial"/>
              </a:endParaRPr>
            </a:p>
          </p:txBody>
        </p:sp>
        <p:sp>
          <p:nvSpPr>
            <p:cNvPr id="25" name="TextBox 24">
              <a:extLst>
                <a:ext uri="{FF2B5EF4-FFF2-40B4-BE49-F238E27FC236}">
                  <a16:creationId xmlns:a16="http://schemas.microsoft.com/office/drawing/2014/main" id="{F3C2147D-BC22-4AD6-BBA2-0658319E5B26}"/>
                </a:ext>
              </a:extLst>
            </p:cNvPr>
            <p:cNvSpPr txBox="1"/>
            <p:nvPr/>
          </p:nvSpPr>
          <p:spPr>
            <a:xfrm rot="16200000">
              <a:off x="-1621509" y="2065912"/>
              <a:ext cx="4030439" cy="718145"/>
            </a:xfrm>
            <a:prstGeom prst="rect">
              <a:avLst/>
            </a:prstGeom>
            <a:grpFill/>
            <a:ln>
              <a:noFill/>
            </a:ln>
          </p:spPr>
          <p:txBody>
            <a:bodyPr wrap="square" rtlCol="0">
              <a:spAutoFit/>
            </a:bodyPr>
            <a:lstStyle/>
            <a:p>
              <a:pPr marL="0" marR="0" lvl="0" indent="0" algn="l" defTabSz="514350" rtl="0" eaLnBrk="1" fontAlgn="auto" latinLnBrk="0" hangingPunct="1">
                <a:lnSpc>
                  <a:spcPct val="100000"/>
                </a:lnSpc>
                <a:spcBef>
                  <a:spcPts val="0"/>
                </a:spcBef>
                <a:spcAft>
                  <a:spcPts val="0"/>
                </a:spcAft>
                <a:buClrTx/>
                <a:buSzTx/>
                <a:buFont typeface="Arial"/>
                <a:buNone/>
                <a:tabLst/>
                <a:defRPr/>
              </a:pPr>
              <a:r>
                <a:rPr kumimoji="0" lang="nb-NO" sz="2025" b="0" i="0" u="none" strike="noStrike" kern="1200" cap="none" spc="0" normalizeH="0" baseline="0" noProof="0">
                  <a:ln>
                    <a:noFill/>
                  </a:ln>
                  <a:solidFill>
                    <a:srgbClr val="FFFFFF"/>
                  </a:solidFill>
                  <a:effectLst/>
                  <a:uLnTx/>
                  <a:uFillTx/>
                  <a:latin typeface="Calibri" panose="020F0502020204030204"/>
                  <a:ea typeface="+mn-ea"/>
                  <a:cs typeface="Arial"/>
                  <a:sym typeface="Arial"/>
                </a:rPr>
                <a:t>NOTAT</a:t>
              </a:r>
              <a:r>
                <a:rPr kumimoji="0" lang="nb-NO" sz="2025" b="1" i="0" u="none" strike="noStrike" kern="1200" cap="none" spc="0" normalizeH="0" baseline="0" noProof="0">
                  <a:ln>
                    <a:noFill/>
                  </a:ln>
                  <a:solidFill>
                    <a:srgbClr val="FFFFFF"/>
                  </a:solidFill>
                  <a:effectLst/>
                  <a:uLnTx/>
                  <a:uFillTx/>
                  <a:latin typeface="Calibri" panose="020F0502020204030204"/>
                  <a:ea typeface="+mn-ea"/>
                  <a:cs typeface="Arial"/>
                  <a:sym typeface="Arial"/>
                </a:rPr>
                <a:t>A</a:t>
              </a:r>
              <a:r>
                <a:rPr kumimoji="0" lang="nb-NO" sz="2025" b="0" i="0" u="none" strike="noStrike" kern="1200" cap="none" spc="0" normalizeH="0" baseline="0" noProof="0">
                  <a:ln>
                    <a:noFill/>
                  </a:ln>
                  <a:solidFill>
                    <a:srgbClr val="FFFFFF"/>
                  </a:solidFill>
                  <a:effectLst/>
                  <a:uLnTx/>
                  <a:uFillTx/>
                  <a:latin typeface="Calibri" panose="020F0502020204030204"/>
                  <a:ea typeface="+mn-ea"/>
                  <a:cs typeface="Arial"/>
                  <a:sym typeface="Arial"/>
                </a:rPr>
                <a:t>RK</a:t>
              </a:r>
            </a:p>
          </p:txBody>
        </p:sp>
      </p:grpSp>
      <p:sp>
        <p:nvSpPr>
          <p:cNvPr id="26" name="Title 1">
            <a:extLst>
              <a:ext uri="{FF2B5EF4-FFF2-40B4-BE49-F238E27FC236}">
                <a16:creationId xmlns:a16="http://schemas.microsoft.com/office/drawing/2014/main" id="{AFDA218F-E595-4F69-8447-9A97846BC1F3}"/>
              </a:ext>
            </a:extLst>
          </p:cNvPr>
          <p:cNvSpPr txBox="1">
            <a:spLocks/>
          </p:cNvSpPr>
          <p:nvPr/>
        </p:nvSpPr>
        <p:spPr>
          <a:xfrm>
            <a:off x="3910007" y="554913"/>
            <a:ext cx="1323986" cy="452544"/>
          </a:xfrm>
          <a:prstGeom prst="rect">
            <a:avLst/>
          </a:prstGeom>
        </p:spPr>
        <p:txBody>
          <a:bodyPr vert="horz" lIns="0" tIns="0" rIns="0" bIns="0" rtlCol="0" anchor="ctr">
            <a:normAutofit/>
          </a:bodyPr>
          <a:lstStyle>
            <a:lvl1pPr algn="l" defTabSz="914377" rtl="0" eaLnBrk="1" latinLnBrk="0" hangingPunct="1">
              <a:lnSpc>
                <a:spcPct val="90000"/>
              </a:lnSpc>
              <a:spcBef>
                <a:spcPct val="0"/>
              </a:spcBef>
              <a:buNone/>
              <a:defRPr sz="4400" b="1" i="0" kern="1200">
                <a:solidFill>
                  <a:srgbClr val="007078"/>
                </a:solidFill>
                <a:latin typeface="Helvetica Neue" panose="02000503000000020004" pitchFamily="2" charset="0"/>
                <a:ea typeface="Helvetica Neue" panose="02000503000000020004" pitchFamily="2" charset="0"/>
                <a:cs typeface="Helvetica Neue" panose="02000503000000020004" pitchFamily="2" charset="0"/>
              </a:defRPr>
            </a:lvl1pPr>
          </a:lstStyle>
          <a:p>
            <a:pPr marL="0" marR="0" lvl="0" indent="0" algn="l" defTabSz="914377" rtl="0" eaLnBrk="1" fontAlgn="auto" latinLnBrk="0" hangingPunct="1">
              <a:lnSpc>
                <a:spcPct val="90000"/>
              </a:lnSpc>
              <a:spcBef>
                <a:spcPct val="0"/>
              </a:spcBef>
              <a:spcAft>
                <a:spcPts val="0"/>
              </a:spcAft>
              <a:buClr>
                <a:srgbClr val="000000"/>
              </a:buClr>
              <a:buSzTx/>
              <a:buFont typeface="Arial"/>
              <a:buNone/>
              <a:tabLst/>
              <a:defRPr/>
            </a:pPr>
            <a:r>
              <a:rPr kumimoji="0" lang="nb-NO" sz="1100" b="0" i="0" u="none" strike="noStrike" kern="1200" cap="none" spc="0" normalizeH="0" baseline="0" noProof="0">
                <a:ln>
                  <a:noFill/>
                </a:ln>
                <a:solidFill>
                  <a:schemeClr val="tx1"/>
                </a:solidFill>
                <a:effectLst/>
                <a:uLnTx/>
                <a:uFillTx/>
                <a:latin typeface="Helvetica Neue" panose="02000503000000020004" pitchFamily="2" charset="0"/>
                <a:sym typeface="Arial"/>
              </a:rPr>
              <a:t>-hvis digitalt møte</a:t>
            </a:r>
            <a:endParaRPr kumimoji="0" lang="nb-NO" sz="1875" b="0" i="0" u="none" strike="noStrike" kern="1200" cap="none" spc="0" normalizeH="0" baseline="0" noProof="0">
              <a:ln>
                <a:noFill/>
              </a:ln>
              <a:solidFill>
                <a:schemeClr val="tx1"/>
              </a:solidFill>
              <a:effectLst/>
              <a:uLnTx/>
              <a:uFillTx/>
              <a:latin typeface="Helvetica Neue" panose="02000503000000020004" pitchFamily="2" charset="0"/>
              <a:sym typeface="Arial"/>
            </a:endParaRPr>
          </a:p>
        </p:txBody>
      </p:sp>
      <p:sp>
        <p:nvSpPr>
          <p:cNvPr id="2" name="Title 1">
            <a:extLst>
              <a:ext uri="{FF2B5EF4-FFF2-40B4-BE49-F238E27FC236}">
                <a16:creationId xmlns:a16="http://schemas.microsoft.com/office/drawing/2014/main" id="{6A9C91BF-A4C3-430B-843C-4070D0B0A2EC}"/>
              </a:ext>
            </a:extLst>
          </p:cNvPr>
          <p:cNvSpPr>
            <a:spLocks noGrp="1"/>
          </p:cNvSpPr>
          <p:nvPr>
            <p:ph type="title"/>
          </p:nvPr>
        </p:nvSpPr>
        <p:spPr>
          <a:xfrm>
            <a:off x="432000" y="452840"/>
            <a:ext cx="8280000" cy="574800"/>
          </a:xfrm>
        </p:spPr>
        <p:txBody>
          <a:bodyPr>
            <a:normAutofit fontScale="90000"/>
          </a:bodyPr>
          <a:lstStyle/>
          <a:p>
            <a:r>
              <a:rPr lang="nb-NO" dirty="0"/>
              <a:t>Notatark til oppg. 1B </a:t>
            </a:r>
          </a:p>
        </p:txBody>
      </p:sp>
    </p:spTree>
    <p:extLst>
      <p:ext uri="{BB962C8B-B14F-4D97-AF65-F5344CB8AC3E}">
        <p14:creationId xmlns:p14="http://schemas.microsoft.com/office/powerpoint/2010/main" val="10794827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graphicFrame>
        <p:nvGraphicFramePr>
          <p:cNvPr id="33" name="Table 4">
            <a:extLst>
              <a:ext uri="{FF2B5EF4-FFF2-40B4-BE49-F238E27FC236}">
                <a16:creationId xmlns:a16="http://schemas.microsoft.com/office/drawing/2014/main" id="{FFFFB47F-AED7-432C-9F04-326507327A6C}"/>
              </a:ext>
            </a:extLst>
          </p:cNvPr>
          <p:cNvGraphicFramePr>
            <a:graphicFrameLocks noGrp="1"/>
          </p:cNvGraphicFramePr>
          <p:nvPr/>
        </p:nvGraphicFramePr>
        <p:xfrm>
          <a:off x="655710" y="1309070"/>
          <a:ext cx="8085608" cy="3276600"/>
        </p:xfrm>
        <a:graphic>
          <a:graphicData uri="http://schemas.openxmlformats.org/drawingml/2006/table">
            <a:tbl>
              <a:tblPr firstRow="1">
                <a:tableStyleId>{00A15C55-8517-42AA-B614-E9B94910E393}</a:tableStyleId>
              </a:tblPr>
              <a:tblGrid>
                <a:gridCol w="410301">
                  <a:extLst>
                    <a:ext uri="{9D8B030D-6E8A-4147-A177-3AD203B41FA5}">
                      <a16:colId xmlns:a16="http://schemas.microsoft.com/office/drawing/2014/main" val="3507847619"/>
                    </a:ext>
                  </a:extLst>
                </a:gridCol>
                <a:gridCol w="2491791">
                  <a:extLst>
                    <a:ext uri="{9D8B030D-6E8A-4147-A177-3AD203B41FA5}">
                      <a16:colId xmlns:a16="http://schemas.microsoft.com/office/drawing/2014/main" val="95191307"/>
                    </a:ext>
                  </a:extLst>
                </a:gridCol>
                <a:gridCol w="2491791">
                  <a:extLst>
                    <a:ext uri="{9D8B030D-6E8A-4147-A177-3AD203B41FA5}">
                      <a16:colId xmlns:a16="http://schemas.microsoft.com/office/drawing/2014/main" val="3334465187"/>
                    </a:ext>
                  </a:extLst>
                </a:gridCol>
                <a:gridCol w="1293271">
                  <a:extLst>
                    <a:ext uri="{9D8B030D-6E8A-4147-A177-3AD203B41FA5}">
                      <a16:colId xmlns:a16="http://schemas.microsoft.com/office/drawing/2014/main" val="3373560375"/>
                    </a:ext>
                  </a:extLst>
                </a:gridCol>
                <a:gridCol w="1398454">
                  <a:extLst>
                    <a:ext uri="{9D8B030D-6E8A-4147-A177-3AD203B41FA5}">
                      <a16:colId xmlns:a16="http://schemas.microsoft.com/office/drawing/2014/main" val="104748432"/>
                    </a:ext>
                  </a:extLst>
                </a:gridCol>
              </a:tblGrid>
              <a:tr h="370840">
                <a:tc>
                  <a:txBody>
                    <a:bodyPr/>
                    <a:lstStyle/>
                    <a:p>
                      <a:r>
                        <a:rPr lang="nb-NO" sz="1100">
                          <a:solidFill>
                            <a:schemeClr val="bg1"/>
                          </a:solidFill>
                          <a:latin typeface="Open Sans" panose="020B0604020202020204" charset="0"/>
                          <a:cs typeface="Open Sans" panose="020B0604020202020204" charset="0"/>
                        </a:rPr>
                        <a:t># </a:t>
                      </a:r>
                    </a:p>
                  </a:txBody>
                  <a:tcPr>
                    <a:solidFill>
                      <a:srgbClr val="2C7B81"/>
                    </a:solidFill>
                  </a:tcPr>
                </a:tc>
                <a:tc>
                  <a:txBody>
                    <a:bodyPr/>
                    <a:lstStyle/>
                    <a:p>
                      <a:r>
                        <a:rPr lang="nb-NO" sz="1100">
                          <a:solidFill>
                            <a:schemeClr val="bg1"/>
                          </a:solidFill>
                          <a:latin typeface="Open Sans" panose="020B0604020202020204" charset="0"/>
                          <a:cs typeface="Open Sans" panose="020B0604020202020204" charset="0"/>
                        </a:rPr>
                        <a:t>Hva kunne vært gjort bedre / Hva skal vi slutte med</a:t>
                      </a:r>
                    </a:p>
                  </a:txBody>
                  <a:tcPr>
                    <a:solidFill>
                      <a:srgbClr val="2C7B81"/>
                    </a:solidFill>
                  </a:tcPr>
                </a:tc>
                <a:tc>
                  <a:txBody>
                    <a:bodyPr/>
                    <a:lstStyle/>
                    <a:p>
                      <a:r>
                        <a:rPr lang="nb-NO" sz="1100">
                          <a:solidFill>
                            <a:schemeClr val="bg1"/>
                          </a:solidFill>
                          <a:latin typeface="Open Sans" panose="020B0604020202020204" charset="0"/>
                          <a:cs typeface="Open Sans" panose="020B0604020202020204" charset="0"/>
                        </a:rPr>
                        <a:t>Tiltak </a:t>
                      </a:r>
                    </a:p>
                  </a:txBody>
                  <a:tcPr>
                    <a:solidFill>
                      <a:srgbClr val="2C7B81"/>
                    </a:solidFill>
                  </a:tcPr>
                </a:tc>
                <a:tc>
                  <a:txBody>
                    <a:bodyPr/>
                    <a:lstStyle/>
                    <a:p>
                      <a:r>
                        <a:rPr lang="nb-NO" sz="1100">
                          <a:solidFill>
                            <a:schemeClr val="bg1"/>
                          </a:solidFill>
                          <a:latin typeface="Open Sans" panose="020B0604020202020204" charset="0"/>
                          <a:cs typeface="Open Sans" panose="020B0604020202020204" charset="0"/>
                        </a:rPr>
                        <a:t>Ansvar</a:t>
                      </a:r>
                    </a:p>
                  </a:txBody>
                  <a:tcPr>
                    <a:solidFill>
                      <a:srgbClr val="2C7B81"/>
                    </a:solidFill>
                  </a:tcPr>
                </a:tc>
                <a:tc>
                  <a:txBody>
                    <a:bodyPr/>
                    <a:lstStyle/>
                    <a:p>
                      <a:r>
                        <a:rPr lang="nb-NO" sz="1100">
                          <a:solidFill>
                            <a:schemeClr val="bg1"/>
                          </a:solidFill>
                          <a:latin typeface="Open Sans" panose="020B0604020202020204" charset="0"/>
                          <a:cs typeface="Open Sans" panose="020B0604020202020204" charset="0"/>
                        </a:rPr>
                        <a:t>Dato </a:t>
                      </a:r>
                    </a:p>
                  </a:txBody>
                  <a:tcPr>
                    <a:solidFill>
                      <a:srgbClr val="2C7B81"/>
                    </a:solidFill>
                  </a:tcPr>
                </a:tc>
                <a:extLst>
                  <a:ext uri="{0D108BD9-81ED-4DB2-BD59-A6C34878D82A}">
                    <a16:rowId xmlns:a16="http://schemas.microsoft.com/office/drawing/2014/main" val="4053772879"/>
                  </a:ext>
                </a:extLst>
              </a:tr>
              <a:tr h="357775">
                <a:tc>
                  <a:txBody>
                    <a:bodyPr/>
                    <a:lstStyle/>
                    <a:p>
                      <a:r>
                        <a:rPr lang="nb-NO" sz="900" i="1">
                          <a:solidFill>
                            <a:sysClr val="windowText" lastClr="000000"/>
                          </a:solidFill>
                          <a:latin typeface="Open Sans" panose="020B0604020202020204" charset="0"/>
                          <a:cs typeface="Open Sans" panose="020B0604020202020204" charset="0"/>
                        </a:rPr>
                        <a:t>1</a:t>
                      </a:r>
                    </a:p>
                  </a:txBody>
                  <a:tcPr>
                    <a:solidFill>
                      <a:schemeClr val="accent2">
                        <a:lumMod val="20000"/>
                        <a:lumOff val="80000"/>
                      </a:schemeClr>
                    </a:solidFill>
                  </a:tcPr>
                </a:tc>
                <a:tc>
                  <a:txBody>
                    <a:bodyPr/>
                    <a:lstStyle/>
                    <a:p>
                      <a:r>
                        <a:rPr lang="nb-NO" sz="900" i="1">
                          <a:solidFill>
                            <a:sysClr val="windowText" lastClr="000000"/>
                          </a:solidFill>
                          <a:latin typeface="Open Sans" panose="020B0604020202020204" charset="0"/>
                          <a:cs typeface="Open Sans" panose="020B0604020202020204" charset="0"/>
                        </a:rPr>
                        <a:t>Legg inn momentet dere ønsker å gjøre noe med. </a:t>
                      </a:r>
                    </a:p>
                  </a:txBody>
                  <a:tcPr>
                    <a:solidFill>
                      <a:schemeClr val="accent2">
                        <a:lumMod val="20000"/>
                        <a:lumOff val="80000"/>
                      </a:schemeClr>
                    </a:solidFill>
                  </a:tcPr>
                </a:tc>
                <a:tc>
                  <a:txBody>
                    <a:bodyPr/>
                    <a:lstStyle/>
                    <a:p>
                      <a:r>
                        <a:rPr lang="nb-NO" sz="900" i="1">
                          <a:solidFill>
                            <a:sysClr val="windowText" lastClr="000000"/>
                          </a:solidFill>
                          <a:latin typeface="Open Sans" panose="020B0604020202020204" charset="0"/>
                          <a:cs typeface="Open Sans" panose="020B0604020202020204" charset="0"/>
                        </a:rPr>
                        <a:t>Tiltaksbeskrivelse </a:t>
                      </a:r>
                    </a:p>
                    <a:p>
                      <a:r>
                        <a:rPr lang="nb-NO" sz="900" i="1">
                          <a:latin typeface="Open Sans" panose="020B0604020202020204" charset="0"/>
                          <a:cs typeface="Open Sans" panose="020B0604020202020204" charset="0"/>
                        </a:rPr>
                        <a:t>Alle må være enige om at dere  ønsker dette tiltaket..  </a:t>
                      </a:r>
                      <a:endParaRPr lang="nb-NO" sz="900" i="1">
                        <a:solidFill>
                          <a:sysClr val="windowText" lastClr="000000"/>
                        </a:solidFill>
                        <a:latin typeface="Open Sans" panose="020B0604020202020204" charset="0"/>
                        <a:cs typeface="Open Sans" panose="020B0604020202020204" charset="0"/>
                      </a:endParaRPr>
                    </a:p>
                  </a:txBody>
                  <a:tcPr>
                    <a:solidFill>
                      <a:schemeClr val="accent2">
                        <a:lumMod val="20000"/>
                        <a:lumOff val="80000"/>
                      </a:schemeClr>
                    </a:solidFill>
                  </a:tcPr>
                </a:tc>
                <a:tc>
                  <a:txBody>
                    <a:bodyPr/>
                    <a:lstStyle/>
                    <a:p>
                      <a:r>
                        <a:rPr lang="nb-NO" sz="900" i="1">
                          <a:latin typeface="Open Sans" panose="020B0604020202020204" charset="0"/>
                          <a:cs typeface="Open Sans" panose="020B0604020202020204" charset="0"/>
                        </a:rPr>
                        <a:t>Tiltaket må eies av en person. Dersom det gjelder alle, skriv alle. </a:t>
                      </a:r>
                    </a:p>
                    <a:p>
                      <a:endParaRPr lang="nb-NO" sz="900" i="1">
                        <a:latin typeface="Open Sans" panose="020B0604020202020204" charset="0"/>
                        <a:cs typeface="Open Sans" panose="020B0604020202020204" charset="0"/>
                      </a:endParaRPr>
                    </a:p>
                    <a:p>
                      <a:r>
                        <a:rPr lang="nb-NO" sz="900" i="1">
                          <a:latin typeface="Open Sans" panose="020B0604020202020204" charset="0"/>
                          <a:cs typeface="Open Sans" panose="020B0604020202020204" charset="0"/>
                        </a:rPr>
                        <a:t>Å være ansvarlig er å ta eierskap og sikre at tiltaket blir gjennomført. Det betyr ikke at det nødvendigvis er kun en person som skal utføre det. </a:t>
                      </a:r>
                      <a:endParaRPr lang="nb-NO" sz="900" i="1">
                        <a:solidFill>
                          <a:sysClr val="windowText" lastClr="000000"/>
                        </a:solidFill>
                        <a:latin typeface="Open Sans" panose="020B0604020202020204" charset="0"/>
                        <a:cs typeface="Open Sans" panose="020B0604020202020204" charset="0"/>
                      </a:endParaRPr>
                    </a:p>
                  </a:txBody>
                  <a:tcPr>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b-NO" sz="900" i="1">
                          <a:latin typeface="Open Sans" panose="020B0604020202020204" charset="0"/>
                          <a:cs typeface="Open Sans" panose="020B0604020202020204" charset="0"/>
                        </a:rPr>
                        <a:t>Dato er en frist for når vi skal merke at det har skjedd en endring. </a:t>
                      </a:r>
                      <a:endParaRPr lang="nb-NO" sz="900" i="1">
                        <a:solidFill>
                          <a:sysClr val="windowText" lastClr="000000"/>
                        </a:solidFill>
                        <a:latin typeface="Open Sans" panose="020B0604020202020204" charset="0"/>
                        <a:cs typeface="Open Sans" panose="020B0604020202020204" charset="0"/>
                      </a:endParaRPr>
                    </a:p>
                  </a:txBody>
                  <a:tcPr>
                    <a:solidFill>
                      <a:schemeClr val="accent2">
                        <a:lumMod val="20000"/>
                        <a:lumOff val="80000"/>
                      </a:schemeClr>
                    </a:solidFill>
                  </a:tcPr>
                </a:tc>
                <a:extLst>
                  <a:ext uri="{0D108BD9-81ED-4DB2-BD59-A6C34878D82A}">
                    <a16:rowId xmlns:a16="http://schemas.microsoft.com/office/drawing/2014/main" val="104600880"/>
                  </a:ext>
                </a:extLst>
              </a:tr>
              <a:tr h="370840">
                <a:tc>
                  <a:txBody>
                    <a:bodyPr/>
                    <a:lstStyle/>
                    <a:p>
                      <a:endParaRPr lang="nb-NO" sz="900" i="1">
                        <a:solidFill>
                          <a:sysClr val="windowText" lastClr="000000"/>
                        </a:solidFill>
                        <a:latin typeface="Open Sans" panose="020B0604020202020204" charset="0"/>
                        <a:cs typeface="Open Sans" panose="020B0604020202020204" charset="0"/>
                      </a:endParaRPr>
                    </a:p>
                  </a:txBody>
                  <a:tcPr>
                    <a:solidFill>
                      <a:schemeClr val="accent2">
                        <a:lumMod val="20000"/>
                        <a:lumOff val="80000"/>
                      </a:schemeClr>
                    </a:solidFill>
                  </a:tcPr>
                </a:tc>
                <a:tc>
                  <a:txBody>
                    <a:bodyPr/>
                    <a:lstStyle/>
                    <a:p>
                      <a:endParaRPr lang="nb-NO" sz="900" i="1">
                        <a:solidFill>
                          <a:sysClr val="windowText" lastClr="000000"/>
                        </a:solidFill>
                        <a:latin typeface="Open Sans" panose="020B0604020202020204" charset="0"/>
                        <a:cs typeface="Open Sans" panose="020B0604020202020204" charset="0"/>
                      </a:endParaRPr>
                    </a:p>
                  </a:txBody>
                  <a:tcPr>
                    <a:solidFill>
                      <a:schemeClr val="accent2">
                        <a:lumMod val="20000"/>
                        <a:lumOff val="80000"/>
                      </a:schemeClr>
                    </a:solidFill>
                  </a:tcPr>
                </a:tc>
                <a:tc>
                  <a:txBody>
                    <a:bodyPr/>
                    <a:lstStyle/>
                    <a:p>
                      <a:endParaRPr lang="nb-NO" sz="900" i="1">
                        <a:solidFill>
                          <a:sysClr val="windowText" lastClr="000000"/>
                        </a:solidFill>
                        <a:latin typeface="Open Sans" panose="020B0604020202020204" charset="0"/>
                        <a:cs typeface="Open Sans" panose="020B0604020202020204" charset="0"/>
                      </a:endParaRPr>
                    </a:p>
                  </a:txBody>
                  <a:tcPr>
                    <a:solidFill>
                      <a:schemeClr val="accent2">
                        <a:lumMod val="20000"/>
                        <a:lumOff val="80000"/>
                      </a:schemeClr>
                    </a:solidFill>
                  </a:tcPr>
                </a:tc>
                <a:tc>
                  <a:txBody>
                    <a:bodyPr/>
                    <a:lstStyle/>
                    <a:p>
                      <a:endParaRPr lang="nb-NO" sz="900" i="1">
                        <a:solidFill>
                          <a:sysClr val="windowText" lastClr="000000"/>
                        </a:solidFill>
                        <a:latin typeface="Open Sans" panose="020B0604020202020204" charset="0"/>
                        <a:cs typeface="Open Sans" panose="020B0604020202020204" charset="0"/>
                      </a:endParaRPr>
                    </a:p>
                  </a:txBody>
                  <a:tcPr>
                    <a:solidFill>
                      <a:schemeClr val="accent2">
                        <a:lumMod val="20000"/>
                        <a:lumOff val="80000"/>
                      </a:schemeClr>
                    </a:solidFill>
                  </a:tcPr>
                </a:tc>
                <a:tc>
                  <a:txBody>
                    <a:bodyPr/>
                    <a:lstStyle/>
                    <a:p>
                      <a:endParaRPr lang="nb-NO" sz="900" i="1">
                        <a:solidFill>
                          <a:sysClr val="windowText" lastClr="000000"/>
                        </a:solidFill>
                        <a:latin typeface="Open Sans" panose="020B0604020202020204" charset="0"/>
                        <a:cs typeface="Open Sans" panose="020B0604020202020204" charset="0"/>
                      </a:endParaRPr>
                    </a:p>
                  </a:txBody>
                  <a:tcPr>
                    <a:solidFill>
                      <a:schemeClr val="accent2">
                        <a:lumMod val="20000"/>
                        <a:lumOff val="80000"/>
                      </a:schemeClr>
                    </a:solidFill>
                  </a:tcPr>
                </a:tc>
                <a:extLst>
                  <a:ext uri="{0D108BD9-81ED-4DB2-BD59-A6C34878D82A}">
                    <a16:rowId xmlns:a16="http://schemas.microsoft.com/office/drawing/2014/main" val="2557863569"/>
                  </a:ext>
                </a:extLst>
              </a:tr>
              <a:tr h="370840">
                <a:tc>
                  <a:txBody>
                    <a:bodyPr/>
                    <a:lstStyle/>
                    <a:p>
                      <a:endParaRPr lang="nb-NO" sz="900" i="1">
                        <a:solidFill>
                          <a:sysClr val="windowText" lastClr="000000"/>
                        </a:solidFill>
                        <a:latin typeface="Open Sans" panose="020B0604020202020204" charset="0"/>
                        <a:cs typeface="Open Sans" panose="020B0604020202020204" charset="0"/>
                      </a:endParaRPr>
                    </a:p>
                  </a:txBody>
                  <a:tcPr>
                    <a:solidFill>
                      <a:schemeClr val="accent2">
                        <a:lumMod val="20000"/>
                        <a:lumOff val="80000"/>
                      </a:schemeClr>
                    </a:solidFill>
                  </a:tcPr>
                </a:tc>
                <a:tc>
                  <a:txBody>
                    <a:bodyPr/>
                    <a:lstStyle/>
                    <a:p>
                      <a:endParaRPr lang="nb-NO" sz="900" i="1">
                        <a:solidFill>
                          <a:sysClr val="windowText" lastClr="000000"/>
                        </a:solidFill>
                        <a:latin typeface="Open Sans" panose="020B0604020202020204" charset="0"/>
                        <a:cs typeface="Open Sans" panose="020B0604020202020204" charset="0"/>
                      </a:endParaRPr>
                    </a:p>
                  </a:txBody>
                  <a:tcPr>
                    <a:solidFill>
                      <a:schemeClr val="accent2">
                        <a:lumMod val="20000"/>
                        <a:lumOff val="80000"/>
                      </a:schemeClr>
                    </a:solidFill>
                  </a:tcPr>
                </a:tc>
                <a:tc>
                  <a:txBody>
                    <a:bodyPr/>
                    <a:lstStyle/>
                    <a:p>
                      <a:endParaRPr lang="nb-NO" sz="900" i="1">
                        <a:solidFill>
                          <a:sysClr val="windowText" lastClr="000000"/>
                        </a:solidFill>
                        <a:latin typeface="Open Sans" panose="020B0604020202020204" charset="0"/>
                        <a:cs typeface="Open Sans" panose="020B0604020202020204" charset="0"/>
                      </a:endParaRPr>
                    </a:p>
                  </a:txBody>
                  <a:tcPr>
                    <a:solidFill>
                      <a:schemeClr val="accent2">
                        <a:lumMod val="20000"/>
                        <a:lumOff val="80000"/>
                      </a:schemeClr>
                    </a:solidFill>
                  </a:tcPr>
                </a:tc>
                <a:tc>
                  <a:txBody>
                    <a:bodyPr/>
                    <a:lstStyle/>
                    <a:p>
                      <a:endParaRPr lang="nb-NO" sz="900" i="1">
                        <a:solidFill>
                          <a:sysClr val="windowText" lastClr="000000"/>
                        </a:solidFill>
                        <a:latin typeface="Open Sans" panose="020B0604020202020204" charset="0"/>
                        <a:cs typeface="Open Sans" panose="020B0604020202020204" charset="0"/>
                      </a:endParaRPr>
                    </a:p>
                  </a:txBody>
                  <a:tcPr>
                    <a:solidFill>
                      <a:schemeClr val="accent2">
                        <a:lumMod val="20000"/>
                        <a:lumOff val="80000"/>
                      </a:schemeClr>
                    </a:solidFill>
                  </a:tcPr>
                </a:tc>
                <a:tc>
                  <a:txBody>
                    <a:bodyPr/>
                    <a:lstStyle/>
                    <a:p>
                      <a:endParaRPr lang="nb-NO" sz="900" i="1">
                        <a:solidFill>
                          <a:sysClr val="windowText" lastClr="000000"/>
                        </a:solidFill>
                        <a:latin typeface="Open Sans" panose="020B0604020202020204" charset="0"/>
                        <a:cs typeface="Open Sans" panose="020B0604020202020204" charset="0"/>
                      </a:endParaRPr>
                    </a:p>
                  </a:txBody>
                  <a:tcPr>
                    <a:solidFill>
                      <a:schemeClr val="accent2">
                        <a:lumMod val="20000"/>
                        <a:lumOff val="80000"/>
                      </a:schemeClr>
                    </a:solidFill>
                  </a:tcPr>
                </a:tc>
                <a:extLst>
                  <a:ext uri="{0D108BD9-81ED-4DB2-BD59-A6C34878D82A}">
                    <a16:rowId xmlns:a16="http://schemas.microsoft.com/office/drawing/2014/main" val="3065039727"/>
                  </a:ext>
                </a:extLst>
              </a:tr>
              <a:tr h="370840">
                <a:tc>
                  <a:txBody>
                    <a:bodyPr/>
                    <a:lstStyle/>
                    <a:p>
                      <a:endParaRPr lang="nb-NO" sz="900" i="1">
                        <a:solidFill>
                          <a:sysClr val="windowText" lastClr="000000"/>
                        </a:solidFill>
                        <a:latin typeface="Open Sans" panose="020B0604020202020204" charset="0"/>
                        <a:cs typeface="Open Sans" panose="020B0604020202020204" charset="0"/>
                      </a:endParaRPr>
                    </a:p>
                  </a:txBody>
                  <a:tcPr>
                    <a:solidFill>
                      <a:schemeClr val="accent2">
                        <a:lumMod val="20000"/>
                        <a:lumOff val="80000"/>
                      </a:schemeClr>
                    </a:solidFill>
                  </a:tcPr>
                </a:tc>
                <a:tc>
                  <a:txBody>
                    <a:bodyPr/>
                    <a:lstStyle/>
                    <a:p>
                      <a:endParaRPr lang="nb-NO" sz="900" i="1">
                        <a:solidFill>
                          <a:sysClr val="windowText" lastClr="000000"/>
                        </a:solidFill>
                        <a:latin typeface="Open Sans" panose="020B0604020202020204" charset="0"/>
                        <a:cs typeface="Open Sans" panose="020B0604020202020204" charset="0"/>
                      </a:endParaRPr>
                    </a:p>
                  </a:txBody>
                  <a:tcPr>
                    <a:solidFill>
                      <a:schemeClr val="accent2">
                        <a:lumMod val="20000"/>
                        <a:lumOff val="80000"/>
                      </a:schemeClr>
                    </a:solidFill>
                  </a:tcPr>
                </a:tc>
                <a:tc>
                  <a:txBody>
                    <a:bodyPr/>
                    <a:lstStyle/>
                    <a:p>
                      <a:endParaRPr lang="nb-NO" sz="900" i="1">
                        <a:solidFill>
                          <a:sysClr val="windowText" lastClr="000000"/>
                        </a:solidFill>
                        <a:latin typeface="Open Sans" panose="020B0604020202020204" charset="0"/>
                        <a:cs typeface="Open Sans" panose="020B0604020202020204" charset="0"/>
                      </a:endParaRPr>
                    </a:p>
                  </a:txBody>
                  <a:tcPr>
                    <a:solidFill>
                      <a:schemeClr val="accent2">
                        <a:lumMod val="20000"/>
                        <a:lumOff val="80000"/>
                      </a:schemeClr>
                    </a:solidFill>
                  </a:tcPr>
                </a:tc>
                <a:tc>
                  <a:txBody>
                    <a:bodyPr/>
                    <a:lstStyle/>
                    <a:p>
                      <a:endParaRPr lang="nb-NO" sz="900" i="1">
                        <a:solidFill>
                          <a:sysClr val="windowText" lastClr="000000"/>
                        </a:solidFill>
                        <a:latin typeface="Open Sans" panose="020B0604020202020204" charset="0"/>
                        <a:cs typeface="Open Sans" panose="020B0604020202020204" charset="0"/>
                      </a:endParaRPr>
                    </a:p>
                  </a:txBody>
                  <a:tcPr>
                    <a:solidFill>
                      <a:schemeClr val="accent2">
                        <a:lumMod val="20000"/>
                        <a:lumOff val="80000"/>
                      </a:schemeClr>
                    </a:solidFill>
                  </a:tcPr>
                </a:tc>
                <a:tc>
                  <a:txBody>
                    <a:bodyPr/>
                    <a:lstStyle/>
                    <a:p>
                      <a:endParaRPr lang="nb-NO" sz="900" i="1">
                        <a:solidFill>
                          <a:sysClr val="windowText" lastClr="000000"/>
                        </a:solidFill>
                        <a:latin typeface="Open Sans" panose="020B0604020202020204" charset="0"/>
                        <a:cs typeface="Open Sans" panose="020B0604020202020204" charset="0"/>
                      </a:endParaRPr>
                    </a:p>
                  </a:txBody>
                  <a:tcPr>
                    <a:solidFill>
                      <a:schemeClr val="accent2">
                        <a:lumMod val="20000"/>
                        <a:lumOff val="80000"/>
                      </a:schemeClr>
                    </a:solidFill>
                  </a:tcPr>
                </a:tc>
                <a:extLst>
                  <a:ext uri="{0D108BD9-81ED-4DB2-BD59-A6C34878D82A}">
                    <a16:rowId xmlns:a16="http://schemas.microsoft.com/office/drawing/2014/main" val="1978563742"/>
                  </a:ext>
                </a:extLst>
              </a:tr>
            </a:tbl>
          </a:graphicData>
        </a:graphic>
      </p:graphicFrame>
      <p:grpSp>
        <p:nvGrpSpPr>
          <p:cNvPr id="5" name="Group 4">
            <a:extLst>
              <a:ext uri="{FF2B5EF4-FFF2-40B4-BE49-F238E27FC236}">
                <a16:creationId xmlns:a16="http://schemas.microsoft.com/office/drawing/2014/main" id="{CA933583-5F7A-49F3-8E84-CB35B0C2400B}"/>
              </a:ext>
            </a:extLst>
          </p:cNvPr>
          <p:cNvGrpSpPr/>
          <p:nvPr/>
        </p:nvGrpSpPr>
        <p:grpSpPr>
          <a:xfrm>
            <a:off x="1" y="1250950"/>
            <a:ext cx="468967" cy="2763177"/>
            <a:chOff x="0" y="0"/>
            <a:chExt cx="833718" cy="6858000"/>
          </a:xfrm>
          <a:solidFill>
            <a:schemeClr val="accent2"/>
          </a:solidFill>
        </p:grpSpPr>
        <p:sp>
          <p:nvSpPr>
            <p:cNvPr id="6" name="Rectangle 5">
              <a:extLst>
                <a:ext uri="{FF2B5EF4-FFF2-40B4-BE49-F238E27FC236}">
                  <a16:creationId xmlns:a16="http://schemas.microsoft.com/office/drawing/2014/main" id="{21B7E385-A367-4B9C-824D-90E84C55F403}"/>
                </a:ext>
              </a:extLst>
            </p:cNvPr>
            <p:cNvSpPr/>
            <p:nvPr/>
          </p:nvSpPr>
          <p:spPr>
            <a:xfrm>
              <a:off x="0" y="0"/>
              <a:ext cx="833718"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nb-NO" sz="1013" b="0" i="0" u="none" strike="noStrike" kern="1200" cap="none" spc="0" normalizeH="0" baseline="0" noProof="0">
                <a:ln>
                  <a:noFill/>
                </a:ln>
                <a:solidFill>
                  <a:srgbClr val="FFFFFF"/>
                </a:solidFill>
                <a:effectLst/>
                <a:uLnTx/>
                <a:uFillTx/>
                <a:latin typeface="Calibri" panose="020F0502020204030204"/>
                <a:ea typeface="+mn-ea"/>
                <a:cs typeface="+mn-cs"/>
                <a:sym typeface="Arial"/>
              </a:endParaRPr>
            </a:p>
          </p:txBody>
        </p:sp>
        <p:sp>
          <p:nvSpPr>
            <p:cNvPr id="7" name="TextBox 6">
              <a:extLst>
                <a:ext uri="{FF2B5EF4-FFF2-40B4-BE49-F238E27FC236}">
                  <a16:creationId xmlns:a16="http://schemas.microsoft.com/office/drawing/2014/main" id="{61A15F83-75EF-4B7B-BF77-F1A0CCD6885C}"/>
                </a:ext>
              </a:extLst>
            </p:cNvPr>
            <p:cNvSpPr txBox="1"/>
            <p:nvPr/>
          </p:nvSpPr>
          <p:spPr>
            <a:xfrm rot="16200000">
              <a:off x="-1621509" y="2065912"/>
              <a:ext cx="4030439" cy="718145"/>
            </a:xfrm>
            <a:prstGeom prst="rect">
              <a:avLst/>
            </a:prstGeom>
            <a:grpFill/>
            <a:ln>
              <a:noFill/>
            </a:ln>
          </p:spPr>
          <p:txBody>
            <a:bodyPr wrap="square" rtlCol="0">
              <a:spAutoFit/>
            </a:bodyPr>
            <a:lstStyle/>
            <a:p>
              <a:pPr marL="0" marR="0" lvl="0" indent="0" algn="l" defTabSz="514350" rtl="0" eaLnBrk="1" fontAlgn="auto" latinLnBrk="0" hangingPunct="1">
                <a:lnSpc>
                  <a:spcPct val="100000"/>
                </a:lnSpc>
                <a:spcBef>
                  <a:spcPts val="0"/>
                </a:spcBef>
                <a:spcAft>
                  <a:spcPts val="0"/>
                </a:spcAft>
                <a:buClrTx/>
                <a:buSzTx/>
                <a:buFont typeface="Arial"/>
                <a:buNone/>
                <a:tabLst/>
                <a:defRPr/>
              </a:pPr>
              <a:r>
                <a:rPr kumimoji="0" lang="nb-NO" sz="2025" b="0" i="0" u="none" strike="noStrike" kern="1200" cap="none" spc="0" normalizeH="0" baseline="0" noProof="0">
                  <a:ln>
                    <a:noFill/>
                  </a:ln>
                  <a:solidFill>
                    <a:srgbClr val="FFFFFF"/>
                  </a:solidFill>
                  <a:effectLst/>
                  <a:uLnTx/>
                  <a:uFillTx/>
                  <a:latin typeface="Calibri" panose="020F0502020204030204"/>
                  <a:ea typeface="+mn-ea"/>
                  <a:cs typeface="Arial"/>
                  <a:sym typeface="Arial"/>
                </a:rPr>
                <a:t>NOTAT</a:t>
              </a:r>
              <a:r>
                <a:rPr kumimoji="0" lang="nb-NO" sz="2025" b="1" i="0" u="none" strike="noStrike" kern="1200" cap="none" spc="0" normalizeH="0" baseline="0" noProof="0">
                  <a:ln>
                    <a:noFill/>
                  </a:ln>
                  <a:solidFill>
                    <a:srgbClr val="FFFFFF"/>
                  </a:solidFill>
                  <a:effectLst/>
                  <a:uLnTx/>
                  <a:uFillTx/>
                  <a:latin typeface="Calibri" panose="020F0502020204030204"/>
                  <a:ea typeface="+mn-ea"/>
                  <a:cs typeface="Arial"/>
                  <a:sym typeface="Arial"/>
                </a:rPr>
                <a:t>A</a:t>
              </a:r>
              <a:r>
                <a:rPr kumimoji="0" lang="nb-NO" sz="2025" b="0" i="0" u="none" strike="noStrike" kern="1200" cap="none" spc="0" normalizeH="0" baseline="0" noProof="0">
                  <a:ln>
                    <a:noFill/>
                  </a:ln>
                  <a:solidFill>
                    <a:srgbClr val="FFFFFF"/>
                  </a:solidFill>
                  <a:effectLst/>
                  <a:uLnTx/>
                  <a:uFillTx/>
                  <a:latin typeface="Calibri" panose="020F0502020204030204"/>
                  <a:ea typeface="+mn-ea"/>
                  <a:cs typeface="Arial"/>
                  <a:sym typeface="Arial"/>
                </a:rPr>
                <a:t>RK</a:t>
              </a:r>
            </a:p>
          </p:txBody>
        </p:sp>
      </p:grpSp>
      <p:sp>
        <p:nvSpPr>
          <p:cNvPr id="2" name="Title 1">
            <a:extLst>
              <a:ext uri="{FF2B5EF4-FFF2-40B4-BE49-F238E27FC236}">
                <a16:creationId xmlns:a16="http://schemas.microsoft.com/office/drawing/2014/main" id="{DDC13B59-5790-484A-9481-25F0090B0387}"/>
              </a:ext>
            </a:extLst>
          </p:cNvPr>
          <p:cNvSpPr>
            <a:spLocks noGrp="1"/>
          </p:cNvSpPr>
          <p:nvPr>
            <p:ph type="title"/>
          </p:nvPr>
        </p:nvSpPr>
        <p:spPr/>
        <p:txBody>
          <a:bodyPr>
            <a:normAutofit fontScale="90000"/>
          </a:bodyPr>
          <a:lstStyle/>
          <a:p>
            <a:r>
              <a:rPr lang="nb-NO" dirty="0"/>
              <a:t>Notater til oppg 1C</a:t>
            </a:r>
          </a:p>
        </p:txBody>
      </p:sp>
    </p:spTree>
    <p:extLst>
      <p:ext uri="{BB962C8B-B14F-4D97-AF65-F5344CB8AC3E}">
        <p14:creationId xmlns:p14="http://schemas.microsoft.com/office/powerpoint/2010/main" val="2466102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0E5D7F3-C623-3344-816C-0DFC5020015C}"/>
              </a:ext>
            </a:extLst>
          </p:cNvPr>
          <p:cNvSpPr>
            <a:spLocks noGrp="1"/>
          </p:cNvSpPr>
          <p:nvPr>
            <p:ph type="title"/>
          </p:nvPr>
        </p:nvSpPr>
        <p:spPr/>
        <p:txBody>
          <a:bodyPr>
            <a:normAutofit fontScale="90000"/>
          </a:bodyPr>
          <a:lstStyle/>
          <a:p>
            <a:r>
              <a:rPr lang="nb-NO" dirty="0"/>
              <a:t>Refleksjoner og spørsmål til gruppeoppgave 1 </a:t>
            </a:r>
          </a:p>
        </p:txBody>
      </p:sp>
      <p:sp>
        <p:nvSpPr>
          <p:cNvPr id="3" name="Plassholder for tekst 2">
            <a:extLst>
              <a:ext uri="{FF2B5EF4-FFF2-40B4-BE49-F238E27FC236}">
                <a16:creationId xmlns:a16="http://schemas.microsoft.com/office/drawing/2014/main" id="{F28933EB-2113-F748-9A7F-D128E4EEFF8E}"/>
              </a:ext>
            </a:extLst>
          </p:cNvPr>
          <p:cNvSpPr>
            <a:spLocks noGrp="1"/>
          </p:cNvSpPr>
          <p:nvPr>
            <p:ph type="body" idx="1"/>
          </p:nvPr>
        </p:nvSpPr>
        <p:spPr/>
        <p:txBody>
          <a:bodyPr>
            <a:normAutofit/>
          </a:bodyPr>
          <a:lstStyle/>
          <a:p>
            <a:endParaRPr lang="nb-NO" dirty="0"/>
          </a:p>
        </p:txBody>
      </p:sp>
      <p:pic>
        <p:nvPicPr>
          <p:cNvPr id="9" name="Picture Placeholder 8">
            <a:extLst>
              <a:ext uri="{FF2B5EF4-FFF2-40B4-BE49-F238E27FC236}">
                <a16:creationId xmlns:a16="http://schemas.microsoft.com/office/drawing/2014/main" id="{398BBD21-685F-4E06-AC35-E9CACCBF84D5}"/>
              </a:ext>
            </a:extLst>
          </p:cNvPr>
          <p:cNvPicPr>
            <a:picLocks noGrp="1" noChangeAspect="1"/>
          </p:cNvPicPr>
          <p:nvPr>
            <p:ph type="pic" sz="quarter" idx="11"/>
          </p:nvPr>
        </p:nvPicPr>
        <p:blipFill>
          <a:blip r:embed="rId3"/>
          <a:srcRect t="10464" b="10464"/>
          <a:stretch>
            <a:fillRect/>
          </a:stretch>
        </p:blipFill>
        <p:spPr/>
      </p:pic>
    </p:spTree>
    <p:extLst>
      <p:ext uri="{BB962C8B-B14F-4D97-AF65-F5344CB8AC3E}">
        <p14:creationId xmlns:p14="http://schemas.microsoft.com/office/powerpoint/2010/main" val="2584890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17" name="Google Shape;117;gbb9474cba7_0_224"/>
          <p:cNvPicPr preferRelativeResize="0"/>
          <p:nvPr/>
        </p:nvPicPr>
        <p:blipFill>
          <a:blip r:embed="rId3"/>
          <a:srcRect/>
          <a:stretch/>
        </p:blipFill>
        <p:spPr>
          <a:xfrm>
            <a:off x="5279113" y="19069"/>
            <a:ext cx="3864887" cy="5143197"/>
          </a:xfrm>
          <a:prstGeom prst="rect">
            <a:avLst/>
          </a:prstGeom>
          <a:noFill/>
          <a:ln>
            <a:noFill/>
          </a:ln>
        </p:spPr>
      </p:pic>
      <p:sp>
        <p:nvSpPr>
          <p:cNvPr id="9" name="Google Shape;114;gbb9474cba7_0_224">
            <a:extLst>
              <a:ext uri="{FF2B5EF4-FFF2-40B4-BE49-F238E27FC236}">
                <a16:creationId xmlns:a16="http://schemas.microsoft.com/office/drawing/2014/main" id="{6B4A7494-FFB0-49C5-B526-6CF9EAABFCEC}"/>
              </a:ext>
            </a:extLst>
          </p:cNvPr>
          <p:cNvSpPr txBox="1">
            <a:spLocks noGrp="1"/>
          </p:cNvSpPr>
          <p:nvPr>
            <p:ph type="title"/>
          </p:nvPr>
        </p:nvSpPr>
        <p:spPr>
          <a:xfrm>
            <a:off x="459244" y="465254"/>
            <a:ext cx="5704164" cy="728489"/>
          </a:xfrm>
          <a:prstGeom prst="rect">
            <a:avLst/>
          </a:prstGeom>
          <a:noFill/>
          <a:ln>
            <a:noFill/>
          </a:ln>
        </p:spPr>
        <p:txBody>
          <a:bodyPr spcFirstLastPara="1" wrap="square" lIns="0" tIns="5775" rIns="0" bIns="0" anchor="b" anchorCtr="0">
            <a:noAutofit/>
          </a:bodyPr>
          <a:lstStyle/>
          <a:p>
            <a:pPr marL="0" marR="0" lvl="0" indent="0" algn="l" rtl="0">
              <a:lnSpc>
                <a:spcPct val="115000"/>
              </a:lnSpc>
              <a:spcBef>
                <a:spcPts val="0"/>
              </a:spcBef>
              <a:spcAft>
                <a:spcPts val="0"/>
              </a:spcAft>
              <a:buSzPts val="600"/>
              <a:buNone/>
            </a:pPr>
            <a:r>
              <a:rPr lang="nb-NO" sz="3000">
                <a:solidFill>
                  <a:srgbClr val="042827"/>
                </a:solidFill>
                <a:latin typeface="Titillium Web"/>
                <a:ea typeface="Titillium Web"/>
                <a:cs typeface="Titillium Web"/>
                <a:sym typeface="Titillium Web"/>
              </a:rPr>
              <a:t>Agenda</a:t>
            </a:r>
            <a:endParaRPr lang="nb-NO" sz="3000">
              <a:latin typeface="Titillium Web"/>
              <a:ea typeface="Titillium Web"/>
              <a:cs typeface="Titillium Web"/>
              <a:sym typeface="Titillium Web"/>
            </a:endParaRPr>
          </a:p>
        </p:txBody>
      </p:sp>
      <p:sp>
        <p:nvSpPr>
          <p:cNvPr id="10" name="Google Shape;115;gbb9474cba7_0_224">
            <a:extLst>
              <a:ext uri="{FF2B5EF4-FFF2-40B4-BE49-F238E27FC236}">
                <a16:creationId xmlns:a16="http://schemas.microsoft.com/office/drawing/2014/main" id="{450EAA42-CC05-4D9E-9FB0-2C68FD47E5D4}"/>
              </a:ext>
            </a:extLst>
          </p:cNvPr>
          <p:cNvSpPr txBox="1"/>
          <p:nvPr/>
        </p:nvSpPr>
        <p:spPr>
          <a:xfrm>
            <a:off x="301473" y="1336321"/>
            <a:ext cx="4649834" cy="3617859"/>
          </a:xfrm>
          <a:prstGeom prst="rect">
            <a:avLst/>
          </a:prstGeom>
          <a:noFill/>
          <a:ln>
            <a:noFill/>
          </a:ln>
        </p:spPr>
        <p:txBody>
          <a:bodyPr spcFirstLastPara="1" wrap="square" lIns="0" tIns="7225" rIns="0" bIns="0" anchor="t" anchorCtr="0">
            <a:noAutofit/>
          </a:bodyPr>
          <a:lstStyle/>
          <a:p>
            <a:pPr marL="71755" lvl="0">
              <a:lnSpc>
                <a:spcPct val="150000"/>
              </a:lnSpc>
              <a:buSzPts val="1000"/>
            </a:pPr>
            <a:r>
              <a:rPr lang="nb-NO" sz="1000" b="1" i="0" u="none" strike="noStrike" cap="none">
                <a:solidFill>
                  <a:schemeClr val="tx1"/>
                </a:solidFill>
                <a:latin typeface="Open Sans" panose="020B0604020202020204" charset="0"/>
                <a:ea typeface="Open Sans"/>
                <a:cs typeface="Open Sans" panose="020B0604020202020204" charset="0"/>
                <a:sym typeface="Open Sans"/>
              </a:rPr>
              <a:t>0900 – </a:t>
            </a:r>
            <a:r>
              <a:rPr lang="nb-NO" sz="1000" b="1">
                <a:solidFill>
                  <a:schemeClr val="tx1"/>
                </a:solidFill>
                <a:latin typeface="Open Sans" panose="020B0604020202020204" charset="0"/>
                <a:ea typeface="Open Sans"/>
                <a:cs typeface="Open Sans" panose="020B0604020202020204" charset="0"/>
                <a:sym typeface="Open Sans"/>
              </a:rPr>
              <a:t>09</a:t>
            </a:r>
            <a:r>
              <a:rPr lang="nb-NO" sz="1000" b="1" i="0" u="none" strike="noStrike" cap="none">
                <a:solidFill>
                  <a:schemeClr val="tx1"/>
                </a:solidFill>
                <a:latin typeface="Open Sans" panose="020B0604020202020204" charset="0"/>
                <a:ea typeface="Open Sans"/>
                <a:cs typeface="Open Sans" panose="020B0604020202020204" charset="0"/>
                <a:sym typeface="Open Sans"/>
              </a:rPr>
              <a:t>10 </a:t>
            </a:r>
            <a:r>
              <a:rPr lang="nb-NO" sz="1000" i="0" u="none" strike="noStrike" cap="none">
                <a:solidFill>
                  <a:schemeClr val="tx1"/>
                </a:solidFill>
                <a:latin typeface="Open Sans" panose="020B0604020202020204" charset="0"/>
                <a:ea typeface="Open Sans"/>
                <a:cs typeface="Open Sans" panose="020B0604020202020204" charset="0"/>
                <a:sym typeface="Open Sans"/>
              </a:rPr>
              <a:t>Velkommen</a:t>
            </a:r>
            <a:endParaRPr lang="en-US"/>
          </a:p>
          <a:p>
            <a:pPr marL="71755">
              <a:lnSpc>
                <a:spcPct val="150000"/>
              </a:lnSpc>
              <a:buSzPts val="1000"/>
            </a:pPr>
            <a:r>
              <a:rPr lang="nb-NO" sz="1000" b="1">
                <a:solidFill>
                  <a:schemeClr val="tx1"/>
                </a:solidFill>
                <a:latin typeface="Open Sans"/>
                <a:ea typeface="Open Sans"/>
                <a:cs typeface="Open Sans"/>
                <a:sym typeface="Open Sans"/>
              </a:rPr>
              <a:t>0910 – 0920</a:t>
            </a:r>
            <a:r>
              <a:rPr lang="nb-NO" sz="1000">
                <a:solidFill>
                  <a:schemeClr val="tx1"/>
                </a:solidFill>
                <a:latin typeface="Open Sans"/>
                <a:ea typeface="Open Sans"/>
                <a:cs typeface="Open Sans"/>
                <a:sym typeface="Open Sans"/>
              </a:rPr>
              <a:t> </a:t>
            </a:r>
            <a:r>
              <a:rPr lang="nb-NO" sz="1000" b="1">
                <a:solidFill>
                  <a:schemeClr val="tx1"/>
                </a:solidFill>
                <a:latin typeface="Open Sans"/>
                <a:ea typeface="Open Sans"/>
                <a:cs typeface="Open Sans"/>
                <a:sym typeface="Open Sans"/>
              </a:rPr>
              <a:t> </a:t>
            </a:r>
            <a:r>
              <a:rPr lang="nb-NO" sz="1000">
                <a:solidFill>
                  <a:schemeClr val="tx1"/>
                </a:solidFill>
                <a:latin typeface="Open Sans"/>
                <a:ea typeface="Open Sans"/>
                <a:cs typeface="Open Sans"/>
                <a:sym typeface="Open Sans"/>
              </a:rPr>
              <a:t>Erfaringer så langt</a:t>
            </a:r>
            <a:endParaRPr lang="nb-NO" sz="1000">
              <a:solidFill>
                <a:schemeClr val="tx1"/>
              </a:solidFill>
              <a:latin typeface="Open Sans"/>
              <a:ea typeface="Open Sans"/>
              <a:cs typeface="Open Sans"/>
            </a:endParaRPr>
          </a:p>
          <a:p>
            <a:pPr marL="71755">
              <a:lnSpc>
                <a:spcPct val="150000"/>
              </a:lnSpc>
              <a:buSzPts val="1000"/>
            </a:pPr>
            <a:r>
              <a:rPr lang="nb-NO" sz="1000" b="1">
                <a:solidFill>
                  <a:schemeClr val="tx1"/>
                </a:solidFill>
                <a:latin typeface="Open Sans"/>
                <a:ea typeface="Open Sans"/>
                <a:cs typeface="Open Sans"/>
                <a:sym typeface="Open Sans"/>
              </a:rPr>
              <a:t>0920 - 0925 </a:t>
            </a:r>
            <a:r>
              <a:rPr lang="nb-NO" sz="1000">
                <a:solidFill>
                  <a:schemeClr val="tx1"/>
                </a:solidFill>
                <a:latin typeface="Open Sans"/>
                <a:ea typeface="Open Sans"/>
                <a:cs typeface="Open Sans"/>
                <a:sym typeface="Open Sans"/>
              </a:rPr>
              <a:t>Introduksjon til modul 3</a:t>
            </a:r>
            <a:endParaRPr lang="nb-NO" sz="1000">
              <a:solidFill>
                <a:schemeClr val="tx1"/>
              </a:solidFill>
              <a:latin typeface="Open Sans"/>
              <a:ea typeface="Open Sans"/>
              <a:cs typeface="Open Sans"/>
            </a:endParaRPr>
          </a:p>
          <a:p>
            <a:pPr marL="71755">
              <a:lnSpc>
                <a:spcPct val="150000"/>
              </a:lnSpc>
              <a:buSzPts val="1000"/>
            </a:pPr>
            <a:r>
              <a:rPr lang="nb-NO" sz="1000" b="1">
                <a:solidFill>
                  <a:schemeClr val="tx1"/>
                </a:solidFill>
                <a:latin typeface="Open Sans"/>
                <a:ea typeface="Open Sans"/>
                <a:cs typeface="Open Sans"/>
                <a:sym typeface="Open Sans"/>
              </a:rPr>
              <a:t>0925 - 0935 </a:t>
            </a:r>
            <a:r>
              <a:rPr lang="nb-NO" sz="1000">
                <a:solidFill>
                  <a:schemeClr val="tx1"/>
                </a:solidFill>
                <a:latin typeface="Open Sans"/>
                <a:ea typeface="Open Sans"/>
                <a:cs typeface="Open Sans"/>
                <a:sym typeface="Open Sans"/>
              </a:rPr>
              <a:t>Gruppeoppgave 1 </a:t>
            </a:r>
            <a:endParaRPr lang="nb-NO" sz="1000">
              <a:solidFill>
                <a:schemeClr val="tx1"/>
              </a:solidFill>
              <a:latin typeface="Open Sans"/>
              <a:ea typeface="Open Sans"/>
              <a:cs typeface="Open Sans"/>
            </a:endParaRPr>
          </a:p>
          <a:p>
            <a:pPr marL="71755">
              <a:lnSpc>
                <a:spcPct val="150000"/>
              </a:lnSpc>
              <a:buSzPts val="1000"/>
            </a:pPr>
            <a:r>
              <a:rPr lang="nb-NO" sz="1000" b="1">
                <a:solidFill>
                  <a:schemeClr val="tx1"/>
                </a:solidFill>
                <a:latin typeface="Open Sans"/>
                <a:ea typeface="Open Sans"/>
                <a:cs typeface="Open Sans"/>
                <a:sym typeface="Open Sans"/>
              </a:rPr>
              <a:t>0935 - 0940</a:t>
            </a:r>
            <a:r>
              <a:rPr lang="nb-NO" sz="1000">
                <a:solidFill>
                  <a:schemeClr val="tx1"/>
                </a:solidFill>
                <a:latin typeface="Open Sans"/>
                <a:ea typeface="Open Sans"/>
                <a:cs typeface="Open Sans"/>
                <a:sym typeface="Open Sans"/>
              </a:rPr>
              <a:t> Spørsmål gruppeoppgave 1</a:t>
            </a:r>
            <a:endParaRPr lang="nb-NO" sz="1000">
              <a:solidFill>
                <a:schemeClr val="tx1"/>
              </a:solidFill>
              <a:latin typeface="Open Sans"/>
              <a:ea typeface="Open Sans"/>
              <a:cs typeface="Open Sans"/>
            </a:endParaRPr>
          </a:p>
          <a:p>
            <a:pPr marL="71755">
              <a:lnSpc>
                <a:spcPct val="150000"/>
              </a:lnSpc>
              <a:buSzPts val="1000"/>
            </a:pPr>
            <a:r>
              <a:rPr lang="nb-NO" sz="1000" b="1">
                <a:solidFill>
                  <a:schemeClr val="tx1"/>
                </a:solidFill>
                <a:latin typeface="Open Sans"/>
                <a:ea typeface="Open Sans"/>
                <a:cs typeface="Open Sans"/>
                <a:sym typeface="Open Sans"/>
              </a:rPr>
              <a:t>0940 - 0950</a:t>
            </a:r>
            <a:r>
              <a:rPr lang="nb-NO" sz="1000">
                <a:solidFill>
                  <a:schemeClr val="tx1"/>
                </a:solidFill>
                <a:latin typeface="Open Sans"/>
                <a:ea typeface="Open Sans"/>
                <a:cs typeface="Open Sans"/>
                <a:sym typeface="Open Sans"/>
              </a:rPr>
              <a:t> Gruppeoppgave 2</a:t>
            </a:r>
            <a:endParaRPr lang="nb-NO" sz="1000" b="1">
              <a:solidFill>
                <a:schemeClr val="tx1"/>
              </a:solidFill>
              <a:latin typeface="Open Sans"/>
              <a:ea typeface="Open Sans"/>
              <a:cs typeface="Open Sans"/>
              <a:sym typeface="Open Sans"/>
            </a:endParaRPr>
          </a:p>
          <a:p>
            <a:pPr marL="71755">
              <a:lnSpc>
                <a:spcPct val="150000"/>
              </a:lnSpc>
              <a:buSzPts val="1000"/>
            </a:pPr>
            <a:r>
              <a:rPr lang="nb-NO" sz="1000" b="1">
                <a:latin typeface="Open Sans"/>
                <a:ea typeface="Open Sans"/>
                <a:cs typeface="Open Sans"/>
              </a:rPr>
              <a:t>0950-  0955</a:t>
            </a:r>
            <a:r>
              <a:rPr lang="nb-NO" sz="1000">
                <a:latin typeface="Open Sans"/>
                <a:ea typeface="Open Sans"/>
                <a:cs typeface="Open Sans"/>
              </a:rPr>
              <a:t>  Spørsmål gruppeoppgave 2</a:t>
            </a:r>
            <a:br>
              <a:rPr lang="nb-NO" sz="1000" b="1">
                <a:solidFill>
                  <a:schemeClr val="accent1"/>
                </a:solidFill>
                <a:latin typeface="Open Sans"/>
                <a:ea typeface="Open Sans"/>
                <a:cs typeface="Open Sans"/>
                <a:sym typeface="Open Sans"/>
              </a:rPr>
            </a:br>
            <a:endParaRPr lang="nb-NO" sz="1000">
              <a:latin typeface="Open Sans"/>
              <a:ea typeface="Open Sans"/>
              <a:cs typeface="Open Sans"/>
            </a:endParaRPr>
          </a:p>
          <a:p>
            <a:pPr marL="71755">
              <a:lnSpc>
                <a:spcPct val="150000"/>
              </a:lnSpc>
              <a:buSzPts val="1000"/>
            </a:pPr>
            <a:r>
              <a:rPr lang="nb-NO" sz="1000">
                <a:latin typeface="Open Sans"/>
                <a:ea typeface="Open Sans"/>
                <a:cs typeface="Open Sans"/>
              </a:rPr>
              <a:t>Pause i 5 min</a:t>
            </a:r>
            <a:endParaRPr lang="nb-NO" sz="1000" b="1">
              <a:solidFill>
                <a:schemeClr val="accent1"/>
              </a:solidFill>
              <a:latin typeface="Open Sans"/>
              <a:ea typeface="Open Sans"/>
              <a:cs typeface="Open Sans"/>
            </a:endParaRPr>
          </a:p>
          <a:p>
            <a:pPr marL="71755">
              <a:lnSpc>
                <a:spcPct val="150000"/>
              </a:lnSpc>
              <a:buSzPts val="1000"/>
            </a:pPr>
            <a:endParaRPr lang="nb-NO" sz="1000">
              <a:latin typeface="Open Sans"/>
              <a:ea typeface="Open Sans"/>
              <a:cs typeface="Open Sans"/>
              <a:sym typeface="Open Sans"/>
            </a:endParaRPr>
          </a:p>
          <a:p>
            <a:pPr marL="71755">
              <a:lnSpc>
                <a:spcPct val="150000"/>
              </a:lnSpc>
              <a:buSzPts val="1000"/>
            </a:pPr>
            <a:r>
              <a:rPr lang="nb-NO" sz="1000" b="1">
                <a:solidFill>
                  <a:schemeClr val="tx1"/>
                </a:solidFill>
                <a:latin typeface="Open Sans"/>
                <a:ea typeface="Open Sans"/>
                <a:cs typeface="Open Sans"/>
                <a:sym typeface="Open Sans"/>
              </a:rPr>
              <a:t>1000 - 1010 </a:t>
            </a:r>
            <a:r>
              <a:rPr lang="nb-NO" sz="1000">
                <a:solidFill>
                  <a:schemeClr val="tx1"/>
                </a:solidFill>
                <a:latin typeface="Open Sans"/>
                <a:ea typeface="Open Sans"/>
                <a:cs typeface="Open Sans"/>
                <a:sym typeface="Open Sans"/>
              </a:rPr>
              <a:t>Gjennomgang av gruppeoppgave 3 </a:t>
            </a:r>
            <a:endParaRPr lang="nb-NO" sz="1000">
              <a:solidFill>
                <a:schemeClr val="tx1"/>
              </a:solidFill>
              <a:latin typeface="Open Sans"/>
              <a:ea typeface="Open Sans"/>
              <a:cs typeface="Open Sans"/>
            </a:endParaRPr>
          </a:p>
          <a:p>
            <a:pPr marL="71755">
              <a:lnSpc>
                <a:spcPct val="150000"/>
              </a:lnSpc>
              <a:buSzPts val="1000"/>
            </a:pPr>
            <a:r>
              <a:rPr lang="nb-NO" sz="1000" b="1">
                <a:solidFill>
                  <a:schemeClr val="tx1"/>
                </a:solidFill>
                <a:latin typeface="Open Sans"/>
                <a:ea typeface="Open Sans"/>
                <a:cs typeface="Open Sans"/>
                <a:sym typeface="Open Sans"/>
              </a:rPr>
              <a:t>1010 - 1030  </a:t>
            </a:r>
            <a:r>
              <a:rPr lang="nb-NO" sz="1000">
                <a:solidFill>
                  <a:schemeClr val="tx1"/>
                </a:solidFill>
                <a:latin typeface="Open Sans"/>
                <a:ea typeface="Open Sans"/>
                <a:cs typeface="Open Sans"/>
                <a:sym typeface="Open Sans"/>
              </a:rPr>
              <a:t>Øve på gruppeoppgave 3</a:t>
            </a:r>
            <a:r>
              <a:rPr lang="nb-NO" sz="1000" b="1">
                <a:solidFill>
                  <a:schemeClr val="tx1"/>
                </a:solidFill>
                <a:latin typeface="Open Sans"/>
                <a:ea typeface="Open Sans"/>
                <a:cs typeface="Open Sans"/>
                <a:sym typeface="Open Sans"/>
              </a:rPr>
              <a:t>  </a:t>
            </a:r>
            <a:endParaRPr lang="nb-NO" sz="1000">
              <a:solidFill>
                <a:schemeClr val="tx1"/>
              </a:solidFill>
              <a:latin typeface="Open Sans"/>
              <a:ea typeface="Open Sans"/>
              <a:cs typeface="Open Sans"/>
              <a:sym typeface="Open Sans"/>
            </a:endParaRPr>
          </a:p>
          <a:p>
            <a:pPr marL="71755">
              <a:lnSpc>
                <a:spcPct val="150000"/>
              </a:lnSpc>
              <a:buSzPts val="1000"/>
            </a:pPr>
            <a:r>
              <a:rPr lang="nb-NO" sz="1000" b="1">
                <a:solidFill>
                  <a:schemeClr val="tx1"/>
                </a:solidFill>
                <a:latin typeface="Open Sans"/>
                <a:ea typeface="Open Sans"/>
                <a:cs typeface="Open Sans"/>
                <a:sym typeface="Open Sans"/>
              </a:rPr>
              <a:t>1030 - 1040</a:t>
            </a:r>
            <a:r>
              <a:rPr lang="nb-NO" sz="1000">
                <a:solidFill>
                  <a:schemeClr val="tx1"/>
                </a:solidFill>
                <a:latin typeface="Open Sans"/>
                <a:ea typeface="Open Sans"/>
                <a:cs typeface="Open Sans"/>
                <a:sym typeface="Open Sans"/>
              </a:rPr>
              <a:t>  Spørsmål gruppeoppgave 3 </a:t>
            </a:r>
            <a:endParaRPr lang="nb-NO" sz="1000">
              <a:solidFill>
                <a:schemeClr val="tx1"/>
              </a:solidFill>
              <a:latin typeface="Open Sans"/>
              <a:ea typeface="Open Sans"/>
              <a:cs typeface="Open Sans"/>
            </a:endParaRPr>
          </a:p>
          <a:p>
            <a:pPr marL="71755">
              <a:lnSpc>
                <a:spcPct val="150000"/>
              </a:lnSpc>
              <a:buSzPts val="1000"/>
            </a:pPr>
            <a:r>
              <a:rPr lang="nb-NO" sz="1000" b="1">
                <a:solidFill>
                  <a:schemeClr val="tx1"/>
                </a:solidFill>
                <a:latin typeface="Open Sans"/>
                <a:ea typeface="Open Sans"/>
                <a:cs typeface="Open Sans"/>
                <a:sym typeface="Open Sans"/>
              </a:rPr>
              <a:t>1040 - 1100 </a:t>
            </a:r>
            <a:r>
              <a:rPr lang="nb-NO" sz="1000">
                <a:solidFill>
                  <a:schemeClr val="tx1"/>
                </a:solidFill>
                <a:latin typeface="Open Sans"/>
                <a:ea typeface="Open Sans"/>
                <a:cs typeface="Open Sans"/>
                <a:sym typeface="Open Sans"/>
              </a:rPr>
              <a:t>Presentasjon modul 4 og avslutning </a:t>
            </a:r>
            <a:endParaRPr lang="nb-NO" sz="1000">
              <a:solidFill>
                <a:schemeClr val="tx1"/>
              </a:solidFill>
              <a:latin typeface="Open Sans"/>
              <a:ea typeface="Open Sans"/>
              <a:cs typeface="Open Sans"/>
            </a:endParaRPr>
          </a:p>
        </p:txBody>
      </p:sp>
      <p:cxnSp>
        <p:nvCxnSpPr>
          <p:cNvPr id="21" name="Straight Connector 20">
            <a:extLst>
              <a:ext uri="{FF2B5EF4-FFF2-40B4-BE49-F238E27FC236}">
                <a16:creationId xmlns:a16="http://schemas.microsoft.com/office/drawing/2014/main" id="{150D37C8-610D-4FCA-91DF-D5CA34C788D9}"/>
              </a:ext>
            </a:extLst>
          </p:cNvPr>
          <p:cNvCxnSpPr>
            <a:cxnSpLocks/>
          </p:cNvCxnSpPr>
          <p:nvPr/>
        </p:nvCxnSpPr>
        <p:spPr>
          <a:xfrm flipV="1">
            <a:off x="221499" y="1166847"/>
            <a:ext cx="997703" cy="1"/>
          </a:xfrm>
          <a:prstGeom prst="line">
            <a:avLst/>
          </a:prstGeom>
          <a:ln w="19050">
            <a:solidFill>
              <a:srgbClr val="F7964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3067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85D3200-705B-6F40-A3D1-C7A1F10E9202}"/>
              </a:ext>
            </a:extLst>
          </p:cNvPr>
          <p:cNvSpPr>
            <a:spLocks noGrp="1"/>
          </p:cNvSpPr>
          <p:nvPr>
            <p:ph type="title"/>
          </p:nvPr>
        </p:nvSpPr>
        <p:spPr/>
        <p:txBody>
          <a:bodyPr/>
          <a:lstStyle/>
          <a:p>
            <a:r>
              <a:rPr lang="nb-NO"/>
              <a:t>Gruppeoppgave 2</a:t>
            </a:r>
          </a:p>
        </p:txBody>
      </p:sp>
    </p:spTree>
    <p:extLst>
      <p:ext uri="{BB962C8B-B14F-4D97-AF65-F5344CB8AC3E}">
        <p14:creationId xmlns:p14="http://schemas.microsoft.com/office/powerpoint/2010/main" val="2133635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0A6091-11D5-436A-A878-7091B9F74648}"/>
              </a:ext>
            </a:extLst>
          </p:cNvPr>
          <p:cNvSpPr/>
          <p:nvPr/>
        </p:nvSpPr>
        <p:spPr>
          <a:xfrm>
            <a:off x="599473" y="1919931"/>
            <a:ext cx="2109543" cy="2918769"/>
          </a:xfrm>
          <a:prstGeom prst="rect">
            <a:avLst/>
          </a:prstGeom>
          <a:solidFill>
            <a:srgbClr val="2D7C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 name="Rectangle 19">
            <a:extLst>
              <a:ext uri="{FF2B5EF4-FFF2-40B4-BE49-F238E27FC236}">
                <a16:creationId xmlns:a16="http://schemas.microsoft.com/office/drawing/2014/main" id="{21C80BF4-C803-4E14-9529-4C4F8A28720B}"/>
              </a:ext>
            </a:extLst>
          </p:cNvPr>
          <p:cNvSpPr/>
          <p:nvPr/>
        </p:nvSpPr>
        <p:spPr>
          <a:xfrm>
            <a:off x="594301" y="1703061"/>
            <a:ext cx="2114716" cy="242270"/>
          </a:xfrm>
          <a:prstGeom prst="rect">
            <a:avLst/>
          </a:prstGeom>
          <a:solidFill>
            <a:srgbClr val="2D7C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 name="TekstSylinder 1">
            <a:extLst>
              <a:ext uri="{FF2B5EF4-FFF2-40B4-BE49-F238E27FC236}">
                <a16:creationId xmlns:a16="http://schemas.microsoft.com/office/drawing/2014/main" id="{62A75C73-7122-4D81-A845-51F97EBAE92D}"/>
              </a:ext>
            </a:extLst>
          </p:cNvPr>
          <p:cNvSpPr txBox="1"/>
          <p:nvPr/>
        </p:nvSpPr>
        <p:spPr>
          <a:xfrm>
            <a:off x="661403" y="1713723"/>
            <a:ext cx="1679105" cy="211755"/>
          </a:xfrm>
          <a:prstGeom prst="rect">
            <a:avLst/>
          </a:prstGeom>
          <a:noFill/>
          <a:ln>
            <a:noFill/>
          </a:ln>
        </p:spPr>
        <p:txBody>
          <a:bodyPr spcFirstLastPara="1" wrap="square" lIns="0" tIns="5775" rIns="0" bIns="0" anchor="b" anchorCtr="0">
            <a:noAutofit/>
          </a:bodyPr>
          <a:lstStyle>
            <a:defPPr marR="0" lvl="0" algn="l" rtl="0">
              <a:lnSpc>
                <a:spcPct val="100000"/>
              </a:lnSpc>
              <a:spcBef>
                <a:spcPts val="0"/>
              </a:spcBef>
              <a:spcAft>
                <a:spcPts val="0"/>
              </a:spcAft>
            </a:defPPr>
            <a:lvl1pPr marL="0" indent="0">
              <a:lnSpc>
                <a:spcPct val="115000"/>
              </a:lnSpc>
              <a:buSzPts val="600"/>
              <a:buNone/>
              <a:defRPr sz="3000" b="1">
                <a:solidFill>
                  <a:srgbClr val="042827"/>
                </a:solidFill>
                <a:latin typeface="Titillium Web"/>
                <a:ea typeface="Titillium Web"/>
                <a:cs typeface="Titillium Web"/>
              </a:defRPr>
            </a:lvl1pPr>
            <a:lvl2pPr>
              <a:buSzPts val="600"/>
              <a:buNone/>
              <a:defRPr sz="800"/>
            </a:lvl2pPr>
            <a:lvl3pPr>
              <a:buSzPts val="600"/>
              <a:buNone/>
              <a:defRPr sz="800"/>
            </a:lvl3pPr>
            <a:lvl4pPr>
              <a:buSzPts val="600"/>
              <a:buNone/>
              <a:defRPr sz="800"/>
            </a:lvl4pPr>
            <a:lvl5pPr>
              <a:buSzPts val="600"/>
              <a:buNone/>
              <a:defRPr sz="800"/>
            </a:lvl5pPr>
            <a:lvl6pPr>
              <a:buSzPts val="600"/>
              <a:buNone/>
              <a:defRPr sz="800"/>
            </a:lvl6pPr>
            <a:lvl7pPr>
              <a:buSzPts val="600"/>
              <a:buNone/>
              <a:defRPr sz="800"/>
            </a:lvl7pPr>
            <a:lvl8pPr>
              <a:buSzPts val="600"/>
              <a:buNone/>
              <a:defRPr sz="800"/>
            </a:lvl8pPr>
            <a:lvl9pPr>
              <a:buSzPts val="600"/>
              <a:buNone/>
              <a:defRPr sz="800"/>
            </a:lvl9pPr>
          </a:lstStyle>
          <a:p>
            <a:pPr marL="0" marR="0" lvl="0" indent="0" algn="l" defTabSz="914400" rtl="0" eaLnBrk="1" fontAlgn="auto" latinLnBrk="0" hangingPunct="1">
              <a:lnSpc>
                <a:spcPct val="115000"/>
              </a:lnSpc>
              <a:spcBef>
                <a:spcPts val="0"/>
              </a:spcBef>
              <a:spcAft>
                <a:spcPts val="0"/>
              </a:spcAft>
              <a:buClr>
                <a:srgbClr val="000000"/>
              </a:buClr>
              <a:buSzPts val="600"/>
              <a:buFont typeface="Arial"/>
              <a:buNone/>
              <a:tabLst/>
              <a:defRPr/>
            </a:pPr>
            <a:br>
              <a:rPr kumimoji="0" lang="nb-NO" sz="1400" b="1" i="0" u="none" strike="noStrike" kern="0" cap="none" spc="0" normalizeH="0" baseline="0" noProof="0">
                <a:ln>
                  <a:noFill/>
                </a:ln>
                <a:solidFill>
                  <a:srgbClr val="FFFFFF"/>
                </a:solidFill>
                <a:effectLst/>
                <a:uLnTx/>
                <a:uFillTx/>
                <a:latin typeface="Titillium Web"/>
                <a:sym typeface="Arial"/>
              </a:rPr>
            </a:br>
            <a:r>
              <a:rPr kumimoji="0" lang="nb-NO" sz="1200" b="1" i="0" u="none" strike="noStrike" kern="0" cap="none" spc="0" normalizeH="0" baseline="0" noProof="0">
                <a:ln>
                  <a:noFill/>
                </a:ln>
                <a:solidFill>
                  <a:srgbClr val="FFFFFF"/>
                </a:solidFill>
                <a:effectLst/>
                <a:uLnTx/>
                <a:uFillTx/>
                <a:latin typeface="Titillium Web"/>
                <a:sym typeface="Arial"/>
              </a:rPr>
              <a:t>Hensikt</a:t>
            </a:r>
          </a:p>
        </p:txBody>
      </p:sp>
      <p:grpSp>
        <p:nvGrpSpPr>
          <p:cNvPr id="2" name="Group 1">
            <a:extLst>
              <a:ext uri="{FF2B5EF4-FFF2-40B4-BE49-F238E27FC236}">
                <a16:creationId xmlns:a16="http://schemas.microsoft.com/office/drawing/2014/main" id="{A8072B5E-ED49-4D34-9637-EB9C8ADE0BD8}"/>
              </a:ext>
            </a:extLst>
          </p:cNvPr>
          <p:cNvGrpSpPr/>
          <p:nvPr/>
        </p:nvGrpSpPr>
        <p:grpSpPr>
          <a:xfrm>
            <a:off x="599474" y="2706127"/>
            <a:ext cx="2114716" cy="259204"/>
            <a:chOff x="3485826" y="1644088"/>
            <a:chExt cx="2656628" cy="555878"/>
          </a:xfrm>
        </p:grpSpPr>
        <p:sp>
          <p:nvSpPr>
            <p:cNvPr id="19" name="Rectangle 18">
              <a:extLst>
                <a:ext uri="{FF2B5EF4-FFF2-40B4-BE49-F238E27FC236}">
                  <a16:creationId xmlns:a16="http://schemas.microsoft.com/office/drawing/2014/main" id="{E61BBAF0-5B03-48A4-8CD7-49FA24782CD0}"/>
                </a:ext>
              </a:extLst>
            </p:cNvPr>
            <p:cNvSpPr/>
            <p:nvPr/>
          </p:nvSpPr>
          <p:spPr>
            <a:xfrm>
              <a:off x="3485826" y="1683982"/>
              <a:ext cx="2656628" cy="515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 name="TekstSylinder 1">
              <a:extLst>
                <a:ext uri="{FF2B5EF4-FFF2-40B4-BE49-F238E27FC236}">
                  <a16:creationId xmlns:a16="http://schemas.microsoft.com/office/drawing/2014/main" id="{FFE68B00-CD39-4F05-8DC2-09C4BAA1ED9A}"/>
                </a:ext>
              </a:extLst>
            </p:cNvPr>
            <p:cNvSpPr txBox="1"/>
            <p:nvPr/>
          </p:nvSpPr>
          <p:spPr>
            <a:xfrm>
              <a:off x="3547756" y="1644088"/>
              <a:ext cx="1545079" cy="532013"/>
            </a:xfrm>
            <a:prstGeom prst="rect">
              <a:avLst/>
            </a:prstGeom>
            <a:noFill/>
            <a:ln>
              <a:noFill/>
            </a:ln>
          </p:spPr>
          <p:txBody>
            <a:bodyPr spcFirstLastPara="1" wrap="square" lIns="0" tIns="5775" rIns="0" bIns="0" anchor="b" anchorCtr="0">
              <a:noAutofit/>
            </a:bodyPr>
            <a:lstStyle>
              <a:defPPr marR="0" lvl="0" algn="l" rtl="0">
                <a:lnSpc>
                  <a:spcPct val="100000"/>
                </a:lnSpc>
                <a:spcBef>
                  <a:spcPts val="0"/>
                </a:spcBef>
                <a:spcAft>
                  <a:spcPts val="0"/>
                </a:spcAft>
              </a:defPPr>
              <a:lvl1pPr marL="0" indent="0">
                <a:lnSpc>
                  <a:spcPct val="115000"/>
                </a:lnSpc>
                <a:buSzPts val="600"/>
                <a:buNone/>
                <a:defRPr sz="3000" b="1">
                  <a:solidFill>
                    <a:srgbClr val="042827"/>
                  </a:solidFill>
                  <a:latin typeface="Titillium Web"/>
                  <a:ea typeface="Titillium Web"/>
                  <a:cs typeface="Titillium Web"/>
                </a:defRPr>
              </a:lvl1pPr>
              <a:lvl2pPr>
                <a:buSzPts val="600"/>
                <a:buNone/>
                <a:defRPr sz="800"/>
              </a:lvl2pPr>
              <a:lvl3pPr>
                <a:buSzPts val="600"/>
                <a:buNone/>
                <a:defRPr sz="800"/>
              </a:lvl3pPr>
              <a:lvl4pPr>
                <a:buSzPts val="600"/>
                <a:buNone/>
                <a:defRPr sz="800"/>
              </a:lvl4pPr>
              <a:lvl5pPr>
                <a:buSzPts val="600"/>
                <a:buNone/>
                <a:defRPr sz="800"/>
              </a:lvl5pPr>
              <a:lvl6pPr>
                <a:buSzPts val="600"/>
                <a:buNone/>
                <a:defRPr sz="800"/>
              </a:lvl6pPr>
              <a:lvl7pPr>
                <a:buSzPts val="600"/>
                <a:buNone/>
                <a:defRPr sz="800"/>
              </a:lvl7pPr>
              <a:lvl8pPr>
                <a:buSzPts val="600"/>
                <a:buNone/>
                <a:defRPr sz="800"/>
              </a:lvl8pPr>
              <a:lvl9pPr>
                <a:buSzPts val="600"/>
                <a:buNone/>
                <a:defRPr sz="800"/>
              </a:lvl9pPr>
            </a:lstStyle>
            <a:p>
              <a:pPr marL="0" marR="0" lvl="0" indent="0" algn="l" defTabSz="914400" rtl="0" eaLnBrk="1" fontAlgn="auto" latinLnBrk="0" hangingPunct="1">
                <a:lnSpc>
                  <a:spcPct val="115000"/>
                </a:lnSpc>
                <a:spcBef>
                  <a:spcPts val="0"/>
                </a:spcBef>
                <a:spcAft>
                  <a:spcPts val="0"/>
                </a:spcAft>
                <a:buClr>
                  <a:srgbClr val="000000"/>
                </a:buClr>
                <a:buSzPts val="600"/>
                <a:buFont typeface="Arial"/>
                <a:buNone/>
                <a:tabLst/>
                <a:defRPr/>
              </a:pPr>
              <a:br>
                <a:rPr kumimoji="0" lang="nb-NO" sz="1400" b="1" i="0" u="none" strike="noStrike" kern="0" cap="none" spc="0" normalizeH="0" baseline="0" noProof="0">
                  <a:ln>
                    <a:noFill/>
                  </a:ln>
                  <a:solidFill>
                    <a:srgbClr val="042827"/>
                  </a:solidFill>
                  <a:effectLst/>
                  <a:uLnTx/>
                  <a:uFillTx/>
                  <a:latin typeface="Titillium Web"/>
                  <a:sym typeface="Arial"/>
                </a:rPr>
              </a:br>
              <a:r>
                <a:rPr kumimoji="0" lang="nb-NO" sz="1200" b="1" i="0" u="none" strike="noStrike" kern="0" cap="none" spc="0" normalizeH="0" baseline="0" noProof="0">
                  <a:ln>
                    <a:noFill/>
                  </a:ln>
                  <a:solidFill>
                    <a:srgbClr val="FFFFFF"/>
                  </a:solidFill>
                  <a:effectLst/>
                  <a:uLnTx/>
                  <a:uFillTx/>
                  <a:latin typeface="Titillium Web"/>
                  <a:sym typeface="Arial"/>
                </a:rPr>
                <a:t>Ønsket Resultat</a:t>
              </a:r>
              <a:endParaRPr kumimoji="0" lang="nb-NO" sz="1400" b="1" i="0" u="none" strike="noStrike" kern="0" cap="none" spc="0" normalizeH="0" baseline="0" noProof="0">
                <a:ln>
                  <a:noFill/>
                </a:ln>
                <a:solidFill>
                  <a:srgbClr val="FFFFFF"/>
                </a:solidFill>
                <a:effectLst/>
                <a:uLnTx/>
                <a:uFillTx/>
                <a:latin typeface="Titillium Web"/>
                <a:sym typeface="Arial"/>
              </a:endParaRPr>
            </a:p>
          </p:txBody>
        </p:sp>
      </p:grpSp>
      <p:grpSp>
        <p:nvGrpSpPr>
          <p:cNvPr id="28" name="Group 27">
            <a:extLst>
              <a:ext uri="{FF2B5EF4-FFF2-40B4-BE49-F238E27FC236}">
                <a16:creationId xmlns:a16="http://schemas.microsoft.com/office/drawing/2014/main" id="{562572EF-8BE0-4F1A-8F41-B225AC7D1548}"/>
              </a:ext>
            </a:extLst>
          </p:cNvPr>
          <p:cNvGrpSpPr/>
          <p:nvPr/>
        </p:nvGrpSpPr>
        <p:grpSpPr>
          <a:xfrm>
            <a:off x="599474" y="3634963"/>
            <a:ext cx="2114716" cy="269068"/>
            <a:chOff x="3485826" y="1622934"/>
            <a:chExt cx="2656628" cy="577032"/>
          </a:xfrm>
          <a:solidFill>
            <a:srgbClr val="2D7C81"/>
          </a:solidFill>
        </p:grpSpPr>
        <p:sp>
          <p:nvSpPr>
            <p:cNvPr id="30" name="Rectangle 29">
              <a:extLst>
                <a:ext uri="{FF2B5EF4-FFF2-40B4-BE49-F238E27FC236}">
                  <a16:creationId xmlns:a16="http://schemas.microsoft.com/office/drawing/2014/main" id="{CE686319-76C9-4FB0-87ED-A65F3F91B24E}"/>
                </a:ext>
              </a:extLst>
            </p:cNvPr>
            <p:cNvSpPr/>
            <p:nvPr/>
          </p:nvSpPr>
          <p:spPr>
            <a:xfrm>
              <a:off x="3485826" y="1683982"/>
              <a:ext cx="2656628" cy="515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1" name="TekstSylinder 1">
              <a:extLst>
                <a:ext uri="{FF2B5EF4-FFF2-40B4-BE49-F238E27FC236}">
                  <a16:creationId xmlns:a16="http://schemas.microsoft.com/office/drawing/2014/main" id="{46AC2281-9713-41C3-BD67-54530A079A09}"/>
                </a:ext>
              </a:extLst>
            </p:cNvPr>
            <p:cNvSpPr txBox="1"/>
            <p:nvPr/>
          </p:nvSpPr>
          <p:spPr>
            <a:xfrm>
              <a:off x="3563625" y="1622934"/>
              <a:ext cx="2015010" cy="532013"/>
            </a:xfrm>
            <a:prstGeom prst="rect">
              <a:avLst/>
            </a:prstGeom>
            <a:noFill/>
            <a:ln>
              <a:noFill/>
            </a:ln>
          </p:spPr>
          <p:txBody>
            <a:bodyPr spcFirstLastPara="1" wrap="square" lIns="0" tIns="5775" rIns="0" bIns="0" anchor="b" anchorCtr="0">
              <a:noAutofit/>
            </a:bodyPr>
            <a:lstStyle>
              <a:defPPr marR="0" lvl="0" algn="l" rtl="0">
                <a:lnSpc>
                  <a:spcPct val="100000"/>
                </a:lnSpc>
                <a:spcBef>
                  <a:spcPts val="0"/>
                </a:spcBef>
                <a:spcAft>
                  <a:spcPts val="0"/>
                </a:spcAft>
              </a:defPPr>
              <a:lvl1pPr marL="0" indent="0">
                <a:lnSpc>
                  <a:spcPct val="115000"/>
                </a:lnSpc>
                <a:buSzPts val="600"/>
                <a:buNone/>
                <a:defRPr sz="3000" b="1">
                  <a:solidFill>
                    <a:srgbClr val="042827"/>
                  </a:solidFill>
                  <a:latin typeface="Titillium Web"/>
                  <a:ea typeface="Titillium Web"/>
                  <a:cs typeface="Titillium Web"/>
                </a:defRPr>
              </a:lvl1pPr>
              <a:lvl2pPr>
                <a:buSzPts val="600"/>
                <a:buNone/>
                <a:defRPr sz="800"/>
              </a:lvl2pPr>
              <a:lvl3pPr>
                <a:buSzPts val="600"/>
                <a:buNone/>
                <a:defRPr sz="800"/>
              </a:lvl3pPr>
              <a:lvl4pPr>
                <a:buSzPts val="600"/>
                <a:buNone/>
                <a:defRPr sz="800"/>
              </a:lvl4pPr>
              <a:lvl5pPr>
                <a:buSzPts val="600"/>
                <a:buNone/>
                <a:defRPr sz="800"/>
              </a:lvl5pPr>
              <a:lvl6pPr>
                <a:buSzPts val="600"/>
                <a:buNone/>
                <a:defRPr sz="800"/>
              </a:lvl6pPr>
              <a:lvl7pPr>
                <a:buSzPts val="600"/>
                <a:buNone/>
                <a:defRPr sz="800"/>
              </a:lvl7pPr>
              <a:lvl8pPr>
                <a:buSzPts val="600"/>
                <a:buNone/>
                <a:defRPr sz="800"/>
              </a:lvl8pPr>
              <a:lvl9pPr>
                <a:buSzPts val="600"/>
                <a:buNone/>
                <a:defRPr sz="800"/>
              </a:lvl9pPr>
            </a:lstStyle>
            <a:p>
              <a:pPr marL="0" marR="0" lvl="0" indent="0" algn="l" defTabSz="914400" rtl="0" eaLnBrk="1" fontAlgn="auto" latinLnBrk="0" hangingPunct="1">
                <a:lnSpc>
                  <a:spcPct val="115000"/>
                </a:lnSpc>
                <a:spcBef>
                  <a:spcPts val="0"/>
                </a:spcBef>
                <a:spcAft>
                  <a:spcPts val="0"/>
                </a:spcAft>
                <a:buClr>
                  <a:srgbClr val="000000"/>
                </a:buClr>
                <a:buSzPts val="600"/>
                <a:buFont typeface="Arial"/>
                <a:buNone/>
                <a:tabLst/>
                <a:defRPr/>
              </a:pPr>
              <a:br>
                <a:rPr kumimoji="0" lang="nb-NO" sz="1400" b="1" i="0" u="none" strike="noStrike" kern="0" cap="none" spc="0" normalizeH="0" baseline="0" noProof="0">
                  <a:ln>
                    <a:noFill/>
                  </a:ln>
                  <a:solidFill>
                    <a:srgbClr val="042827"/>
                  </a:solidFill>
                  <a:effectLst/>
                  <a:uLnTx/>
                  <a:uFillTx/>
                  <a:latin typeface="Titillium Web"/>
                  <a:sym typeface="Arial"/>
                </a:rPr>
              </a:br>
              <a:r>
                <a:rPr kumimoji="0" lang="nb-NO" sz="1200" b="1" i="0" u="none" strike="noStrike" kern="0" cap="none" spc="0" normalizeH="0" baseline="0" noProof="0">
                  <a:ln>
                    <a:noFill/>
                  </a:ln>
                  <a:solidFill>
                    <a:srgbClr val="FFFFFF"/>
                  </a:solidFill>
                  <a:effectLst/>
                  <a:uLnTx/>
                  <a:uFillTx/>
                  <a:latin typeface="Titillium Web"/>
                  <a:sym typeface="Arial"/>
                </a:rPr>
                <a:t>Agenda</a:t>
              </a:r>
              <a:endParaRPr kumimoji="0" lang="nb-NO" sz="1400" b="1" i="0" u="none" strike="noStrike" kern="0" cap="none" spc="0" normalizeH="0" baseline="0" noProof="0">
                <a:ln>
                  <a:noFill/>
                </a:ln>
                <a:solidFill>
                  <a:srgbClr val="FFFFFF"/>
                </a:solidFill>
                <a:effectLst/>
                <a:uLnTx/>
                <a:uFillTx/>
                <a:latin typeface="Titillium Web"/>
                <a:sym typeface="Arial"/>
              </a:endParaRPr>
            </a:p>
          </p:txBody>
        </p:sp>
      </p:grpSp>
      <p:sp>
        <p:nvSpPr>
          <p:cNvPr id="33" name="TextBox 32">
            <a:extLst>
              <a:ext uri="{FF2B5EF4-FFF2-40B4-BE49-F238E27FC236}">
                <a16:creationId xmlns:a16="http://schemas.microsoft.com/office/drawing/2014/main" id="{2F208EF8-F3CA-44F2-9B20-0A10B9A09956}"/>
              </a:ext>
            </a:extLst>
          </p:cNvPr>
          <p:cNvSpPr txBox="1"/>
          <p:nvPr/>
        </p:nvSpPr>
        <p:spPr>
          <a:xfrm>
            <a:off x="579300" y="3923744"/>
            <a:ext cx="2228882" cy="800219"/>
          </a:xfrm>
          <a:prstGeom prst="rect">
            <a:avLst/>
          </a:prstGeom>
          <a:noFill/>
        </p:spPr>
        <p:txBody>
          <a:bodyPr wrap="square" rtlCol="0">
            <a:spAutoFit/>
          </a:bodyPr>
          <a:lstStyle/>
          <a:p>
            <a:pPr>
              <a:spcBef>
                <a:spcPts val="300"/>
              </a:spcBef>
              <a:spcAft>
                <a:spcPts val="300"/>
              </a:spcAft>
            </a:pPr>
            <a:r>
              <a:rPr lang="nb-NO" sz="900" b="1">
                <a:solidFill>
                  <a:schemeClr val="bg1"/>
                </a:solidFill>
                <a:latin typeface="Open Sans" panose="020B0604020202020204" charset="0"/>
                <a:ea typeface="Open Sans" panose="020B0604020202020204" charset="0"/>
                <a:cs typeface="Open Sans" panose="020B0604020202020204" charset="0"/>
              </a:rPr>
              <a:t>TID</a:t>
            </a:r>
            <a:r>
              <a:rPr lang="nb-NO" sz="900">
                <a:solidFill>
                  <a:schemeClr val="bg1"/>
                </a:solidFill>
                <a:latin typeface="Open Sans" panose="020B0604020202020204" charset="0"/>
                <a:ea typeface="Open Sans" panose="020B0604020202020204" charset="0"/>
                <a:cs typeface="Open Sans" panose="020B0604020202020204" charset="0"/>
              </a:rPr>
              <a:t>: 40 minutter</a:t>
            </a:r>
          </a:p>
          <a:p>
            <a:pPr>
              <a:spcBef>
                <a:spcPts val="300"/>
              </a:spcBef>
              <a:spcAft>
                <a:spcPts val="300"/>
              </a:spcAft>
            </a:pPr>
            <a:r>
              <a:rPr lang="nb-NO" sz="900" b="1">
                <a:solidFill>
                  <a:schemeClr val="bg1"/>
                </a:solidFill>
                <a:latin typeface="Open Sans" panose="020B0604020202020204" charset="0"/>
                <a:ea typeface="Open Sans" panose="020B0604020202020204" charset="0"/>
                <a:cs typeface="Open Sans" panose="020B0604020202020204" charset="0"/>
              </a:rPr>
              <a:t>Fasilitator</a:t>
            </a:r>
            <a:r>
              <a:rPr lang="nb-NO" sz="900">
                <a:solidFill>
                  <a:schemeClr val="bg1"/>
                </a:solidFill>
                <a:latin typeface="Open Sans" panose="020B0604020202020204" charset="0"/>
                <a:ea typeface="Open Sans" panose="020B0604020202020204" charset="0"/>
                <a:cs typeface="Open Sans" panose="020B0604020202020204" charset="0"/>
              </a:rPr>
              <a:t>: IA-rådgiver </a:t>
            </a:r>
          </a:p>
          <a:p>
            <a:pPr>
              <a:spcBef>
                <a:spcPts val="300"/>
              </a:spcBef>
              <a:spcAft>
                <a:spcPts val="300"/>
              </a:spcAft>
            </a:pPr>
            <a:r>
              <a:rPr lang="nb-NO" sz="900" b="1">
                <a:solidFill>
                  <a:schemeClr val="bg1"/>
                </a:solidFill>
                <a:latin typeface="Open Sans" panose="020B0604020202020204" charset="0"/>
                <a:ea typeface="Open Sans" panose="020B0604020202020204" charset="0"/>
                <a:cs typeface="Open Sans" panose="020B0604020202020204" charset="0"/>
              </a:rPr>
              <a:t>Referent</a:t>
            </a:r>
            <a:r>
              <a:rPr lang="nb-NO" sz="900">
                <a:solidFill>
                  <a:schemeClr val="bg1"/>
                </a:solidFill>
                <a:latin typeface="Open Sans" panose="020B0604020202020204" charset="0"/>
                <a:ea typeface="Open Sans" panose="020B0604020202020204" charset="0"/>
                <a:cs typeface="Open Sans" panose="020B0604020202020204" charset="0"/>
              </a:rPr>
              <a:t>: Velg en  i gruppen som tar notater, og presentere etterpå. </a:t>
            </a:r>
          </a:p>
        </p:txBody>
      </p:sp>
      <p:sp>
        <p:nvSpPr>
          <p:cNvPr id="34" name="TextBox 33">
            <a:extLst>
              <a:ext uri="{FF2B5EF4-FFF2-40B4-BE49-F238E27FC236}">
                <a16:creationId xmlns:a16="http://schemas.microsoft.com/office/drawing/2014/main" id="{D912A386-96B0-42E6-BF60-060FDD1DB9ED}"/>
              </a:ext>
            </a:extLst>
          </p:cNvPr>
          <p:cNvSpPr txBox="1"/>
          <p:nvPr/>
        </p:nvSpPr>
        <p:spPr>
          <a:xfrm>
            <a:off x="564143" y="2005233"/>
            <a:ext cx="20952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300"/>
              </a:spcBef>
              <a:spcAft>
                <a:spcPts val="300"/>
              </a:spcAft>
              <a:buClr>
                <a:srgbClr val="000000"/>
              </a:buClr>
              <a:buSzPts val="1000"/>
              <a:buFont typeface="Arial"/>
              <a:buNone/>
              <a:tabLst/>
              <a:defRPr/>
            </a:pPr>
            <a:r>
              <a:rPr lang="nb-NO" sz="900" dirty="0">
                <a:solidFill>
                  <a:schemeClr val="bg1"/>
                </a:solidFill>
                <a:latin typeface="Open Sans" panose="020B0604020202020204" charset="0"/>
                <a:ea typeface="Open Sans"/>
                <a:cs typeface="Open Sans" panose="020B0604020202020204" charset="0"/>
                <a:sym typeface="Open Sans"/>
              </a:rPr>
              <a:t>Bli bedre på rotårsksanlyse  som verktøy for  skape forbedring</a:t>
            </a:r>
            <a:endParaRPr kumimoji="0" lang="nb-NO" sz="900" b="0" i="0" u="none" strike="noStrike" kern="0" cap="none" spc="0" normalizeH="0" baseline="0" noProof="0" dirty="0">
              <a:ln>
                <a:noFill/>
              </a:ln>
              <a:solidFill>
                <a:schemeClr val="bg1"/>
              </a:solidFill>
              <a:effectLst/>
              <a:uLnTx/>
              <a:uFillTx/>
              <a:latin typeface="Open Sans" panose="020B0604020202020204" charset="0"/>
              <a:ea typeface="Open Sans" panose="020B0604020202020204" charset="0"/>
              <a:cs typeface="Open Sans" panose="020B0604020202020204" charset="0"/>
              <a:sym typeface="Open Sans"/>
            </a:endParaRPr>
          </a:p>
        </p:txBody>
      </p:sp>
      <p:sp>
        <p:nvSpPr>
          <p:cNvPr id="35" name="TextBox 34">
            <a:extLst>
              <a:ext uri="{FF2B5EF4-FFF2-40B4-BE49-F238E27FC236}">
                <a16:creationId xmlns:a16="http://schemas.microsoft.com/office/drawing/2014/main" id="{B88D36AC-3290-4A7B-BAEC-A68E2D2FA330}"/>
              </a:ext>
            </a:extLst>
          </p:cNvPr>
          <p:cNvSpPr txBox="1"/>
          <p:nvPr/>
        </p:nvSpPr>
        <p:spPr>
          <a:xfrm>
            <a:off x="564143" y="2920316"/>
            <a:ext cx="2095243" cy="745332"/>
          </a:xfrm>
          <a:prstGeom prst="rect">
            <a:avLst/>
          </a:prstGeom>
          <a:noFill/>
        </p:spPr>
        <p:txBody>
          <a:bodyPr wrap="square" rtlCol="0">
            <a:spAutoFit/>
          </a:bodyPr>
          <a:lstStyle/>
          <a:p>
            <a:pPr>
              <a:lnSpc>
                <a:spcPct val="120000"/>
              </a:lnSpc>
              <a:buSzPts val="1000"/>
            </a:pPr>
            <a:r>
              <a:rPr lang="nb-NO" sz="900" dirty="0">
                <a:solidFill>
                  <a:schemeClr val="bg1"/>
                </a:solidFill>
                <a:latin typeface="Open Sans" panose="020B0604020202020204" charset="0"/>
                <a:ea typeface="Open Sans"/>
                <a:cs typeface="Open Sans" panose="020B0604020202020204" charset="0"/>
                <a:sym typeface="Open Sans"/>
              </a:rPr>
              <a:t>Et tydeligere rotårsakstre enn dere hadde da dere kom hit i dag. </a:t>
            </a:r>
          </a:p>
          <a:p>
            <a:pPr>
              <a:lnSpc>
                <a:spcPct val="120000"/>
              </a:lnSpc>
              <a:buSzPts val="1000"/>
            </a:pPr>
            <a:r>
              <a:rPr lang="nb-NO" sz="900" dirty="0">
                <a:solidFill>
                  <a:schemeClr val="bg1"/>
                </a:solidFill>
                <a:latin typeface="Open Sans" panose="020B0604020202020204" charset="0"/>
                <a:ea typeface="Open Sans"/>
                <a:cs typeface="Open Sans" panose="020B0604020202020204" charset="0"/>
                <a:sym typeface="Open Sans"/>
              </a:rPr>
              <a:t>Rotårsaken skal benyttes som input i gruppeoppgave 3. </a:t>
            </a:r>
          </a:p>
        </p:txBody>
      </p:sp>
      <p:grpSp>
        <p:nvGrpSpPr>
          <p:cNvPr id="8" name="Group 7">
            <a:extLst>
              <a:ext uri="{FF2B5EF4-FFF2-40B4-BE49-F238E27FC236}">
                <a16:creationId xmlns:a16="http://schemas.microsoft.com/office/drawing/2014/main" id="{E85EAAF4-4562-458F-A662-43C011D30E1A}"/>
              </a:ext>
            </a:extLst>
          </p:cNvPr>
          <p:cNvGrpSpPr/>
          <p:nvPr/>
        </p:nvGrpSpPr>
        <p:grpSpPr>
          <a:xfrm>
            <a:off x="4883203" y="1677662"/>
            <a:ext cx="1729046" cy="1498674"/>
            <a:chOff x="4883203" y="1677662"/>
            <a:chExt cx="1729046" cy="1498674"/>
          </a:xfrm>
        </p:grpSpPr>
        <p:sp>
          <p:nvSpPr>
            <p:cNvPr id="26" name="Rectangle 25">
              <a:extLst>
                <a:ext uri="{FF2B5EF4-FFF2-40B4-BE49-F238E27FC236}">
                  <a16:creationId xmlns:a16="http://schemas.microsoft.com/office/drawing/2014/main" id="{3495733E-4AE1-453F-BBFF-4F7227AC871D}"/>
                </a:ext>
              </a:extLst>
            </p:cNvPr>
            <p:cNvSpPr/>
            <p:nvPr/>
          </p:nvSpPr>
          <p:spPr>
            <a:xfrm>
              <a:off x="4883203" y="1677662"/>
              <a:ext cx="1729046" cy="1498674"/>
            </a:xfrm>
            <a:prstGeom prst="rect">
              <a:avLst/>
            </a:prstGeom>
            <a:noFill/>
            <a:ln>
              <a:solidFill>
                <a:srgbClr val="2D7C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8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Text Placeholder 4">
              <a:extLst>
                <a:ext uri="{FF2B5EF4-FFF2-40B4-BE49-F238E27FC236}">
                  <a16:creationId xmlns:a16="http://schemas.microsoft.com/office/drawing/2014/main" id="{8E3EF579-D139-4F41-98DA-B90DF9C0C6F7}"/>
                </a:ext>
              </a:extLst>
            </p:cNvPr>
            <p:cNvSpPr txBox="1">
              <a:spLocks/>
            </p:cNvSpPr>
            <p:nvPr/>
          </p:nvSpPr>
          <p:spPr>
            <a:xfrm>
              <a:off x="4883203" y="1703061"/>
              <a:ext cx="1729046" cy="113870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6350" marR="0" lvl="0" indent="0" algn="l" rtl="0" eaLnBrk="1" hangingPunct="1">
                <a:lnSpc>
                  <a:spcPct val="115000"/>
                </a:lnSpc>
                <a:spcBef>
                  <a:spcPts val="0"/>
                </a:spcBef>
                <a:spcAft>
                  <a:spcPts val="0"/>
                </a:spcAft>
                <a:buClr>
                  <a:schemeClr val="dk2"/>
                </a:buClr>
                <a:buSzPts val="1000"/>
                <a:buFontTx/>
                <a:buNone/>
                <a:tabLst/>
                <a:defRPr sz="1000" b="0" i="0" u="none" strike="noStrike" cap="none">
                  <a:solidFill>
                    <a:schemeClr val="dk2"/>
                  </a:solidFill>
                  <a:latin typeface="Open Sans"/>
                  <a:ea typeface="Open Sans"/>
                  <a:cs typeface="Open Sans"/>
                  <a:sym typeface="Open Sans"/>
                </a:defRPr>
              </a:lvl1pPr>
              <a:lvl2pPr marL="914400" marR="0" lvl="1"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2pPr>
              <a:lvl3pPr marL="1371600" marR="0" lvl="2"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3pPr>
              <a:lvl4pPr marL="1828800" marR="0" lvl="3"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4pPr>
              <a:lvl5pPr marL="2286000" marR="0" lvl="4"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5pPr>
              <a:lvl6pPr marL="2743200" marR="0" lvl="5"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6pPr>
              <a:lvl7pPr marL="3200400" marR="0" lvl="6"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7pPr>
              <a:lvl8pPr marL="3657600" marR="0" lvl="7"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8pPr>
              <a:lvl9pPr marL="4114800" marR="0" lvl="8"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9pPr>
            </a:lstStyle>
            <a:p>
              <a:pPr>
                <a:lnSpc>
                  <a:spcPct val="100000"/>
                </a:lnSpc>
              </a:pPr>
              <a:r>
                <a:rPr lang="nb-NO" b="1" dirty="0">
                  <a:solidFill>
                    <a:schemeClr val="tx1"/>
                  </a:solidFill>
                  <a:latin typeface="Open Sans" panose="020B0604020202020204" charset="0"/>
                  <a:cs typeface="Open Sans" panose="020B0604020202020204" charset="0"/>
                </a:rPr>
                <a:t>3. Involverte parter </a:t>
              </a:r>
              <a:br>
                <a:rPr lang="nb-NO" b="1" dirty="0">
                  <a:solidFill>
                    <a:schemeClr val="tx1"/>
                  </a:solidFill>
                  <a:latin typeface="Open Sans" panose="020B0604020202020204" charset="0"/>
                  <a:cs typeface="Open Sans" panose="020B0604020202020204" charset="0"/>
                </a:rPr>
              </a:br>
              <a:r>
                <a:rPr lang="nb-NO" dirty="0">
                  <a:solidFill>
                    <a:schemeClr val="tx1"/>
                  </a:solidFill>
                  <a:latin typeface="Open Sans" panose="020B0604020202020204" charset="0"/>
                  <a:cs typeface="Open Sans" panose="020B0604020202020204" charset="0"/>
                </a:rPr>
                <a:t>Har dere involvert nok parter til å se hele bildet? Er det noen som er berørt av problemet som ikke er med i analysearbeidet?  </a:t>
              </a:r>
            </a:p>
            <a:p>
              <a:pPr marL="6350" marR="0" lvl="0" indent="0" algn="l" defTabSz="914400" rtl="0" eaLnBrk="1" fontAlgn="auto" latinLnBrk="0" hangingPunct="1">
                <a:lnSpc>
                  <a:spcPct val="115000"/>
                </a:lnSpc>
                <a:spcBef>
                  <a:spcPts val="0"/>
                </a:spcBef>
                <a:spcAft>
                  <a:spcPts val="0"/>
                </a:spcAft>
                <a:buClr>
                  <a:srgbClr val="5B6670"/>
                </a:buClr>
                <a:buSzPts val="1000"/>
                <a:buFontTx/>
                <a:buNone/>
                <a:tabLst/>
                <a:defRPr/>
              </a:pPr>
              <a:endParaRPr kumimoji="0" lang="nb-NO" sz="1000" b="0" i="0" u="none" strike="noStrike" kern="0" cap="none" spc="0" normalizeH="0" baseline="0" noProof="0" dirty="0">
                <a:ln>
                  <a:noFill/>
                </a:ln>
                <a:solidFill>
                  <a:srgbClr val="042827"/>
                </a:solidFill>
                <a:effectLst/>
                <a:uLnTx/>
                <a:uFillTx/>
                <a:latin typeface="Open Sans" panose="020B0604020202020204" charset="0"/>
                <a:ea typeface="Open Sans" panose="020B0604020202020204" charset="0"/>
                <a:cs typeface="Open Sans" panose="020B0604020202020204" charset="0"/>
                <a:sym typeface="Open Sans"/>
              </a:endParaRPr>
            </a:p>
            <a:p>
              <a:pPr marL="6350" marR="0" lvl="0" indent="0" algn="l" defTabSz="914400" rtl="0" eaLnBrk="1" fontAlgn="auto" latinLnBrk="0" hangingPunct="1">
                <a:lnSpc>
                  <a:spcPct val="115000"/>
                </a:lnSpc>
                <a:spcBef>
                  <a:spcPts val="0"/>
                </a:spcBef>
                <a:spcAft>
                  <a:spcPts val="0"/>
                </a:spcAft>
                <a:buClr>
                  <a:srgbClr val="5B6670"/>
                </a:buClr>
                <a:buSzPts val="1000"/>
                <a:buFontTx/>
                <a:buNone/>
                <a:tabLst/>
                <a:defRPr/>
              </a:pPr>
              <a:endParaRPr kumimoji="0" lang="nb-NO" sz="1000" b="0" i="0" u="none" strike="noStrike" kern="0" cap="none" spc="0" normalizeH="0" baseline="0" noProof="0" dirty="0">
                <a:ln>
                  <a:noFill/>
                </a:ln>
                <a:solidFill>
                  <a:srgbClr val="042827"/>
                </a:solidFill>
                <a:effectLst/>
                <a:uLnTx/>
                <a:uFillTx/>
                <a:latin typeface="Open Sans" panose="020B0604020202020204" charset="0"/>
                <a:ea typeface="Open Sans" panose="020B0604020202020204" charset="0"/>
                <a:cs typeface="Open Sans" panose="020B0604020202020204" charset="0"/>
                <a:sym typeface="Open Sans"/>
              </a:endParaRPr>
            </a:p>
          </p:txBody>
        </p:sp>
      </p:grpSp>
      <p:grpSp>
        <p:nvGrpSpPr>
          <p:cNvPr id="5" name="Group 4">
            <a:extLst>
              <a:ext uri="{FF2B5EF4-FFF2-40B4-BE49-F238E27FC236}">
                <a16:creationId xmlns:a16="http://schemas.microsoft.com/office/drawing/2014/main" id="{276897AA-6E33-4C3E-91AE-BA9AB3D9B084}"/>
              </a:ext>
            </a:extLst>
          </p:cNvPr>
          <p:cNvGrpSpPr/>
          <p:nvPr/>
        </p:nvGrpSpPr>
        <p:grpSpPr>
          <a:xfrm>
            <a:off x="2951280" y="1677661"/>
            <a:ext cx="1819690" cy="1498675"/>
            <a:chOff x="2951280" y="1677661"/>
            <a:chExt cx="1819690" cy="1498675"/>
          </a:xfrm>
        </p:grpSpPr>
        <p:sp>
          <p:nvSpPr>
            <p:cNvPr id="38" name="Rectangle 37">
              <a:extLst>
                <a:ext uri="{FF2B5EF4-FFF2-40B4-BE49-F238E27FC236}">
                  <a16:creationId xmlns:a16="http://schemas.microsoft.com/office/drawing/2014/main" id="{7EC034E7-FF6F-43DF-8F0F-0E6018ED68A0}"/>
                </a:ext>
              </a:extLst>
            </p:cNvPr>
            <p:cNvSpPr/>
            <p:nvPr/>
          </p:nvSpPr>
          <p:spPr>
            <a:xfrm>
              <a:off x="2977848" y="1677661"/>
              <a:ext cx="1729046" cy="1498675"/>
            </a:xfrm>
            <a:prstGeom prst="rect">
              <a:avLst/>
            </a:prstGeom>
            <a:noFill/>
            <a:ln>
              <a:solidFill>
                <a:srgbClr val="2D7C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8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9" name="Text Placeholder 4">
              <a:extLst>
                <a:ext uri="{FF2B5EF4-FFF2-40B4-BE49-F238E27FC236}">
                  <a16:creationId xmlns:a16="http://schemas.microsoft.com/office/drawing/2014/main" id="{0AFD589B-BC85-4DC0-BFB7-F96AC26040F9}"/>
                </a:ext>
              </a:extLst>
            </p:cNvPr>
            <p:cNvSpPr txBox="1">
              <a:spLocks/>
            </p:cNvSpPr>
            <p:nvPr/>
          </p:nvSpPr>
          <p:spPr>
            <a:xfrm>
              <a:off x="2951280" y="1681501"/>
              <a:ext cx="1819690" cy="1385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6350" marR="0" lvl="0" indent="0" algn="l" rtl="0" eaLnBrk="1" hangingPunct="1">
                <a:lnSpc>
                  <a:spcPct val="115000"/>
                </a:lnSpc>
                <a:spcBef>
                  <a:spcPts val="0"/>
                </a:spcBef>
                <a:spcAft>
                  <a:spcPts val="0"/>
                </a:spcAft>
                <a:buClr>
                  <a:schemeClr val="dk2"/>
                </a:buClr>
                <a:buSzPts val="1000"/>
                <a:buFontTx/>
                <a:buNone/>
                <a:tabLst/>
                <a:defRPr sz="1000" b="0" i="0" u="none" strike="noStrike" cap="none">
                  <a:solidFill>
                    <a:schemeClr val="dk2"/>
                  </a:solidFill>
                  <a:latin typeface="Open Sans"/>
                  <a:ea typeface="Open Sans"/>
                  <a:cs typeface="Open Sans"/>
                  <a:sym typeface="Open Sans"/>
                </a:defRPr>
              </a:lvl1pPr>
              <a:lvl2pPr marL="914400" marR="0" lvl="1"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2pPr>
              <a:lvl3pPr marL="1371600" marR="0" lvl="2"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3pPr>
              <a:lvl4pPr marL="1828800" marR="0" lvl="3"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4pPr>
              <a:lvl5pPr marL="2286000" marR="0" lvl="4"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5pPr>
              <a:lvl6pPr marL="2743200" marR="0" lvl="5"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6pPr>
              <a:lvl7pPr marL="3200400" marR="0" lvl="6"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7pPr>
              <a:lvl8pPr marL="3657600" marR="0" lvl="7"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8pPr>
              <a:lvl9pPr marL="4114800" marR="0" lvl="8"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9pPr>
            </a:lstStyle>
            <a:p>
              <a:pPr>
                <a:lnSpc>
                  <a:spcPct val="100000"/>
                </a:lnSpc>
              </a:pPr>
              <a:r>
                <a:rPr lang="nb-NO" b="1" dirty="0">
                  <a:solidFill>
                    <a:schemeClr val="tx1"/>
                  </a:solidFill>
                  <a:latin typeface="Open Sans" panose="020B0604020202020204" charset="0"/>
                  <a:cs typeface="Open Sans" panose="020B0604020202020204" charset="0"/>
                </a:rPr>
                <a:t>1. Årsakene. </a:t>
              </a:r>
              <a:br>
                <a:rPr lang="nb-NO" b="1" dirty="0">
                  <a:solidFill>
                    <a:schemeClr val="tx1"/>
                  </a:solidFill>
                  <a:latin typeface="Open Sans" panose="020B0604020202020204" charset="0"/>
                  <a:cs typeface="Open Sans" panose="020B0604020202020204" charset="0"/>
                </a:rPr>
              </a:br>
              <a:r>
                <a:rPr lang="nb-NO" dirty="0">
                  <a:solidFill>
                    <a:schemeClr val="tx1"/>
                  </a:solidFill>
                  <a:latin typeface="Open Sans" panose="020B0604020202020204" charset="0"/>
                  <a:cs typeface="Open Sans" panose="020B0604020202020204" charset="0"/>
                </a:rPr>
                <a:t>Problemet / problemene kan ha en eller flere årsaker. Det er viktig at dere graver videre med de årsakene som er innenfor deres domene. Det dere kan gjøre noe med. </a:t>
              </a:r>
            </a:p>
            <a:p>
              <a:pPr marL="6350" marR="0" lvl="0" indent="0" algn="l" defTabSz="914400" rtl="0" eaLnBrk="1" fontAlgn="auto" latinLnBrk="0" hangingPunct="1">
                <a:lnSpc>
                  <a:spcPct val="115000"/>
                </a:lnSpc>
                <a:spcBef>
                  <a:spcPts val="0"/>
                </a:spcBef>
                <a:spcAft>
                  <a:spcPts val="0"/>
                </a:spcAft>
                <a:buClr>
                  <a:srgbClr val="5B6670"/>
                </a:buClr>
                <a:buSzPts val="1000"/>
                <a:buFontTx/>
                <a:buNone/>
                <a:tabLst/>
                <a:defRPr/>
              </a:pPr>
              <a:endParaRPr kumimoji="0" lang="nb-NO" sz="1000" b="0" i="0" u="none" strike="noStrike" kern="0" cap="none" spc="0" normalizeH="0" baseline="0" noProof="0" dirty="0">
                <a:ln>
                  <a:noFill/>
                </a:ln>
                <a:solidFill>
                  <a:srgbClr val="042827"/>
                </a:solidFill>
                <a:effectLst/>
                <a:uLnTx/>
                <a:uFillTx/>
                <a:latin typeface="Open Sans" panose="020B0604020202020204" charset="0"/>
                <a:ea typeface="Open Sans" panose="020B0604020202020204" charset="0"/>
                <a:cs typeface="Open Sans" panose="020B0604020202020204" charset="0"/>
                <a:sym typeface="Open Sans"/>
              </a:endParaRPr>
            </a:p>
          </p:txBody>
        </p:sp>
      </p:grpSp>
      <p:grpSp>
        <p:nvGrpSpPr>
          <p:cNvPr id="7" name="Group 6">
            <a:extLst>
              <a:ext uri="{FF2B5EF4-FFF2-40B4-BE49-F238E27FC236}">
                <a16:creationId xmlns:a16="http://schemas.microsoft.com/office/drawing/2014/main" id="{FED00B2B-8966-4D4E-9599-60C63A35F936}"/>
              </a:ext>
            </a:extLst>
          </p:cNvPr>
          <p:cNvGrpSpPr/>
          <p:nvPr/>
        </p:nvGrpSpPr>
        <p:grpSpPr>
          <a:xfrm>
            <a:off x="2990410" y="3273942"/>
            <a:ext cx="1742780" cy="1498676"/>
            <a:chOff x="2990410" y="3273942"/>
            <a:chExt cx="1742780" cy="1498676"/>
          </a:xfrm>
        </p:grpSpPr>
        <p:sp>
          <p:nvSpPr>
            <p:cNvPr id="40" name="Rectangle 39">
              <a:extLst>
                <a:ext uri="{FF2B5EF4-FFF2-40B4-BE49-F238E27FC236}">
                  <a16:creationId xmlns:a16="http://schemas.microsoft.com/office/drawing/2014/main" id="{02834C04-8B58-40FB-8DEA-9347039CD141}"/>
                </a:ext>
              </a:extLst>
            </p:cNvPr>
            <p:cNvSpPr/>
            <p:nvPr/>
          </p:nvSpPr>
          <p:spPr>
            <a:xfrm>
              <a:off x="2990410" y="3273942"/>
              <a:ext cx="1729046" cy="1498676"/>
            </a:xfrm>
            <a:prstGeom prst="rect">
              <a:avLst/>
            </a:prstGeom>
            <a:noFill/>
            <a:ln>
              <a:solidFill>
                <a:srgbClr val="2D7C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8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1" name="Text Placeholder 4">
              <a:extLst>
                <a:ext uri="{FF2B5EF4-FFF2-40B4-BE49-F238E27FC236}">
                  <a16:creationId xmlns:a16="http://schemas.microsoft.com/office/drawing/2014/main" id="{5289327D-8E54-48F1-9B1D-9409A2F13CDF}"/>
                </a:ext>
              </a:extLst>
            </p:cNvPr>
            <p:cNvSpPr txBox="1">
              <a:spLocks/>
            </p:cNvSpPr>
            <p:nvPr/>
          </p:nvSpPr>
          <p:spPr>
            <a:xfrm>
              <a:off x="3004144" y="3277781"/>
              <a:ext cx="1729046" cy="149483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6350" marR="0" lvl="0" indent="0" algn="l" rtl="0" eaLnBrk="1" hangingPunct="1">
                <a:lnSpc>
                  <a:spcPct val="115000"/>
                </a:lnSpc>
                <a:spcBef>
                  <a:spcPts val="0"/>
                </a:spcBef>
                <a:spcAft>
                  <a:spcPts val="0"/>
                </a:spcAft>
                <a:buClr>
                  <a:schemeClr val="dk2"/>
                </a:buClr>
                <a:buSzPts val="1000"/>
                <a:buFontTx/>
                <a:buNone/>
                <a:tabLst/>
                <a:defRPr sz="1000" b="0" i="0" u="none" strike="noStrike" cap="none">
                  <a:solidFill>
                    <a:schemeClr val="dk2"/>
                  </a:solidFill>
                  <a:latin typeface="Open Sans"/>
                  <a:ea typeface="Open Sans"/>
                  <a:cs typeface="Open Sans"/>
                  <a:sym typeface="Open Sans"/>
                </a:defRPr>
              </a:lvl1pPr>
              <a:lvl2pPr marL="914400" marR="0" lvl="1"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2pPr>
              <a:lvl3pPr marL="1371600" marR="0" lvl="2"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3pPr>
              <a:lvl4pPr marL="1828800" marR="0" lvl="3"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4pPr>
              <a:lvl5pPr marL="2286000" marR="0" lvl="4"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5pPr>
              <a:lvl6pPr marL="2743200" marR="0" lvl="5"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6pPr>
              <a:lvl7pPr marL="3200400" marR="0" lvl="6"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7pPr>
              <a:lvl8pPr marL="3657600" marR="0" lvl="7"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8pPr>
              <a:lvl9pPr marL="4114800" marR="0" lvl="8"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9pPr>
            </a:lstStyle>
            <a:p>
              <a:pPr>
                <a:lnSpc>
                  <a:spcPct val="100000"/>
                </a:lnSpc>
              </a:pPr>
              <a:r>
                <a:rPr lang="nb-NO" b="1" dirty="0">
                  <a:solidFill>
                    <a:schemeClr val="tx1"/>
                  </a:solidFill>
                  <a:latin typeface="Open Sans" panose="020B0604020202020204" charset="0"/>
                  <a:cs typeface="Open Sans" panose="020B0604020202020204" charset="0"/>
                </a:rPr>
                <a:t>2. Fakta og myter</a:t>
              </a:r>
              <a:r>
                <a:rPr lang="nb-NO" dirty="0">
                  <a:solidFill>
                    <a:schemeClr val="tx1"/>
                  </a:solidFill>
                  <a:latin typeface="Open Sans" panose="020B0604020202020204" charset="0"/>
                  <a:cs typeface="Open Sans" panose="020B0604020202020204" charset="0"/>
                </a:rPr>
                <a:t> </a:t>
              </a:r>
              <a:br>
                <a:rPr lang="nb-NO" dirty="0">
                  <a:solidFill>
                    <a:schemeClr val="tx1"/>
                  </a:solidFill>
                  <a:latin typeface="Open Sans" panose="020B0604020202020204" charset="0"/>
                  <a:cs typeface="Open Sans" panose="020B0604020202020204" charset="0"/>
                </a:rPr>
              </a:br>
              <a:r>
                <a:rPr lang="nb-NO" dirty="0">
                  <a:solidFill>
                    <a:schemeClr val="tx1"/>
                  </a:solidFill>
                  <a:latin typeface="Open Sans" panose="020B0604020202020204" charset="0"/>
                  <a:cs typeface="Open Sans" panose="020B0604020202020204" charset="0"/>
                </a:rPr>
                <a:t>Er årsaker og «nye» problemer fakta eller hypoteser? Er det noe dere vet for sikkert? Dersom problemet eies av en annen part enn dere, kan den parten  bekrefte at dette er riktig?</a:t>
              </a:r>
            </a:p>
            <a:p>
              <a:pPr marL="6350" marR="0" lvl="0" indent="0" algn="l" defTabSz="914400" rtl="0" eaLnBrk="1" fontAlgn="auto" latinLnBrk="0" hangingPunct="1">
                <a:lnSpc>
                  <a:spcPct val="100000"/>
                </a:lnSpc>
                <a:spcBef>
                  <a:spcPts val="0"/>
                </a:spcBef>
                <a:spcAft>
                  <a:spcPts val="0"/>
                </a:spcAft>
                <a:buClr>
                  <a:srgbClr val="5B6670"/>
                </a:buClr>
                <a:buSzPts val="1000"/>
                <a:buFontTx/>
                <a:buNone/>
                <a:tabLst/>
                <a:defRPr/>
              </a:pPr>
              <a:endParaRPr kumimoji="0" lang="nb-NO" sz="1000" b="0" i="0" u="none" strike="noStrike" kern="0" cap="none" spc="0" normalizeH="0" baseline="0" noProof="0" dirty="0">
                <a:ln>
                  <a:noFill/>
                </a:ln>
                <a:solidFill>
                  <a:srgbClr val="042827"/>
                </a:solidFill>
                <a:effectLst/>
                <a:uLnTx/>
                <a:uFillTx/>
                <a:latin typeface="Open Sans" panose="020B0604020202020204" charset="0"/>
                <a:ea typeface="Open Sans" panose="020B0604020202020204" charset="0"/>
                <a:cs typeface="Open Sans" panose="020B0604020202020204" charset="0"/>
                <a:sym typeface="Open Sans"/>
              </a:endParaRPr>
            </a:p>
            <a:p>
              <a:pPr marL="6350" marR="0" lvl="0" indent="0" algn="l" defTabSz="914400" rtl="0" eaLnBrk="1" fontAlgn="auto" latinLnBrk="0" hangingPunct="1">
                <a:lnSpc>
                  <a:spcPct val="100000"/>
                </a:lnSpc>
                <a:spcBef>
                  <a:spcPts val="0"/>
                </a:spcBef>
                <a:spcAft>
                  <a:spcPts val="0"/>
                </a:spcAft>
                <a:buClr>
                  <a:srgbClr val="5B6670"/>
                </a:buClr>
                <a:buSzPts val="1000"/>
                <a:buFontTx/>
                <a:buNone/>
                <a:tabLst/>
                <a:defRPr/>
              </a:pPr>
              <a:endParaRPr kumimoji="0" lang="nb-NO" sz="1000" b="0" i="0" u="none" strike="noStrike" kern="0" cap="none" spc="0" normalizeH="0" baseline="0" noProof="0" dirty="0">
                <a:ln>
                  <a:noFill/>
                </a:ln>
                <a:solidFill>
                  <a:srgbClr val="042827"/>
                </a:solidFill>
                <a:effectLst/>
                <a:uLnTx/>
                <a:uFillTx/>
                <a:latin typeface="Open Sans" panose="020B0604020202020204" charset="0"/>
                <a:ea typeface="Open Sans" panose="020B0604020202020204" charset="0"/>
                <a:cs typeface="Open Sans" panose="020B0604020202020204" charset="0"/>
                <a:sym typeface="Open Sans"/>
              </a:endParaRPr>
            </a:p>
          </p:txBody>
        </p:sp>
      </p:grpSp>
      <p:cxnSp>
        <p:nvCxnSpPr>
          <p:cNvPr id="6" name="Straight Connector 5">
            <a:extLst>
              <a:ext uri="{FF2B5EF4-FFF2-40B4-BE49-F238E27FC236}">
                <a16:creationId xmlns:a16="http://schemas.microsoft.com/office/drawing/2014/main" id="{BC6D19C6-465A-4D14-82B4-EDAB9AF88783}"/>
              </a:ext>
            </a:extLst>
          </p:cNvPr>
          <p:cNvCxnSpPr>
            <a:cxnSpLocks/>
          </p:cNvCxnSpPr>
          <p:nvPr/>
        </p:nvCxnSpPr>
        <p:spPr>
          <a:xfrm>
            <a:off x="594301" y="2677202"/>
            <a:ext cx="2114715" cy="0"/>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E85DD5E-ACA6-4DAB-9F9A-168B472FAA77}"/>
              </a:ext>
            </a:extLst>
          </p:cNvPr>
          <p:cNvCxnSpPr>
            <a:cxnSpLocks/>
          </p:cNvCxnSpPr>
          <p:nvPr/>
        </p:nvCxnSpPr>
        <p:spPr>
          <a:xfrm>
            <a:off x="594301" y="3672919"/>
            <a:ext cx="2114715" cy="0"/>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C9816A66-A1E9-4CBC-99CA-646CBCFC08EC}"/>
              </a:ext>
            </a:extLst>
          </p:cNvPr>
          <p:cNvGrpSpPr/>
          <p:nvPr/>
        </p:nvGrpSpPr>
        <p:grpSpPr>
          <a:xfrm>
            <a:off x="4883203" y="3264822"/>
            <a:ext cx="1729046" cy="1503956"/>
            <a:chOff x="4883203" y="3264822"/>
            <a:chExt cx="1729046" cy="1503956"/>
          </a:xfrm>
        </p:grpSpPr>
        <p:sp>
          <p:nvSpPr>
            <p:cNvPr id="27" name="Rectangle 26">
              <a:extLst>
                <a:ext uri="{FF2B5EF4-FFF2-40B4-BE49-F238E27FC236}">
                  <a16:creationId xmlns:a16="http://schemas.microsoft.com/office/drawing/2014/main" id="{98B3B52A-B10E-4C12-86FD-861ABB60AC62}"/>
                </a:ext>
              </a:extLst>
            </p:cNvPr>
            <p:cNvSpPr/>
            <p:nvPr/>
          </p:nvSpPr>
          <p:spPr>
            <a:xfrm>
              <a:off x="4883203" y="3273942"/>
              <a:ext cx="1729046" cy="1494836"/>
            </a:xfrm>
            <a:prstGeom prst="rect">
              <a:avLst/>
            </a:prstGeom>
            <a:noFill/>
            <a:ln>
              <a:solidFill>
                <a:srgbClr val="2D7C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8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7" name="Text Placeholder 4">
              <a:extLst>
                <a:ext uri="{FF2B5EF4-FFF2-40B4-BE49-F238E27FC236}">
                  <a16:creationId xmlns:a16="http://schemas.microsoft.com/office/drawing/2014/main" id="{08AB18B2-DAB6-477D-AA8E-093FB5146C44}"/>
                </a:ext>
              </a:extLst>
            </p:cNvPr>
            <p:cNvSpPr txBox="1">
              <a:spLocks/>
            </p:cNvSpPr>
            <p:nvPr/>
          </p:nvSpPr>
          <p:spPr>
            <a:xfrm>
              <a:off x="4883203" y="3264822"/>
              <a:ext cx="1729046" cy="113870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6350" marR="0" lvl="0" indent="0" algn="l" rtl="0" eaLnBrk="1" hangingPunct="1">
                <a:lnSpc>
                  <a:spcPct val="115000"/>
                </a:lnSpc>
                <a:spcBef>
                  <a:spcPts val="0"/>
                </a:spcBef>
                <a:spcAft>
                  <a:spcPts val="0"/>
                </a:spcAft>
                <a:buClr>
                  <a:schemeClr val="dk2"/>
                </a:buClr>
                <a:buSzPts val="1000"/>
                <a:buFontTx/>
                <a:buNone/>
                <a:tabLst/>
                <a:defRPr sz="1000" b="0" i="0" u="none" strike="noStrike" cap="none">
                  <a:solidFill>
                    <a:schemeClr val="dk2"/>
                  </a:solidFill>
                  <a:latin typeface="Open Sans"/>
                  <a:ea typeface="Open Sans"/>
                  <a:cs typeface="Open Sans"/>
                  <a:sym typeface="Open Sans"/>
                </a:defRPr>
              </a:lvl1pPr>
              <a:lvl2pPr marL="914400" marR="0" lvl="1"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2pPr>
              <a:lvl3pPr marL="1371600" marR="0" lvl="2"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3pPr>
              <a:lvl4pPr marL="1828800" marR="0" lvl="3"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4pPr>
              <a:lvl5pPr marL="2286000" marR="0" lvl="4"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5pPr>
              <a:lvl6pPr marL="2743200" marR="0" lvl="5"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6pPr>
              <a:lvl7pPr marL="3200400" marR="0" lvl="6"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7pPr>
              <a:lvl8pPr marL="3657600" marR="0" lvl="7"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8pPr>
              <a:lvl9pPr marL="4114800" marR="0" lvl="8"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9pPr>
            </a:lstStyle>
            <a:p>
              <a:pPr>
                <a:lnSpc>
                  <a:spcPct val="100000"/>
                </a:lnSpc>
              </a:pPr>
              <a:r>
                <a:rPr lang="nb-NO" b="1" dirty="0">
                  <a:solidFill>
                    <a:schemeClr val="tx1"/>
                  </a:solidFill>
                  <a:latin typeface="Open Sans" panose="020B0604020202020204" charset="0"/>
                  <a:cs typeface="Open Sans" panose="020B0604020202020204" charset="0"/>
                </a:rPr>
                <a:t>4. Mål </a:t>
              </a:r>
            </a:p>
            <a:p>
              <a:pPr>
                <a:lnSpc>
                  <a:spcPct val="100000"/>
                </a:lnSpc>
              </a:pPr>
              <a:r>
                <a:rPr lang="nb-NO" dirty="0">
                  <a:solidFill>
                    <a:schemeClr val="tx1"/>
                  </a:solidFill>
                  <a:latin typeface="Open Sans" panose="020B0604020202020204" charset="0"/>
                  <a:cs typeface="Open Sans" panose="020B0604020202020204" charset="0"/>
                </a:rPr>
                <a:t>Har dere definert problemets motstykke? Hva skulle dere ønske at det egentlig var?</a:t>
              </a:r>
            </a:p>
            <a:p>
              <a:pPr marL="6350" marR="0" lvl="0" indent="0" algn="l" defTabSz="914400" rtl="0" eaLnBrk="1" fontAlgn="auto" latinLnBrk="0" hangingPunct="1">
                <a:lnSpc>
                  <a:spcPct val="115000"/>
                </a:lnSpc>
                <a:spcBef>
                  <a:spcPts val="0"/>
                </a:spcBef>
                <a:spcAft>
                  <a:spcPts val="0"/>
                </a:spcAft>
                <a:buClr>
                  <a:srgbClr val="5B6670"/>
                </a:buClr>
                <a:buSzPts val="1000"/>
                <a:buFontTx/>
                <a:buNone/>
                <a:tabLst/>
                <a:defRPr/>
              </a:pPr>
              <a:endParaRPr kumimoji="0" lang="nb-NO" sz="1000" b="0" i="0" u="none" strike="noStrike" kern="0" cap="none" spc="0" normalizeH="0" baseline="0" noProof="0" dirty="0">
                <a:ln>
                  <a:noFill/>
                </a:ln>
                <a:solidFill>
                  <a:srgbClr val="042827"/>
                </a:solidFill>
                <a:effectLst/>
                <a:uLnTx/>
                <a:uFillTx/>
                <a:latin typeface="Open Sans" panose="020B0604020202020204" charset="0"/>
                <a:ea typeface="Open Sans" panose="020B0604020202020204" charset="0"/>
                <a:cs typeface="Open Sans" panose="020B0604020202020204" charset="0"/>
                <a:sym typeface="Open Sans"/>
              </a:endParaRPr>
            </a:p>
            <a:p>
              <a:pPr marL="6350" marR="0" lvl="0" indent="0" algn="l" defTabSz="914400" rtl="0" eaLnBrk="1" fontAlgn="auto" latinLnBrk="0" hangingPunct="1">
                <a:lnSpc>
                  <a:spcPct val="115000"/>
                </a:lnSpc>
                <a:spcBef>
                  <a:spcPts val="0"/>
                </a:spcBef>
                <a:spcAft>
                  <a:spcPts val="0"/>
                </a:spcAft>
                <a:buClr>
                  <a:srgbClr val="5B6670"/>
                </a:buClr>
                <a:buSzPts val="1000"/>
                <a:buFontTx/>
                <a:buNone/>
                <a:tabLst/>
                <a:defRPr/>
              </a:pPr>
              <a:endParaRPr kumimoji="0" lang="nb-NO" sz="1000" b="0" i="0" u="none" strike="noStrike" kern="0" cap="none" spc="0" normalizeH="0" baseline="0" noProof="0" dirty="0">
                <a:ln>
                  <a:noFill/>
                </a:ln>
                <a:solidFill>
                  <a:srgbClr val="042827"/>
                </a:solidFill>
                <a:effectLst/>
                <a:uLnTx/>
                <a:uFillTx/>
                <a:latin typeface="Open Sans" panose="020B0604020202020204" charset="0"/>
                <a:ea typeface="Open Sans" panose="020B0604020202020204" charset="0"/>
                <a:cs typeface="Open Sans" panose="020B0604020202020204" charset="0"/>
                <a:sym typeface="Open Sans"/>
              </a:endParaRPr>
            </a:p>
          </p:txBody>
        </p:sp>
      </p:grpSp>
      <p:sp>
        <p:nvSpPr>
          <p:cNvPr id="3" name="Title 2">
            <a:extLst>
              <a:ext uri="{FF2B5EF4-FFF2-40B4-BE49-F238E27FC236}">
                <a16:creationId xmlns:a16="http://schemas.microsoft.com/office/drawing/2014/main" id="{370AF8CE-3E11-445C-A951-69524E1E5205}"/>
              </a:ext>
            </a:extLst>
          </p:cNvPr>
          <p:cNvSpPr>
            <a:spLocks noGrp="1"/>
          </p:cNvSpPr>
          <p:nvPr>
            <p:ph type="title"/>
          </p:nvPr>
        </p:nvSpPr>
        <p:spPr/>
        <p:txBody>
          <a:bodyPr>
            <a:normAutofit fontScale="90000"/>
          </a:bodyPr>
          <a:lstStyle/>
          <a:p>
            <a:r>
              <a:rPr lang="nb-NO"/>
              <a:t>Oppgave 2: Gjennomføring – Definere rett problem</a:t>
            </a:r>
          </a:p>
        </p:txBody>
      </p:sp>
    </p:spTree>
    <p:extLst>
      <p:ext uri="{BB962C8B-B14F-4D97-AF65-F5344CB8AC3E}">
        <p14:creationId xmlns:p14="http://schemas.microsoft.com/office/powerpoint/2010/main" val="1044319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D4701-2C93-45D6-9B09-D49CA45B9092}"/>
              </a:ext>
            </a:extLst>
          </p:cNvPr>
          <p:cNvSpPr>
            <a:spLocks noGrp="1"/>
          </p:cNvSpPr>
          <p:nvPr>
            <p:ph type="title"/>
          </p:nvPr>
        </p:nvSpPr>
        <p:spPr>
          <a:xfrm>
            <a:off x="112345" y="218667"/>
            <a:ext cx="8075100" cy="574800"/>
          </a:xfrm>
        </p:spPr>
        <p:txBody>
          <a:bodyPr>
            <a:noAutofit/>
          </a:bodyPr>
          <a:lstStyle/>
          <a:p>
            <a:r>
              <a:rPr lang="nb-NO"/>
              <a:t>Oppgave: Skjema for utfylling av rotårsaksanalyse</a:t>
            </a:r>
          </a:p>
        </p:txBody>
      </p:sp>
      <p:graphicFrame>
        <p:nvGraphicFramePr>
          <p:cNvPr id="4" name="Content Placeholder 3">
            <a:extLst>
              <a:ext uri="{FF2B5EF4-FFF2-40B4-BE49-F238E27FC236}">
                <a16:creationId xmlns:a16="http://schemas.microsoft.com/office/drawing/2014/main" id="{F0F6D75A-A1D7-468E-939A-2F33222260CA}"/>
              </a:ext>
            </a:extLst>
          </p:cNvPr>
          <p:cNvGraphicFramePr>
            <a:graphicFrameLocks noGrp="1"/>
          </p:cNvGraphicFramePr>
          <p:nvPr>
            <p:ph idx="4294967295"/>
          </p:nvPr>
        </p:nvGraphicFramePr>
        <p:xfrm>
          <a:off x="1257300" y="1370013"/>
          <a:ext cx="7886700" cy="32623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6D6C8DCE-DAB2-475B-8D9E-2AA4C32C0F37}"/>
              </a:ext>
            </a:extLst>
          </p:cNvPr>
          <p:cNvSpPr txBox="1"/>
          <p:nvPr/>
        </p:nvSpPr>
        <p:spPr>
          <a:xfrm>
            <a:off x="1202592" y="1145713"/>
            <a:ext cx="5214938" cy="300082"/>
          </a:xfrm>
          <a:prstGeom prst="rect">
            <a:avLst/>
          </a:prstGeom>
          <a:noFill/>
        </p:spPr>
        <p:txBody>
          <a:bodyPr wrap="square" rtlCol="0">
            <a:spAutoFit/>
          </a:bodyPr>
          <a:lstStyle/>
          <a:p>
            <a:pPr defTabSz="685800">
              <a:buClrTx/>
              <a:defRPr/>
            </a:pPr>
            <a:r>
              <a:rPr lang="nb-NO" sz="1350" kern="1200">
                <a:solidFill>
                  <a:srgbClr val="045861"/>
                </a:solidFill>
                <a:latin typeface="Calibri" panose="020F0502020204030204"/>
                <a:ea typeface="+mn-ea"/>
                <a:cs typeface="+mn-cs"/>
              </a:rPr>
              <a:t>Hovedproblem: Fyll inn her……</a:t>
            </a:r>
          </a:p>
        </p:txBody>
      </p:sp>
      <p:grpSp>
        <p:nvGrpSpPr>
          <p:cNvPr id="8" name="Group 7">
            <a:extLst>
              <a:ext uri="{FF2B5EF4-FFF2-40B4-BE49-F238E27FC236}">
                <a16:creationId xmlns:a16="http://schemas.microsoft.com/office/drawing/2014/main" id="{C33F765D-592E-4EF0-A5A8-73AB59A7BE17}"/>
              </a:ext>
            </a:extLst>
          </p:cNvPr>
          <p:cNvGrpSpPr/>
          <p:nvPr/>
        </p:nvGrpSpPr>
        <p:grpSpPr>
          <a:xfrm>
            <a:off x="0" y="1369219"/>
            <a:ext cx="468967" cy="3263504"/>
            <a:chOff x="0" y="0"/>
            <a:chExt cx="833718" cy="6858000"/>
          </a:xfrm>
          <a:solidFill>
            <a:schemeClr val="accent2"/>
          </a:solidFill>
        </p:grpSpPr>
        <p:sp>
          <p:nvSpPr>
            <p:cNvPr id="12" name="Rectangle 11">
              <a:extLst>
                <a:ext uri="{FF2B5EF4-FFF2-40B4-BE49-F238E27FC236}">
                  <a16:creationId xmlns:a16="http://schemas.microsoft.com/office/drawing/2014/main" id="{1A1D3546-A1F0-4047-B71E-6C77611C4F59}"/>
                </a:ext>
              </a:extLst>
            </p:cNvPr>
            <p:cNvSpPr/>
            <p:nvPr/>
          </p:nvSpPr>
          <p:spPr>
            <a:xfrm>
              <a:off x="0" y="0"/>
              <a:ext cx="833718"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nb-NO" sz="1013" b="0" i="0" u="none" strike="noStrike" kern="1200" cap="none" spc="0" normalizeH="0" baseline="0" noProof="0">
                <a:ln>
                  <a:noFill/>
                </a:ln>
                <a:solidFill>
                  <a:srgbClr val="FFFFFF"/>
                </a:solidFill>
                <a:effectLst/>
                <a:uLnTx/>
                <a:uFillTx/>
                <a:latin typeface="Calibri" panose="020F0502020204030204"/>
                <a:ea typeface="+mn-ea"/>
                <a:cs typeface="+mn-cs"/>
                <a:sym typeface="Arial"/>
              </a:endParaRPr>
            </a:p>
          </p:txBody>
        </p:sp>
        <p:sp>
          <p:nvSpPr>
            <p:cNvPr id="13" name="TextBox 12">
              <a:extLst>
                <a:ext uri="{FF2B5EF4-FFF2-40B4-BE49-F238E27FC236}">
                  <a16:creationId xmlns:a16="http://schemas.microsoft.com/office/drawing/2014/main" id="{654496E9-599B-4C0D-928C-CAE62D279066}"/>
                </a:ext>
              </a:extLst>
            </p:cNvPr>
            <p:cNvSpPr txBox="1"/>
            <p:nvPr/>
          </p:nvSpPr>
          <p:spPr>
            <a:xfrm rot="16200000">
              <a:off x="-1621509" y="2065912"/>
              <a:ext cx="4030439" cy="718145"/>
            </a:xfrm>
            <a:prstGeom prst="rect">
              <a:avLst/>
            </a:prstGeom>
            <a:grpFill/>
            <a:ln>
              <a:noFill/>
            </a:ln>
          </p:spPr>
          <p:txBody>
            <a:bodyPr wrap="square" rtlCol="0">
              <a:spAutoFit/>
            </a:bodyPr>
            <a:lstStyle/>
            <a:p>
              <a:pPr marL="0" marR="0" lvl="0" indent="0" algn="l" defTabSz="514350" rtl="0" eaLnBrk="1" fontAlgn="auto" latinLnBrk="0" hangingPunct="1">
                <a:lnSpc>
                  <a:spcPct val="100000"/>
                </a:lnSpc>
                <a:spcBef>
                  <a:spcPts val="0"/>
                </a:spcBef>
                <a:spcAft>
                  <a:spcPts val="0"/>
                </a:spcAft>
                <a:buClrTx/>
                <a:buSzTx/>
                <a:buFont typeface="Arial"/>
                <a:buNone/>
                <a:tabLst/>
                <a:defRPr/>
              </a:pPr>
              <a:r>
                <a:rPr kumimoji="0" lang="nb-NO" sz="2025" b="0" i="0" u="none" strike="noStrike" kern="1200" cap="none" spc="0" normalizeH="0" baseline="0" noProof="0">
                  <a:ln>
                    <a:noFill/>
                  </a:ln>
                  <a:solidFill>
                    <a:srgbClr val="FFFFFF"/>
                  </a:solidFill>
                  <a:effectLst/>
                  <a:uLnTx/>
                  <a:uFillTx/>
                  <a:latin typeface="Calibri" panose="020F0502020204030204"/>
                  <a:ea typeface="+mn-ea"/>
                  <a:cs typeface="Arial"/>
                  <a:sym typeface="Arial"/>
                </a:rPr>
                <a:t>NOTAT</a:t>
              </a:r>
              <a:r>
                <a:rPr kumimoji="0" lang="nb-NO" sz="2025" b="1" i="0" u="none" strike="noStrike" kern="1200" cap="none" spc="0" normalizeH="0" baseline="0" noProof="0">
                  <a:ln>
                    <a:noFill/>
                  </a:ln>
                  <a:solidFill>
                    <a:srgbClr val="FFFFFF"/>
                  </a:solidFill>
                  <a:effectLst/>
                  <a:uLnTx/>
                  <a:uFillTx/>
                  <a:latin typeface="Calibri" panose="020F0502020204030204"/>
                  <a:ea typeface="+mn-ea"/>
                  <a:cs typeface="Arial"/>
                  <a:sym typeface="Arial"/>
                </a:rPr>
                <a:t>A</a:t>
              </a:r>
              <a:r>
                <a:rPr kumimoji="0" lang="nb-NO" sz="2025" b="0" i="0" u="none" strike="noStrike" kern="1200" cap="none" spc="0" normalizeH="0" baseline="0" noProof="0">
                  <a:ln>
                    <a:noFill/>
                  </a:ln>
                  <a:solidFill>
                    <a:srgbClr val="FFFFFF"/>
                  </a:solidFill>
                  <a:effectLst/>
                  <a:uLnTx/>
                  <a:uFillTx/>
                  <a:latin typeface="Calibri" panose="020F0502020204030204"/>
                  <a:ea typeface="+mn-ea"/>
                  <a:cs typeface="Arial"/>
                  <a:sym typeface="Arial"/>
                </a:rPr>
                <a:t>RK</a:t>
              </a:r>
            </a:p>
          </p:txBody>
        </p:sp>
      </p:grpSp>
      <p:sp>
        <p:nvSpPr>
          <p:cNvPr id="6" name="Rectangle 5">
            <a:extLst>
              <a:ext uri="{FF2B5EF4-FFF2-40B4-BE49-F238E27FC236}">
                <a16:creationId xmlns:a16="http://schemas.microsoft.com/office/drawing/2014/main" id="{A4E2BCA6-F006-47F1-B819-35B53A773D1B}"/>
              </a:ext>
            </a:extLst>
          </p:cNvPr>
          <p:cNvSpPr/>
          <p:nvPr/>
        </p:nvSpPr>
        <p:spPr>
          <a:xfrm>
            <a:off x="4376615" y="922215"/>
            <a:ext cx="625231" cy="195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9467928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2212247-F711-5D45-897D-F79818030F7C}"/>
              </a:ext>
            </a:extLst>
          </p:cNvPr>
          <p:cNvSpPr>
            <a:spLocks noGrp="1"/>
          </p:cNvSpPr>
          <p:nvPr>
            <p:ph type="ctrTitle"/>
          </p:nvPr>
        </p:nvSpPr>
        <p:spPr>
          <a:xfrm>
            <a:off x="590550" y="820775"/>
            <a:ext cx="7221450" cy="2052600"/>
          </a:xfrm>
        </p:spPr>
        <p:txBody>
          <a:bodyPr>
            <a:noAutofit/>
          </a:bodyPr>
          <a:lstStyle/>
          <a:p>
            <a:r>
              <a:rPr lang="nb-NO" sz="4800" dirty="0"/>
              <a:t>Opplæring hjelpere  </a:t>
            </a:r>
            <a:br>
              <a:rPr lang="nb-NO" sz="4800" dirty="0"/>
            </a:br>
            <a:r>
              <a:rPr lang="nb-NO" sz="4800" dirty="0"/>
              <a:t>“Rolleforståelse og partssamarbeid”</a:t>
            </a:r>
            <a:endParaRPr lang="nb-NO" sz="4400" dirty="0"/>
          </a:p>
        </p:txBody>
      </p:sp>
      <p:sp>
        <p:nvSpPr>
          <p:cNvPr id="3" name="Undertittel 2">
            <a:extLst>
              <a:ext uri="{FF2B5EF4-FFF2-40B4-BE49-F238E27FC236}">
                <a16:creationId xmlns:a16="http://schemas.microsoft.com/office/drawing/2014/main" id="{E5A39096-65F2-9C4D-BFCD-51678380CE9A}"/>
              </a:ext>
            </a:extLst>
          </p:cNvPr>
          <p:cNvSpPr>
            <a:spLocks noGrp="1"/>
          </p:cNvSpPr>
          <p:nvPr>
            <p:ph type="subTitle" idx="1"/>
          </p:nvPr>
        </p:nvSpPr>
        <p:spPr/>
        <p:txBody>
          <a:bodyPr>
            <a:normAutofit/>
          </a:bodyPr>
          <a:lstStyle/>
          <a:p>
            <a:pPr marL="800100" indent="-787400">
              <a:buSzPts val="600"/>
            </a:pPr>
            <a:r>
              <a:rPr lang="nb-NO" b="1" dirty="0"/>
              <a:t>Erfaringsdeling og gjennomgang av modul 3 og 4 </a:t>
            </a:r>
            <a:endParaRPr lang="nb-NO" b="1"/>
          </a:p>
          <a:p>
            <a:pPr marL="800100" lvl="0" indent="-787400">
              <a:buSzPts val="600"/>
            </a:pPr>
            <a:endParaRPr lang="nb-NO" b="1"/>
          </a:p>
        </p:txBody>
      </p:sp>
    </p:spTree>
    <p:extLst>
      <p:ext uri="{BB962C8B-B14F-4D97-AF65-F5344CB8AC3E}">
        <p14:creationId xmlns:p14="http://schemas.microsoft.com/office/powerpoint/2010/main" val="35982451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924A599-E119-48C9-AA96-082311AA8A77}"/>
              </a:ext>
            </a:extLst>
          </p:cNvPr>
          <p:cNvSpPr>
            <a:spLocks noGrp="1"/>
          </p:cNvSpPr>
          <p:nvPr>
            <p:ph sz="quarter" idx="10"/>
          </p:nvPr>
        </p:nvSpPr>
        <p:spPr>
          <a:xfrm>
            <a:off x="211540" y="216001"/>
            <a:ext cx="4178515" cy="4924425"/>
          </a:xfrm>
        </p:spPr>
        <p:txBody>
          <a:bodyPr>
            <a:normAutofit fontScale="92500" lnSpcReduction="20000"/>
          </a:bodyPr>
          <a:lstStyle/>
          <a:p>
            <a:pPr marL="114300" indent="0">
              <a:buNone/>
            </a:pPr>
            <a:r>
              <a:rPr lang="nb-NO" sz="1000" b="1"/>
              <a:t>EKSEMPEL</a:t>
            </a:r>
            <a:r>
              <a:rPr lang="nb-NO" sz="1000"/>
              <a:t> </a:t>
            </a:r>
          </a:p>
          <a:p>
            <a:pPr marL="114300" indent="0">
              <a:buNone/>
            </a:pPr>
            <a:r>
              <a:rPr lang="nb-NO" sz="1000"/>
              <a:t>Problem:</a:t>
            </a:r>
            <a:r>
              <a:rPr lang="nb-NO" sz="1000" b="0"/>
              <a:t> En poliklinikk ønsker å øke andelen av </a:t>
            </a:r>
          </a:p>
          <a:p>
            <a:pPr marL="114300" indent="0">
              <a:buNone/>
            </a:pPr>
            <a:r>
              <a:rPr lang="nb-NO" sz="1000" b="0"/>
              <a:t>pasienter som blir satt rett på time til ny kontroll mens </a:t>
            </a:r>
          </a:p>
          <a:p>
            <a:pPr marL="114300" indent="0">
              <a:buNone/>
            </a:pPr>
            <a:r>
              <a:rPr lang="nb-NO" sz="1000" b="0"/>
              <a:t>de er på sykehuset. Problemet er at de får ikke dette til </a:t>
            </a:r>
          </a:p>
          <a:p>
            <a:pPr marL="114300" indent="0">
              <a:buNone/>
            </a:pPr>
            <a:r>
              <a:rPr lang="nb-NO" sz="1000" b="0"/>
              <a:t>i praksis.</a:t>
            </a:r>
          </a:p>
          <a:p>
            <a:pPr marL="114300" indent="0">
              <a:buNone/>
            </a:pPr>
            <a:endParaRPr lang="nb-NO" sz="1000" b="0"/>
          </a:p>
          <a:p>
            <a:pPr marL="114300" indent="0">
              <a:buNone/>
            </a:pPr>
            <a:r>
              <a:rPr lang="nb-NO" sz="1000" b="1"/>
              <a:t>1. Hvorfor </a:t>
            </a:r>
            <a:r>
              <a:rPr lang="nb-NO" sz="1000" b="0"/>
              <a:t>klarer vi ikke å sette pasientene rett på time </a:t>
            </a:r>
          </a:p>
          <a:p>
            <a:pPr marL="114300" indent="0">
              <a:buNone/>
            </a:pPr>
            <a:r>
              <a:rPr lang="nb-NO" sz="1000" b="0"/>
              <a:t>til ny kontroll? </a:t>
            </a:r>
          </a:p>
          <a:p>
            <a:pPr marL="114300" indent="0">
              <a:buNone/>
            </a:pPr>
            <a:r>
              <a:rPr lang="nb-NO" sz="1000"/>
              <a:t>Årsak 1:</a:t>
            </a:r>
            <a:r>
              <a:rPr lang="nb-NO" sz="1000" b="0"/>
              <a:t> Noen pasienter ønsker ikke å bli satt rett på </a:t>
            </a:r>
          </a:p>
          <a:p>
            <a:pPr marL="114300" indent="0">
              <a:buNone/>
            </a:pPr>
            <a:r>
              <a:rPr lang="nb-NO" sz="1000" b="0"/>
              <a:t>time av forskjellige grunner, </a:t>
            </a:r>
          </a:p>
          <a:p>
            <a:pPr marL="114300" indent="0">
              <a:buNone/>
            </a:pPr>
            <a:r>
              <a:rPr lang="nb-NO" sz="1000" b="1"/>
              <a:t>Årsak 2:</a:t>
            </a:r>
            <a:r>
              <a:rPr lang="nb-NO" sz="1000"/>
              <a:t> Personalet har </a:t>
            </a:r>
            <a:r>
              <a:rPr lang="nb-NO" sz="1000" b="0"/>
              <a:t>ikke tid til å finne ledig time. </a:t>
            </a:r>
          </a:p>
          <a:p>
            <a:pPr marL="114300" indent="0">
              <a:buNone/>
            </a:pPr>
            <a:endParaRPr lang="nb-NO" sz="1000" b="0"/>
          </a:p>
          <a:p>
            <a:pPr marL="114300" indent="0">
              <a:buNone/>
            </a:pPr>
            <a:r>
              <a:rPr lang="nb-NO" sz="1000" b="1"/>
              <a:t>2. Hvorfor </a:t>
            </a:r>
            <a:r>
              <a:rPr lang="nb-NO" sz="1000"/>
              <a:t>har ikke </a:t>
            </a:r>
            <a:r>
              <a:rPr lang="nb-NO" sz="1000" b="0"/>
              <a:t>personalet tid? </a:t>
            </a:r>
          </a:p>
          <a:p>
            <a:pPr marL="114300" indent="0">
              <a:buNone/>
            </a:pPr>
            <a:r>
              <a:rPr lang="nb-NO" sz="1000"/>
              <a:t>Det kan være flere årsaker til dette, men vi har valgt å følge denne -</a:t>
            </a:r>
          </a:p>
          <a:p>
            <a:pPr marL="114300" indent="0">
              <a:buNone/>
            </a:pPr>
            <a:r>
              <a:rPr lang="nb-NO" sz="1000"/>
              <a:t>Årsak:</a:t>
            </a:r>
            <a:r>
              <a:rPr lang="nb-NO" sz="1000" b="0"/>
              <a:t> Vi følger ikke rutinen som er laget for dette. </a:t>
            </a:r>
          </a:p>
          <a:p>
            <a:pPr marL="114300" indent="0">
              <a:buNone/>
            </a:pPr>
            <a:endParaRPr lang="nb-NO" sz="1000" b="0"/>
          </a:p>
          <a:p>
            <a:pPr marL="114300" indent="0">
              <a:buNone/>
            </a:pPr>
            <a:r>
              <a:rPr lang="nb-NO" sz="1000" b="1"/>
              <a:t>3. Hvorfor </a:t>
            </a:r>
            <a:r>
              <a:rPr lang="nb-NO" sz="1000" b="0"/>
              <a:t>følges ikke rutinen? </a:t>
            </a:r>
          </a:p>
          <a:p>
            <a:pPr marL="114300" indent="0">
              <a:buNone/>
            </a:pPr>
            <a:r>
              <a:rPr lang="nb-NO" sz="1000"/>
              <a:t>Årsak:</a:t>
            </a:r>
            <a:r>
              <a:rPr lang="nb-NO" sz="1000" b="0"/>
              <a:t> Vi stoler ikke på legens ukeplaner.</a:t>
            </a:r>
          </a:p>
          <a:p>
            <a:pPr marL="114300" indent="0">
              <a:buNone/>
            </a:pPr>
            <a:endParaRPr lang="nb-NO" sz="1000" b="0"/>
          </a:p>
          <a:p>
            <a:pPr marL="114300" indent="0">
              <a:buNone/>
            </a:pPr>
            <a:r>
              <a:rPr lang="nb-NO" sz="1000" b="1"/>
              <a:t>4. Hvorfor </a:t>
            </a:r>
            <a:r>
              <a:rPr lang="nb-NO" sz="1000" b="0"/>
              <a:t>stoler ikke de ansatte på legens ukeplan? </a:t>
            </a:r>
          </a:p>
          <a:p>
            <a:pPr marL="114300" indent="0">
              <a:buNone/>
            </a:pPr>
            <a:r>
              <a:rPr lang="nb-NO" sz="1000"/>
              <a:t>Årsak:</a:t>
            </a:r>
            <a:r>
              <a:rPr lang="nb-NO" sz="1000" b="0"/>
              <a:t> Fordi vi opplever gang på gang at det er </a:t>
            </a:r>
          </a:p>
          <a:p>
            <a:pPr marL="114300" indent="0">
              <a:buNone/>
            </a:pPr>
            <a:r>
              <a:rPr lang="nb-NO" sz="1000" b="0"/>
              <a:t>feilregistreringer i ukeplanene til legene. </a:t>
            </a:r>
          </a:p>
          <a:p>
            <a:pPr marL="114300" indent="0">
              <a:buNone/>
            </a:pPr>
            <a:endParaRPr lang="nb-NO" sz="1000" b="0"/>
          </a:p>
          <a:p>
            <a:pPr marL="114300" indent="0">
              <a:buNone/>
            </a:pPr>
            <a:r>
              <a:rPr lang="nb-NO" sz="1000" b="1"/>
              <a:t>5. Hvorfor </a:t>
            </a:r>
            <a:r>
              <a:rPr lang="nb-NO" sz="1000" b="0"/>
              <a:t>er det gang på gang feilregistrering i </a:t>
            </a:r>
          </a:p>
          <a:p>
            <a:pPr marL="114300" indent="0">
              <a:buNone/>
            </a:pPr>
            <a:r>
              <a:rPr lang="nb-NO" sz="1000" b="0"/>
              <a:t>ukeplanene? </a:t>
            </a:r>
          </a:p>
          <a:p>
            <a:pPr marL="114300" indent="0">
              <a:buNone/>
            </a:pPr>
            <a:r>
              <a:rPr lang="nb-NO" sz="1000"/>
              <a:t>Årsak:</a:t>
            </a:r>
            <a:r>
              <a:rPr lang="nb-NO" sz="1000" b="0"/>
              <a:t> Fordi legene </a:t>
            </a:r>
            <a:r>
              <a:rPr lang="nb-NO" sz="1000"/>
              <a:t>ikke har fått </a:t>
            </a:r>
            <a:r>
              <a:rPr lang="nb-NO" sz="1000" b="0"/>
              <a:t>opplæring i hvordan de </a:t>
            </a:r>
          </a:p>
          <a:p>
            <a:pPr marL="114300" indent="0">
              <a:buNone/>
            </a:pPr>
            <a:r>
              <a:rPr lang="nb-NO" sz="1000" b="0"/>
              <a:t>skal registrere riktig i det elektroniske journalsystemet. </a:t>
            </a:r>
          </a:p>
          <a:p>
            <a:pPr marL="114300" indent="0">
              <a:buNone/>
            </a:pPr>
            <a:endParaRPr lang="nb-NO" sz="1000" b="0"/>
          </a:p>
          <a:p>
            <a:pPr marL="114300" indent="0">
              <a:buNone/>
            </a:pPr>
            <a:r>
              <a:rPr lang="nb-NO" sz="1000" b="1"/>
              <a:t>Rotårsaken er </a:t>
            </a:r>
            <a:r>
              <a:rPr lang="nb-NO" sz="1000" b="0"/>
              <a:t>altså manglende opplæring i det </a:t>
            </a:r>
          </a:p>
          <a:p>
            <a:pPr marL="114300" indent="0">
              <a:buNone/>
            </a:pPr>
            <a:r>
              <a:rPr lang="nb-NO" sz="1000" b="0"/>
              <a:t>elektroniske journalsystemet. Dersom vi ønsker å løse </a:t>
            </a:r>
          </a:p>
          <a:p>
            <a:pPr marL="114300" indent="0">
              <a:buNone/>
            </a:pPr>
            <a:r>
              <a:rPr lang="nb-NO" sz="1000" b="0"/>
              <a:t>utfordringen med at pasienter ikke settes rett på time </a:t>
            </a:r>
          </a:p>
          <a:p>
            <a:pPr marL="114300" indent="0">
              <a:buNone/>
            </a:pPr>
            <a:r>
              <a:rPr lang="nb-NO" sz="1000" b="0"/>
              <a:t>bør vi altså fokusere på systematisk opplæring i det </a:t>
            </a:r>
          </a:p>
          <a:p>
            <a:pPr marL="114300" indent="0">
              <a:buNone/>
            </a:pPr>
            <a:r>
              <a:rPr lang="nb-NO" sz="1000" b="0"/>
              <a:t>elektroniske journalsystemet. </a:t>
            </a:r>
            <a:endParaRPr lang="nb-NO" sz="100" b="0">
              <a:latin typeface="Arial Nova" panose="020B0504020202020204" pitchFamily="34" charset="0"/>
            </a:endParaRPr>
          </a:p>
        </p:txBody>
      </p:sp>
      <p:sp>
        <p:nvSpPr>
          <p:cNvPr id="5" name="Oval 4">
            <a:extLst>
              <a:ext uri="{FF2B5EF4-FFF2-40B4-BE49-F238E27FC236}">
                <a16:creationId xmlns:a16="http://schemas.microsoft.com/office/drawing/2014/main" id="{E4C74BF2-5496-443B-AA82-E21E573F90CD}"/>
              </a:ext>
            </a:extLst>
          </p:cNvPr>
          <p:cNvSpPr/>
          <p:nvPr/>
        </p:nvSpPr>
        <p:spPr>
          <a:xfrm>
            <a:off x="5536165" y="1127529"/>
            <a:ext cx="503854" cy="485192"/>
          </a:xfrm>
          <a:prstGeom prst="ellipse">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Oval 5">
            <a:extLst>
              <a:ext uri="{FF2B5EF4-FFF2-40B4-BE49-F238E27FC236}">
                <a16:creationId xmlns:a16="http://schemas.microsoft.com/office/drawing/2014/main" id="{7C869DED-C850-427C-BB42-4A2BBC60D554}"/>
              </a:ext>
            </a:extLst>
          </p:cNvPr>
          <p:cNvSpPr/>
          <p:nvPr/>
        </p:nvSpPr>
        <p:spPr>
          <a:xfrm>
            <a:off x="7302760" y="1127529"/>
            <a:ext cx="503854" cy="485192"/>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Oval 6">
            <a:extLst>
              <a:ext uri="{FF2B5EF4-FFF2-40B4-BE49-F238E27FC236}">
                <a16:creationId xmlns:a16="http://schemas.microsoft.com/office/drawing/2014/main" id="{AFC9C5D0-73B9-4DCA-9188-4B71ADA017AB}"/>
              </a:ext>
            </a:extLst>
          </p:cNvPr>
          <p:cNvSpPr/>
          <p:nvPr/>
        </p:nvSpPr>
        <p:spPr>
          <a:xfrm>
            <a:off x="6419462" y="343753"/>
            <a:ext cx="503854" cy="485192"/>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1"/>
          </a:p>
        </p:txBody>
      </p:sp>
      <p:sp>
        <p:nvSpPr>
          <p:cNvPr id="8" name="Oval 7">
            <a:extLst>
              <a:ext uri="{FF2B5EF4-FFF2-40B4-BE49-F238E27FC236}">
                <a16:creationId xmlns:a16="http://schemas.microsoft.com/office/drawing/2014/main" id="{7037737E-67C8-44B4-AD63-29DBA99DF979}"/>
              </a:ext>
            </a:extLst>
          </p:cNvPr>
          <p:cNvSpPr/>
          <p:nvPr/>
        </p:nvSpPr>
        <p:spPr>
          <a:xfrm>
            <a:off x="6587414" y="1951733"/>
            <a:ext cx="503854" cy="485192"/>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Oval 8">
            <a:extLst>
              <a:ext uri="{FF2B5EF4-FFF2-40B4-BE49-F238E27FC236}">
                <a16:creationId xmlns:a16="http://schemas.microsoft.com/office/drawing/2014/main" id="{B42D65AB-86EA-4317-8E62-B844976974A1}"/>
              </a:ext>
            </a:extLst>
          </p:cNvPr>
          <p:cNvSpPr/>
          <p:nvPr/>
        </p:nvSpPr>
        <p:spPr>
          <a:xfrm>
            <a:off x="5900057" y="2674307"/>
            <a:ext cx="503854" cy="485192"/>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Oval 9">
            <a:extLst>
              <a:ext uri="{FF2B5EF4-FFF2-40B4-BE49-F238E27FC236}">
                <a16:creationId xmlns:a16="http://schemas.microsoft.com/office/drawing/2014/main" id="{EF9C22C2-169B-47F9-B1C5-D08810050D1C}"/>
              </a:ext>
            </a:extLst>
          </p:cNvPr>
          <p:cNvSpPr/>
          <p:nvPr/>
        </p:nvSpPr>
        <p:spPr>
          <a:xfrm>
            <a:off x="5284238" y="3453962"/>
            <a:ext cx="503854" cy="485192"/>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Oval 10">
            <a:extLst>
              <a:ext uri="{FF2B5EF4-FFF2-40B4-BE49-F238E27FC236}">
                <a16:creationId xmlns:a16="http://schemas.microsoft.com/office/drawing/2014/main" id="{E40158D5-6F4F-49D3-BD8E-639009BBF660}"/>
              </a:ext>
            </a:extLst>
          </p:cNvPr>
          <p:cNvSpPr/>
          <p:nvPr/>
        </p:nvSpPr>
        <p:spPr>
          <a:xfrm>
            <a:off x="4572000" y="4228402"/>
            <a:ext cx="503854" cy="485192"/>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12" name="Straight Arrow Connector 11">
            <a:extLst>
              <a:ext uri="{FF2B5EF4-FFF2-40B4-BE49-F238E27FC236}">
                <a16:creationId xmlns:a16="http://schemas.microsoft.com/office/drawing/2014/main" id="{F713C815-B128-4EF1-B683-B6A7FFEE65D2}"/>
              </a:ext>
            </a:extLst>
          </p:cNvPr>
          <p:cNvCxnSpPr/>
          <p:nvPr/>
        </p:nvCxnSpPr>
        <p:spPr>
          <a:xfrm>
            <a:off x="6923316" y="828945"/>
            <a:ext cx="311020" cy="2985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7C60F603-D913-46E0-AC37-AC26B291C24E}"/>
              </a:ext>
            </a:extLst>
          </p:cNvPr>
          <p:cNvCxnSpPr/>
          <p:nvPr/>
        </p:nvCxnSpPr>
        <p:spPr>
          <a:xfrm>
            <a:off x="7896810" y="1653149"/>
            <a:ext cx="311020" cy="298584"/>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237F3D5D-8101-4E7A-A1F3-EAD7EB416633}"/>
              </a:ext>
            </a:extLst>
          </p:cNvPr>
          <p:cNvSpPr/>
          <p:nvPr/>
        </p:nvSpPr>
        <p:spPr>
          <a:xfrm>
            <a:off x="8207830" y="1973503"/>
            <a:ext cx="503854" cy="485192"/>
          </a:xfrm>
          <a:prstGeom prst="ellipse">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TextBox 14">
            <a:extLst>
              <a:ext uri="{FF2B5EF4-FFF2-40B4-BE49-F238E27FC236}">
                <a16:creationId xmlns:a16="http://schemas.microsoft.com/office/drawing/2014/main" id="{975F766C-45DD-421A-818E-598B072B66EA}"/>
              </a:ext>
            </a:extLst>
          </p:cNvPr>
          <p:cNvSpPr txBox="1"/>
          <p:nvPr/>
        </p:nvSpPr>
        <p:spPr>
          <a:xfrm>
            <a:off x="7131699" y="676370"/>
            <a:ext cx="905069" cy="261610"/>
          </a:xfrm>
          <a:prstGeom prst="rect">
            <a:avLst/>
          </a:prstGeom>
          <a:noFill/>
        </p:spPr>
        <p:txBody>
          <a:bodyPr wrap="square" rtlCol="0">
            <a:spAutoFit/>
          </a:bodyPr>
          <a:lstStyle/>
          <a:p>
            <a:r>
              <a:rPr lang="nb-NO" sz="1100" b="1">
                <a:solidFill>
                  <a:schemeClr val="accent1"/>
                </a:solidFill>
              </a:rPr>
              <a:t>HVORFOR</a:t>
            </a:r>
          </a:p>
        </p:txBody>
      </p:sp>
      <p:cxnSp>
        <p:nvCxnSpPr>
          <p:cNvPr id="16" name="Straight Arrow Connector 15">
            <a:extLst>
              <a:ext uri="{FF2B5EF4-FFF2-40B4-BE49-F238E27FC236}">
                <a16:creationId xmlns:a16="http://schemas.microsoft.com/office/drawing/2014/main" id="{5E3186C0-9112-48E7-A699-DA03F861E46F}"/>
              </a:ext>
            </a:extLst>
          </p:cNvPr>
          <p:cNvCxnSpPr>
            <a:cxnSpLocks/>
          </p:cNvCxnSpPr>
          <p:nvPr/>
        </p:nvCxnSpPr>
        <p:spPr>
          <a:xfrm flipH="1">
            <a:off x="6158204" y="844668"/>
            <a:ext cx="245707" cy="276812"/>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580043B-2DB9-46CC-824A-F134DAFFB126}"/>
              </a:ext>
            </a:extLst>
          </p:cNvPr>
          <p:cNvCxnSpPr/>
          <p:nvPr/>
        </p:nvCxnSpPr>
        <p:spPr>
          <a:xfrm>
            <a:off x="7203235" y="2525015"/>
            <a:ext cx="311020" cy="298584"/>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17B49F85-377D-47FA-B330-23137534A52E}"/>
              </a:ext>
            </a:extLst>
          </p:cNvPr>
          <p:cNvSpPr/>
          <p:nvPr/>
        </p:nvSpPr>
        <p:spPr>
          <a:xfrm>
            <a:off x="7584233" y="2878657"/>
            <a:ext cx="503854" cy="485192"/>
          </a:xfrm>
          <a:prstGeom prst="ellipse">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19" name="Straight Arrow Connector 18">
            <a:extLst>
              <a:ext uri="{FF2B5EF4-FFF2-40B4-BE49-F238E27FC236}">
                <a16:creationId xmlns:a16="http://schemas.microsoft.com/office/drawing/2014/main" id="{2FD68FD3-D29B-4DC3-975E-F96099F69839}"/>
              </a:ext>
            </a:extLst>
          </p:cNvPr>
          <p:cNvCxnSpPr>
            <a:cxnSpLocks/>
            <a:endCxn id="8" idx="7"/>
          </p:cNvCxnSpPr>
          <p:nvPr/>
        </p:nvCxnSpPr>
        <p:spPr>
          <a:xfrm flipH="1">
            <a:off x="7017480" y="1739710"/>
            <a:ext cx="263510" cy="2830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63C87C91-5017-4D6D-8AAB-38FE90548E14}"/>
              </a:ext>
            </a:extLst>
          </p:cNvPr>
          <p:cNvCxnSpPr>
            <a:cxnSpLocks/>
            <a:endCxn id="9" idx="7"/>
          </p:cNvCxnSpPr>
          <p:nvPr/>
        </p:nvCxnSpPr>
        <p:spPr>
          <a:xfrm flipH="1">
            <a:off x="6330123" y="2458695"/>
            <a:ext cx="223078" cy="2866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EFCDB8A5-1C09-424B-84A9-2317BA581ABF}"/>
              </a:ext>
            </a:extLst>
          </p:cNvPr>
          <p:cNvCxnSpPr>
            <a:cxnSpLocks/>
            <a:endCxn id="10" idx="7"/>
          </p:cNvCxnSpPr>
          <p:nvPr/>
        </p:nvCxnSpPr>
        <p:spPr>
          <a:xfrm flipH="1">
            <a:off x="5714304" y="3274617"/>
            <a:ext cx="204418" cy="250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D4CA5365-B529-4DED-A6CE-0FD64AF3A362}"/>
              </a:ext>
            </a:extLst>
          </p:cNvPr>
          <p:cNvCxnSpPr>
            <a:cxnSpLocks/>
            <a:endCxn id="11" idx="7"/>
          </p:cNvCxnSpPr>
          <p:nvPr/>
        </p:nvCxnSpPr>
        <p:spPr>
          <a:xfrm flipH="1">
            <a:off x="5002066" y="4074511"/>
            <a:ext cx="215355" cy="2249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359BCDE6-ED88-47DF-B55F-18039C18E0E5}"/>
              </a:ext>
            </a:extLst>
          </p:cNvPr>
          <p:cNvSpPr txBox="1"/>
          <p:nvPr/>
        </p:nvSpPr>
        <p:spPr>
          <a:xfrm>
            <a:off x="6906210" y="1544811"/>
            <a:ext cx="905069" cy="261610"/>
          </a:xfrm>
          <a:prstGeom prst="rect">
            <a:avLst/>
          </a:prstGeom>
          <a:noFill/>
        </p:spPr>
        <p:txBody>
          <a:bodyPr wrap="square" rtlCol="0">
            <a:spAutoFit/>
          </a:bodyPr>
          <a:lstStyle/>
          <a:p>
            <a:r>
              <a:rPr lang="nb-NO" sz="1100" b="1">
                <a:solidFill>
                  <a:schemeClr val="accent1"/>
                </a:solidFill>
              </a:rPr>
              <a:t>HVORFOR</a:t>
            </a:r>
          </a:p>
        </p:txBody>
      </p:sp>
      <p:sp>
        <p:nvSpPr>
          <p:cNvPr id="24" name="TextBox 23">
            <a:extLst>
              <a:ext uri="{FF2B5EF4-FFF2-40B4-BE49-F238E27FC236}">
                <a16:creationId xmlns:a16="http://schemas.microsoft.com/office/drawing/2014/main" id="{AC0E3B41-A664-44FA-8103-C265E15AAF5B}"/>
              </a:ext>
            </a:extLst>
          </p:cNvPr>
          <p:cNvSpPr txBox="1"/>
          <p:nvPr/>
        </p:nvSpPr>
        <p:spPr>
          <a:xfrm>
            <a:off x="6152361" y="2383454"/>
            <a:ext cx="905069" cy="261610"/>
          </a:xfrm>
          <a:prstGeom prst="rect">
            <a:avLst/>
          </a:prstGeom>
          <a:noFill/>
        </p:spPr>
        <p:txBody>
          <a:bodyPr wrap="square" rtlCol="0">
            <a:spAutoFit/>
          </a:bodyPr>
          <a:lstStyle/>
          <a:p>
            <a:r>
              <a:rPr lang="nb-NO" sz="1100" b="1">
                <a:solidFill>
                  <a:schemeClr val="accent1"/>
                </a:solidFill>
              </a:rPr>
              <a:t>HVORFOR</a:t>
            </a:r>
          </a:p>
        </p:txBody>
      </p:sp>
      <p:sp>
        <p:nvSpPr>
          <p:cNvPr id="25" name="TextBox 24">
            <a:extLst>
              <a:ext uri="{FF2B5EF4-FFF2-40B4-BE49-F238E27FC236}">
                <a16:creationId xmlns:a16="http://schemas.microsoft.com/office/drawing/2014/main" id="{35A4AFA1-422E-43A4-8284-3F441F95524E}"/>
              </a:ext>
            </a:extLst>
          </p:cNvPr>
          <p:cNvSpPr txBox="1"/>
          <p:nvPr/>
        </p:nvSpPr>
        <p:spPr>
          <a:xfrm>
            <a:off x="5548605" y="3127645"/>
            <a:ext cx="905069" cy="261610"/>
          </a:xfrm>
          <a:prstGeom prst="rect">
            <a:avLst/>
          </a:prstGeom>
          <a:noFill/>
        </p:spPr>
        <p:txBody>
          <a:bodyPr wrap="square" rtlCol="0">
            <a:spAutoFit/>
          </a:bodyPr>
          <a:lstStyle/>
          <a:p>
            <a:r>
              <a:rPr lang="nb-NO" sz="1100" b="1">
                <a:solidFill>
                  <a:schemeClr val="accent1"/>
                </a:solidFill>
              </a:rPr>
              <a:t>HVORFOR</a:t>
            </a:r>
          </a:p>
        </p:txBody>
      </p:sp>
      <p:sp>
        <p:nvSpPr>
          <p:cNvPr id="26" name="TextBox 25">
            <a:extLst>
              <a:ext uri="{FF2B5EF4-FFF2-40B4-BE49-F238E27FC236}">
                <a16:creationId xmlns:a16="http://schemas.microsoft.com/office/drawing/2014/main" id="{63273C00-B6B5-4896-86F4-7425D17FD37A}"/>
              </a:ext>
            </a:extLst>
          </p:cNvPr>
          <p:cNvSpPr txBox="1"/>
          <p:nvPr/>
        </p:nvSpPr>
        <p:spPr>
          <a:xfrm>
            <a:off x="4883023" y="3885082"/>
            <a:ext cx="905069" cy="261610"/>
          </a:xfrm>
          <a:prstGeom prst="rect">
            <a:avLst/>
          </a:prstGeom>
          <a:noFill/>
        </p:spPr>
        <p:txBody>
          <a:bodyPr wrap="square" rtlCol="0">
            <a:spAutoFit/>
          </a:bodyPr>
          <a:lstStyle/>
          <a:p>
            <a:r>
              <a:rPr lang="nb-NO" sz="1100" b="1">
                <a:solidFill>
                  <a:schemeClr val="accent1"/>
                </a:solidFill>
              </a:rPr>
              <a:t>HVORFOR</a:t>
            </a:r>
          </a:p>
        </p:txBody>
      </p:sp>
      <p:sp>
        <p:nvSpPr>
          <p:cNvPr id="27" name="TextBox 26">
            <a:extLst>
              <a:ext uri="{FF2B5EF4-FFF2-40B4-BE49-F238E27FC236}">
                <a16:creationId xmlns:a16="http://schemas.microsoft.com/office/drawing/2014/main" id="{029C7AEE-D36C-473B-9BC2-4FE6DAFDBD8C}"/>
              </a:ext>
            </a:extLst>
          </p:cNvPr>
          <p:cNvSpPr txBox="1"/>
          <p:nvPr/>
        </p:nvSpPr>
        <p:spPr>
          <a:xfrm>
            <a:off x="6906210" y="2383096"/>
            <a:ext cx="905069" cy="261610"/>
          </a:xfrm>
          <a:prstGeom prst="rect">
            <a:avLst/>
          </a:prstGeom>
          <a:noFill/>
          <a:ln>
            <a:noFill/>
          </a:ln>
        </p:spPr>
        <p:txBody>
          <a:bodyPr wrap="square" rtlCol="0">
            <a:spAutoFit/>
          </a:bodyPr>
          <a:lstStyle/>
          <a:p>
            <a:r>
              <a:rPr lang="nb-NO" sz="1100" b="1">
                <a:solidFill>
                  <a:schemeClr val="tx1">
                    <a:lumMod val="50000"/>
                    <a:lumOff val="50000"/>
                  </a:schemeClr>
                </a:solidFill>
              </a:rPr>
              <a:t>HVORFOR</a:t>
            </a:r>
          </a:p>
        </p:txBody>
      </p:sp>
      <p:sp>
        <p:nvSpPr>
          <p:cNvPr id="28" name="TextBox 27">
            <a:extLst>
              <a:ext uri="{FF2B5EF4-FFF2-40B4-BE49-F238E27FC236}">
                <a16:creationId xmlns:a16="http://schemas.microsoft.com/office/drawing/2014/main" id="{C3F6CE2D-399C-4E2D-8FF8-AE46E655C34B}"/>
              </a:ext>
            </a:extLst>
          </p:cNvPr>
          <p:cNvSpPr txBox="1"/>
          <p:nvPr/>
        </p:nvSpPr>
        <p:spPr>
          <a:xfrm>
            <a:off x="5525279" y="727383"/>
            <a:ext cx="905069" cy="261610"/>
          </a:xfrm>
          <a:prstGeom prst="rect">
            <a:avLst/>
          </a:prstGeom>
          <a:noFill/>
          <a:ln>
            <a:noFill/>
          </a:ln>
        </p:spPr>
        <p:txBody>
          <a:bodyPr wrap="square" rtlCol="0">
            <a:spAutoFit/>
          </a:bodyPr>
          <a:lstStyle/>
          <a:p>
            <a:r>
              <a:rPr lang="nb-NO" sz="1100" b="1">
                <a:solidFill>
                  <a:schemeClr val="tx1">
                    <a:lumMod val="50000"/>
                    <a:lumOff val="50000"/>
                  </a:schemeClr>
                </a:solidFill>
              </a:rPr>
              <a:t>HVORFOR</a:t>
            </a:r>
          </a:p>
        </p:txBody>
      </p:sp>
      <p:sp>
        <p:nvSpPr>
          <p:cNvPr id="29" name="TextBox 28">
            <a:extLst>
              <a:ext uri="{FF2B5EF4-FFF2-40B4-BE49-F238E27FC236}">
                <a16:creationId xmlns:a16="http://schemas.microsoft.com/office/drawing/2014/main" id="{7A3AE1B5-AF9C-4464-8E19-645A7448B21D}"/>
              </a:ext>
            </a:extLst>
          </p:cNvPr>
          <p:cNvSpPr txBox="1"/>
          <p:nvPr/>
        </p:nvSpPr>
        <p:spPr>
          <a:xfrm>
            <a:off x="7875038" y="1500574"/>
            <a:ext cx="905069" cy="261610"/>
          </a:xfrm>
          <a:prstGeom prst="rect">
            <a:avLst/>
          </a:prstGeom>
          <a:noFill/>
          <a:ln>
            <a:noFill/>
          </a:ln>
        </p:spPr>
        <p:txBody>
          <a:bodyPr wrap="square" rtlCol="0">
            <a:spAutoFit/>
          </a:bodyPr>
          <a:lstStyle/>
          <a:p>
            <a:r>
              <a:rPr lang="nb-NO" sz="1100" b="1">
                <a:solidFill>
                  <a:schemeClr val="tx1">
                    <a:lumMod val="50000"/>
                    <a:lumOff val="50000"/>
                  </a:schemeClr>
                </a:solidFill>
              </a:rPr>
              <a:t>HVORFOR</a:t>
            </a:r>
          </a:p>
        </p:txBody>
      </p:sp>
      <p:sp>
        <p:nvSpPr>
          <p:cNvPr id="30" name="TextBox 29">
            <a:extLst>
              <a:ext uri="{FF2B5EF4-FFF2-40B4-BE49-F238E27FC236}">
                <a16:creationId xmlns:a16="http://schemas.microsoft.com/office/drawing/2014/main" id="{B489E019-376D-4383-A06F-DF8F552439DE}"/>
              </a:ext>
            </a:extLst>
          </p:cNvPr>
          <p:cNvSpPr txBox="1"/>
          <p:nvPr/>
        </p:nvSpPr>
        <p:spPr>
          <a:xfrm>
            <a:off x="5400872" y="4390300"/>
            <a:ext cx="1789922" cy="261610"/>
          </a:xfrm>
          <a:prstGeom prst="rect">
            <a:avLst/>
          </a:prstGeom>
          <a:noFill/>
        </p:spPr>
        <p:txBody>
          <a:bodyPr wrap="square" rtlCol="0">
            <a:spAutoFit/>
          </a:bodyPr>
          <a:lstStyle/>
          <a:p>
            <a:r>
              <a:rPr lang="nb-NO" sz="1100" b="1">
                <a:solidFill>
                  <a:schemeClr val="accent1"/>
                </a:solidFill>
              </a:rPr>
              <a:t>Det egentlige problemet</a:t>
            </a:r>
          </a:p>
        </p:txBody>
      </p:sp>
      <p:cxnSp>
        <p:nvCxnSpPr>
          <p:cNvPr id="31" name="Straight Arrow Connector 30">
            <a:extLst>
              <a:ext uri="{FF2B5EF4-FFF2-40B4-BE49-F238E27FC236}">
                <a16:creationId xmlns:a16="http://schemas.microsoft.com/office/drawing/2014/main" id="{60E7FF23-B905-4503-951A-CC0CABEE11B1}"/>
              </a:ext>
            </a:extLst>
          </p:cNvPr>
          <p:cNvCxnSpPr>
            <a:cxnSpLocks/>
            <a:stCxn id="30" idx="1"/>
          </p:cNvCxnSpPr>
          <p:nvPr/>
        </p:nvCxnSpPr>
        <p:spPr>
          <a:xfrm flipH="1" flipV="1">
            <a:off x="5245362" y="4517993"/>
            <a:ext cx="155510" cy="31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186DE1EF-D209-4D6D-B588-88E6C91A22F1}"/>
              </a:ext>
            </a:extLst>
          </p:cNvPr>
          <p:cNvSpPr txBox="1"/>
          <p:nvPr/>
        </p:nvSpPr>
        <p:spPr>
          <a:xfrm>
            <a:off x="6308892" y="466695"/>
            <a:ext cx="727786" cy="246221"/>
          </a:xfrm>
          <a:prstGeom prst="rect">
            <a:avLst/>
          </a:prstGeom>
          <a:noFill/>
        </p:spPr>
        <p:txBody>
          <a:bodyPr wrap="square" rtlCol="0">
            <a:spAutoFit/>
          </a:bodyPr>
          <a:lstStyle/>
          <a:p>
            <a:pPr algn="ctr"/>
            <a:r>
              <a:rPr lang="nb-NO" sz="1000" b="1">
                <a:solidFill>
                  <a:schemeClr val="bg1"/>
                </a:solidFill>
              </a:rPr>
              <a:t>Problem</a:t>
            </a:r>
          </a:p>
        </p:txBody>
      </p:sp>
      <p:sp>
        <p:nvSpPr>
          <p:cNvPr id="39" name="TextBox 38">
            <a:extLst>
              <a:ext uri="{FF2B5EF4-FFF2-40B4-BE49-F238E27FC236}">
                <a16:creationId xmlns:a16="http://schemas.microsoft.com/office/drawing/2014/main" id="{1325A8FC-908F-4A9B-9046-412A98B3A61B}"/>
              </a:ext>
            </a:extLst>
          </p:cNvPr>
          <p:cNvSpPr txBox="1"/>
          <p:nvPr/>
        </p:nvSpPr>
        <p:spPr>
          <a:xfrm>
            <a:off x="5416117" y="1242153"/>
            <a:ext cx="774443" cy="261610"/>
          </a:xfrm>
          <a:prstGeom prst="rect">
            <a:avLst/>
          </a:prstGeom>
          <a:noFill/>
        </p:spPr>
        <p:txBody>
          <a:bodyPr wrap="square" rtlCol="0">
            <a:spAutoFit/>
          </a:bodyPr>
          <a:lstStyle/>
          <a:p>
            <a:pPr algn="ctr"/>
            <a:r>
              <a:rPr lang="nb-NO" sz="1050" b="1">
                <a:solidFill>
                  <a:schemeClr val="tx1">
                    <a:lumMod val="50000"/>
                    <a:lumOff val="50000"/>
                  </a:schemeClr>
                </a:solidFill>
              </a:rPr>
              <a:t>Årsak</a:t>
            </a:r>
          </a:p>
        </p:txBody>
      </p:sp>
      <p:sp>
        <p:nvSpPr>
          <p:cNvPr id="40" name="TextBox 39">
            <a:extLst>
              <a:ext uri="{FF2B5EF4-FFF2-40B4-BE49-F238E27FC236}">
                <a16:creationId xmlns:a16="http://schemas.microsoft.com/office/drawing/2014/main" id="{F5CA5ABF-69B6-417C-93E6-EBE0AF19231D}"/>
              </a:ext>
            </a:extLst>
          </p:cNvPr>
          <p:cNvSpPr txBox="1"/>
          <p:nvPr/>
        </p:nvSpPr>
        <p:spPr>
          <a:xfrm>
            <a:off x="7190794" y="1236198"/>
            <a:ext cx="774443" cy="261610"/>
          </a:xfrm>
          <a:prstGeom prst="rect">
            <a:avLst/>
          </a:prstGeom>
          <a:noFill/>
        </p:spPr>
        <p:txBody>
          <a:bodyPr wrap="square" rtlCol="0">
            <a:spAutoFit/>
          </a:bodyPr>
          <a:lstStyle/>
          <a:p>
            <a:pPr algn="ctr"/>
            <a:r>
              <a:rPr lang="nb-NO" sz="1050" b="1">
                <a:solidFill>
                  <a:schemeClr val="accent1"/>
                </a:solidFill>
              </a:rPr>
              <a:t>Årsak</a:t>
            </a:r>
          </a:p>
        </p:txBody>
      </p:sp>
    </p:spTree>
    <p:extLst>
      <p:ext uri="{BB962C8B-B14F-4D97-AF65-F5344CB8AC3E}">
        <p14:creationId xmlns:p14="http://schemas.microsoft.com/office/powerpoint/2010/main" val="7106526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924A599-E119-48C9-AA96-082311AA8A77}"/>
              </a:ext>
            </a:extLst>
          </p:cNvPr>
          <p:cNvSpPr>
            <a:spLocks noGrp="1"/>
          </p:cNvSpPr>
          <p:nvPr>
            <p:ph sz="quarter" idx="10"/>
          </p:nvPr>
        </p:nvSpPr>
        <p:spPr>
          <a:xfrm>
            <a:off x="355819" y="1117189"/>
            <a:ext cx="5256087" cy="3813399"/>
          </a:xfrm>
        </p:spPr>
        <p:txBody>
          <a:bodyPr>
            <a:normAutofit fontScale="85000" lnSpcReduction="20000"/>
          </a:bodyPr>
          <a:lstStyle/>
          <a:p>
            <a:pPr marL="114300" indent="0">
              <a:buNone/>
            </a:pPr>
            <a:r>
              <a:rPr lang="nb-NO" sz="1000" b="1">
                <a:solidFill>
                  <a:schemeClr val="tx1"/>
                </a:solidFill>
              </a:rPr>
              <a:t>Problem: </a:t>
            </a:r>
            <a:r>
              <a:rPr lang="nb-NO" sz="1000" b="1" i="1">
                <a:solidFill>
                  <a:schemeClr val="tx1"/>
                </a:solidFill>
              </a:rPr>
              <a:t>Beskriv hva som er problemet </a:t>
            </a:r>
          </a:p>
          <a:p>
            <a:endParaRPr lang="nb-NO" sz="1000">
              <a:solidFill>
                <a:schemeClr val="tx1"/>
              </a:solidFill>
            </a:endParaRPr>
          </a:p>
          <a:p>
            <a:pPr marL="114300" indent="0">
              <a:buNone/>
            </a:pPr>
            <a:r>
              <a:rPr lang="nb-NO" sz="1000">
                <a:solidFill>
                  <a:schemeClr val="tx1"/>
                </a:solidFill>
              </a:rPr>
              <a:t>Hvorfor er dette et problem? </a:t>
            </a:r>
          </a:p>
          <a:p>
            <a:pPr marL="114300" indent="0">
              <a:buNone/>
            </a:pPr>
            <a:r>
              <a:rPr lang="nb-NO" sz="1000">
                <a:solidFill>
                  <a:schemeClr val="tx1"/>
                </a:solidFill>
              </a:rPr>
              <a:t>Årsak 1: Fordi ….. </a:t>
            </a:r>
          </a:p>
          <a:p>
            <a:pPr marL="114300" indent="0">
              <a:buNone/>
            </a:pPr>
            <a:r>
              <a:rPr lang="nb-NO" sz="1000">
                <a:solidFill>
                  <a:schemeClr val="tx1"/>
                </a:solidFill>
              </a:rPr>
              <a:t>Årsak 2: Fordi …….</a:t>
            </a:r>
          </a:p>
          <a:p>
            <a:pPr marL="114300" indent="0">
              <a:buNone/>
            </a:pPr>
            <a:r>
              <a:rPr lang="nb-NO" sz="1000">
                <a:solidFill>
                  <a:schemeClr val="tx1"/>
                </a:solidFill>
              </a:rPr>
              <a:t>Årsak 3: Fordi……</a:t>
            </a:r>
          </a:p>
          <a:p>
            <a:pPr marL="114300" indent="0">
              <a:buNone/>
            </a:pPr>
            <a:endParaRPr lang="nb-NO" sz="1000">
              <a:solidFill>
                <a:schemeClr val="tx1"/>
              </a:solidFill>
            </a:endParaRPr>
          </a:p>
          <a:p>
            <a:pPr marL="114300" indent="0">
              <a:buNone/>
            </a:pPr>
            <a:r>
              <a:rPr lang="nb-NO" sz="1000">
                <a:solidFill>
                  <a:schemeClr val="tx1"/>
                </a:solidFill>
              </a:rPr>
              <a:t>Velg en årsak (hvis dere har bare en. Det er ok. Tre er kun nevnt som eksempel) </a:t>
            </a:r>
          </a:p>
          <a:p>
            <a:pPr marL="114300" indent="0">
              <a:buNone/>
            </a:pPr>
            <a:r>
              <a:rPr lang="nb-NO" sz="1000">
                <a:solidFill>
                  <a:schemeClr val="tx1"/>
                </a:solidFill>
              </a:rPr>
              <a:t>Hvorfor &lt;</a:t>
            </a:r>
            <a:r>
              <a:rPr lang="nb-NO" sz="1000" i="1">
                <a:solidFill>
                  <a:schemeClr val="tx1"/>
                </a:solidFill>
              </a:rPr>
              <a:t>beskriv årsaken som er valgt med en hvorfor&gt;</a:t>
            </a:r>
            <a:r>
              <a:rPr lang="nb-NO" sz="1000">
                <a:solidFill>
                  <a:schemeClr val="tx1"/>
                </a:solidFill>
              </a:rPr>
              <a:t> er ….? </a:t>
            </a:r>
          </a:p>
          <a:p>
            <a:pPr marL="114300" indent="0">
              <a:buNone/>
            </a:pPr>
            <a:r>
              <a:rPr lang="nb-NO" sz="1000">
                <a:solidFill>
                  <a:schemeClr val="tx1"/>
                </a:solidFill>
              </a:rPr>
              <a:t>Årsak 1: Fordi ….. </a:t>
            </a:r>
          </a:p>
          <a:p>
            <a:pPr marL="114300" indent="0">
              <a:buNone/>
            </a:pPr>
            <a:r>
              <a:rPr lang="nb-NO" sz="1000">
                <a:solidFill>
                  <a:schemeClr val="tx1"/>
                </a:solidFill>
              </a:rPr>
              <a:t>Årsak 2: Fordi …….</a:t>
            </a:r>
          </a:p>
          <a:p>
            <a:pPr marL="114300" indent="0">
              <a:buNone/>
            </a:pPr>
            <a:endParaRPr lang="nb-NO" sz="1000">
              <a:solidFill>
                <a:schemeClr val="tx1"/>
              </a:solidFill>
            </a:endParaRPr>
          </a:p>
          <a:p>
            <a:pPr marL="114300" indent="0">
              <a:buNone/>
            </a:pPr>
            <a:endParaRPr lang="nb-NO" sz="1000">
              <a:solidFill>
                <a:schemeClr val="tx1"/>
              </a:solidFill>
            </a:endParaRPr>
          </a:p>
          <a:p>
            <a:pPr marL="114300" indent="0">
              <a:buNone/>
            </a:pPr>
            <a:r>
              <a:rPr lang="nb-NO" sz="1000">
                <a:solidFill>
                  <a:schemeClr val="tx1"/>
                </a:solidFill>
              </a:rPr>
              <a:t>Velg en årsak </a:t>
            </a:r>
          </a:p>
          <a:p>
            <a:pPr marL="114300" indent="0">
              <a:buNone/>
            </a:pPr>
            <a:r>
              <a:rPr lang="nb-NO" sz="1000">
                <a:solidFill>
                  <a:schemeClr val="tx1"/>
                </a:solidFill>
              </a:rPr>
              <a:t>Hvorfor &lt;beskriv årsaken som er valgt med en hvorfor&gt; er ….? </a:t>
            </a:r>
          </a:p>
          <a:p>
            <a:pPr marL="114300" indent="0">
              <a:buNone/>
            </a:pPr>
            <a:r>
              <a:rPr lang="nb-NO" sz="1000">
                <a:solidFill>
                  <a:schemeClr val="tx1"/>
                </a:solidFill>
              </a:rPr>
              <a:t>Årsak 1: Fordi ….. </a:t>
            </a:r>
          </a:p>
          <a:p>
            <a:pPr marL="114300" indent="0">
              <a:buNone/>
            </a:pPr>
            <a:endParaRPr lang="nb-NO" sz="1000">
              <a:solidFill>
                <a:schemeClr val="tx1"/>
              </a:solidFill>
            </a:endParaRPr>
          </a:p>
          <a:p>
            <a:pPr marL="114300" indent="0">
              <a:buNone/>
            </a:pPr>
            <a:r>
              <a:rPr lang="nb-NO" sz="1000">
                <a:solidFill>
                  <a:schemeClr val="tx1"/>
                </a:solidFill>
              </a:rPr>
              <a:t>Velg en årsak </a:t>
            </a:r>
          </a:p>
          <a:p>
            <a:pPr marL="114300" indent="0">
              <a:buNone/>
            </a:pPr>
            <a:r>
              <a:rPr lang="nb-NO" sz="1000">
                <a:solidFill>
                  <a:schemeClr val="tx1"/>
                </a:solidFill>
              </a:rPr>
              <a:t>Hvorfor &lt;beskriv årsaken som er valgt med en hvorfor&gt; er ….? </a:t>
            </a:r>
          </a:p>
          <a:p>
            <a:pPr marL="114300" indent="0">
              <a:buNone/>
            </a:pPr>
            <a:r>
              <a:rPr lang="nb-NO" sz="1000">
                <a:solidFill>
                  <a:schemeClr val="tx1"/>
                </a:solidFill>
              </a:rPr>
              <a:t>Årsak 1: Fordi ….. </a:t>
            </a:r>
          </a:p>
          <a:p>
            <a:pPr marL="114300" indent="0">
              <a:buNone/>
            </a:pPr>
            <a:endParaRPr lang="nb-NO" sz="1000">
              <a:solidFill>
                <a:schemeClr val="tx1"/>
              </a:solidFill>
            </a:endParaRPr>
          </a:p>
          <a:p>
            <a:pPr marL="114300" indent="0">
              <a:buNone/>
            </a:pPr>
            <a:r>
              <a:rPr lang="nb-NO" sz="1000">
                <a:solidFill>
                  <a:schemeClr val="tx1"/>
                </a:solidFill>
              </a:rPr>
              <a:t>Velg en årsak </a:t>
            </a:r>
          </a:p>
          <a:p>
            <a:pPr marL="114300" indent="0">
              <a:buNone/>
            </a:pPr>
            <a:r>
              <a:rPr lang="nb-NO" sz="1000">
                <a:solidFill>
                  <a:schemeClr val="tx1"/>
                </a:solidFill>
              </a:rPr>
              <a:t>Hvorfor &lt;beskriv årsaken som er valgt med en hvorfor&gt; er ….? </a:t>
            </a:r>
          </a:p>
          <a:p>
            <a:pPr marL="114300" indent="0">
              <a:buNone/>
            </a:pPr>
            <a:r>
              <a:rPr lang="nb-NO" sz="1000">
                <a:solidFill>
                  <a:schemeClr val="tx1"/>
                </a:solidFill>
              </a:rPr>
              <a:t>Årsak 1: Fordi ….. </a:t>
            </a:r>
          </a:p>
          <a:p>
            <a:pPr marL="114300" indent="0">
              <a:buNone/>
            </a:pPr>
            <a:endParaRPr lang="nb-NO" sz="1000">
              <a:solidFill>
                <a:schemeClr val="tx1"/>
              </a:solidFill>
            </a:endParaRPr>
          </a:p>
          <a:p>
            <a:pPr marL="114300" indent="0">
              <a:buNone/>
            </a:pPr>
            <a:endParaRPr lang="nb-NO" sz="1000">
              <a:solidFill>
                <a:schemeClr val="tx1"/>
              </a:solidFill>
            </a:endParaRPr>
          </a:p>
          <a:p>
            <a:pPr marL="114300" indent="0">
              <a:buNone/>
            </a:pPr>
            <a:r>
              <a:rPr lang="nb-NO" sz="1000" b="1">
                <a:solidFill>
                  <a:schemeClr val="tx1"/>
                </a:solidFill>
              </a:rPr>
              <a:t>Rotårsaken er….. </a:t>
            </a:r>
            <a:endParaRPr lang="nb-NO" sz="100" b="1">
              <a:solidFill>
                <a:schemeClr val="tx1"/>
              </a:solidFill>
              <a:latin typeface="Arial Nova" panose="020B0504020202020204" pitchFamily="34" charset="0"/>
            </a:endParaRPr>
          </a:p>
        </p:txBody>
      </p:sp>
      <p:sp>
        <p:nvSpPr>
          <p:cNvPr id="33" name="TextBox 32">
            <a:extLst>
              <a:ext uri="{FF2B5EF4-FFF2-40B4-BE49-F238E27FC236}">
                <a16:creationId xmlns:a16="http://schemas.microsoft.com/office/drawing/2014/main" id="{C1A47953-27C8-48F3-A7D3-75ACBC8AA707}"/>
              </a:ext>
            </a:extLst>
          </p:cNvPr>
          <p:cNvSpPr txBox="1"/>
          <p:nvPr/>
        </p:nvSpPr>
        <p:spPr>
          <a:xfrm>
            <a:off x="285420" y="140280"/>
            <a:ext cx="6061592" cy="307777"/>
          </a:xfrm>
          <a:prstGeom prst="rect">
            <a:avLst/>
          </a:prstGeom>
          <a:noFill/>
        </p:spPr>
        <p:txBody>
          <a:bodyPr wrap="square" rtlCol="0">
            <a:spAutoFit/>
          </a:bodyPr>
          <a:lstStyle/>
          <a:p>
            <a:r>
              <a:rPr lang="nb-NO" b="1">
                <a:latin typeface="Open Sans" panose="020B0604020202020204" charset="0"/>
                <a:cs typeface="Open Sans" panose="020B0604020202020204" charset="0"/>
              </a:rPr>
              <a:t>Notatark til gruppeoppgave 2 - Rotårsaksanalyse</a:t>
            </a:r>
            <a:endParaRPr lang="nb-NO"/>
          </a:p>
        </p:txBody>
      </p:sp>
      <p:sp>
        <p:nvSpPr>
          <p:cNvPr id="34" name="TextBox 33">
            <a:extLst>
              <a:ext uri="{FF2B5EF4-FFF2-40B4-BE49-F238E27FC236}">
                <a16:creationId xmlns:a16="http://schemas.microsoft.com/office/drawing/2014/main" id="{E549990F-DF14-484C-8024-7CAFC752D60A}"/>
              </a:ext>
            </a:extLst>
          </p:cNvPr>
          <p:cNvSpPr txBox="1"/>
          <p:nvPr/>
        </p:nvSpPr>
        <p:spPr>
          <a:xfrm>
            <a:off x="306183" y="559027"/>
            <a:ext cx="6435275" cy="400110"/>
          </a:xfrm>
          <a:prstGeom prst="rect">
            <a:avLst/>
          </a:prstGeom>
          <a:noFill/>
        </p:spPr>
        <p:txBody>
          <a:bodyPr wrap="square" rtlCol="0">
            <a:spAutoFit/>
          </a:bodyPr>
          <a:lstStyle/>
          <a:p>
            <a:r>
              <a:rPr lang="nb-NO" sz="1000" b="1">
                <a:latin typeface="Arial Nova" panose="020B0504020202020204" pitchFamily="34" charset="0"/>
                <a:cs typeface="Open Sans" panose="020B0604020202020204" charset="0"/>
              </a:rPr>
              <a:t>Turkis farge indikerer at det kan være fler årsaker til problemet, men dere må bestemme dere for å grave videre i ett av dem, den oransje. </a:t>
            </a:r>
            <a:endParaRPr lang="nb-NO" sz="1000">
              <a:latin typeface="Arial Nova" panose="020B0504020202020204" pitchFamily="34" charset="0"/>
            </a:endParaRPr>
          </a:p>
        </p:txBody>
      </p:sp>
      <p:pic>
        <p:nvPicPr>
          <p:cNvPr id="37" name="Picture 36">
            <a:extLst>
              <a:ext uri="{FF2B5EF4-FFF2-40B4-BE49-F238E27FC236}">
                <a16:creationId xmlns:a16="http://schemas.microsoft.com/office/drawing/2014/main" id="{3F41FADF-5CEB-4CA8-B5FE-06F52800DF53}"/>
              </a:ext>
            </a:extLst>
          </p:cNvPr>
          <p:cNvPicPr>
            <a:picLocks noChangeAspect="1"/>
          </p:cNvPicPr>
          <p:nvPr/>
        </p:nvPicPr>
        <p:blipFill>
          <a:blip r:embed="rId2"/>
          <a:stretch>
            <a:fillRect/>
          </a:stretch>
        </p:blipFill>
        <p:spPr>
          <a:xfrm>
            <a:off x="6783678" y="140280"/>
            <a:ext cx="2004503" cy="2091403"/>
          </a:xfrm>
          <a:prstGeom prst="rect">
            <a:avLst/>
          </a:prstGeom>
        </p:spPr>
      </p:pic>
    </p:spTree>
    <p:extLst>
      <p:ext uri="{BB962C8B-B14F-4D97-AF65-F5344CB8AC3E}">
        <p14:creationId xmlns:p14="http://schemas.microsoft.com/office/powerpoint/2010/main" val="42338613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0E5D7F3-C623-3344-816C-0DFC5020015C}"/>
              </a:ext>
            </a:extLst>
          </p:cNvPr>
          <p:cNvSpPr>
            <a:spLocks noGrp="1"/>
          </p:cNvSpPr>
          <p:nvPr>
            <p:ph type="title"/>
          </p:nvPr>
        </p:nvSpPr>
        <p:spPr/>
        <p:txBody>
          <a:bodyPr>
            <a:normAutofit fontScale="90000"/>
          </a:bodyPr>
          <a:lstStyle/>
          <a:p>
            <a:r>
              <a:rPr lang="nb-NO" dirty="0"/>
              <a:t>Refleksjoner og spørsmål til gruppeoppgave 2 </a:t>
            </a:r>
          </a:p>
        </p:txBody>
      </p:sp>
      <p:sp>
        <p:nvSpPr>
          <p:cNvPr id="3" name="Plassholder for tekst 2">
            <a:extLst>
              <a:ext uri="{FF2B5EF4-FFF2-40B4-BE49-F238E27FC236}">
                <a16:creationId xmlns:a16="http://schemas.microsoft.com/office/drawing/2014/main" id="{F28933EB-2113-F748-9A7F-D128E4EEFF8E}"/>
              </a:ext>
            </a:extLst>
          </p:cNvPr>
          <p:cNvSpPr>
            <a:spLocks noGrp="1"/>
          </p:cNvSpPr>
          <p:nvPr>
            <p:ph type="body" idx="1"/>
          </p:nvPr>
        </p:nvSpPr>
        <p:spPr/>
        <p:txBody>
          <a:bodyPr>
            <a:normAutofit/>
          </a:bodyPr>
          <a:lstStyle/>
          <a:p>
            <a:endParaRPr lang="nb-NO" dirty="0"/>
          </a:p>
        </p:txBody>
      </p:sp>
      <p:pic>
        <p:nvPicPr>
          <p:cNvPr id="9" name="Picture Placeholder 8">
            <a:extLst>
              <a:ext uri="{FF2B5EF4-FFF2-40B4-BE49-F238E27FC236}">
                <a16:creationId xmlns:a16="http://schemas.microsoft.com/office/drawing/2014/main" id="{398BBD21-685F-4E06-AC35-E9CACCBF84D5}"/>
              </a:ext>
            </a:extLst>
          </p:cNvPr>
          <p:cNvPicPr>
            <a:picLocks noGrp="1" noChangeAspect="1"/>
          </p:cNvPicPr>
          <p:nvPr>
            <p:ph type="pic" sz="quarter" idx="11"/>
          </p:nvPr>
        </p:nvPicPr>
        <p:blipFill>
          <a:blip r:embed="rId3"/>
          <a:srcRect t="10464" b="10464"/>
          <a:stretch>
            <a:fillRect/>
          </a:stretch>
        </p:blipFill>
        <p:spPr/>
      </p:pic>
    </p:spTree>
    <p:extLst>
      <p:ext uri="{BB962C8B-B14F-4D97-AF65-F5344CB8AC3E}">
        <p14:creationId xmlns:p14="http://schemas.microsoft.com/office/powerpoint/2010/main" val="18011067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6" name="Picture 2" descr="Outdoor yoga practice">
            <a:extLst>
              <a:ext uri="{FF2B5EF4-FFF2-40B4-BE49-F238E27FC236}">
                <a16:creationId xmlns:a16="http://schemas.microsoft.com/office/drawing/2014/main" id="{995A3737-80F9-4361-B168-625EA87232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09FDA6C6-BA61-4133-B2DD-25CAFF34C61A}"/>
              </a:ext>
            </a:extLst>
          </p:cNvPr>
          <p:cNvSpPr/>
          <p:nvPr/>
        </p:nvSpPr>
        <p:spPr>
          <a:xfrm>
            <a:off x="3116580" y="777240"/>
            <a:ext cx="2994660" cy="2918460"/>
          </a:xfrm>
          <a:prstGeom prst="ellipse">
            <a:avLst/>
          </a:prstGeom>
          <a:solidFill>
            <a:srgbClr val="0459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nb-NO" sz="1800" kern="1200">
              <a:solidFill>
                <a:prstClr val="white"/>
              </a:solidFill>
              <a:latin typeface="Calibri" panose="020F0502020204030204"/>
            </a:endParaRPr>
          </a:p>
        </p:txBody>
      </p:sp>
      <p:sp>
        <p:nvSpPr>
          <p:cNvPr id="4" name="TextBox 3">
            <a:extLst>
              <a:ext uri="{FF2B5EF4-FFF2-40B4-BE49-F238E27FC236}">
                <a16:creationId xmlns:a16="http://schemas.microsoft.com/office/drawing/2014/main" id="{457D3E69-B2CC-4479-852B-F11DA8859DCA}"/>
              </a:ext>
            </a:extLst>
          </p:cNvPr>
          <p:cNvSpPr txBox="1"/>
          <p:nvPr/>
        </p:nvSpPr>
        <p:spPr>
          <a:xfrm>
            <a:off x="3284572" y="1371392"/>
            <a:ext cx="2658676" cy="1523494"/>
          </a:xfrm>
          <a:prstGeom prst="rect">
            <a:avLst/>
          </a:prstGeom>
          <a:noFill/>
        </p:spPr>
        <p:txBody>
          <a:bodyPr wrap="square" rtlCol="0">
            <a:spAutoFit/>
          </a:bodyPr>
          <a:lstStyle/>
          <a:p>
            <a:pPr algn="ctr" defTabSz="685800">
              <a:buClrTx/>
              <a:defRPr/>
            </a:pPr>
            <a:r>
              <a:rPr lang="nb-NO" sz="4800" kern="1200" dirty="0">
                <a:solidFill>
                  <a:srgbClr val="D5FC79"/>
                </a:solidFill>
                <a:latin typeface="Calibri" panose="020F0502020204030204"/>
                <a:ea typeface="+mn-ea"/>
                <a:cs typeface="+mn-cs"/>
              </a:rPr>
              <a:t>5 min</a:t>
            </a:r>
          </a:p>
          <a:p>
            <a:pPr algn="ctr" defTabSz="685800">
              <a:buClrTx/>
              <a:defRPr/>
            </a:pPr>
            <a:r>
              <a:rPr lang="nb-NO" sz="4500" b="1" kern="1200" dirty="0">
                <a:solidFill>
                  <a:srgbClr val="D5FC79"/>
                </a:solidFill>
                <a:latin typeface="Calibri" panose="020F0502020204030204"/>
                <a:ea typeface="+mn-ea"/>
                <a:cs typeface="+mn-cs"/>
              </a:rPr>
              <a:t>Benstrekk</a:t>
            </a:r>
          </a:p>
        </p:txBody>
      </p:sp>
    </p:spTree>
    <p:extLst>
      <p:ext uri="{BB962C8B-B14F-4D97-AF65-F5344CB8AC3E}">
        <p14:creationId xmlns:p14="http://schemas.microsoft.com/office/powerpoint/2010/main" val="2271625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17" name="Google Shape;117;gbb9474cba7_0_224"/>
          <p:cNvPicPr preferRelativeResize="0"/>
          <p:nvPr/>
        </p:nvPicPr>
        <p:blipFill>
          <a:blip r:embed="rId3"/>
          <a:srcRect/>
          <a:stretch/>
        </p:blipFill>
        <p:spPr>
          <a:xfrm>
            <a:off x="5279113" y="19069"/>
            <a:ext cx="3864887" cy="5143197"/>
          </a:xfrm>
          <a:prstGeom prst="rect">
            <a:avLst/>
          </a:prstGeom>
          <a:noFill/>
          <a:ln>
            <a:noFill/>
          </a:ln>
        </p:spPr>
      </p:pic>
      <p:sp>
        <p:nvSpPr>
          <p:cNvPr id="9" name="Google Shape;114;gbb9474cba7_0_224">
            <a:extLst>
              <a:ext uri="{FF2B5EF4-FFF2-40B4-BE49-F238E27FC236}">
                <a16:creationId xmlns:a16="http://schemas.microsoft.com/office/drawing/2014/main" id="{6B4A7494-FFB0-49C5-B526-6CF9EAABFCEC}"/>
              </a:ext>
            </a:extLst>
          </p:cNvPr>
          <p:cNvSpPr txBox="1">
            <a:spLocks noGrp="1"/>
          </p:cNvSpPr>
          <p:nvPr>
            <p:ph type="title"/>
          </p:nvPr>
        </p:nvSpPr>
        <p:spPr>
          <a:xfrm>
            <a:off x="459244" y="465254"/>
            <a:ext cx="5704164" cy="728489"/>
          </a:xfrm>
          <a:prstGeom prst="rect">
            <a:avLst/>
          </a:prstGeom>
          <a:noFill/>
          <a:ln>
            <a:noFill/>
          </a:ln>
        </p:spPr>
        <p:txBody>
          <a:bodyPr spcFirstLastPara="1" wrap="square" lIns="0" tIns="5775" rIns="0" bIns="0" anchor="b" anchorCtr="0">
            <a:noAutofit/>
          </a:bodyPr>
          <a:lstStyle/>
          <a:p>
            <a:pPr marL="0" marR="0" lvl="0" indent="0" algn="l" rtl="0">
              <a:lnSpc>
                <a:spcPct val="115000"/>
              </a:lnSpc>
              <a:spcBef>
                <a:spcPts val="0"/>
              </a:spcBef>
              <a:spcAft>
                <a:spcPts val="0"/>
              </a:spcAft>
              <a:buSzPts val="600"/>
              <a:buNone/>
            </a:pPr>
            <a:r>
              <a:rPr lang="nb-NO" sz="3000">
                <a:solidFill>
                  <a:srgbClr val="042827"/>
                </a:solidFill>
                <a:latin typeface="Titillium Web"/>
                <a:ea typeface="Titillium Web"/>
                <a:cs typeface="Titillium Web"/>
                <a:sym typeface="Titillium Web"/>
              </a:rPr>
              <a:t>Agenda</a:t>
            </a:r>
            <a:endParaRPr lang="nb-NO" sz="3000">
              <a:latin typeface="Titillium Web"/>
              <a:ea typeface="Titillium Web"/>
              <a:cs typeface="Titillium Web"/>
              <a:sym typeface="Titillium Web"/>
            </a:endParaRPr>
          </a:p>
        </p:txBody>
      </p:sp>
      <p:sp>
        <p:nvSpPr>
          <p:cNvPr id="10" name="Google Shape;115;gbb9474cba7_0_224">
            <a:extLst>
              <a:ext uri="{FF2B5EF4-FFF2-40B4-BE49-F238E27FC236}">
                <a16:creationId xmlns:a16="http://schemas.microsoft.com/office/drawing/2014/main" id="{450EAA42-CC05-4D9E-9FB0-2C68FD47E5D4}"/>
              </a:ext>
            </a:extLst>
          </p:cNvPr>
          <p:cNvSpPr txBox="1"/>
          <p:nvPr/>
        </p:nvSpPr>
        <p:spPr>
          <a:xfrm>
            <a:off x="301473" y="1336321"/>
            <a:ext cx="4649834" cy="3617859"/>
          </a:xfrm>
          <a:prstGeom prst="rect">
            <a:avLst/>
          </a:prstGeom>
          <a:noFill/>
          <a:ln>
            <a:noFill/>
          </a:ln>
        </p:spPr>
        <p:txBody>
          <a:bodyPr spcFirstLastPara="1" wrap="square" lIns="0" tIns="7225" rIns="0" bIns="0" anchor="t" anchorCtr="0">
            <a:noAutofit/>
          </a:bodyPr>
          <a:lstStyle/>
          <a:p>
            <a:pPr marL="71755" lvl="0">
              <a:lnSpc>
                <a:spcPct val="150000"/>
              </a:lnSpc>
              <a:buSzPts val="1000"/>
            </a:pPr>
            <a:r>
              <a:rPr lang="nb-NO" sz="1000" b="1" i="0" u="none" strike="noStrike" cap="none">
                <a:solidFill>
                  <a:schemeClr val="tx1"/>
                </a:solidFill>
                <a:latin typeface="Open Sans" panose="020B0604020202020204" charset="0"/>
                <a:ea typeface="Open Sans"/>
                <a:cs typeface="Open Sans" panose="020B0604020202020204" charset="0"/>
                <a:sym typeface="Open Sans"/>
              </a:rPr>
              <a:t>0900 – </a:t>
            </a:r>
            <a:r>
              <a:rPr lang="nb-NO" sz="1000" b="1">
                <a:solidFill>
                  <a:schemeClr val="tx1"/>
                </a:solidFill>
                <a:latin typeface="Open Sans" panose="020B0604020202020204" charset="0"/>
                <a:ea typeface="Open Sans"/>
                <a:cs typeface="Open Sans" panose="020B0604020202020204" charset="0"/>
                <a:sym typeface="Open Sans"/>
              </a:rPr>
              <a:t>09</a:t>
            </a:r>
            <a:r>
              <a:rPr lang="nb-NO" sz="1000" b="1" i="0" u="none" strike="noStrike" cap="none">
                <a:solidFill>
                  <a:schemeClr val="tx1"/>
                </a:solidFill>
                <a:latin typeface="Open Sans" panose="020B0604020202020204" charset="0"/>
                <a:ea typeface="Open Sans"/>
                <a:cs typeface="Open Sans" panose="020B0604020202020204" charset="0"/>
                <a:sym typeface="Open Sans"/>
              </a:rPr>
              <a:t>10 </a:t>
            </a:r>
            <a:r>
              <a:rPr lang="nb-NO" sz="1000" i="0" u="none" strike="noStrike" cap="none">
                <a:solidFill>
                  <a:schemeClr val="tx1"/>
                </a:solidFill>
                <a:latin typeface="Open Sans" panose="020B0604020202020204" charset="0"/>
                <a:ea typeface="Open Sans"/>
                <a:cs typeface="Open Sans" panose="020B0604020202020204" charset="0"/>
                <a:sym typeface="Open Sans"/>
              </a:rPr>
              <a:t>Velkommen</a:t>
            </a:r>
            <a:endParaRPr lang="en-US"/>
          </a:p>
          <a:p>
            <a:pPr marL="71755">
              <a:lnSpc>
                <a:spcPct val="150000"/>
              </a:lnSpc>
              <a:buSzPts val="1000"/>
            </a:pPr>
            <a:r>
              <a:rPr lang="nb-NO" sz="1000" b="1">
                <a:solidFill>
                  <a:schemeClr val="tx1"/>
                </a:solidFill>
                <a:latin typeface="Open Sans"/>
                <a:ea typeface="Open Sans"/>
                <a:cs typeface="Open Sans"/>
                <a:sym typeface="Open Sans"/>
              </a:rPr>
              <a:t>0910 – 0920</a:t>
            </a:r>
            <a:r>
              <a:rPr lang="nb-NO" sz="1000">
                <a:solidFill>
                  <a:schemeClr val="tx1"/>
                </a:solidFill>
                <a:latin typeface="Open Sans"/>
                <a:ea typeface="Open Sans"/>
                <a:cs typeface="Open Sans"/>
                <a:sym typeface="Open Sans"/>
              </a:rPr>
              <a:t> </a:t>
            </a:r>
            <a:r>
              <a:rPr lang="nb-NO" sz="1000" b="1">
                <a:solidFill>
                  <a:schemeClr val="tx1"/>
                </a:solidFill>
                <a:latin typeface="Open Sans"/>
                <a:ea typeface="Open Sans"/>
                <a:cs typeface="Open Sans"/>
                <a:sym typeface="Open Sans"/>
              </a:rPr>
              <a:t> </a:t>
            </a:r>
            <a:r>
              <a:rPr lang="nb-NO" sz="1000">
                <a:solidFill>
                  <a:schemeClr val="tx1"/>
                </a:solidFill>
                <a:latin typeface="Open Sans"/>
                <a:ea typeface="Open Sans"/>
                <a:cs typeface="Open Sans"/>
                <a:sym typeface="Open Sans"/>
              </a:rPr>
              <a:t>Erfaringer så langt</a:t>
            </a:r>
            <a:endParaRPr lang="nb-NO" sz="1000">
              <a:solidFill>
                <a:schemeClr val="tx1"/>
              </a:solidFill>
              <a:latin typeface="Open Sans"/>
              <a:ea typeface="Open Sans"/>
              <a:cs typeface="Open Sans"/>
            </a:endParaRPr>
          </a:p>
          <a:p>
            <a:pPr marL="71755">
              <a:lnSpc>
                <a:spcPct val="150000"/>
              </a:lnSpc>
              <a:buSzPts val="1000"/>
            </a:pPr>
            <a:r>
              <a:rPr lang="nb-NO" sz="1000" b="1">
                <a:solidFill>
                  <a:schemeClr val="tx1"/>
                </a:solidFill>
                <a:latin typeface="Open Sans"/>
                <a:ea typeface="Open Sans"/>
                <a:cs typeface="Open Sans"/>
                <a:sym typeface="Open Sans"/>
              </a:rPr>
              <a:t>0920 - 0925 </a:t>
            </a:r>
            <a:r>
              <a:rPr lang="nb-NO" sz="1000">
                <a:solidFill>
                  <a:schemeClr val="tx1"/>
                </a:solidFill>
                <a:latin typeface="Open Sans"/>
                <a:ea typeface="Open Sans"/>
                <a:cs typeface="Open Sans"/>
                <a:sym typeface="Open Sans"/>
              </a:rPr>
              <a:t>Introduksjon til modul 3</a:t>
            </a:r>
            <a:endParaRPr lang="nb-NO" sz="1000">
              <a:solidFill>
                <a:schemeClr val="tx1"/>
              </a:solidFill>
              <a:latin typeface="Open Sans"/>
              <a:ea typeface="Open Sans"/>
              <a:cs typeface="Open Sans"/>
            </a:endParaRPr>
          </a:p>
          <a:p>
            <a:pPr marL="71755">
              <a:lnSpc>
                <a:spcPct val="150000"/>
              </a:lnSpc>
              <a:buSzPts val="1000"/>
            </a:pPr>
            <a:r>
              <a:rPr lang="nb-NO" sz="1000" b="1">
                <a:solidFill>
                  <a:schemeClr val="tx1"/>
                </a:solidFill>
                <a:latin typeface="Open Sans"/>
                <a:ea typeface="Open Sans"/>
                <a:cs typeface="Open Sans"/>
                <a:sym typeface="Open Sans"/>
              </a:rPr>
              <a:t>0925 - 0935 </a:t>
            </a:r>
            <a:r>
              <a:rPr lang="nb-NO" sz="1000">
                <a:solidFill>
                  <a:schemeClr val="tx1"/>
                </a:solidFill>
                <a:latin typeface="Open Sans"/>
                <a:ea typeface="Open Sans"/>
                <a:cs typeface="Open Sans"/>
                <a:sym typeface="Open Sans"/>
              </a:rPr>
              <a:t>Gruppeoppgave 1 </a:t>
            </a:r>
            <a:endParaRPr lang="nb-NO" sz="1000">
              <a:solidFill>
                <a:schemeClr val="tx1"/>
              </a:solidFill>
              <a:latin typeface="Open Sans"/>
              <a:ea typeface="Open Sans"/>
              <a:cs typeface="Open Sans"/>
            </a:endParaRPr>
          </a:p>
          <a:p>
            <a:pPr marL="71755">
              <a:lnSpc>
                <a:spcPct val="150000"/>
              </a:lnSpc>
              <a:buSzPts val="1000"/>
            </a:pPr>
            <a:r>
              <a:rPr lang="nb-NO" sz="1000" b="1">
                <a:solidFill>
                  <a:schemeClr val="tx1"/>
                </a:solidFill>
                <a:latin typeface="Open Sans"/>
                <a:ea typeface="Open Sans"/>
                <a:cs typeface="Open Sans"/>
                <a:sym typeface="Open Sans"/>
              </a:rPr>
              <a:t>0935 - 0940</a:t>
            </a:r>
            <a:r>
              <a:rPr lang="nb-NO" sz="1000">
                <a:solidFill>
                  <a:schemeClr val="tx1"/>
                </a:solidFill>
                <a:latin typeface="Open Sans"/>
                <a:ea typeface="Open Sans"/>
                <a:cs typeface="Open Sans"/>
                <a:sym typeface="Open Sans"/>
              </a:rPr>
              <a:t> Spørsmål gruppeoppgave 1</a:t>
            </a:r>
            <a:endParaRPr lang="nb-NO" sz="1000">
              <a:solidFill>
                <a:schemeClr val="tx1"/>
              </a:solidFill>
              <a:latin typeface="Open Sans"/>
              <a:ea typeface="Open Sans"/>
              <a:cs typeface="Open Sans"/>
            </a:endParaRPr>
          </a:p>
          <a:p>
            <a:pPr marL="71755">
              <a:lnSpc>
                <a:spcPct val="150000"/>
              </a:lnSpc>
              <a:buSzPts val="1000"/>
            </a:pPr>
            <a:r>
              <a:rPr lang="nb-NO" sz="1000" b="1">
                <a:solidFill>
                  <a:schemeClr val="tx1"/>
                </a:solidFill>
                <a:latin typeface="Open Sans"/>
                <a:ea typeface="Open Sans"/>
                <a:cs typeface="Open Sans"/>
                <a:sym typeface="Open Sans"/>
              </a:rPr>
              <a:t>0940 - 0950</a:t>
            </a:r>
            <a:r>
              <a:rPr lang="nb-NO" sz="1000">
                <a:solidFill>
                  <a:schemeClr val="tx1"/>
                </a:solidFill>
                <a:latin typeface="Open Sans"/>
                <a:ea typeface="Open Sans"/>
                <a:cs typeface="Open Sans"/>
                <a:sym typeface="Open Sans"/>
              </a:rPr>
              <a:t> Gruppeoppgave 2</a:t>
            </a:r>
            <a:endParaRPr lang="nb-NO" sz="1000" b="1">
              <a:solidFill>
                <a:schemeClr val="tx1"/>
              </a:solidFill>
              <a:latin typeface="Open Sans"/>
              <a:ea typeface="Open Sans"/>
              <a:cs typeface="Open Sans"/>
              <a:sym typeface="Open Sans"/>
            </a:endParaRPr>
          </a:p>
          <a:p>
            <a:pPr marL="71755">
              <a:lnSpc>
                <a:spcPct val="150000"/>
              </a:lnSpc>
              <a:buSzPts val="1000"/>
            </a:pPr>
            <a:r>
              <a:rPr lang="nb-NO" sz="1000" b="1">
                <a:latin typeface="Open Sans"/>
                <a:ea typeface="Open Sans"/>
                <a:cs typeface="Open Sans"/>
              </a:rPr>
              <a:t>0950-  0955</a:t>
            </a:r>
            <a:r>
              <a:rPr lang="nb-NO" sz="1000">
                <a:latin typeface="Open Sans"/>
                <a:ea typeface="Open Sans"/>
                <a:cs typeface="Open Sans"/>
              </a:rPr>
              <a:t>  Spørsmål gruppeoppgave 2</a:t>
            </a:r>
            <a:br>
              <a:rPr lang="nb-NO" sz="1000" b="1">
                <a:solidFill>
                  <a:schemeClr val="accent1"/>
                </a:solidFill>
                <a:latin typeface="Open Sans"/>
                <a:ea typeface="Open Sans"/>
                <a:cs typeface="Open Sans"/>
                <a:sym typeface="Open Sans"/>
              </a:rPr>
            </a:br>
            <a:endParaRPr lang="nb-NO" sz="1000">
              <a:latin typeface="Open Sans"/>
              <a:ea typeface="Open Sans"/>
              <a:cs typeface="Open Sans"/>
            </a:endParaRPr>
          </a:p>
          <a:p>
            <a:pPr marL="71755">
              <a:lnSpc>
                <a:spcPct val="150000"/>
              </a:lnSpc>
              <a:buSzPts val="1000"/>
            </a:pPr>
            <a:r>
              <a:rPr lang="nb-NO" sz="1000">
                <a:latin typeface="Open Sans"/>
                <a:ea typeface="Open Sans"/>
                <a:cs typeface="Open Sans"/>
              </a:rPr>
              <a:t>Pause i 5 min</a:t>
            </a:r>
            <a:endParaRPr lang="nb-NO" sz="1000" b="1">
              <a:solidFill>
                <a:schemeClr val="accent1"/>
              </a:solidFill>
              <a:latin typeface="Open Sans"/>
              <a:ea typeface="Open Sans"/>
              <a:cs typeface="Open Sans"/>
            </a:endParaRPr>
          </a:p>
          <a:p>
            <a:pPr marL="71755">
              <a:lnSpc>
                <a:spcPct val="150000"/>
              </a:lnSpc>
              <a:buSzPts val="1000"/>
            </a:pPr>
            <a:endParaRPr lang="nb-NO" sz="1000">
              <a:latin typeface="Open Sans"/>
              <a:ea typeface="Open Sans"/>
              <a:cs typeface="Open Sans"/>
              <a:sym typeface="Open Sans"/>
            </a:endParaRPr>
          </a:p>
          <a:p>
            <a:pPr marL="71755">
              <a:lnSpc>
                <a:spcPct val="150000"/>
              </a:lnSpc>
              <a:buSzPts val="1000"/>
            </a:pPr>
            <a:r>
              <a:rPr lang="nb-NO" sz="1000" b="1">
                <a:solidFill>
                  <a:schemeClr val="tx1"/>
                </a:solidFill>
                <a:latin typeface="Open Sans"/>
                <a:ea typeface="Open Sans"/>
                <a:cs typeface="Open Sans"/>
                <a:sym typeface="Open Sans"/>
              </a:rPr>
              <a:t>1000 - 1010 </a:t>
            </a:r>
            <a:r>
              <a:rPr lang="nb-NO" sz="1000">
                <a:solidFill>
                  <a:schemeClr val="tx1"/>
                </a:solidFill>
                <a:latin typeface="Open Sans"/>
                <a:ea typeface="Open Sans"/>
                <a:cs typeface="Open Sans"/>
                <a:sym typeface="Open Sans"/>
              </a:rPr>
              <a:t>Gjennomgang av gruppeoppgave 3 </a:t>
            </a:r>
            <a:endParaRPr lang="nb-NO" sz="1000">
              <a:solidFill>
                <a:schemeClr val="tx1"/>
              </a:solidFill>
              <a:latin typeface="Open Sans"/>
              <a:ea typeface="Open Sans"/>
              <a:cs typeface="Open Sans"/>
            </a:endParaRPr>
          </a:p>
          <a:p>
            <a:pPr marL="71755">
              <a:lnSpc>
                <a:spcPct val="150000"/>
              </a:lnSpc>
              <a:buSzPts val="1000"/>
            </a:pPr>
            <a:r>
              <a:rPr lang="nb-NO" sz="1000" b="1">
                <a:solidFill>
                  <a:schemeClr val="tx1"/>
                </a:solidFill>
                <a:latin typeface="Open Sans"/>
                <a:ea typeface="Open Sans"/>
                <a:cs typeface="Open Sans"/>
                <a:sym typeface="Open Sans"/>
              </a:rPr>
              <a:t>1010 - 1030  </a:t>
            </a:r>
            <a:r>
              <a:rPr lang="nb-NO" sz="1000">
                <a:solidFill>
                  <a:schemeClr val="tx1"/>
                </a:solidFill>
                <a:latin typeface="Open Sans"/>
                <a:ea typeface="Open Sans"/>
                <a:cs typeface="Open Sans"/>
                <a:sym typeface="Open Sans"/>
              </a:rPr>
              <a:t>Øve på gruppeoppgave 3</a:t>
            </a:r>
            <a:r>
              <a:rPr lang="nb-NO" sz="1000" b="1">
                <a:solidFill>
                  <a:schemeClr val="tx1"/>
                </a:solidFill>
                <a:latin typeface="Open Sans"/>
                <a:ea typeface="Open Sans"/>
                <a:cs typeface="Open Sans"/>
                <a:sym typeface="Open Sans"/>
              </a:rPr>
              <a:t>  </a:t>
            </a:r>
            <a:endParaRPr lang="nb-NO" sz="1000">
              <a:solidFill>
                <a:schemeClr val="tx1"/>
              </a:solidFill>
              <a:latin typeface="Open Sans"/>
              <a:ea typeface="Open Sans"/>
              <a:cs typeface="Open Sans"/>
              <a:sym typeface="Open Sans"/>
            </a:endParaRPr>
          </a:p>
          <a:p>
            <a:pPr marL="71755">
              <a:lnSpc>
                <a:spcPct val="150000"/>
              </a:lnSpc>
              <a:buSzPts val="1000"/>
            </a:pPr>
            <a:r>
              <a:rPr lang="nb-NO" sz="1000" b="1">
                <a:solidFill>
                  <a:schemeClr val="tx1"/>
                </a:solidFill>
                <a:latin typeface="Open Sans"/>
                <a:ea typeface="Open Sans"/>
                <a:cs typeface="Open Sans"/>
                <a:sym typeface="Open Sans"/>
              </a:rPr>
              <a:t>1030 - 1040</a:t>
            </a:r>
            <a:r>
              <a:rPr lang="nb-NO" sz="1000">
                <a:solidFill>
                  <a:schemeClr val="tx1"/>
                </a:solidFill>
                <a:latin typeface="Open Sans"/>
                <a:ea typeface="Open Sans"/>
                <a:cs typeface="Open Sans"/>
                <a:sym typeface="Open Sans"/>
              </a:rPr>
              <a:t>  Spørsmål gruppeoppgave 3 </a:t>
            </a:r>
            <a:endParaRPr lang="nb-NO" sz="1000">
              <a:solidFill>
                <a:schemeClr val="tx1"/>
              </a:solidFill>
              <a:latin typeface="Open Sans"/>
              <a:ea typeface="Open Sans"/>
              <a:cs typeface="Open Sans"/>
            </a:endParaRPr>
          </a:p>
          <a:p>
            <a:pPr marL="71755">
              <a:lnSpc>
                <a:spcPct val="150000"/>
              </a:lnSpc>
              <a:buSzPts val="1000"/>
            </a:pPr>
            <a:r>
              <a:rPr lang="nb-NO" sz="1000" b="1">
                <a:solidFill>
                  <a:schemeClr val="tx1"/>
                </a:solidFill>
                <a:latin typeface="Open Sans"/>
                <a:ea typeface="Open Sans"/>
                <a:cs typeface="Open Sans"/>
                <a:sym typeface="Open Sans"/>
              </a:rPr>
              <a:t>1040 - 1100 </a:t>
            </a:r>
            <a:r>
              <a:rPr lang="nb-NO" sz="1000">
                <a:solidFill>
                  <a:schemeClr val="tx1"/>
                </a:solidFill>
                <a:latin typeface="Open Sans"/>
                <a:ea typeface="Open Sans"/>
                <a:cs typeface="Open Sans"/>
                <a:sym typeface="Open Sans"/>
              </a:rPr>
              <a:t>Presentasjon modul 4 og avslutning </a:t>
            </a:r>
            <a:endParaRPr lang="nb-NO" sz="1000">
              <a:solidFill>
                <a:schemeClr val="tx1"/>
              </a:solidFill>
              <a:latin typeface="Open Sans"/>
              <a:ea typeface="Open Sans"/>
              <a:cs typeface="Open Sans"/>
            </a:endParaRPr>
          </a:p>
        </p:txBody>
      </p:sp>
      <p:cxnSp>
        <p:nvCxnSpPr>
          <p:cNvPr id="21" name="Straight Connector 20">
            <a:extLst>
              <a:ext uri="{FF2B5EF4-FFF2-40B4-BE49-F238E27FC236}">
                <a16:creationId xmlns:a16="http://schemas.microsoft.com/office/drawing/2014/main" id="{150D37C8-610D-4FCA-91DF-D5CA34C788D9}"/>
              </a:ext>
            </a:extLst>
          </p:cNvPr>
          <p:cNvCxnSpPr>
            <a:cxnSpLocks/>
          </p:cNvCxnSpPr>
          <p:nvPr/>
        </p:nvCxnSpPr>
        <p:spPr>
          <a:xfrm flipV="1">
            <a:off x="221499" y="1166847"/>
            <a:ext cx="997703" cy="1"/>
          </a:xfrm>
          <a:prstGeom prst="line">
            <a:avLst/>
          </a:prstGeom>
          <a:ln w="19050">
            <a:solidFill>
              <a:srgbClr val="F7964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8232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1B3DA71-70D9-4C7F-BADF-083647B1A720}"/>
              </a:ext>
            </a:extLst>
          </p:cNvPr>
          <p:cNvSpPr>
            <a:spLocks noGrp="1"/>
          </p:cNvSpPr>
          <p:nvPr>
            <p:ph type="title"/>
          </p:nvPr>
        </p:nvSpPr>
        <p:spPr/>
        <p:txBody>
          <a:bodyPr/>
          <a:lstStyle/>
          <a:p>
            <a:r>
              <a:rPr lang="nb-NO" dirty="0"/>
              <a:t>Gruppeoppgave 3</a:t>
            </a:r>
          </a:p>
        </p:txBody>
      </p:sp>
    </p:spTree>
    <p:extLst>
      <p:ext uri="{BB962C8B-B14F-4D97-AF65-F5344CB8AC3E}">
        <p14:creationId xmlns:p14="http://schemas.microsoft.com/office/powerpoint/2010/main" val="27460488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1">
            <a:extLst>
              <a:ext uri="{FF2B5EF4-FFF2-40B4-BE49-F238E27FC236}">
                <a16:creationId xmlns:a16="http://schemas.microsoft.com/office/drawing/2014/main" id="{A4984E41-7263-D776-0D31-08733F42F7BA}"/>
              </a:ext>
            </a:extLst>
          </p:cNvPr>
          <p:cNvSpPr txBox="1">
            <a:spLocks/>
          </p:cNvSpPr>
          <p:nvPr/>
        </p:nvSpPr>
        <p:spPr>
          <a:xfrm>
            <a:off x="727965" y="771747"/>
            <a:ext cx="2947725" cy="469769"/>
          </a:xfrm>
          <a:prstGeom prst="rect">
            <a:avLst/>
          </a:prstGeom>
        </p:spPr>
        <p:txBody>
          <a:bodyPr vert="horz" lIns="68580" tIns="34290" rIns="68580" bIns="34290" rtlCol="0" anchor="ctr">
            <a:normAutofit fontScale="97500"/>
          </a:bodyPr>
          <a:lstStyle>
            <a:lvl1pPr algn="l" defTabSz="685783" rtl="0" eaLnBrk="1" latinLnBrk="0" hangingPunct="1">
              <a:lnSpc>
                <a:spcPct val="90000"/>
              </a:lnSpc>
              <a:spcBef>
                <a:spcPct val="0"/>
              </a:spcBef>
              <a:buNone/>
              <a:defRPr sz="3300" b="1" i="0" kern="1200">
                <a:solidFill>
                  <a:srgbClr val="D5FC79"/>
                </a:solidFill>
                <a:latin typeface="Helvetica Neue" panose="02000503000000020004" pitchFamily="2" charset="0"/>
                <a:ea typeface="Helvetica Neue" panose="02000503000000020004" pitchFamily="2" charset="0"/>
                <a:cs typeface="Helvetica Neue" panose="02000503000000020004" pitchFamily="2" charset="0"/>
              </a:defRPr>
            </a:lvl1pPr>
          </a:lstStyle>
          <a:p>
            <a:pPr defTabSz="514337">
              <a:buClrTx/>
              <a:defRPr/>
            </a:pPr>
            <a:r>
              <a:rPr lang="nb-NO" sz="2475"/>
              <a:t>Hva er målet?</a:t>
            </a:r>
          </a:p>
        </p:txBody>
      </p:sp>
      <p:sp>
        <p:nvSpPr>
          <p:cNvPr id="4" name="Rectangle 5">
            <a:extLst>
              <a:ext uri="{FF2B5EF4-FFF2-40B4-BE49-F238E27FC236}">
                <a16:creationId xmlns:a16="http://schemas.microsoft.com/office/drawing/2014/main" id="{C73363D9-000A-52A4-7430-1388A2341BB3}"/>
              </a:ext>
            </a:extLst>
          </p:cNvPr>
          <p:cNvSpPr/>
          <p:nvPr/>
        </p:nvSpPr>
        <p:spPr>
          <a:xfrm>
            <a:off x="628650" y="1781421"/>
            <a:ext cx="3047040" cy="2464201"/>
          </a:xfrm>
          <a:prstGeom prst="rect">
            <a:avLst/>
          </a:prstGeom>
        </p:spPr>
        <p:txBody>
          <a:bodyPr wrap="square">
            <a:spAutoFit/>
          </a:bodyPr>
          <a:lstStyle/>
          <a:p>
            <a:pPr defTabSz="685800">
              <a:lnSpc>
                <a:spcPct val="107000"/>
              </a:lnSpc>
              <a:spcAft>
                <a:spcPts val="600"/>
              </a:spcAft>
              <a:buClrTx/>
              <a:defRPr/>
            </a:pPr>
            <a:r>
              <a:rPr lang="nb-NO" kern="1200" dirty="0">
                <a:solidFill>
                  <a:prstClr val="white"/>
                </a:solidFill>
                <a:latin typeface="Calibri" panose="020F0502020204030204" pitchFamily="34" charset="0"/>
                <a:ea typeface="Calibri" panose="020F0502020204030204" pitchFamily="34" charset="0"/>
                <a:cs typeface="Times New Roman" panose="02020603050405020304" pitchFamily="18" charset="0"/>
              </a:rPr>
              <a:t>En målformulering er et klart formulert utsagn om noe vi vil oppnå. Hva er den fremtidige situasjonen dere ønsker å oppnå i partsamarbeidet? </a:t>
            </a:r>
            <a:br>
              <a:rPr lang="nb-NO" kern="1200" dirty="0">
                <a:solidFill>
                  <a:prstClr val="white"/>
                </a:solidFill>
                <a:latin typeface="Calibri" panose="020F0502020204030204" pitchFamily="34" charset="0"/>
                <a:ea typeface="Calibri" panose="020F0502020204030204" pitchFamily="34" charset="0"/>
                <a:cs typeface="Times New Roman" panose="02020603050405020304" pitchFamily="18" charset="0"/>
              </a:rPr>
            </a:br>
            <a:endParaRPr lang="nb-NO" kern="12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a:p>
            <a:pPr defTabSz="685800">
              <a:lnSpc>
                <a:spcPct val="107000"/>
              </a:lnSpc>
              <a:spcAft>
                <a:spcPts val="600"/>
              </a:spcAft>
              <a:buClrTx/>
              <a:defRPr/>
            </a:pPr>
            <a:r>
              <a:rPr lang="nb-NO" kern="1200" dirty="0">
                <a:solidFill>
                  <a:prstClr val="white"/>
                </a:solidFill>
                <a:latin typeface="Calibri" panose="020F0502020204030204" pitchFamily="34" charset="0"/>
                <a:ea typeface="Calibri" panose="020F0502020204030204" pitchFamily="34" charset="0"/>
                <a:cs typeface="Times New Roman" panose="02020603050405020304" pitchFamily="18" charset="0"/>
              </a:rPr>
              <a:t>På de neste sidene følger en kort beskrivelse av spørsmål dere trenger å besvare. Reflekter sammen rundt hvert spørsmål og benytt oppgavearket for utfylling av deres eget mål.</a:t>
            </a:r>
          </a:p>
        </p:txBody>
      </p:sp>
      <p:pic>
        <p:nvPicPr>
          <p:cNvPr id="5" name="Picture 7">
            <a:extLst>
              <a:ext uri="{FF2B5EF4-FFF2-40B4-BE49-F238E27FC236}">
                <a16:creationId xmlns:a16="http://schemas.microsoft.com/office/drawing/2014/main" id="{386730B0-191B-1426-E21A-3AF596E70C4A}"/>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Layer>
                </a14:imgProps>
              </a:ext>
            </a:extLst>
          </a:blip>
          <a:srcRect/>
          <a:stretch/>
        </p:blipFill>
        <p:spPr>
          <a:xfrm>
            <a:off x="4246478" y="1543689"/>
            <a:ext cx="3239701" cy="2429984"/>
          </a:xfrm>
          <a:prstGeom prst="roundRect">
            <a:avLst/>
          </a:prstGeom>
        </p:spPr>
      </p:pic>
    </p:spTree>
    <p:extLst>
      <p:ext uri="{BB962C8B-B14F-4D97-AF65-F5344CB8AC3E}">
        <p14:creationId xmlns:p14="http://schemas.microsoft.com/office/powerpoint/2010/main" val="3165524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0A6091-11D5-436A-A878-7091B9F74648}"/>
              </a:ext>
            </a:extLst>
          </p:cNvPr>
          <p:cNvSpPr/>
          <p:nvPr/>
        </p:nvSpPr>
        <p:spPr>
          <a:xfrm>
            <a:off x="907482" y="1419417"/>
            <a:ext cx="2109543" cy="2918769"/>
          </a:xfrm>
          <a:prstGeom prst="rect">
            <a:avLst/>
          </a:prstGeom>
          <a:solidFill>
            <a:srgbClr val="2D7C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 name="Rectangle 19">
            <a:extLst>
              <a:ext uri="{FF2B5EF4-FFF2-40B4-BE49-F238E27FC236}">
                <a16:creationId xmlns:a16="http://schemas.microsoft.com/office/drawing/2014/main" id="{21C80BF4-C803-4E14-9529-4C4F8A28720B}"/>
              </a:ext>
            </a:extLst>
          </p:cNvPr>
          <p:cNvSpPr/>
          <p:nvPr/>
        </p:nvSpPr>
        <p:spPr>
          <a:xfrm>
            <a:off x="902310" y="1202547"/>
            <a:ext cx="2114716" cy="242270"/>
          </a:xfrm>
          <a:prstGeom prst="rect">
            <a:avLst/>
          </a:prstGeom>
          <a:solidFill>
            <a:srgbClr val="2D7C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 name="TekstSylinder 1">
            <a:extLst>
              <a:ext uri="{FF2B5EF4-FFF2-40B4-BE49-F238E27FC236}">
                <a16:creationId xmlns:a16="http://schemas.microsoft.com/office/drawing/2014/main" id="{62A75C73-7122-4D81-A845-51F97EBAE92D}"/>
              </a:ext>
            </a:extLst>
          </p:cNvPr>
          <p:cNvSpPr txBox="1"/>
          <p:nvPr/>
        </p:nvSpPr>
        <p:spPr>
          <a:xfrm>
            <a:off x="969412" y="1213209"/>
            <a:ext cx="1679105" cy="211755"/>
          </a:xfrm>
          <a:prstGeom prst="rect">
            <a:avLst/>
          </a:prstGeom>
          <a:noFill/>
          <a:ln>
            <a:noFill/>
          </a:ln>
        </p:spPr>
        <p:txBody>
          <a:bodyPr spcFirstLastPara="1" wrap="square" lIns="0" tIns="5775" rIns="0" bIns="0" anchor="b" anchorCtr="0">
            <a:noAutofit/>
          </a:bodyPr>
          <a:lstStyle>
            <a:defPPr marR="0" lvl="0" algn="l" rtl="0">
              <a:lnSpc>
                <a:spcPct val="100000"/>
              </a:lnSpc>
              <a:spcBef>
                <a:spcPts val="0"/>
              </a:spcBef>
              <a:spcAft>
                <a:spcPts val="0"/>
              </a:spcAft>
            </a:defPPr>
            <a:lvl1pPr marL="0" indent="0">
              <a:lnSpc>
                <a:spcPct val="115000"/>
              </a:lnSpc>
              <a:buSzPts val="600"/>
              <a:buNone/>
              <a:defRPr sz="3000" b="1">
                <a:solidFill>
                  <a:srgbClr val="042827"/>
                </a:solidFill>
                <a:latin typeface="Titillium Web"/>
                <a:ea typeface="Titillium Web"/>
                <a:cs typeface="Titillium Web"/>
              </a:defRPr>
            </a:lvl1pPr>
            <a:lvl2pPr>
              <a:buSzPts val="600"/>
              <a:buNone/>
              <a:defRPr sz="800"/>
            </a:lvl2pPr>
            <a:lvl3pPr>
              <a:buSzPts val="600"/>
              <a:buNone/>
              <a:defRPr sz="800"/>
            </a:lvl3pPr>
            <a:lvl4pPr>
              <a:buSzPts val="600"/>
              <a:buNone/>
              <a:defRPr sz="800"/>
            </a:lvl4pPr>
            <a:lvl5pPr>
              <a:buSzPts val="600"/>
              <a:buNone/>
              <a:defRPr sz="800"/>
            </a:lvl5pPr>
            <a:lvl6pPr>
              <a:buSzPts val="600"/>
              <a:buNone/>
              <a:defRPr sz="800"/>
            </a:lvl6pPr>
            <a:lvl7pPr>
              <a:buSzPts val="600"/>
              <a:buNone/>
              <a:defRPr sz="800"/>
            </a:lvl7pPr>
            <a:lvl8pPr>
              <a:buSzPts val="600"/>
              <a:buNone/>
              <a:defRPr sz="800"/>
            </a:lvl8pPr>
            <a:lvl9pPr>
              <a:buSzPts val="600"/>
              <a:buNone/>
              <a:defRPr sz="800"/>
            </a:lvl9pPr>
          </a:lstStyle>
          <a:p>
            <a:pPr marL="0" marR="0" lvl="0" indent="0" algn="l" defTabSz="914400" rtl="0" eaLnBrk="1" fontAlgn="auto" latinLnBrk="0" hangingPunct="1">
              <a:lnSpc>
                <a:spcPct val="115000"/>
              </a:lnSpc>
              <a:spcBef>
                <a:spcPts val="0"/>
              </a:spcBef>
              <a:spcAft>
                <a:spcPts val="0"/>
              </a:spcAft>
              <a:buClr>
                <a:srgbClr val="000000"/>
              </a:buClr>
              <a:buSzPts val="600"/>
              <a:buFont typeface="Arial"/>
              <a:buNone/>
              <a:tabLst/>
              <a:defRPr/>
            </a:pPr>
            <a:br>
              <a:rPr kumimoji="0" lang="nb-NO" sz="1400" b="1" i="0" u="none" strike="noStrike" kern="0" cap="none" spc="0" normalizeH="0" baseline="0" noProof="0">
                <a:ln>
                  <a:noFill/>
                </a:ln>
                <a:solidFill>
                  <a:srgbClr val="FFFFFF"/>
                </a:solidFill>
                <a:effectLst/>
                <a:uLnTx/>
                <a:uFillTx/>
                <a:latin typeface="Titillium Web"/>
                <a:sym typeface="Arial"/>
              </a:rPr>
            </a:br>
            <a:r>
              <a:rPr kumimoji="0" lang="nb-NO" sz="1200" b="1" i="0" u="none" strike="noStrike" kern="0" cap="none" spc="0" normalizeH="0" baseline="0" noProof="0">
                <a:ln>
                  <a:noFill/>
                </a:ln>
                <a:solidFill>
                  <a:srgbClr val="FFFFFF"/>
                </a:solidFill>
                <a:effectLst/>
                <a:uLnTx/>
                <a:uFillTx/>
                <a:latin typeface="Titillium Web"/>
                <a:sym typeface="Arial"/>
              </a:rPr>
              <a:t>Hensikt</a:t>
            </a:r>
          </a:p>
        </p:txBody>
      </p:sp>
      <p:grpSp>
        <p:nvGrpSpPr>
          <p:cNvPr id="2" name="Group 1">
            <a:extLst>
              <a:ext uri="{FF2B5EF4-FFF2-40B4-BE49-F238E27FC236}">
                <a16:creationId xmlns:a16="http://schemas.microsoft.com/office/drawing/2014/main" id="{A8072B5E-ED49-4D34-9637-EB9C8ADE0BD8}"/>
              </a:ext>
            </a:extLst>
          </p:cNvPr>
          <p:cNvGrpSpPr/>
          <p:nvPr/>
        </p:nvGrpSpPr>
        <p:grpSpPr>
          <a:xfrm>
            <a:off x="907483" y="2205613"/>
            <a:ext cx="2114716" cy="259204"/>
            <a:chOff x="3485826" y="1644088"/>
            <a:chExt cx="2656628" cy="555878"/>
          </a:xfrm>
        </p:grpSpPr>
        <p:sp>
          <p:nvSpPr>
            <p:cNvPr id="19" name="Rectangle 18">
              <a:extLst>
                <a:ext uri="{FF2B5EF4-FFF2-40B4-BE49-F238E27FC236}">
                  <a16:creationId xmlns:a16="http://schemas.microsoft.com/office/drawing/2014/main" id="{E61BBAF0-5B03-48A4-8CD7-49FA24782CD0}"/>
                </a:ext>
              </a:extLst>
            </p:cNvPr>
            <p:cNvSpPr/>
            <p:nvPr/>
          </p:nvSpPr>
          <p:spPr>
            <a:xfrm>
              <a:off x="3485826" y="1683982"/>
              <a:ext cx="2656628" cy="515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 name="TekstSylinder 1">
              <a:extLst>
                <a:ext uri="{FF2B5EF4-FFF2-40B4-BE49-F238E27FC236}">
                  <a16:creationId xmlns:a16="http://schemas.microsoft.com/office/drawing/2014/main" id="{FFE68B00-CD39-4F05-8DC2-09C4BAA1ED9A}"/>
                </a:ext>
              </a:extLst>
            </p:cNvPr>
            <p:cNvSpPr txBox="1"/>
            <p:nvPr/>
          </p:nvSpPr>
          <p:spPr>
            <a:xfrm>
              <a:off x="3547756" y="1644088"/>
              <a:ext cx="1545079" cy="532013"/>
            </a:xfrm>
            <a:prstGeom prst="rect">
              <a:avLst/>
            </a:prstGeom>
            <a:noFill/>
            <a:ln>
              <a:noFill/>
            </a:ln>
          </p:spPr>
          <p:txBody>
            <a:bodyPr spcFirstLastPara="1" wrap="square" lIns="0" tIns="5775" rIns="0" bIns="0" anchor="b" anchorCtr="0">
              <a:noAutofit/>
            </a:bodyPr>
            <a:lstStyle>
              <a:defPPr marR="0" lvl="0" algn="l" rtl="0">
                <a:lnSpc>
                  <a:spcPct val="100000"/>
                </a:lnSpc>
                <a:spcBef>
                  <a:spcPts val="0"/>
                </a:spcBef>
                <a:spcAft>
                  <a:spcPts val="0"/>
                </a:spcAft>
              </a:defPPr>
              <a:lvl1pPr marL="0" indent="0">
                <a:lnSpc>
                  <a:spcPct val="115000"/>
                </a:lnSpc>
                <a:buSzPts val="600"/>
                <a:buNone/>
                <a:defRPr sz="3000" b="1">
                  <a:solidFill>
                    <a:srgbClr val="042827"/>
                  </a:solidFill>
                  <a:latin typeface="Titillium Web"/>
                  <a:ea typeface="Titillium Web"/>
                  <a:cs typeface="Titillium Web"/>
                </a:defRPr>
              </a:lvl1pPr>
              <a:lvl2pPr>
                <a:buSzPts val="600"/>
                <a:buNone/>
                <a:defRPr sz="800"/>
              </a:lvl2pPr>
              <a:lvl3pPr>
                <a:buSzPts val="600"/>
                <a:buNone/>
                <a:defRPr sz="800"/>
              </a:lvl3pPr>
              <a:lvl4pPr>
                <a:buSzPts val="600"/>
                <a:buNone/>
                <a:defRPr sz="800"/>
              </a:lvl4pPr>
              <a:lvl5pPr>
                <a:buSzPts val="600"/>
                <a:buNone/>
                <a:defRPr sz="800"/>
              </a:lvl5pPr>
              <a:lvl6pPr>
                <a:buSzPts val="600"/>
                <a:buNone/>
                <a:defRPr sz="800"/>
              </a:lvl6pPr>
              <a:lvl7pPr>
                <a:buSzPts val="600"/>
                <a:buNone/>
                <a:defRPr sz="800"/>
              </a:lvl7pPr>
              <a:lvl8pPr>
                <a:buSzPts val="600"/>
                <a:buNone/>
                <a:defRPr sz="800"/>
              </a:lvl8pPr>
              <a:lvl9pPr>
                <a:buSzPts val="600"/>
                <a:buNone/>
                <a:defRPr sz="800"/>
              </a:lvl9pPr>
            </a:lstStyle>
            <a:p>
              <a:pPr marL="0" marR="0" lvl="0" indent="0" algn="l" defTabSz="914400" rtl="0" eaLnBrk="1" fontAlgn="auto" latinLnBrk="0" hangingPunct="1">
                <a:lnSpc>
                  <a:spcPct val="115000"/>
                </a:lnSpc>
                <a:spcBef>
                  <a:spcPts val="0"/>
                </a:spcBef>
                <a:spcAft>
                  <a:spcPts val="0"/>
                </a:spcAft>
                <a:buClr>
                  <a:srgbClr val="000000"/>
                </a:buClr>
                <a:buSzPts val="600"/>
                <a:buFont typeface="Arial"/>
                <a:buNone/>
                <a:tabLst/>
                <a:defRPr/>
              </a:pPr>
              <a:br>
                <a:rPr kumimoji="0" lang="nb-NO" sz="1400" b="1" i="0" u="none" strike="noStrike" kern="0" cap="none" spc="0" normalizeH="0" baseline="0" noProof="0">
                  <a:ln>
                    <a:noFill/>
                  </a:ln>
                  <a:solidFill>
                    <a:srgbClr val="042827"/>
                  </a:solidFill>
                  <a:effectLst/>
                  <a:uLnTx/>
                  <a:uFillTx/>
                  <a:latin typeface="Titillium Web"/>
                  <a:sym typeface="Arial"/>
                </a:rPr>
              </a:br>
              <a:r>
                <a:rPr kumimoji="0" lang="nb-NO" sz="1200" b="1" i="0" u="none" strike="noStrike" kern="0" cap="none" spc="0" normalizeH="0" baseline="0" noProof="0">
                  <a:ln>
                    <a:noFill/>
                  </a:ln>
                  <a:solidFill>
                    <a:srgbClr val="FFFFFF"/>
                  </a:solidFill>
                  <a:effectLst/>
                  <a:uLnTx/>
                  <a:uFillTx/>
                  <a:latin typeface="Titillium Web"/>
                  <a:sym typeface="Arial"/>
                </a:rPr>
                <a:t>Ønsket Resultat</a:t>
              </a:r>
              <a:endParaRPr kumimoji="0" lang="nb-NO" sz="1400" b="1" i="0" u="none" strike="noStrike" kern="0" cap="none" spc="0" normalizeH="0" baseline="0" noProof="0">
                <a:ln>
                  <a:noFill/>
                </a:ln>
                <a:solidFill>
                  <a:srgbClr val="FFFFFF"/>
                </a:solidFill>
                <a:effectLst/>
                <a:uLnTx/>
                <a:uFillTx/>
                <a:latin typeface="Titillium Web"/>
                <a:sym typeface="Arial"/>
              </a:endParaRPr>
            </a:p>
          </p:txBody>
        </p:sp>
      </p:grpSp>
      <p:grpSp>
        <p:nvGrpSpPr>
          <p:cNvPr id="28" name="Group 27">
            <a:extLst>
              <a:ext uri="{FF2B5EF4-FFF2-40B4-BE49-F238E27FC236}">
                <a16:creationId xmlns:a16="http://schemas.microsoft.com/office/drawing/2014/main" id="{562572EF-8BE0-4F1A-8F41-B225AC7D1548}"/>
              </a:ext>
            </a:extLst>
          </p:cNvPr>
          <p:cNvGrpSpPr/>
          <p:nvPr/>
        </p:nvGrpSpPr>
        <p:grpSpPr>
          <a:xfrm>
            <a:off x="907483" y="3144313"/>
            <a:ext cx="2114716" cy="259204"/>
            <a:chOff x="3485826" y="1644088"/>
            <a:chExt cx="2656628" cy="555878"/>
          </a:xfrm>
          <a:solidFill>
            <a:srgbClr val="2D7C81"/>
          </a:solidFill>
        </p:grpSpPr>
        <p:sp>
          <p:nvSpPr>
            <p:cNvPr id="30" name="Rectangle 29">
              <a:extLst>
                <a:ext uri="{FF2B5EF4-FFF2-40B4-BE49-F238E27FC236}">
                  <a16:creationId xmlns:a16="http://schemas.microsoft.com/office/drawing/2014/main" id="{CE686319-76C9-4FB0-87ED-A65F3F91B24E}"/>
                </a:ext>
              </a:extLst>
            </p:cNvPr>
            <p:cNvSpPr/>
            <p:nvPr/>
          </p:nvSpPr>
          <p:spPr>
            <a:xfrm>
              <a:off x="3485826" y="1683982"/>
              <a:ext cx="2656628" cy="515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1" name="TekstSylinder 1">
              <a:extLst>
                <a:ext uri="{FF2B5EF4-FFF2-40B4-BE49-F238E27FC236}">
                  <a16:creationId xmlns:a16="http://schemas.microsoft.com/office/drawing/2014/main" id="{46AC2281-9713-41C3-BD67-54530A079A09}"/>
                </a:ext>
              </a:extLst>
            </p:cNvPr>
            <p:cNvSpPr txBox="1"/>
            <p:nvPr/>
          </p:nvSpPr>
          <p:spPr>
            <a:xfrm>
              <a:off x="3547756" y="1644088"/>
              <a:ext cx="2015010" cy="532013"/>
            </a:xfrm>
            <a:prstGeom prst="rect">
              <a:avLst/>
            </a:prstGeom>
            <a:noFill/>
            <a:ln>
              <a:noFill/>
            </a:ln>
          </p:spPr>
          <p:txBody>
            <a:bodyPr spcFirstLastPara="1" wrap="square" lIns="0" tIns="5775" rIns="0" bIns="0" anchor="b" anchorCtr="0">
              <a:noAutofit/>
            </a:bodyPr>
            <a:lstStyle>
              <a:defPPr marR="0" lvl="0" algn="l" rtl="0">
                <a:lnSpc>
                  <a:spcPct val="100000"/>
                </a:lnSpc>
                <a:spcBef>
                  <a:spcPts val="0"/>
                </a:spcBef>
                <a:spcAft>
                  <a:spcPts val="0"/>
                </a:spcAft>
              </a:defPPr>
              <a:lvl1pPr marL="0" indent="0">
                <a:lnSpc>
                  <a:spcPct val="115000"/>
                </a:lnSpc>
                <a:buSzPts val="600"/>
                <a:buNone/>
                <a:defRPr sz="3000" b="1">
                  <a:solidFill>
                    <a:srgbClr val="042827"/>
                  </a:solidFill>
                  <a:latin typeface="Titillium Web"/>
                  <a:ea typeface="Titillium Web"/>
                  <a:cs typeface="Titillium Web"/>
                </a:defRPr>
              </a:lvl1pPr>
              <a:lvl2pPr>
                <a:buSzPts val="600"/>
                <a:buNone/>
                <a:defRPr sz="800"/>
              </a:lvl2pPr>
              <a:lvl3pPr>
                <a:buSzPts val="600"/>
                <a:buNone/>
                <a:defRPr sz="800"/>
              </a:lvl3pPr>
              <a:lvl4pPr>
                <a:buSzPts val="600"/>
                <a:buNone/>
                <a:defRPr sz="800"/>
              </a:lvl4pPr>
              <a:lvl5pPr>
                <a:buSzPts val="600"/>
                <a:buNone/>
                <a:defRPr sz="800"/>
              </a:lvl5pPr>
              <a:lvl6pPr>
                <a:buSzPts val="600"/>
                <a:buNone/>
                <a:defRPr sz="800"/>
              </a:lvl6pPr>
              <a:lvl7pPr>
                <a:buSzPts val="600"/>
                <a:buNone/>
                <a:defRPr sz="800"/>
              </a:lvl7pPr>
              <a:lvl8pPr>
                <a:buSzPts val="600"/>
                <a:buNone/>
                <a:defRPr sz="800"/>
              </a:lvl8pPr>
              <a:lvl9pPr>
                <a:buSzPts val="600"/>
                <a:buNone/>
                <a:defRPr sz="800"/>
              </a:lvl9pPr>
            </a:lstStyle>
            <a:p>
              <a:pPr marL="0" marR="0" lvl="0" indent="0" algn="l" defTabSz="914400" rtl="0" eaLnBrk="1" fontAlgn="auto" latinLnBrk="0" hangingPunct="1">
                <a:lnSpc>
                  <a:spcPct val="115000"/>
                </a:lnSpc>
                <a:spcBef>
                  <a:spcPts val="0"/>
                </a:spcBef>
                <a:spcAft>
                  <a:spcPts val="0"/>
                </a:spcAft>
                <a:buClr>
                  <a:srgbClr val="000000"/>
                </a:buClr>
                <a:buSzPts val="600"/>
                <a:buFont typeface="Arial"/>
                <a:buNone/>
                <a:tabLst/>
                <a:defRPr/>
              </a:pPr>
              <a:br>
                <a:rPr kumimoji="0" lang="nb-NO" sz="1400" b="1" i="0" u="none" strike="noStrike" kern="0" cap="none" spc="0" normalizeH="0" baseline="0" noProof="0">
                  <a:ln>
                    <a:noFill/>
                  </a:ln>
                  <a:solidFill>
                    <a:srgbClr val="042827"/>
                  </a:solidFill>
                  <a:effectLst/>
                  <a:uLnTx/>
                  <a:uFillTx/>
                  <a:latin typeface="Titillium Web"/>
                  <a:sym typeface="Arial"/>
                </a:rPr>
              </a:br>
              <a:r>
                <a:rPr kumimoji="0" lang="nb-NO" sz="1200" b="1" i="0" u="none" strike="noStrike" kern="0" cap="none" spc="0" normalizeH="0" baseline="0" noProof="0">
                  <a:ln>
                    <a:noFill/>
                  </a:ln>
                  <a:solidFill>
                    <a:srgbClr val="FFFFFF"/>
                  </a:solidFill>
                  <a:effectLst/>
                  <a:uLnTx/>
                  <a:uFillTx/>
                  <a:latin typeface="Titillium Web"/>
                  <a:sym typeface="Arial"/>
                </a:rPr>
                <a:t>Agenda</a:t>
              </a:r>
              <a:endParaRPr kumimoji="0" lang="nb-NO" sz="1400" b="1" i="0" u="none" strike="noStrike" kern="0" cap="none" spc="0" normalizeH="0" baseline="0" noProof="0">
                <a:ln>
                  <a:noFill/>
                </a:ln>
                <a:solidFill>
                  <a:srgbClr val="FFFFFF"/>
                </a:solidFill>
                <a:effectLst/>
                <a:uLnTx/>
                <a:uFillTx/>
                <a:latin typeface="Titillium Web"/>
                <a:sym typeface="Arial"/>
              </a:endParaRPr>
            </a:p>
          </p:txBody>
        </p:sp>
      </p:grpSp>
      <p:sp>
        <p:nvSpPr>
          <p:cNvPr id="33" name="TextBox 32">
            <a:extLst>
              <a:ext uri="{FF2B5EF4-FFF2-40B4-BE49-F238E27FC236}">
                <a16:creationId xmlns:a16="http://schemas.microsoft.com/office/drawing/2014/main" id="{2F208EF8-F3CA-44F2-9B20-0A10B9A09956}"/>
              </a:ext>
            </a:extLst>
          </p:cNvPr>
          <p:cNvSpPr txBox="1"/>
          <p:nvPr/>
        </p:nvSpPr>
        <p:spPr>
          <a:xfrm>
            <a:off x="847689" y="3471885"/>
            <a:ext cx="2095243" cy="800219"/>
          </a:xfrm>
          <a:prstGeom prst="rect">
            <a:avLst/>
          </a:prstGeom>
          <a:noFill/>
        </p:spPr>
        <p:txBody>
          <a:bodyPr wrap="square" rtlCol="0">
            <a:spAutoFit/>
          </a:bodyPr>
          <a:lstStyle/>
          <a:p>
            <a:pPr>
              <a:spcBef>
                <a:spcPts val="300"/>
              </a:spcBef>
              <a:spcAft>
                <a:spcPts val="300"/>
              </a:spcAft>
            </a:pPr>
            <a:r>
              <a:rPr lang="nb-NO" sz="900" b="1">
                <a:solidFill>
                  <a:schemeClr val="bg1"/>
                </a:solidFill>
                <a:latin typeface="Open Sans" panose="020B0604020202020204" charset="0"/>
                <a:ea typeface="Open Sans" panose="020B0604020202020204" charset="0"/>
                <a:cs typeface="Open Sans" panose="020B0604020202020204" charset="0"/>
              </a:rPr>
              <a:t>TID</a:t>
            </a:r>
            <a:r>
              <a:rPr lang="nb-NO" sz="900">
                <a:solidFill>
                  <a:schemeClr val="bg1"/>
                </a:solidFill>
                <a:latin typeface="Open Sans" panose="020B0604020202020204" charset="0"/>
                <a:ea typeface="Open Sans" panose="020B0604020202020204" charset="0"/>
                <a:cs typeface="Open Sans" panose="020B0604020202020204" charset="0"/>
              </a:rPr>
              <a:t>: 40 minutter</a:t>
            </a:r>
          </a:p>
          <a:p>
            <a:pPr>
              <a:spcBef>
                <a:spcPts val="300"/>
              </a:spcBef>
              <a:spcAft>
                <a:spcPts val="300"/>
              </a:spcAft>
            </a:pPr>
            <a:r>
              <a:rPr lang="nb-NO" sz="900" b="1">
                <a:solidFill>
                  <a:schemeClr val="bg1"/>
                </a:solidFill>
                <a:latin typeface="Open Sans" panose="020B0604020202020204" charset="0"/>
                <a:ea typeface="Open Sans" panose="020B0604020202020204" charset="0"/>
                <a:cs typeface="Open Sans" panose="020B0604020202020204" charset="0"/>
              </a:rPr>
              <a:t>Fasilitator</a:t>
            </a:r>
            <a:r>
              <a:rPr lang="nb-NO" sz="900">
                <a:solidFill>
                  <a:schemeClr val="bg1"/>
                </a:solidFill>
                <a:latin typeface="Open Sans" panose="020B0604020202020204" charset="0"/>
                <a:ea typeface="Open Sans" panose="020B0604020202020204" charset="0"/>
                <a:cs typeface="Open Sans" panose="020B0604020202020204" charset="0"/>
              </a:rPr>
              <a:t>: IA-rådgiver </a:t>
            </a:r>
          </a:p>
          <a:p>
            <a:pPr>
              <a:spcBef>
                <a:spcPts val="300"/>
              </a:spcBef>
              <a:spcAft>
                <a:spcPts val="300"/>
              </a:spcAft>
            </a:pPr>
            <a:r>
              <a:rPr lang="nb-NO" sz="900" b="1">
                <a:solidFill>
                  <a:schemeClr val="bg1"/>
                </a:solidFill>
                <a:latin typeface="Open Sans" panose="020B0604020202020204" charset="0"/>
                <a:ea typeface="Open Sans" panose="020B0604020202020204" charset="0"/>
                <a:cs typeface="Open Sans" panose="020B0604020202020204" charset="0"/>
              </a:rPr>
              <a:t>Referent</a:t>
            </a:r>
            <a:r>
              <a:rPr lang="nb-NO" sz="900">
                <a:solidFill>
                  <a:schemeClr val="bg1"/>
                </a:solidFill>
                <a:latin typeface="Open Sans" panose="020B0604020202020204" charset="0"/>
                <a:ea typeface="Open Sans" panose="020B0604020202020204" charset="0"/>
                <a:cs typeface="Open Sans" panose="020B0604020202020204" charset="0"/>
              </a:rPr>
              <a:t>: Velg en i gruppen som tar notater, og presenterer etterpå. </a:t>
            </a:r>
          </a:p>
        </p:txBody>
      </p:sp>
      <p:sp>
        <p:nvSpPr>
          <p:cNvPr id="34" name="TextBox 33">
            <a:extLst>
              <a:ext uri="{FF2B5EF4-FFF2-40B4-BE49-F238E27FC236}">
                <a16:creationId xmlns:a16="http://schemas.microsoft.com/office/drawing/2014/main" id="{D912A386-96B0-42E6-BF60-060FDD1DB9ED}"/>
              </a:ext>
            </a:extLst>
          </p:cNvPr>
          <p:cNvSpPr txBox="1"/>
          <p:nvPr/>
        </p:nvSpPr>
        <p:spPr>
          <a:xfrm>
            <a:off x="872152" y="1504719"/>
            <a:ext cx="2095243"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300"/>
              </a:spcBef>
              <a:spcAft>
                <a:spcPts val="300"/>
              </a:spcAft>
              <a:buClr>
                <a:srgbClr val="000000"/>
              </a:buClr>
              <a:buSzPts val="1000"/>
              <a:buFont typeface="Arial"/>
              <a:buNone/>
              <a:tabLst/>
              <a:defRPr/>
            </a:pPr>
            <a:r>
              <a:rPr lang="nb-NO" sz="900" dirty="0">
                <a:solidFill>
                  <a:schemeClr val="bg1"/>
                </a:solidFill>
                <a:latin typeface="Open Sans" panose="020B0604020202020204" charset="0"/>
                <a:ea typeface="Open Sans" panose="020B0604020202020204" charset="0"/>
                <a:cs typeface="Open Sans" panose="020B0604020202020204" charset="0"/>
                <a:sym typeface="Open Sans"/>
              </a:rPr>
              <a:t>L</a:t>
            </a:r>
            <a:r>
              <a:rPr kumimoji="0" lang="nb-NO" sz="900" b="0" i="0" u="none" strike="noStrike" kern="0" cap="none" spc="0" normalizeH="0" baseline="0" noProof="0" dirty="0">
                <a:ln>
                  <a:noFill/>
                </a:ln>
                <a:solidFill>
                  <a:schemeClr val="bg1"/>
                </a:solidFill>
                <a:effectLst/>
                <a:uLnTx/>
                <a:uFillTx/>
                <a:latin typeface="Open Sans" panose="020B0604020202020204" charset="0"/>
                <a:ea typeface="Open Sans" panose="020B0604020202020204" charset="0"/>
                <a:cs typeface="Open Sans" panose="020B0604020202020204" charset="0"/>
                <a:sym typeface="Open Sans"/>
              </a:rPr>
              <a:t>ære å  sette seg et mål for en ønsket framtidig tilstand  og en plan for gjennomføring</a:t>
            </a:r>
          </a:p>
        </p:txBody>
      </p:sp>
      <p:sp>
        <p:nvSpPr>
          <p:cNvPr id="35" name="TextBox 34">
            <a:extLst>
              <a:ext uri="{FF2B5EF4-FFF2-40B4-BE49-F238E27FC236}">
                <a16:creationId xmlns:a16="http://schemas.microsoft.com/office/drawing/2014/main" id="{B88D36AC-3290-4A7B-BAEC-A68E2D2FA330}"/>
              </a:ext>
            </a:extLst>
          </p:cNvPr>
          <p:cNvSpPr txBox="1"/>
          <p:nvPr/>
        </p:nvSpPr>
        <p:spPr>
          <a:xfrm>
            <a:off x="872152" y="2419802"/>
            <a:ext cx="2095243" cy="784830"/>
          </a:xfrm>
          <a:prstGeom prst="rect">
            <a:avLst/>
          </a:prstGeom>
          <a:noFill/>
        </p:spPr>
        <p:txBody>
          <a:bodyPr wrap="square" rtlCol="0">
            <a:spAutoFit/>
          </a:bodyPr>
          <a:lstStyle/>
          <a:p>
            <a:pPr lvl="0">
              <a:spcBef>
                <a:spcPts val="300"/>
              </a:spcBef>
              <a:spcAft>
                <a:spcPts val="300"/>
              </a:spcAft>
              <a:buSzPts val="1000"/>
            </a:pPr>
            <a:r>
              <a:rPr lang="nb-NO" sz="900" dirty="0">
                <a:solidFill>
                  <a:schemeClr val="bg1"/>
                </a:solidFill>
                <a:latin typeface="Open Sans" panose="020B0604020202020204" charset="0"/>
                <a:ea typeface="Open Sans"/>
                <a:cs typeface="Open Sans" panose="020B0604020202020204" charset="0"/>
                <a:sym typeface="Open Sans"/>
              </a:rPr>
              <a:t>Gruppen har definert et mål dere vil oppnå på arbeidsplasssen - og stegene som dere skal gjennomføre ved å bruke vedlagte maler for dette. </a:t>
            </a:r>
          </a:p>
        </p:txBody>
      </p:sp>
      <p:sp>
        <p:nvSpPr>
          <p:cNvPr id="38" name="Rectangle 37">
            <a:extLst>
              <a:ext uri="{FF2B5EF4-FFF2-40B4-BE49-F238E27FC236}">
                <a16:creationId xmlns:a16="http://schemas.microsoft.com/office/drawing/2014/main" id="{7EC034E7-FF6F-43DF-8F0F-0E6018ED68A0}"/>
              </a:ext>
            </a:extLst>
          </p:cNvPr>
          <p:cNvSpPr/>
          <p:nvPr/>
        </p:nvSpPr>
        <p:spPr>
          <a:xfrm>
            <a:off x="3285857" y="1202547"/>
            <a:ext cx="3217711" cy="3135639"/>
          </a:xfrm>
          <a:prstGeom prst="rect">
            <a:avLst/>
          </a:prstGeom>
          <a:noFill/>
          <a:ln>
            <a:solidFill>
              <a:srgbClr val="2D7C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8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9" name="Text Placeholder 4">
            <a:extLst>
              <a:ext uri="{FF2B5EF4-FFF2-40B4-BE49-F238E27FC236}">
                <a16:creationId xmlns:a16="http://schemas.microsoft.com/office/drawing/2014/main" id="{0AFD589B-BC85-4DC0-BFB7-F96AC26040F9}"/>
              </a:ext>
            </a:extLst>
          </p:cNvPr>
          <p:cNvSpPr txBox="1">
            <a:spLocks/>
          </p:cNvSpPr>
          <p:nvPr/>
        </p:nvSpPr>
        <p:spPr>
          <a:xfrm>
            <a:off x="3259288" y="1180987"/>
            <a:ext cx="3217711" cy="271593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6350" marR="0" lvl="0" indent="0" algn="l" rtl="0" eaLnBrk="1" hangingPunct="1">
              <a:lnSpc>
                <a:spcPct val="115000"/>
              </a:lnSpc>
              <a:spcBef>
                <a:spcPts val="0"/>
              </a:spcBef>
              <a:spcAft>
                <a:spcPts val="0"/>
              </a:spcAft>
              <a:buClr>
                <a:schemeClr val="dk2"/>
              </a:buClr>
              <a:buSzPts val="1000"/>
              <a:buFontTx/>
              <a:buNone/>
              <a:tabLst/>
              <a:defRPr sz="1000" b="0" i="0" u="none" strike="noStrike" cap="none">
                <a:solidFill>
                  <a:schemeClr val="dk2"/>
                </a:solidFill>
                <a:latin typeface="Open Sans"/>
                <a:ea typeface="Open Sans"/>
                <a:cs typeface="Open Sans"/>
                <a:sym typeface="Open Sans"/>
              </a:defRPr>
            </a:lvl1pPr>
            <a:lvl2pPr marL="914400" marR="0" lvl="1"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2pPr>
            <a:lvl3pPr marL="1371600" marR="0" lvl="2"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3pPr>
            <a:lvl4pPr marL="1828800" marR="0" lvl="3"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4pPr>
            <a:lvl5pPr marL="2286000" marR="0" lvl="4"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5pPr>
            <a:lvl6pPr marL="2743200" marR="0" lvl="5"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6pPr>
            <a:lvl7pPr marL="3200400" marR="0" lvl="6"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7pPr>
            <a:lvl8pPr marL="3657600" marR="0" lvl="7"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8pPr>
            <a:lvl9pPr marL="4114800" marR="0" lvl="8"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9pPr>
          </a:lstStyle>
          <a:p>
            <a:pPr marL="0" lvl="0">
              <a:lnSpc>
                <a:spcPct val="150000"/>
              </a:lnSpc>
              <a:buSzPts val="1000"/>
            </a:pPr>
            <a:endParaRPr lang="nb-NO" sz="1000" dirty="0">
              <a:solidFill>
                <a:schemeClr val="tx1"/>
              </a:solidFill>
              <a:latin typeface="Open Sans"/>
              <a:ea typeface="Open Sans"/>
              <a:cs typeface="Open Sans"/>
              <a:sym typeface="Open Sans"/>
            </a:endParaRPr>
          </a:p>
          <a:p>
            <a:pPr marL="228600" indent="-228600">
              <a:lnSpc>
                <a:spcPct val="150000"/>
              </a:lnSpc>
              <a:buFont typeface="+mj-lt"/>
              <a:buAutoNum type="arabicPeriod"/>
            </a:pPr>
            <a:r>
              <a:rPr lang="nb-NO" sz="1000" dirty="0">
                <a:solidFill>
                  <a:schemeClr val="tx1"/>
                </a:solidFill>
                <a:latin typeface="Open Sans"/>
                <a:ea typeface="Open Sans"/>
                <a:cs typeface="Open Sans"/>
                <a:sym typeface="Open Sans"/>
              </a:rPr>
              <a:t>Rotårsaksanalysen ga dere et svar på hvorfor dere har, eller opplever et konkret problem i hverdagen. I denne oppgaven skal dere løse problemet ved å sette et mål om hvordan dere vil ha det i framtiden. </a:t>
            </a:r>
          </a:p>
          <a:p>
            <a:pPr marL="228600" lvl="0" indent="-228600">
              <a:lnSpc>
                <a:spcPct val="150000"/>
              </a:lnSpc>
              <a:buSzPts val="1000"/>
              <a:buFont typeface="+mj-lt"/>
              <a:buAutoNum type="arabicPeriod"/>
            </a:pPr>
            <a:r>
              <a:rPr lang="nb-NO" sz="1000" dirty="0">
                <a:solidFill>
                  <a:schemeClr val="tx1"/>
                </a:solidFill>
                <a:latin typeface="Open Sans"/>
                <a:ea typeface="Open Sans"/>
                <a:cs typeface="Open Sans"/>
                <a:sym typeface="Open Sans"/>
              </a:rPr>
              <a:t>Fasilitator bistår gruppen med å definere mål og å gjennomføre de ulike stegene i målarbeidet. </a:t>
            </a:r>
          </a:p>
          <a:p>
            <a:pPr marL="0" lvl="0">
              <a:lnSpc>
                <a:spcPct val="150000"/>
              </a:lnSpc>
              <a:buSzPts val="1000"/>
            </a:pPr>
            <a:endParaRPr kumimoji="0" lang="nb-NO" sz="1000" b="0" i="0" u="none" strike="noStrike" kern="0" cap="none" spc="0" normalizeH="0" baseline="0" noProof="0" dirty="0">
              <a:ln>
                <a:noFill/>
              </a:ln>
              <a:solidFill>
                <a:srgbClr val="042827"/>
              </a:solidFill>
              <a:effectLst/>
              <a:uLnTx/>
              <a:uFillTx/>
              <a:latin typeface="Open Sans" panose="020B0604020202020204" charset="0"/>
              <a:ea typeface="Open Sans" panose="020B0604020202020204" charset="0"/>
              <a:cs typeface="Open Sans" panose="020B0604020202020204" charset="0"/>
              <a:sym typeface="Open Sans"/>
            </a:endParaRPr>
          </a:p>
        </p:txBody>
      </p:sp>
      <p:sp>
        <p:nvSpPr>
          <p:cNvPr id="3" name="TextBox 2">
            <a:extLst>
              <a:ext uri="{FF2B5EF4-FFF2-40B4-BE49-F238E27FC236}">
                <a16:creationId xmlns:a16="http://schemas.microsoft.com/office/drawing/2014/main" id="{6B333A84-0959-4BA4-B2D6-56F287E17059}"/>
              </a:ext>
            </a:extLst>
          </p:cNvPr>
          <p:cNvSpPr txBox="1"/>
          <p:nvPr/>
        </p:nvSpPr>
        <p:spPr>
          <a:xfrm>
            <a:off x="3761476" y="918132"/>
            <a:ext cx="95155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b-NO">
                <a:solidFill>
                  <a:srgbClr val="2D7C81"/>
                </a:solidFill>
              </a:rPr>
              <a:t>4</a:t>
            </a:r>
            <a:r>
              <a:rPr kumimoji="0" lang="nb-NO" sz="1400" b="0" i="0" u="none" strike="noStrike" kern="0" cap="none" spc="0" normalizeH="0" baseline="0" noProof="0">
                <a:ln>
                  <a:noFill/>
                </a:ln>
                <a:solidFill>
                  <a:srgbClr val="2D7C81"/>
                </a:solidFill>
                <a:effectLst/>
                <a:uLnTx/>
                <a:uFillTx/>
                <a:latin typeface="Arial"/>
                <a:cs typeface="Arial"/>
                <a:sym typeface="Arial"/>
              </a:rPr>
              <a:t>0 min</a:t>
            </a:r>
          </a:p>
        </p:txBody>
      </p:sp>
      <p:cxnSp>
        <p:nvCxnSpPr>
          <p:cNvPr id="6" name="Straight Connector 5">
            <a:extLst>
              <a:ext uri="{FF2B5EF4-FFF2-40B4-BE49-F238E27FC236}">
                <a16:creationId xmlns:a16="http://schemas.microsoft.com/office/drawing/2014/main" id="{BC6D19C6-465A-4D14-82B4-EDAB9AF88783}"/>
              </a:ext>
            </a:extLst>
          </p:cNvPr>
          <p:cNvCxnSpPr>
            <a:cxnSpLocks/>
          </p:cNvCxnSpPr>
          <p:nvPr/>
        </p:nvCxnSpPr>
        <p:spPr>
          <a:xfrm>
            <a:off x="902310" y="2176688"/>
            <a:ext cx="2114715" cy="0"/>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E85DD5E-ACA6-4DAB-9F9A-168B472FAA77}"/>
              </a:ext>
            </a:extLst>
          </p:cNvPr>
          <p:cNvCxnSpPr>
            <a:cxnSpLocks/>
          </p:cNvCxnSpPr>
          <p:nvPr/>
        </p:nvCxnSpPr>
        <p:spPr>
          <a:xfrm>
            <a:off x="902310" y="3172405"/>
            <a:ext cx="2114715" cy="0"/>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79EEBE49-54BE-453E-A391-0784A3002F93}"/>
              </a:ext>
            </a:extLst>
          </p:cNvPr>
          <p:cNvGrpSpPr/>
          <p:nvPr/>
        </p:nvGrpSpPr>
        <p:grpSpPr>
          <a:xfrm>
            <a:off x="1" y="1250950"/>
            <a:ext cx="468967" cy="2763177"/>
            <a:chOff x="0" y="0"/>
            <a:chExt cx="833718" cy="6858000"/>
          </a:xfrm>
          <a:solidFill>
            <a:schemeClr val="accent2"/>
          </a:solidFill>
        </p:grpSpPr>
        <p:sp>
          <p:nvSpPr>
            <p:cNvPr id="37" name="Rectangle 36">
              <a:extLst>
                <a:ext uri="{FF2B5EF4-FFF2-40B4-BE49-F238E27FC236}">
                  <a16:creationId xmlns:a16="http://schemas.microsoft.com/office/drawing/2014/main" id="{908BB57B-986F-41BC-BF4E-C19EB5301AFB}"/>
                </a:ext>
              </a:extLst>
            </p:cNvPr>
            <p:cNvSpPr/>
            <p:nvPr/>
          </p:nvSpPr>
          <p:spPr>
            <a:xfrm>
              <a:off x="0" y="0"/>
              <a:ext cx="833718"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nb-NO" sz="1013" b="0" i="0" u="none" strike="noStrike" kern="1200" cap="none" spc="0" normalizeH="0" baseline="0" noProof="0">
                <a:ln>
                  <a:noFill/>
                </a:ln>
                <a:solidFill>
                  <a:srgbClr val="FFFFFF"/>
                </a:solidFill>
                <a:effectLst/>
                <a:uLnTx/>
                <a:uFillTx/>
                <a:latin typeface="Calibri" panose="020F0502020204030204"/>
                <a:ea typeface="+mn-ea"/>
                <a:cs typeface="+mn-cs"/>
                <a:sym typeface="Arial"/>
              </a:endParaRPr>
            </a:p>
          </p:txBody>
        </p:sp>
        <p:sp>
          <p:nvSpPr>
            <p:cNvPr id="42" name="TextBox 41">
              <a:extLst>
                <a:ext uri="{FF2B5EF4-FFF2-40B4-BE49-F238E27FC236}">
                  <a16:creationId xmlns:a16="http://schemas.microsoft.com/office/drawing/2014/main" id="{3F689CC4-269C-48D7-84EC-6DB8F668F7AC}"/>
                </a:ext>
              </a:extLst>
            </p:cNvPr>
            <p:cNvSpPr txBox="1"/>
            <p:nvPr/>
          </p:nvSpPr>
          <p:spPr>
            <a:xfrm rot="16200000">
              <a:off x="-1621509" y="2065912"/>
              <a:ext cx="4030439" cy="718145"/>
            </a:xfrm>
            <a:prstGeom prst="rect">
              <a:avLst/>
            </a:prstGeom>
            <a:grpFill/>
            <a:ln>
              <a:noFill/>
            </a:ln>
          </p:spPr>
          <p:txBody>
            <a:bodyPr wrap="square" rtlCol="0">
              <a:spAutoFit/>
            </a:bodyPr>
            <a:lstStyle/>
            <a:p>
              <a:pPr marL="0" marR="0" lvl="0" indent="0" algn="l" defTabSz="514350" rtl="0" eaLnBrk="1" fontAlgn="auto" latinLnBrk="0" hangingPunct="1">
                <a:lnSpc>
                  <a:spcPct val="100000"/>
                </a:lnSpc>
                <a:spcBef>
                  <a:spcPts val="0"/>
                </a:spcBef>
                <a:spcAft>
                  <a:spcPts val="0"/>
                </a:spcAft>
                <a:buClrTx/>
                <a:buSzTx/>
                <a:buFont typeface="Arial"/>
                <a:buNone/>
                <a:tabLst/>
                <a:defRPr/>
              </a:pPr>
              <a:r>
                <a:rPr kumimoji="0" lang="nb-NO" sz="2025" i="0" u="none" strike="noStrike" kern="1200" cap="none" spc="0" normalizeH="0" baseline="0" noProof="0">
                  <a:ln>
                    <a:noFill/>
                  </a:ln>
                  <a:solidFill>
                    <a:schemeClr val="tx2"/>
                  </a:solidFill>
                  <a:effectLst/>
                  <a:uLnTx/>
                  <a:uFillTx/>
                  <a:latin typeface="Calibri" panose="020F0502020204030204"/>
                  <a:ea typeface="+mn-ea"/>
                  <a:cs typeface="Arial"/>
                  <a:sym typeface="Arial"/>
                </a:rPr>
                <a:t>Oppgave </a:t>
              </a:r>
            </a:p>
          </p:txBody>
        </p:sp>
      </p:grpSp>
      <p:sp>
        <p:nvSpPr>
          <p:cNvPr id="5" name="Title 4">
            <a:extLst>
              <a:ext uri="{FF2B5EF4-FFF2-40B4-BE49-F238E27FC236}">
                <a16:creationId xmlns:a16="http://schemas.microsoft.com/office/drawing/2014/main" id="{6DF98A7F-ECCE-4084-9398-61B7065F7986}"/>
              </a:ext>
            </a:extLst>
          </p:cNvPr>
          <p:cNvSpPr>
            <a:spLocks noGrp="1"/>
          </p:cNvSpPr>
          <p:nvPr>
            <p:ph type="title"/>
          </p:nvPr>
        </p:nvSpPr>
        <p:spPr/>
        <p:txBody>
          <a:bodyPr>
            <a:normAutofit fontScale="90000"/>
          </a:bodyPr>
          <a:lstStyle/>
          <a:p>
            <a:r>
              <a:rPr lang="nb-NO" dirty="0"/>
              <a:t>Oppgave: Sette et mål og oppnå det!</a:t>
            </a:r>
          </a:p>
        </p:txBody>
      </p:sp>
    </p:spTree>
    <p:extLst>
      <p:ext uri="{BB962C8B-B14F-4D97-AF65-F5344CB8AC3E}">
        <p14:creationId xmlns:p14="http://schemas.microsoft.com/office/powerpoint/2010/main" val="22320942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7F603F0-D068-48D9-924E-6EDFC5ED8FF9}"/>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Lst>
          </a:blip>
          <a:srcRect/>
          <a:stretch/>
        </p:blipFill>
        <p:spPr>
          <a:xfrm>
            <a:off x="4696641" y="1488758"/>
            <a:ext cx="3595125" cy="2603519"/>
          </a:xfrm>
          <a:prstGeom prst="roundRect">
            <a:avLst/>
          </a:prstGeom>
        </p:spPr>
      </p:pic>
      <p:grpSp>
        <p:nvGrpSpPr>
          <p:cNvPr id="7" name="Group 6">
            <a:extLst>
              <a:ext uri="{FF2B5EF4-FFF2-40B4-BE49-F238E27FC236}">
                <a16:creationId xmlns:a16="http://schemas.microsoft.com/office/drawing/2014/main" id="{4570B0E9-932D-45B8-82FF-1404F36BF374}"/>
              </a:ext>
            </a:extLst>
          </p:cNvPr>
          <p:cNvGrpSpPr/>
          <p:nvPr/>
        </p:nvGrpSpPr>
        <p:grpSpPr>
          <a:xfrm>
            <a:off x="5571846" y="710231"/>
            <a:ext cx="1616298" cy="627183"/>
            <a:chOff x="4928382" y="89724"/>
            <a:chExt cx="2155064" cy="836244"/>
          </a:xfrm>
          <a:solidFill>
            <a:srgbClr val="EBFFFF"/>
          </a:solidFill>
        </p:grpSpPr>
        <p:sp>
          <p:nvSpPr>
            <p:cNvPr id="9" name="Speech Bubble: Rectangle with Corners Rounded 8">
              <a:extLst>
                <a:ext uri="{FF2B5EF4-FFF2-40B4-BE49-F238E27FC236}">
                  <a16:creationId xmlns:a16="http://schemas.microsoft.com/office/drawing/2014/main" id="{F7FC2FC5-0205-42B5-ADD4-4B75189CC159}"/>
                </a:ext>
              </a:extLst>
            </p:cNvPr>
            <p:cNvSpPr/>
            <p:nvPr/>
          </p:nvSpPr>
          <p:spPr>
            <a:xfrm>
              <a:off x="4928382" y="89724"/>
              <a:ext cx="2155064" cy="836244"/>
            </a:xfrm>
            <a:custGeom>
              <a:avLst/>
              <a:gdLst>
                <a:gd name="connsiteX0" fmla="*/ 0 w 2155064"/>
                <a:gd name="connsiteY0" fmla="*/ 139377 h 836244"/>
                <a:gd name="connsiteX1" fmla="*/ 139377 w 2155064"/>
                <a:gd name="connsiteY1" fmla="*/ 0 h 836244"/>
                <a:gd name="connsiteX2" fmla="*/ 359177 w 2155064"/>
                <a:gd name="connsiteY2" fmla="*/ 0 h 836244"/>
                <a:gd name="connsiteX3" fmla="*/ 359177 w 2155064"/>
                <a:gd name="connsiteY3" fmla="*/ 0 h 836244"/>
                <a:gd name="connsiteX4" fmla="*/ 897943 w 2155064"/>
                <a:gd name="connsiteY4" fmla="*/ 0 h 836244"/>
                <a:gd name="connsiteX5" fmla="*/ 1423283 w 2155064"/>
                <a:gd name="connsiteY5" fmla="*/ 0 h 836244"/>
                <a:gd name="connsiteX6" fmla="*/ 2015687 w 2155064"/>
                <a:gd name="connsiteY6" fmla="*/ 0 h 836244"/>
                <a:gd name="connsiteX7" fmla="*/ 2155064 w 2155064"/>
                <a:gd name="connsiteY7" fmla="*/ 139377 h 836244"/>
                <a:gd name="connsiteX8" fmla="*/ 2155064 w 2155064"/>
                <a:gd name="connsiteY8" fmla="*/ 487809 h 836244"/>
                <a:gd name="connsiteX9" fmla="*/ 2155064 w 2155064"/>
                <a:gd name="connsiteY9" fmla="*/ 487809 h 836244"/>
                <a:gd name="connsiteX10" fmla="*/ 2155064 w 2155064"/>
                <a:gd name="connsiteY10" fmla="*/ 696870 h 836244"/>
                <a:gd name="connsiteX11" fmla="*/ 2155064 w 2155064"/>
                <a:gd name="connsiteY11" fmla="*/ 696867 h 836244"/>
                <a:gd name="connsiteX12" fmla="*/ 2015687 w 2155064"/>
                <a:gd name="connsiteY12" fmla="*/ 836244 h 836244"/>
                <a:gd name="connsiteX13" fmla="*/ 1467992 w 2155064"/>
                <a:gd name="connsiteY13" fmla="*/ 836244 h 836244"/>
                <a:gd name="connsiteX14" fmla="*/ 897943 w 2155064"/>
                <a:gd name="connsiteY14" fmla="*/ 836244 h 836244"/>
                <a:gd name="connsiteX15" fmla="*/ 827318 w 2155064"/>
                <a:gd name="connsiteY15" fmla="*/ 1236884 h 836244"/>
                <a:gd name="connsiteX16" fmla="*/ 747678 w 2155064"/>
                <a:gd name="connsiteY16" fmla="*/ 1688669 h 836244"/>
                <a:gd name="connsiteX17" fmla="*/ 557313 w 2155064"/>
                <a:gd name="connsiteY17" fmla="*/ 1270981 h 836244"/>
                <a:gd name="connsiteX18" fmla="*/ 359177 w 2155064"/>
                <a:gd name="connsiteY18" fmla="*/ 836244 h 836244"/>
                <a:gd name="connsiteX19" fmla="*/ 139377 w 2155064"/>
                <a:gd name="connsiteY19" fmla="*/ 836244 h 836244"/>
                <a:gd name="connsiteX20" fmla="*/ 0 w 2155064"/>
                <a:gd name="connsiteY20" fmla="*/ 696867 h 836244"/>
                <a:gd name="connsiteX21" fmla="*/ 0 w 2155064"/>
                <a:gd name="connsiteY21" fmla="*/ 696870 h 836244"/>
                <a:gd name="connsiteX22" fmla="*/ 0 w 2155064"/>
                <a:gd name="connsiteY22" fmla="*/ 487809 h 836244"/>
                <a:gd name="connsiteX23" fmla="*/ 0 w 2155064"/>
                <a:gd name="connsiteY23" fmla="*/ 487809 h 836244"/>
                <a:gd name="connsiteX24" fmla="*/ 0 w 2155064"/>
                <a:gd name="connsiteY24" fmla="*/ 139377 h 836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55064" h="836244" fill="none" extrusionOk="0">
                  <a:moveTo>
                    <a:pt x="0" y="139377"/>
                  </a:moveTo>
                  <a:cubicBezTo>
                    <a:pt x="2010" y="82044"/>
                    <a:pt x="75088" y="-6491"/>
                    <a:pt x="139377" y="0"/>
                  </a:cubicBezTo>
                  <a:cubicBezTo>
                    <a:pt x="219958" y="-13264"/>
                    <a:pt x="283217" y="22809"/>
                    <a:pt x="359177" y="0"/>
                  </a:cubicBezTo>
                  <a:lnTo>
                    <a:pt x="359177" y="0"/>
                  </a:lnTo>
                  <a:cubicBezTo>
                    <a:pt x="589984" y="-52283"/>
                    <a:pt x="750472" y="32363"/>
                    <a:pt x="897943" y="0"/>
                  </a:cubicBezTo>
                  <a:cubicBezTo>
                    <a:pt x="1084590" y="-58033"/>
                    <a:pt x="1265945" y="49543"/>
                    <a:pt x="1423283" y="0"/>
                  </a:cubicBezTo>
                  <a:cubicBezTo>
                    <a:pt x="1580621" y="-49543"/>
                    <a:pt x="1788856" y="63844"/>
                    <a:pt x="2015687" y="0"/>
                  </a:cubicBezTo>
                  <a:cubicBezTo>
                    <a:pt x="2111489" y="-9258"/>
                    <a:pt x="2167474" y="57747"/>
                    <a:pt x="2155064" y="139377"/>
                  </a:cubicBezTo>
                  <a:cubicBezTo>
                    <a:pt x="2156409" y="310145"/>
                    <a:pt x="2113973" y="401975"/>
                    <a:pt x="2155064" y="487809"/>
                  </a:cubicBezTo>
                  <a:lnTo>
                    <a:pt x="2155064" y="487809"/>
                  </a:lnTo>
                  <a:cubicBezTo>
                    <a:pt x="2156951" y="540673"/>
                    <a:pt x="2140609" y="644140"/>
                    <a:pt x="2155064" y="696870"/>
                  </a:cubicBezTo>
                  <a:lnTo>
                    <a:pt x="2155064" y="696867"/>
                  </a:lnTo>
                  <a:cubicBezTo>
                    <a:pt x="2153395" y="773393"/>
                    <a:pt x="2084457" y="822897"/>
                    <a:pt x="2015687" y="836244"/>
                  </a:cubicBezTo>
                  <a:cubicBezTo>
                    <a:pt x="1843465" y="840369"/>
                    <a:pt x="1656745" y="823584"/>
                    <a:pt x="1467992" y="836244"/>
                  </a:cubicBezTo>
                  <a:cubicBezTo>
                    <a:pt x="1279239" y="848904"/>
                    <a:pt x="1132836" y="819057"/>
                    <a:pt x="897943" y="836244"/>
                  </a:cubicBezTo>
                  <a:cubicBezTo>
                    <a:pt x="905348" y="980905"/>
                    <a:pt x="841894" y="1061579"/>
                    <a:pt x="827318" y="1236884"/>
                  </a:cubicBezTo>
                  <a:cubicBezTo>
                    <a:pt x="812742" y="1412189"/>
                    <a:pt x="736858" y="1459438"/>
                    <a:pt x="747678" y="1688669"/>
                  </a:cubicBezTo>
                  <a:cubicBezTo>
                    <a:pt x="678701" y="1573318"/>
                    <a:pt x="655385" y="1404140"/>
                    <a:pt x="557313" y="1270981"/>
                  </a:cubicBezTo>
                  <a:cubicBezTo>
                    <a:pt x="459241" y="1137822"/>
                    <a:pt x="463218" y="998258"/>
                    <a:pt x="359177" y="836244"/>
                  </a:cubicBezTo>
                  <a:cubicBezTo>
                    <a:pt x="283595" y="846079"/>
                    <a:pt x="232897" y="823498"/>
                    <a:pt x="139377" y="836244"/>
                  </a:cubicBezTo>
                  <a:cubicBezTo>
                    <a:pt x="73889" y="845984"/>
                    <a:pt x="-2245" y="767412"/>
                    <a:pt x="0" y="696867"/>
                  </a:cubicBezTo>
                  <a:lnTo>
                    <a:pt x="0" y="696870"/>
                  </a:lnTo>
                  <a:cubicBezTo>
                    <a:pt x="-11061" y="647909"/>
                    <a:pt x="12918" y="543771"/>
                    <a:pt x="0" y="487809"/>
                  </a:cubicBezTo>
                  <a:lnTo>
                    <a:pt x="0" y="487809"/>
                  </a:lnTo>
                  <a:cubicBezTo>
                    <a:pt x="-29309" y="407138"/>
                    <a:pt x="40931" y="275947"/>
                    <a:pt x="0" y="139377"/>
                  </a:cubicBezTo>
                  <a:close/>
                </a:path>
                <a:path w="2155064" h="836244" stroke="0" extrusionOk="0">
                  <a:moveTo>
                    <a:pt x="0" y="139377"/>
                  </a:moveTo>
                  <a:cubicBezTo>
                    <a:pt x="512" y="80542"/>
                    <a:pt x="67547" y="-10875"/>
                    <a:pt x="139377" y="0"/>
                  </a:cubicBezTo>
                  <a:cubicBezTo>
                    <a:pt x="195731" y="-16431"/>
                    <a:pt x="266460" y="5789"/>
                    <a:pt x="359177" y="0"/>
                  </a:cubicBezTo>
                  <a:lnTo>
                    <a:pt x="359177" y="0"/>
                  </a:lnTo>
                  <a:cubicBezTo>
                    <a:pt x="498747" y="-56517"/>
                    <a:pt x="765910" y="44390"/>
                    <a:pt x="897943" y="0"/>
                  </a:cubicBezTo>
                  <a:cubicBezTo>
                    <a:pt x="1154794" y="-59649"/>
                    <a:pt x="1328422" y="34045"/>
                    <a:pt x="1456815" y="0"/>
                  </a:cubicBezTo>
                  <a:cubicBezTo>
                    <a:pt x="1585208" y="-34045"/>
                    <a:pt x="1761677" y="36183"/>
                    <a:pt x="2015687" y="0"/>
                  </a:cubicBezTo>
                  <a:cubicBezTo>
                    <a:pt x="2112651" y="-7556"/>
                    <a:pt x="2164748" y="75234"/>
                    <a:pt x="2155064" y="139377"/>
                  </a:cubicBezTo>
                  <a:cubicBezTo>
                    <a:pt x="2183712" y="211284"/>
                    <a:pt x="2135841" y="350089"/>
                    <a:pt x="2155064" y="487809"/>
                  </a:cubicBezTo>
                  <a:lnTo>
                    <a:pt x="2155064" y="487809"/>
                  </a:lnTo>
                  <a:cubicBezTo>
                    <a:pt x="2161162" y="560293"/>
                    <a:pt x="2131932" y="601654"/>
                    <a:pt x="2155064" y="696870"/>
                  </a:cubicBezTo>
                  <a:lnTo>
                    <a:pt x="2155064" y="696867"/>
                  </a:lnTo>
                  <a:cubicBezTo>
                    <a:pt x="2151056" y="770001"/>
                    <a:pt x="2095920" y="830705"/>
                    <a:pt x="2015687" y="836244"/>
                  </a:cubicBezTo>
                  <a:cubicBezTo>
                    <a:pt x="1756269" y="872821"/>
                    <a:pt x="1670482" y="832124"/>
                    <a:pt x="1467992" y="836244"/>
                  </a:cubicBezTo>
                  <a:cubicBezTo>
                    <a:pt x="1265502" y="840364"/>
                    <a:pt x="1165845" y="776840"/>
                    <a:pt x="897943" y="836244"/>
                  </a:cubicBezTo>
                  <a:cubicBezTo>
                    <a:pt x="899530" y="1018694"/>
                    <a:pt x="811686" y="1147944"/>
                    <a:pt x="822811" y="1262457"/>
                  </a:cubicBezTo>
                  <a:cubicBezTo>
                    <a:pt x="833935" y="1376970"/>
                    <a:pt x="760472" y="1490126"/>
                    <a:pt x="747678" y="1688669"/>
                  </a:cubicBezTo>
                  <a:cubicBezTo>
                    <a:pt x="634270" y="1524368"/>
                    <a:pt x="632159" y="1408428"/>
                    <a:pt x="553428" y="1262457"/>
                  </a:cubicBezTo>
                  <a:cubicBezTo>
                    <a:pt x="474697" y="1116486"/>
                    <a:pt x="483797" y="999405"/>
                    <a:pt x="359177" y="836244"/>
                  </a:cubicBezTo>
                  <a:cubicBezTo>
                    <a:pt x="282793" y="851687"/>
                    <a:pt x="183410" y="835846"/>
                    <a:pt x="139377" y="836244"/>
                  </a:cubicBezTo>
                  <a:cubicBezTo>
                    <a:pt x="45705" y="833658"/>
                    <a:pt x="4458" y="775712"/>
                    <a:pt x="0" y="696867"/>
                  </a:cubicBezTo>
                  <a:lnTo>
                    <a:pt x="0" y="696870"/>
                  </a:lnTo>
                  <a:cubicBezTo>
                    <a:pt x="-12526" y="599979"/>
                    <a:pt x="2923" y="584072"/>
                    <a:pt x="0" y="487809"/>
                  </a:cubicBezTo>
                  <a:lnTo>
                    <a:pt x="0" y="487809"/>
                  </a:lnTo>
                  <a:cubicBezTo>
                    <a:pt x="-19821" y="415034"/>
                    <a:pt x="21394" y="311486"/>
                    <a:pt x="0" y="139377"/>
                  </a:cubicBezTo>
                  <a:close/>
                </a:path>
              </a:pathLst>
            </a:custGeom>
            <a:grpFill/>
            <a:ln>
              <a:solidFill>
                <a:srgbClr val="00AFAA"/>
              </a:solidFill>
              <a:extLst>
                <a:ext uri="{C807C97D-BFC1-408E-A445-0C87EB9F89A2}">
                  <ask:lineSketchStyleProps xmlns:ask="http://schemas.microsoft.com/office/drawing/2018/sketchyshapes" sd="2745214305">
                    <a:prstGeom prst="wedgeRoundRectCallout">
                      <a:avLst>
                        <a:gd name="adj1" fmla="val -15306"/>
                        <a:gd name="adj2" fmla="val 151935"/>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4">
                <a:defRPr/>
              </a:pPr>
              <a:endParaRPr lang="nb-NO" sz="788">
                <a:solidFill>
                  <a:srgbClr val="FFFFFF"/>
                </a:solidFill>
                <a:latin typeface="Arial"/>
              </a:endParaRPr>
            </a:p>
          </p:txBody>
        </p:sp>
        <p:sp>
          <p:nvSpPr>
            <p:cNvPr id="3" name="TextBox 2">
              <a:extLst>
                <a:ext uri="{FF2B5EF4-FFF2-40B4-BE49-F238E27FC236}">
                  <a16:creationId xmlns:a16="http://schemas.microsoft.com/office/drawing/2014/main" id="{6A945CAA-519A-4DEB-B0A3-56B75198596F}"/>
                </a:ext>
              </a:extLst>
            </p:cNvPr>
            <p:cNvSpPr txBox="1"/>
            <p:nvPr/>
          </p:nvSpPr>
          <p:spPr>
            <a:xfrm>
              <a:off x="5117007" y="223987"/>
              <a:ext cx="1966439" cy="615553"/>
            </a:xfrm>
            <a:prstGeom prst="rect">
              <a:avLst/>
            </a:prstGeom>
            <a:grpFill/>
          </p:spPr>
          <p:txBody>
            <a:bodyPr wrap="square" rtlCol="0">
              <a:spAutoFit/>
            </a:bodyPr>
            <a:lstStyle/>
            <a:p>
              <a:pPr defTabSz="685784">
                <a:defRPr/>
              </a:pPr>
              <a:r>
                <a:rPr lang="nb-NO" sz="1200" b="1">
                  <a:solidFill>
                    <a:srgbClr val="045961"/>
                  </a:solidFill>
                  <a:latin typeface="Bradley Hand ITC" panose="03070402050302030203" pitchFamily="66" charset="0"/>
                  <a:ea typeface="+mn-ea"/>
                </a:rPr>
                <a:t>Mer tid til å ivareta  </a:t>
              </a:r>
              <a:br>
                <a:rPr lang="nb-NO" sz="1200" b="1">
                  <a:solidFill>
                    <a:srgbClr val="045961"/>
                  </a:solidFill>
                  <a:latin typeface="Bradley Hand ITC" panose="03070402050302030203" pitchFamily="66" charset="0"/>
                  <a:ea typeface="+mn-ea"/>
                </a:rPr>
              </a:br>
              <a:r>
                <a:rPr lang="nb-NO" sz="1200" b="1">
                  <a:solidFill>
                    <a:srgbClr val="045961"/>
                  </a:solidFill>
                  <a:latin typeface="Bradley Hand ITC" panose="03070402050302030203" pitchFamily="66" charset="0"/>
                  <a:ea typeface="+mn-ea"/>
                </a:rPr>
                <a:t>brukernes behov!</a:t>
              </a:r>
              <a:endParaRPr lang="nb-NO" sz="1200">
                <a:solidFill>
                  <a:srgbClr val="045961"/>
                </a:solidFill>
                <a:latin typeface="Calibri" panose="020F0502020204030204"/>
                <a:ea typeface="+mn-ea"/>
              </a:endParaRPr>
            </a:p>
          </p:txBody>
        </p:sp>
      </p:grpSp>
      <p:sp>
        <p:nvSpPr>
          <p:cNvPr id="13" name="Title 2">
            <a:extLst>
              <a:ext uri="{FF2B5EF4-FFF2-40B4-BE49-F238E27FC236}">
                <a16:creationId xmlns:a16="http://schemas.microsoft.com/office/drawing/2014/main" id="{795D4B95-0208-4643-BA2F-A795D82A4B78}"/>
              </a:ext>
            </a:extLst>
          </p:cNvPr>
          <p:cNvSpPr txBox="1">
            <a:spLocks/>
          </p:cNvSpPr>
          <p:nvPr/>
        </p:nvSpPr>
        <p:spPr>
          <a:xfrm>
            <a:off x="976875" y="293432"/>
            <a:ext cx="5915025" cy="449180"/>
          </a:xfrm>
          <a:prstGeom prst="rect">
            <a:avLst/>
          </a:prstGeom>
        </p:spPr>
        <p:txBody>
          <a:bodyPr/>
          <a:lstStyle>
            <a:lvl1pPr algn="l" defTabSz="685783" rtl="0" eaLnBrk="1" latinLnBrk="0" hangingPunct="1">
              <a:lnSpc>
                <a:spcPct val="90000"/>
              </a:lnSpc>
              <a:spcBef>
                <a:spcPct val="0"/>
              </a:spcBef>
              <a:buNone/>
              <a:defRPr sz="3300" b="1" i="0" kern="1200">
                <a:solidFill>
                  <a:srgbClr val="D5FC79"/>
                </a:solidFill>
                <a:latin typeface="Helvetica Neue" panose="02000503000000020004" pitchFamily="2" charset="0"/>
                <a:ea typeface="Helvetica Neue" panose="02000503000000020004" pitchFamily="2" charset="0"/>
                <a:cs typeface="Helvetica Neue" panose="02000503000000020004" pitchFamily="2" charset="0"/>
              </a:defRPr>
            </a:lvl1pPr>
          </a:lstStyle>
          <a:p>
            <a:pPr defTabSz="514337">
              <a:buClrTx/>
              <a:defRPr/>
            </a:pPr>
            <a:r>
              <a:rPr lang="nb-NO" sz="2475" dirty="0">
                <a:solidFill>
                  <a:prstClr val="white"/>
                </a:solidFill>
              </a:rPr>
              <a:t>Hva er målet?</a:t>
            </a:r>
          </a:p>
        </p:txBody>
      </p:sp>
      <p:sp>
        <p:nvSpPr>
          <p:cNvPr id="12" name="TextBox 11">
            <a:extLst>
              <a:ext uri="{FF2B5EF4-FFF2-40B4-BE49-F238E27FC236}">
                <a16:creationId xmlns:a16="http://schemas.microsoft.com/office/drawing/2014/main" id="{05872528-424C-4669-B1BE-F418ED310CA1}"/>
              </a:ext>
            </a:extLst>
          </p:cNvPr>
          <p:cNvSpPr txBox="1"/>
          <p:nvPr/>
        </p:nvSpPr>
        <p:spPr>
          <a:xfrm>
            <a:off x="671371" y="1290106"/>
            <a:ext cx="3575913" cy="2677656"/>
          </a:xfrm>
          <a:prstGeom prst="rect">
            <a:avLst/>
          </a:prstGeom>
          <a:noFill/>
        </p:spPr>
        <p:txBody>
          <a:bodyPr wrap="square">
            <a:spAutoFit/>
          </a:bodyPr>
          <a:lstStyle/>
          <a:p>
            <a:pPr defTabSz="514325">
              <a:defRPr/>
            </a:pPr>
            <a:r>
              <a:rPr lang="nb-NO" dirty="0">
                <a:solidFill>
                  <a:schemeClr val="bg1"/>
                </a:solidFill>
                <a:latin typeface="Open Sans" panose="020B0604020202020204" charset="0"/>
                <a:ea typeface="+mn-ea"/>
                <a:cs typeface="Open Sans" panose="020B0604020202020204" charset="0"/>
              </a:rPr>
              <a:t>Hvordan  vil dere at felles framtid på jobb skal se ut?   framtiden ut? Hva er selve målet dere ønsker å oppnå?  </a:t>
            </a:r>
            <a:br>
              <a:rPr lang="nb-NO" dirty="0">
                <a:solidFill>
                  <a:schemeClr val="bg1"/>
                </a:solidFill>
                <a:latin typeface="Open Sans" panose="020B0604020202020204" charset="0"/>
                <a:ea typeface="+mn-ea"/>
                <a:cs typeface="Open Sans" panose="020B0604020202020204" charset="0"/>
              </a:rPr>
            </a:br>
            <a:endParaRPr lang="nb-NO" dirty="0">
              <a:solidFill>
                <a:schemeClr val="bg1"/>
              </a:solidFill>
              <a:latin typeface="Open Sans" panose="020B0604020202020204" charset="0"/>
              <a:ea typeface="+mn-ea"/>
              <a:cs typeface="Open Sans" panose="020B0604020202020204" charset="0"/>
            </a:endParaRPr>
          </a:p>
          <a:p>
            <a:pPr defTabSz="514325">
              <a:defRPr/>
            </a:pPr>
            <a:r>
              <a:rPr lang="nb-NO" i="1" dirty="0">
                <a:solidFill>
                  <a:schemeClr val="bg1"/>
                </a:solidFill>
                <a:latin typeface="Open Sans" panose="020B0604020202020204" charset="0"/>
                <a:cs typeface="Open Sans" panose="020B0604020202020204" charset="0"/>
              </a:rPr>
              <a:t>Et mål som funker må være tydelig og spesifikt om hva, når eller hvor ofte noe skal gjøres.  </a:t>
            </a:r>
          </a:p>
          <a:p>
            <a:pPr defTabSz="514325">
              <a:defRPr/>
            </a:pPr>
            <a:endParaRPr lang="nb-NO" i="1" dirty="0">
              <a:solidFill>
                <a:schemeClr val="bg1"/>
              </a:solidFill>
              <a:latin typeface="Open Sans" panose="020B0604020202020204" charset="0"/>
              <a:cs typeface="Open Sans" panose="020B0604020202020204" charset="0"/>
            </a:endParaRPr>
          </a:p>
          <a:p>
            <a:pPr defTabSz="514325">
              <a:defRPr/>
            </a:pPr>
            <a:r>
              <a:rPr lang="nb-NO" i="1" dirty="0">
                <a:solidFill>
                  <a:schemeClr val="bg1"/>
                </a:solidFill>
                <a:latin typeface="Open Sans" panose="020B0604020202020204" charset="0"/>
                <a:cs typeface="Open Sans" panose="020B0604020202020204" charset="0"/>
              </a:rPr>
              <a:t>Eksempel  «Jeg skal gi minst tre positive tilbakemeldinger i uken»  eller «Jeg skal uoppfordret bistå en kollega minst én gang om dagen»</a:t>
            </a:r>
            <a:endParaRPr lang="nb-NO" dirty="0">
              <a:solidFill>
                <a:schemeClr val="bg1"/>
              </a:solidFill>
              <a:latin typeface="Open Sans" panose="020B0604020202020204" charset="0"/>
              <a:ea typeface="+mn-ea"/>
              <a:cs typeface="Open Sans" panose="020B0604020202020204" charset="0"/>
            </a:endParaRPr>
          </a:p>
        </p:txBody>
      </p:sp>
    </p:spTree>
    <p:custDataLst>
      <p:tags r:id="rId1"/>
    </p:custDataLst>
    <p:extLst>
      <p:ext uri="{BB962C8B-B14F-4D97-AF65-F5344CB8AC3E}">
        <p14:creationId xmlns:p14="http://schemas.microsoft.com/office/powerpoint/2010/main" val="18902645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795D4B95-0208-4643-BA2F-A795D82A4B78}"/>
              </a:ext>
            </a:extLst>
          </p:cNvPr>
          <p:cNvSpPr txBox="1">
            <a:spLocks/>
          </p:cNvSpPr>
          <p:nvPr/>
        </p:nvSpPr>
        <p:spPr>
          <a:xfrm>
            <a:off x="976875" y="293432"/>
            <a:ext cx="5915025" cy="449180"/>
          </a:xfrm>
          <a:prstGeom prst="rect">
            <a:avLst/>
          </a:prstGeom>
        </p:spPr>
        <p:txBody>
          <a:bodyPr/>
          <a:lstStyle>
            <a:lvl1pPr algn="l" defTabSz="685783" rtl="0" eaLnBrk="1" latinLnBrk="0" hangingPunct="1">
              <a:lnSpc>
                <a:spcPct val="90000"/>
              </a:lnSpc>
              <a:spcBef>
                <a:spcPct val="0"/>
              </a:spcBef>
              <a:buNone/>
              <a:defRPr sz="3300" b="1" i="0" kern="1200">
                <a:solidFill>
                  <a:srgbClr val="D5FC79"/>
                </a:solidFill>
                <a:latin typeface="Helvetica Neue" panose="02000503000000020004" pitchFamily="2" charset="0"/>
                <a:ea typeface="Helvetica Neue" panose="02000503000000020004" pitchFamily="2" charset="0"/>
                <a:cs typeface="Helvetica Neue" panose="02000503000000020004" pitchFamily="2" charset="0"/>
              </a:defRPr>
            </a:lvl1pPr>
          </a:lstStyle>
          <a:p>
            <a:pPr defTabSz="514337">
              <a:buClrTx/>
              <a:defRPr/>
            </a:pPr>
            <a:r>
              <a:rPr lang="nb-NO" sz="2475" dirty="0">
                <a:solidFill>
                  <a:prstClr val="white"/>
                </a:solidFill>
              </a:rPr>
              <a:t>Oppgave: Beskriv målet</a:t>
            </a:r>
          </a:p>
        </p:txBody>
      </p:sp>
      <p:sp>
        <p:nvSpPr>
          <p:cNvPr id="2" name="Rectangle: Rounded Corners 1">
            <a:extLst>
              <a:ext uri="{FF2B5EF4-FFF2-40B4-BE49-F238E27FC236}">
                <a16:creationId xmlns:a16="http://schemas.microsoft.com/office/drawing/2014/main" id="{162E7DFD-1658-4297-B1D1-FC94E8DB9409}"/>
              </a:ext>
            </a:extLst>
          </p:cNvPr>
          <p:cNvSpPr/>
          <p:nvPr/>
        </p:nvSpPr>
        <p:spPr>
          <a:xfrm>
            <a:off x="4634877" y="1429480"/>
            <a:ext cx="3579011" cy="2583335"/>
          </a:xfrm>
          <a:prstGeom prst="roundRect">
            <a:avLst/>
          </a:prstGeom>
          <a:solidFill>
            <a:srgbClr val="EBFFFF"/>
          </a:solidFill>
          <a:ln>
            <a:solidFill>
              <a:srgbClr val="EB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dirty="0">
                <a:solidFill>
                  <a:schemeClr val="tx1"/>
                </a:solidFill>
              </a:rPr>
              <a:t>Målet vårt er.... ............................................................................................................................................................................................................................................................</a:t>
            </a:r>
          </a:p>
        </p:txBody>
      </p:sp>
      <p:sp>
        <p:nvSpPr>
          <p:cNvPr id="10" name="Rectangle: Rounded Corners 9">
            <a:extLst>
              <a:ext uri="{FF2B5EF4-FFF2-40B4-BE49-F238E27FC236}">
                <a16:creationId xmlns:a16="http://schemas.microsoft.com/office/drawing/2014/main" id="{BCE5D82B-6D19-4DF1-92BA-376C06455526}"/>
              </a:ext>
            </a:extLst>
          </p:cNvPr>
          <p:cNvSpPr/>
          <p:nvPr/>
        </p:nvSpPr>
        <p:spPr>
          <a:xfrm>
            <a:off x="852203" y="1367469"/>
            <a:ext cx="3579011" cy="2583335"/>
          </a:xfrm>
          <a:prstGeom prst="roundRect">
            <a:avLst/>
          </a:prstGeom>
          <a:solidFill>
            <a:srgbClr val="EBFFFF"/>
          </a:solidFill>
          <a:ln>
            <a:solidFill>
              <a:srgbClr val="EB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b-NO" sz="3600" dirty="0">
              <a:solidFill>
                <a:schemeClr val="tx1"/>
              </a:solidFill>
            </a:endParaRPr>
          </a:p>
        </p:txBody>
      </p:sp>
      <p:sp>
        <p:nvSpPr>
          <p:cNvPr id="15" name="TextBox 14">
            <a:extLst>
              <a:ext uri="{FF2B5EF4-FFF2-40B4-BE49-F238E27FC236}">
                <a16:creationId xmlns:a16="http://schemas.microsoft.com/office/drawing/2014/main" id="{A93A2EE2-86BC-4A92-B1B8-77952909EF8D}"/>
              </a:ext>
            </a:extLst>
          </p:cNvPr>
          <p:cNvSpPr txBox="1"/>
          <p:nvPr/>
        </p:nvSpPr>
        <p:spPr>
          <a:xfrm>
            <a:off x="852203" y="1528673"/>
            <a:ext cx="3579011" cy="2123658"/>
          </a:xfrm>
          <a:prstGeom prst="rect">
            <a:avLst/>
          </a:prstGeom>
          <a:noFill/>
        </p:spPr>
        <p:txBody>
          <a:bodyPr wrap="square">
            <a:spAutoFit/>
          </a:bodyPr>
          <a:lstStyle/>
          <a:p>
            <a:pPr marL="171450" indent="-171450" defTabSz="514325">
              <a:buClr>
                <a:schemeClr val="bg1"/>
              </a:buClr>
              <a:buFontTx/>
              <a:buAutoNum type="arabicPeriod"/>
              <a:defRPr/>
            </a:pPr>
            <a:r>
              <a:rPr lang="nb-NO" sz="1100" dirty="0">
                <a:solidFill>
                  <a:schemeClr val="tx1"/>
                </a:solidFill>
                <a:latin typeface="Open Sans" panose="020B0604020202020204" charset="0"/>
                <a:cs typeface="Open Sans" panose="020B0604020202020204" charset="0"/>
              </a:rPr>
              <a:t>1. Start med å sette  av  tre minutter hvor dere reflekterer hver for dere om målet. Skriv ned tanker, stikkord på gule lapper. </a:t>
            </a:r>
            <a:br>
              <a:rPr lang="nb-NO" sz="1100" dirty="0">
                <a:solidFill>
                  <a:schemeClr val="tx1"/>
                </a:solidFill>
                <a:latin typeface="Open Sans" panose="020B0604020202020204" charset="0"/>
                <a:cs typeface="Open Sans" panose="020B0604020202020204" charset="0"/>
              </a:rPr>
            </a:br>
            <a:endParaRPr lang="nb-NO" sz="1100" dirty="0">
              <a:solidFill>
                <a:schemeClr val="tx1"/>
              </a:solidFill>
              <a:latin typeface="Open Sans" panose="020B0604020202020204" charset="0"/>
              <a:cs typeface="Open Sans" panose="020B0604020202020204" charset="0"/>
            </a:endParaRPr>
          </a:p>
          <a:p>
            <a:pPr marL="171450" indent="-171450" defTabSz="514325">
              <a:buClr>
                <a:schemeClr val="bg1"/>
              </a:buClr>
              <a:buFontTx/>
              <a:buAutoNum type="arabicPeriod"/>
              <a:defRPr/>
            </a:pPr>
            <a:r>
              <a:rPr lang="nb-NO" sz="1100" dirty="0">
                <a:solidFill>
                  <a:schemeClr val="tx1"/>
                </a:solidFill>
                <a:latin typeface="Open Sans" panose="020B0604020202020204" charset="0"/>
                <a:cs typeface="Open Sans" panose="020B0604020202020204" charset="0"/>
              </a:rPr>
              <a:t>Hver og én presenterer hva de kom frem til og  henger opp sine gule lapper på veggen/ tavlen. Gruppér lapper som omtaler det samme målet eller temaet. </a:t>
            </a:r>
            <a:br>
              <a:rPr lang="nb-NO" sz="1100" dirty="0">
                <a:solidFill>
                  <a:schemeClr val="tx1"/>
                </a:solidFill>
                <a:latin typeface="Open Sans" panose="020B0604020202020204" charset="0"/>
                <a:cs typeface="Open Sans" panose="020B0604020202020204" charset="0"/>
              </a:rPr>
            </a:br>
            <a:endParaRPr lang="nb-NO" sz="1100" dirty="0">
              <a:solidFill>
                <a:schemeClr val="tx1"/>
              </a:solidFill>
              <a:latin typeface="Open Sans" panose="020B0604020202020204" charset="0"/>
              <a:cs typeface="Open Sans" panose="020B0604020202020204" charset="0"/>
            </a:endParaRPr>
          </a:p>
          <a:p>
            <a:pPr marL="171450" indent="-171450" defTabSz="514325">
              <a:buClr>
                <a:schemeClr val="bg1"/>
              </a:buClr>
              <a:buFontTx/>
              <a:buAutoNum type="arabicPeriod"/>
              <a:defRPr/>
            </a:pPr>
            <a:r>
              <a:rPr lang="nb-NO" sz="1100" dirty="0">
                <a:solidFill>
                  <a:schemeClr val="tx1"/>
                </a:solidFill>
                <a:latin typeface="Open Sans" panose="020B0604020202020204" charset="0"/>
                <a:cs typeface="Open Sans" panose="020B0604020202020204" charset="0"/>
              </a:rPr>
              <a:t>Den målformuleringen som har størst oppslutning er et naturlig valg. Ta dere tid til å reflekterte sammen  om målet. </a:t>
            </a:r>
            <a:endParaRPr lang="nb-NO" sz="1100" dirty="0">
              <a:solidFill>
                <a:schemeClr val="tx1"/>
              </a:solidFill>
              <a:latin typeface="Open Sans" panose="020B0604020202020204" charset="0"/>
              <a:ea typeface="+mn-ea"/>
              <a:cs typeface="Open Sans" panose="020B0604020202020204" charset="0"/>
            </a:endParaRPr>
          </a:p>
        </p:txBody>
      </p:sp>
    </p:spTree>
    <p:custDataLst>
      <p:tags r:id="rId1"/>
    </p:custDataLst>
    <p:extLst>
      <p:ext uri="{BB962C8B-B14F-4D97-AF65-F5344CB8AC3E}">
        <p14:creationId xmlns:p14="http://schemas.microsoft.com/office/powerpoint/2010/main" val="36524884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8D9ECAF-E699-4D07-B690-809663F0512F}"/>
              </a:ext>
            </a:extLst>
          </p:cNvPr>
          <p:cNvSpPr/>
          <p:nvPr/>
        </p:nvSpPr>
        <p:spPr>
          <a:xfrm>
            <a:off x="594300" y="2303212"/>
            <a:ext cx="2656628" cy="2458861"/>
          </a:xfrm>
          <a:prstGeom prst="rect">
            <a:avLst/>
          </a:prstGeom>
          <a:solidFill>
            <a:srgbClr val="2C7B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bg1"/>
              </a:solidFill>
            </a:endParaRPr>
          </a:p>
        </p:txBody>
      </p:sp>
      <p:sp>
        <p:nvSpPr>
          <p:cNvPr id="13" name="Rectangle 12">
            <a:extLst>
              <a:ext uri="{FF2B5EF4-FFF2-40B4-BE49-F238E27FC236}">
                <a16:creationId xmlns:a16="http://schemas.microsoft.com/office/drawing/2014/main" id="{50786545-4EFA-4F28-8A45-BB717F842C25}"/>
              </a:ext>
            </a:extLst>
          </p:cNvPr>
          <p:cNvSpPr/>
          <p:nvPr/>
        </p:nvSpPr>
        <p:spPr>
          <a:xfrm>
            <a:off x="3485825" y="2313756"/>
            <a:ext cx="2656628" cy="2458861"/>
          </a:xfrm>
          <a:prstGeom prst="rect">
            <a:avLst/>
          </a:prstGeom>
          <a:solidFill>
            <a:srgbClr val="2C7B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bg1"/>
              </a:solidFill>
            </a:endParaRPr>
          </a:p>
        </p:txBody>
      </p:sp>
      <p:sp>
        <p:nvSpPr>
          <p:cNvPr id="12" name="Rectangle 11">
            <a:extLst>
              <a:ext uri="{FF2B5EF4-FFF2-40B4-BE49-F238E27FC236}">
                <a16:creationId xmlns:a16="http://schemas.microsoft.com/office/drawing/2014/main" id="{6E8BC2EE-8C09-4C37-BB28-319BFAF012A2}"/>
              </a:ext>
            </a:extLst>
          </p:cNvPr>
          <p:cNvSpPr/>
          <p:nvPr/>
        </p:nvSpPr>
        <p:spPr>
          <a:xfrm>
            <a:off x="6335793" y="1677660"/>
            <a:ext cx="2656628" cy="515984"/>
          </a:xfrm>
          <a:prstGeom prst="rect">
            <a:avLst/>
          </a:prstGeom>
          <a:solidFill>
            <a:srgbClr val="2C7B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bg1"/>
              </a:solidFill>
            </a:endParaRPr>
          </a:p>
        </p:txBody>
      </p:sp>
      <p:sp>
        <p:nvSpPr>
          <p:cNvPr id="11" name="Rectangle 10">
            <a:extLst>
              <a:ext uri="{FF2B5EF4-FFF2-40B4-BE49-F238E27FC236}">
                <a16:creationId xmlns:a16="http://schemas.microsoft.com/office/drawing/2014/main" id="{7F7A9260-5029-43F4-BAC9-3D1C283AD81E}"/>
              </a:ext>
            </a:extLst>
          </p:cNvPr>
          <p:cNvSpPr/>
          <p:nvPr/>
        </p:nvSpPr>
        <p:spPr>
          <a:xfrm>
            <a:off x="3485825" y="1683981"/>
            <a:ext cx="2656628" cy="515984"/>
          </a:xfrm>
          <a:prstGeom prst="rect">
            <a:avLst/>
          </a:prstGeom>
          <a:solidFill>
            <a:srgbClr val="2C7B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bg1"/>
              </a:solidFill>
            </a:endParaRPr>
          </a:p>
        </p:txBody>
      </p:sp>
      <p:sp>
        <p:nvSpPr>
          <p:cNvPr id="10" name="Rectangle 9">
            <a:extLst>
              <a:ext uri="{FF2B5EF4-FFF2-40B4-BE49-F238E27FC236}">
                <a16:creationId xmlns:a16="http://schemas.microsoft.com/office/drawing/2014/main" id="{AA351533-FD89-4CCE-8D6B-6F943645C36F}"/>
              </a:ext>
            </a:extLst>
          </p:cNvPr>
          <p:cNvSpPr/>
          <p:nvPr/>
        </p:nvSpPr>
        <p:spPr>
          <a:xfrm>
            <a:off x="594300" y="1677660"/>
            <a:ext cx="2656628" cy="515984"/>
          </a:xfrm>
          <a:prstGeom prst="rect">
            <a:avLst/>
          </a:prstGeom>
          <a:solidFill>
            <a:srgbClr val="2C7B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bg1"/>
              </a:solidFill>
            </a:endParaRPr>
          </a:p>
        </p:txBody>
      </p:sp>
      <p:sp>
        <p:nvSpPr>
          <p:cNvPr id="3" name="Text Placeholder 2">
            <a:extLst>
              <a:ext uri="{FF2B5EF4-FFF2-40B4-BE49-F238E27FC236}">
                <a16:creationId xmlns:a16="http://schemas.microsoft.com/office/drawing/2014/main" id="{844F2E1C-4FED-4385-AA5B-A58E37F9E8A6}"/>
              </a:ext>
            </a:extLst>
          </p:cNvPr>
          <p:cNvSpPr>
            <a:spLocks noGrp="1"/>
          </p:cNvSpPr>
          <p:nvPr>
            <p:ph type="body" idx="1"/>
          </p:nvPr>
        </p:nvSpPr>
        <p:spPr>
          <a:xfrm>
            <a:off x="655460" y="2494961"/>
            <a:ext cx="2534308" cy="1661993"/>
          </a:xfrm>
          <a:noFill/>
          <a:ln w="19050">
            <a:noFill/>
          </a:ln>
        </p:spPr>
        <p:txBody>
          <a:bodyPr/>
          <a:lstStyle/>
          <a:p>
            <a:pPr marL="228600" indent="0"/>
            <a:endParaRPr lang="nb-NO" sz="1200">
              <a:solidFill>
                <a:schemeClr val="bg1"/>
              </a:solidFill>
              <a:latin typeface="Arial Nova" panose="020B0504020202020204" pitchFamily="34" charset="0"/>
              <a:cs typeface="Open Sans" panose="020B0604020202020204" charset="0"/>
            </a:endParaRPr>
          </a:p>
          <a:p>
            <a:pPr marL="228600" indent="0"/>
            <a:r>
              <a:rPr lang="nb-NO" sz="1200">
                <a:solidFill>
                  <a:schemeClr val="bg1"/>
                </a:solidFill>
                <a:latin typeface="Arial Nova" panose="020B0504020202020204" pitchFamily="34" charset="0"/>
                <a:cs typeface="Open Sans" panose="020B0604020202020204" charset="0"/>
              </a:rPr>
              <a:t>Gi deg som hjelper </a:t>
            </a:r>
            <a:r>
              <a:rPr lang="nb-NO" sz="1200" b="1">
                <a:solidFill>
                  <a:schemeClr val="bg1"/>
                </a:solidFill>
                <a:latin typeface="Arial Nova" panose="020B0504020202020204" pitchFamily="34" charset="0"/>
                <a:cs typeface="Open Sans" panose="020B0604020202020204" charset="0"/>
              </a:rPr>
              <a:t>en detaljert gjennomgang </a:t>
            </a:r>
            <a:r>
              <a:rPr lang="nb-NO" sz="1200">
                <a:solidFill>
                  <a:schemeClr val="bg1"/>
                </a:solidFill>
                <a:latin typeface="Arial Nova" panose="020B0504020202020204" pitchFamily="34" charset="0"/>
                <a:cs typeface="Open Sans" panose="020B0604020202020204" charset="0"/>
              </a:rPr>
              <a:t>av programmet, gruppeoppgavene og verktøy. </a:t>
            </a:r>
          </a:p>
          <a:p>
            <a:pPr marL="228600" indent="0"/>
            <a:endParaRPr lang="nb-NO" sz="1200">
              <a:solidFill>
                <a:schemeClr val="bg1"/>
              </a:solidFill>
              <a:latin typeface="Arial Nova" panose="020B0504020202020204" pitchFamily="34" charset="0"/>
              <a:cs typeface="Open Sans" panose="020B0604020202020204" charset="0"/>
            </a:endParaRPr>
          </a:p>
          <a:p>
            <a:pPr marL="228600" indent="0"/>
            <a:endParaRPr lang="nb-NO" sz="1200">
              <a:solidFill>
                <a:schemeClr val="bg1"/>
              </a:solidFill>
              <a:latin typeface="Arial Nova" panose="020B0504020202020204" pitchFamily="34" charset="0"/>
              <a:cs typeface="Open Sans" panose="020B0604020202020204" charset="0"/>
            </a:endParaRPr>
          </a:p>
          <a:p>
            <a:pPr marL="228600" indent="0"/>
            <a:r>
              <a:rPr lang="nb-NO" sz="1200">
                <a:solidFill>
                  <a:schemeClr val="bg1"/>
                </a:solidFill>
                <a:latin typeface="Arial Nova" panose="020B0504020202020204" pitchFamily="34" charset="0"/>
                <a:cs typeface="Open Sans" panose="020B0604020202020204" charset="0"/>
              </a:rPr>
              <a:t>Lufte spørsmål du har om </a:t>
            </a:r>
          </a:p>
          <a:p>
            <a:pPr marL="228600" indent="0"/>
            <a:r>
              <a:rPr lang="nb-NO" sz="1200">
                <a:solidFill>
                  <a:schemeClr val="bg1"/>
                </a:solidFill>
                <a:latin typeface="Arial Nova" panose="020B0504020202020204" pitchFamily="34" charset="0"/>
                <a:cs typeface="Open Sans" panose="020B0604020202020204" charset="0"/>
              </a:rPr>
              <a:t>rollen din, gruppeoppgavene</a:t>
            </a:r>
            <a:br>
              <a:rPr lang="nb-NO" sz="1200">
                <a:solidFill>
                  <a:schemeClr val="bg1"/>
                </a:solidFill>
                <a:latin typeface="Arial Nova" panose="020B0504020202020204" pitchFamily="34" charset="0"/>
                <a:cs typeface="Open Sans" panose="020B0604020202020204" charset="0"/>
              </a:rPr>
            </a:br>
            <a:r>
              <a:rPr lang="nb-NO" sz="1200">
                <a:solidFill>
                  <a:schemeClr val="bg1"/>
                </a:solidFill>
                <a:latin typeface="Arial Nova" panose="020B0504020202020204" pitchFamily="34" charset="0"/>
                <a:cs typeface="Open Sans" panose="020B0604020202020204" charset="0"/>
              </a:rPr>
              <a:t>og verktøyene for </a:t>
            </a:r>
            <a:r>
              <a:rPr lang="nb-NO" sz="1200" err="1">
                <a:solidFill>
                  <a:schemeClr val="bg1"/>
                </a:solidFill>
                <a:latin typeface="Arial Nova" panose="020B0504020202020204" pitchFamily="34" charset="0"/>
                <a:cs typeface="Open Sans" panose="020B0604020202020204" charset="0"/>
              </a:rPr>
              <a:t>fasilitator</a:t>
            </a:r>
            <a:endParaRPr lang="nb-NO" sz="1200">
              <a:solidFill>
                <a:schemeClr val="bg1"/>
              </a:solidFill>
              <a:latin typeface="Arial Nova" panose="020B0504020202020204" pitchFamily="34" charset="0"/>
              <a:ea typeface="Arial"/>
              <a:cs typeface="Arial"/>
              <a:sym typeface="Arial"/>
            </a:endParaRPr>
          </a:p>
        </p:txBody>
      </p:sp>
      <p:sp>
        <p:nvSpPr>
          <p:cNvPr id="2" name="TekstSylinder 1">
            <a:extLst>
              <a:ext uri="{FF2B5EF4-FFF2-40B4-BE49-F238E27FC236}">
                <a16:creationId xmlns:a16="http://schemas.microsoft.com/office/drawing/2014/main" id="{AE178C06-83E0-4F9D-B7FB-E9FB0B89B8E8}"/>
              </a:ext>
            </a:extLst>
          </p:cNvPr>
          <p:cNvSpPr txBox="1"/>
          <p:nvPr/>
        </p:nvSpPr>
        <p:spPr>
          <a:xfrm>
            <a:off x="594300" y="548641"/>
            <a:ext cx="2148900" cy="532014"/>
          </a:xfrm>
          <a:prstGeom prst="rect">
            <a:avLst/>
          </a:prstGeom>
          <a:noFill/>
          <a:ln>
            <a:noFill/>
          </a:ln>
        </p:spPr>
        <p:txBody>
          <a:bodyPr spcFirstLastPara="1" wrap="square" lIns="0" tIns="5775" rIns="0" bIns="0" anchor="t" anchorCtr="0">
            <a:noAutofit/>
          </a:bodyPr>
          <a:lstStyle>
            <a:defPPr marR="0" lvl="0" algn="l" rtl="0">
              <a:lnSpc>
                <a:spcPct val="100000"/>
              </a:lnSpc>
              <a:spcBef>
                <a:spcPts val="0"/>
              </a:spcBef>
              <a:spcAft>
                <a:spcPts val="0"/>
              </a:spcAft>
            </a:defPPr>
            <a:lvl1pPr marL="0" indent="0">
              <a:lnSpc>
                <a:spcPct val="115000"/>
              </a:lnSpc>
              <a:buSzPts val="600"/>
              <a:buNone/>
              <a:defRPr sz="3000" b="1">
                <a:solidFill>
                  <a:srgbClr val="042827"/>
                </a:solidFill>
                <a:latin typeface="Titillium Web"/>
                <a:ea typeface="Titillium Web"/>
                <a:cs typeface="Titillium Web"/>
              </a:defRPr>
            </a:lvl1pPr>
            <a:lvl2pPr>
              <a:buSzPts val="600"/>
              <a:buNone/>
              <a:defRPr sz="800"/>
            </a:lvl2pPr>
            <a:lvl3pPr>
              <a:buSzPts val="600"/>
              <a:buNone/>
              <a:defRPr sz="800"/>
            </a:lvl3pPr>
            <a:lvl4pPr>
              <a:buSzPts val="600"/>
              <a:buNone/>
              <a:defRPr sz="800"/>
            </a:lvl4pPr>
            <a:lvl5pPr>
              <a:buSzPts val="600"/>
              <a:buNone/>
              <a:defRPr sz="800"/>
            </a:lvl5pPr>
            <a:lvl6pPr>
              <a:buSzPts val="600"/>
              <a:buNone/>
              <a:defRPr sz="800"/>
            </a:lvl6pPr>
            <a:lvl7pPr>
              <a:buSzPts val="600"/>
              <a:buNone/>
              <a:defRPr sz="800"/>
            </a:lvl7pPr>
            <a:lvl8pPr>
              <a:buSzPts val="600"/>
              <a:buNone/>
              <a:defRPr sz="800"/>
            </a:lvl8pPr>
            <a:lvl9pPr>
              <a:buSzPts val="600"/>
              <a:buNone/>
              <a:defRPr sz="800"/>
            </a:lvl9pPr>
          </a:lstStyle>
          <a:p>
            <a:r>
              <a:rPr lang="nb-NO" sz="4400">
                <a:solidFill>
                  <a:srgbClr val="2C7B81"/>
                </a:solidFill>
              </a:rPr>
              <a:t>HØRA</a:t>
            </a:r>
            <a:br>
              <a:rPr lang="nb-NO" sz="4000">
                <a:solidFill>
                  <a:srgbClr val="2C7B81"/>
                </a:solidFill>
              </a:rPr>
            </a:br>
            <a:endParaRPr lang="nb-NO" sz="4000">
              <a:solidFill>
                <a:srgbClr val="2C7B81"/>
              </a:solidFill>
            </a:endParaRPr>
          </a:p>
        </p:txBody>
      </p:sp>
      <p:sp>
        <p:nvSpPr>
          <p:cNvPr id="5" name="Pil: høyre 4">
            <a:extLst>
              <a:ext uri="{FF2B5EF4-FFF2-40B4-BE49-F238E27FC236}">
                <a16:creationId xmlns:a16="http://schemas.microsoft.com/office/drawing/2014/main" id="{42FCE437-30BD-4E1C-B0DD-E3D18C0E669F}"/>
              </a:ext>
            </a:extLst>
          </p:cNvPr>
          <p:cNvSpPr/>
          <p:nvPr/>
        </p:nvSpPr>
        <p:spPr>
          <a:xfrm rot="5400000">
            <a:off x="2367746" y="670648"/>
            <a:ext cx="532013" cy="527050"/>
          </a:xfrm>
          <a:prstGeom prst="rightArrow">
            <a:avLst/>
          </a:prstGeom>
          <a:solidFill>
            <a:srgbClr val="2C7B81"/>
          </a:solidFill>
          <a:ln>
            <a:solidFill>
              <a:srgbClr val="2C7B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TekstSylinder 1">
            <a:extLst>
              <a:ext uri="{FF2B5EF4-FFF2-40B4-BE49-F238E27FC236}">
                <a16:creationId xmlns:a16="http://schemas.microsoft.com/office/drawing/2014/main" id="{80CCAF5B-D5F0-4138-A9E3-F16B2618F788}"/>
              </a:ext>
            </a:extLst>
          </p:cNvPr>
          <p:cNvSpPr txBox="1"/>
          <p:nvPr/>
        </p:nvSpPr>
        <p:spPr>
          <a:xfrm>
            <a:off x="829197" y="1725109"/>
            <a:ext cx="1679105" cy="450993"/>
          </a:xfrm>
          <a:prstGeom prst="rect">
            <a:avLst/>
          </a:prstGeom>
          <a:noFill/>
          <a:ln>
            <a:noFill/>
          </a:ln>
        </p:spPr>
        <p:txBody>
          <a:bodyPr spcFirstLastPara="1" wrap="square" lIns="0" tIns="5775" rIns="0" bIns="0" anchor="b" anchorCtr="0">
            <a:noAutofit/>
          </a:bodyPr>
          <a:lstStyle>
            <a:defPPr marR="0" lvl="0" algn="l" rtl="0">
              <a:lnSpc>
                <a:spcPct val="100000"/>
              </a:lnSpc>
              <a:spcBef>
                <a:spcPts val="0"/>
              </a:spcBef>
              <a:spcAft>
                <a:spcPts val="0"/>
              </a:spcAft>
            </a:defPPr>
            <a:lvl1pPr marL="0" indent="0">
              <a:lnSpc>
                <a:spcPct val="115000"/>
              </a:lnSpc>
              <a:buSzPts val="600"/>
              <a:buNone/>
              <a:defRPr sz="3000" b="1">
                <a:solidFill>
                  <a:srgbClr val="042827"/>
                </a:solidFill>
                <a:latin typeface="Titillium Web"/>
                <a:ea typeface="Titillium Web"/>
                <a:cs typeface="Titillium Web"/>
              </a:defRPr>
            </a:lvl1pPr>
            <a:lvl2pPr>
              <a:buSzPts val="600"/>
              <a:buNone/>
              <a:defRPr sz="800"/>
            </a:lvl2pPr>
            <a:lvl3pPr>
              <a:buSzPts val="600"/>
              <a:buNone/>
              <a:defRPr sz="800"/>
            </a:lvl3pPr>
            <a:lvl4pPr>
              <a:buSzPts val="600"/>
              <a:buNone/>
              <a:defRPr sz="800"/>
            </a:lvl4pPr>
            <a:lvl5pPr>
              <a:buSzPts val="600"/>
              <a:buNone/>
              <a:defRPr sz="800"/>
            </a:lvl5pPr>
            <a:lvl6pPr>
              <a:buSzPts val="600"/>
              <a:buNone/>
              <a:defRPr sz="800"/>
            </a:lvl6pPr>
            <a:lvl7pPr>
              <a:buSzPts val="600"/>
              <a:buNone/>
              <a:defRPr sz="800"/>
            </a:lvl7pPr>
            <a:lvl8pPr>
              <a:buSzPts val="600"/>
              <a:buNone/>
              <a:defRPr sz="800"/>
            </a:lvl8pPr>
            <a:lvl9pPr>
              <a:buSzPts val="600"/>
              <a:buNone/>
              <a:defRPr sz="800"/>
            </a:lvl9pPr>
          </a:lstStyle>
          <a:p>
            <a:br>
              <a:rPr lang="nb-NO" sz="2800">
                <a:solidFill>
                  <a:schemeClr val="bg1"/>
                </a:solidFill>
              </a:rPr>
            </a:br>
            <a:r>
              <a:rPr lang="nb-NO" sz="2400">
                <a:solidFill>
                  <a:schemeClr val="bg1"/>
                </a:solidFill>
              </a:rPr>
              <a:t>Hensikt</a:t>
            </a:r>
          </a:p>
        </p:txBody>
      </p:sp>
      <p:sp>
        <p:nvSpPr>
          <p:cNvPr id="7" name="TekstSylinder 1">
            <a:extLst>
              <a:ext uri="{FF2B5EF4-FFF2-40B4-BE49-F238E27FC236}">
                <a16:creationId xmlns:a16="http://schemas.microsoft.com/office/drawing/2014/main" id="{2E7E991F-F3DF-4AAA-9048-E7343AE81298}"/>
              </a:ext>
            </a:extLst>
          </p:cNvPr>
          <p:cNvSpPr txBox="1"/>
          <p:nvPr/>
        </p:nvSpPr>
        <p:spPr>
          <a:xfrm>
            <a:off x="3547754" y="1644088"/>
            <a:ext cx="2726110" cy="532014"/>
          </a:xfrm>
          <a:prstGeom prst="rect">
            <a:avLst/>
          </a:prstGeom>
          <a:noFill/>
          <a:ln>
            <a:noFill/>
          </a:ln>
        </p:spPr>
        <p:txBody>
          <a:bodyPr spcFirstLastPara="1" wrap="square" lIns="0" tIns="5775" rIns="0" bIns="0" anchor="b" anchorCtr="0">
            <a:noAutofit/>
          </a:bodyPr>
          <a:lstStyle>
            <a:defPPr marR="0" lvl="0" algn="l" rtl="0">
              <a:lnSpc>
                <a:spcPct val="100000"/>
              </a:lnSpc>
              <a:spcBef>
                <a:spcPts val="0"/>
              </a:spcBef>
              <a:spcAft>
                <a:spcPts val="0"/>
              </a:spcAft>
            </a:defPPr>
            <a:lvl1pPr marL="0" indent="0">
              <a:lnSpc>
                <a:spcPct val="115000"/>
              </a:lnSpc>
              <a:buSzPts val="600"/>
              <a:buNone/>
              <a:defRPr sz="3000" b="1">
                <a:solidFill>
                  <a:srgbClr val="042827"/>
                </a:solidFill>
                <a:latin typeface="Titillium Web"/>
                <a:ea typeface="Titillium Web"/>
                <a:cs typeface="Titillium Web"/>
              </a:defRPr>
            </a:lvl1pPr>
            <a:lvl2pPr>
              <a:buSzPts val="600"/>
              <a:buNone/>
              <a:defRPr sz="800"/>
            </a:lvl2pPr>
            <a:lvl3pPr>
              <a:buSzPts val="600"/>
              <a:buNone/>
              <a:defRPr sz="800"/>
            </a:lvl3pPr>
            <a:lvl4pPr>
              <a:buSzPts val="600"/>
              <a:buNone/>
              <a:defRPr sz="800"/>
            </a:lvl4pPr>
            <a:lvl5pPr>
              <a:buSzPts val="600"/>
              <a:buNone/>
              <a:defRPr sz="800"/>
            </a:lvl5pPr>
            <a:lvl6pPr>
              <a:buSzPts val="600"/>
              <a:buNone/>
              <a:defRPr sz="800"/>
            </a:lvl6pPr>
            <a:lvl7pPr>
              <a:buSzPts val="600"/>
              <a:buNone/>
              <a:defRPr sz="800"/>
            </a:lvl7pPr>
            <a:lvl8pPr>
              <a:buSzPts val="600"/>
              <a:buNone/>
              <a:defRPr sz="800"/>
            </a:lvl8pPr>
            <a:lvl9pPr>
              <a:buSzPts val="600"/>
              <a:buNone/>
              <a:defRPr sz="800"/>
            </a:lvl9pPr>
          </a:lstStyle>
          <a:p>
            <a:br>
              <a:rPr lang="nb-NO" sz="2700"/>
            </a:br>
            <a:r>
              <a:rPr lang="nb-NO" sz="2400">
                <a:solidFill>
                  <a:schemeClr val="bg1"/>
                </a:solidFill>
              </a:rPr>
              <a:t>Ønsket Resultat</a:t>
            </a:r>
            <a:endParaRPr lang="nb-NO" sz="2700">
              <a:solidFill>
                <a:schemeClr val="bg1"/>
              </a:solidFill>
            </a:endParaRPr>
          </a:p>
        </p:txBody>
      </p:sp>
      <p:sp>
        <p:nvSpPr>
          <p:cNvPr id="8" name="TekstSylinder 1">
            <a:extLst>
              <a:ext uri="{FF2B5EF4-FFF2-40B4-BE49-F238E27FC236}">
                <a16:creationId xmlns:a16="http://schemas.microsoft.com/office/drawing/2014/main" id="{61C2E2F2-DA26-40FA-82F8-13995753790B}"/>
              </a:ext>
            </a:extLst>
          </p:cNvPr>
          <p:cNvSpPr txBox="1"/>
          <p:nvPr/>
        </p:nvSpPr>
        <p:spPr>
          <a:xfrm>
            <a:off x="6439279" y="1644088"/>
            <a:ext cx="1679105" cy="532014"/>
          </a:xfrm>
          <a:prstGeom prst="rect">
            <a:avLst/>
          </a:prstGeom>
          <a:noFill/>
          <a:ln>
            <a:noFill/>
          </a:ln>
        </p:spPr>
        <p:txBody>
          <a:bodyPr spcFirstLastPara="1" wrap="square" lIns="0" tIns="5775" rIns="0" bIns="0" anchor="b" anchorCtr="0">
            <a:noAutofit/>
          </a:bodyPr>
          <a:lstStyle>
            <a:defPPr marR="0" lvl="0" algn="l" rtl="0">
              <a:lnSpc>
                <a:spcPct val="100000"/>
              </a:lnSpc>
              <a:spcBef>
                <a:spcPts val="0"/>
              </a:spcBef>
              <a:spcAft>
                <a:spcPts val="0"/>
              </a:spcAft>
            </a:defPPr>
            <a:lvl1pPr marL="0" indent="0">
              <a:lnSpc>
                <a:spcPct val="115000"/>
              </a:lnSpc>
              <a:buSzPts val="600"/>
              <a:buNone/>
              <a:defRPr sz="3000" b="1">
                <a:solidFill>
                  <a:srgbClr val="042827"/>
                </a:solidFill>
                <a:latin typeface="Titillium Web"/>
                <a:ea typeface="Titillium Web"/>
                <a:cs typeface="Titillium Web"/>
              </a:defRPr>
            </a:lvl1pPr>
            <a:lvl2pPr>
              <a:buSzPts val="600"/>
              <a:buNone/>
              <a:defRPr sz="800"/>
            </a:lvl2pPr>
            <a:lvl3pPr>
              <a:buSzPts val="600"/>
              <a:buNone/>
              <a:defRPr sz="800"/>
            </a:lvl3pPr>
            <a:lvl4pPr>
              <a:buSzPts val="600"/>
              <a:buNone/>
              <a:defRPr sz="800"/>
            </a:lvl4pPr>
            <a:lvl5pPr>
              <a:buSzPts val="600"/>
              <a:buNone/>
              <a:defRPr sz="800"/>
            </a:lvl5pPr>
            <a:lvl6pPr>
              <a:buSzPts val="600"/>
              <a:buNone/>
              <a:defRPr sz="800"/>
            </a:lvl6pPr>
            <a:lvl7pPr>
              <a:buSzPts val="600"/>
              <a:buNone/>
              <a:defRPr sz="800"/>
            </a:lvl7pPr>
            <a:lvl8pPr>
              <a:buSzPts val="600"/>
              <a:buNone/>
              <a:defRPr sz="800"/>
            </a:lvl8pPr>
            <a:lvl9pPr>
              <a:buSzPts val="600"/>
              <a:buNone/>
              <a:defRPr sz="800"/>
            </a:lvl9pPr>
          </a:lstStyle>
          <a:p>
            <a:br>
              <a:rPr lang="nb-NO" sz="2800"/>
            </a:br>
            <a:r>
              <a:rPr lang="nb-NO" sz="2400">
                <a:solidFill>
                  <a:schemeClr val="bg1"/>
                </a:solidFill>
              </a:rPr>
              <a:t>Agenda</a:t>
            </a:r>
          </a:p>
        </p:txBody>
      </p:sp>
      <p:sp>
        <p:nvSpPr>
          <p:cNvPr id="9" name="Text Placeholder 2">
            <a:extLst>
              <a:ext uri="{FF2B5EF4-FFF2-40B4-BE49-F238E27FC236}">
                <a16:creationId xmlns:a16="http://schemas.microsoft.com/office/drawing/2014/main" id="{3AEB80AA-D64B-4486-A13B-F7F321E4B927}"/>
              </a:ext>
            </a:extLst>
          </p:cNvPr>
          <p:cNvSpPr txBox="1">
            <a:spLocks/>
          </p:cNvSpPr>
          <p:nvPr/>
        </p:nvSpPr>
        <p:spPr>
          <a:xfrm>
            <a:off x="3444268" y="2494961"/>
            <a:ext cx="2656630" cy="1646605"/>
          </a:xfrm>
          <a:prstGeom prst="rect">
            <a:avLst/>
          </a:prstGeom>
          <a:noFill/>
          <a:ln w="19050">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228600" algn="l" rtl="0" eaLnBrk="1" hangingPunct="1">
              <a:lnSpc>
                <a:spcPct val="100000"/>
              </a:lnSpc>
              <a:spcBef>
                <a:spcPts val="0"/>
              </a:spcBef>
              <a:spcAft>
                <a:spcPts val="0"/>
              </a:spcAft>
              <a:buClr>
                <a:schemeClr val="dk2"/>
              </a:buClr>
              <a:buSzPts val="600"/>
              <a:buFont typeface="Open Sans"/>
              <a:buNone/>
              <a:defRPr sz="1800" b="0" i="0" u="none" strike="noStrike" cap="none">
                <a:solidFill>
                  <a:schemeClr val="dk2"/>
                </a:solidFill>
                <a:latin typeface="Open Sans"/>
                <a:ea typeface="Open Sans"/>
                <a:cs typeface="Open Sans"/>
                <a:sym typeface="Open Sans"/>
              </a:defRPr>
            </a:lvl1pPr>
            <a:lvl2pPr marL="914400" marR="0" lvl="1" indent="-228600" algn="l" rtl="0" eaLnBrk="1" hangingPunct="1">
              <a:lnSpc>
                <a:spcPct val="100000"/>
              </a:lnSpc>
              <a:spcBef>
                <a:spcPts val="0"/>
              </a:spcBef>
              <a:spcAft>
                <a:spcPts val="0"/>
              </a:spcAft>
              <a:buClr>
                <a:schemeClr val="dk2"/>
              </a:buClr>
              <a:buSzPts val="600"/>
              <a:buFont typeface="Open Sans"/>
              <a:buNone/>
              <a:defRPr sz="1400" b="0" i="0" u="none" strike="noStrike" cap="none">
                <a:solidFill>
                  <a:schemeClr val="dk2"/>
                </a:solidFill>
                <a:latin typeface="Open Sans"/>
                <a:ea typeface="Open Sans"/>
                <a:cs typeface="Open Sans"/>
                <a:sym typeface="Open Sans"/>
              </a:defRPr>
            </a:lvl2pPr>
            <a:lvl3pPr marL="1371600" marR="0" lvl="2" indent="-228600" algn="l" rtl="0" eaLnBrk="1" hangingPunct="1">
              <a:lnSpc>
                <a:spcPct val="100000"/>
              </a:lnSpc>
              <a:spcBef>
                <a:spcPts val="0"/>
              </a:spcBef>
              <a:spcAft>
                <a:spcPts val="0"/>
              </a:spcAft>
              <a:buClr>
                <a:schemeClr val="dk2"/>
              </a:buClr>
              <a:buSzPts val="600"/>
              <a:buFont typeface="Open Sans"/>
              <a:buNone/>
              <a:defRPr sz="1400" b="0" i="0" u="none" strike="noStrike" cap="none">
                <a:solidFill>
                  <a:schemeClr val="dk2"/>
                </a:solidFill>
                <a:latin typeface="Open Sans"/>
                <a:ea typeface="Open Sans"/>
                <a:cs typeface="Open Sans"/>
                <a:sym typeface="Open Sans"/>
              </a:defRPr>
            </a:lvl3pPr>
            <a:lvl4pPr marL="1828800" marR="0" lvl="3" indent="-228600" algn="l" rtl="0" eaLnBrk="1" hangingPunct="1">
              <a:lnSpc>
                <a:spcPct val="100000"/>
              </a:lnSpc>
              <a:spcBef>
                <a:spcPts val="0"/>
              </a:spcBef>
              <a:spcAft>
                <a:spcPts val="0"/>
              </a:spcAft>
              <a:buClr>
                <a:schemeClr val="dk2"/>
              </a:buClr>
              <a:buSzPts val="600"/>
              <a:buFont typeface="Open Sans"/>
              <a:buNone/>
              <a:defRPr sz="1400" b="0" i="0" u="none" strike="noStrike" cap="none">
                <a:solidFill>
                  <a:schemeClr val="dk2"/>
                </a:solidFill>
                <a:latin typeface="Open Sans"/>
                <a:ea typeface="Open Sans"/>
                <a:cs typeface="Open Sans"/>
                <a:sym typeface="Open Sans"/>
              </a:defRPr>
            </a:lvl4pPr>
            <a:lvl5pPr marL="2286000" marR="0" lvl="4" indent="-228600" algn="l" rtl="0" eaLnBrk="1" hangingPunct="1">
              <a:lnSpc>
                <a:spcPct val="100000"/>
              </a:lnSpc>
              <a:spcBef>
                <a:spcPts val="0"/>
              </a:spcBef>
              <a:spcAft>
                <a:spcPts val="0"/>
              </a:spcAft>
              <a:buClr>
                <a:schemeClr val="dk2"/>
              </a:buClr>
              <a:buSzPts val="600"/>
              <a:buFont typeface="Open Sans"/>
              <a:buNone/>
              <a:defRPr sz="1400" b="0" i="0" u="none" strike="noStrike" cap="none">
                <a:solidFill>
                  <a:schemeClr val="dk2"/>
                </a:solidFill>
                <a:latin typeface="Open Sans"/>
                <a:ea typeface="Open Sans"/>
                <a:cs typeface="Open Sans"/>
                <a:sym typeface="Open Sans"/>
              </a:defRPr>
            </a:lvl5pPr>
            <a:lvl6pPr marL="2743200" marR="0" lvl="5" indent="-228600" algn="l" rtl="0" eaLnBrk="1" hangingPunct="1">
              <a:lnSpc>
                <a:spcPct val="100000"/>
              </a:lnSpc>
              <a:spcBef>
                <a:spcPts val="0"/>
              </a:spcBef>
              <a:spcAft>
                <a:spcPts val="0"/>
              </a:spcAft>
              <a:buClr>
                <a:schemeClr val="dk2"/>
              </a:buClr>
              <a:buSzPts val="600"/>
              <a:buFont typeface="Open Sans"/>
              <a:buNone/>
              <a:defRPr sz="1400" b="0" i="0" u="none" strike="noStrike" cap="none">
                <a:solidFill>
                  <a:schemeClr val="dk2"/>
                </a:solidFill>
                <a:latin typeface="Open Sans"/>
                <a:ea typeface="Open Sans"/>
                <a:cs typeface="Open Sans"/>
                <a:sym typeface="Open Sans"/>
              </a:defRPr>
            </a:lvl6pPr>
            <a:lvl7pPr marL="3200400" marR="0" lvl="6" indent="-228600" algn="l" rtl="0" eaLnBrk="1" hangingPunct="1">
              <a:lnSpc>
                <a:spcPct val="100000"/>
              </a:lnSpc>
              <a:spcBef>
                <a:spcPts val="0"/>
              </a:spcBef>
              <a:spcAft>
                <a:spcPts val="0"/>
              </a:spcAft>
              <a:buClr>
                <a:schemeClr val="dk2"/>
              </a:buClr>
              <a:buSzPts val="600"/>
              <a:buFont typeface="Open Sans"/>
              <a:buNone/>
              <a:defRPr sz="1400" b="0" i="0" u="none" strike="noStrike" cap="none">
                <a:solidFill>
                  <a:schemeClr val="dk2"/>
                </a:solidFill>
                <a:latin typeface="Open Sans"/>
                <a:ea typeface="Open Sans"/>
                <a:cs typeface="Open Sans"/>
                <a:sym typeface="Open Sans"/>
              </a:defRPr>
            </a:lvl7pPr>
            <a:lvl8pPr marL="3657600" marR="0" lvl="7" indent="-228600" algn="l" rtl="0" eaLnBrk="1" hangingPunct="1">
              <a:lnSpc>
                <a:spcPct val="100000"/>
              </a:lnSpc>
              <a:spcBef>
                <a:spcPts val="0"/>
              </a:spcBef>
              <a:spcAft>
                <a:spcPts val="0"/>
              </a:spcAft>
              <a:buClr>
                <a:schemeClr val="dk2"/>
              </a:buClr>
              <a:buSzPts val="600"/>
              <a:buFont typeface="Open Sans"/>
              <a:buNone/>
              <a:defRPr sz="1400" b="0" i="0" u="none" strike="noStrike" cap="none">
                <a:solidFill>
                  <a:schemeClr val="dk2"/>
                </a:solidFill>
                <a:latin typeface="Open Sans"/>
                <a:ea typeface="Open Sans"/>
                <a:cs typeface="Open Sans"/>
                <a:sym typeface="Open Sans"/>
              </a:defRPr>
            </a:lvl8pPr>
            <a:lvl9pPr marL="4114800" marR="0" lvl="8" indent="-228600" algn="l" rtl="0" eaLnBrk="1" hangingPunct="1">
              <a:lnSpc>
                <a:spcPct val="100000"/>
              </a:lnSpc>
              <a:spcBef>
                <a:spcPts val="0"/>
              </a:spcBef>
              <a:spcAft>
                <a:spcPts val="0"/>
              </a:spcAft>
              <a:buClr>
                <a:schemeClr val="dk2"/>
              </a:buClr>
              <a:buSzPts val="600"/>
              <a:buFont typeface="Open Sans"/>
              <a:buNone/>
              <a:defRPr sz="1400" b="0" i="0" u="none" strike="noStrike" cap="none">
                <a:solidFill>
                  <a:schemeClr val="dk2"/>
                </a:solidFill>
                <a:latin typeface="Open Sans"/>
                <a:ea typeface="Open Sans"/>
                <a:cs typeface="Open Sans"/>
                <a:sym typeface="Open Sans"/>
              </a:defRPr>
            </a:lvl9pPr>
          </a:lstStyle>
          <a:p>
            <a:pPr marL="228600" indent="0"/>
            <a:endParaRPr lang="nb-NO" sz="1200">
              <a:solidFill>
                <a:schemeClr val="bg1"/>
              </a:solidFill>
              <a:latin typeface="Arial Nova" panose="020B0504020202020204" pitchFamily="34" charset="0"/>
              <a:cs typeface="Open Sans" panose="020B0604020202020204" charset="0"/>
            </a:endParaRPr>
          </a:p>
          <a:p>
            <a:pPr marL="228600" indent="0"/>
            <a:r>
              <a:rPr lang="nb-NO" sz="1200">
                <a:solidFill>
                  <a:schemeClr val="bg1"/>
                </a:solidFill>
                <a:latin typeface="Arial Nova" panose="020B0504020202020204" pitchFamily="34" charset="0"/>
                <a:cs typeface="Open Sans" panose="020B0604020202020204" charset="0"/>
              </a:rPr>
              <a:t>Du skal være kjent med innholdet i kurset og trygg på din rolle som hjelper. </a:t>
            </a:r>
          </a:p>
          <a:p>
            <a:pPr marL="228600" indent="0"/>
            <a:endParaRPr lang="nb-NO" sz="1200">
              <a:solidFill>
                <a:schemeClr val="bg1"/>
              </a:solidFill>
              <a:latin typeface="Arial Nova" panose="020B0504020202020204" pitchFamily="34" charset="0"/>
              <a:cs typeface="Open Sans" panose="020B0604020202020204" charset="0"/>
            </a:endParaRPr>
          </a:p>
          <a:p>
            <a:pPr marL="228600" indent="0"/>
            <a:r>
              <a:rPr lang="nb-NO" sz="1200">
                <a:solidFill>
                  <a:schemeClr val="bg1"/>
                </a:solidFill>
                <a:latin typeface="Arial Nova" panose="020B0504020202020204" pitchFamily="34" charset="0"/>
                <a:cs typeface="Open Sans" panose="020B0604020202020204" charset="0"/>
              </a:rPr>
              <a:t>Oversikt over deltakere og hvilke hjelpere som følger hvilke virksomheter</a:t>
            </a:r>
          </a:p>
          <a:p>
            <a:pPr marL="228600" indent="0"/>
            <a:endParaRPr lang="nb-NO" sz="1100">
              <a:solidFill>
                <a:schemeClr val="bg1"/>
              </a:solidFill>
            </a:endParaRPr>
          </a:p>
        </p:txBody>
      </p:sp>
      <p:sp>
        <p:nvSpPr>
          <p:cNvPr id="14" name="Rectangle 13">
            <a:extLst>
              <a:ext uri="{FF2B5EF4-FFF2-40B4-BE49-F238E27FC236}">
                <a16:creationId xmlns:a16="http://schemas.microsoft.com/office/drawing/2014/main" id="{2781EDA9-01F6-43CC-BD40-97F5B08B06CF}"/>
              </a:ext>
            </a:extLst>
          </p:cNvPr>
          <p:cNvSpPr/>
          <p:nvPr/>
        </p:nvSpPr>
        <p:spPr>
          <a:xfrm>
            <a:off x="6335793" y="2303212"/>
            <a:ext cx="2656628" cy="2458861"/>
          </a:xfrm>
          <a:prstGeom prst="rect">
            <a:avLst/>
          </a:prstGeom>
          <a:solidFill>
            <a:srgbClr val="2C7B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bg1"/>
              </a:solidFill>
            </a:endParaRPr>
          </a:p>
        </p:txBody>
      </p:sp>
      <p:sp>
        <p:nvSpPr>
          <p:cNvPr id="19" name="Text Placeholder 2">
            <a:extLst>
              <a:ext uri="{FF2B5EF4-FFF2-40B4-BE49-F238E27FC236}">
                <a16:creationId xmlns:a16="http://schemas.microsoft.com/office/drawing/2014/main" id="{70195807-4F34-4766-A765-4CB0572B419A}"/>
              </a:ext>
            </a:extLst>
          </p:cNvPr>
          <p:cNvSpPr txBox="1">
            <a:spLocks/>
          </p:cNvSpPr>
          <p:nvPr/>
        </p:nvSpPr>
        <p:spPr>
          <a:xfrm>
            <a:off x="6204384" y="2227216"/>
            <a:ext cx="2656630" cy="1661993"/>
          </a:xfrm>
          <a:prstGeom prst="rect">
            <a:avLst/>
          </a:prstGeom>
          <a:noFill/>
          <a:ln w="19050">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228600" algn="l" rtl="0" eaLnBrk="1" hangingPunct="1">
              <a:lnSpc>
                <a:spcPct val="100000"/>
              </a:lnSpc>
              <a:spcBef>
                <a:spcPts val="0"/>
              </a:spcBef>
              <a:spcAft>
                <a:spcPts val="0"/>
              </a:spcAft>
              <a:buClr>
                <a:schemeClr val="dk2"/>
              </a:buClr>
              <a:buSzPts val="600"/>
              <a:buFont typeface="Open Sans"/>
              <a:buNone/>
              <a:defRPr sz="1800" b="0" i="0" u="none" strike="noStrike" cap="none">
                <a:solidFill>
                  <a:schemeClr val="dk2"/>
                </a:solidFill>
                <a:latin typeface="Open Sans"/>
                <a:ea typeface="Open Sans"/>
                <a:cs typeface="Open Sans"/>
                <a:sym typeface="Open Sans"/>
              </a:defRPr>
            </a:lvl1pPr>
            <a:lvl2pPr marL="914400" marR="0" lvl="1" indent="-228600" algn="l" rtl="0" eaLnBrk="1" hangingPunct="1">
              <a:lnSpc>
                <a:spcPct val="100000"/>
              </a:lnSpc>
              <a:spcBef>
                <a:spcPts val="0"/>
              </a:spcBef>
              <a:spcAft>
                <a:spcPts val="0"/>
              </a:spcAft>
              <a:buClr>
                <a:schemeClr val="dk2"/>
              </a:buClr>
              <a:buSzPts val="600"/>
              <a:buFont typeface="Open Sans"/>
              <a:buNone/>
              <a:defRPr sz="1400" b="0" i="0" u="none" strike="noStrike" cap="none">
                <a:solidFill>
                  <a:schemeClr val="dk2"/>
                </a:solidFill>
                <a:latin typeface="Open Sans"/>
                <a:ea typeface="Open Sans"/>
                <a:cs typeface="Open Sans"/>
                <a:sym typeface="Open Sans"/>
              </a:defRPr>
            </a:lvl2pPr>
            <a:lvl3pPr marL="1371600" marR="0" lvl="2" indent="-228600" algn="l" rtl="0" eaLnBrk="1" hangingPunct="1">
              <a:lnSpc>
                <a:spcPct val="100000"/>
              </a:lnSpc>
              <a:spcBef>
                <a:spcPts val="0"/>
              </a:spcBef>
              <a:spcAft>
                <a:spcPts val="0"/>
              </a:spcAft>
              <a:buClr>
                <a:schemeClr val="dk2"/>
              </a:buClr>
              <a:buSzPts val="600"/>
              <a:buFont typeface="Open Sans"/>
              <a:buNone/>
              <a:defRPr sz="1400" b="0" i="0" u="none" strike="noStrike" cap="none">
                <a:solidFill>
                  <a:schemeClr val="dk2"/>
                </a:solidFill>
                <a:latin typeface="Open Sans"/>
                <a:ea typeface="Open Sans"/>
                <a:cs typeface="Open Sans"/>
                <a:sym typeface="Open Sans"/>
              </a:defRPr>
            </a:lvl3pPr>
            <a:lvl4pPr marL="1828800" marR="0" lvl="3" indent="-228600" algn="l" rtl="0" eaLnBrk="1" hangingPunct="1">
              <a:lnSpc>
                <a:spcPct val="100000"/>
              </a:lnSpc>
              <a:spcBef>
                <a:spcPts val="0"/>
              </a:spcBef>
              <a:spcAft>
                <a:spcPts val="0"/>
              </a:spcAft>
              <a:buClr>
                <a:schemeClr val="dk2"/>
              </a:buClr>
              <a:buSzPts val="600"/>
              <a:buFont typeface="Open Sans"/>
              <a:buNone/>
              <a:defRPr sz="1400" b="0" i="0" u="none" strike="noStrike" cap="none">
                <a:solidFill>
                  <a:schemeClr val="dk2"/>
                </a:solidFill>
                <a:latin typeface="Open Sans"/>
                <a:ea typeface="Open Sans"/>
                <a:cs typeface="Open Sans"/>
                <a:sym typeface="Open Sans"/>
              </a:defRPr>
            </a:lvl4pPr>
            <a:lvl5pPr marL="2286000" marR="0" lvl="4" indent="-228600" algn="l" rtl="0" eaLnBrk="1" hangingPunct="1">
              <a:lnSpc>
                <a:spcPct val="100000"/>
              </a:lnSpc>
              <a:spcBef>
                <a:spcPts val="0"/>
              </a:spcBef>
              <a:spcAft>
                <a:spcPts val="0"/>
              </a:spcAft>
              <a:buClr>
                <a:schemeClr val="dk2"/>
              </a:buClr>
              <a:buSzPts val="600"/>
              <a:buFont typeface="Open Sans"/>
              <a:buNone/>
              <a:defRPr sz="1400" b="0" i="0" u="none" strike="noStrike" cap="none">
                <a:solidFill>
                  <a:schemeClr val="dk2"/>
                </a:solidFill>
                <a:latin typeface="Open Sans"/>
                <a:ea typeface="Open Sans"/>
                <a:cs typeface="Open Sans"/>
                <a:sym typeface="Open Sans"/>
              </a:defRPr>
            </a:lvl5pPr>
            <a:lvl6pPr marL="2743200" marR="0" lvl="5" indent="-228600" algn="l" rtl="0" eaLnBrk="1" hangingPunct="1">
              <a:lnSpc>
                <a:spcPct val="100000"/>
              </a:lnSpc>
              <a:spcBef>
                <a:spcPts val="0"/>
              </a:spcBef>
              <a:spcAft>
                <a:spcPts val="0"/>
              </a:spcAft>
              <a:buClr>
                <a:schemeClr val="dk2"/>
              </a:buClr>
              <a:buSzPts val="600"/>
              <a:buFont typeface="Open Sans"/>
              <a:buNone/>
              <a:defRPr sz="1400" b="0" i="0" u="none" strike="noStrike" cap="none">
                <a:solidFill>
                  <a:schemeClr val="dk2"/>
                </a:solidFill>
                <a:latin typeface="Open Sans"/>
                <a:ea typeface="Open Sans"/>
                <a:cs typeface="Open Sans"/>
                <a:sym typeface="Open Sans"/>
              </a:defRPr>
            </a:lvl6pPr>
            <a:lvl7pPr marL="3200400" marR="0" lvl="6" indent="-228600" algn="l" rtl="0" eaLnBrk="1" hangingPunct="1">
              <a:lnSpc>
                <a:spcPct val="100000"/>
              </a:lnSpc>
              <a:spcBef>
                <a:spcPts val="0"/>
              </a:spcBef>
              <a:spcAft>
                <a:spcPts val="0"/>
              </a:spcAft>
              <a:buClr>
                <a:schemeClr val="dk2"/>
              </a:buClr>
              <a:buSzPts val="600"/>
              <a:buFont typeface="Open Sans"/>
              <a:buNone/>
              <a:defRPr sz="1400" b="0" i="0" u="none" strike="noStrike" cap="none">
                <a:solidFill>
                  <a:schemeClr val="dk2"/>
                </a:solidFill>
                <a:latin typeface="Open Sans"/>
                <a:ea typeface="Open Sans"/>
                <a:cs typeface="Open Sans"/>
                <a:sym typeface="Open Sans"/>
              </a:defRPr>
            </a:lvl7pPr>
            <a:lvl8pPr marL="3657600" marR="0" lvl="7" indent="-228600" algn="l" rtl="0" eaLnBrk="1" hangingPunct="1">
              <a:lnSpc>
                <a:spcPct val="100000"/>
              </a:lnSpc>
              <a:spcBef>
                <a:spcPts val="0"/>
              </a:spcBef>
              <a:spcAft>
                <a:spcPts val="0"/>
              </a:spcAft>
              <a:buClr>
                <a:schemeClr val="dk2"/>
              </a:buClr>
              <a:buSzPts val="600"/>
              <a:buFont typeface="Open Sans"/>
              <a:buNone/>
              <a:defRPr sz="1400" b="0" i="0" u="none" strike="noStrike" cap="none">
                <a:solidFill>
                  <a:schemeClr val="dk2"/>
                </a:solidFill>
                <a:latin typeface="Open Sans"/>
                <a:ea typeface="Open Sans"/>
                <a:cs typeface="Open Sans"/>
                <a:sym typeface="Open Sans"/>
              </a:defRPr>
            </a:lvl8pPr>
            <a:lvl9pPr marL="4114800" marR="0" lvl="8" indent="-228600" algn="l" rtl="0" eaLnBrk="1" hangingPunct="1">
              <a:lnSpc>
                <a:spcPct val="100000"/>
              </a:lnSpc>
              <a:spcBef>
                <a:spcPts val="0"/>
              </a:spcBef>
              <a:spcAft>
                <a:spcPts val="0"/>
              </a:spcAft>
              <a:buClr>
                <a:schemeClr val="dk2"/>
              </a:buClr>
              <a:buSzPts val="600"/>
              <a:buFont typeface="Open Sans"/>
              <a:buNone/>
              <a:defRPr sz="1400" b="0" i="0" u="none" strike="noStrike" cap="none">
                <a:solidFill>
                  <a:schemeClr val="dk2"/>
                </a:solidFill>
                <a:latin typeface="Open Sans"/>
                <a:ea typeface="Open Sans"/>
                <a:cs typeface="Open Sans"/>
                <a:sym typeface="Open Sans"/>
              </a:defRPr>
            </a:lvl9pPr>
          </a:lstStyle>
          <a:p>
            <a:pPr marL="228600" indent="0" algn="ctr"/>
            <a:endParaRPr lang="nb-NO" sz="2800">
              <a:solidFill>
                <a:schemeClr val="bg1"/>
              </a:solidFill>
              <a:latin typeface="Arial Nova" panose="020B0504020202020204" pitchFamily="34" charset="0"/>
              <a:cs typeface="Open Sans" panose="020B0604020202020204" charset="0"/>
            </a:endParaRPr>
          </a:p>
          <a:p>
            <a:pPr marL="228600" indent="0" algn="ctr"/>
            <a:r>
              <a:rPr lang="nb-NO" sz="2800">
                <a:solidFill>
                  <a:schemeClr val="bg1"/>
                </a:solidFill>
                <a:latin typeface="Arial Nova"/>
              </a:rPr>
              <a:t>09:00-11:00</a:t>
            </a:r>
            <a:endParaRPr lang="nb-NO" sz="2800">
              <a:solidFill>
                <a:schemeClr val="bg1"/>
              </a:solidFill>
              <a:latin typeface="Arial Nova" panose="020B0504020202020204" pitchFamily="34" charset="0"/>
              <a:cs typeface="Open Sans" panose="020B0604020202020204" charset="0"/>
            </a:endParaRPr>
          </a:p>
          <a:p>
            <a:pPr marL="228600" indent="0" algn="ctr"/>
            <a:r>
              <a:rPr lang="nb-NO" sz="2800">
                <a:solidFill>
                  <a:schemeClr val="bg1"/>
                </a:solidFill>
                <a:latin typeface="Arial Nova" panose="020B0504020202020204" pitchFamily="34" charset="0"/>
                <a:cs typeface="Open Sans" panose="020B0604020202020204" charset="0"/>
              </a:rPr>
              <a:t>.</a:t>
            </a:r>
          </a:p>
          <a:p>
            <a:pPr marL="228600" indent="0" algn="ctr"/>
            <a:endParaRPr lang="nb-NO" sz="2400">
              <a:solidFill>
                <a:schemeClr val="bg1"/>
              </a:solidFill>
            </a:endParaRPr>
          </a:p>
        </p:txBody>
      </p:sp>
      <p:sp>
        <p:nvSpPr>
          <p:cNvPr id="18" name="Text Placeholder 2">
            <a:extLst>
              <a:ext uri="{FF2B5EF4-FFF2-40B4-BE49-F238E27FC236}">
                <a16:creationId xmlns:a16="http://schemas.microsoft.com/office/drawing/2014/main" id="{E0D5CAEE-49F1-4872-9504-F8D8D71D9A0A}"/>
              </a:ext>
            </a:extLst>
          </p:cNvPr>
          <p:cNvSpPr txBox="1">
            <a:spLocks/>
          </p:cNvSpPr>
          <p:nvPr/>
        </p:nvSpPr>
        <p:spPr>
          <a:xfrm>
            <a:off x="6439279" y="3325957"/>
            <a:ext cx="2483660" cy="723275"/>
          </a:xfrm>
          <a:prstGeom prst="rect">
            <a:avLst/>
          </a:prstGeom>
          <a:noFill/>
          <a:ln w="19050">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228600" algn="l" rtl="0" eaLnBrk="1" hangingPunct="1">
              <a:lnSpc>
                <a:spcPct val="100000"/>
              </a:lnSpc>
              <a:spcBef>
                <a:spcPts val="0"/>
              </a:spcBef>
              <a:spcAft>
                <a:spcPts val="0"/>
              </a:spcAft>
              <a:buClr>
                <a:schemeClr val="dk2"/>
              </a:buClr>
              <a:buSzPts val="600"/>
              <a:buFont typeface="Open Sans"/>
              <a:buNone/>
              <a:defRPr sz="1800" b="0" i="0" u="none" strike="noStrike" cap="none">
                <a:solidFill>
                  <a:schemeClr val="dk2"/>
                </a:solidFill>
                <a:latin typeface="Open Sans"/>
                <a:ea typeface="Open Sans"/>
                <a:cs typeface="Open Sans"/>
                <a:sym typeface="Open Sans"/>
              </a:defRPr>
            </a:lvl1pPr>
            <a:lvl2pPr marL="914400" marR="0" lvl="1" indent="-228600" algn="l" rtl="0" eaLnBrk="1" hangingPunct="1">
              <a:lnSpc>
                <a:spcPct val="100000"/>
              </a:lnSpc>
              <a:spcBef>
                <a:spcPts val="0"/>
              </a:spcBef>
              <a:spcAft>
                <a:spcPts val="0"/>
              </a:spcAft>
              <a:buClr>
                <a:schemeClr val="dk2"/>
              </a:buClr>
              <a:buSzPts val="600"/>
              <a:buFont typeface="Open Sans"/>
              <a:buNone/>
              <a:defRPr sz="1400" b="0" i="0" u="none" strike="noStrike" cap="none">
                <a:solidFill>
                  <a:schemeClr val="dk2"/>
                </a:solidFill>
                <a:latin typeface="Open Sans"/>
                <a:ea typeface="Open Sans"/>
                <a:cs typeface="Open Sans"/>
                <a:sym typeface="Open Sans"/>
              </a:defRPr>
            </a:lvl2pPr>
            <a:lvl3pPr marL="1371600" marR="0" lvl="2" indent="-228600" algn="l" rtl="0" eaLnBrk="1" hangingPunct="1">
              <a:lnSpc>
                <a:spcPct val="100000"/>
              </a:lnSpc>
              <a:spcBef>
                <a:spcPts val="0"/>
              </a:spcBef>
              <a:spcAft>
                <a:spcPts val="0"/>
              </a:spcAft>
              <a:buClr>
                <a:schemeClr val="dk2"/>
              </a:buClr>
              <a:buSzPts val="600"/>
              <a:buFont typeface="Open Sans"/>
              <a:buNone/>
              <a:defRPr sz="1400" b="0" i="0" u="none" strike="noStrike" cap="none">
                <a:solidFill>
                  <a:schemeClr val="dk2"/>
                </a:solidFill>
                <a:latin typeface="Open Sans"/>
                <a:ea typeface="Open Sans"/>
                <a:cs typeface="Open Sans"/>
                <a:sym typeface="Open Sans"/>
              </a:defRPr>
            </a:lvl3pPr>
            <a:lvl4pPr marL="1828800" marR="0" lvl="3" indent="-228600" algn="l" rtl="0" eaLnBrk="1" hangingPunct="1">
              <a:lnSpc>
                <a:spcPct val="100000"/>
              </a:lnSpc>
              <a:spcBef>
                <a:spcPts val="0"/>
              </a:spcBef>
              <a:spcAft>
                <a:spcPts val="0"/>
              </a:spcAft>
              <a:buClr>
                <a:schemeClr val="dk2"/>
              </a:buClr>
              <a:buSzPts val="600"/>
              <a:buFont typeface="Open Sans"/>
              <a:buNone/>
              <a:defRPr sz="1400" b="0" i="0" u="none" strike="noStrike" cap="none">
                <a:solidFill>
                  <a:schemeClr val="dk2"/>
                </a:solidFill>
                <a:latin typeface="Open Sans"/>
                <a:ea typeface="Open Sans"/>
                <a:cs typeface="Open Sans"/>
                <a:sym typeface="Open Sans"/>
              </a:defRPr>
            </a:lvl4pPr>
            <a:lvl5pPr marL="2286000" marR="0" lvl="4" indent="-228600" algn="l" rtl="0" eaLnBrk="1" hangingPunct="1">
              <a:lnSpc>
                <a:spcPct val="100000"/>
              </a:lnSpc>
              <a:spcBef>
                <a:spcPts val="0"/>
              </a:spcBef>
              <a:spcAft>
                <a:spcPts val="0"/>
              </a:spcAft>
              <a:buClr>
                <a:schemeClr val="dk2"/>
              </a:buClr>
              <a:buSzPts val="600"/>
              <a:buFont typeface="Open Sans"/>
              <a:buNone/>
              <a:defRPr sz="1400" b="0" i="0" u="none" strike="noStrike" cap="none">
                <a:solidFill>
                  <a:schemeClr val="dk2"/>
                </a:solidFill>
                <a:latin typeface="Open Sans"/>
                <a:ea typeface="Open Sans"/>
                <a:cs typeface="Open Sans"/>
                <a:sym typeface="Open Sans"/>
              </a:defRPr>
            </a:lvl5pPr>
            <a:lvl6pPr marL="2743200" marR="0" lvl="5" indent="-228600" algn="l" rtl="0" eaLnBrk="1" hangingPunct="1">
              <a:lnSpc>
                <a:spcPct val="100000"/>
              </a:lnSpc>
              <a:spcBef>
                <a:spcPts val="0"/>
              </a:spcBef>
              <a:spcAft>
                <a:spcPts val="0"/>
              </a:spcAft>
              <a:buClr>
                <a:schemeClr val="dk2"/>
              </a:buClr>
              <a:buSzPts val="600"/>
              <a:buFont typeface="Open Sans"/>
              <a:buNone/>
              <a:defRPr sz="1400" b="0" i="0" u="none" strike="noStrike" cap="none">
                <a:solidFill>
                  <a:schemeClr val="dk2"/>
                </a:solidFill>
                <a:latin typeface="Open Sans"/>
                <a:ea typeface="Open Sans"/>
                <a:cs typeface="Open Sans"/>
                <a:sym typeface="Open Sans"/>
              </a:defRPr>
            </a:lvl6pPr>
            <a:lvl7pPr marL="3200400" marR="0" lvl="6" indent="-228600" algn="l" rtl="0" eaLnBrk="1" hangingPunct="1">
              <a:lnSpc>
                <a:spcPct val="100000"/>
              </a:lnSpc>
              <a:spcBef>
                <a:spcPts val="0"/>
              </a:spcBef>
              <a:spcAft>
                <a:spcPts val="0"/>
              </a:spcAft>
              <a:buClr>
                <a:schemeClr val="dk2"/>
              </a:buClr>
              <a:buSzPts val="600"/>
              <a:buFont typeface="Open Sans"/>
              <a:buNone/>
              <a:defRPr sz="1400" b="0" i="0" u="none" strike="noStrike" cap="none">
                <a:solidFill>
                  <a:schemeClr val="dk2"/>
                </a:solidFill>
                <a:latin typeface="Open Sans"/>
                <a:ea typeface="Open Sans"/>
                <a:cs typeface="Open Sans"/>
                <a:sym typeface="Open Sans"/>
              </a:defRPr>
            </a:lvl7pPr>
            <a:lvl8pPr marL="3657600" marR="0" lvl="7" indent="-228600" algn="l" rtl="0" eaLnBrk="1" hangingPunct="1">
              <a:lnSpc>
                <a:spcPct val="100000"/>
              </a:lnSpc>
              <a:spcBef>
                <a:spcPts val="0"/>
              </a:spcBef>
              <a:spcAft>
                <a:spcPts val="0"/>
              </a:spcAft>
              <a:buClr>
                <a:schemeClr val="dk2"/>
              </a:buClr>
              <a:buSzPts val="600"/>
              <a:buFont typeface="Open Sans"/>
              <a:buNone/>
              <a:defRPr sz="1400" b="0" i="0" u="none" strike="noStrike" cap="none">
                <a:solidFill>
                  <a:schemeClr val="dk2"/>
                </a:solidFill>
                <a:latin typeface="Open Sans"/>
                <a:ea typeface="Open Sans"/>
                <a:cs typeface="Open Sans"/>
                <a:sym typeface="Open Sans"/>
              </a:defRPr>
            </a:lvl8pPr>
            <a:lvl9pPr marL="4114800" marR="0" lvl="8" indent="-228600" algn="l" rtl="0" eaLnBrk="1" hangingPunct="1">
              <a:lnSpc>
                <a:spcPct val="100000"/>
              </a:lnSpc>
              <a:spcBef>
                <a:spcPts val="0"/>
              </a:spcBef>
              <a:spcAft>
                <a:spcPts val="0"/>
              </a:spcAft>
              <a:buClr>
                <a:schemeClr val="dk2"/>
              </a:buClr>
              <a:buSzPts val="600"/>
              <a:buFont typeface="Open Sans"/>
              <a:buNone/>
              <a:defRPr sz="1400" b="0" i="0" u="none" strike="noStrike" cap="none">
                <a:solidFill>
                  <a:schemeClr val="dk2"/>
                </a:solidFill>
                <a:latin typeface="Open Sans"/>
                <a:ea typeface="Open Sans"/>
                <a:cs typeface="Open Sans"/>
                <a:sym typeface="Open Sans"/>
              </a:defRPr>
            </a:lvl9pPr>
          </a:lstStyle>
          <a:p>
            <a:pPr marL="228600" indent="0"/>
            <a:endParaRPr lang="nb-NO" sz="1200">
              <a:solidFill>
                <a:schemeClr val="bg1"/>
              </a:solidFill>
              <a:latin typeface="Arial Nova" panose="020B0504020202020204" pitchFamily="34" charset="0"/>
              <a:cs typeface="Open Sans" panose="020B0604020202020204" charset="0"/>
            </a:endParaRPr>
          </a:p>
          <a:p>
            <a:pPr marL="228600" indent="0"/>
            <a:r>
              <a:rPr lang="nb-NO" sz="1200">
                <a:solidFill>
                  <a:schemeClr val="bg1"/>
                </a:solidFill>
                <a:latin typeface="Arial Nova" panose="020B0504020202020204" pitchFamily="34" charset="0"/>
                <a:cs typeface="Open Sans" panose="020B0604020202020204" charset="0"/>
              </a:rPr>
              <a:t>Detaljene følger på neste side</a:t>
            </a:r>
          </a:p>
          <a:p>
            <a:pPr marL="228600" indent="0"/>
            <a:endParaRPr lang="nb-NO" sz="1200">
              <a:solidFill>
                <a:schemeClr val="bg1"/>
              </a:solidFill>
              <a:latin typeface="Arial Nova" panose="020B0504020202020204" pitchFamily="34" charset="0"/>
              <a:cs typeface="Open Sans" panose="020B0604020202020204" charset="0"/>
            </a:endParaRPr>
          </a:p>
          <a:p>
            <a:pPr marL="228600" indent="0"/>
            <a:endParaRPr lang="nb-NO" sz="1100">
              <a:solidFill>
                <a:schemeClr val="bg1"/>
              </a:solidFill>
            </a:endParaRPr>
          </a:p>
        </p:txBody>
      </p:sp>
    </p:spTree>
    <p:extLst>
      <p:ext uri="{BB962C8B-B14F-4D97-AF65-F5344CB8AC3E}">
        <p14:creationId xmlns:p14="http://schemas.microsoft.com/office/powerpoint/2010/main" val="3604035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FA81273-C0F7-47DE-94ED-606CB2FF228D}"/>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Lst>
          </a:blip>
          <a:srcRect/>
          <a:stretch/>
        </p:blipFill>
        <p:spPr>
          <a:xfrm>
            <a:off x="4750470" y="1531660"/>
            <a:ext cx="3594591" cy="2603519"/>
          </a:xfrm>
          <a:prstGeom prst="roundRect">
            <a:avLst/>
          </a:prstGeom>
        </p:spPr>
      </p:pic>
      <p:grpSp>
        <p:nvGrpSpPr>
          <p:cNvPr id="3" name="Group 2">
            <a:extLst>
              <a:ext uri="{FF2B5EF4-FFF2-40B4-BE49-F238E27FC236}">
                <a16:creationId xmlns:a16="http://schemas.microsoft.com/office/drawing/2014/main" id="{5B3AF3A3-C8A4-46B5-943C-76FB34699423}"/>
              </a:ext>
            </a:extLst>
          </p:cNvPr>
          <p:cNvGrpSpPr/>
          <p:nvPr/>
        </p:nvGrpSpPr>
        <p:grpSpPr>
          <a:xfrm>
            <a:off x="5902590" y="1058311"/>
            <a:ext cx="874099" cy="723845"/>
            <a:chOff x="5390148" y="360948"/>
            <a:chExt cx="1165465" cy="965126"/>
          </a:xfrm>
          <a:solidFill>
            <a:srgbClr val="EBFFFF"/>
          </a:solidFill>
        </p:grpSpPr>
        <p:sp>
          <p:nvSpPr>
            <p:cNvPr id="8" name="Speech Bubble: Rectangle with Corners Rounded 7">
              <a:extLst>
                <a:ext uri="{FF2B5EF4-FFF2-40B4-BE49-F238E27FC236}">
                  <a16:creationId xmlns:a16="http://schemas.microsoft.com/office/drawing/2014/main" id="{3A0E8DF9-2BAB-4A06-ADF8-F2B0565B0FF8}"/>
                </a:ext>
              </a:extLst>
            </p:cNvPr>
            <p:cNvSpPr/>
            <p:nvPr/>
          </p:nvSpPr>
          <p:spPr>
            <a:xfrm>
              <a:off x="5390148" y="360948"/>
              <a:ext cx="1165465" cy="790782"/>
            </a:xfrm>
            <a:custGeom>
              <a:avLst/>
              <a:gdLst>
                <a:gd name="connsiteX0" fmla="*/ 0 w 1165465"/>
                <a:gd name="connsiteY0" fmla="*/ 131800 h 790782"/>
                <a:gd name="connsiteX1" fmla="*/ 131800 w 1165465"/>
                <a:gd name="connsiteY1" fmla="*/ 0 h 790782"/>
                <a:gd name="connsiteX2" fmla="*/ 194244 w 1165465"/>
                <a:gd name="connsiteY2" fmla="*/ 0 h 790782"/>
                <a:gd name="connsiteX3" fmla="*/ 194244 w 1165465"/>
                <a:gd name="connsiteY3" fmla="*/ 0 h 790782"/>
                <a:gd name="connsiteX4" fmla="*/ 485610 w 1165465"/>
                <a:gd name="connsiteY4" fmla="*/ 0 h 790782"/>
                <a:gd name="connsiteX5" fmla="*/ 1033665 w 1165465"/>
                <a:gd name="connsiteY5" fmla="*/ 0 h 790782"/>
                <a:gd name="connsiteX6" fmla="*/ 1165465 w 1165465"/>
                <a:gd name="connsiteY6" fmla="*/ 131800 h 790782"/>
                <a:gd name="connsiteX7" fmla="*/ 1165465 w 1165465"/>
                <a:gd name="connsiteY7" fmla="*/ 461290 h 790782"/>
                <a:gd name="connsiteX8" fmla="*/ 1165465 w 1165465"/>
                <a:gd name="connsiteY8" fmla="*/ 461290 h 790782"/>
                <a:gd name="connsiteX9" fmla="*/ 1165465 w 1165465"/>
                <a:gd name="connsiteY9" fmla="*/ 658985 h 790782"/>
                <a:gd name="connsiteX10" fmla="*/ 1165465 w 1165465"/>
                <a:gd name="connsiteY10" fmla="*/ 658982 h 790782"/>
                <a:gd name="connsiteX11" fmla="*/ 1033665 w 1165465"/>
                <a:gd name="connsiteY11" fmla="*/ 790782 h 790782"/>
                <a:gd name="connsiteX12" fmla="*/ 485610 w 1165465"/>
                <a:gd name="connsiteY12" fmla="*/ 790782 h 790782"/>
                <a:gd name="connsiteX13" fmla="*/ 185962 w 1165465"/>
                <a:gd name="connsiteY13" fmla="*/ 1257818 h 790782"/>
                <a:gd name="connsiteX14" fmla="*/ 194244 w 1165465"/>
                <a:gd name="connsiteY14" fmla="*/ 790782 h 790782"/>
                <a:gd name="connsiteX15" fmla="*/ 131800 w 1165465"/>
                <a:gd name="connsiteY15" fmla="*/ 790782 h 790782"/>
                <a:gd name="connsiteX16" fmla="*/ 0 w 1165465"/>
                <a:gd name="connsiteY16" fmla="*/ 658982 h 790782"/>
                <a:gd name="connsiteX17" fmla="*/ 0 w 1165465"/>
                <a:gd name="connsiteY17" fmla="*/ 658985 h 790782"/>
                <a:gd name="connsiteX18" fmla="*/ 0 w 1165465"/>
                <a:gd name="connsiteY18" fmla="*/ 461290 h 790782"/>
                <a:gd name="connsiteX19" fmla="*/ 0 w 1165465"/>
                <a:gd name="connsiteY19" fmla="*/ 461290 h 790782"/>
                <a:gd name="connsiteX20" fmla="*/ 0 w 1165465"/>
                <a:gd name="connsiteY20" fmla="*/ 131800 h 790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65465" h="790782" fill="none" extrusionOk="0">
                  <a:moveTo>
                    <a:pt x="0" y="131800"/>
                  </a:moveTo>
                  <a:cubicBezTo>
                    <a:pt x="-12542" y="41258"/>
                    <a:pt x="79510" y="-6776"/>
                    <a:pt x="131800" y="0"/>
                  </a:cubicBezTo>
                  <a:cubicBezTo>
                    <a:pt x="157450" y="-2891"/>
                    <a:pt x="175928" y="3593"/>
                    <a:pt x="194244" y="0"/>
                  </a:cubicBezTo>
                  <a:lnTo>
                    <a:pt x="194244" y="0"/>
                  </a:lnTo>
                  <a:cubicBezTo>
                    <a:pt x="281818" y="-10956"/>
                    <a:pt x="400634" y="17260"/>
                    <a:pt x="485610" y="0"/>
                  </a:cubicBezTo>
                  <a:cubicBezTo>
                    <a:pt x="745442" y="-585"/>
                    <a:pt x="892888" y="57998"/>
                    <a:pt x="1033665" y="0"/>
                  </a:cubicBezTo>
                  <a:cubicBezTo>
                    <a:pt x="1111238" y="-1329"/>
                    <a:pt x="1154840" y="75660"/>
                    <a:pt x="1165465" y="131800"/>
                  </a:cubicBezTo>
                  <a:cubicBezTo>
                    <a:pt x="1188112" y="253786"/>
                    <a:pt x="1160095" y="355188"/>
                    <a:pt x="1165465" y="461290"/>
                  </a:cubicBezTo>
                  <a:lnTo>
                    <a:pt x="1165465" y="461290"/>
                  </a:lnTo>
                  <a:cubicBezTo>
                    <a:pt x="1175196" y="533562"/>
                    <a:pt x="1165204" y="613807"/>
                    <a:pt x="1165465" y="658985"/>
                  </a:cubicBezTo>
                  <a:lnTo>
                    <a:pt x="1165465" y="658982"/>
                  </a:lnTo>
                  <a:cubicBezTo>
                    <a:pt x="1161099" y="730609"/>
                    <a:pt x="1114684" y="789116"/>
                    <a:pt x="1033665" y="790782"/>
                  </a:cubicBezTo>
                  <a:cubicBezTo>
                    <a:pt x="772503" y="830515"/>
                    <a:pt x="757293" y="743296"/>
                    <a:pt x="485610" y="790782"/>
                  </a:cubicBezTo>
                  <a:cubicBezTo>
                    <a:pt x="458035" y="940806"/>
                    <a:pt x="277973" y="1052252"/>
                    <a:pt x="185962" y="1257818"/>
                  </a:cubicBezTo>
                  <a:cubicBezTo>
                    <a:pt x="135151" y="1075561"/>
                    <a:pt x="199397" y="941290"/>
                    <a:pt x="194244" y="790782"/>
                  </a:cubicBezTo>
                  <a:cubicBezTo>
                    <a:pt x="176315" y="791696"/>
                    <a:pt x="155105" y="788519"/>
                    <a:pt x="131800" y="790782"/>
                  </a:cubicBezTo>
                  <a:cubicBezTo>
                    <a:pt x="73191" y="802251"/>
                    <a:pt x="-5711" y="742615"/>
                    <a:pt x="0" y="658982"/>
                  </a:cubicBezTo>
                  <a:lnTo>
                    <a:pt x="0" y="658985"/>
                  </a:lnTo>
                  <a:cubicBezTo>
                    <a:pt x="-9704" y="562693"/>
                    <a:pt x="16481" y="516653"/>
                    <a:pt x="0" y="461290"/>
                  </a:cubicBezTo>
                  <a:lnTo>
                    <a:pt x="0" y="461290"/>
                  </a:lnTo>
                  <a:cubicBezTo>
                    <a:pt x="-11184" y="370258"/>
                    <a:pt x="8784" y="291228"/>
                    <a:pt x="0" y="131800"/>
                  </a:cubicBezTo>
                  <a:close/>
                </a:path>
                <a:path w="1165465" h="790782" stroke="0" extrusionOk="0">
                  <a:moveTo>
                    <a:pt x="0" y="131800"/>
                  </a:moveTo>
                  <a:cubicBezTo>
                    <a:pt x="-1718" y="57810"/>
                    <a:pt x="40700" y="6338"/>
                    <a:pt x="131800" y="0"/>
                  </a:cubicBezTo>
                  <a:cubicBezTo>
                    <a:pt x="162565" y="-6469"/>
                    <a:pt x="166407" y="5712"/>
                    <a:pt x="194244" y="0"/>
                  </a:cubicBezTo>
                  <a:lnTo>
                    <a:pt x="194244" y="0"/>
                  </a:lnTo>
                  <a:cubicBezTo>
                    <a:pt x="332968" y="-18739"/>
                    <a:pt x="397177" y="29463"/>
                    <a:pt x="485610" y="0"/>
                  </a:cubicBezTo>
                  <a:cubicBezTo>
                    <a:pt x="598481" y="-37335"/>
                    <a:pt x="802726" y="14473"/>
                    <a:pt x="1033665" y="0"/>
                  </a:cubicBezTo>
                  <a:cubicBezTo>
                    <a:pt x="1116467" y="-1542"/>
                    <a:pt x="1174695" y="72044"/>
                    <a:pt x="1165465" y="131800"/>
                  </a:cubicBezTo>
                  <a:cubicBezTo>
                    <a:pt x="1166754" y="213647"/>
                    <a:pt x="1128426" y="321302"/>
                    <a:pt x="1165465" y="461290"/>
                  </a:cubicBezTo>
                  <a:lnTo>
                    <a:pt x="1165465" y="461290"/>
                  </a:lnTo>
                  <a:cubicBezTo>
                    <a:pt x="1179846" y="535005"/>
                    <a:pt x="1147998" y="579901"/>
                    <a:pt x="1165465" y="658985"/>
                  </a:cubicBezTo>
                  <a:lnTo>
                    <a:pt x="1165465" y="658982"/>
                  </a:lnTo>
                  <a:cubicBezTo>
                    <a:pt x="1157571" y="733994"/>
                    <a:pt x="1100601" y="787018"/>
                    <a:pt x="1033665" y="790782"/>
                  </a:cubicBezTo>
                  <a:cubicBezTo>
                    <a:pt x="798374" y="834419"/>
                    <a:pt x="613615" y="767489"/>
                    <a:pt x="485610" y="790782"/>
                  </a:cubicBezTo>
                  <a:cubicBezTo>
                    <a:pt x="438118" y="965323"/>
                    <a:pt x="244372" y="1067947"/>
                    <a:pt x="185962" y="1257818"/>
                  </a:cubicBezTo>
                  <a:cubicBezTo>
                    <a:pt x="139615" y="1157745"/>
                    <a:pt x="212480" y="983645"/>
                    <a:pt x="194244" y="790782"/>
                  </a:cubicBezTo>
                  <a:cubicBezTo>
                    <a:pt x="165079" y="797389"/>
                    <a:pt x="153867" y="784328"/>
                    <a:pt x="131800" y="790782"/>
                  </a:cubicBezTo>
                  <a:cubicBezTo>
                    <a:pt x="49788" y="778766"/>
                    <a:pt x="-20739" y="731224"/>
                    <a:pt x="0" y="658982"/>
                  </a:cubicBezTo>
                  <a:lnTo>
                    <a:pt x="0" y="658985"/>
                  </a:lnTo>
                  <a:cubicBezTo>
                    <a:pt x="-23408" y="605381"/>
                    <a:pt x="14369" y="507939"/>
                    <a:pt x="0" y="461290"/>
                  </a:cubicBezTo>
                  <a:lnTo>
                    <a:pt x="0" y="461290"/>
                  </a:lnTo>
                  <a:cubicBezTo>
                    <a:pt x="-38787" y="311431"/>
                    <a:pt x="837" y="207565"/>
                    <a:pt x="0" y="131800"/>
                  </a:cubicBezTo>
                  <a:close/>
                </a:path>
              </a:pathLst>
            </a:custGeom>
            <a:grpFill/>
            <a:ln>
              <a:solidFill>
                <a:srgbClr val="00AFAA"/>
              </a:solidFill>
              <a:extLst>
                <a:ext uri="{C807C97D-BFC1-408E-A445-0C87EB9F89A2}">
                  <ask:lineSketchStyleProps xmlns:ask="http://schemas.microsoft.com/office/drawing/2018/sketchyshapes" sd="2591154162">
                    <a:prstGeom prst="wedgeRoundRectCallout">
                      <a:avLst>
                        <a:gd name="adj1" fmla="val -34044"/>
                        <a:gd name="adj2" fmla="val 109060"/>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4">
                <a:defRPr/>
              </a:pPr>
              <a:endParaRPr lang="nb-NO" sz="788">
                <a:solidFill>
                  <a:srgbClr val="FFFFFF"/>
                </a:solidFill>
                <a:latin typeface="Arial"/>
              </a:endParaRPr>
            </a:p>
          </p:txBody>
        </p:sp>
        <p:sp>
          <p:nvSpPr>
            <p:cNvPr id="6" name="TekstSylinder 13">
              <a:extLst>
                <a:ext uri="{FF2B5EF4-FFF2-40B4-BE49-F238E27FC236}">
                  <a16:creationId xmlns:a16="http://schemas.microsoft.com/office/drawing/2014/main" id="{13DBDB9D-DCA6-43B2-B3E2-3BDE4A123C3A}"/>
                </a:ext>
              </a:extLst>
            </p:cNvPr>
            <p:cNvSpPr txBox="1"/>
            <p:nvPr/>
          </p:nvSpPr>
          <p:spPr>
            <a:xfrm>
              <a:off x="5436037" y="514708"/>
              <a:ext cx="1119574" cy="811366"/>
            </a:xfrm>
            <a:prstGeom prst="rect">
              <a:avLst/>
            </a:prstGeom>
            <a:noFill/>
            <a:ln>
              <a:noFill/>
            </a:ln>
          </p:spPr>
          <p:txBody>
            <a:bodyPr wrap="square" lIns="0" tIns="27000" rIns="0" bIns="27000" rtlCol="0">
              <a:spAutoFit/>
            </a:bodyPr>
            <a:lstStyle/>
            <a:p>
              <a:pPr algn="ctr" defTabSz="514325">
                <a:defRPr/>
              </a:pPr>
              <a:r>
                <a:rPr lang="nb-NO" sz="1200" b="1">
                  <a:solidFill>
                    <a:srgbClr val="045961"/>
                  </a:solidFill>
                  <a:latin typeface="Bradley Hand ITC" panose="03070402050302030203" pitchFamily="66" charset="0"/>
                  <a:ea typeface="+mn-ea"/>
                </a:rPr>
                <a:t>1 måned er for kort tid</a:t>
              </a:r>
            </a:p>
            <a:p>
              <a:pPr defTabSz="514325">
                <a:defRPr/>
              </a:pPr>
              <a:endParaRPr lang="nb-NO" sz="1200">
                <a:solidFill>
                  <a:srgbClr val="045961"/>
                </a:solidFill>
                <a:latin typeface="Calibri" panose="020F0502020204030204"/>
                <a:ea typeface="+mn-ea"/>
              </a:endParaRPr>
            </a:p>
          </p:txBody>
        </p:sp>
      </p:grpSp>
      <p:grpSp>
        <p:nvGrpSpPr>
          <p:cNvPr id="17" name="Group 16">
            <a:extLst>
              <a:ext uri="{FF2B5EF4-FFF2-40B4-BE49-F238E27FC236}">
                <a16:creationId xmlns:a16="http://schemas.microsoft.com/office/drawing/2014/main" id="{F7B07B09-C4C2-4493-A344-7E7DAFFF682C}"/>
              </a:ext>
            </a:extLst>
          </p:cNvPr>
          <p:cNvGrpSpPr/>
          <p:nvPr/>
        </p:nvGrpSpPr>
        <p:grpSpPr>
          <a:xfrm>
            <a:off x="7141516" y="1058310"/>
            <a:ext cx="874100" cy="649872"/>
            <a:chOff x="7042050" y="184822"/>
            <a:chExt cx="1165465" cy="1040551"/>
          </a:xfrm>
          <a:solidFill>
            <a:srgbClr val="EBFFFF"/>
          </a:solidFill>
        </p:grpSpPr>
        <p:sp>
          <p:nvSpPr>
            <p:cNvPr id="9" name="Speech Bubble: Rectangle with Corners Rounded 8">
              <a:extLst>
                <a:ext uri="{FF2B5EF4-FFF2-40B4-BE49-F238E27FC236}">
                  <a16:creationId xmlns:a16="http://schemas.microsoft.com/office/drawing/2014/main" id="{F7FC2FC5-0205-42B5-ADD4-4B75189CC159}"/>
                </a:ext>
              </a:extLst>
            </p:cNvPr>
            <p:cNvSpPr/>
            <p:nvPr/>
          </p:nvSpPr>
          <p:spPr>
            <a:xfrm>
              <a:off x="7042050" y="184822"/>
              <a:ext cx="1165465" cy="790782"/>
            </a:xfrm>
            <a:custGeom>
              <a:avLst/>
              <a:gdLst>
                <a:gd name="connsiteX0" fmla="*/ 0 w 1165465"/>
                <a:gd name="connsiteY0" fmla="*/ 131800 h 790782"/>
                <a:gd name="connsiteX1" fmla="*/ 131800 w 1165465"/>
                <a:gd name="connsiteY1" fmla="*/ 0 h 790782"/>
                <a:gd name="connsiteX2" fmla="*/ 194244 w 1165465"/>
                <a:gd name="connsiteY2" fmla="*/ 0 h 790782"/>
                <a:gd name="connsiteX3" fmla="*/ 194244 w 1165465"/>
                <a:gd name="connsiteY3" fmla="*/ 0 h 790782"/>
                <a:gd name="connsiteX4" fmla="*/ 485610 w 1165465"/>
                <a:gd name="connsiteY4" fmla="*/ 0 h 790782"/>
                <a:gd name="connsiteX5" fmla="*/ 1033665 w 1165465"/>
                <a:gd name="connsiteY5" fmla="*/ 0 h 790782"/>
                <a:gd name="connsiteX6" fmla="*/ 1165465 w 1165465"/>
                <a:gd name="connsiteY6" fmla="*/ 131800 h 790782"/>
                <a:gd name="connsiteX7" fmla="*/ 1165465 w 1165465"/>
                <a:gd name="connsiteY7" fmla="*/ 461290 h 790782"/>
                <a:gd name="connsiteX8" fmla="*/ 1165465 w 1165465"/>
                <a:gd name="connsiteY8" fmla="*/ 461290 h 790782"/>
                <a:gd name="connsiteX9" fmla="*/ 1165465 w 1165465"/>
                <a:gd name="connsiteY9" fmla="*/ 658985 h 790782"/>
                <a:gd name="connsiteX10" fmla="*/ 1165465 w 1165465"/>
                <a:gd name="connsiteY10" fmla="*/ 658982 h 790782"/>
                <a:gd name="connsiteX11" fmla="*/ 1033665 w 1165465"/>
                <a:gd name="connsiteY11" fmla="*/ 790782 h 790782"/>
                <a:gd name="connsiteX12" fmla="*/ 485610 w 1165465"/>
                <a:gd name="connsiteY12" fmla="*/ 790782 h 790782"/>
                <a:gd name="connsiteX13" fmla="*/ 94073 w 1165465"/>
                <a:gd name="connsiteY13" fmla="*/ 1067254 h 790782"/>
                <a:gd name="connsiteX14" fmla="*/ -347448 w 1165465"/>
                <a:gd name="connsiteY14" fmla="*/ 1379021 h 790782"/>
                <a:gd name="connsiteX15" fmla="*/ -82019 w 1165465"/>
                <a:gd name="connsiteY15" fmla="*/ 1090784 h 790782"/>
                <a:gd name="connsiteX16" fmla="*/ 194244 w 1165465"/>
                <a:gd name="connsiteY16" fmla="*/ 790782 h 790782"/>
                <a:gd name="connsiteX17" fmla="*/ 131800 w 1165465"/>
                <a:gd name="connsiteY17" fmla="*/ 790782 h 790782"/>
                <a:gd name="connsiteX18" fmla="*/ 0 w 1165465"/>
                <a:gd name="connsiteY18" fmla="*/ 658982 h 790782"/>
                <a:gd name="connsiteX19" fmla="*/ 0 w 1165465"/>
                <a:gd name="connsiteY19" fmla="*/ 658985 h 790782"/>
                <a:gd name="connsiteX20" fmla="*/ 0 w 1165465"/>
                <a:gd name="connsiteY20" fmla="*/ 461290 h 790782"/>
                <a:gd name="connsiteX21" fmla="*/ 0 w 1165465"/>
                <a:gd name="connsiteY21" fmla="*/ 461290 h 790782"/>
                <a:gd name="connsiteX22" fmla="*/ 0 w 1165465"/>
                <a:gd name="connsiteY22" fmla="*/ 131800 h 790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65465" h="790782" fill="none" extrusionOk="0">
                  <a:moveTo>
                    <a:pt x="0" y="131800"/>
                  </a:moveTo>
                  <a:cubicBezTo>
                    <a:pt x="6247" y="57053"/>
                    <a:pt x="54778" y="3643"/>
                    <a:pt x="131800" y="0"/>
                  </a:cubicBezTo>
                  <a:cubicBezTo>
                    <a:pt x="149541" y="-6190"/>
                    <a:pt x="164723" y="6534"/>
                    <a:pt x="194244" y="0"/>
                  </a:cubicBezTo>
                  <a:lnTo>
                    <a:pt x="194244" y="0"/>
                  </a:lnTo>
                  <a:cubicBezTo>
                    <a:pt x="273947" y="-27195"/>
                    <a:pt x="374974" y="1560"/>
                    <a:pt x="485610" y="0"/>
                  </a:cubicBezTo>
                  <a:cubicBezTo>
                    <a:pt x="600012" y="-15561"/>
                    <a:pt x="894552" y="55351"/>
                    <a:pt x="1033665" y="0"/>
                  </a:cubicBezTo>
                  <a:cubicBezTo>
                    <a:pt x="1100321" y="9852"/>
                    <a:pt x="1175408" y="42404"/>
                    <a:pt x="1165465" y="131800"/>
                  </a:cubicBezTo>
                  <a:cubicBezTo>
                    <a:pt x="1173410" y="283235"/>
                    <a:pt x="1165035" y="392758"/>
                    <a:pt x="1165465" y="461290"/>
                  </a:cubicBezTo>
                  <a:lnTo>
                    <a:pt x="1165465" y="461290"/>
                  </a:lnTo>
                  <a:cubicBezTo>
                    <a:pt x="1188308" y="509613"/>
                    <a:pt x="1147007" y="615999"/>
                    <a:pt x="1165465" y="658985"/>
                  </a:cubicBezTo>
                  <a:lnTo>
                    <a:pt x="1165465" y="658982"/>
                  </a:lnTo>
                  <a:cubicBezTo>
                    <a:pt x="1153062" y="727945"/>
                    <a:pt x="1116442" y="795279"/>
                    <a:pt x="1033665" y="790782"/>
                  </a:cubicBezTo>
                  <a:cubicBezTo>
                    <a:pt x="869392" y="847973"/>
                    <a:pt x="630854" y="734484"/>
                    <a:pt x="485610" y="790782"/>
                  </a:cubicBezTo>
                  <a:cubicBezTo>
                    <a:pt x="371183" y="879530"/>
                    <a:pt x="234035" y="962193"/>
                    <a:pt x="94073" y="1067254"/>
                  </a:cubicBezTo>
                  <a:cubicBezTo>
                    <a:pt x="-45889" y="1172315"/>
                    <a:pt x="-152183" y="1224737"/>
                    <a:pt x="-347448" y="1379021"/>
                  </a:cubicBezTo>
                  <a:cubicBezTo>
                    <a:pt x="-243069" y="1210779"/>
                    <a:pt x="-120646" y="1167644"/>
                    <a:pt x="-82019" y="1090784"/>
                  </a:cubicBezTo>
                  <a:cubicBezTo>
                    <a:pt x="-43392" y="1013924"/>
                    <a:pt x="113718" y="909104"/>
                    <a:pt x="194244" y="790782"/>
                  </a:cubicBezTo>
                  <a:cubicBezTo>
                    <a:pt x="177133" y="791852"/>
                    <a:pt x="151263" y="786730"/>
                    <a:pt x="131800" y="790782"/>
                  </a:cubicBezTo>
                  <a:cubicBezTo>
                    <a:pt x="63913" y="802465"/>
                    <a:pt x="-2106" y="716296"/>
                    <a:pt x="0" y="658982"/>
                  </a:cubicBezTo>
                  <a:lnTo>
                    <a:pt x="0" y="658985"/>
                  </a:lnTo>
                  <a:cubicBezTo>
                    <a:pt x="-8057" y="593553"/>
                    <a:pt x="4861" y="537543"/>
                    <a:pt x="0" y="461290"/>
                  </a:cubicBezTo>
                  <a:lnTo>
                    <a:pt x="0" y="461290"/>
                  </a:lnTo>
                  <a:cubicBezTo>
                    <a:pt x="-8103" y="327768"/>
                    <a:pt x="7661" y="290116"/>
                    <a:pt x="0" y="131800"/>
                  </a:cubicBezTo>
                  <a:close/>
                </a:path>
                <a:path w="1165465" h="790782" stroke="0" extrusionOk="0">
                  <a:moveTo>
                    <a:pt x="0" y="131800"/>
                  </a:moveTo>
                  <a:cubicBezTo>
                    <a:pt x="143" y="64064"/>
                    <a:pt x="68119" y="-19251"/>
                    <a:pt x="131800" y="0"/>
                  </a:cubicBezTo>
                  <a:cubicBezTo>
                    <a:pt x="144754" y="-79"/>
                    <a:pt x="177498" y="6803"/>
                    <a:pt x="194244" y="0"/>
                  </a:cubicBezTo>
                  <a:lnTo>
                    <a:pt x="194244" y="0"/>
                  </a:lnTo>
                  <a:cubicBezTo>
                    <a:pt x="327308" y="-33226"/>
                    <a:pt x="364320" y="3798"/>
                    <a:pt x="485610" y="0"/>
                  </a:cubicBezTo>
                  <a:cubicBezTo>
                    <a:pt x="608523" y="-14241"/>
                    <a:pt x="821171" y="29543"/>
                    <a:pt x="1033665" y="0"/>
                  </a:cubicBezTo>
                  <a:cubicBezTo>
                    <a:pt x="1100339" y="-7475"/>
                    <a:pt x="1169302" y="68813"/>
                    <a:pt x="1165465" y="131800"/>
                  </a:cubicBezTo>
                  <a:cubicBezTo>
                    <a:pt x="1197186" y="253073"/>
                    <a:pt x="1147183" y="355197"/>
                    <a:pt x="1165465" y="461290"/>
                  </a:cubicBezTo>
                  <a:lnTo>
                    <a:pt x="1165465" y="461290"/>
                  </a:lnTo>
                  <a:cubicBezTo>
                    <a:pt x="1177945" y="544423"/>
                    <a:pt x="1149242" y="608321"/>
                    <a:pt x="1165465" y="658985"/>
                  </a:cubicBezTo>
                  <a:lnTo>
                    <a:pt x="1165465" y="658982"/>
                  </a:lnTo>
                  <a:cubicBezTo>
                    <a:pt x="1163757" y="746085"/>
                    <a:pt x="1116822" y="795931"/>
                    <a:pt x="1033665" y="790782"/>
                  </a:cubicBezTo>
                  <a:cubicBezTo>
                    <a:pt x="881019" y="832671"/>
                    <a:pt x="741402" y="753533"/>
                    <a:pt x="485610" y="790782"/>
                  </a:cubicBezTo>
                  <a:cubicBezTo>
                    <a:pt x="317684" y="911979"/>
                    <a:pt x="235489" y="916752"/>
                    <a:pt x="60750" y="1090784"/>
                  </a:cubicBezTo>
                  <a:cubicBezTo>
                    <a:pt x="-113989" y="1264816"/>
                    <a:pt x="-204176" y="1224480"/>
                    <a:pt x="-347448" y="1379021"/>
                  </a:cubicBezTo>
                  <a:cubicBezTo>
                    <a:pt x="-240785" y="1207232"/>
                    <a:pt x="-161724" y="1183839"/>
                    <a:pt x="-71185" y="1079019"/>
                  </a:cubicBezTo>
                  <a:cubicBezTo>
                    <a:pt x="19354" y="974199"/>
                    <a:pt x="106556" y="937694"/>
                    <a:pt x="194244" y="790782"/>
                  </a:cubicBezTo>
                  <a:cubicBezTo>
                    <a:pt x="163323" y="795552"/>
                    <a:pt x="150320" y="787869"/>
                    <a:pt x="131800" y="790782"/>
                  </a:cubicBezTo>
                  <a:cubicBezTo>
                    <a:pt x="39382" y="783665"/>
                    <a:pt x="-4600" y="740877"/>
                    <a:pt x="0" y="658982"/>
                  </a:cubicBezTo>
                  <a:lnTo>
                    <a:pt x="0" y="658985"/>
                  </a:lnTo>
                  <a:cubicBezTo>
                    <a:pt x="-14275" y="599898"/>
                    <a:pt x="21386" y="513394"/>
                    <a:pt x="0" y="461290"/>
                  </a:cubicBezTo>
                  <a:lnTo>
                    <a:pt x="0" y="461290"/>
                  </a:lnTo>
                  <a:cubicBezTo>
                    <a:pt x="-12866" y="319800"/>
                    <a:pt x="19954" y="266950"/>
                    <a:pt x="0" y="131800"/>
                  </a:cubicBezTo>
                  <a:close/>
                </a:path>
              </a:pathLst>
            </a:custGeom>
            <a:grpFill/>
            <a:ln>
              <a:solidFill>
                <a:srgbClr val="00AFAA"/>
              </a:solidFill>
              <a:extLst>
                <a:ext uri="{C807C97D-BFC1-408E-A445-0C87EB9F89A2}">
                  <ask:lineSketchStyleProps xmlns:ask="http://schemas.microsoft.com/office/drawing/2018/sketchyshapes" sd="2745214305">
                    <a:prstGeom prst="wedgeRoundRectCallout">
                      <a:avLst>
                        <a:gd name="adj1" fmla="val -79812"/>
                        <a:gd name="adj2" fmla="val 124387"/>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4">
                <a:defRPr/>
              </a:pPr>
              <a:endParaRPr lang="nb-NO" sz="788">
                <a:solidFill>
                  <a:srgbClr val="FFFFFF"/>
                </a:solidFill>
                <a:latin typeface="Arial"/>
              </a:endParaRPr>
            </a:p>
          </p:txBody>
        </p:sp>
        <p:sp>
          <p:nvSpPr>
            <p:cNvPr id="10" name="TekstSylinder 13">
              <a:extLst>
                <a:ext uri="{FF2B5EF4-FFF2-40B4-BE49-F238E27FC236}">
                  <a16:creationId xmlns:a16="http://schemas.microsoft.com/office/drawing/2014/main" id="{B3505C1B-C246-4869-A606-4CD7D363E19B}"/>
                </a:ext>
              </a:extLst>
            </p:cNvPr>
            <p:cNvSpPr txBox="1"/>
            <p:nvPr/>
          </p:nvSpPr>
          <p:spPr>
            <a:xfrm>
              <a:off x="7071362" y="251025"/>
              <a:ext cx="1023797" cy="974348"/>
            </a:xfrm>
            <a:prstGeom prst="rect">
              <a:avLst/>
            </a:prstGeom>
            <a:noFill/>
            <a:ln>
              <a:noFill/>
            </a:ln>
          </p:spPr>
          <p:txBody>
            <a:bodyPr wrap="square" lIns="0" tIns="27000" rIns="0" bIns="27000" rtlCol="0">
              <a:spAutoFit/>
            </a:bodyPr>
            <a:lstStyle/>
            <a:p>
              <a:pPr algn="ctr" defTabSz="514325">
                <a:defRPr/>
              </a:pPr>
              <a:r>
                <a:rPr lang="nb-NO" sz="1200" b="1">
                  <a:solidFill>
                    <a:srgbClr val="045961"/>
                  </a:solidFill>
                  <a:latin typeface="Bradley Hand ITC" panose="03070402050302030203" pitchFamily="66" charset="0"/>
                  <a:ea typeface="+mn-ea"/>
                </a:rPr>
                <a:t>3 måneder er bedre</a:t>
              </a:r>
            </a:p>
            <a:p>
              <a:pPr defTabSz="514325">
                <a:defRPr/>
              </a:pPr>
              <a:endParaRPr lang="nb-NO" sz="1200">
                <a:solidFill>
                  <a:srgbClr val="045961"/>
                </a:solidFill>
                <a:latin typeface="Calibri" panose="020F0502020204030204"/>
                <a:ea typeface="+mn-ea"/>
              </a:endParaRPr>
            </a:p>
          </p:txBody>
        </p:sp>
      </p:grpSp>
      <p:grpSp>
        <p:nvGrpSpPr>
          <p:cNvPr id="18" name="Group 17">
            <a:extLst>
              <a:ext uri="{FF2B5EF4-FFF2-40B4-BE49-F238E27FC236}">
                <a16:creationId xmlns:a16="http://schemas.microsoft.com/office/drawing/2014/main" id="{586BFD7F-0E72-4725-9C6F-406EE1D27140}"/>
              </a:ext>
            </a:extLst>
          </p:cNvPr>
          <p:cNvGrpSpPr/>
          <p:nvPr/>
        </p:nvGrpSpPr>
        <p:grpSpPr>
          <a:xfrm>
            <a:off x="7768182" y="1628045"/>
            <a:ext cx="874099" cy="714274"/>
            <a:chOff x="7877603" y="1120594"/>
            <a:chExt cx="1165465" cy="952365"/>
          </a:xfrm>
          <a:solidFill>
            <a:srgbClr val="EBFFFF"/>
          </a:solidFill>
        </p:grpSpPr>
        <p:sp>
          <p:nvSpPr>
            <p:cNvPr id="11" name="Speech Bubble: Rectangle with Corners Rounded 10">
              <a:extLst>
                <a:ext uri="{FF2B5EF4-FFF2-40B4-BE49-F238E27FC236}">
                  <a16:creationId xmlns:a16="http://schemas.microsoft.com/office/drawing/2014/main" id="{3BEB026A-8700-4692-806A-EB559131F098}"/>
                </a:ext>
              </a:extLst>
            </p:cNvPr>
            <p:cNvSpPr/>
            <p:nvPr/>
          </p:nvSpPr>
          <p:spPr>
            <a:xfrm>
              <a:off x="7877603" y="1120594"/>
              <a:ext cx="1165465" cy="790782"/>
            </a:xfrm>
            <a:custGeom>
              <a:avLst/>
              <a:gdLst>
                <a:gd name="connsiteX0" fmla="*/ 0 w 1165465"/>
                <a:gd name="connsiteY0" fmla="*/ 131800 h 790782"/>
                <a:gd name="connsiteX1" fmla="*/ 131800 w 1165465"/>
                <a:gd name="connsiteY1" fmla="*/ 0 h 790782"/>
                <a:gd name="connsiteX2" fmla="*/ 194244 w 1165465"/>
                <a:gd name="connsiteY2" fmla="*/ 0 h 790782"/>
                <a:gd name="connsiteX3" fmla="*/ 194244 w 1165465"/>
                <a:gd name="connsiteY3" fmla="*/ 0 h 790782"/>
                <a:gd name="connsiteX4" fmla="*/ 485610 w 1165465"/>
                <a:gd name="connsiteY4" fmla="*/ 0 h 790782"/>
                <a:gd name="connsiteX5" fmla="*/ 1033665 w 1165465"/>
                <a:gd name="connsiteY5" fmla="*/ 0 h 790782"/>
                <a:gd name="connsiteX6" fmla="*/ 1165465 w 1165465"/>
                <a:gd name="connsiteY6" fmla="*/ 131800 h 790782"/>
                <a:gd name="connsiteX7" fmla="*/ 1165465 w 1165465"/>
                <a:gd name="connsiteY7" fmla="*/ 461290 h 790782"/>
                <a:gd name="connsiteX8" fmla="*/ 1165465 w 1165465"/>
                <a:gd name="connsiteY8" fmla="*/ 461290 h 790782"/>
                <a:gd name="connsiteX9" fmla="*/ 1165465 w 1165465"/>
                <a:gd name="connsiteY9" fmla="*/ 658985 h 790782"/>
                <a:gd name="connsiteX10" fmla="*/ 1165465 w 1165465"/>
                <a:gd name="connsiteY10" fmla="*/ 658982 h 790782"/>
                <a:gd name="connsiteX11" fmla="*/ 1033665 w 1165465"/>
                <a:gd name="connsiteY11" fmla="*/ 790782 h 790782"/>
                <a:gd name="connsiteX12" fmla="*/ 485610 w 1165465"/>
                <a:gd name="connsiteY12" fmla="*/ 790782 h 790782"/>
                <a:gd name="connsiteX13" fmla="*/ 194244 w 1165465"/>
                <a:gd name="connsiteY13" fmla="*/ 790782 h 790782"/>
                <a:gd name="connsiteX14" fmla="*/ 194244 w 1165465"/>
                <a:gd name="connsiteY14" fmla="*/ 790782 h 790782"/>
                <a:gd name="connsiteX15" fmla="*/ 131800 w 1165465"/>
                <a:gd name="connsiteY15" fmla="*/ 790782 h 790782"/>
                <a:gd name="connsiteX16" fmla="*/ 0 w 1165465"/>
                <a:gd name="connsiteY16" fmla="*/ 658982 h 790782"/>
                <a:gd name="connsiteX17" fmla="*/ 0 w 1165465"/>
                <a:gd name="connsiteY17" fmla="*/ 658985 h 790782"/>
                <a:gd name="connsiteX18" fmla="*/ -405384 w 1165465"/>
                <a:gd name="connsiteY18" fmla="*/ 628608 h 790782"/>
                <a:gd name="connsiteX19" fmla="*/ 0 w 1165465"/>
                <a:gd name="connsiteY19" fmla="*/ 461290 h 790782"/>
                <a:gd name="connsiteX20" fmla="*/ 0 w 1165465"/>
                <a:gd name="connsiteY20" fmla="*/ 131800 h 790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65465" h="790782" fill="none" extrusionOk="0">
                  <a:moveTo>
                    <a:pt x="0" y="131800"/>
                  </a:moveTo>
                  <a:cubicBezTo>
                    <a:pt x="-9340" y="76751"/>
                    <a:pt x="45111" y="-11057"/>
                    <a:pt x="131800" y="0"/>
                  </a:cubicBezTo>
                  <a:cubicBezTo>
                    <a:pt x="151180" y="-2873"/>
                    <a:pt x="168201" y="4407"/>
                    <a:pt x="194244" y="0"/>
                  </a:cubicBezTo>
                  <a:lnTo>
                    <a:pt x="194244" y="0"/>
                  </a:lnTo>
                  <a:cubicBezTo>
                    <a:pt x="292712" y="-14876"/>
                    <a:pt x="419256" y="29634"/>
                    <a:pt x="485610" y="0"/>
                  </a:cubicBezTo>
                  <a:cubicBezTo>
                    <a:pt x="716153" y="-55940"/>
                    <a:pt x="862110" y="18097"/>
                    <a:pt x="1033665" y="0"/>
                  </a:cubicBezTo>
                  <a:cubicBezTo>
                    <a:pt x="1106950" y="-5578"/>
                    <a:pt x="1153963" y="47581"/>
                    <a:pt x="1165465" y="131800"/>
                  </a:cubicBezTo>
                  <a:cubicBezTo>
                    <a:pt x="1186332" y="226700"/>
                    <a:pt x="1142871" y="317364"/>
                    <a:pt x="1165465" y="461290"/>
                  </a:cubicBezTo>
                  <a:lnTo>
                    <a:pt x="1165465" y="461290"/>
                  </a:lnTo>
                  <a:cubicBezTo>
                    <a:pt x="1184570" y="536570"/>
                    <a:pt x="1157136" y="595407"/>
                    <a:pt x="1165465" y="658985"/>
                  </a:cubicBezTo>
                  <a:lnTo>
                    <a:pt x="1165465" y="658982"/>
                  </a:lnTo>
                  <a:cubicBezTo>
                    <a:pt x="1172124" y="731445"/>
                    <a:pt x="1098193" y="789189"/>
                    <a:pt x="1033665" y="790782"/>
                  </a:cubicBezTo>
                  <a:cubicBezTo>
                    <a:pt x="822500" y="848599"/>
                    <a:pt x="619181" y="758345"/>
                    <a:pt x="485610" y="790782"/>
                  </a:cubicBezTo>
                  <a:cubicBezTo>
                    <a:pt x="415444" y="791670"/>
                    <a:pt x="306620" y="776279"/>
                    <a:pt x="194244" y="790782"/>
                  </a:cubicBezTo>
                  <a:lnTo>
                    <a:pt x="194244" y="790782"/>
                  </a:lnTo>
                  <a:cubicBezTo>
                    <a:pt x="177082" y="794855"/>
                    <a:pt x="149876" y="783414"/>
                    <a:pt x="131800" y="790782"/>
                  </a:cubicBezTo>
                  <a:cubicBezTo>
                    <a:pt x="78527" y="797205"/>
                    <a:pt x="3096" y="730299"/>
                    <a:pt x="0" y="658982"/>
                  </a:cubicBezTo>
                  <a:lnTo>
                    <a:pt x="0" y="658985"/>
                  </a:lnTo>
                  <a:cubicBezTo>
                    <a:pt x="-201377" y="646850"/>
                    <a:pt x="-249863" y="596516"/>
                    <a:pt x="-405384" y="628608"/>
                  </a:cubicBezTo>
                  <a:cubicBezTo>
                    <a:pt x="-318054" y="571643"/>
                    <a:pt x="-107272" y="533711"/>
                    <a:pt x="0" y="461290"/>
                  </a:cubicBezTo>
                  <a:cubicBezTo>
                    <a:pt x="-35381" y="350734"/>
                    <a:pt x="1668" y="270572"/>
                    <a:pt x="0" y="131800"/>
                  </a:cubicBezTo>
                  <a:close/>
                </a:path>
                <a:path w="1165465" h="790782" stroke="0" extrusionOk="0">
                  <a:moveTo>
                    <a:pt x="0" y="131800"/>
                  </a:moveTo>
                  <a:cubicBezTo>
                    <a:pt x="2258" y="44536"/>
                    <a:pt x="77608" y="-6115"/>
                    <a:pt x="131800" y="0"/>
                  </a:cubicBezTo>
                  <a:cubicBezTo>
                    <a:pt x="154221" y="-1701"/>
                    <a:pt x="175174" y="1587"/>
                    <a:pt x="194244" y="0"/>
                  </a:cubicBezTo>
                  <a:lnTo>
                    <a:pt x="194244" y="0"/>
                  </a:lnTo>
                  <a:cubicBezTo>
                    <a:pt x="274404" y="-6519"/>
                    <a:pt x="416921" y="13745"/>
                    <a:pt x="485610" y="0"/>
                  </a:cubicBezTo>
                  <a:cubicBezTo>
                    <a:pt x="618709" y="-1031"/>
                    <a:pt x="792496" y="1349"/>
                    <a:pt x="1033665" y="0"/>
                  </a:cubicBezTo>
                  <a:cubicBezTo>
                    <a:pt x="1106886" y="-1644"/>
                    <a:pt x="1152341" y="54873"/>
                    <a:pt x="1165465" y="131800"/>
                  </a:cubicBezTo>
                  <a:cubicBezTo>
                    <a:pt x="1169163" y="254829"/>
                    <a:pt x="1154613" y="342694"/>
                    <a:pt x="1165465" y="461290"/>
                  </a:cubicBezTo>
                  <a:lnTo>
                    <a:pt x="1165465" y="461290"/>
                  </a:lnTo>
                  <a:cubicBezTo>
                    <a:pt x="1185115" y="554001"/>
                    <a:pt x="1153518" y="604648"/>
                    <a:pt x="1165465" y="658985"/>
                  </a:cubicBezTo>
                  <a:lnTo>
                    <a:pt x="1165465" y="658982"/>
                  </a:lnTo>
                  <a:cubicBezTo>
                    <a:pt x="1153723" y="730937"/>
                    <a:pt x="1103408" y="790908"/>
                    <a:pt x="1033665" y="790782"/>
                  </a:cubicBezTo>
                  <a:cubicBezTo>
                    <a:pt x="816208" y="793896"/>
                    <a:pt x="694596" y="775130"/>
                    <a:pt x="485610" y="790782"/>
                  </a:cubicBezTo>
                  <a:cubicBezTo>
                    <a:pt x="346767" y="813811"/>
                    <a:pt x="337244" y="788058"/>
                    <a:pt x="194244" y="790782"/>
                  </a:cubicBezTo>
                  <a:lnTo>
                    <a:pt x="194244" y="790782"/>
                  </a:lnTo>
                  <a:cubicBezTo>
                    <a:pt x="176017" y="792121"/>
                    <a:pt x="145386" y="785820"/>
                    <a:pt x="131800" y="790782"/>
                  </a:cubicBezTo>
                  <a:cubicBezTo>
                    <a:pt x="57345" y="795472"/>
                    <a:pt x="-6925" y="742748"/>
                    <a:pt x="0" y="658982"/>
                  </a:cubicBezTo>
                  <a:lnTo>
                    <a:pt x="0" y="658985"/>
                  </a:lnTo>
                  <a:cubicBezTo>
                    <a:pt x="-181035" y="670826"/>
                    <a:pt x="-318530" y="586234"/>
                    <a:pt x="-405384" y="628608"/>
                  </a:cubicBezTo>
                  <a:cubicBezTo>
                    <a:pt x="-250889" y="509443"/>
                    <a:pt x="-176777" y="582531"/>
                    <a:pt x="0" y="461290"/>
                  </a:cubicBezTo>
                  <a:cubicBezTo>
                    <a:pt x="-9598" y="363599"/>
                    <a:pt x="33353" y="291619"/>
                    <a:pt x="0" y="131800"/>
                  </a:cubicBezTo>
                  <a:close/>
                </a:path>
              </a:pathLst>
            </a:custGeom>
            <a:grpFill/>
            <a:ln>
              <a:solidFill>
                <a:srgbClr val="00AFAA"/>
              </a:solidFill>
              <a:extLst>
                <a:ext uri="{C807C97D-BFC1-408E-A445-0C87EB9F89A2}">
                  <ask:lineSketchStyleProps xmlns:ask="http://schemas.microsoft.com/office/drawing/2018/sketchyshapes" sd="466071693">
                    <a:prstGeom prst="wedgeRoundRectCallout">
                      <a:avLst>
                        <a:gd name="adj1" fmla="val -84783"/>
                        <a:gd name="adj2" fmla="val 29492"/>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4">
                <a:defRPr/>
              </a:pPr>
              <a:endParaRPr lang="nb-NO" sz="788">
                <a:solidFill>
                  <a:srgbClr val="FFFFFF"/>
                </a:solidFill>
                <a:latin typeface="Arial"/>
              </a:endParaRPr>
            </a:p>
          </p:txBody>
        </p:sp>
        <p:sp>
          <p:nvSpPr>
            <p:cNvPr id="12" name="TekstSylinder 13">
              <a:extLst>
                <a:ext uri="{FF2B5EF4-FFF2-40B4-BE49-F238E27FC236}">
                  <a16:creationId xmlns:a16="http://schemas.microsoft.com/office/drawing/2014/main" id="{0BDD357D-4100-4030-87E7-9D4F484965C6}"/>
                </a:ext>
              </a:extLst>
            </p:cNvPr>
            <p:cNvSpPr txBox="1"/>
            <p:nvPr/>
          </p:nvSpPr>
          <p:spPr>
            <a:xfrm>
              <a:off x="7923494" y="1261593"/>
              <a:ext cx="1119574" cy="811366"/>
            </a:xfrm>
            <a:prstGeom prst="rect">
              <a:avLst/>
            </a:prstGeom>
            <a:noFill/>
            <a:ln>
              <a:noFill/>
            </a:ln>
          </p:spPr>
          <p:txBody>
            <a:bodyPr wrap="square" lIns="0" tIns="27000" rIns="0" bIns="27000" rtlCol="0">
              <a:spAutoFit/>
            </a:bodyPr>
            <a:lstStyle/>
            <a:p>
              <a:pPr algn="ctr" defTabSz="514325">
                <a:defRPr/>
              </a:pPr>
              <a:r>
                <a:rPr lang="nb-NO" sz="1200" b="1">
                  <a:solidFill>
                    <a:srgbClr val="045961"/>
                  </a:solidFill>
                  <a:latin typeface="Bradley Hand ITC" panose="03070402050302030203" pitchFamily="66" charset="0"/>
                  <a:ea typeface="+mn-ea"/>
                </a:rPr>
                <a:t>Hva med</a:t>
              </a:r>
              <a:br>
                <a:rPr lang="nb-NO" sz="1200" b="1">
                  <a:solidFill>
                    <a:srgbClr val="045961"/>
                  </a:solidFill>
                  <a:latin typeface="Bradley Hand ITC" panose="03070402050302030203" pitchFamily="66" charset="0"/>
                  <a:ea typeface="+mn-ea"/>
                </a:rPr>
              </a:br>
              <a:r>
                <a:rPr lang="nb-NO" sz="1200" b="1">
                  <a:solidFill>
                    <a:srgbClr val="045961"/>
                  </a:solidFill>
                  <a:latin typeface="Bradley Hand ITC" panose="03070402050302030203" pitchFamily="66" charset="0"/>
                  <a:ea typeface="+mn-ea"/>
                </a:rPr>
                <a:t>6 måneder?</a:t>
              </a:r>
            </a:p>
            <a:p>
              <a:pPr defTabSz="514325">
                <a:defRPr/>
              </a:pPr>
              <a:endParaRPr lang="nb-NO" sz="1200">
                <a:solidFill>
                  <a:srgbClr val="045961"/>
                </a:solidFill>
                <a:latin typeface="Calibri" panose="020F0502020204030204"/>
                <a:ea typeface="+mn-ea"/>
              </a:endParaRPr>
            </a:p>
          </p:txBody>
        </p:sp>
      </p:grpSp>
      <p:grpSp>
        <p:nvGrpSpPr>
          <p:cNvPr id="19" name="Group 18">
            <a:extLst>
              <a:ext uri="{FF2B5EF4-FFF2-40B4-BE49-F238E27FC236}">
                <a16:creationId xmlns:a16="http://schemas.microsoft.com/office/drawing/2014/main" id="{E89B8E13-05B2-4E33-B131-EF886AA335D4}"/>
              </a:ext>
            </a:extLst>
          </p:cNvPr>
          <p:cNvGrpSpPr/>
          <p:nvPr/>
        </p:nvGrpSpPr>
        <p:grpSpPr>
          <a:xfrm>
            <a:off x="4282598" y="1003500"/>
            <a:ext cx="1062679" cy="1043167"/>
            <a:chOff x="3230158" y="514708"/>
            <a:chExt cx="1416905" cy="1046272"/>
          </a:xfrm>
          <a:solidFill>
            <a:srgbClr val="EBFFFF"/>
          </a:solidFill>
        </p:grpSpPr>
        <p:sp>
          <p:nvSpPr>
            <p:cNvPr id="13" name="Speech Bubble: Rectangle with Corners Rounded 12">
              <a:extLst>
                <a:ext uri="{FF2B5EF4-FFF2-40B4-BE49-F238E27FC236}">
                  <a16:creationId xmlns:a16="http://schemas.microsoft.com/office/drawing/2014/main" id="{CB75558F-9890-4075-956B-DF016C02D51F}"/>
                </a:ext>
              </a:extLst>
            </p:cNvPr>
            <p:cNvSpPr/>
            <p:nvPr/>
          </p:nvSpPr>
          <p:spPr>
            <a:xfrm>
              <a:off x="3230158" y="514708"/>
              <a:ext cx="1416905" cy="880616"/>
            </a:xfrm>
            <a:custGeom>
              <a:avLst/>
              <a:gdLst>
                <a:gd name="connsiteX0" fmla="*/ 0 w 1416905"/>
                <a:gd name="connsiteY0" fmla="*/ 146772 h 880616"/>
                <a:gd name="connsiteX1" fmla="*/ 146772 w 1416905"/>
                <a:gd name="connsiteY1" fmla="*/ 0 h 880616"/>
                <a:gd name="connsiteX2" fmla="*/ 479852 w 1416905"/>
                <a:gd name="connsiteY2" fmla="*/ 0 h 880616"/>
                <a:gd name="connsiteX3" fmla="*/ 826528 w 1416905"/>
                <a:gd name="connsiteY3" fmla="*/ 0 h 880616"/>
                <a:gd name="connsiteX4" fmla="*/ 826528 w 1416905"/>
                <a:gd name="connsiteY4" fmla="*/ 0 h 880616"/>
                <a:gd name="connsiteX5" fmla="*/ 1180754 w 1416905"/>
                <a:gd name="connsiteY5" fmla="*/ 0 h 880616"/>
                <a:gd name="connsiteX6" fmla="*/ 1270133 w 1416905"/>
                <a:gd name="connsiteY6" fmla="*/ 0 h 880616"/>
                <a:gd name="connsiteX7" fmla="*/ 1416905 w 1416905"/>
                <a:gd name="connsiteY7" fmla="*/ 146772 h 880616"/>
                <a:gd name="connsiteX8" fmla="*/ 1416905 w 1416905"/>
                <a:gd name="connsiteY8" fmla="*/ 513693 h 880616"/>
                <a:gd name="connsiteX9" fmla="*/ 1606444 w 1416905"/>
                <a:gd name="connsiteY9" fmla="*/ 991327 h 880616"/>
                <a:gd name="connsiteX10" fmla="*/ 1416905 w 1416905"/>
                <a:gd name="connsiteY10" fmla="*/ 733847 h 880616"/>
                <a:gd name="connsiteX11" fmla="*/ 1416905 w 1416905"/>
                <a:gd name="connsiteY11" fmla="*/ 733844 h 880616"/>
                <a:gd name="connsiteX12" fmla="*/ 1270133 w 1416905"/>
                <a:gd name="connsiteY12" fmla="*/ 880616 h 880616"/>
                <a:gd name="connsiteX13" fmla="*/ 1180754 w 1416905"/>
                <a:gd name="connsiteY13" fmla="*/ 880616 h 880616"/>
                <a:gd name="connsiteX14" fmla="*/ 826528 w 1416905"/>
                <a:gd name="connsiteY14" fmla="*/ 880616 h 880616"/>
                <a:gd name="connsiteX15" fmla="*/ 826528 w 1416905"/>
                <a:gd name="connsiteY15" fmla="*/ 880616 h 880616"/>
                <a:gd name="connsiteX16" fmla="*/ 507043 w 1416905"/>
                <a:gd name="connsiteY16" fmla="*/ 880616 h 880616"/>
                <a:gd name="connsiteX17" fmla="*/ 146772 w 1416905"/>
                <a:gd name="connsiteY17" fmla="*/ 880616 h 880616"/>
                <a:gd name="connsiteX18" fmla="*/ 0 w 1416905"/>
                <a:gd name="connsiteY18" fmla="*/ 733844 h 880616"/>
                <a:gd name="connsiteX19" fmla="*/ 0 w 1416905"/>
                <a:gd name="connsiteY19" fmla="*/ 733847 h 880616"/>
                <a:gd name="connsiteX20" fmla="*/ 0 w 1416905"/>
                <a:gd name="connsiteY20" fmla="*/ 513693 h 880616"/>
                <a:gd name="connsiteX21" fmla="*/ 0 w 1416905"/>
                <a:gd name="connsiteY21" fmla="*/ 513693 h 880616"/>
                <a:gd name="connsiteX22" fmla="*/ 0 w 1416905"/>
                <a:gd name="connsiteY22" fmla="*/ 146772 h 88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16905" h="880616" fill="none" extrusionOk="0">
                  <a:moveTo>
                    <a:pt x="0" y="146772"/>
                  </a:moveTo>
                  <a:cubicBezTo>
                    <a:pt x="21669" y="66914"/>
                    <a:pt x="52884" y="15098"/>
                    <a:pt x="146772" y="0"/>
                  </a:cubicBezTo>
                  <a:cubicBezTo>
                    <a:pt x="285216" y="-13430"/>
                    <a:pt x="413177" y="4684"/>
                    <a:pt x="479852" y="0"/>
                  </a:cubicBezTo>
                  <a:cubicBezTo>
                    <a:pt x="546527" y="-4684"/>
                    <a:pt x="690541" y="31502"/>
                    <a:pt x="826528" y="0"/>
                  </a:cubicBezTo>
                  <a:lnTo>
                    <a:pt x="826528" y="0"/>
                  </a:lnTo>
                  <a:cubicBezTo>
                    <a:pt x="995444" y="-908"/>
                    <a:pt x="1068753" y="15934"/>
                    <a:pt x="1180754" y="0"/>
                  </a:cubicBezTo>
                  <a:cubicBezTo>
                    <a:pt x="1205457" y="-7909"/>
                    <a:pt x="1234276" y="1856"/>
                    <a:pt x="1270133" y="0"/>
                  </a:cubicBezTo>
                  <a:cubicBezTo>
                    <a:pt x="1351668" y="4242"/>
                    <a:pt x="1422063" y="88333"/>
                    <a:pt x="1416905" y="146772"/>
                  </a:cubicBezTo>
                  <a:cubicBezTo>
                    <a:pt x="1428045" y="321081"/>
                    <a:pt x="1394346" y="347823"/>
                    <a:pt x="1416905" y="513693"/>
                  </a:cubicBezTo>
                  <a:cubicBezTo>
                    <a:pt x="1531169" y="681672"/>
                    <a:pt x="1506068" y="849274"/>
                    <a:pt x="1606444" y="991327"/>
                  </a:cubicBezTo>
                  <a:cubicBezTo>
                    <a:pt x="1557232" y="940423"/>
                    <a:pt x="1511898" y="817410"/>
                    <a:pt x="1416905" y="733847"/>
                  </a:cubicBezTo>
                  <a:lnTo>
                    <a:pt x="1416905" y="733844"/>
                  </a:lnTo>
                  <a:cubicBezTo>
                    <a:pt x="1412690" y="814417"/>
                    <a:pt x="1341415" y="895291"/>
                    <a:pt x="1270133" y="880616"/>
                  </a:cubicBezTo>
                  <a:cubicBezTo>
                    <a:pt x="1231804" y="890741"/>
                    <a:pt x="1199016" y="873716"/>
                    <a:pt x="1180754" y="880616"/>
                  </a:cubicBezTo>
                  <a:cubicBezTo>
                    <a:pt x="1099595" y="921638"/>
                    <a:pt x="995144" y="849844"/>
                    <a:pt x="826528" y="880616"/>
                  </a:cubicBezTo>
                  <a:lnTo>
                    <a:pt x="826528" y="880616"/>
                  </a:lnTo>
                  <a:cubicBezTo>
                    <a:pt x="730009" y="883814"/>
                    <a:pt x="616972" y="863159"/>
                    <a:pt x="507043" y="880616"/>
                  </a:cubicBezTo>
                  <a:cubicBezTo>
                    <a:pt x="397115" y="898073"/>
                    <a:pt x="308835" y="857039"/>
                    <a:pt x="146772" y="880616"/>
                  </a:cubicBezTo>
                  <a:cubicBezTo>
                    <a:pt x="87158" y="875002"/>
                    <a:pt x="-2569" y="814165"/>
                    <a:pt x="0" y="733844"/>
                  </a:cubicBezTo>
                  <a:lnTo>
                    <a:pt x="0" y="733847"/>
                  </a:lnTo>
                  <a:cubicBezTo>
                    <a:pt x="-9946" y="646041"/>
                    <a:pt x="14492" y="621822"/>
                    <a:pt x="0" y="513693"/>
                  </a:cubicBezTo>
                  <a:lnTo>
                    <a:pt x="0" y="513693"/>
                  </a:lnTo>
                  <a:cubicBezTo>
                    <a:pt x="-17096" y="427242"/>
                    <a:pt x="7354" y="309553"/>
                    <a:pt x="0" y="146772"/>
                  </a:cubicBezTo>
                  <a:close/>
                </a:path>
                <a:path w="1416905" h="880616" stroke="0" extrusionOk="0">
                  <a:moveTo>
                    <a:pt x="0" y="146772"/>
                  </a:moveTo>
                  <a:cubicBezTo>
                    <a:pt x="-2018" y="83337"/>
                    <a:pt x="52296" y="16018"/>
                    <a:pt x="146772" y="0"/>
                  </a:cubicBezTo>
                  <a:cubicBezTo>
                    <a:pt x="253231" y="-10799"/>
                    <a:pt x="350415" y="24794"/>
                    <a:pt x="473055" y="0"/>
                  </a:cubicBezTo>
                  <a:cubicBezTo>
                    <a:pt x="595695" y="-24794"/>
                    <a:pt x="732495" y="412"/>
                    <a:pt x="826528" y="0"/>
                  </a:cubicBezTo>
                  <a:lnTo>
                    <a:pt x="826528" y="0"/>
                  </a:lnTo>
                  <a:cubicBezTo>
                    <a:pt x="988388" y="-29558"/>
                    <a:pt x="1047861" y="16856"/>
                    <a:pt x="1180754" y="0"/>
                  </a:cubicBezTo>
                  <a:cubicBezTo>
                    <a:pt x="1207053" y="-5"/>
                    <a:pt x="1232077" y="7068"/>
                    <a:pt x="1270133" y="0"/>
                  </a:cubicBezTo>
                  <a:cubicBezTo>
                    <a:pt x="1354086" y="2627"/>
                    <a:pt x="1422495" y="65367"/>
                    <a:pt x="1416905" y="146772"/>
                  </a:cubicBezTo>
                  <a:cubicBezTo>
                    <a:pt x="1454053" y="289138"/>
                    <a:pt x="1409822" y="386086"/>
                    <a:pt x="1416905" y="513693"/>
                  </a:cubicBezTo>
                  <a:cubicBezTo>
                    <a:pt x="1526610" y="715915"/>
                    <a:pt x="1525790" y="868652"/>
                    <a:pt x="1606444" y="991327"/>
                  </a:cubicBezTo>
                  <a:cubicBezTo>
                    <a:pt x="1516838" y="913385"/>
                    <a:pt x="1493719" y="813549"/>
                    <a:pt x="1416905" y="733847"/>
                  </a:cubicBezTo>
                  <a:lnTo>
                    <a:pt x="1416905" y="733844"/>
                  </a:lnTo>
                  <a:cubicBezTo>
                    <a:pt x="1416590" y="812090"/>
                    <a:pt x="1365114" y="868197"/>
                    <a:pt x="1270133" y="880616"/>
                  </a:cubicBezTo>
                  <a:cubicBezTo>
                    <a:pt x="1248502" y="883439"/>
                    <a:pt x="1221977" y="875188"/>
                    <a:pt x="1180754" y="880616"/>
                  </a:cubicBezTo>
                  <a:cubicBezTo>
                    <a:pt x="1034582" y="905015"/>
                    <a:pt x="1001264" y="853829"/>
                    <a:pt x="826528" y="880616"/>
                  </a:cubicBezTo>
                  <a:lnTo>
                    <a:pt x="826528" y="880616"/>
                  </a:lnTo>
                  <a:cubicBezTo>
                    <a:pt x="737727" y="913598"/>
                    <a:pt x="638011" y="876374"/>
                    <a:pt x="500245" y="880616"/>
                  </a:cubicBezTo>
                  <a:cubicBezTo>
                    <a:pt x="362479" y="884858"/>
                    <a:pt x="255839" y="846718"/>
                    <a:pt x="146772" y="880616"/>
                  </a:cubicBezTo>
                  <a:cubicBezTo>
                    <a:pt x="52968" y="893541"/>
                    <a:pt x="8220" y="793151"/>
                    <a:pt x="0" y="733844"/>
                  </a:cubicBezTo>
                  <a:lnTo>
                    <a:pt x="0" y="733847"/>
                  </a:lnTo>
                  <a:cubicBezTo>
                    <a:pt x="-6293" y="648795"/>
                    <a:pt x="7836" y="600507"/>
                    <a:pt x="0" y="513693"/>
                  </a:cubicBezTo>
                  <a:lnTo>
                    <a:pt x="0" y="513693"/>
                  </a:lnTo>
                  <a:cubicBezTo>
                    <a:pt x="-14295" y="433351"/>
                    <a:pt x="38902" y="314295"/>
                    <a:pt x="0" y="146772"/>
                  </a:cubicBezTo>
                  <a:close/>
                </a:path>
              </a:pathLst>
            </a:custGeom>
            <a:grpFill/>
            <a:ln>
              <a:solidFill>
                <a:srgbClr val="00AFAA"/>
              </a:solidFill>
              <a:extLst>
                <a:ext uri="{C807C97D-BFC1-408E-A445-0C87EB9F89A2}">
                  <ask:lineSketchStyleProps xmlns:ask="http://schemas.microsoft.com/office/drawing/2018/sketchyshapes" sd="3127986785">
                    <a:prstGeom prst="wedgeRoundRectCallout">
                      <a:avLst>
                        <a:gd name="adj1" fmla="val 63377"/>
                        <a:gd name="adj2" fmla="val 62572"/>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4">
                <a:defRPr/>
              </a:pPr>
              <a:endParaRPr lang="nb-NO" sz="788">
                <a:solidFill>
                  <a:srgbClr val="FFFFFF"/>
                </a:solidFill>
                <a:latin typeface="Arial"/>
              </a:endParaRPr>
            </a:p>
          </p:txBody>
        </p:sp>
        <p:sp>
          <p:nvSpPr>
            <p:cNvPr id="14" name="TekstSylinder 13">
              <a:extLst>
                <a:ext uri="{FF2B5EF4-FFF2-40B4-BE49-F238E27FC236}">
                  <a16:creationId xmlns:a16="http://schemas.microsoft.com/office/drawing/2014/main" id="{69C3D11B-B3E8-4644-A96C-930AE2FDDD15}"/>
                </a:ext>
              </a:extLst>
            </p:cNvPr>
            <p:cNvSpPr txBox="1"/>
            <p:nvPr/>
          </p:nvSpPr>
          <p:spPr>
            <a:xfrm>
              <a:off x="3339245" y="580213"/>
              <a:ext cx="1119574" cy="980767"/>
            </a:xfrm>
            <a:prstGeom prst="rect">
              <a:avLst/>
            </a:prstGeom>
            <a:noFill/>
            <a:ln>
              <a:noFill/>
            </a:ln>
          </p:spPr>
          <p:txBody>
            <a:bodyPr wrap="square" lIns="0" tIns="27000" rIns="0" bIns="27000" rtlCol="0">
              <a:spAutoFit/>
            </a:bodyPr>
            <a:lstStyle/>
            <a:p>
              <a:pPr algn="ctr" defTabSz="514325">
                <a:defRPr/>
              </a:pPr>
              <a:r>
                <a:rPr lang="nb-NO" sz="1200" b="1">
                  <a:solidFill>
                    <a:srgbClr val="045961"/>
                  </a:solidFill>
                  <a:latin typeface="Bradley Hand ITC" panose="03070402050302030203" pitchFamily="66" charset="0"/>
                  <a:ea typeface="+mn-ea"/>
                </a:rPr>
                <a:t>Ja ! Og med evaluering etter 1. og 3. måned!</a:t>
              </a:r>
            </a:p>
            <a:p>
              <a:pPr defTabSz="514325">
                <a:defRPr/>
              </a:pPr>
              <a:endParaRPr lang="nb-NO" sz="1200">
                <a:solidFill>
                  <a:srgbClr val="045961"/>
                </a:solidFill>
                <a:latin typeface="Calibri" panose="020F0502020204030204"/>
                <a:ea typeface="+mn-ea"/>
              </a:endParaRPr>
            </a:p>
          </p:txBody>
        </p:sp>
      </p:grpSp>
      <p:sp>
        <p:nvSpPr>
          <p:cNvPr id="4" name="TekstSylinder 8">
            <a:extLst>
              <a:ext uri="{FF2B5EF4-FFF2-40B4-BE49-F238E27FC236}">
                <a16:creationId xmlns:a16="http://schemas.microsoft.com/office/drawing/2014/main" id="{F7F5564A-1274-4AD6-9EFB-48F4A1D4CCEC}"/>
              </a:ext>
            </a:extLst>
          </p:cNvPr>
          <p:cNvSpPr txBox="1"/>
          <p:nvPr/>
        </p:nvSpPr>
        <p:spPr>
          <a:xfrm>
            <a:off x="844838" y="1099657"/>
            <a:ext cx="3190130" cy="3070738"/>
          </a:xfrm>
          <a:prstGeom prst="rect">
            <a:avLst/>
          </a:prstGeom>
          <a:noFill/>
        </p:spPr>
        <p:txBody>
          <a:bodyPr wrap="square" lIns="0" tIns="27000" rIns="0" bIns="27000" rtlCol="0">
            <a:spAutoFit/>
          </a:bodyPr>
          <a:lstStyle/>
          <a:p>
            <a:pPr defTabSz="514325">
              <a:defRPr/>
            </a:pPr>
            <a:br>
              <a:rPr lang="es-ES_tradnl" b="1" dirty="0">
                <a:solidFill>
                  <a:prstClr val="white"/>
                </a:solidFill>
                <a:latin typeface="Arial" panose="020B0604020202020204" pitchFamily="34" charset="0"/>
                <a:ea typeface="+mn-ea"/>
                <a:cs typeface="Arial" panose="020B0604020202020204" pitchFamily="34" charset="0"/>
              </a:rPr>
            </a:br>
            <a:r>
              <a:rPr lang="es-ES_tradnl" b="1" dirty="0" err="1">
                <a:solidFill>
                  <a:prstClr val="white"/>
                </a:solidFill>
                <a:latin typeface="Arial" panose="020B0604020202020204" pitchFamily="34" charset="0"/>
                <a:ea typeface="+mn-ea"/>
                <a:cs typeface="Arial" panose="020B0604020202020204" pitchFamily="34" charset="0"/>
              </a:rPr>
              <a:t>For</a:t>
            </a:r>
            <a:r>
              <a:rPr lang="es-ES_tradnl" b="1" dirty="0" err="1">
                <a:solidFill>
                  <a:prstClr val="white"/>
                </a:solidFill>
                <a:latin typeface="Arial" panose="020B0604020202020204" pitchFamily="34" charset="0"/>
                <a:cs typeface="Arial" panose="020B0604020202020204" pitchFamily="34" charset="0"/>
              </a:rPr>
              <a:t>bedringsarbeid</a:t>
            </a:r>
            <a:r>
              <a:rPr lang="es-ES_tradnl" b="1" dirty="0">
                <a:solidFill>
                  <a:prstClr val="white"/>
                </a:solidFill>
                <a:latin typeface="Arial" panose="020B0604020202020204" pitchFamily="34" charset="0"/>
                <a:cs typeface="Arial" panose="020B0604020202020204" pitchFamily="34" charset="0"/>
              </a:rPr>
              <a:t> </a:t>
            </a:r>
            <a:r>
              <a:rPr lang="es-ES_tradnl" b="1" dirty="0" err="1">
                <a:solidFill>
                  <a:prstClr val="white"/>
                </a:solidFill>
                <a:latin typeface="Arial" panose="020B0604020202020204" pitchFamily="34" charset="0"/>
                <a:cs typeface="Arial" panose="020B0604020202020204" pitchFamily="34" charset="0"/>
              </a:rPr>
              <a:t>er</a:t>
            </a:r>
            <a:r>
              <a:rPr lang="es-ES_tradnl" b="1" dirty="0">
                <a:solidFill>
                  <a:prstClr val="white"/>
                </a:solidFill>
                <a:latin typeface="Arial" panose="020B0604020202020204" pitchFamily="34" charset="0"/>
                <a:cs typeface="Arial" panose="020B0604020202020204" pitchFamily="34" charset="0"/>
              </a:rPr>
              <a:t> en </a:t>
            </a:r>
            <a:r>
              <a:rPr lang="es-ES_tradnl" b="1" dirty="0" err="1">
                <a:solidFill>
                  <a:prstClr val="white"/>
                </a:solidFill>
                <a:latin typeface="Arial" panose="020B0604020202020204" pitchFamily="34" charset="0"/>
                <a:cs typeface="Arial" panose="020B0604020202020204" pitchFamily="34" charset="0"/>
              </a:rPr>
              <a:t>endringsreise</a:t>
            </a:r>
            <a:r>
              <a:rPr lang="es-ES_tradnl" b="1" dirty="0">
                <a:solidFill>
                  <a:prstClr val="white"/>
                </a:solidFill>
                <a:latin typeface="Arial" panose="020B0604020202020204" pitchFamily="34" charset="0"/>
                <a:cs typeface="Arial" panose="020B0604020202020204" pitchFamily="34" charset="0"/>
              </a:rPr>
              <a:t>. </a:t>
            </a:r>
            <a:br>
              <a:rPr lang="es-ES_tradnl" b="1" dirty="0">
                <a:solidFill>
                  <a:prstClr val="white"/>
                </a:solidFill>
                <a:latin typeface="Arial" panose="020B0604020202020204" pitchFamily="34" charset="0"/>
                <a:cs typeface="Arial" panose="020B0604020202020204" pitchFamily="34" charset="0"/>
              </a:rPr>
            </a:br>
            <a:br>
              <a:rPr lang="es-ES_tradnl" b="1" dirty="0">
                <a:solidFill>
                  <a:prstClr val="white"/>
                </a:solidFill>
                <a:latin typeface="Arial" panose="020B0604020202020204" pitchFamily="34" charset="0"/>
                <a:cs typeface="Arial" panose="020B0604020202020204" pitchFamily="34" charset="0"/>
              </a:rPr>
            </a:br>
            <a:r>
              <a:rPr lang="es-ES_tradnl" dirty="0" err="1">
                <a:solidFill>
                  <a:schemeClr val="bg1"/>
                </a:solidFill>
                <a:latin typeface="Arial" panose="020B0604020202020204" pitchFamily="34" charset="0"/>
                <a:ea typeface="+mn-ea"/>
                <a:cs typeface="Arial" panose="020B0604020202020204" pitchFamily="34" charset="0"/>
              </a:rPr>
              <a:t>For</a:t>
            </a:r>
            <a:r>
              <a:rPr lang="es-ES_tradnl" dirty="0">
                <a:solidFill>
                  <a:schemeClr val="bg1"/>
                </a:solidFill>
                <a:latin typeface="Arial" panose="020B0604020202020204" pitchFamily="34" charset="0"/>
                <a:ea typeface="+mn-ea"/>
                <a:cs typeface="Arial" panose="020B0604020202020204" pitchFamily="34" charset="0"/>
              </a:rPr>
              <a:t> at </a:t>
            </a:r>
            <a:r>
              <a:rPr lang="es-ES_tradnl" dirty="0" err="1">
                <a:solidFill>
                  <a:schemeClr val="bg1"/>
                </a:solidFill>
                <a:latin typeface="Arial" panose="020B0604020202020204" pitchFamily="34" charset="0"/>
                <a:ea typeface="+mn-ea"/>
                <a:cs typeface="Arial" panose="020B0604020202020204" pitchFamily="34" charset="0"/>
              </a:rPr>
              <a:t>ny</a:t>
            </a:r>
            <a:r>
              <a:rPr lang="es-ES_tradnl" dirty="0">
                <a:solidFill>
                  <a:schemeClr val="bg1"/>
                </a:solidFill>
                <a:latin typeface="Arial" panose="020B0604020202020204" pitchFamily="34" charset="0"/>
                <a:ea typeface="+mn-ea"/>
                <a:cs typeface="Arial" panose="020B0604020202020204" pitchFamily="34" charset="0"/>
              </a:rPr>
              <a:t> </a:t>
            </a:r>
            <a:r>
              <a:rPr lang="es-ES_tradnl" dirty="0" err="1">
                <a:solidFill>
                  <a:schemeClr val="bg1"/>
                </a:solidFill>
                <a:latin typeface="Arial" panose="020B0604020202020204" pitchFamily="34" charset="0"/>
                <a:ea typeface="+mn-ea"/>
                <a:cs typeface="Arial" panose="020B0604020202020204" pitchFamily="34" charset="0"/>
              </a:rPr>
              <a:t>rutine</a:t>
            </a:r>
            <a:r>
              <a:rPr lang="es-ES_tradnl" dirty="0">
                <a:solidFill>
                  <a:schemeClr val="bg1"/>
                </a:solidFill>
                <a:latin typeface="Arial" panose="020B0604020202020204" pitchFamily="34" charset="0"/>
                <a:ea typeface="+mn-ea"/>
                <a:cs typeface="Arial" panose="020B0604020202020204" pitchFamily="34" charset="0"/>
              </a:rPr>
              <a:t> </a:t>
            </a:r>
            <a:r>
              <a:rPr lang="es-ES_tradnl" dirty="0" err="1">
                <a:solidFill>
                  <a:schemeClr val="bg1"/>
                </a:solidFill>
                <a:latin typeface="Arial" panose="020B0604020202020204" pitchFamily="34" charset="0"/>
                <a:ea typeface="+mn-ea"/>
                <a:cs typeface="Arial" panose="020B0604020202020204" pitchFamily="34" charset="0"/>
              </a:rPr>
              <a:t>skal</a:t>
            </a:r>
            <a:r>
              <a:rPr lang="es-ES_tradnl" dirty="0">
                <a:solidFill>
                  <a:schemeClr val="bg1"/>
                </a:solidFill>
                <a:latin typeface="Arial" panose="020B0604020202020204" pitchFamily="34" charset="0"/>
                <a:ea typeface="+mn-ea"/>
                <a:cs typeface="Arial" panose="020B0604020202020204" pitchFamily="34" charset="0"/>
              </a:rPr>
              <a:t> </a:t>
            </a:r>
            <a:r>
              <a:rPr lang="es-ES_tradnl" dirty="0" err="1">
                <a:solidFill>
                  <a:schemeClr val="bg1"/>
                </a:solidFill>
                <a:latin typeface="Arial" panose="020B0604020202020204" pitchFamily="34" charset="0"/>
                <a:ea typeface="+mn-ea"/>
                <a:cs typeface="Arial" panose="020B0604020202020204" pitchFamily="34" charset="0"/>
              </a:rPr>
              <a:t>innarbeides</a:t>
            </a:r>
            <a:r>
              <a:rPr lang="es-ES_tradnl" dirty="0">
                <a:solidFill>
                  <a:schemeClr val="bg1"/>
                </a:solidFill>
                <a:latin typeface="Arial" panose="020B0604020202020204" pitchFamily="34" charset="0"/>
                <a:ea typeface="+mn-ea"/>
                <a:cs typeface="Arial" panose="020B0604020202020204" pitchFamily="34" charset="0"/>
              </a:rPr>
              <a:t> </a:t>
            </a:r>
            <a:r>
              <a:rPr lang="es-ES_tradnl" dirty="0" err="1">
                <a:solidFill>
                  <a:schemeClr val="bg1"/>
                </a:solidFill>
                <a:latin typeface="Arial" panose="020B0604020202020204" pitchFamily="34" charset="0"/>
                <a:ea typeface="+mn-ea"/>
                <a:cs typeface="Arial" panose="020B0604020202020204" pitchFamily="34" charset="0"/>
              </a:rPr>
              <a:t>og</a:t>
            </a:r>
            <a:r>
              <a:rPr lang="es-ES_tradnl" dirty="0">
                <a:solidFill>
                  <a:schemeClr val="bg1"/>
                </a:solidFill>
                <a:latin typeface="Arial" panose="020B0604020202020204" pitchFamily="34" charset="0"/>
                <a:ea typeface="+mn-ea"/>
                <a:cs typeface="Arial" panose="020B0604020202020204" pitchFamily="34" charset="0"/>
              </a:rPr>
              <a:t> </a:t>
            </a:r>
            <a:r>
              <a:rPr lang="es-ES_tradnl" dirty="0" err="1">
                <a:solidFill>
                  <a:schemeClr val="bg1"/>
                </a:solidFill>
                <a:latin typeface="Arial" panose="020B0604020202020204" pitchFamily="34" charset="0"/>
                <a:ea typeface="+mn-ea"/>
                <a:cs typeface="Arial" panose="020B0604020202020204" pitchFamily="34" charset="0"/>
              </a:rPr>
              <a:t>bli</a:t>
            </a:r>
            <a:r>
              <a:rPr lang="es-ES_tradnl" dirty="0">
                <a:solidFill>
                  <a:schemeClr val="bg1"/>
                </a:solidFill>
                <a:latin typeface="Arial" panose="020B0604020202020204" pitchFamily="34" charset="0"/>
                <a:ea typeface="+mn-ea"/>
                <a:cs typeface="Arial" panose="020B0604020202020204" pitchFamily="34" charset="0"/>
              </a:rPr>
              <a:t> en </a:t>
            </a:r>
            <a:r>
              <a:rPr lang="es-ES_tradnl" dirty="0" err="1">
                <a:solidFill>
                  <a:schemeClr val="bg1"/>
                </a:solidFill>
                <a:latin typeface="Arial" panose="020B0604020202020204" pitchFamily="34" charset="0"/>
                <a:ea typeface="+mn-ea"/>
                <a:cs typeface="Arial" panose="020B0604020202020204" pitchFamily="34" charset="0"/>
              </a:rPr>
              <a:t>varig</a:t>
            </a:r>
            <a:r>
              <a:rPr lang="es-ES_tradnl" dirty="0">
                <a:solidFill>
                  <a:schemeClr val="bg1"/>
                </a:solidFill>
                <a:latin typeface="Arial" panose="020B0604020202020204" pitchFamily="34" charset="0"/>
                <a:ea typeface="+mn-ea"/>
                <a:cs typeface="Arial" panose="020B0604020202020204" pitchFamily="34" charset="0"/>
              </a:rPr>
              <a:t> </a:t>
            </a:r>
            <a:r>
              <a:rPr lang="es-ES_tradnl" dirty="0" err="1">
                <a:solidFill>
                  <a:schemeClr val="bg1"/>
                </a:solidFill>
                <a:latin typeface="Arial" panose="020B0604020202020204" pitchFamily="34" charset="0"/>
                <a:ea typeface="+mn-ea"/>
                <a:cs typeface="Arial" panose="020B0604020202020204" pitchFamily="34" charset="0"/>
              </a:rPr>
              <a:t>ordning</a:t>
            </a:r>
            <a:r>
              <a:rPr lang="es-ES_tradnl" dirty="0">
                <a:solidFill>
                  <a:schemeClr val="bg1"/>
                </a:solidFill>
                <a:latin typeface="Arial" panose="020B0604020202020204" pitchFamily="34" charset="0"/>
                <a:ea typeface="+mn-ea"/>
                <a:cs typeface="Arial" panose="020B0604020202020204" pitchFamily="34" charset="0"/>
              </a:rPr>
              <a:t> </a:t>
            </a:r>
            <a:r>
              <a:rPr lang="es-ES_tradnl" dirty="0" err="1">
                <a:solidFill>
                  <a:schemeClr val="bg1"/>
                </a:solidFill>
                <a:latin typeface="Arial" panose="020B0604020202020204" pitchFamily="34" charset="0"/>
                <a:ea typeface="+mn-ea"/>
                <a:cs typeface="Arial" panose="020B0604020202020204" pitchFamily="34" charset="0"/>
              </a:rPr>
              <a:t>trenger</a:t>
            </a:r>
            <a:r>
              <a:rPr lang="es-ES_tradnl" dirty="0">
                <a:solidFill>
                  <a:schemeClr val="bg1"/>
                </a:solidFill>
                <a:latin typeface="Arial" panose="020B0604020202020204" pitchFamily="34" charset="0"/>
                <a:ea typeface="+mn-ea"/>
                <a:cs typeface="Arial" panose="020B0604020202020204" pitchFamily="34" charset="0"/>
              </a:rPr>
              <a:t> </a:t>
            </a:r>
            <a:r>
              <a:rPr lang="es-ES_tradnl" dirty="0" err="1">
                <a:solidFill>
                  <a:schemeClr val="bg1"/>
                </a:solidFill>
                <a:latin typeface="Arial" panose="020B0604020202020204" pitchFamily="34" charset="0"/>
                <a:ea typeface="+mn-ea"/>
                <a:cs typeface="Arial" panose="020B0604020202020204" pitchFamily="34" charset="0"/>
              </a:rPr>
              <a:t>alle</a:t>
            </a:r>
            <a:r>
              <a:rPr lang="es-ES_tradnl" dirty="0">
                <a:solidFill>
                  <a:schemeClr val="bg1"/>
                </a:solidFill>
                <a:latin typeface="Arial" panose="020B0604020202020204" pitchFamily="34" charset="0"/>
                <a:ea typeface="+mn-ea"/>
                <a:cs typeface="Arial" panose="020B0604020202020204" pitchFamily="34" charset="0"/>
              </a:rPr>
              <a:t> </a:t>
            </a:r>
            <a:r>
              <a:rPr lang="es-ES_tradnl" dirty="0" err="1">
                <a:solidFill>
                  <a:schemeClr val="bg1"/>
                </a:solidFill>
                <a:latin typeface="Arial" panose="020B0604020202020204" pitchFamily="34" charset="0"/>
                <a:ea typeface="+mn-ea"/>
                <a:cs typeface="Arial" panose="020B0604020202020204" pitchFamily="34" charset="0"/>
              </a:rPr>
              <a:t>som</a:t>
            </a:r>
            <a:r>
              <a:rPr lang="es-ES_tradnl" dirty="0">
                <a:solidFill>
                  <a:schemeClr val="bg1"/>
                </a:solidFill>
                <a:latin typeface="Arial" panose="020B0604020202020204" pitchFamily="34" charset="0"/>
                <a:ea typeface="+mn-ea"/>
                <a:cs typeface="Arial" panose="020B0604020202020204" pitchFamily="34" charset="0"/>
              </a:rPr>
              <a:t> </a:t>
            </a:r>
            <a:r>
              <a:rPr lang="es-ES_tradnl" dirty="0" err="1">
                <a:solidFill>
                  <a:schemeClr val="bg1"/>
                </a:solidFill>
                <a:latin typeface="Arial" panose="020B0604020202020204" pitchFamily="34" charset="0"/>
                <a:ea typeface="+mn-ea"/>
                <a:cs typeface="Arial" panose="020B0604020202020204" pitchFamily="34" charset="0"/>
              </a:rPr>
              <a:t>er</a:t>
            </a:r>
            <a:r>
              <a:rPr lang="es-ES_tradnl" dirty="0">
                <a:solidFill>
                  <a:schemeClr val="bg1"/>
                </a:solidFill>
                <a:latin typeface="Arial" panose="020B0604020202020204" pitchFamily="34" charset="0"/>
                <a:ea typeface="+mn-ea"/>
                <a:cs typeface="Arial" panose="020B0604020202020204" pitchFamily="34" charset="0"/>
              </a:rPr>
              <a:t> en del </a:t>
            </a:r>
            <a:r>
              <a:rPr lang="es-ES_tradnl" dirty="0" err="1">
                <a:solidFill>
                  <a:schemeClr val="bg1"/>
                </a:solidFill>
                <a:latin typeface="Arial" panose="020B0604020202020204" pitchFamily="34" charset="0"/>
                <a:ea typeface="+mn-ea"/>
                <a:cs typeface="Arial" panose="020B0604020202020204" pitchFamily="34" charset="0"/>
              </a:rPr>
              <a:t>av</a:t>
            </a:r>
            <a:r>
              <a:rPr lang="es-ES_tradnl" dirty="0">
                <a:solidFill>
                  <a:schemeClr val="bg1"/>
                </a:solidFill>
                <a:latin typeface="Arial" panose="020B0604020202020204" pitchFamily="34" charset="0"/>
                <a:ea typeface="+mn-ea"/>
                <a:cs typeface="Arial" panose="020B0604020202020204" pitchFamily="34" charset="0"/>
              </a:rPr>
              <a:t> den å </a:t>
            </a:r>
            <a:r>
              <a:rPr lang="es-ES_tradnl" dirty="0" err="1">
                <a:solidFill>
                  <a:schemeClr val="bg1"/>
                </a:solidFill>
                <a:latin typeface="Arial" panose="020B0604020202020204" pitchFamily="34" charset="0"/>
                <a:ea typeface="+mn-ea"/>
                <a:cs typeface="Arial" panose="020B0604020202020204" pitchFamily="34" charset="0"/>
              </a:rPr>
              <a:t>gjenta</a:t>
            </a:r>
            <a:r>
              <a:rPr lang="es-ES_tradnl" dirty="0">
                <a:solidFill>
                  <a:schemeClr val="bg1"/>
                </a:solidFill>
                <a:latin typeface="Arial" panose="020B0604020202020204" pitchFamily="34" charset="0"/>
                <a:ea typeface="+mn-ea"/>
                <a:cs typeface="Arial" panose="020B0604020202020204" pitchFamily="34" charset="0"/>
              </a:rPr>
              <a:t> </a:t>
            </a:r>
            <a:r>
              <a:rPr lang="es-ES_tradnl" dirty="0" err="1">
                <a:solidFill>
                  <a:schemeClr val="bg1"/>
                </a:solidFill>
                <a:latin typeface="Arial" panose="020B0604020202020204" pitchFamily="34" charset="0"/>
                <a:ea typeface="+mn-ea"/>
                <a:cs typeface="Arial" panose="020B0604020202020204" pitchFamily="34" charset="0"/>
              </a:rPr>
              <a:t>samme</a:t>
            </a:r>
            <a:r>
              <a:rPr lang="es-ES_tradnl" dirty="0">
                <a:solidFill>
                  <a:schemeClr val="bg1"/>
                </a:solidFill>
                <a:latin typeface="Arial" panose="020B0604020202020204" pitchFamily="34" charset="0"/>
                <a:ea typeface="+mn-ea"/>
                <a:cs typeface="Arial" panose="020B0604020202020204" pitchFamily="34" charset="0"/>
              </a:rPr>
              <a:t> </a:t>
            </a:r>
            <a:r>
              <a:rPr lang="es-ES_tradnl" dirty="0" err="1">
                <a:solidFill>
                  <a:schemeClr val="bg1"/>
                </a:solidFill>
                <a:latin typeface="Arial" panose="020B0604020202020204" pitchFamily="34" charset="0"/>
                <a:ea typeface="+mn-ea"/>
                <a:cs typeface="Arial" panose="020B0604020202020204" pitchFamily="34" charset="0"/>
              </a:rPr>
              <a:t>atferd</a:t>
            </a:r>
            <a:r>
              <a:rPr lang="es-ES_tradnl" dirty="0">
                <a:solidFill>
                  <a:schemeClr val="bg1"/>
                </a:solidFill>
                <a:latin typeface="Arial" panose="020B0604020202020204" pitchFamily="34" charset="0"/>
                <a:ea typeface="+mn-ea"/>
                <a:cs typeface="Arial" panose="020B0604020202020204" pitchFamily="34" charset="0"/>
              </a:rPr>
              <a:t> </a:t>
            </a:r>
            <a:r>
              <a:rPr lang="es-ES_tradnl" dirty="0" err="1">
                <a:solidFill>
                  <a:schemeClr val="bg1"/>
                </a:solidFill>
                <a:latin typeface="Arial" panose="020B0604020202020204" pitchFamily="34" charset="0"/>
                <a:ea typeface="+mn-ea"/>
                <a:cs typeface="Arial" panose="020B0604020202020204" pitchFamily="34" charset="0"/>
              </a:rPr>
              <a:t>eller</a:t>
            </a:r>
            <a:r>
              <a:rPr lang="es-ES_tradnl" dirty="0">
                <a:solidFill>
                  <a:schemeClr val="bg1"/>
                </a:solidFill>
                <a:latin typeface="Arial" panose="020B0604020202020204" pitchFamily="34" charset="0"/>
                <a:ea typeface="+mn-ea"/>
                <a:cs typeface="Arial" panose="020B0604020202020204" pitchFamily="34" charset="0"/>
              </a:rPr>
              <a:t> serie </a:t>
            </a:r>
            <a:r>
              <a:rPr lang="es-ES_tradnl" dirty="0" err="1">
                <a:solidFill>
                  <a:schemeClr val="bg1"/>
                </a:solidFill>
                <a:latin typeface="Arial" panose="020B0604020202020204" pitchFamily="34" charset="0"/>
                <a:ea typeface="+mn-ea"/>
                <a:cs typeface="Arial" panose="020B0604020202020204" pitchFamily="34" charset="0"/>
              </a:rPr>
              <a:t>av</a:t>
            </a:r>
            <a:r>
              <a:rPr lang="es-ES_tradnl" dirty="0">
                <a:solidFill>
                  <a:schemeClr val="bg1"/>
                </a:solidFill>
                <a:latin typeface="Arial" panose="020B0604020202020204" pitchFamily="34" charset="0"/>
                <a:ea typeface="+mn-ea"/>
                <a:cs typeface="Arial" panose="020B0604020202020204" pitchFamily="34" charset="0"/>
              </a:rPr>
              <a:t> </a:t>
            </a:r>
            <a:r>
              <a:rPr lang="es-ES_tradnl" dirty="0" err="1">
                <a:solidFill>
                  <a:schemeClr val="bg1"/>
                </a:solidFill>
                <a:latin typeface="Arial" panose="020B0604020202020204" pitchFamily="34" charset="0"/>
                <a:ea typeface="+mn-ea"/>
                <a:cs typeface="Arial" panose="020B0604020202020204" pitchFamily="34" charset="0"/>
              </a:rPr>
              <a:t>handinger</a:t>
            </a:r>
            <a:r>
              <a:rPr lang="es-ES_tradnl" dirty="0">
                <a:solidFill>
                  <a:schemeClr val="bg1"/>
                </a:solidFill>
                <a:latin typeface="Arial" panose="020B0604020202020204" pitchFamily="34" charset="0"/>
                <a:ea typeface="+mn-ea"/>
                <a:cs typeface="Arial" panose="020B0604020202020204" pitchFamily="34" charset="0"/>
              </a:rPr>
              <a:t>  </a:t>
            </a:r>
            <a:r>
              <a:rPr lang="es-ES_tradnl" dirty="0" err="1">
                <a:solidFill>
                  <a:schemeClr val="bg1"/>
                </a:solidFill>
                <a:latin typeface="Arial" panose="020B0604020202020204" pitchFamily="34" charset="0"/>
                <a:ea typeface="+mn-ea"/>
                <a:cs typeface="Arial" panose="020B0604020202020204" pitchFamily="34" charset="0"/>
              </a:rPr>
              <a:t>over</a:t>
            </a:r>
            <a:r>
              <a:rPr lang="es-ES_tradnl" dirty="0">
                <a:solidFill>
                  <a:schemeClr val="bg1"/>
                </a:solidFill>
                <a:latin typeface="Arial" panose="020B0604020202020204" pitchFamily="34" charset="0"/>
                <a:ea typeface="+mn-ea"/>
                <a:cs typeface="Arial" panose="020B0604020202020204" pitchFamily="34" charset="0"/>
              </a:rPr>
              <a:t> </a:t>
            </a:r>
            <a:r>
              <a:rPr lang="es-ES_tradnl" dirty="0" err="1">
                <a:solidFill>
                  <a:schemeClr val="bg1"/>
                </a:solidFill>
                <a:latin typeface="Arial" panose="020B0604020202020204" pitchFamily="34" charset="0"/>
                <a:ea typeface="+mn-ea"/>
                <a:cs typeface="Arial" panose="020B0604020202020204" pitchFamily="34" charset="0"/>
              </a:rPr>
              <a:t>tid</a:t>
            </a:r>
            <a:r>
              <a:rPr lang="es-ES_tradnl" dirty="0">
                <a:solidFill>
                  <a:schemeClr val="bg1"/>
                </a:solidFill>
                <a:latin typeface="Arial" panose="020B0604020202020204" pitchFamily="34" charset="0"/>
                <a:ea typeface="+mn-ea"/>
                <a:cs typeface="Arial" panose="020B0604020202020204" pitchFamily="34" charset="0"/>
              </a:rPr>
              <a:t>. </a:t>
            </a:r>
          </a:p>
          <a:p>
            <a:pPr defTabSz="514325">
              <a:defRPr/>
            </a:pPr>
            <a:endParaRPr lang="es-ES_tradnl" dirty="0">
              <a:solidFill>
                <a:schemeClr val="bg1"/>
              </a:solidFill>
              <a:latin typeface="Arial" panose="020B0604020202020204" pitchFamily="34" charset="0"/>
              <a:ea typeface="+mn-ea"/>
              <a:cs typeface="Arial" panose="020B0604020202020204" pitchFamily="34" charset="0"/>
            </a:endParaRPr>
          </a:p>
          <a:p>
            <a:pPr defTabSz="514325">
              <a:defRPr/>
            </a:pPr>
            <a:r>
              <a:rPr lang="nb-NO" dirty="0">
                <a:solidFill>
                  <a:schemeClr val="bg1"/>
                </a:solidFill>
              </a:rPr>
              <a:t>Ved slutten av perioden skal dere kunne si at målet er blitt innarbeidet i hverdagen. Det er blitt en integrert del av hvordan dere gjør ting på arbeidsplassen deres</a:t>
            </a:r>
            <a:endParaRPr lang="es-ES_tradnl" dirty="0">
              <a:solidFill>
                <a:schemeClr val="bg1"/>
              </a:solidFill>
              <a:latin typeface="Arial" panose="020B0604020202020204" pitchFamily="34" charset="0"/>
              <a:ea typeface="+mn-ea"/>
              <a:cs typeface="Arial" panose="020B0604020202020204" pitchFamily="34" charset="0"/>
            </a:endParaRPr>
          </a:p>
        </p:txBody>
      </p:sp>
      <p:sp>
        <p:nvSpPr>
          <p:cNvPr id="22" name="Title 2">
            <a:extLst>
              <a:ext uri="{FF2B5EF4-FFF2-40B4-BE49-F238E27FC236}">
                <a16:creationId xmlns:a16="http://schemas.microsoft.com/office/drawing/2014/main" id="{D9279BB6-7B18-4D4A-AF84-4DBD99DDD261}"/>
              </a:ext>
            </a:extLst>
          </p:cNvPr>
          <p:cNvSpPr txBox="1">
            <a:spLocks/>
          </p:cNvSpPr>
          <p:nvPr/>
        </p:nvSpPr>
        <p:spPr>
          <a:xfrm>
            <a:off x="976875" y="293432"/>
            <a:ext cx="5915025" cy="449180"/>
          </a:xfrm>
          <a:prstGeom prst="rect">
            <a:avLst/>
          </a:prstGeom>
        </p:spPr>
        <p:txBody>
          <a:bodyPr/>
          <a:lstStyle>
            <a:lvl1pPr algn="l" defTabSz="685783" rtl="0" eaLnBrk="1" latinLnBrk="0" hangingPunct="1">
              <a:lnSpc>
                <a:spcPct val="90000"/>
              </a:lnSpc>
              <a:spcBef>
                <a:spcPct val="0"/>
              </a:spcBef>
              <a:buNone/>
              <a:defRPr sz="3300" b="1" i="0" kern="1200">
                <a:solidFill>
                  <a:srgbClr val="D5FC79"/>
                </a:solidFill>
                <a:latin typeface="Helvetica Neue" panose="02000503000000020004" pitchFamily="2" charset="0"/>
                <a:ea typeface="Helvetica Neue" panose="02000503000000020004" pitchFamily="2" charset="0"/>
                <a:cs typeface="Helvetica Neue" panose="02000503000000020004" pitchFamily="2" charset="0"/>
              </a:defRPr>
            </a:lvl1pPr>
          </a:lstStyle>
          <a:p>
            <a:pPr defTabSz="514337">
              <a:buClrTx/>
              <a:defRPr/>
            </a:pPr>
            <a:r>
              <a:rPr lang="nb-NO" sz="2475" dirty="0">
                <a:solidFill>
                  <a:prstClr val="white"/>
                </a:solidFill>
              </a:rPr>
              <a:t>Tidsramme </a:t>
            </a:r>
          </a:p>
        </p:txBody>
      </p:sp>
    </p:spTree>
    <p:custDataLst>
      <p:tags r:id="rId1"/>
    </p:custDataLst>
    <p:extLst>
      <p:ext uri="{BB962C8B-B14F-4D97-AF65-F5344CB8AC3E}">
        <p14:creationId xmlns:p14="http://schemas.microsoft.com/office/powerpoint/2010/main" val="9124324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100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100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795D4B95-0208-4643-BA2F-A795D82A4B78}"/>
              </a:ext>
            </a:extLst>
          </p:cNvPr>
          <p:cNvSpPr txBox="1">
            <a:spLocks/>
          </p:cNvSpPr>
          <p:nvPr/>
        </p:nvSpPr>
        <p:spPr>
          <a:xfrm>
            <a:off x="976875" y="293432"/>
            <a:ext cx="5915025" cy="449180"/>
          </a:xfrm>
          <a:prstGeom prst="rect">
            <a:avLst/>
          </a:prstGeom>
        </p:spPr>
        <p:txBody>
          <a:bodyPr/>
          <a:lstStyle>
            <a:lvl1pPr algn="l" defTabSz="685783" rtl="0" eaLnBrk="1" latinLnBrk="0" hangingPunct="1">
              <a:lnSpc>
                <a:spcPct val="90000"/>
              </a:lnSpc>
              <a:spcBef>
                <a:spcPct val="0"/>
              </a:spcBef>
              <a:buNone/>
              <a:defRPr sz="3300" b="1" i="0" kern="1200">
                <a:solidFill>
                  <a:srgbClr val="D5FC79"/>
                </a:solidFill>
                <a:latin typeface="Helvetica Neue" panose="02000503000000020004" pitchFamily="2" charset="0"/>
                <a:ea typeface="Helvetica Neue" panose="02000503000000020004" pitchFamily="2" charset="0"/>
                <a:cs typeface="Helvetica Neue" panose="02000503000000020004" pitchFamily="2" charset="0"/>
              </a:defRPr>
            </a:lvl1pPr>
          </a:lstStyle>
          <a:p>
            <a:pPr defTabSz="514337">
              <a:buClrTx/>
              <a:defRPr/>
            </a:pPr>
            <a:r>
              <a:rPr lang="nb-NO" sz="2475" dirty="0">
                <a:solidFill>
                  <a:prstClr val="white"/>
                </a:solidFill>
              </a:rPr>
              <a:t>Oppgave: Tidsramme</a:t>
            </a:r>
          </a:p>
        </p:txBody>
      </p:sp>
      <p:sp>
        <p:nvSpPr>
          <p:cNvPr id="2" name="Rectangle: Rounded Corners 1">
            <a:extLst>
              <a:ext uri="{FF2B5EF4-FFF2-40B4-BE49-F238E27FC236}">
                <a16:creationId xmlns:a16="http://schemas.microsoft.com/office/drawing/2014/main" id="{162E7DFD-1658-4297-B1D1-FC94E8DB9409}"/>
              </a:ext>
            </a:extLst>
          </p:cNvPr>
          <p:cNvSpPr/>
          <p:nvPr/>
        </p:nvSpPr>
        <p:spPr>
          <a:xfrm>
            <a:off x="4634877" y="1429480"/>
            <a:ext cx="3579011" cy="2583335"/>
          </a:xfrm>
          <a:prstGeom prst="roundRect">
            <a:avLst/>
          </a:prstGeom>
          <a:solidFill>
            <a:srgbClr val="EBFFFF"/>
          </a:solidFill>
          <a:ln>
            <a:solidFill>
              <a:srgbClr val="EB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solidFill>
                  <a:schemeClr val="tx1"/>
                </a:solidFill>
              </a:rPr>
              <a:t>............................................................................................................................................................................................................................................................</a:t>
            </a:r>
          </a:p>
        </p:txBody>
      </p:sp>
      <p:sp>
        <p:nvSpPr>
          <p:cNvPr id="10" name="Rectangle: Rounded Corners 9">
            <a:extLst>
              <a:ext uri="{FF2B5EF4-FFF2-40B4-BE49-F238E27FC236}">
                <a16:creationId xmlns:a16="http://schemas.microsoft.com/office/drawing/2014/main" id="{BCE5D82B-6D19-4DF1-92BA-376C06455526}"/>
              </a:ext>
            </a:extLst>
          </p:cNvPr>
          <p:cNvSpPr/>
          <p:nvPr/>
        </p:nvSpPr>
        <p:spPr>
          <a:xfrm>
            <a:off x="852203" y="1367469"/>
            <a:ext cx="3579011" cy="2583335"/>
          </a:xfrm>
          <a:prstGeom prst="roundRect">
            <a:avLst/>
          </a:prstGeom>
          <a:solidFill>
            <a:srgbClr val="EBFFFF"/>
          </a:solidFill>
          <a:ln>
            <a:solidFill>
              <a:srgbClr val="EB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1600" dirty="0">
                <a:solidFill>
                  <a:schemeClr val="tx1"/>
                </a:solidFill>
                <a:latin typeface="Open Sans" panose="020B0604020202020204" charset="0"/>
                <a:ea typeface="+mn-ea"/>
                <a:cs typeface="Open Sans" panose="020B0604020202020204" charset="0"/>
              </a:rPr>
              <a:t>Det tar tid å innarbeide nye måter å gjøre ting på. Hva er tidsrammen vi vil sette for å oppnå målet?</a:t>
            </a:r>
          </a:p>
          <a:p>
            <a:r>
              <a:rPr lang="nb-NO" sz="1600" dirty="0">
                <a:solidFill>
                  <a:schemeClr val="tx1"/>
                </a:solidFill>
                <a:latin typeface="Open Sans" panose="020B0604020202020204" charset="0"/>
                <a:ea typeface="+mn-ea"/>
                <a:cs typeface="Open Sans" panose="020B0604020202020204" charset="0"/>
              </a:rPr>
              <a:t>En, to, tre eller kanskje seks måneder?</a:t>
            </a:r>
          </a:p>
        </p:txBody>
      </p:sp>
    </p:spTree>
    <p:custDataLst>
      <p:tags r:id="rId1"/>
    </p:custDataLst>
    <p:extLst>
      <p:ext uri="{BB962C8B-B14F-4D97-AF65-F5344CB8AC3E}">
        <p14:creationId xmlns:p14="http://schemas.microsoft.com/office/powerpoint/2010/main" val="35437159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EC4ED8A-5FE4-4E7D-9B4B-509737E4A4CE}"/>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Lst>
          </a:blip>
          <a:srcRect/>
          <a:stretch/>
        </p:blipFill>
        <p:spPr>
          <a:xfrm>
            <a:off x="4654799" y="1563037"/>
            <a:ext cx="3595125" cy="2603519"/>
          </a:xfrm>
          <a:prstGeom prst="roundRect">
            <a:avLst/>
          </a:prstGeom>
        </p:spPr>
      </p:pic>
      <p:sp>
        <p:nvSpPr>
          <p:cNvPr id="4" name="TekstSylinder 8">
            <a:extLst>
              <a:ext uri="{FF2B5EF4-FFF2-40B4-BE49-F238E27FC236}">
                <a16:creationId xmlns:a16="http://schemas.microsoft.com/office/drawing/2014/main" id="{F7F5564A-1274-4AD6-9EFB-48F4A1D4CCEC}"/>
              </a:ext>
            </a:extLst>
          </p:cNvPr>
          <p:cNvSpPr txBox="1"/>
          <p:nvPr/>
        </p:nvSpPr>
        <p:spPr>
          <a:xfrm>
            <a:off x="1037824" y="963682"/>
            <a:ext cx="2960297" cy="3501625"/>
          </a:xfrm>
          <a:prstGeom prst="rect">
            <a:avLst/>
          </a:prstGeom>
          <a:noFill/>
        </p:spPr>
        <p:txBody>
          <a:bodyPr wrap="square" lIns="0" tIns="27000" rIns="0" bIns="27000" rtlCol="0" anchor="t">
            <a:spAutoFit/>
          </a:bodyPr>
          <a:lstStyle/>
          <a:p>
            <a:pPr defTabSz="514325">
              <a:defRPr/>
            </a:pPr>
            <a:br>
              <a:rPr lang="es-ES_tradnl" dirty="0">
                <a:latin typeface="Arial" panose="020B0604020202020204" pitchFamily="34" charset="0"/>
                <a:cs typeface="Arial" panose="020B0604020202020204" pitchFamily="34" charset="0"/>
              </a:rPr>
            </a:br>
            <a:r>
              <a:rPr lang="nb-NO" dirty="0">
                <a:solidFill>
                  <a:schemeClr val="bg1"/>
                </a:solidFill>
              </a:rPr>
              <a:t>Se for dere det aller beste resultatet av den nye oppgavedelingen deres. Hvordan vil den nye hverdagen komme til syne i kollegaers handlinger og ord? </a:t>
            </a:r>
            <a:endParaRPr lang="nb-NO" dirty="0">
              <a:solidFill>
                <a:schemeClr val="bg1"/>
              </a:solidFill>
              <a:latin typeface="Arial" panose="020B0604020202020204" pitchFamily="34" charset="0"/>
              <a:cs typeface="Arial" panose="020B0604020202020204" pitchFamily="34" charset="0"/>
            </a:endParaRPr>
          </a:p>
          <a:p>
            <a:pPr defTabSz="514325">
              <a:defRPr/>
            </a:pPr>
            <a:endParaRPr lang="nb-NO" dirty="0">
              <a:solidFill>
                <a:schemeClr val="bg1"/>
              </a:solidFill>
              <a:latin typeface="Arial" panose="020B0604020202020204" pitchFamily="34" charset="0"/>
              <a:cs typeface="Arial" panose="020B0604020202020204" pitchFamily="34" charset="0"/>
            </a:endParaRPr>
          </a:p>
          <a:p>
            <a:pPr defTabSz="514325">
              <a:defRPr/>
            </a:pPr>
            <a:r>
              <a:rPr lang="nb-NO" dirty="0">
                <a:solidFill>
                  <a:schemeClr val="bg1"/>
                </a:solidFill>
              </a:rPr>
              <a:t>Vær så konkret som mulig og beskriv hvordan dere vil oppleve det nye framtidsbildet. Vær så konkret som mulig. Gi eksempler på hva ledere og  medarbeidere gjør eller sier annerledes der framme. Er de mer opplagte, mer interesserte? Samarbeider de bedre?</a:t>
            </a:r>
          </a:p>
          <a:p>
            <a:pPr defTabSz="514325">
              <a:defRPr/>
            </a:pPr>
            <a:endParaRPr lang="nb-NO" dirty="0">
              <a:solidFill>
                <a:schemeClr val="bg1"/>
              </a:solidFill>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85EEE45C-BBF2-4B8D-AE03-B862ADBFF01D}"/>
              </a:ext>
            </a:extLst>
          </p:cNvPr>
          <p:cNvGrpSpPr/>
          <p:nvPr/>
        </p:nvGrpSpPr>
        <p:grpSpPr>
          <a:xfrm>
            <a:off x="6723861" y="467625"/>
            <a:ext cx="1065262" cy="712423"/>
            <a:chOff x="7042049" y="184822"/>
            <a:chExt cx="1165466" cy="901861"/>
          </a:xfrm>
          <a:solidFill>
            <a:srgbClr val="EBFFFF"/>
          </a:solidFill>
        </p:grpSpPr>
        <p:sp>
          <p:nvSpPr>
            <p:cNvPr id="9" name="Speech Bubble: Rectangle with Corners Rounded 8">
              <a:extLst>
                <a:ext uri="{FF2B5EF4-FFF2-40B4-BE49-F238E27FC236}">
                  <a16:creationId xmlns:a16="http://schemas.microsoft.com/office/drawing/2014/main" id="{F7FC2FC5-0205-42B5-ADD4-4B75189CC159}"/>
                </a:ext>
              </a:extLst>
            </p:cNvPr>
            <p:cNvSpPr/>
            <p:nvPr/>
          </p:nvSpPr>
          <p:spPr>
            <a:xfrm>
              <a:off x="7042050" y="184822"/>
              <a:ext cx="1165465" cy="790782"/>
            </a:xfrm>
            <a:custGeom>
              <a:avLst/>
              <a:gdLst>
                <a:gd name="connsiteX0" fmla="*/ 0 w 1165465"/>
                <a:gd name="connsiteY0" fmla="*/ 131800 h 790782"/>
                <a:gd name="connsiteX1" fmla="*/ 131800 w 1165465"/>
                <a:gd name="connsiteY1" fmla="*/ 0 h 790782"/>
                <a:gd name="connsiteX2" fmla="*/ 194244 w 1165465"/>
                <a:gd name="connsiteY2" fmla="*/ 0 h 790782"/>
                <a:gd name="connsiteX3" fmla="*/ 194244 w 1165465"/>
                <a:gd name="connsiteY3" fmla="*/ 0 h 790782"/>
                <a:gd name="connsiteX4" fmla="*/ 485610 w 1165465"/>
                <a:gd name="connsiteY4" fmla="*/ 0 h 790782"/>
                <a:gd name="connsiteX5" fmla="*/ 1033665 w 1165465"/>
                <a:gd name="connsiteY5" fmla="*/ 0 h 790782"/>
                <a:gd name="connsiteX6" fmla="*/ 1165465 w 1165465"/>
                <a:gd name="connsiteY6" fmla="*/ 131800 h 790782"/>
                <a:gd name="connsiteX7" fmla="*/ 1165465 w 1165465"/>
                <a:gd name="connsiteY7" fmla="*/ 461290 h 790782"/>
                <a:gd name="connsiteX8" fmla="*/ 1165465 w 1165465"/>
                <a:gd name="connsiteY8" fmla="*/ 461290 h 790782"/>
                <a:gd name="connsiteX9" fmla="*/ 1165465 w 1165465"/>
                <a:gd name="connsiteY9" fmla="*/ 658985 h 790782"/>
                <a:gd name="connsiteX10" fmla="*/ 1165465 w 1165465"/>
                <a:gd name="connsiteY10" fmla="*/ 658982 h 790782"/>
                <a:gd name="connsiteX11" fmla="*/ 1033665 w 1165465"/>
                <a:gd name="connsiteY11" fmla="*/ 790782 h 790782"/>
                <a:gd name="connsiteX12" fmla="*/ 485610 w 1165465"/>
                <a:gd name="connsiteY12" fmla="*/ 790782 h 790782"/>
                <a:gd name="connsiteX13" fmla="*/ 236021 w 1165465"/>
                <a:gd name="connsiteY13" fmla="*/ 1114103 h 790782"/>
                <a:gd name="connsiteX14" fmla="*/ -45430 w 1165465"/>
                <a:gd name="connsiteY14" fmla="*/ 1478699 h 790782"/>
                <a:gd name="connsiteX15" fmla="*/ 72010 w 1165465"/>
                <a:gd name="connsiteY15" fmla="*/ 1141620 h 790782"/>
                <a:gd name="connsiteX16" fmla="*/ 194244 w 1165465"/>
                <a:gd name="connsiteY16" fmla="*/ 790782 h 790782"/>
                <a:gd name="connsiteX17" fmla="*/ 131800 w 1165465"/>
                <a:gd name="connsiteY17" fmla="*/ 790782 h 790782"/>
                <a:gd name="connsiteX18" fmla="*/ 0 w 1165465"/>
                <a:gd name="connsiteY18" fmla="*/ 658982 h 790782"/>
                <a:gd name="connsiteX19" fmla="*/ 0 w 1165465"/>
                <a:gd name="connsiteY19" fmla="*/ 658985 h 790782"/>
                <a:gd name="connsiteX20" fmla="*/ 0 w 1165465"/>
                <a:gd name="connsiteY20" fmla="*/ 461290 h 790782"/>
                <a:gd name="connsiteX21" fmla="*/ 0 w 1165465"/>
                <a:gd name="connsiteY21" fmla="*/ 461290 h 790782"/>
                <a:gd name="connsiteX22" fmla="*/ 0 w 1165465"/>
                <a:gd name="connsiteY22" fmla="*/ 131800 h 790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65465" h="790782" fill="none" extrusionOk="0">
                  <a:moveTo>
                    <a:pt x="0" y="131800"/>
                  </a:moveTo>
                  <a:cubicBezTo>
                    <a:pt x="6247" y="57053"/>
                    <a:pt x="54778" y="3643"/>
                    <a:pt x="131800" y="0"/>
                  </a:cubicBezTo>
                  <a:cubicBezTo>
                    <a:pt x="149541" y="-6190"/>
                    <a:pt x="164723" y="6534"/>
                    <a:pt x="194244" y="0"/>
                  </a:cubicBezTo>
                  <a:lnTo>
                    <a:pt x="194244" y="0"/>
                  </a:lnTo>
                  <a:cubicBezTo>
                    <a:pt x="273947" y="-27195"/>
                    <a:pt x="374974" y="1560"/>
                    <a:pt x="485610" y="0"/>
                  </a:cubicBezTo>
                  <a:cubicBezTo>
                    <a:pt x="600012" y="-15561"/>
                    <a:pt x="894552" y="55351"/>
                    <a:pt x="1033665" y="0"/>
                  </a:cubicBezTo>
                  <a:cubicBezTo>
                    <a:pt x="1100321" y="9852"/>
                    <a:pt x="1175408" y="42404"/>
                    <a:pt x="1165465" y="131800"/>
                  </a:cubicBezTo>
                  <a:cubicBezTo>
                    <a:pt x="1173410" y="283235"/>
                    <a:pt x="1165035" y="392758"/>
                    <a:pt x="1165465" y="461290"/>
                  </a:cubicBezTo>
                  <a:lnTo>
                    <a:pt x="1165465" y="461290"/>
                  </a:lnTo>
                  <a:cubicBezTo>
                    <a:pt x="1188308" y="509613"/>
                    <a:pt x="1147007" y="615999"/>
                    <a:pt x="1165465" y="658985"/>
                  </a:cubicBezTo>
                  <a:lnTo>
                    <a:pt x="1165465" y="658982"/>
                  </a:lnTo>
                  <a:cubicBezTo>
                    <a:pt x="1153062" y="727945"/>
                    <a:pt x="1116442" y="795279"/>
                    <a:pt x="1033665" y="790782"/>
                  </a:cubicBezTo>
                  <a:cubicBezTo>
                    <a:pt x="869392" y="847973"/>
                    <a:pt x="630854" y="734484"/>
                    <a:pt x="485610" y="790782"/>
                  </a:cubicBezTo>
                  <a:cubicBezTo>
                    <a:pt x="422338" y="936730"/>
                    <a:pt x="312855" y="984063"/>
                    <a:pt x="236021" y="1114103"/>
                  </a:cubicBezTo>
                  <a:cubicBezTo>
                    <a:pt x="159187" y="1244143"/>
                    <a:pt x="74356" y="1306375"/>
                    <a:pt x="-45430" y="1478699"/>
                  </a:cubicBezTo>
                  <a:cubicBezTo>
                    <a:pt x="-29680" y="1403510"/>
                    <a:pt x="61768" y="1241432"/>
                    <a:pt x="72010" y="1141620"/>
                  </a:cubicBezTo>
                  <a:cubicBezTo>
                    <a:pt x="82252" y="1041808"/>
                    <a:pt x="200967" y="880589"/>
                    <a:pt x="194244" y="790782"/>
                  </a:cubicBezTo>
                  <a:cubicBezTo>
                    <a:pt x="177133" y="791852"/>
                    <a:pt x="151263" y="786730"/>
                    <a:pt x="131800" y="790782"/>
                  </a:cubicBezTo>
                  <a:cubicBezTo>
                    <a:pt x="63913" y="802465"/>
                    <a:pt x="-2106" y="716296"/>
                    <a:pt x="0" y="658982"/>
                  </a:cubicBezTo>
                  <a:lnTo>
                    <a:pt x="0" y="658985"/>
                  </a:lnTo>
                  <a:cubicBezTo>
                    <a:pt x="-8057" y="593553"/>
                    <a:pt x="4861" y="537543"/>
                    <a:pt x="0" y="461290"/>
                  </a:cubicBezTo>
                  <a:lnTo>
                    <a:pt x="0" y="461290"/>
                  </a:lnTo>
                  <a:cubicBezTo>
                    <a:pt x="-8103" y="327768"/>
                    <a:pt x="7661" y="290116"/>
                    <a:pt x="0" y="131800"/>
                  </a:cubicBezTo>
                  <a:close/>
                </a:path>
                <a:path w="1165465" h="790782" stroke="0" extrusionOk="0">
                  <a:moveTo>
                    <a:pt x="0" y="131800"/>
                  </a:moveTo>
                  <a:cubicBezTo>
                    <a:pt x="143" y="64064"/>
                    <a:pt x="68119" y="-19251"/>
                    <a:pt x="131800" y="0"/>
                  </a:cubicBezTo>
                  <a:cubicBezTo>
                    <a:pt x="144754" y="-79"/>
                    <a:pt x="177498" y="6803"/>
                    <a:pt x="194244" y="0"/>
                  </a:cubicBezTo>
                  <a:lnTo>
                    <a:pt x="194244" y="0"/>
                  </a:lnTo>
                  <a:cubicBezTo>
                    <a:pt x="327308" y="-33226"/>
                    <a:pt x="364320" y="3798"/>
                    <a:pt x="485610" y="0"/>
                  </a:cubicBezTo>
                  <a:cubicBezTo>
                    <a:pt x="608523" y="-14241"/>
                    <a:pt x="821171" y="29543"/>
                    <a:pt x="1033665" y="0"/>
                  </a:cubicBezTo>
                  <a:cubicBezTo>
                    <a:pt x="1100339" y="-7475"/>
                    <a:pt x="1169302" y="68813"/>
                    <a:pt x="1165465" y="131800"/>
                  </a:cubicBezTo>
                  <a:cubicBezTo>
                    <a:pt x="1197186" y="253073"/>
                    <a:pt x="1147183" y="355197"/>
                    <a:pt x="1165465" y="461290"/>
                  </a:cubicBezTo>
                  <a:lnTo>
                    <a:pt x="1165465" y="461290"/>
                  </a:lnTo>
                  <a:cubicBezTo>
                    <a:pt x="1177945" y="544423"/>
                    <a:pt x="1149242" y="608321"/>
                    <a:pt x="1165465" y="658985"/>
                  </a:cubicBezTo>
                  <a:lnTo>
                    <a:pt x="1165465" y="658982"/>
                  </a:lnTo>
                  <a:cubicBezTo>
                    <a:pt x="1163757" y="746085"/>
                    <a:pt x="1116822" y="795931"/>
                    <a:pt x="1033665" y="790782"/>
                  </a:cubicBezTo>
                  <a:cubicBezTo>
                    <a:pt x="881019" y="832671"/>
                    <a:pt x="741402" y="753533"/>
                    <a:pt x="485610" y="790782"/>
                  </a:cubicBezTo>
                  <a:cubicBezTo>
                    <a:pt x="429289" y="919332"/>
                    <a:pt x="297177" y="1024612"/>
                    <a:pt x="214780" y="1141620"/>
                  </a:cubicBezTo>
                  <a:cubicBezTo>
                    <a:pt x="132382" y="1258628"/>
                    <a:pt x="28514" y="1378224"/>
                    <a:pt x="-45430" y="1478699"/>
                  </a:cubicBezTo>
                  <a:cubicBezTo>
                    <a:pt x="-24121" y="1299982"/>
                    <a:pt x="47011" y="1306312"/>
                    <a:pt x="76804" y="1127861"/>
                  </a:cubicBezTo>
                  <a:cubicBezTo>
                    <a:pt x="106596" y="949410"/>
                    <a:pt x="165689" y="876025"/>
                    <a:pt x="194244" y="790782"/>
                  </a:cubicBezTo>
                  <a:cubicBezTo>
                    <a:pt x="163323" y="795552"/>
                    <a:pt x="150320" y="787869"/>
                    <a:pt x="131800" y="790782"/>
                  </a:cubicBezTo>
                  <a:cubicBezTo>
                    <a:pt x="39382" y="783665"/>
                    <a:pt x="-4600" y="740877"/>
                    <a:pt x="0" y="658982"/>
                  </a:cubicBezTo>
                  <a:lnTo>
                    <a:pt x="0" y="658985"/>
                  </a:lnTo>
                  <a:cubicBezTo>
                    <a:pt x="-14275" y="599898"/>
                    <a:pt x="21386" y="513394"/>
                    <a:pt x="0" y="461290"/>
                  </a:cubicBezTo>
                  <a:lnTo>
                    <a:pt x="0" y="461290"/>
                  </a:lnTo>
                  <a:cubicBezTo>
                    <a:pt x="-12866" y="319800"/>
                    <a:pt x="19954" y="266950"/>
                    <a:pt x="0" y="131800"/>
                  </a:cubicBezTo>
                  <a:close/>
                </a:path>
              </a:pathLst>
            </a:custGeom>
            <a:grpFill/>
            <a:ln>
              <a:solidFill>
                <a:srgbClr val="00AFAA"/>
              </a:solidFill>
              <a:extLst>
                <a:ext uri="{C807C97D-BFC1-408E-A445-0C87EB9F89A2}">
                  <ask:lineSketchStyleProps xmlns:ask="http://schemas.microsoft.com/office/drawing/2018/sketchyshapes" sd="2745214305">
                    <a:prstGeom prst="wedgeRoundRectCallout">
                      <a:avLst>
                        <a:gd name="adj1" fmla="val -53898"/>
                        <a:gd name="adj2" fmla="val 136992"/>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4">
                <a:defRPr/>
              </a:pPr>
              <a:endParaRPr lang="nb-NO" sz="788">
                <a:solidFill>
                  <a:srgbClr val="FFFFFF"/>
                </a:solidFill>
                <a:latin typeface="Arial"/>
              </a:endParaRPr>
            </a:p>
          </p:txBody>
        </p:sp>
        <p:sp>
          <p:nvSpPr>
            <p:cNvPr id="10" name="TekstSylinder 13">
              <a:extLst>
                <a:ext uri="{FF2B5EF4-FFF2-40B4-BE49-F238E27FC236}">
                  <a16:creationId xmlns:a16="http://schemas.microsoft.com/office/drawing/2014/main" id="{B3505C1B-C246-4869-A606-4CD7D363E19B}"/>
                </a:ext>
              </a:extLst>
            </p:cNvPr>
            <p:cNvSpPr txBox="1"/>
            <p:nvPr/>
          </p:nvSpPr>
          <p:spPr>
            <a:xfrm>
              <a:off x="7042049" y="316347"/>
              <a:ext cx="1119575" cy="770336"/>
            </a:xfrm>
            <a:prstGeom prst="rect">
              <a:avLst/>
            </a:prstGeom>
            <a:noFill/>
            <a:ln>
              <a:noFill/>
            </a:ln>
          </p:spPr>
          <p:txBody>
            <a:bodyPr wrap="square" lIns="0" tIns="27000" rIns="0" bIns="27000" rtlCol="0">
              <a:spAutoFit/>
            </a:bodyPr>
            <a:lstStyle/>
            <a:p>
              <a:pPr algn="ctr" defTabSz="514325">
                <a:defRPr/>
              </a:pPr>
              <a:r>
                <a:rPr lang="nb-NO" sz="1200" b="1">
                  <a:solidFill>
                    <a:srgbClr val="045961"/>
                  </a:solidFill>
                  <a:latin typeface="Bradley Hand ITC" panose="03070402050302030203" pitchFamily="66" charset="0"/>
                  <a:ea typeface="+mn-ea"/>
                </a:rPr>
                <a:t>Nå rekker vi alle oppgavene</a:t>
              </a:r>
            </a:p>
            <a:p>
              <a:pPr defTabSz="514325">
                <a:defRPr/>
              </a:pPr>
              <a:endParaRPr lang="nb-NO" sz="1200">
                <a:solidFill>
                  <a:srgbClr val="045961"/>
                </a:solidFill>
                <a:latin typeface="Calibri" panose="020F0502020204030204"/>
                <a:ea typeface="+mn-ea"/>
              </a:endParaRPr>
            </a:p>
          </p:txBody>
        </p:sp>
      </p:grpSp>
      <p:grpSp>
        <p:nvGrpSpPr>
          <p:cNvPr id="8" name="Group 7">
            <a:extLst>
              <a:ext uri="{FF2B5EF4-FFF2-40B4-BE49-F238E27FC236}">
                <a16:creationId xmlns:a16="http://schemas.microsoft.com/office/drawing/2014/main" id="{0C1B5736-2E2B-4C03-9376-53B204294DCD}"/>
              </a:ext>
            </a:extLst>
          </p:cNvPr>
          <p:cNvGrpSpPr/>
          <p:nvPr/>
        </p:nvGrpSpPr>
        <p:grpSpPr>
          <a:xfrm>
            <a:off x="7659078" y="1483383"/>
            <a:ext cx="874099" cy="898940"/>
            <a:chOff x="7877603" y="1120594"/>
            <a:chExt cx="1165465" cy="1198586"/>
          </a:xfrm>
          <a:solidFill>
            <a:srgbClr val="EBFFFF"/>
          </a:solidFill>
        </p:grpSpPr>
        <p:sp>
          <p:nvSpPr>
            <p:cNvPr id="11" name="Speech Bubble: Rectangle with Corners Rounded 10">
              <a:extLst>
                <a:ext uri="{FF2B5EF4-FFF2-40B4-BE49-F238E27FC236}">
                  <a16:creationId xmlns:a16="http://schemas.microsoft.com/office/drawing/2014/main" id="{3BEB026A-8700-4692-806A-EB559131F098}"/>
                </a:ext>
              </a:extLst>
            </p:cNvPr>
            <p:cNvSpPr/>
            <p:nvPr/>
          </p:nvSpPr>
          <p:spPr>
            <a:xfrm>
              <a:off x="7877603" y="1120594"/>
              <a:ext cx="1165465" cy="1198586"/>
            </a:xfrm>
            <a:custGeom>
              <a:avLst/>
              <a:gdLst>
                <a:gd name="connsiteX0" fmla="*/ 0 w 1165465"/>
                <a:gd name="connsiteY0" fmla="*/ 194248 h 1198586"/>
                <a:gd name="connsiteX1" fmla="*/ 194248 w 1165465"/>
                <a:gd name="connsiteY1" fmla="*/ 0 h 1198586"/>
                <a:gd name="connsiteX2" fmla="*/ 194244 w 1165465"/>
                <a:gd name="connsiteY2" fmla="*/ 0 h 1198586"/>
                <a:gd name="connsiteX3" fmla="*/ 194244 w 1165465"/>
                <a:gd name="connsiteY3" fmla="*/ 0 h 1198586"/>
                <a:gd name="connsiteX4" fmla="*/ 485610 w 1165465"/>
                <a:gd name="connsiteY4" fmla="*/ 0 h 1198586"/>
                <a:gd name="connsiteX5" fmla="*/ 971217 w 1165465"/>
                <a:gd name="connsiteY5" fmla="*/ 0 h 1198586"/>
                <a:gd name="connsiteX6" fmla="*/ 1165465 w 1165465"/>
                <a:gd name="connsiteY6" fmla="*/ 194248 h 1198586"/>
                <a:gd name="connsiteX7" fmla="*/ 1165465 w 1165465"/>
                <a:gd name="connsiteY7" fmla="*/ 199764 h 1198586"/>
                <a:gd name="connsiteX8" fmla="*/ 1165465 w 1165465"/>
                <a:gd name="connsiteY8" fmla="*/ 199764 h 1198586"/>
                <a:gd name="connsiteX9" fmla="*/ 1165465 w 1165465"/>
                <a:gd name="connsiteY9" fmla="*/ 499411 h 1198586"/>
                <a:gd name="connsiteX10" fmla="*/ 1165465 w 1165465"/>
                <a:gd name="connsiteY10" fmla="*/ 1004338 h 1198586"/>
                <a:gd name="connsiteX11" fmla="*/ 971217 w 1165465"/>
                <a:gd name="connsiteY11" fmla="*/ 1198586 h 1198586"/>
                <a:gd name="connsiteX12" fmla="*/ 485610 w 1165465"/>
                <a:gd name="connsiteY12" fmla="*/ 1198586 h 1198586"/>
                <a:gd name="connsiteX13" fmla="*/ 194244 w 1165465"/>
                <a:gd name="connsiteY13" fmla="*/ 1198586 h 1198586"/>
                <a:gd name="connsiteX14" fmla="*/ 194244 w 1165465"/>
                <a:gd name="connsiteY14" fmla="*/ 1198586 h 1198586"/>
                <a:gd name="connsiteX15" fmla="*/ 194248 w 1165465"/>
                <a:gd name="connsiteY15" fmla="*/ 1198586 h 1198586"/>
                <a:gd name="connsiteX16" fmla="*/ 0 w 1165465"/>
                <a:gd name="connsiteY16" fmla="*/ 1004338 h 1198586"/>
                <a:gd name="connsiteX17" fmla="*/ 0 w 1165465"/>
                <a:gd name="connsiteY17" fmla="*/ 499411 h 1198586"/>
                <a:gd name="connsiteX18" fmla="*/ -536790 w 1165465"/>
                <a:gd name="connsiteY18" fmla="*/ 512467 h 1198586"/>
                <a:gd name="connsiteX19" fmla="*/ -273763 w 1165465"/>
                <a:gd name="connsiteY19" fmla="*/ 359243 h 1198586"/>
                <a:gd name="connsiteX20" fmla="*/ 0 w 1165465"/>
                <a:gd name="connsiteY20" fmla="*/ 199764 h 1198586"/>
                <a:gd name="connsiteX21" fmla="*/ 0 w 1165465"/>
                <a:gd name="connsiteY21" fmla="*/ 194248 h 1198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65465" h="1198586" fill="none" extrusionOk="0">
                  <a:moveTo>
                    <a:pt x="0" y="194248"/>
                  </a:moveTo>
                  <a:cubicBezTo>
                    <a:pt x="20229" y="93106"/>
                    <a:pt x="72878" y="-7348"/>
                    <a:pt x="194248" y="0"/>
                  </a:cubicBezTo>
                  <a:lnTo>
                    <a:pt x="194244" y="0"/>
                  </a:lnTo>
                  <a:lnTo>
                    <a:pt x="194244" y="0"/>
                  </a:lnTo>
                  <a:cubicBezTo>
                    <a:pt x="259557" y="-17193"/>
                    <a:pt x="380121" y="20088"/>
                    <a:pt x="485610" y="0"/>
                  </a:cubicBezTo>
                  <a:cubicBezTo>
                    <a:pt x="676196" y="-20211"/>
                    <a:pt x="768901" y="14762"/>
                    <a:pt x="971217" y="0"/>
                  </a:cubicBezTo>
                  <a:cubicBezTo>
                    <a:pt x="1088909" y="30093"/>
                    <a:pt x="1168185" y="56289"/>
                    <a:pt x="1165465" y="194248"/>
                  </a:cubicBezTo>
                  <a:cubicBezTo>
                    <a:pt x="1165502" y="196420"/>
                    <a:pt x="1165078" y="198137"/>
                    <a:pt x="1165465" y="199764"/>
                  </a:cubicBezTo>
                  <a:lnTo>
                    <a:pt x="1165465" y="199764"/>
                  </a:lnTo>
                  <a:cubicBezTo>
                    <a:pt x="1197444" y="307360"/>
                    <a:pt x="1162283" y="386530"/>
                    <a:pt x="1165465" y="499411"/>
                  </a:cubicBezTo>
                  <a:cubicBezTo>
                    <a:pt x="1195208" y="719597"/>
                    <a:pt x="1136003" y="767925"/>
                    <a:pt x="1165465" y="1004338"/>
                  </a:cubicBezTo>
                  <a:cubicBezTo>
                    <a:pt x="1157673" y="1110014"/>
                    <a:pt x="1079648" y="1216216"/>
                    <a:pt x="971217" y="1198586"/>
                  </a:cubicBezTo>
                  <a:cubicBezTo>
                    <a:pt x="792039" y="1198877"/>
                    <a:pt x="588870" y="1146444"/>
                    <a:pt x="485610" y="1198586"/>
                  </a:cubicBezTo>
                  <a:cubicBezTo>
                    <a:pt x="397394" y="1198900"/>
                    <a:pt x="293544" y="1181442"/>
                    <a:pt x="194244" y="1198586"/>
                  </a:cubicBezTo>
                  <a:lnTo>
                    <a:pt x="194244" y="1198586"/>
                  </a:lnTo>
                  <a:lnTo>
                    <a:pt x="194248" y="1198586"/>
                  </a:lnTo>
                  <a:cubicBezTo>
                    <a:pt x="86425" y="1192337"/>
                    <a:pt x="28763" y="1121083"/>
                    <a:pt x="0" y="1004338"/>
                  </a:cubicBezTo>
                  <a:cubicBezTo>
                    <a:pt x="-60517" y="835182"/>
                    <a:pt x="16430" y="701075"/>
                    <a:pt x="0" y="499411"/>
                  </a:cubicBezTo>
                  <a:cubicBezTo>
                    <a:pt x="-222123" y="505777"/>
                    <a:pt x="-391160" y="486363"/>
                    <a:pt x="-536790" y="512467"/>
                  </a:cubicBezTo>
                  <a:cubicBezTo>
                    <a:pt x="-465657" y="466230"/>
                    <a:pt x="-339733" y="412284"/>
                    <a:pt x="-273763" y="359243"/>
                  </a:cubicBezTo>
                  <a:cubicBezTo>
                    <a:pt x="-207793" y="306202"/>
                    <a:pt x="-123471" y="301264"/>
                    <a:pt x="0" y="199764"/>
                  </a:cubicBezTo>
                  <a:cubicBezTo>
                    <a:pt x="-536" y="197283"/>
                    <a:pt x="541" y="196993"/>
                    <a:pt x="0" y="194248"/>
                  </a:cubicBezTo>
                  <a:close/>
                </a:path>
                <a:path w="1165465" h="1198586" stroke="0" extrusionOk="0">
                  <a:moveTo>
                    <a:pt x="0" y="194248"/>
                  </a:moveTo>
                  <a:cubicBezTo>
                    <a:pt x="4252" y="59717"/>
                    <a:pt x="95096" y="-2672"/>
                    <a:pt x="194248" y="0"/>
                  </a:cubicBezTo>
                  <a:lnTo>
                    <a:pt x="194244" y="0"/>
                  </a:lnTo>
                  <a:lnTo>
                    <a:pt x="194244" y="0"/>
                  </a:lnTo>
                  <a:cubicBezTo>
                    <a:pt x="338764" y="-5014"/>
                    <a:pt x="394057" y="28"/>
                    <a:pt x="485610" y="0"/>
                  </a:cubicBezTo>
                  <a:cubicBezTo>
                    <a:pt x="686832" y="-3216"/>
                    <a:pt x="753664" y="48342"/>
                    <a:pt x="971217" y="0"/>
                  </a:cubicBezTo>
                  <a:cubicBezTo>
                    <a:pt x="1086950" y="-6482"/>
                    <a:pt x="1180653" y="83550"/>
                    <a:pt x="1165465" y="194248"/>
                  </a:cubicBezTo>
                  <a:cubicBezTo>
                    <a:pt x="1165866" y="196893"/>
                    <a:pt x="1165147" y="198034"/>
                    <a:pt x="1165465" y="199764"/>
                  </a:cubicBezTo>
                  <a:lnTo>
                    <a:pt x="1165465" y="199764"/>
                  </a:lnTo>
                  <a:cubicBezTo>
                    <a:pt x="1166045" y="273064"/>
                    <a:pt x="1136997" y="420342"/>
                    <a:pt x="1165465" y="499411"/>
                  </a:cubicBezTo>
                  <a:cubicBezTo>
                    <a:pt x="1180654" y="685725"/>
                    <a:pt x="1119456" y="784785"/>
                    <a:pt x="1165465" y="1004338"/>
                  </a:cubicBezTo>
                  <a:cubicBezTo>
                    <a:pt x="1148663" y="1110422"/>
                    <a:pt x="1063858" y="1199189"/>
                    <a:pt x="971217" y="1198586"/>
                  </a:cubicBezTo>
                  <a:cubicBezTo>
                    <a:pt x="733148" y="1246541"/>
                    <a:pt x="610297" y="1154452"/>
                    <a:pt x="485610" y="1198586"/>
                  </a:cubicBezTo>
                  <a:cubicBezTo>
                    <a:pt x="346767" y="1221615"/>
                    <a:pt x="337244" y="1195862"/>
                    <a:pt x="194244" y="1198586"/>
                  </a:cubicBezTo>
                  <a:lnTo>
                    <a:pt x="194244" y="1198586"/>
                  </a:lnTo>
                  <a:lnTo>
                    <a:pt x="194248" y="1198586"/>
                  </a:lnTo>
                  <a:cubicBezTo>
                    <a:pt x="87736" y="1191972"/>
                    <a:pt x="13776" y="1114979"/>
                    <a:pt x="0" y="1004338"/>
                  </a:cubicBezTo>
                  <a:cubicBezTo>
                    <a:pt x="-1032" y="872422"/>
                    <a:pt x="10062" y="680605"/>
                    <a:pt x="0" y="499411"/>
                  </a:cubicBezTo>
                  <a:cubicBezTo>
                    <a:pt x="-160141" y="559823"/>
                    <a:pt x="-401035" y="470662"/>
                    <a:pt x="-536790" y="512467"/>
                  </a:cubicBezTo>
                  <a:cubicBezTo>
                    <a:pt x="-416380" y="441877"/>
                    <a:pt x="-369993" y="438255"/>
                    <a:pt x="-273763" y="359243"/>
                  </a:cubicBezTo>
                  <a:cubicBezTo>
                    <a:pt x="-177534" y="280231"/>
                    <a:pt x="-88465" y="265509"/>
                    <a:pt x="0" y="199764"/>
                  </a:cubicBezTo>
                  <a:cubicBezTo>
                    <a:pt x="-415" y="197388"/>
                    <a:pt x="469" y="196739"/>
                    <a:pt x="0" y="194248"/>
                  </a:cubicBezTo>
                  <a:close/>
                </a:path>
              </a:pathLst>
            </a:custGeom>
            <a:grpFill/>
            <a:ln>
              <a:solidFill>
                <a:srgbClr val="00AFAA"/>
              </a:solidFill>
              <a:extLst>
                <a:ext uri="{C807C97D-BFC1-408E-A445-0C87EB9F89A2}">
                  <ask:lineSketchStyleProps xmlns:ask="http://schemas.microsoft.com/office/drawing/2018/sketchyshapes" sd="466071693">
                    <a:prstGeom prst="wedgeRoundRectCallout">
                      <a:avLst>
                        <a:gd name="adj1" fmla="val -96058"/>
                        <a:gd name="adj2" fmla="val -7244"/>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4">
                <a:defRPr/>
              </a:pPr>
              <a:endParaRPr lang="nb-NO" sz="788">
                <a:solidFill>
                  <a:srgbClr val="FFFFFF"/>
                </a:solidFill>
                <a:latin typeface="Arial"/>
              </a:endParaRPr>
            </a:p>
          </p:txBody>
        </p:sp>
        <p:sp>
          <p:nvSpPr>
            <p:cNvPr id="12" name="TekstSylinder 13">
              <a:extLst>
                <a:ext uri="{FF2B5EF4-FFF2-40B4-BE49-F238E27FC236}">
                  <a16:creationId xmlns:a16="http://schemas.microsoft.com/office/drawing/2014/main" id="{0BDD357D-4100-4030-87E7-9D4F484965C6}"/>
                </a:ext>
              </a:extLst>
            </p:cNvPr>
            <p:cNvSpPr txBox="1"/>
            <p:nvPr/>
          </p:nvSpPr>
          <p:spPr>
            <a:xfrm>
              <a:off x="7909730" y="1261593"/>
              <a:ext cx="1119574" cy="1057587"/>
            </a:xfrm>
            <a:prstGeom prst="rect">
              <a:avLst/>
            </a:prstGeom>
            <a:noFill/>
            <a:ln>
              <a:noFill/>
            </a:ln>
          </p:spPr>
          <p:txBody>
            <a:bodyPr wrap="square" lIns="0" tIns="27000" rIns="0" bIns="27000" rtlCol="0">
              <a:spAutoFit/>
            </a:bodyPr>
            <a:lstStyle/>
            <a:p>
              <a:pPr algn="ctr" defTabSz="514325">
                <a:defRPr/>
              </a:pPr>
              <a:r>
                <a:rPr lang="nb-NO" sz="1200" b="1">
                  <a:solidFill>
                    <a:srgbClr val="045961"/>
                  </a:solidFill>
                  <a:latin typeface="Bradley Hand ITC" panose="03070402050302030203" pitchFamily="66" charset="0"/>
                  <a:ea typeface="+mn-ea"/>
                </a:rPr>
                <a:t>Vi samarbeider mye bedre</a:t>
              </a:r>
            </a:p>
            <a:p>
              <a:pPr defTabSz="514325">
                <a:defRPr/>
              </a:pPr>
              <a:endParaRPr lang="nb-NO" sz="1200">
                <a:solidFill>
                  <a:srgbClr val="045961"/>
                </a:solidFill>
                <a:latin typeface="Calibri" panose="020F0502020204030204"/>
                <a:ea typeface="+mn-ea"/>
              </a:endParaRPr>
            </a:p>
          </p:txBody>
        </p:sp>
      </p:grpSp>
      <p:grpSp>
        <p:nvGrpSpPr>
          <p:cNvPr id="3" name="Group 2">
            <a:extLst>
              <a:ext uri="{FF2B5EF4-FFF2-40B4-BE49-F238E27FC236}">
                <a16:creationId xmlns:a16="http://schemas.microsoft.com/office/drawing/2014/main" id="{27C2422D-EA29-41C1-B348-73668D0CBF84}"/>
              </a:ext>
            </a:extLst>
          </p:cNvPr>
          <p:cNvGrpSpPr/>
          <p:nvPr/>
        </p:nvGrpSpPr>
        <p:grpSpPr>
          <a:xfrm>
            <a:off x="4654801" y="274285"/>
            <a:ext cx="1202558" cy="939335"/>
            <a:chOff x="4417518" y="142877"/>
            <a:chExt cx="1165465" cy="1252447"/>
          </a:xfrm>
          <a:solidFill>
            <a:srgbClr val="EBFFFF"/>
          </a:solidFill>
        </p:grpSpPr>
        <p:sp>
          <p:nvSpPr>
            <p:cNvPr id="13" name="Speech Bubble: Rectangle with Corners Rounded 12">
              <a:extLst>
                <a:ext uri="{FF2B5EF4-FFF2-40B4-BE49-F238E27FC236}">
                  <a16:creationId xmlns:a16="http://schemas.microsoft.com/office/drawing/2014/main" id="{CB75558F-9890-4075-956B-DF016C02D51F}"/>
                </a:ext>
              </a:extLst>
            </p:cNvPr>
            <p:cNvSpPr/>
            <p:nvPr/>
          </p:nvSpPr>
          <p:spPr>
            <a:xfrm>
              <a:off x="4417518" y="142877"/>
              <a:ext cx="1165465" cy="1252447"/>
            </a:xfrm>
            <a:custGeom>
              <a:avLst/>
              <a:gdLst>
                <a:gd name="connsiteX0" fmla="*/ 0 w 1165465"/>
                <a:gd name="connsiteY0" fmla="*/ 194248 h 1252447"/>
                <a:gd name="connsiteX1" fmla="*/ 194248 w 1165465"/>
                <a:gd name="connsiteY1" fmla="*/ 0 h 1252447"/>
                <a:gd name="connsiteX2" fmla="*/ 679855 w 1165465"/>
                <a:gd name="connsiteY2" fmla="*/ 0 h 1252447"/>
                <a:gd name="connsiteX3" fmla="*/ 679855 w 1165465"/>
                <a:gd name="connsiteY3" fmla="*/ 0 h 1252447"/>
                <a:gd name="connsiteX4" fmla="*/ 971221 w 1165465"/>
                <a:gd name="connsiteY4" fmla="*/ 0 h 1252447"/>
                <a:gd name="connsiteX5" fmla="*/ 971217 w 1165465"/>
                <a:gd name="connsiteY5" fmla="*/ 0 h 1252447"/>
                <a:gd name="connsiteX6" fmla="*/ 1165465 w 1165465"/>
                <a:gd name="connsiteY6" fmla="*/ 194248 h 1252447"/>
                <a:gd name="connsiteX7" fmla="*/ 1165465 w 1165465"/>
                <a:gd name="connsiteY7" fmla="*/ 730594 h 1252447"/>
                <a:gd name="connsiteX8" fmla="*/ 1165465 w 1165465"/>
                <a:gd name="connsiteY8" fmla="*/ 730594 h 1252447"/>
                <a:gd name="connsiteX9" fmla="*/ 1165465 w 1165465"/>
                <a:gd name="connsiteY9" fmla="*/ 1043706 h 1252447"/>
                <a:gd name="connsiteX10" fmla="*/ 1165465 w 1165465"/>
                <a:gd name="connsiteY10" fmla="*/ 1058199 h 1252447"/>
                <a:gd name="connsiteX11" fmla="*/ 971217 w 1165465"/>
                <a:gd name="connsiteY11" fmla="*/ 1252447 h 1252447"/>
                <a:gd name="connsiteX12" fmla="*/ 971221 w 1165465"/>
                <a:gd name="connsiteY12" fmla="*/ 1252447 h 1252447"/>
                <a:gd name="connsiteX13" fmla="*/ 933041 w 1165465"/>
                <a:gd name="connsiteY13" fmla="*/ 1652016 h 1252447"/>
                <a:gd name="connsiteX14" fmla="*/ 896359 w 1165465"/>
                <a:gd name="connsiteY14" fmla="*/ 2035915 h 1252447"/>
                <a:gd name="connsiteX15" fmla="*/ 788107 w 1165465"/>
                <a:gd name="connsiteY15" fmla="*/ 1644181 h 1252447"/>
                <a:gd name="connsiteX16" fmla="*/ 679855 w 1165465"/>
                <a:gd name="connsiteY16" fmla="*/ 1252447 h 1252447"/>
                <a:gd name="connsiteX17" fmla="*/ 194248 w 1165465"/>
                <a:gd name="connsiteY17" fmla="*/ 1252447 h 1252447"/>
                <a:gd name="connsiteX18" fmla="*/ 0 w 1165465"/>
                <a:gd name="connsiteY18" fmla="*/ 1058199 h 1252447"/>
                <a:gd name="connsiteX19" fmla="*/ 0 w 1165465"/>
                <a:gd name="connsiteY19" fmla="*/ 1043706 h 1252447"/>
                <a:gd name="connsiteX20" fmla="*/ 0 w 1165465"/>
                <a:gd name="connsiteY20" fmla="*/ 730594 h 1252447"/>
                <a:gd name="connsiteX21" fmla="*/ 0 w 1165465"/>
                <a:gd name="connsiteY21" fmla="*/ 730594 h 1252447"/>
                <a:gd name="connsiteX22" fmla="*/ 0 w 1165465"/>
                <a:gd name="connsiteY22" fmla="*/ 194248 h 125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65465" h="1252447" fill="none" extrusionOk="0">
                  <a:moveTo>
                    <a:pt x="0" y="194248"/>
                  </a:moveTo>
                  <a:cubicBezTo>
                    <a:pt x="10163" y="87532"/>
                    <a:pt x="77245" y="11444"/>
                    <a:pt x="194248" y="0"/>
                  </a:cubicBezTo>
                  <a:cubicBezTo>
                    <a:pt x="408408" y="-21297"/>
                    <a:pt x="574680" y="56002"/>
                    <a:pt x="679855" y="0"/>
                  </a:cubicBezTo>
                  <a:lnTo>
                    <a:pt x="679855" y="0"/>
                  </a:lnTo>
                  <a:cubicBezTo>
                    <a:pt x="817686" y="-34271"/>
                    <a:pt x="866877" y="3800"/>
                    <a:pt x="971221" y="0"/>
                  </a:cubicBezTo>
                  <a:lnTo>
                    <a:pt x="971217" y="0"/>
                  </a:lnTo>
                  <a:cubicBezTo>
                    <a:pt x="1064209" y="-4115"/>
                    <a:pt x="1177797" y="80527"/>
                    <a:pt x="1165465" y="194248"/>
                  </a:cubicBezTo>
                  <a:cubicBezTo>
                    <a:pt x="1185587" y="358283"/>
                    <a:pt x="1157469" y="475624"/>
                    <a:pt x="1165465" y="730594"/>
                  </a:cubicBezTo>
                  <a:lnTo>
                    <a:pt x="1165465" y="730594"/>
                  </a:lnTo>
                  <a:cubicBezTo>
                    <a:pt x="1195309" y="810181"/>
                    <a:pt x="1130585" y="958329"/>
                    <a:pt x="1165465" y="1043706"/>
                  </a:cubicBezTo>
                  <a:cubicBezTo>
                    <a:pt x="1166315" y="1050847"/>
                    <a:pt x="1164092" y="1055242"/>
                    <a:pt x="1165465" y="1058199"/>
                  </a:cubicBezTo>
                  <a:cubicBezTo>
                    <a:pt x="1144326" y="1163067"/>
                    <a:pt x="1059031" y="1254914"/>
                    <a:pt x="971217" y="1252447"/>
                  </a:cubicBezTo>
                  <a:lnTo>
                    <a:pt x="971221" y="1252447"/>
                  </a:lnTo>
                  <a:cubicBezTo>
                    <a:pt x="974176" y="1347142"/>
                    <a:pt x="912368" y="1495128"/>
                    <a:pt x="933041" y="1652016"/>
                  </a:cubicBezTo>
                  <a:cubicBezTo>
                    <a:pt x="953714" y="1808904"/>
                    <a:pt x="878617" y="1941834"/>
                    <a:pt x="896359" y="2035915"/>
                  </a:cubicBezTo>
                  <a:cubicBezTo>
                    <a:pt x="819297" y="1910257"/>
                    <a:pt x="870138" y="1813544"/>
                    <a:pt x="788107" y="1644181"/>
                  </a:cubicBezTo>
                  <a:cubicBezTo>
                    <a:pt x="706076" y="1474818"/>
                    <a:pt x="723507" y="1335580"/>
                    <a:pt x="679855" y="1252447"/>
                  </a:cubicBezTo>
                  <a:cubicBezTo>
                    <a:pt x="578469" y="1253401"/>
                    <a:pt x="354737" y="1198440"/>
                    <a:pt x="194248" y="1252447"/>
                  </a:cubicBezTo>
                  <a:cubicBezTo>
                    <a:pt x="79953" y="1231076"/>
                    <a:pt x="2467" y="1178650"/>
                    <a:pt x="0" y="1058199"/>
                  </a:cubicBezTo>
                  <a:cubicBezTo>
                    <a:pt x="-291" y="1051853"/>
                    <a:pt x="1177" y="1048813"/>
                    <a:pt x="0" y="1043706"/>
                  </a:cubicBezTo>
                  <a:cubicBezTo>
                    <a:pt x="-37558" y="977976"/>
                    <a:pt x="18984" y="812890"/>
                    <a:pt x="0" y="730594"/>
                  </a:cubicBezTo>
                  <a:lnTo>
                    <a:pt x="0" y="730594"/>
                  </a:lnTo>
                  <a:cubicBezTo>
                    <a:pt x="-25985" y="528298"/>
                    <a:pt x="1253" y="398524"/>
                    <a:pt x="0" y="194248"/>
                  </a:cubicBezTo>
                  <a:close/>
                </a:path>
                <a:path w="1165465" h="1252447" stroke="0" extrusionOk="0">
                  <a:moveTo>
                    <a:pt x="0" y="194248"/>
                  </a:moveTo>
                  <a:cubicBezTo>
                    <a:pt x="-1068" y="96293"/>
                    <a:pt x="74740" y="14601"/>
                    <a:pt x="194248" y="0"/>
                  </a:cubicBezTo>
                  <a:cubicBezTo>
                    <a:pt x="315408" y="-50287"/>
                    <a:pt x="505958" y="32465"/>
                    <a:pt x="679855" y="0"/>
                  </a:cubicBezTo>
                  <a:lnTo>
                    <a:pt x="679855" y="0"/>
                  </a:lnTo>
                  <a:cubicBezTo>
                    <a:pt x="825533" y="-9413"/>
                    <a:pt x="857604" y="5889"/>
                    <a:pt x="971221" y="0"/>
                  </a:cubicBezTo>
                  <a:lnTo>
                    <a:pt x="971217" y="0"/>
                  </a:lnTo>
                  <a:cubicBezTo>
                    <a:pt x="1088095" y="-29361"/>
                    <a:pt x="1162512" y="88720"/>
                    <a:pt x="1165465" y="194248"/>
                  </a:cubicBezTo>
                  <a:cubicBezTo>
                    <a:pt x="1222876" y="450049"/>
                    <a:pt x="1123222" y="475289"/>
                    <a:pt x="1165465" y="730594"/>
                  </a:cubicBezTo>
                  <a:lnTo>
                    <a:pt x="1165465" y="730594"/>
                  </a:lnTo>
                  <a:cubicBezTo>
                    <a:pt x="1190553" y="826304"/>
                    <a:pt x="1164465" y="916173"/>
                    <a:pt x="1165465" y="1043706"/>
                  </a:cubicBezTo>
                  <a:cubicBezTo>
                    <a:pt x="1165629" y="1050825"/>
                    <a:pt x="1164570" y="1051533"/>
                    <a:pt x="1165465" y="1058199"/>
                  </a:cubicBezTo>
                  <a:cubicBezTo>
                    <a:pt x="1164691" y="1174271"/>
                    <a:pt x="1085310" y="1247762"/>
                    <a:pt x="971217" y="1252447"/>
                  </a:cubicBezTo>
                  <a:lnTo>
                    <a:pt x="971221" y="1252447"/>
                  </a:lnTo>
                  <a:cubicBezTo>
                    <a:pt x="960155" y="1402131"/>
                    <a:pt x="921914" y="1455752"/>
                    <a:pt x="933790" y="1644181"/>
                  </a:cubicBezTo>
                  <a:cubicBezTo>
                    <a:pt x="945666" y="1832610"/>
                    <a:pt x="875624" y="1839871"/>
                    <a:pt x="896359" y="2035915"/>
                  </a:cubicBezTo>
                  <a:cubicBezTo>
                    <a:pt x="820950" y="1922051"/>
                    <a:pt x="833463" y="1784312"/>
                    <a:pt x="790272" y="1652016"/>
                  </a:cubicBezTo>
                  <a:cubicBezTo>
                    <a:pt x="747081" y="1519720"/>
                    <a:pt x="763572" y="1391424"/>
                    <a:pt x="679855" y="1252447"/>
                  </a:cubicBezTo>
                  <a:cubicBezTo>
                    <a:pt x="508597" y="1293268"/>
                    <a:pt x="327717" y="1238041"/>
                    <a:pt x="194248" y="1252447"/>
                  </a:cubicBezTo>
                  <a:cubicBezTo>
                    <a:pt x="91042" y="1243472"/>
                    <a:pt x="-7618" y="1153093"/>
                    <a:pt x="0" y="1058199"/>
                  </a:cubicBezTo>
                  <a:cubicBezTo>
                    <a:pt x="-100" y="1051662"/>
                    <a:pt x="1313" y="1046919"/>
                    <a:pt x="0" y="1043706"/>
                  </a:cubicBezTo>
                  <a:cubicBezTo>
                    <a:pt x="-37572" y="905467"/>
                    <a:pt x="30582" y="852209"/>
                    <a:pt x="0" y="730594"/>
                  </a:cubicBezTo>
                  <a:lnTo>
                    <a:pt x="0" y="730594"/>
                  </a:lnTo>
                  <a:cubicBezTo>
                    <a:pt x="-9363" y="525483"/>
                    <a:pt x="52848" y="372970"/>
                    <a:pt x="0" y="194248"/>
                  </a:cubicBezTo>
                  <a:close/>
                </a:path>
              </a:pathLst>
            </a:custGeom>
            <a:grpFill/>
            <a:ln>
              <a:solidFill>
                <a:srgbClr val="00AFAA"/>
              </a:solidFill>
              <a:extLst>
                <a:ext uri="{C807C97D-BFC1-408E-A445-0C87EB9F89A2}">
                  <ask:lineSketchStyleProps xmlns:ask="http://schemas.microsoft.com/office/drawing/2018/sketchyshapes" sd="3127986785">
                    <a:prstGeom prst="wedgeRoundRectCallout">
                      <a:avLst>
                        <a:gd name="adj1" fmla="val 26910"/>
                        <a:gd name="adj2" fmla="val 112555"/>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4">
                <a:defRPr/>
              </a:pPr>
              <a:endParaRPr lang="nb-NO" sz="788">
                <a:solidFill>
                  <a:srgbClr val="FFFFFF"/>
                </a:solidFill>
                <a:latin typeface="Arial"/>
              </a:endParaRPr>
            </a:p>
          </p:txBody>
        </p:sp>
        <p:sp>
          <p:nvSpPr>
            <p:cNvPr id="14" name="TekstSylinder 13">
              <a:extLst>
                <a:ext uri="{FF2B5EF4-FFF2-40B4-BE49-F238E27FC236}">
                  <a16:creationId xmlns:a16="http://schemas.microsoft.com/office/drawing/2014/main" id="{69C3D11B-B3E8-4644-A96C-930AE2FDDD15}"/>
                </a:ext>
              </a:extLst>
            </p:cNvPr>
            <p:cNvSpPr txBox="1"/>
            <p:nvPr/>
          </p:nvSpPr>
          <p:spPr>
            <a:xfrm>
              <a:off x="4463408" y="316346"/>
              <a:ext cx="1119575" cy="973036"/>
            </a:xfrm>
            <a:prstGeom prst="rect">
              <a:avLst/>
            </a:prstGeom>
            <a:noFill/>
            <a:ln>
              <a:noFill/>
            </a:ln>
          </p:spPr>
          <p:txBody>
            <a:bodyPr wrap="square" lIns="0" tIns="27000" rIns="0" bIns="27000" rtlCol="0">
              <a:spAutoFit/>
            </a:bodyPr>
            <a:lstStyle/>
            <a:p>
              <a:pPr algn="ctr" defTabSz="514325">
                <a:defRPr/>
              </a:pPr>
              <a:endParaRPr lang="nb-NO" sz="1200" b="1">
                <a:solidFill>
                  <a:srgbClr val="045961"/>
                </a:solidFill>
                <a:latin typeface="Bradley Hand ITC" panose="03070402050302030203" pitchFamily="66" charset="0"/>
                <a:ea typeface="+mn-ea"/>
              </a:endParaRPr>
            </a:p>
            <a:p>
              <a:pPr algn="ctr" defTabSz="514325">
                <a:defRPr/>
              </a:pPr>
              <a:r>
                <a:rPr lang="nb-NO" sz="1200" b="1">
                  <a:solidFill>
                    <a:srgbClr val="045961"/>
                  </a:solidFill>
                  <a:latin typeface="Bradley Hand ITC" panose="03070402050302030203" pitchFamily="66" charset="0"/>
                  <a:ea typeface="+mn-ea"/>
                </a:rPr>
                <a:t>Vi får mindre stress </a:t>
              </a:r>
              <a:br>
                <a:rPr lang="nb-NO" sz="1200" b="1">
                  <a:solidFill>
                    <a:srgbClr val="045961"/>
                  </a:solidFill>
                  <a:latin typeface="Bradley Hand ITC" panose="03070402050302030203" pitchFamily="66" charset="0"/>
                  <a:ea typeface="+mn-ea"/>
                </a:rPr>
              </a:br>
              <a:endParaRPr lang="nb-NO" sz="788">
                <a:solidFill>
                  <a:srgbClr val="045961"/>
                </a:solidFill>
                <a:latin typeface="Calibri" panose="020F0502020204030204"/>
                <a:ea typeface="+mn-ea"/>
              </a:endParaRPr>
            </a:p>
          </p:txBody>
        </p:sp>
      </p:grpSp>
      <p:sp>
        <p:nvSpPr>
          <p:cNvPr id="15" name="Title 2">
            <a:extLst>
              <a:ext uri="{FF2B5EF4-FFF2-40B4-BE49-F238E27FC236}">
                <a16:creationId xmlns:a16="http://schemas.microsoft.com/office/drawing/2014/main" id="{730E3BD4-7642-4E87-BDD5-075604B144E2}"/>
              </a:ext>
            </a:extLst>
          </p:cNvPr>
          <p:cNvSpPr txBox="1">
            <a:spLocks/>
          </p:cNvSpPr>
          <p:nvPr/>
        </p:nvSpPr>
        <p:spPr>
          <a:xfrm>
            <a:off x="976875" y="293432"/>
            <a:ext cx="5915025" cy="449180"/>
          </a:xfrm>
          <a:prstGeom prst="rect">
            <a:avLst/>
          </a:prstGeom>
        </p:spPr>
        <p:txBody>
          <a:bodyPr/>
          <a:lstStyle>
            <a:lvl1pPr algn="l" defTabSz="685783" rtl="0" eaLnBrk="1" latinLnBrk="0" hangingPunct="1">
              <a:lnSpc>
                <a:spcPct val="90000"/>
              </a:lnSpc>
              <a:spcBef>
                <a:spcPct val="0"/>
              </a:spcBef>
              <a:buNone/>
              <a:defRPr sz="3300" b="1" i="0" kern="1200">
                <a:solidFill>
                  <a:srgbClr val="D5FC79"/>
                </a:solidFill>
                <a:latin typeface="Helvetica Neue" panose="02000503000000020004" pitchFamily="2" charset="0"/>
                <a:ea typeface="Helvetica Neue" panose="02000503000000020004" pitchFamily="2" charset="0"/>
                <a:cs typeface="Helvetica Neue" panose="02000503000000020004" pitchFamily="2" charset="0"/>
              </a:defRPr>
            </a:lvl1pPr>
          </a:lstStyle>
          <a:p>
            <a:pPr defTabSz="514337">
              <a:buClrTx/>
              <a:defRPr/>
            </a:pPr>
            <a:r>
              <a:rPr lang="nb-NO" sz="2475" dirty="0">
                <a:solidFill>
                  <a:prstClr val="white"/>
                </a:solidFill>
              </a:rPr>
              <a:t>Resultat  </a:t>
            </a:r>
          </a:p>
        </p:txBody>
      </p:sp>
    </p:spTree>
    <p:custDataLst>
      <p:tags r:id="rId1"/>
    </p:custDataLst>
    <p:extLst>
      <p:ext uri="{BB962C8B-B14F-4D97-AF65-F5344CB8AC3E}">
        <p14:creationId xmlns:p14="http://schemas.microsoft.com/office/powerpoint/2010/main" val="27922882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childTnLst>
                                </p:cTn>
                              </p:par>
                            </p:childTnLst>
                          </p:cTn>
                        </p:par>
                        <p:par>
                          <p:cTn id="8" fill="hold">
                            <p:stCondLst>
                              <p:cond delay="750"/>
                            </p:stCondLst>
                            <p:childTnLst>
                              <p:par>
                                <p:cTn id="9" presetID="10" presetClass="entr" presetSubtype="0" fill="hold" nodeType="afterEffect">
                                  <p:stCondLst>
                                    <p:cond delay="10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2250"/>
                            </p:stCondLst>
                            <p:childTnLst>
                              <p:par>
                                <p:cTn id="13" presetID="10" presetClass="entr" presetSubtype="0" fill="hold" nodeType="afterEffect">
                                  <p:stCondLst>
                                    <p:cond delay="75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795D4B95-0208-4643-BA2F-A795D82A4B78}"/>
              </a:ext>
            </a:extLst>
          </p:cNvPr>
          <p:cNvSpPr txBox="1">
            <a:spLocks/>
          </p:cNvSpPr>
          <p:nvPr/>
        </p:nvSpPr>
        <p:spPr>
          <a:xfrm>
            <a:off x="976875" y="293432"/>
            <a:ext cx="5915025" cy="449180"/>
          </a:xfrm>
          <a:prstGeom prst="rect">
            <a:avLst/>
          </a:prstGeom>
        </p:spPr>
        <p:txBody>
          <a:bodyPr/>
          <a:lstStyle>
            <a:lvl1pPr algn="l" defTabSz="685783" rtl="0" eaLnBrk="1" latinLnBrk="0" hangingPunct="1">
              <a:lnSpc>
                <a:spcPct val="90000"/>
              </a:lnSpc>
              <a:spcBef>
                <a:spcPct val="0"/>
              </a:spcBef>
              <a:buNone/>
              <a:defRPr sz="3300" b="1" i="0" kern="1200">
                <a:solidFill>
                  <a:srgbClr val="D5FC79"/>
                </a:solidFill>
                <a:latin typeface="Helvetica Neue" panose="02000503000000020004" pitchFamily="2" charset="0"/>
                <a:ea typeface="Helvetica Neue" panose="02000503000000020004" pitchFamily="2" charset="0"/>
                <a:cs typeface="Helvetica Neue" panose="02000503000000020004" pitchFamily="2" charset="0"/>
              </a:defRPr>
            </a:lvl1pPr>
          </a:lstStyle>
          <a:p>
            <a:pPr defTabSz="514337">
              <a:buClrTx/>
              <a:defRPr/>
            </a:pPr>
            <a:r>
              <a:rPr lang="nb-NO" sz="2475" dirty="0">
                <a:solidFill>
                  <a:prstClr val="white"/>
                </a:solidFill>
              </a:rPr>
              <a:t>Oppgave: Resultatet</a:t>
            </a:r>
          </a:p>
        </p:txBody>
      </p:sp>
      <p:sp>
        <p:nvSpPr>
          <p:cNvPr id="2" name="Rectangle: Rounded Corners 1">
            <a:extLst>
              <a:ext uri="{FF2B5EF4-FFF2-40B4-BE49-F238E27FC236}">
                <a16:creationId xmlns:a16="http://schemas.microsoft.com/office/drawing/2014/main" id="{162E7DFD-1658-4297-B1D1-FC94E8DB9409}"/>
              </a:ext>
            </a:extLst>
          </p:cNvPr>
          <p:cNvSpPr/>
          <p:nvPr/>
        </p:nvSpPr>
        <p:spPr>
          <a:xfrm>
            <a:off x="4634877" y="1429480"/>
            <a:ext cx="3579011" cy="2583335"/>
          </a:xfrm>
          <a:prstGeom prst="roundRect">
            <a:avLst/>
          </a:prstGeom>
          <a:solidFill>
            <a:srgbClr val="EBFFFF"/>
          </a:solidFill>
          <a:ln>
            <a:solidFill>
              <a:srgbClr val="EB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solidFill>
                  <a:schemeClr val="tx1"/>
                </a:solidFill>
              </a:rPr>
              <a:t>............................................................................................................................................................................................................................................................</a:t>
            </a:r>
          </a:p>
        </p:txBody>
      </p:sp>
      <p:sp>
        <p:nvSpPr>
          <p:cNvPr id="10" name="Rectangle: Rounded Corners 9">
            <a:extLst>
              <a:ext uri="{FF2B5EF4-FFF2-40B4-BE49-F238E27FC236}">
                <a16:creationId xmlns:a16="http://schemas.microsoft.com/office/drawing/2014/main" id="{BCE5D82B-6D19-4DF1-92BA-376C06455526}"/>
              </a:ext>
            </a:extLst>
          </p:cNvPr>
          <p:cNvSpPr/>
          <p:nvPr/>
        </p:nvSpPr>
        <p:spPr>
          <a:xfrm>
            <a:off x="852203" y="1367469"/>
            <a:ext cx="3579011" cy="2583335"/>
          </a:xfrm>
          <a:prstGeom prst="roundRect">
            <a:avLst/>
          </a:prstGeom>
          <a:solidFill>
            <a:srgbClr val="EBFFFF"/>
          </a:solidFill>
          <a:ln>
            <a:solidFill>
              <a:srgbClr val="EB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1600" dirty="0">
                <a:solidFill>
                  <a:schemeClr val="tx1"/>
                </a:solidFill>
                <a:latin typeface="Open Sans" panose="020B0604020202020204" charset="0"/>
                <a:cs typeface="Open Sans" panose="020B0604020202020204" charset="0"/>
              </a:rPr>
              <a:t>Hva vil være det </a:t>
            </a:r>
            <a:r>
              <a:rPr lang="nb-NO" sz="1600" dirty="0">
                <a:solidFill>
                  <a:schemeClr val="tx1"/>
                </a:solidFill>
                <a:latin typeface="Open Sans" panose="020B0604020202020204" charset="0"/>
                <a:ea typeface="+mn-ea"/>
                <a:cs typeface="Open Sans" panose="020B0604020202020204" charset="0"/>
              </a:rPr>
              <a:t>beste resultatet  for dere? Vær så konkret som mulig og beskriv hva dere gjør og sier i den nye situasjonen.  </a:t>
            </a:r>
          </a:p>
        </p:txBody>
      </p:sp>
    </p:spTree>
    <p:custDataLst>
      <p:tags r:id="rId1"/>
    </p:custDataLst>
    <p:extLst>
      <p:ext uri="{BB962C8B-B14F-4D97-AF65-F5344CB8AC3E}">
        <p14:creationId xmlns:p14="http://schemas.microsoft.com/office/powerpoint/2010/main" val="15772812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4938D16-45BD-4911-9F1F-419FE5126587}"/>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4700"/>
                    </a14:imgEffect>
                  </a14:imgLayer>
                </a14:imgProps>
              </a:ext>
            </a:extLst>
          </a:blip>
          <a:srcRect r="2269"/>
          <a:stretch/>
        </p:blipFill>
        <p:spPr>
          <a:xfrm>
            <a:off x="4252193" y="1551850"/>
            <a:ext cx="3969723" cy="2826378"/>
          </a:xfrm>
          <a:prstGeom prst="roundRect">
            <a:avLst/>
          </a:prstGeom>
        </p:spPr>
      </p:pic>
      <p:grpSp>
        <p:nvGrpSpPr>
          <p:cNvPr id="6" name="Group 5">
            <a:extLst>
              <a:ext uri="{FF2B5EF4-FFF2-40B4-BE49-F238E27FC236}">
                <a16:creationId xmlns:a16="http://schemas.microsoft.com/office/drawing/2014/main" id="{FFFA1609-9788-488B-BAFA-B347F2C65BE1}"/>
              </a:ext>
            </a:extLst>
          </p:cNvPr>
          <p:cNvGrpSpPr/>
          <p:nvPr/>
        </p:nvGrpSpPr>
        <p:grpSpPr>
          <a:xfrm>
            <a:off x="6593144" y="424697"/>
            <a:ext cx="1062771" cy="871358"/>
            <a:chOff x="7042050" y="184822"/>
            <a:chExt cx="1165465" cy="700314"/>
          </a:xfrm>
        </p:grpSpPr>
        <p:sp>
          <p:nvSpPr>
            <p:cNvPr id="9" name="Speech Bubble: Rectangle with Corners Rounded 8">
              <a:extLst>
                <a:ext uri="{FF2B5EF4-FFF2-40B4-BE49-F238E27FC236}">
                  <a16:creationId xmlns:a16="http://schemas.microsoft.com/office/drawing/2014/main" id="{F7FC2FC5-0205-42B5-ADD4-4B75189CC159}"/>
                </a:ext>
              </a:extLst>
            </p:cNvPr>
            <p:cNvSpPr/>
            <p:nvPr/>
          </p:nvSpPr>
          <p:spPr>
            <a:xfrm>
              <a:off x="7042050" y="184822"/>
              <a:ext cx="1165465" cy="551898"/>
            </a:xfrm>
            <a:custGeom>
              <a:avLst/>
              <a:gdLst>
                <a:gd name="connsiteX0" fmla="*/ 0 w 1165465"/>
                <a:gd name="connsiteY0" fmla="*/ 91985 h 551898"/>
                <a:gd name="connsiteX1" fmla="*/ 91985 w 1165465"/>
                <a:gd name="connsiteY1" fmla="*/ 0 h 551898"/>
                <a:gd name="connsiteX2" fmla="*/ 194244 w 1165465"/>
                <a:gd name="connsiteY2" fmla="*/ 0 h 551898"/>
                <a:gd name="connsiteX3" fmla="*/ 194244 w 1165465"/>
                <a:gd name="connsiteY3" fmla="*/ 0 h 551898"/>
                <a:gd name="connsiteX4" fmla="*/ 485610 w 1165465"/>
                <a:gd name="connsiteY4" fmla="*/ 0 h 551898"/>
                <a:gd name="connsiteX5" fmla="*/ 1073480 w 1165465"/>
                <a:gd name="connsiteY5" fmla="*/ 0 h 551898"/>
                <a:gd name="connsiteX6" fmla="*/ 1165465 w 1165465"/>
                <a:gd name="connsiteY6" fmla="*/ 91985 h 551898"/>
                <a:gd name="connsiteX7" fmla="*/ 1165465 w 1165465"/>
                <a:gd name="connsiteY7" fmla="*/ 321941 h 551898"/>
                <a:gd name="connsiteX8" fmla="*/ 1165465 w 1165465"/>
                <a:gd name="connsiteY8" fmla="*/ 321941 h 551898"/>
                <a:gd name="connsiteX9" fmla="*/ 1165465 w 1165465"/>
                <a:gd name="connsiteY9" fmla="*/ 459915 h 551898"/>
                <a:gd name="connsiteX10" fmla="*/ 1165465 w 1165465"/>
                <a:gd name="connsiteY10" fmla="*/ 459913 h 551898"/>
                <a:gd name="connsiteX11" fmla="*/ 1073480 w 1165465"/>
                <a:gd name="connsiteY11" fmla="*/ 551898 h 551898"/>
                <a:gd name="connsiteX12" fmla="*/ 485610 w 1165465"/>
                <a:gd name="connsiteY12" fmla="*/ 551898 h 551898"/>
                <a:gd name="connsiteX13" fmla="*/ 278383 w 1165465"/>
                <a:gd name="connsiteY13" fmla="*/ 1109271 h 551898"/>
                <a:gd name="connsiteX14" fmla="*/ 194244 w 1165465"/>
                <a:gd name="connsiteY14" fmla="*/ 551898 h 551898"/>
                <a:gd name="connsiteX15" fmla="*/ 91985 w 1165465"/>
                <a:gd name="connsiteY15" fmla="*/ 551898 h 551898"/>
                <a:gd name="connsiteX16" fmla="*/ 0 w 1165465"/>
                <a:gd name="connsiteY16" fmla="*/ 459913 h 551898"/>
                <a:gd name="connsiteX17" fmla="*/ 0 w 1165465"/>
                <a:gd name="connsiteY17" fmla="*/ 459915 h 551898"/>
                <a:gd name="connsiteX18" fmla="*/ 0 w 1165465"/>
                <a:gd name="connsiteY18" fmla="*/ 321941 h 551898"/>
                <a:gd name="connsiteX19" fmla="*/ 0 w 1165465"/>
                <a:gd name="connsiteY19" fmla="*/ 321941 h 551898"/>
                <a:gd name="connsiteX20" fmla="*/ 0 w 1165465"/>
                <a:gd name="connsiteY20" fmla="*/ 91985 h 551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65465" h="551898" fill="none" extrusionOk="0">
                  <a:moveTo>
                    <a:pt x="0" y="91985"/>
                  </a:moveTo>
                  <a:cubicBezTo>
                    <a:pt x="6610" y="43954"/>
                    <a:pt x="53492" y="-8778"/>
                    <a:pt x="91985" y="0"/>
                  </a:cubicBezTo>
                  <a:cubicBezTo>
                    <a:pt x="140019" y="-2699"/>
                    <a:pt x="162241" y="1317"/>
                    <a:pt x="194244" y="0"/>
                  </a:cubicBezTo>
                  <a:lnTo>
                    <a:pt x="194244" y="0"/>
                  </a:lnTo>
                  <a:cubicBezTo>
                    <a:pt x="296836" y="-13604"/>
                    <a:pt x="355367" y="3672"/>
                    <a:pt x="485610" y="0"/>
                  </a:cubicBezTo>
                  <a:cubicBezTo>
                    <a:pt x="624977" y="-11511"/>
                    <a:pt x="898438" y="50430"/>
                    <a:pt x="1073480" y="0"/>
                  </a:cubicBezTo>
                  <a:cubicBezTo>
                    <a:pt x="1112948" y="-3918"/>
                    <a:pt x="1152682" y="46331"/>
                    <a:pt x="1165465" y="91985"/>
                  </a:cubicBezTo>
                  <a:cubicBezTo>
                    <a:pt x="1175716" y="192765"/>
                    <a:pt x="1144857" y="229195"/>
                    <a:pt x="1165465" y="321941"/>
                  </a:cubicBezTo>
                  <a:lnTo>
                    <a:pt x="1165465" y="321941"/>
                  </a:lnTo>
                  <a:cubicBezTo>
                    <a:pt x="1178767" y="373238"/>
                    <a:pt x="1161525" y="391728"/>
                    <a:pt x="1165465" y="459915"/>
                  </a:cubicBezTo>
                  <a:lnTo>
                    <a:pt x="1165465" y="459913"/>
                  </a:lnTo>
                  <a:cubicBezTo>
                    <a:pt x="1162559" y="506440"/>
                    <a:pt x="1118647" y="553808"/>
                    <a:pt x="1073480" y="551898"/>
                  </a:cubicBezTo>
                  <a:cubicBezTo>
                    <a:pt x="782401" y="555734"/>
                    <a:pt x="620561" y="499515"/>
                    <a:pt x="485610" y="551898"/>
                  </a:cubicBezTo>
                  <a:cubicBezTo>
                    <a:pt x="483597" y="746018"/>
                    <a:pt x="370698" y="837451"/>
                    <a:pt x="278383" y="1109271"/>
                  </a:cubicBezTo>
                  <a:cubicBezTo>
                    <a:pt x="242345" y="950527"/>
                    <a:pt x="239870" y="794756"/>
                    <a:pt x="194244" y="551898"/>
                  </a:cubicBezTo>
                  <a:cubicBezTo>
                    <a:pt x="153174" y="558529"/>
                    <a:pt x="113464" y="541372"/>
                    <a:pt x="91985" y="551898"/>
                  </a:cubicBezTo>
                  <a:cubicBezTo>
                    <a:pt x="26380" y="549917"/>
                    <a:pt x="10156" y="503298"/>
                    <a:pt x="0" y="459913"/>
                  </a:cubicBezTo>
                  <a:lnTo>
                    <a:pt x="0" y="459915"/>
                  </a:lnTo>
                  <a:cubicBezTo>
                    <a:pt x="-13210" y="408036"/>
                    <a:pt x="5276" y="355039"/>
                    <a:pt x="0" y="321941"/>
                  </a:cubicBezTo>
                  <a:lnTo>
                    <a:pt x="0" y="321941"/>
                  </a:lnTo>
                  <a:cubicBezTo>
                    <a:pt x="-6804" y="216949"/>
                    <a:pt x="15643" y="177481"/>
                    <a:pt x="0" y="91985"/>
                  </a:cubicBezTo>
                  <a:close/>
                </a:path>
                <a:path w="1165465" h="551898" stroke="0" extrusionOk="0">
                  <a:moveTo>
                    <a:pt x="0" y="91985"/>
                  </a:moveTo>
                  <a:cubicBezTo>
                    <a:pt x="133" y="45907"/>
                    <a:pt x="42577" y="-2946"/>
                    <a:pt x="91985" y="0"/>
                  </a:cubicBezTo>
                  <a:cubicBezTo>
                    <a:pt x="119973" y="-8244"/>
                    <a:pt x="147861" y="322"/>
                    <a:pt x="194244" y="0"/>
                  </a:cubicBezTo>
                  <a:lnTo>
                    <a:pt x="194244" y="0"/>
                  </a:lnTo>
                  <a:cubicBezTo>
                    <a:pt x="327308" y="-33226"/>
                    <a:pt x="364320" y="3798"/>
                    <a:pt x="485610" y="0"/>
                  </a:cubicBezTo>
                  <a:cubicBezTo>
                    <a:pt x="778288" y="-45811"/>
                    <a:pt x="947484" y="61014"/>
                    <a:pt x="1073480" y="0"/>
                  </a:cubicBezTo>
                  <a:cubicBezTo>
                    <a:pt x="1115911" y="-10230"/>
                    <a:pt x="1167923" y="47464"/>
                    <a:pt x="1165465" y="91985"/>
                  </a:cubicBezTo>
                  <a:cubicBezTo>
                    <a:pt x="1180868" y="185409"/>
                    <a:pt x="1140607" y="254573"/>
                    <a:pt x="1165465" y="321941"/>
                  </a:cubicBezTo>
                  <a:lnTo>
                    <a:pt x="1165465" y="321941"/>
                  </a:lnTo>
                  <a:cubicBezTo>
                    <a:pt x="1171075" y="367441"/>
                    <a:pt x="1161910" y="401139"/>
                    <a:pt x="1165465" y="459915"/>
                  </a:cubicBezTo>
                  <a:lnTo>
                    <a:pt x="1165465" y="459913"/>
                  </a:lnTo>
                  <a:cubicBezTo>
                    <a:pt x="1163850" y="524246"/>
                    <a:pt x="1133817" y="556634"/>
                    <a:pt x="1073480" y="551898"/>
                  </a:cubicBezTo>
                  <a:cubicBezTo>
                    <a:pt x="831858" y="572030"/>
                    <a:pt x="700767" y="535134"/>
                    <a:pt x="485610" y="551898"/>
                  </a:cubicBezTo>
                  <a:cubicBezTo>
                    <a:pt x="423078" y="722491"/>
                    <a:pt x="332421" y="903305"/>
                    <a:pt x="278383" y="1109271"/>
                  </a:cubicBezTo>
                  <a:cubicBezTo>
                    <a:pt x="211417" y="850115"/>
                    <a:pt x="237231" y="822753"/>
                    <a:pt x="194244" y="551898"/>
                  </a:cubicBezTo>
                  <a:cubicBezTo>
                    <a:pt x="159849" y="559829"/>
                    <a:pt x="118292" y="551256"/>
                    <a:pt x="91985" y="551898"/>
                  </a:cubicBezTo>
                  <a:cubicBezTo>
                    <a:pt x="40335" y="546922"/>
                    <a:pt x="6272" y="510531"/>
                    <a:pt x="0" y="459913"/>
                  </a:cubicBezTo>
                  <a:lnTo>
                    <a:pt x="0" y="459915"/>
                  </a:lnTo>
                  <a:cubicBezTo>
                    <a:pt x="-3818" y="420466"/>
                    <a:pt x="14547" y="360689"/>
                    <a:pt x="0" y="321941"/>
                  </a:cubicBezTo>
                  <a:lnTo>
                    <a:pt x="0" y="321941"/>
                  </a:lnTo>
                  <a:cubicBezTo>
                    <a:pt x="-18934" y="251598"/>
                    <a:pt x="10453" y="193338"/>
                    <a:pt x="0" y="91985"/>
                  </a:cubicBezTo>
                  <a:close/>
                </a:path>
              </a:pathLst>
            </a:custGeom>
            <a:solidFill>
              <a:srgbClr val="EBFFFF"/>
            </a:solidFill>
            <a:ln>
              <a:solidFill>
                <a:srgbClr val="00AFAA"/>
              </a:solidFill>
              <a:extLst>
                <a:ext uri="{C807C97D-BFC1-408E-A445-0C87EB9F89A2}">
                  <ask:lineSketchStyleProps xmlns:ask="http://schemas.microsoft.com/office/drawing/2018/sketchyshapes" sd="2745214305">
                    <a:prstGeom prst="wedgeRoundRectCallout">
                      <a:avLst>
                        <a:gd name="adj1" fmla="val -26114"/>
                        <a:gd name="adj2" fmla="val 150992"/>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4">
                <a:defRPr/>
              </a:pPr>
              <a:endParaRPr lang="nb-NO" sz="788">
                <a:solidFill>
                  <a:srgbClr val="FFFFFF"/>
                </a:solidFill>
                <a:latin typeface="Arial"/>
              </a:endParaRPr>
            </a:p>
          </p:txBody>
        </p:sp>
        <p:sp>
          <p:nvSpPr>
            <p:cNvPr id="14" name="TekstSylinder 13">
              <a:extLst>
                <a:ext uri="{FF2B5EF4-FFF2-40B4-BE49-F238E27FC236}">
                  <a16:creationId xmlns:a16="http://schemas.microsoft.com/office/drawing/2014/main" id="{69C3D11B-B3E8-4644-A96C-930AE2FDDD15}"/>
                </a:ext>
              </a:extLst>
            </p:cNvPr>
            <p:cNvSpPr txBox="1"/>
            <p:nvPr/>
          </p:nvSpPr>
          <p:spPr>
            <a:xfrm>
              <a:off x="7042050" y="247645"/>
              <a:ext cx="1119575" cy="637491"/>
            </a:xfrm>
            <a:prstGeom prst="rect">
              <a:avLst/>
            </a:prstGeom>
            <a:noFill/>
            <a:ln>
              <a:noFill/>
            </a:ln>
          </p:spPr>
          <p:txBody>
            <a:bodyPr wrap="square" lIns="0" tIns="27000" rIns="0" bIns="27000" rtlCol="0">
              <a:spAutoFit/>
            </a:bodyPr>
            <a:lstStyle/>
            <a:p>
              <a:pPr algn="ctr" defTabSz="514325">
                <a:defRPr/>
              </a:pPr>
              <a:r>
                <a:rPr lang="nb-NO" sz="1200" b="1">
                  <a:solidFill>
                    <a:srgbClr val="045961"/>
                  </a:solidFill>
                  <a:latin typeface="Bradley Hand ITC" panose="03070402050302030203" pitchFamily="66" charset="0"/>
                  <a:ea typeface="+mn-ea"/>
                </a:rPr>
                <a:t>Ja, jeg hadde ikke klart dette alene. </a:t>
              </a:r>
              <a:endParaRPr lang="nb-NO" sz="1200">
                <a:solidFill>
                  <a:srgbClr val="045961"/>
                </a:solidFill>
                <a:latin typeface="Calibri" panose="020F0502020204030204"/>
                <a:ea typeface="+mn-ea"/>
              </a:endParaRPr>
            </a:p>
            <a:p>
              <a:pPr defTabSz="514325">
                <a:defRPr/>
              </a:pPr>
              <a:endParaRPr lang="nb-NO" sz="1200">
                <a:solidFill>
                  <a:srgbClr val="045961"/>
                </a:solidFill>
                <a:latin typeface="Calibri" panose="020F0502020204030204"/>
                <a:ea typeface="+mn-ea"/>
              </a:endParaRPr>
            </a:p>
          </p:txBody>
        </p:sp>
      </p:grpSp>
      <p:sp>
        <p:nvSpPr>
          <p:cNvPr id="4" name="TekstSylinder 8">
            <a:extLst>
              <a:ext uri="{FF2B5EF4-FFF2-40B4-BE49-F238E27FC236}">
                <a16:creationId xmlns:a16="http://schemas.microsoft.com/office/drawing/2014/main" id="{F7F5564A-1274-4AD6-9EFB-48F4A1D4CCEC}"/>
              </a:ext>
            </a:extLst>
          </p:cNvPr>
          <p:cNvSpPr txBox="1"/>
          <p:nvPr/>
        </p:nvSpPr>
        <p:spPr>
          <a:xfrm>
            <a:off x="561655" y="948082"/>
            <a:ext cx="2945824" cy="3286181"/>
          </a:xfrm>
          <a:prstGeom prst="rect">
            <a:avLst/>
          </a:prstGeom>
          <a:noFill/>
        </p:spPr>
        <p:txBody>
          <a:bodyPr wrap="square" lIns="0" tIns="27000" rIns="0" bIns="27000" rtlCol="0" anchor="t">
            <a:spAutoFit/>
          </a:bodyPr>
          <a:lstStyle/>
          <a:p>
            <a:pPr defTabSz="514325">
              <a:defRPr/>
            </a:pPr>
            <a:r>
              <a:rPr lang="nb-NO" kern="1200" dirty="0">
                <a:solidFill>
                  <a:schemeClr val="bg1"/>
                </a:solidFill>
                <a:latin typeface="Calibri" panose="020F0502020204030204"/>
                <a:ea typeface="+mn-ea"/>
                <a:cs typeface="Open Sans"/>
              </a:rPr>
              <a:t>Hverdagen er full av såvel muligheter som utfordringer. </a:t>
            </a:r>
            <a:r>
              <a:rPr lang="nb-NO" kern="1200" dirty="0">
                <a:solidFill>
                  <a:schemeClr val="bg1"/>
                </a:solidFill>
                <a:latin typeface="Calibri" panose="020F0502020204030204"/>
                <a:cs typeface="Open Sans" panose="020B0604020202020204" charset="0"/>
              </a:rPr>
              <a:t>For å oppnå målet er det viktig å være klar over mulige hindre og problemer. </a:t>
            </a:r>
          </a:p>
          <a:p>
            <a:pPr defTabSz="514325">
              <a:defRPr/>
            </a:pPr>
            <a:endParaRPr lang="nb-NO" kern="1200" dirty="0">
              <a:solidFill>
                <a:schemeClr val="bg1"/>
              </a:solidFill>
              <a:latin typeface="Calibri" panose="020F0502020204030204"/>
              <a:cs typeface="Open Sans"/>
            </a:endParaRPr>
          </a:p>
          <a:p>
            <a:pPr defTabSz="514325">
              <a:defRPr/>
            </a:pPr>
            <a:r>
              <a:rPr lang="nb-NO" kern="1200" dirty="0">
                <a:solidFill>
                  <a:schemeClr val="bg1"/>
                </a:solidFill>
                <a:latin typeface="Calibri" panose="020F0502020204030204"/>
                <a:cs typeface="Open Sans" panose="020B0604020202020204" charset="0"/>
              </a:rPr>
              <a:t>Er det noe med dagens rutiner som «blokkerer» for veien til det målet dere nå har satt? Hvor butter det imot? </a:t>
            </a:r>
            <a:r>
              <a:rPr lang="nb-NO" dirty="0">
                <a:solidFill>
                  <a:schemeClr val="bg1"/>
                </a:solidFill>
                <a:latin typeface="Calibri" panose="020F0502020204030204"/>
                <a:cs typeface="Open Sans"/>
              </a:rPr>
              <a:t>Er det t</a:t>
            </a:r>
            <a:r>
              <a:rPr lang="nb-NO" kern="1200" dirty="0">
                <a:solidFill>
                  <a:schemeClr val="bg1"/>
                </a:solidFill>
                <a:latin typeface="Calibri" panose="020F0502020204030204"/>
                <a:ea typeface="+mn-ea"/>
                <a:cs typeface="Open Sans"/>
              </a:rPr>
              <a:t>idspress? </a:t>
            </a:r>
            <a:r>
              <a:rPr lang="nb-NO" dirty="0">
                <a:solidFill>
                  <a:schemeClr val="bg1"/>
                </a:solidFill>
                <a:latin typeface="Calibri" panose="020F0502020204030204"/>
                <a:cs typeface="Open Sans"/>
              </a:rPr>
              <a:t>Måten dere jobber på? </a:t>
            </a:r>
            <a:r>
              <a:rPr lang="nb-NO" kern="1200" dirty="0">
                <a:solidFill>
                  <a:schemeClr val="bg1"/>
                </a:solidFill>
                <a:latin typeface="Calibri" panose="020F0502020204030204"/>
                <a:ea typeface="+mn-ea"/>
                <a:cs typeface="Open Sans"/>
              </a:rPr>
              <a:t>mangel på verktøy?</a:t>
            </a:r>
            <a:r>
              <a:rPr lang="nb-NO" dirty="0">
                <a:solidFill>
                  <a:schemeClr val="bg1"/>
                </a:solidFill>
                <a:latin typeface="Calibri" panose="020F0502020204030204"/>
                <a:cs typeface="Open Sans"/>
              </a:rPr>
              <a:t> Kompetanse?</a:t>
            </a:r>
          </a:p>
          <a:p>
            <a:pPr defTabSz="514325">
              <a:defRPr/>
            </a:pPr>
            <a:br>
              <a:rPr lang="nb-NO" kern="1200" dirty="0">
                <a:solidFill>
                  <a:schemeClr val="bg1"/>
                </a:solidFill>
                <a:latin typeface="Calibri" panose="020F0502020204030204"/>
                <a:cs typeface="Open Sans" panose="020B0604020202020204" charset="0"/>
              </a:rPr>
            </a:br>
            <a:r>
              <a:rPr lang="nb-NO" kern="1200" dirty="0">
                <a:solidFill>
                  <a:schemeClr val="bg1"/>
                </a:solidFill>
                <a:latin typeface="Calibri" panose="020F0502020204030204"/>
                <a:ea typeface="+mn-ea"/>
                <a:cs typeface="Open Sans"/>
              </a:rPr>
              <a:t>Hva er det største hinderet dere vil møte på veien mot  målet om nyoppgavedeling?</a:t>
            </a:r>
            <a:r>
              <a:rPr lang="nb-NO" dirty="0">
                <a:solidFill>
                  <a:schemeClr val="bg1"/>
                </a:solidFill>
                <a:latin typeface="Calibri" panose="020F0502020204030204"/>
                <a:cs typeface="Open Sans"/>
              </a:rPr>
              <a:t> </a:t>
            </a:r>
            <a:endParaRPr lang="nb-NO" kern="1200" dirty="0">
              <a:solidFill>
                <a:schemeClr val="bg1"/>
              </a:solidFill>
              <a:latin typeface="Calibri" panose="020F0502020204030204"/>
              <a:cs typeface="Open Sans"/>
            </a:endParaRPr>
          </a:p>
          <a:p>
            <a:pPr defTabSz="514325">
              <a:defRPr/>
            </a:pPr>
            <a:endParaRPr lang="nb-NO" kern="1200" dirty="0">
              <a:solidFill>
                <a:schemeClr val="bg1"/>
              </a:solidFill>
              <a:latin typeface="Calibri" panose="020F0502020204030204"/>
              <a:cs typeface="Open Sans" panose="020B0604020202020204" charset="0"/>
            </a:endParaRPr>
          </a:p>
        </p:txBody>
      </p:sp>
      <p:grpSp>
        <p:nvGrpSpPr>
          <p:cNvPr id="3" name="Group 2">
            <a:extLst>
              <a:ext uri="{FF2B5EF4-FFF2-40B4-BE49-F238E27FC236}">
                <a16:creationId xmlns:a16="http://schemas.microsoft.com/office/drawing/2014/main" id="{26AE6BCA-DE04-44FA-A143-7AF4C60B7C09}"/>
              </a:ext>
            </a:extLst>
          </p:cNvPr>
          <p:cNvGrpSpPr/>
          <p:nvPr/>
        </p:nvGrpSpPr>
        <p:grpSpPr>
          <a:xfrm>
            <a:off x="4697254" y="303768"/>
            <a:ext cx="1091498" cy="772016"/>
            <a:chOff x="4243680" y="1137213"/>
            <a:chExt cx="1165465" cy="594005"/>
          </a:xfrm>
          <a:solidFill>
            <a:srgbClr val="EBFFFF"/>
          </a:solidFill>
        </p:grpSpPr>
        <p:sp>
          <p:nvSpPr>
            <p:cNvPr id="13" name="Speech Bubble: Rectangle with Corners Rounded 12">
              <a:extLst>
                <a:ext uri="{FF2B5EF4-FFF2-40B4-BE49-F238E27FC236}">
                  <a16:creationId xmlns:a16="http://schemas.microsoft.com/office/drawing/2014/main" id="{CB75558F-9890-4075-956B-DF016C02D51F}"/>
                </a:ext>
              </a:extLst>
            </p:cNvPr>
            <p:cNvSpPr/>
            <p:nvPr/>
          </p:nvSpPr>
          <p:spPr>
            <a:xfrm>
              <a:off x="4243680" y="1137213"/>
              <a:ext cx="1165465" cy="594005"/>
            </a:xfrm>
            <a:custGeom>
              <a:avLst/>
              <a:gdLst>
                <a:gd name="connsiteX0" fmla="*/ 0 w 1165465"/>
                <a:gd name="connsiteY0" fmla="*/ 99003 h 594005"/>
                <a:gd name="connsiteX1" fmla="*/ 99003 w 1165465"/>
                <a:gd name="connsiteY1" fmla="*/ 0 h 594005"/>
                <a:gd name="connsiteX2" fmla="*/ 679855 w 1165465"/>
                <a:gd name="connsiteY2" fmla="*/ 0 h 594005"/>
                <a:gd name="connsiteX3" fmla="*/ 679855 w 1165465"/>
                <a:gd name="connsiteY3" fmla="*/ 0 h 594005"/>
                <a:gd name="connsiteX4" fmla="*/ 971221 w 1165465"/>
                <a:gd name="connsiteY4" fmla="*/ 0 h 594005"/>
                <a:gd name="connsiteX5" fmla="*/ 1066462 w 1165465"/>
                <a:gd name="connsiteY5" fmla="*/ 0 h 594005"/>
                <a:gd name="connsiteX6" fmla="*/ 1165465 w 1165465"/>
                <a:gd name="connsiteY6" fmla="*/ 99003 h 594005"/>
                <a:gd name="connsiteX7" fmla="*/ 1165465 w 1165465"/>
                <a:gd name="connsiteY7" fmla="*/ 346503 h 594005"/>
                <a:gd name="connsiteX8" fmla="*/ 1165465 w 1165465"/>
                <a:gd name="connsiteY8" fmla="*/ 346503 h 594005"/>
                <a:gd name="connsiteX9" fmla="*/ 1165465 w 1165465"/>
                <a:gd name="connsiteY9" fmla="*/ 495004 h 594005"/>
                <a:gd name="connsiteX10" fmla="*/ 1165465 w 1165465"/>
                <a:gd name="connsiteY10" fmla="*/ 495002 h 594005"/>
                <a:gd name="connsiteX11" fmla="*/ 1066462 w 1165465"/>
                <a:gd name="connsiteY11" fmla="*/ 594005 h 594005"/>
                <a:gd name="connsiteX12" fmla="*/ 971221 w 1165465"/>
                <a:gd name="connsiteY12" fmla="*/ 594005 h 594005"/>
                <a:gd name="connsiteX13" fmla="*/ 1098227 w 1165465"/>
                <a:gd name="connsiteY13" fmla="*/ 947352 h 594005"/>
                <a:gd name="connsiteX14" fmla="*/ 1225233 w 1165465"/>
                <a:gd name="connsiteY14" fmla="*/ 1300698 h 594005"/>
                <a:gd name="connsiteX15" fmla="*/ 1389922 w 1165465"/>
                <a:gd name="connsiteY15" fmla="*/ 1758884 h 594005"/>
                <a:gd name="connsiteX16" fmla="*/ 1167434 w 1165465"/>
                <a:gd name="connsiteY16" fmla="*/ 1393889 h 594005"/>
                <a:gd name="connsiteX17" fmla="*/ 930745 w 1165465"/>
                <a:gd name="connsiteY17" fmla="*/ 1005596 h 594005"/>
                <a:gd name="connsiteX18" fmla="*/ 679855 w 1165465"/>
                <a:gd name="connsiteY18" fmla="*/ 594005 h 594005"/>
                <a:gd name="connsiteX19" fmla="*/ 99003 w 1165465"/>
                <a:gd name="connsiteY19" fmla="*/ 594005 h 594005"/>
                <a:gd name="connsiteX20" fmla="*/ 0 w 1165465"/>
                <a:gd name="connsiteY20" fmla="*/ 495002 h 594005"/>
                <a:gd name="connsiteX21" fmla="*/ 0 w 1165465"/>
                <a:gd name="connsiteY21" fmla="*/ 495004 h 594005"/>
                <a:gd name="connsiteX22" fmla="*/ 0 w 1165465"/>
                <a:gd name="connsiteY22" fmla="*/ 346503 h 594005"/>
                <a:gd name="connsiteX23" fmla="*/ 0 w 1165465"/>
                <a:gd name="connsiteY23" fmla="*/ 346503 h 594005"/>
                <a:gd name="connsiteX24" fmla="*/ 0 w 1165465"/>
                <a:gd name="connsiteY24" fmla="*/ 99003 h 594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65465" h="594005" fill="none" extrusionOk="0">
                  <a:moveTo>
                    <a:pt x="0" y="99003"/>
                  </a:moveTo>
                  <a:cubicBezTo>
                    <a:pt x="-9571" y="53591"/>
                    <a:pt x="34993" y="11461"/>
                    <a:pt x="99003" y="0"/>
                  </a:cubicBezTo>
                  <a:cubicBezTo>
                    <a:pt x="367064" y="-50606"/>
                    <a:pt x="503955" y="49342"/>
                    <a:pt x="679855" y="0"/>
                  </a:cubicBezTo>
                  <a:lnTo>
                    <a:pt x="679855" y="0"/>
                  </a:lnTo>
                  <a:cubicBezTo>
                    <a:pt x="818715" y="-13287"/>
                    <a:pt x="869706" y="9266"/>
                    <a:pt x="971221" y="0"/>
                  </a:cubicBezTo>
                  <a:cubicBezTo>
                    <a:pt x="1016027" y="-3158"/>
                    <a:pt x="1027758" y="3818"/>
                    <a:pt x="1066462" y="0"/>
                  </a:cubicBezTo>
                  <a:cubicBezTo>
                    <a:pt x="1119780" y="-906"/>
                    <a:pt x="1180998" y="45518"/>
                    <a:pt x="1165465" y="99003"/>
                  </a:cubicBezTo>
                  <a:cubicBezTo>
                    <a:pt x="1172213" y="186100"/>
                    <a:pt x="1161312" y="294044"/>
                    <a:pt x="1165465" y="346503"/>
                  </a:cubicBezTo>
                  <a:lnTo>
                    <a:pt x="1165465" y="346503"/>
                  </a:lnTo>
                  <a:cubicBezTo>
                    <a:pt x="1178538" y="384216"/>
                    <a:pt x="1158074" y="431978"/>
                    <a:pt x="1165465" y="495004"/>
                  </a:cubicBezTo>
                  <a:lnTo>
                    <a:pt x="1165465" y="495002"/>
                  </a:lnTo>
                  <a:cubicBezTo>
                    <a:pt x="1165296" y="553307"/>
                    <a:pt x="1118214" y="593667"/>
                    <a:pt x="1066462" y="594005"/>
                  </a:cubicBezTo>
                  <a:cubicBezTo>
                    <a:pt x="1036264" y="594613"/>
                    <a:pt x="998585" y="591880"/>
                    <a:pt x="971221" y="594005"/>
                  </a:cubicBezTo>
                  <a:cubicBezTo>
                    <a:pt x="1031682" y="671660"/>
                    <a:pt x="1027785" y="805883"/>
                    <a:pt x="1098227" y="947352"/>
                  </a:cubicBezTo>
                  <a:cubicBezTo>
                    <a:pt x="1168669" y="1088821"/>
                    <a:pt x="1141025" y="1167730"/>
                    <a:pt x="1225233" y="1300698"/>
                  </a:cubicBezTo>
                  <a:cubicBezTo>
                    <a:pt x="1309441" y="1433666"/>
                    <a:pt x="1320078" y="1661473"/>
                    <a:pt x="1389922" y="1758884"/>
                  </a:cubicBezTo>
                  <a:cubicBezTo>
                    <a:pt x="1273758" y="1585522"/>
                    <a:pt x="1311763" y="1532626"/>
                    <a:pt x="1167434" y="1393889"/>
                  </a:cubicBezTo>
                  <a:cubicBezTo>
                    <a:pt x="1023105" y="1255151"/>
                    <a:pt x="1031769" y="1153175"/>
                    <a:pt x="930745" y="1005596"/>
                  </a:cubicBezTo>
                  <a:cubicBezTo>
                    <a:pt x="829721" y="858017"/>
                    <a:pt x="833004" y="742377"/>
                    <a:pt x="679855" y="594005"/>
                  </a:cubicBezTo>
                  <a:cubicBezTo>
                    <a:pt x="415664" y="640947"/>
                    <a:pt x="246759" y="538325"/>
                    <a:pt x="99003" y="594005"/>
                  </a:cubicBezTo>
                  <a:cubicBezTo>
                    <a:pt x="45543" y="596985"/>
                    <a:pt x="-2148" y="536342"/>
                    <a:pt x="0" y="495002"/>
                  </a:cubicBezTo>
                  <a:lnTo>
                    <a:pt x="0" y="495004"/>
                  </a:lnTo>
                  <a:cubicBezTo>
                    <a:pt x="-2652" y="438012"/>
                    <a:pt x="7061" y="408031"/>
                    <a:pt x="0" y="346503"/>
                  </a:cubicBezTo>
                  <a:lnTo>
                    <a:pt x="0" y="346503"/>
                  </a:lnTo>
                  <a:cubicBezTo>
                    <a:pt x="-16144" y="227698"/>
                    <a:pt x="10866" y="149264"/>
                    <a:pt x="0" y="99003"/>
                  </a:cubicBezTo>
                  <a:close/>
                </a:path>
                <a:path w="1165465" h="594005" stroke="0" extrusionOk="0">
                  <a:moveTo>
                    <a:pt x="0" y="99003"/>
                  </a:moveTo>
                  <a:cubicBezTo>
                    <a:pt x="-552" y="49147"/>
                    <a:pt x="38006" y="7545"/>
                    <a:pt x="99003" y="0"/>
                  </a:cubicBezTo>
                  <a:cubicBezTo>
                    <a:pt x="282999" y="-64728"/>
                    <a:pt x="451697" y="47833"/>
                    <a:pt x="679855" y="0"/>
                  </a:cubicBezTo>
                  <a:lnTo>
                    <a:pt x="679855" y="0"/>
                  </a:lnTo>
                  <a:cubicBezTo>
                    <a:pt x="825533" y="-9413"/>
                    <a:pt x="857604" y="5889"/>
                    <a:pt x="971221" y="0"/>
                  </a:cubicBezTo>
                  <a:cubicBezTo>
                    <a:pt x="1012964" y="-4904"/>
                    <a:pt x="1034673" y="6359"/>
                    <a:pt x="1066462" y="0"/>
                  </a:cubicBezTo>
                  <a:cubicBezTo>
                    <a:pt x="1123591" y="-2841"/>
                    <a:pt x="1177689" y="34701"/>
                    <a:pt x="1165465" y="99003"/>
                  </a:cubicBezTo>
                  <a:cubicBezTo>
                    <a:pt x="1172647" y="163807"/>
                    <a:pt x="1163832" y="227370"/>
                    <a:pt x="1165465" y="346503"/>
                  </a:cubicBezTo>
                  <a:lnTo>
                    <a:pt x="1165465" y="346503"/>
                  </a:lnTo>
                  <a:cubicBezTo>
                    <a:pt x="1169900" y="384191"/>
                    <a:pt x="1154439" y="424124"/>
                    <a:pt x="1165465" y="495004"/>
                  </a:cubicBezTo>
                  <a:lnTo>
                    <a:pt x="1165465" y="495002"/>
                  </a:lnTo>
                  <a:cubicBezTo>
                    <a:pt x="1164516" y="560453"/>
                    <a:pt x="1127581" y="589576"/>
                    <a:pt x="1066462" y="594005"/>
                  </a:cubicBezTo>
                  <a:cubicBezTo>
                    <a:pt x="1044517" y="599661"/>
                    <a:pt x="1015844" y="592786"/>
                    <a:pt x="971221" y="594005"/>
                  </a:cubicBezTo>
                  <a:cubicBezTo>
                    <a:pt x="1059438" y="736031"/>
                    <a:pt x="1041302" y="859497"/>
                    <a:pt x="1114975" y="993947"/>
                  </a:cubicBezTo>
                  <a:cubicBezTo>
                    <a:pt x="1188648" y="1128397"/>
                    <a:pt x="1163530" y="1227257"/>
                    <a:pt x="1254542" y="1382240"/>
                  </a:cubicBezTo>
                  <a:cubicBezTo>
                    <a:pt x="1345554" y="1537223"/>
                    <a:pt x="1350160" y="1648714"/>
                    <a:pt x="1389922" y="1758884"/>
                  </a:cubicBezTo>
                  <a:cubicBezTo>
                    <a:pt x="1302067" y="1668638"/>
                    <a:pt x="1264850" y="1496197"/>
                    <a:pt x="1167434" y="1393889"/>
                  </a:cubicBezTo>
                  <a:cubicBezTo>
                    <a:pt x="1070019" y="1291580"/>
                    <a:pt x="1073756" y="1192068"/>
                    <a:pt x="937846" y="1017244"/>
                  </a:cubicBezTo>
                  <a:cubicBezTo>
                    <a:pt x="801936" y="842420"/>
                    <a:pt x="774076" y="735345"/>
                    <a:pt x="679855" y="594005"/>
                  </a:cubicBezTo>
                  <a:cubicBezTo>
                    <a:pt x="436148" y="606319"/>
                    <a:pt x="311178" y="590142"/>
                    <a:pt x="99003" y="594005"/>
                  </a:cubicBezTo>
                  <a:cubicBezTo>
                    <a:pt x="48563" y="608064"/>
                    <a:pt x="-7093" y="546460"/>
                    <a:pt x="0" y="495002"/>
                  </a:cubicBezTo>
                  <a:lnTo>
                    <a:pt x="0" y="495004"/>
                  </a:lnTo>
                  <a:cubicBezTo>
                    <a:pt x="-11636" y="461166"/>
                    <a:pt x="6857" y="390634"/>
                    <a:pt x="0" y="346503"/>
                  </a:cubicBezTo>
                  <a:lnTo>
                    <a:pt x="0" y="346503"/>
                  </a:lnTo>
                  <a:cubicBezTo>
                    <a:pt x="-11897" y="255314"/>
                    <a:pt x="22803" y="191090"/>
                    <a:pt x="0" y="99003"/>
                  </a:cubicBezTo>
                  <a:close/>
                </a:path>
              </a:pathLst>
            </a:custGeom>
            <a:grpFill/>
            <a:ln>
              <a:solidFill>
                <a:srgbClr val="00AFAA"/>
              </a:solidFill>
              <a:extLst>
                <a:ext uri="{C807C97D-BFC1-408E-A445-0C87EB9F89A2}">
                  <ask:lineSketchStyleProps xmlns:ask="http://schemas.microsoft.com/office/drawing/2018/sketchyshapes" sd="3127986785">
                    <a:prstGeom prst="wedgeRoundRectCallout">
                      <a:avLst>
                        <a:gd name="adj1" fmla="val 69259"/>
                        <a:gd name="adj2" fmla="val 246106"/>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4">
                <a:defRPr/>
              </a:pPr>
              <a:endParaRPr lang="nb-NO" sz="788">
                <a:solidFill>
                  <a:srgbClr val="FFFFFF"/>
                </a:solidFill>
                <a:latin typeface="Arial"/>
              </a:endParaRPr>
            </a:p>
          </p:txBody>
        </p:sp>
        <p:sp>
          <p:nvSpPr>
            <p:cNvPr id="10" name="TekstSylinder 13">
              <a:extLst>
                <a:ext uri="{FF2B5EF4-FFF2-40B4-BE49-F238E27FC236}">
                  <a16:creationId xmlns:a16="http://schemas.microsoft.com/office/drawing/2014/main" id="{B3505C1B-C246-4869-A606-4CD7D363E19B}"/>
                </a:ext>
              </a:extLst>
            </p:cNvPr>
            <p:cNvSpPr txBox="1"/>
            <p:nvPr/>
          </p:nvSpPr>
          <p:spPr>
            <a:xfrm>
              <a:off x="4289570" y="1260038"/>
              <a:ext cx="1119575" cy="326126"/>
            </a:xfrm>
            <a:prstGeom prst="rect">
              <a:avLst/>
            </a:prstGeom>
            <a:grpFill/>
            <a:ln>
              <a:noFill/>
            </a:ln>
          </p:spPr>
          <p:txBody>
            <a:bodyPr wrap="square" lIns="0" tIns="27000" rIns="0" bIns="27000" rtlCol="0">
              <a:spAutoFit/>
            </a:bodyPr>
            <a:lstStyle/>
            <a:p>
              <a:pPr algn="ctr" defTabSz="514325">
                <a:defRPr/>
              </a:pPr>
              <a:r>
                <a:rPr lang="nb-NO" sz="1200" b="1">
                  <a:solidFill>
                    <a:srgbClr val="045961"/>
                  </a:solidFill>
                  <a:latin typeface="Bradley Hand ITC" panose="03070402050302030203" pitchFamily="66" charset="0"/>
                  <a:ea typeface="+mn-ea"/>
                </a:rPr>
                <a:t>Her må vi være to som støtter </a:t>
              </a:r>
            </a:p>
          </p:txBody>
        </p:sp>
      </p:grpSp>
      <p:sp>
        <p:nvSpPr>
          <p:cNvPr id="19" name="Title 2">
            <a:extLst>
              <a:ext uri="{FF2B5EF4-FFF2-40B4-BE49-F238E27FC236}">
                <a16:creationId xmlns:a16="http://schemas.microsoft.com/office/drawing/2014/main" id="{CD8CAACB-2A99-4546-A1F8-7847893E7968}"/>
              </a:ext>
            </a:extLst>
          </p:cNvPr>
          <p:cNvSpPr txBox="1">
            <a:spLocks/>
          </p:cNvSpPr>
          <p:nvPr/>
        </p:nvSpPr>
        <p:spPr>
          <a:xfrm>
            <a:off x="494893" y="262906"/>
            <a:ext cx="5915025" cy="449180"/>
          </a:xfrm>
          <a:prstGeom prst="rect">
            <a:avLst/>
          </a:prstGeom>
        </p:spPr>
        <p:txBody>
          <a:bodyPr/>
          <a:lstStyle>
            <a:lvl1pPr algn="l" defTabSz="685783" rtl="0" eaLnBrk="1" latinLnBrk="0" hangingPunct="1">
              <a:lnSpc>
                <a:spcPct val="90000"/>
              </a:lnSpc>
              <a:spcBef>
                <a:spcPct val="0"/>
              </a:spcBef>
              <a:buNone/>
              <a:defRPr sz="3300" b="1" i="0" kern="1200">
                <a:solidFill>
                  <a:srgbClr val="D5FC79"/>
                </a:solidFill>
                <a:latin typeface="Helvetica Neue" panose="02000503000000020004" pitchFamily="2" charset="0"/>
                <a:ea typeface="Helvetica Neue" panose="02000503000000020004" pitchFamily="2" charset="0"/>
                <a:cs typeface="Helvetica Neue" panose="02000503000000020004" pitchFamily="2" charset="0"/>
              </a:defRPr>
            </a:lvl1pPr>
          </a:lstStyle>
          <a:p>
            <a:pPr defTabSz="514337">
              <a:buClrTx/>
              <a:defRPr/>
            </a:pPr>
            <a:r>
              <a:rPr lang="nb-NO" sz="2475" dirty="0">
                <a:solidFill>
                  <a:prstClr val="white"/>
                </a:solidFill>
              </a:rPr>
              <a:t>Hinder</a:t>
            </a:r>
          </a:p>
        </p:txBody>
      </p:sp>
    </p:spTree>
    <p:custDataLst>
      <p:tags r:id="rId1"/>
    </p:custDataLst>
    <p:extLst>
      <p:ext uri="{BB962C8B-B14F-4D97-AF65-F5344CB8AC3E}">
        <p14:creationId xmlns:p14="http://schemas.microsoft.com/office/powerpoint/2010/main" val="10770527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childTnLst>
                                </p:cTn>
                              </p:par>
                            </p:childTnLst>
                          </p:cTn>
                        </p:par>
                        <p:par>
                          <p:cTn id="8" fill="hold">
                            <p:stCondLst>
                              <p:cond delay="1250"/>
                            </p:stCondLst>
                            <p:childTnLst>
                              <p:par>
                                <p:cTn id="9" presetID="10" presetClass="entr" presetSubtype="0" fill="hold" nodeType="afterEffect">
                                  <p:stCondLst>
                                    <p:cond delay="7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795D4B95-0208-4643-BA2F-A795D82A4B78}"/>
              </a:ext>
            </a:extLst>
          </p:cNvPr>
          <p:cNvSpPr txBox="1">
            <a:spLocks/>
          </p:cNvSpPr>
          <p:nvPr/>
        </p:nvSpPr>
        <p:spPr>
          <a:xfrm>
            <a:off x="976875" y="293432"/>
            <a:ext cx="5915025" cy="449180"/>
          </a:xfrm>
          <a:prstGeom prst="rect">
            <a:avLst/>
          </a:prstGeom>
        </p:spPr>
        <p:txBody>
          <a:bodyPr/>
          <a:lstStyle>
            <a:lvl1pPr algn="l" defTabSz="685783" rtl="0" eaLnBrk="1" latinLnBrk="0" hangingPunct="1">
              <a:lnSpc>
                <a:spcPct val="90000"/>
              </a:lnSpc>
              <a:spcBef>
                <a:spcPct val="0"/>
              </a:spcBef>
              <a:buNone/>
              <a:defRPr sz="3300" b="1" i="0" kern="1200">
                <a:solidFill>
                  <a:srgbClr val="D5FC79"/>
                </a:solidFill>
                <a:latin typeface="Helvetica Neue" panose="02000503000000020004" pitchFamily="2" charset="0"/>
                <a:ea typeface="Helvetica Neue" panose="02000503000000020004" pitchFamily="2" charset="0"/>
                <a:cs typeface="Helvetica Neue" panose="02000503000000020004" pitchFamily="2" charset="0"/>
              </a:defRPr>
            </a:lvl1pPr>
          </a:lstStyle>
          <a:p>
            <a:pPr defTabSz="514337">
              <a:buClrTx/>
              <a:defRPr/>
            </a:pPr>
            <a:r>
              <a:rPr lang="nb-NO" sz="2475" dirty="0">
                <a:solidFill>
                  <a:prstClr val="white"/>
                </a:solidFill>
              </a:rPr>
              <a:t>Oppgave: Hinder</a:t>
            </a:r>
          </a:p>
        </p:txBody>
      </p:sp>
      <p:sp>
        <p:nvSpPr>
          <p:cNvPr id="2" name="Rectangle: Rounded Corners 1">
            <a:extLst>
              <a:ext uri="{FF2B5EF4-FFF2-40B4-BE49-F238E27FC236}">
                <a16:creationId xmlns:a16="http://schemas.microsoft.com/office/drawing/2014/main" id="{162E7DFD-1658-4297-B1D1-FC94E8DB9409}"/>
              </a:ext>
            </a:extLst>
          </p:cNvPr>
          <p:cNvSpPr/>
          <p:nvPr/>
        </p:nvSpPr>
        <p:spPr>
          <a:xfrm>
            <a:off x="4634877" y="1429480"/>
            <a:ext cx="3579011" cy="2583335"/>
          </a:xfrm>
          <a:prstGeom prst="roundRect">
            <a:avLst/>
          </a:prstGeom>
          <a:solidFill>
            <a:srgbClr val="EBFFFF"/>
          </a:solidFill>
          <a:ln>
            <a:solidFill>
              <a:srgbClr val="EB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dirty="0">
                <a:solidFill>
                  <a:schemeClr val="tx1"/>
                </a:solidFill>
              </a:rPr>
              <a:t>Hinderet vårt er ..... .........................................................................................................................................................................................................................................................</a:t>
            </a:r>
          </a:p>
        </p:txBody>
      </p:sp>
      <p:sp>
        <p:nvSpPr>
          <p:cNvPr id="10" name="Rectangle: Rounded Corners 9">
            <a:extLst>
              <a:ext uri="{FF2B5EF4-FFF2-40B4-BE49-F238E27FC236}">
                <a16:creationId xmlns:a16="http://schemas.microsoft.com/office/drawing/2014/main" id="{BCE5D82B-6D19-4DF1-92BA-376C06455526}"/>
              </a:ext>
            </a:extLst>
          </p:cNvPr>
          <p:cNvSpPr/>
          <p:nvPr/>
        </p:nvSpPr>
        <p:spPr>
          <a:xfrm>
            <a:off x="852203" y="1367469"/>
            <a:ext cx="3579011" cy="2583335"/>
          </a:xfrm>
          <a:prstGeom prst="roundRect">
            <a:avLst/>
          </a:prstGeom>
          <a:solidFill>
            <a:srgbClr val="EBFFFF"/>
          </a:solidFill>
          <a:ln>
            <a:solidFill>
              <a:srgbClr val="EB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1600" kern="1200" dirty="0">
                <a:solidFill>
                  <a:schemeClr val="tx1"/>
                </a:solidFill>
                <a:latin typeface="Calibri" panose="020F0502020204030204"/>
                <a:ea typeface="+mn-ea"/>
                <a:cs typeface="Open Sans"/>
              </a:rPr>
              <a:t>Hva er det største hinderet dere vil møte på veien mot  målet om styrket partsamarbeid, eller forbedret arbeidsmiljø?</a:t>
            </a:r>
            <a:endParaRPr lang="nb-NO" sz="1600" dirty="0">
              <a:solidFill>
                <a:schemeClr val="tx1"/>
              </a:solidFill>
              <a:latin typeface="Open Sans" panose="020B0604020202020204" charset="0"/>
              <a:ea typeface="+mn-ea"/>
              <a:cs typeface="Open Sans" panose="020B0604020202020204" charset="0"/>
            </a:endParaRPr>
          </a:p>
        </p:txBody>
      </p:sp>
    </p:spTree>
    <p:custDataLst>
      <p:tags r:id="rId1"/>
    </p:custDataLst>
    <p:extLst>
      <p:ext uri="{BB962C8B-B14F-4D97-AF65-F5344CB8AC3E}">
        <p14:creationId xmlns:p14="http://schemas.microsoft.com/office/powerpoint/2010/main" val="15597965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2">
            <a:extLst>
              <a:ext uri="{FF2B5EF4-FFF2-40B4-BE49-F238E27FC236}">
                <a16:creationId xmlns:a16="http://schemas.microsoft.com/office/drawing/2014/main" id="{36F11EFD-D648-4FB4-A5E5-BF92345221CF}"/>
              </a:ext>
            </a:extLst>
          </p:cNvPr>
          <p:cNvSpPr txBox="1">
            <a:spLocks/>
          </p:cNvSpPr>
          <p:nvPr/>
        </p:nvSpPr>
        <p:spPr>
          <a:xfrm>
            <a:off x="928688" y="231055"/>
            <a:ext cx="5915025" cy="449180"/>
          </a:xfrm>
          <a:prstGeom prst="rect">
            <a:avLst/>
          </a:prstGeom>
        </p:spPr>
        <p:txBody>
          <a:bodyPr/>
          <a:lstStyle>
            <a:lvl1pPr algn="l" defTabSz="685783" rtl="0" eaLnBrk="1" latinLnBrk="0" hangingPunct="1">
              <a:lnSpc>
                <a:spcPct val="90000"/>
              </a:lnSpc>
              <a:spcBef>
                <a:spcPct val="0"/>
              </a:spcBef>
              <a:buNone/>
              <a:defRPr sz="3300" b="1" i="0" kern="1200">
                <a:solidFill>
                  <a:srgbClr val="D5FC79"/>
                </a:solidFill>
                <a:latin typeface="Helvetica Neue" panose="02000503000000020004" pitchFamily="2" charset="0"/>
                <a:ea typeface="Helvetica Neue" panose="02000503000000020004" pitchFamily="2" charset="0"/>
                <a:cs typeface="Helvetica Neue" panose="02000503000000020004" pitchFamily="2" charset="0"/>
              </a:defRPr>
            </a:lvl1pPr>
          </a:lstStyle>
          <a:p>
            <a:pPr defTabSz="514337">
              <a:buClrTx/>
              <a:defRPr/>
            </a:pPr>
            <a:r>
              <a:rPr lang="nb-NO" sz="2475" dirty="0">
                <a:solidFill>
                  <a:prstClr val="white"/>
                </a:solidFill>
              </a:rPr>
              <a:t>Hvis... Så...</a:t>
            </a:r>
          </a:p>
        </p:txBody>
      </p:sp>
      <p:sp>
        <p:nvSpPr>
          <p:cNvPr id="12" name="TekstSylinder 8">
            <a:extLst>
              <a:ext uri="{FF2B5EF4-FFF2-40B4-BE49-F238E27FC236}">
                <a16:creationId xmlns:a16="http://schemas.microsoft.com/office/drawing/2014/main" id="{07E9D975-28DA-426F-B6A6-E7247BE72235}"/>
              </a:ext>
            </a:extLst>
          </p:cNvPr>
          <p:cNvSpPr txBox="1"/>
          <p:nvPr/>
        </p:nvSpPr>
        <p:spPr>
          <a:xfrm>
            <a:off x="1058327" y="1439610"/>
            <a:ext cx="3093321" cy="3070738"/>
          </a:xfrm>
          <a:prstGeom prst="rect">
            <a:avLst/>
          </a:prstGeom>
          <a:noFill/>
        </p:spPr>
        <p:txBody>
          <a:bodyPr wrap="square" lIns="0" tIns="27000" rIns="0" bIns="27000" rtlCol="0" anchor="t">
            <a:spAutoFit/>
          </a:bodyPr>
          <a:lstStyle/>
          <a:p>
            <a:pPr defTabSz="514325">
              <a:defRPr/>
            </a:pPr>
            <a:r>
              <a:rPr lang="es-ES_tradnl" dirty="0">
                <a:solidFill>
                  <a:schemeClr val="bg1"/>
                </a:solidFill>
                <a:latin typeface="Calibri" panose="020F0502020204030204"/>
                <a:cs typeface="Open Sans"/>
              </a:rPr>
              <a:t>Nå som dere kjenner hinderet, så er spørsmålet hva dere kan gjøre for å omgå det?  Hva </a:t>
            </a:r>
            <a:r>
              <a:rPr lang="nb-NO" dirty="0">
                <a:solidFill>
                  <a:schemeClr val="bg1"/>
                </a:solidFill>
                <a:latin typeface="Calibri" panose="020F0502020204030204"/>
                <a:cs typeface="Open Sans"/>
              </a:rPr>
              <a:t>er en konkret handling eller endring i hverdagen  som vil hjelpe dere å overvinne hinderet? Det kan være noe så konkret som å flytte en oppgave til en annen tid på døgnet. Hva med omfordeling av ansvar? Eller handler det om å kompetanse? Vær konkret.</a:t>
            </a:r>
          </a:p>
          <a:p>
            <a:pPr defTabSz="514325">
              <a:defRPr/>
            </a:pPr>
            <a:endParaRPr lang="nb-NO" dirty="0">
              <a:solidFill>
                <a:schemeClr val="bg1"/>
              </a:solidFill>
              <a:latin typeface="Calibri" panose="020F0502020204030204"/>
              <a:cs typeface="Open Sans"/>
            </a:endParaRPr>
          </a:p>
          <a:p>
            <a:pPr defTabSz="514325">
              <a:defRPr/>
            </a:pPr>
            <a:r>
              <a:rPr lang="nb-NO" dirty="0">
                <a:solidFill>
                  <a:schemeClr val="bg1"/>
                </a:solidFill>
                <a:latin typeface="Calibri" panose="020F0502020204030204"/>
                <a:cs typeface="Open Sans"/>
              </a:rPr>
              <a:t>Denne refleksjonen skal munne ut i en Hvis-så-plan (fylles ut i skjemaet  på neste side) </a:t>
            </a:r>
          </a:p>
          <a:p>
            <a:pPr defTabSz="514325">
              <a:defRPr/>
            </a:pPr>
            <a:endParaRPr lang="nb-NO" dirty="0">
              <a:solidFill>
                <a:schemeClr val="bg1"/>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53010B76-065B-4477-9B6D-ED066BFB7A61}"/>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4700"/>
                    </a14:imgEffect>
                  </a14:imgLayer>
                </a14:imgProps>
              </a:ext>
            </a:extLst>
          </a:blip>
          <a:srcRect r="15184"/>
          <a:stretch/>
        </p:blipFill>
        <p:spPr>
          <a:xfrm flipH="1">
            <a:off x="4571999" y="1439611"/>
            <a:ext cx="4041747" cy="2832712"/>
          </a:xfrm>
          <a:prstGeom prst="roundRect">
            <a:avLst/>
          </a:prstGeom>
        </p:spPr>
      </p:pic>
      <p:sp>
        <p:nvSpPr>
          <p:cNvPr id="18" name="TekstSylinder 13">
            <a:extLst>
              <a:ext uri="{FF2B5EF4-FFF2-40B4-BE49-F238E27FC236}">
                <a16:creationId xmlns:a16="http://schemas.microsoft.com/office/drawing/2014/main" id="{3B03CB04-1D4E-4FE4-BD4E-3489E2EC336C}"/>
              </a:ext>
            </a:extLst>
          </p:cNvPr>
          <p:cNvSpPr txBox="1"/>
          <p:nvPr/>
        </p:nvSpPr>
        <p:spPr>
          <a:xfrm rot="295520">
            <a:off x="6939330" y="1687481"/>
            <a:ext cx="1566899" cy="418281"/>
          </a:xfrm>
          <a:prstGeom prst="rect">
            <a:avLst/>
          </a:prstGeom>
          <a:noFill/>
        </p:spPr>
        <p:txBody>
          <a:bodyPr wrap="square" lIns="0" tIns="27000" rIns="0" bIns="27000" rtlCol="0">
            <a:spAutoFit/>
          </a:bodyPr>
          <a:lstStyle/>
          <a:p>
            <a:pPr algn="ctr" defTabSz="514325">
              <a:defRPr/>
            </a:pPr>
            <a:r>
              <a:rPr lang="nb-NO" sz="788" b="1" dirty="0">
                <a:latin typeface="Open Sans" panose="020B0604020202020204" charset="0"/>
                <a:ea typeface="+mn-ea"/>
                <a:cs typeface="Open Sans" panose="020B0604020202020204" charset="0"/>
              </a:rPr>
              <a:t>Hvis vi tar en kort evalueringsrunde i det ukentlige personalmøtet...</a:t>
            </a:r>
          </a:p>
        </p:txBody>
      </p:sp>
      <p:sp>
        <p:nvSpPr>
          <p:cNvPr id="19" name="TekstSylinder 13">
            <a:extLst>
              <a:ext uri="{FF2B5EF4-FFF2-40B4-BE49-F238E27FC236}">
                <a16:creationId xmlns:a16="http://schemas.microsoft.com/office/drawing/2014/main" id="{129C6059-1130-49F2-9A07-E5C54D2FD787}"/>
              </a:ext>
            </a:extLst>
          </p:cNvPr>
          <p:cNvSpPr txBox="1"/>
          <p:nvPr/>
        </p:nvSpPr>
        <p:spPr>
          <a:xfrm rot="454890">
            <a:off x="6900276" y="2213066"/>
            <a:ext cx="1178926" cy="935538"/>
          </a:xfrm>
          <a:prstGeom prst="rect">
            <a:avLst/>
          </a:prstGeom>
          <a:noFill/>
        </p:spPr>
        <p:txBody>
          <a:bodyPr wrap="square" lIns="0" tIns="27000" rIns="0" bIns="27000" rtlCol="0">
            <a:spAutoFit/>
          </a:bodyPr>
          <a:lstStyle/>
          <a:p>
            <a:pPr algn="ctr" defTabSz="514325">
              <a:defRPr/>
            </a:pPr>
            <a:r>
              <a:rPr lang="nb-NO" sz="1000" b="1" dirty="0">
                <a:solidFill>
                  <a:srgbClr val="045961"/>
                </a:solidFill>
                <a:latin typeface="Bradley Hand ITC" panose="03070402050302030203" pitchFamily="66" charset="0"/>
                <a:ea typeface="+mn-ea"/>
              </a:rPr>
              <a:t>SÅ sikrer vi gjennom-føring og kontinuitet, og vi oppnår målet om kollegastøtte</a:t>
            </a:r>
            <a:r>
              <a:rPr lang="nb-NO" sz="1050" b="1" dirty="0">
                <a:solidFill>
                  <a:srgbClr val="045961"/>
                </a:solidFill>
                <a:latin typeface="Bradley Hand ITC" panose="03070402050302030203" pitchFamily="66" charset="0"/>
                <a:ea typeface="+mn-ea"/>
              </a:rPr>
              <a:t>.</a:t>
            </a:r>
          </a:p>
          <a:p>
            <a:pPr defTabSz="514325">
              <a:defRPr/>
            </a:pPr>
            <a:endParaRPr lang="nb-NO" sz="675" dirty="0">
              <a:solidFill>
                <a:srgbClr val="045961"/>
              </a:solidFill>
              <a:latin typeface="Calibri" panose="020F0502020204030204"/>
              <a:ea typeface="+mn-ea"/>
            </a:endParaRPr>
          </a:p>
        </p:txBody>
      </p:sp>
    </p:spTree>
    <p:custDataLst>
      <p:tags r:id="rId1"/>
    </p:custDataLst>
    <p:extLst>
      <p:ext uri="{BB962C8B-B14F-4D97-AF65-F5344CB8AC3E}">
        <p14:creationId xmlns:p14="http://schemas.microsoft.com/office/powerpoint/2010/main" val="31582537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100"/>
                                  </p:iterate>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795D4B95-0208-4643-BA2F-A795D82A4B78}"/>
              </a:ext>
            </a:extLst>
          </p:cNvPr>
          <p:cNvSpPr txBox="1">
            <a:spLocks/>
          </p:cNvSpPr>
          <p:nvPr/>
        </p:nvSpPr>
        <p:spPr>
          <a:xfrm>
            <a:off x="976875" y="293432"/>
            <a:ext cx="5915025" cy="449180"/>
          </a:xfrm>
          <a:prstGeom prst="rect">
            <a:avLst/>
          </a:prstGeom>
        </p:spPr>
        <p:txBody>
          <a:bodyPr/>
          <a:lstStyle>
            <a:lvl1pPr algn="l" defTabSz="685783" rtl="0" eaLnBrk="1" latinLnBrk="0" hangingPunct="1">
              <a:lnSpc>
                <a:spcPct val="90000"/>
              </a:lnSpc>
              <a:spcBef>
                <a:spcPct val="0"/>
              </a:spcBef>
              <a:buNone/>
              <a:defRPr sz="3300" b="1" i="0" kern="1200">
                <a:solidFill>
                  <a:srgbClr val="D5FC79"/>
                </a:solidFill>
                <a:latin typeface="Helvetica Neue" panose="02000503000000020004" pitchFamily="2" charset="0"/>
                <a:ea typeface="Helvetica Neue" panose="02000503000000020004" pitchFamily="2" charset="0"/>
                <a:cs typeface="Helvetica Neue" panose="02000503000000020004" pitchFamily="2" charset="0"/>
              </a:defRPr>
            </a:lvl1pPr>
          </a:lstStyle>
          <a:p>
            <a:pPr defTabSz="514337">
              <a:buClrTx/>
              <a:defRPr/>
            </a:pPr>
            <a:r>
              <a:rPr lang="nb-NO" sz="2475" dirty="0">
                <a:solidFill>
                  <a:prstClr val="white"/>
                </a:solidFill>
              </a:rPr>
              <a:t>Oppgave: Hvis... Så...</a:t>
            </a:r>
          </a:p>
        </p:txBody>
      </p:sp>
      <p:sp>
        <p:nvSpPr>
          <p:cNvPr id="2" name="Rectangle: Rounded Corners 1">
            <a:extLst>
              <a:ext uri="{FF2B5EF4-FFF2-40B4-BE49-F238E27FC236}">
                <a16:creationId xmlns:a16="http://schemas.microsoft.com/office/drawing/2014/main" id="{162E7DFD-1658-4297-B1D1-FC94E8DB9409}"/>
              </a:ext>
            </a:extLst>
          </p:cNvPr>
          <p:cNvSpPr/>
          <p:nvPr/>
        </p:nvSpPr>
        <p:spPr>
          <a:xfrm>
            <a:off x="4634877" y="1429480"/>
            <a:ext cx="3579011" cy="2583335"/>
          </a:xfrm>
          <a:prstGeom prst="roundRect">
            <a:avLst/>
          </a:prstGeom>
          <a:solidFill>
            <a:srgbClr val="EBFFFF"/>
          </a:solidFill>
          <a:ln>
            <a:solidFill>
              <a:srgbClr val="EB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1400" dirty="0">
                <a:solidFill>
                  <a:schemeClr val="tx1"/>
                </a:solidFill>
              </a:rPr>
              <a:t>Hvis vi.................................................... ...............................................................</a:t>
            </a:r>
            <a:r>
              <a:rPr lang="nb-NO" sz="1100" i="1" dirty="0">
                <a:solidFill>
                  <a:schemeClr val="tx1"/>
                </a:solidFill>
              </a:rPr>
              <a:t>(om hva vi skal gjøre i hverdagen for å overvinne hinderet)  </a:t>
            </a:r>
          </a:p>
          <a:p>
            <a:endParaRPr lang="nb-NO" sz="1400" dirty="0">
              <a:solidFill>
                <a:schemeClr val="tx1"/>
              </a:solidFill>
            </a:endParaRPr>
          </a:p>
          <a:p>
            <a:r>
              <a:rPr lang="nb-NO" sz="1400" dirty="0">
                <a:solidFill>
                  <a:schemeClr val="tx1"/>
                </a:solidFill>
              </a:rPr>
              <a:t>Så vil vi klare å .......................................................................... ...............................................</a:t>
            </a:r>
            <a:br>
              <a:rPr lang="nb-NO" sz="1400" dirty="0">
                <a:solidFill>
                  <a:schemeClr val="tx1"/>
                </a:solidFill>
              </a:rPr>
            </a:br>
            <a:r>
              <a:rPr lang="nb-NO" sz="1100" i="1" dirty="0">
                <a:solidFill>
                  <a:schemeClr val="tx1"/>
                </a:solidFill>
              </a:rPr>
              <a:t>(om målet vi oppnår). </a:t>
            </a:r>
          </a:p>
        </p:txBody>
      </p:sp>
      <p:sp>
        <p:nvSpPr>
          <p:cNvPr id="10" name="Rectangle: Rounded Corners 9">
            <a:extLst>
              <a:ext uri="{FF2B5EF4-FFF2-40B4-BE49-F238E27FC236}">
                <a16:creationId xmlns:a16="http://schemas.microsoft.com/office/drawing/2014/main" id="{BCE5D82B-6D19-4DF1-92BA-376C06455526}"/>
              </a:ext>
            </a:extLst>
          </p:cNvPr>
          <p:cNvSpPr/>
          <p:nvPr/>
        </p:nvSpPr>
        <p:spPr>
          <a:xfrm>
            <a:off x="852203" y="1367469"/>
            <a:ext cx="3579011" cy="2583335"/>
          </a:xfrm>
          <a:prstGeom prst="roundRect">
            <a:avLst/>
          </a:prstGeom>
          <a:solidFill>
            <a:srgbClr val="EBFFFF"/>
          </a:solidFill>
          <a:ln>
            <a:solidFill>
              <a:srgbClr val="EB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1600" dirty="0">
                <a:solidFill>
                  <a:schemeClr val="tx1"/>
                </a:solidFill>
                <a:latin typeface="Open Sans" panose="020B0604020202020204" charset="0"/>
                <a:cs typeface="Open Sans" panose="020B0604020202020204" charset="0"/>
              </a:rPr>
              <a:t>«hvis-så» planen trenger å inneholde ett eller flere steg som sikrer struktur, fordeler oppgaver og evalueres underveis. Det sikrer gjennomføring og progresjon.</a:t>
            </a:r>
          </a:p>
        </p:txBody>
      </p:sp>
    </p:spTree>
    <p:custDataLst>
      <p:tags r:id="rId1"/>
    </p:custDataLst>
    <p:extLst>
      <p:ext uri="{BB962C8B-B14F-4D97-AF65-F5344CB8AC3E}">
        <p14:creationId xmlns:p14="http://schemas.microsoft.com/office/powerpoint/2010/main" val="6549368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E2597-331E-4200-A442-2B3AB5644B06}"/>
              </a:ext>
            </a:extLst>
          </p:cNvPr>
          <p:cNvSpPr>
            <a:spLocks noGrp="1"/>
          </p:cNvSpPr>
          <p:nvPr>
            <p:ph type="title" idx="4294967295"/>
          </p:nvPr>
        </p:nvSpPr>
        <p:spPr>
          <a:xfrm>
            <a:off x="769375" y="326649"/>
            <a:ext cx="8280400" cy="574675"/>
          </a:xfrm>
        </p:spPr>
        <p:txBody>
          <a:bodyPr>
            <a:normAutofit fontScale="90000"/>
          </a:bodyPr>
          <a:lstStyle/>
          <a:p>
            <a:r>
              <a:rPr lang="nb-NO" dirty="0">
                <a:solidFill>
                  <a:schemeClr val="bg1"/>
                </a:solidFill>
              </a:rPr>
              <a:t>Oppsummering</a:t>
            </a:r>
          </a:p>
        </p:txBody>
      </p:sp>
      <p:sp>
        <p:nvSpPr>
          <p:cNvPr id="7" name="Rectangle: Rounded Corners 6">
            <a:extLst>
              <a:ext uri="{FF2B5EF4-FFF2-40B4-BE49-F238E27FC236}">
                <a16:creationId xmlns:a16="http://schemas.microsoft.com/office/drawing/2014/main" id="{59CBF872-0BA4-48E1-81FB-CA3C2A8AF7D5}"/>
              </a:ext>
            </a:extLst>
          </p:cNvPr>
          <p:cNvSpPr/>
          <p:nvPr/>
        </p:nvSpPr>
        <p:spPr>
          <a:xfrm>
            <a:off x="644407" y="1419621"/>
            <a:ext cx="3579011" cy="2583335"/>
          </a:xfrm>
          <a:prstGeom prst="roundRect">
            <a:avLst/>
          </a:prstGeom>
          <a:solidFill>
            <a:srgbClr val="EBFFFF"/>
          </a:solidFill>
          <a:ln>
            <a:solidFill>
              <a:srgbClr val="EB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1400" b="1" dirty="0">
                <a:solidFill>
                  <a:srgbClr val="2C7B81"/>
                </a:solidFill>
              </a:rPr>
              <a:t>Siste sjekk</a:t>
            </a:r>
            <a:br>
              <a:rPr lang="nb-NO" sz="1400" b="1" dirty="0">
                <a:solidFill>
                  <a:srgbClr val="2C7B81"/>
                </a:solidFill>
              </a:rPr>
            </a:br>
            <a:endParaRPr lang="nb-NO" sz="1400" dirty="0">
              <a:solidFill>
                <a:srgbClr val="2C7B81"/>
              </a:solidFill>
            </a:endParaRPr>
          </a:p>
          <a:p>
            <a:r>
              <a:rPr lang="nb-NO" sz="1400" dirty="0">
                <a:solidFill>
                  <a:schemeClr val="tx1"/>
                </a:solidFill>
                <a:latin typeface="Open Sans" panose="020B0604020202020204" charset="0"/>
                <a:ea typeface="Open Sans" panose="020B0604020202020204" charset="0"/>
                <a:cs typeface="Open Sans" panose="020B0604020202020204" charset="0"/>
              </a:rPr>
              <a:t>En felles plan lykkes når alle bidrar og jobber sammen mot måloppnåelse.  </a:t>
            </a:r>
          </a:p>
          <a:p>
            <a:r>
              <a:rPr lang="nb-NO" sz="1400" dirty="0">
                <a:solidFill>
                  <a:schemeClr val="tx1"/>
                </a:solidFill>
              </a:rPr>
              <a:t>Se over det dere har kommet frem til. </a:t>
            </a:r>
          </a:p>
          <a:p>
            <a:endParaRPr lang="nb-NO" sz="1400" dirty="0">
              <a:solidFill>
                <a:schemeClr val="tx1"/>
              </a:solidFill>
            </a:endParaRPr>
          </a:p>
          <a:p>
            <a:r>
              <a:rPr lang="nb-NO" sz="1400" dirty="0">
                <a:solidFill>
                  <a:schemeClr val="tx1"/>
                </a:solidFill>
              </a:rPr>
              <a:t>Vil dere justere noe? </a:t>
            </a:r>
          </a:p>
          <a:p>
            <a:r>
              <a:rPr lang="nb-NO" sz="1400" dirty="0">
                <a:solidFill>
                  <a:schemeClr val="tx1"/>
                </a:solidFill>
              </a:rPr>
              <a:t>Holder tidsrammen? </a:t>
            </a:r>
          </a:p>
          <a:p>
            <a:r>
              <a:rPr lang="nb-NO" sz="1400" dirty="0">
                <a:solidFill>
                  <a:schemeClr val="tx1"/>
                </a:solidFill>
              </a:rPr>
              <a:t>Hva med hinderet? </a:t>
            </a:r>
          </a:p>
          <a:p>
            <a:r>
              <a:rPr lang="nb-NO" sz="1400" dirty="0">
                <a:solidFill>
                  <a:schemeClr val="tx1"/>
                </a:solidFill>
              </a:rPr>
              <a:t>Hvem har ansvar for å holde i fremdriften? </a:t>
            </a:r>
          </a:p>
        </p:txBody>
      </p:sp>
      <p:sp>
        <p:nvSpPr>
          <p:cNvPr id="10" name="Rectangle: Rounded Corners 9">
            <a:extLst>
              <a:ext uri="{FF2B5EF4-FFF2-40B4-BE49-F238E27FC236}">
                <a16:creationId xmlns:a16="http://schemas.microsoft.com/office/drawing/2014/main" id="{C6E53373-7D84-4AF6-92B7-9A8E1AE09001}"/>
              </a:ext>
            </a:extLst>
          </p:cNvPr>
          <p:cNvSpPr/>
          <p:nvPr/>
        </p:nvSpPr>
        <p:spPr>
          <a:xfrm>
            <a:off x="4760717" y="1419622"/>
            <a:ext cx="3579011" cy="2583335"/>
          </a:xfrm>
          <a:prstGeom prst="roundRect">
            <a:avLst/>
          </a:prstGeom>
          <a:solidFill>
            <a:srgbClr val="EBFFFF"/>
          </a:solidFill>
          <a:ln>
            <a:solidFill>
              <a:srgbClr val="EB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b="1" dirty="0">
                <a:solidFill>
                  <a:srgbClr val="2C7B81"/>
                </a:solidFill>
              </a:rPr>
              <a:t>Individuell refleksjon</a:t>
            </a:r>
            <a:endParaRPr lang="nb-NO" sz="1400" dirty="0">
              <a:solidFill>
                <a:srgbClr val="2C7B81"/>
              </a:solidFill>
            </a:endParaRPr>
          </a:p>
          <a:p>
            <a:br>
              <a:rPr lang="nb-NO" sz="1400" dirty="0">
                <a:solidFill>
                  <a:srgbClr val="2C7B81"/>
                </a:solidFill>
              </a:rPr>
            </a:br>
            <a:r>
              <a:rPr lang="nb-NO" sz="1400" dirty="0">
                <a:solidFill>
                  <a:srgbClr val="2C7B81"/>
                </a:solidFill>
              </a:rPr>
              <a:t>Hva betyr målet og planen for deg?</a:t>
            </a:r>
          </a:p>
          <a:p>
            <a:endParaRPr lang="nb-NO" sz="1400" dirty="0">
              <a:solidFill>
                <a:srgbClr val="2C7B81"/>
              </a:solidFill>
            </a:endParaRPr>
          </a:p>
          <a:p>
            <a:r>
              <a:rPr lang="nb-NO" sz="1400" dirty="0">
                <a:solidFill>
                  <a:srgbClr val="2C7B81"/>
                </a:solidFill>
              </a:rPr>
              <a:t>Hva kan du gjøre fra ditt ståsted og din rolle i teamet ?</a:t>
            </a:r>
          </a:p>
          <a:p>
            <a:endParaRPr lang="nb-NO" sz="1400" dirty="0">
              <a:solidFill>
                <a:srgbClr val="2C7B81"/>
              </a:solidFill>
            </a:endParaRPr>
          </a:p>
          <a:p>
            <a:r>
              <a:rPr lang="nb-NO" sz="1400" dirty="0">
                <a:solidFill>
                  <a:srgbClr val="2C7B81"/>
                </a:solidFill>
              </a:rPr>
              <a:t>Bruk den samme fremgangsmåten som i gruppeoppgaven og sett deg ditt eget mål for hvordan du skal  bidra til teamets mål om f.eks kollegastøtte</a:t>
            </a:r>
            <a:endParaRPr lang="nb-NO" sz="1400" dirty="0">
              <a:solidFill>
                <a:schemeClr val="tx1"/>
              </a:solidFill>
            </a:endParaRPr>
          </a:p>
        </p:txBody>
      </p:sp>
    </p:spTree>
    <p:extLst>
      <p:ext uri="{BB962C8B-B14F-4D97-AF65-F5344CB8AC3E}">
        <p14:creationId xmlns:p14="http://schemas.microsoft.com/office/powerpoint/2010/main" val="37747858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A33FF33-8D3F-4BAE-B4F8-D16B38222D6A}"/>
              </a:ext>
            </a:extLst>
          </p:cNvPr>
          <p:cNvPicPr>
            <a:picLocks noChangeAspect="1"/>
          </p:cNvPicPr>
          <p:nvPr/>
        </p:nvPicPr>
        <p:blipFill>
          <a:blip r:embed="rId2"/>
          <a:stretch>
            <a:fillRect/>
          </a:stretch>
        </p:blipFill>
        <p:spPr>
          <a:xfrm>
            <a:off x="8264580" y="140280"/>
            <a:ext cx="594000" cy="676812"/>
          </a:xfrm>
          <a:prstGeom prst="rect">
            <a:avLst/>
          </a:prstGeom>
        </p:spPr>
      </p:pic>
      <p:sp>
        <p:nvSpPr>
          <p:cNvPr id="6" name="TextBox 5">
            <a:extLst>
              <a:ext uri="{FF2B5EF4-FFF2-40B4-BE49-F238E27FC236}">
                <a16:creationId xmlns:a16="http://schemas.microsoft.com/office/drawing/2014/main" id="{1977743F-22E4-4B7E-A1CE-84363C9A33CF}"/>
              </a:ext>
            </a:extLst>
          </p:cNvPr>
          <p:cNvSpPr txBox="1"/>
          <p:nvPr/>
        </p:nvSpPr>
        <p:spPr>
          <a:xfrm>
            <a:off x="285420" y="140280"/>
            <a:ext cx="4142010" cy="307777"/>
          </a:xfrm>
          <a:prstGeom prst="rect">
            <a:avLst/>
          </a:prstGeom>
          <a:noFill/>
        </p:spPr>
        <p:txBody>
          <a:bodyPr wrap="square" rtlCol="0">
            <a:spAutoFit/>
          </a:bodyPr>
          <a:lstStyle/>
          <a:p>
            <a:r>
              <a:rPr lang="nb-NO" b="1" err="1">
                <a:latin typeface="Open Sans" panose="020B0604020202020204" charset="0"/>
                <a:cs typeface="Open Sans" panose="020B0604020202020204" charset="0"/>
              </a:rPr>
              <a:t>Fasilitators</a:t>
            </a:r>
            <a:r>
              <a:rPr lang="nb-NO" b="1">
                <a:latin typeface="Open Sans" panose="020B0604020202020204" charset="0"/>
                <a:cs typeface="Open Sans" panose="020B0604020202020204" charset="0"/>
              </a:rPr>
              <a:t> ark til gruppeoppgave 3</a:t>
            </a:r>
            <a:endParaRPr lang="nb-NO"/>
          </a:p>
        </p:txBody>
      </p:sp>
      <p:sp>
        <p:nvSpPr>
          <p:cNvPr id="7" name="TextBox 6">
            <a:extLst>
              <a:ext uri="{FF2B5EF4-FFF2-40B4-BE49-F238E27FC236}">
                <a16:creationId xmlns:a16="http://schemas.microsoft.com/office/drawing/2014/main" id="{B0E3F0E0-9F23-46BD-819A-505DDE9532CA}"/>
              </a:ext>
            </a:extLst>
          </p:cNvPr>
          <p:cNvSpPr txBox="1"/>
          <p:nvPr/>
        </p:nvSpPr>
        <p:spPr>
          <a:xfrm>
            <a:off x="361950" y="714931"/>
            <a:ext cx="1980000" cy="253916"/>
          </a:xfrm>
          <a:prstGeom prst="rect">
            <a:avLst/>
          </a:prstGeom>
          <a:noFill/>
          <a:ln>
            <a:noFill/>
          </a:ln>
        </p:spPr>
        <p:txBody>
          <a:bodyPr wrap="square" rtlCol="0">
            <a:spAutoFit/>
          </a:bodyPr>
          <a:lstStyle/>
          <a:p>
            <a:r>
              <a:rPr lang="nb-NO" sz="1000" b="1" dirty="0">
                <a:latin typeface="Open Sans" panose="020B0604020202020204" charset="0"/>
                <a:cs typeface="Open Sans" panose="020B0604020202020204" charset="0"/>
              </a:rPr>
              <a:t>1. Mål</a:t>
            </a:r>
          </a:p>
        </p:txBody>
      </p:sp>
      <p:sp>
        <p:nvSpPr>
          <p:cNvPr id="8" name="TextBox 7">
            <a:extLst>
              <a:ext uri="{FF2B5EF4-FFF2-40B4-BE49-F238E27FC236}">
                <a16:creationId xmlns:a16="http://schemas.microsoft.com/office/drawing/2014/main" id="{5153EBCC-C07B-45A2-8385-402BA9914ED1}"/>
              </a:ext>
            </a:extLst>
          </p:cNvPr>
          <p:cNvSpPr txBox="1"/>
          <p:nvPr/>
        </p:nvSpPr>
        <p:spPr>
          <a:xfrm>
            <a:off x="2106870" y="685787"/>
            <a:ext cx="1980000" cy="253916"/>
          </a:xfrm>
          <a:prstGeom prst="rect">
            <a:avLst/>
          </a:prstGeom>
          <a:noFill/>
          <a:ln>
            <a:noFill/>
          </a:ln>
        </p:spPr>
        <p:txBody>
          <a:bodyPr wrap="square" rtlCol="0">
            <a:spAutoFit/>
          </a:bodyPr>
          <a:lstStyle/>
          <a:p>
            <a:r>
              <a:rPr lang="nb-NO" sz="1000" b="1" dirty="0">
                <a:latin typeface="Open Sans" panose="020B0604020202020204" charset="0"/>
                <a:cs typeface="Open Sans" panose="020B0604020202020204" charset="0"/>
              </a:rPr>
              <a:t>2. Tidsramme</a:t>
            </a:r>
          </a:p>
        </p:txBody>
      </p:sp>
      <p:sp>
        <p:nvSpPr>
          <p:cNvPr id="10" name="TextBox 9">
            <a:extLst>
              <a:ext uri="{FF2B5EF4-FFF2-40B4-BE49-F238E27FC236}">
                <a16:creationId xmlns:a16="http://schemas.microsoft.com/office/drawing/2014/main" id="{C0500DD7-98E1-4968-AA04-6BE498311D9C}"/>
              </a:ext>
            </a:extLst>
          </p:cNvPr>
          <p:cNvSpPr txBox="1"/>
          <p:nvPr/>
        </p:nvSpPr>
        <p:spPr>
          <a:xfrm>
            <a:off x="4364273" y="730440"/>
            <a:ext cx="2254121" cy="246221"/>
          </a:xfrm>
          <a:prstGeom prst="rect">
            <a:avLst/>
          </a:prstGeom>
          <a:noFill/>
          <a:ln>
            <a:noFill/>
          </a:ln>
        </p:spPr>
        <p:txBody>
          <a:bodyPr wrap="square" rtlCol="0">
            <a:spAutoFit/>
          </a:bodyPr>
          <a:lstStyle/>
          <a:p>
            <a:r>
              <a:rPr lang="nb-NO" sz="1000" b="1" dirty="0">
                <a:latin typeface="Open Sans" panose="020B0604020202020204" charset="0"/>
                <a:cs typeface="Open Sans" panose="020B0604020202020204" charset="0"/>
              </a:rPr>
              <a:t>3. Ønsket resultat</a:t>
            </a:r>
          </a:p>
        </p:txBody>
      </p:sp>
      <p:sp>
        <p:nvSpPr>
          <p:cNvPr id="14" name="TextBox 13">
            <a:extLst>
              <a:ext uri="{FF2B5EF4-FFF2-40B4-BE49-F238E27FC236}">
                <a16:creationId xmlns:a16="http://schemas.microsoft.com/office/drawing/2014/main" id="{8E8DB29F-E3FC-4DF1-949A-C931046EBF5E}"/>
              </a:ext>
            </a:extLst>
          </p:cNvPr>
          <p:cNvSpPr txBox="1"/>
          <p:nvPr/>
        </p:nvSpPr>
        <p:spPr>
          <a:xfrm>
            <a:off x="2180639" y="1097625"/>
            <a:ext cx="1980000" cy="784830"/>
          </a:xfrm>
          <a:prstGeom prst="rect">
            <a:avLst/>
          </a:prstGeom>
          <a:noFill/>
          <a:ln>
            <a:solidFill>
              <a:schemeClr val="bg1">
                <a:lumMod val="85000"/>
              </a:schemeClr>
            </a:solidFill>
            <a:prstDash val="dash"/>
            <a:extLst>
              <a:ext uri="{C807C97D-BFC1-408E-A445-0C87EB9F89A2}">
                <ask:lineSketchStyleProps xmlns:ask="http://schemas.microsoft.com/office/drawing/2018/sketchyshapes" sd="2455718957">
                  <a:custGeom>
                    <a:avLst/>
                    <a:gdLst>
                      <a:gd name="connsiteX0" fmla="*/ 0 w 4210050"/>
                      <a:gd name="connsiteY0" fmla="*/ 0 h 2246769"/>
                      <a:gd name="connsiteX1" fmla="*/ 4210050 w 4210050"/>
                      <a:gd name="connsiteY1" fmla="*/ 0 h 2246769"/>
                      <a:gd name="connsiteX2" fmla="*/ 4210050 w 4210050"/>
                      <a:gd name="connsiteY2" fmla="*/ 2246769 h 2246769"/>
                      <a:gd name="connsiteX3" fmla="*/ 0 w 4210050"/>
                      <a:gd name="connsiteY3" fmla="*/ 2246769 h 2246769"/>
                      <a:gd name="connsiteX4" fmla="*/ 0 w 4210050"/>
                      <a:gd name="connsiteY4" fmla="*/ 0 h 2246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0050" h="2246769" extrusionOk="0">
                        <a:moveTo>
                          <a:pt x="0" y="0"/>
                        </a:moveTo>
                        <a:cubicBezTo>
                          <a:pt x="1455121" y="73963"/>
                          <a:pt x="3039701" y="-123234"/>
                          <a:pt x="4210050" y="0"/>
                        </a:cubicBezTo>
                        <a:cubicBezTo>
                          <a:pt x="4335013" y="233139"/>
                          <a:pt x="4111641" y="1251399"/>
                          <a:pt x="4210050" y="2246769"/>
                        </a:cubicBezTo>
                        <a:cubicBezTo>
                          <a:pt x="2930668" y="2271768"/>
                          <a:pt x="673043" y="2185888"/>
                          <a:pt x="0" y="2246769"/>
                        </a:cubicBezTo>
                        <a:cubicBezTo>
                          <a:pt x="134974" y="1693650"/>
                          <a:pt x="37790" y="650540"/>
                          <a:pt x="0" y="0"/>
                        </a:cubicBezTo>
                        <a:close/>
                      </a:path>
                    </a:pathLst>
                  </a:custGeom>
                  <ask:type>
                    <ask:lineSketchNone/>
                  </ask:type>
                </ask:lineSketchStyleProps>
              </a:ext>
            </a:extLst>
          </a:ln>
        </p:spPr>
        <p:txBody>
          <a:bodyPr wrap="square" rtlCol="0">
            <a:spAutoFit/>
          </a:bodyPr>
          <a:lstStyle/>
          <a:p>
            <a:r>
              <a:rPr lang="nb-NO" sz="900">
                <a:solidFill>
                  <a:schemeClr val="tx1"/>
                </a:solidFill>
              </a:rPr>
              <a:t>Det tar tid å innarbeide nye måter å gjøre ting på. Hva er tidsrammen dere vil sette for å oppnå målet? En, tre eller inntil seks måneder?</a:t>
            </a:r>
            <a:endParaRPr lang="nb-NO" sz="900">
              <a:latin typeface="Open Sans" panose="020B0604020202020204" charset="0"/>
              <a:cs typeface="Open Sans" panose="020B0604020202020204" charset="0"/>
            </a:endParaRPr>
          </a:p>
          <a:p>
            <a:endParaRPr lang="nb-NO" sz="900">
              <a:latin typeface="Open Sans" panose="020B0604020202020204" charset="0"/>
              <a:cs typeface="Open Sans" panose="020B0604020202020204" charset="0"/>
            </a:endParaRPr>
          </a:p>
        </p:txBody>
      </p:sp>
      <p:sp>
        <p:nvSpPr>
          <p:cNvPr id="15" name="TextBox 14">
            <a:extLst>
              <a:ext uri="{FF2B5EF4-FFF2-40B4-BE49-F238E27FC236}">
                <a16:creationId xmlns:a16="http://schemas.microsoft.com/office/drawing/2014/main" id="{EB6C4849-930A-405B-83E4-D790282D3E1B}"/>
              </a:ext>
            </a:extLst>
          </p:cNvPr>
          <p:cNvSpPr txBox="1"/>
          <p:nvPr/>
        </p:nvSpPr>
        <p:spPr>
          <a:xfrm>
            <a:off x="4331682" y="1097625"/>
            <a:ext cx="1980000" cy="646331"/>
          </a:xfrm>
          <a:prstGeom prst="rect">
            <a:avLst/>
          </a:prstGeom>
          <a:noFill/>
          <a:ln>
            <a:solidFill>
              <a:schemeClr val="bg1">
                <a:lumMod val="85000"/>
              </a:schemeClr>
            </a:solidFill>
            <a:prstDash val="dash"/>
            <a:extLst>
              <a:ext uri="{C807C97D-BFC1-408E-A445-0C87EB9F89A2}">
                <ask:lineSketchStyleProps xmlns:ask="http://schemas.microsoft.com/office/drawing/2018/sketchyshapes" sd="2455718957">
                  <a:custGeom>
                    <a:avLst/>
                    <a:gdLst>
                      <a:gd name="connsiteX0" fmla="*/ 0 w 4210050"/>
                      <a:gd name="connsiteY0" fmla="*/ 0 h 2246769"/>
                      <a:gd name="connsiteX1" fmla="*/ 4210050 w 4210050"/>
                      <a:gd name="connsiteY1" fmla="*/ 0 h 2246769"/>
                      <a:gd name="connsiteX2" fmla="*/ 4210050 w 4210050"/>
                      <a:gd name="connsiteY2" fmla="*/ 2246769 h 2246769"/>
                      <a:gd name="connsiteX3" fmla="*/ 0 w 4210050"/>
                      <a:gd name="connsiteY3" fmla="*/ 2246769 h 2246769"/>
                      <a:gd name="connsiteX4" fmla="*/ 0 w 4210050"/>
                      <a:gd name="connsiteY4" fmla="*/ 0 h 2246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0050" h="2246769" extrusionOk="0">
                        <a:moveTo>
                          <a:pt x="0" y="0"/>
                        </a:moveTo>
                        <a:cubicBezTo>
                          <a:pt x="1455121" y="73963"/>
                          <a:pt x="3039701" y="-123234"/>
                          <a:pt x="4210050" y="0"/>
                        </a:cubicBezTo>
                        <a:cubicBezTo>
                          <a:pt x="4335013" y="233139"/>
                          <a:pt x="4111641" y="1251399"/>
                          <a:pt x="4210050" y="2246769"/>
                        </a:cubicBezTo>
                        <a:cubicBezTo>
                          <a:pt x="2930668" y="2271768"/>
                          <a:pt x="673043" y="2185888"/>
                          <a:pt x="0" y="2246769"/>
                        </a:cubicBezTo>
                        <a:cubicBezTo>
                          <a:pt x="134974" y="1693650"/>
                          <a:pt x="37790" y="650540"/>
                          <a:pt x="0" y="0"/>
                        </a:cubicBezTo>
                        <a:close/>
                      </a:path>
                    </a:pathLst>
                  </a:custGeom>
                  <ask:type>
                    <ask:lineSketchNone/>
                  </ask:type>
                </ask:lineSketchStyleProps>
              </a:ext>
            </a:extLst>
          </a:ln>
        </p:spPr>
        <p:txBody>
          <a:bodyPr wrap="square" rtlCol="0">
            <a:spAutoFit/>
          </a:bodyPr>
          <a:lstStyle/>
          <a:p>
            <a:r>
              <a:rPr lang="nb-NO" sz="900" dirty="0">
                <a:solidFill>
                  <a:schemeClr val="tx1"/>
                </a:solidFill>
              </a:rPr>
              <a:t>Se for dere det beste resultatet av innsatsen deres. Hva vil dere se og oppleve når målet er nådd?</a:t>
            </a:r>
            <a:endParaRPr lang="nb-NO" sz="900" dirty="0">
              <a:solidFill>
                <a:schemeClr val="tx1"/>
              </a:solidFill>
              <a:latin typeface="Open Sans" panose="020B0604020202020204" charset="0"/>
              <a:cs typeface="Open Sans" panose="020B0604020202020204" charset="0"/>
            </a:endParaRPr>
          </a:p>
          <a:p>
            <a:endParaRPr lang="nb-NO" sz="900" dirty="0">
              <a:latin typeface="Open Sans" panose="020B0604020202020204" charset="0"/>
              <a:cs typeface="Open Sans" panose="020B0604020202020204" charset="0"/>
            </a:endParaRPr>
          </a:p>
        </p:txBody>
      </p:sp>
      <p:cxnSp>
        <p:nvCxnSpPr>
          <p:cNvPr id="17" name="Straight Connector 16">
            <a:extLst>
              <a:ext uri="{FF2B5EF4-FFF2-40B4-BE49-F238E27FC236}">
                <a16:creationId xmlns:a16="http://schemas.microsoft.com/office/drawing/2014/main" id="{2B2D0B42-8DBE-4F82-942E-15DA93DB3895}"/>
              </a:ext>
            </a:extLst>
          </p:cNvPr>
          <p:cNvCxnSpPr/>
          <p:nvPr/>
        </p:nvCxnSpPr>
        <p:spPr>
          <a:xfrm>
            <a:off x="2198327" y="973162"/>
            <a:ext cx="1980000" cy="0"/>
          </a:xfrm>
          <a:prstGeom prst="line">
            <a:avLst/>
          </a:prstGeom>
          <a:ln>
            <a:solidFill>
              <a:srgbClr val="2C7B8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A0145B0-7DC4-49DB-B21F-59CEB77D5297}"/>
              </a:ext>
            </a:extLst>
          </p:cNvPr>
          <p:cNvCxnSpPr/>
          <p:nvPr/>
        </p:nvCxnSpPr>
        <p:spPr>
          <a:xfrm>
            <a:off x="4364274" y="968847"/>
            <a:ext cx="1980000" cy="0"/>
          </a:xfrm>
          <a:prstGeom prst="line">
            <a:avLst/>
          </a:prstGeom>
          <a:ln>
            <a:solidFill>
              <a:srgbClr val="2C7B8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BE27AC14-3290-48F4-A3B6-84CB1C988279}"/>
              </a:ext>
            </a:extLst>
          </p:cNvPr>
          <p:cNvGrpSpPr/>
          <p:nvPr/>
        </p:nvGrpSpPr>
        <p:grpSpPr>
          <a:xfrm>
            <a:off x="253346" y="968847"/>
            <a:ext cx="1756250" cy="1431083"/>
            <a:chOff x="323685" y="968847"/>
            <a:chExt cx="2018265" cy="3211548"/>
          </a:xfrm>
        </p:grpSpPr>
        <p:sp>
          <p:nvSpPr>
            <p:cNvPr id="106" name="TextBox 105">
              <a:extLst>
                <a:ext uri="{FF2B5EF4-FFF2-40B4-BE49-F238E27FC236}">
                  <a16:creationId xmlns:a16="http://schemas.microsoft.com/office/drawing/2014/main" id="{34C37822-F905-4E91-A836-BD5AC6988389}"/>
                </a:ext>
              </a:extLst>
            </p:cNvPr>
            <p:cNvSpPr txBox="1"/>
            <p:nvPr/>
          </p:nvSpPr>
          <p:spPr>
            <a:xfrm>
              <a:off x="361950" y="1068342"/>
              <a:ext cx="1980000" cy="3112053"/>
            </a:xfrm>
            <a:prstGeom prst="rect">
              <a:avLst/>
            </a:prstGeom>
            <a:noFill/>
            <a:ln>
              <a:solidFill>
                <a:schemeClr val="bg1">
                  <a:lumMod val="85000"/>
                </a:schemeClr>
              </a:solidFill>
              <a:prstDash val="dash"/>
              <a:extLst>
                <a:ext uri="{C807C97D-BFC1-408E-A445-0C87EB9F89A2}">
                  <ask:lineSketchStyleProps xmlns:ask="http://schemas.microsoft.com/office/drawing/2018/sketchyshapes" sd="2455718957">
                    <a:custGeom>
                      <a:avLst/>
                      <a:gdLst>
                        <a:gd name="connsiteX0" fmla="*/ 0 w 4210050"/>
                        <a:gd name="connsiteY0" fmla="*/ 0 h 2246769"/>
                        <a:gd name="connsiteX1" fmla="*/ 4210050 w 4210050"/>
                        <a:gd name="connsiteY1" fmla="*/ 0 h 2246769"/>
                        <a:gd name="connsiteX2" fmla="*/ 4210050 w 4210050"/>
                        <a:gd name="connsiteY2" fmla="*/ 2246769 h 2246769"/>
                        <a:gd name="connsiteX3" fmla="*/ 0 w 4210050"/>
                        <a:gd name="connsiteY3" fmla="*/ 2246769 h 2246769"/>
                        <a:gd name="connsiteX4" fmla="*/ 0 w 4210050"/>
                        <a:gd name="connsiteY4" fmla="*/ 0 h 2246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0050" h="2246769" extrusionOk="0">
                          <a:moveTo>
                            <a:pt x="0" y="0"/>
                          </a:moveTo>
                          <a:cubicBezTo>
                            <a:pt x="1455121" y="73963"/>
                            <a:pt x="3039701" y="-123234"/>
                            <a:pt x="4210050" y="0"/>
                          </a:cubicBezTo>
                          <a:cubicBezTo>
                            <a:pt x="4335013" y="233139"/>
                            <a:pt x="4111641" y="1251399"/>
                            <a:pt x="4210050" y="2246769"/>
                          </a:cubicBezTo>
                          <a:cubicBezTo>
                            <a:pt x="2930668" y="2271768"/>
                            <a:pt x="673043" y="2185888"/>
                            <a:pt x="0" y="2246769"/>
                          </a:cubicBezTo>
                          <a:cubicBezTo>
                            <a:pt x="134974" y="1693650"/>
                            <a:pt x="37790" y="650540"/>
                            <a:pt x="0" y="0"/>
                          </a:cubicBezTo>
                          <a:close/>
                        </a:path>
                      </a:pathLst>
                    </a:custGeom>
                    <ask:type>
                      <ask:lineSketchNone/>
                    </ask:type>
                  </ask:lineSketchStyleProps>
                </a:ext>
              </a:extLst>
            </a:ln>
          </p:spPr>
          <p:txBody>
            <a:bodyPr wrap="square" rtlCol="0">
              <a:spAutoFit/>
            </a:bodyPr>
            <a:lstStyle/>
            <a:p>
              <a:r>
                <a:rPr lang="nb-NO" sz="900" dirty="0">
                  <a:solidFill>
                    <a:schemeClr val="tx1"/>
                  </a:solidFill>
                </a:rPr>
                <a:t>Tenk på de neste månedene. Hva vil dere sette som målsetting  for  det temaet dere valgte for rotårsaksanalysen?  Sett et mål dere må strekke dere mot i partsamarbeidet og sammen med de andre medarbeiderne i avdelingen / enheten, men velg noe dere vet dere kan klare</a:t>
              </a:r>
              <a:endParaRPr lang="nb-NO" sz="900" dirty="0">
                <a:solidFill>
                  <a:schemeClr val="tx1"/>
                </a:solidFill>
                <a:latin typeface="Open Sans" panose="020B0604020202020204" charset="0"/>
                <a:cs typeface="Open Sans" panose="020B0604020202020204" charset="0"/>
              </a:endParaRPr>
            </a:p>
            <a:p>
              <a:endParaRPr lang="nb-NO" sz="1000" dirty="0">
                <a:latin typeface="Open Sans" panose="020B0604020202020204" charset="0"/>
                <a:cs typeface="Open Sans" panose="020B0604020202020204" charset="0"/>
              </a:endParaRPr>
            </a:p>
            <a:p>
              <a:endParaRPr lang="nb-NO" sz="1000" dirty="0">
                <a:latin typeface="Open Sans" panose="020B0604020202020204" charset="0"/>
                <a:cs typeface="Open Sans" panose="020B0604020202020204" charset="0"/>
              </a:endParaRPr>
            </a:p>
            <a:p>
              <a:endParaRPr lang="nb-NO" sz="1000" dirty="0">
                <a:latin typeface="Open Sans" panose="020B0604020202020204" charset="0"/>
                <a:cs typeface="Open Sans" panose="020B0604020202020204" charset="0"/>
              </a:endParaRPr>
            </a:p>
            <a:p>
              <a:endParaRPr lang="nb-NO" sz="1000" dirty="0">
                <a:latin typeface="Open Sans" panose="020B0604020202020204" charset="0"/>
                <a:cs typeface="Open Sans" panose="020B0604020202020204" charset="0"/>
              </a:endParaRPr>
            </a:p>
            <a:p>
              <a:endParaRPr lang="nb-NO" sz="1000" dirty="0">
                <a:latin typeface="Open Sans" panose="020B0604020202020204" charset="0"/>
                <a:cs typeface="Open Sans" panose="020B0604020202020204" charset="0"/>
              </a:endParaRPr>
            </a:p>
          </p:txBody>
        </p:sp>
        <p:cxnSp>
          <p:nvCxnSpPr>
            <p:cNvPr id="3" name="Straight Connector 2">
              <a:extLst>
                <a:ext uri="{FF2B5EF4-FFF2-40B4-BE49-F238E27FC236}">
                  <a16:creationId xmlns:a16="http://schemas.microsoft.com/office/drawing/2014/main" id="{D30A83F6-070A-481E-8B6B-362C852911A2}"/>
                </a:ext>
              </a:extLst>
            </p:cNvPr>
            <p:cNvCxnSpPr/>
            <p:nvPr/>
          </p:nvCxnSpPr>
          <p:spPr>
            <a:xfrm>
              <a:off x="323685" y="968847"/>
              <a:ext cx="1980000" cy="0"/>
            </a:xfrm>
            <a:prstGeom prst="line">
              <a:avLst/>
            </a:prstGeom>
            <a:ln>
              <a:solidFill>
                <a:srgbClr val="2C7B81"/>
              </a:solidFill>
            </a:ln>
          </p:spPr>
          <p:style>
            <a:lnRef idx="1">
              <a:schemeClr val="accent1"/>
            </a:lnRef>
            <a:fillRef idx="0">
              <a:schemeClr val="accent1"/>
            </a:fillRef>
            <a:effectRef idx="0">
              <a:schemeClr val="accent1"/>
            </a:effectRef>
            <a:fontRef idx="minor">
              <a:schemeClr val="tx1"/>
            </a:fontRef>
          </p:style>
        </p:cxnSp>
      </p:grpSp>
      <p:sp>
        <p:nvSpPr>
          <p:cNvPr id="30" name="TextBox 29">
            <a:extLst>
              <a:ext uri="{FF2B5EF4-FFF2-40B4-BE49-F238E27FC236}">
                <a16:creationId xmlns:a16="http://schemas.microsoft.com/office/drawing/2014/main" id="{0D5843C1-5544-46B2-82A7-FD09C07F5C60}"/>
              </a:ext>
            </a:extLst>
          </p:cNvPr>
          <p:cNvSpPr txBox="1"/>
          <p:nvPr/>
        </p:nvSpPr>
        <p:spPr>
          <a:xfrm>
            <a:off x="4371280" y="2916275"/>
            <a:ext cx="2247114" cy="246221"/>
          </a:xfrm>
          <a:prstGeom prst="rect">
            <a:avLst/>
          </a:prstGeom>
          <a:noFill/>
          <a:ln>
            <a:noFill/>
          </a:ln>
        </p:spPr>
        <p:txBody>
          <a:bodyPr wrap="square" rtlCol="0">
            <a:spAutoFit/>
          </a:bodyPr>
          <a:lstStyle/>
          <a:p>
            <a:r>
              <a:rPr lang="nb-NO" sz="1000" b="1" dirty="0">
                <a:latin typeface="Open Sans" panose="020B0604020202020204" charset="0"/>
                <a:cs typeface="Open Sans" panose="020B0604020202020204" charset="0"/>
              </a:rPr>
              <a:t>6. Oppsummer</a:t>
            </a:r>
          </a:p>
        </p:txBody>
      </p:sp>
      <p:sp>
        <p:nvSpPr>
          <p:cNvPr id="34" name="TextBox 33">
            <a:extLst>
              <a:ext uri="{FF2B5EF4-FFF2-40B4-BE49-F238E27FC236}">
                <a16:creationId xmlns:a16="http://schemas.microsoft.com/office/drawing/2014/main" id="{41046359-BE4A-4341-B24F-15E7FA86F33E}"/>
              </a:ext>
            </a:extLst>
          </p:cNvPr>
          <p:cNvSpPr txBox="1"/>
          <p:nvPr/>
        </p:nvSpPr>
        <p:spPr>
          <a:xfrm>
            <a:off x="4451606" y="3293396"/>
            <a:ext cx="1980000" cy="923330"/>
          </a:xfrm>
          <a:prstGeom prst="rect">
            <a:avLst/>
          </a:prstGeom>
          <a:noFill/>
          <a:ln>
            <a:solidFill>
              <a:schemeClr val="bg1">
                <a:lumMod val="85000"/>
              </a:schemeClr>
            </a:solidFill>
            <a:prstDash val="dash"/>
            <a:extLst>
              <a:ext uri="{C807C97D-BFC1-408E-A445-0C87EB9F89A2}">
                <ask:lineSketchStyleProps xmlns:ask="http://schemas.microsoft.com/office/drawing/2018/sketchyshapes" sd="2455718957">
                  <a:custGeom>
                    <a:avLst/>
                    <a:gdLst>
                      <a:gd name="connsiteX0" fmla="*/ 0 w 4210050"/>
                      <a:gd name="connsiteY0" fmla="*/ 0 h 2246769"/>
                      <a:gd name="connsiteX1" fmla="*/ 4210050 w 4210050"/>
                      <a:gd name="connsiteY1" fmla="*/ 0 h 2246769"/>
                      <a:gd name="connsiteX2" fmla="*/ 4210050 w 4210050"/>
                      <a:gd name="connsiteY2" fmla="*/ 2246769 h 2246769"/>
                      <a:gd name="connsiteX3" fmla="*/ 0 w 4210050"/>
                      <a:gd name="connsiteY3" fmla="*/ 2246769 h 2246769"/>
                      <a:gd name="connsiteX4" fmla="*/ 0 w 4210050"/>
                      <a:gd name="connsiteY4" fmla="*/ 0 h 2246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0050" h="2246769" extrusionOk="0">
                        <a:moveTo>
                          <a:pt x="0" y="0"/>
                        </a:moveTo>
                        <a:cubicBezTo>
                          <a:pt x="1455121" y="73963"/>
                          <a:pt x="3039701" y="-123234"/>
                          <a:pt x="4210050" y="0"/>
                        </a:cubicBezTo>
                        <a:cubicBezTo>
                          <a:pt x="4335013" y="233139"/>
                          <a:pt x="4111641" y="1251399"/>
                          <a:pt x="4210050" y="2246769"/>
                        </a:cubicBezTo>
                        <a:cubicBezTo>
                          <a:pt x="2930668" y="2271768"/>
                          <a:pt x="673043" y="2185888"/>
                          <a:pt x="0" y="2246769"/>
                        </a:cubicBezTo>
                        <a:cubicBezTo>
                          <a:pt x="134974" y="1693650"/>
                          <a:pt x="37790" y="650540"/>
                          <a:pt x="0" y="0"/>
                        </a:cubicBezTo>
                        <a:close/>
                      </a:path>
                    </a:pathLst>
                  </a:custGeom>
                  <ask:type>
                    <ask:lineSketchNone/>
                  </ask:type>
                </ask:lineSketchStyleProps>
              </a:ext>
            </a:extLst>
          </a:ln>
        </p:spPr>
        <p:txBody>
          <a:bodyPr wrap="square" rtlCol="0">
            <a:spAutoFit/>
          </a:bodyPr>
          <a:lstStyle/>
          <a:p>
            <a:r>
              <a:rPr lang="nb-NO" sz="900">
                <a:solidFill>
                  <a:schemeClr val="tx1"/>
                </a:solidFill>
              </a:rPr>
              <a:t>Se over det dere har kommet frem til. Vil dere justere noe? Holder tidsrammen? Hva med hinderet. Hvem har ansvar for å holde i fremdriften? </a:t>
            </a:r>
            <a:endParaRPr lang="nb-NO" sz="900">
              <a:latin typeface="Open Sans" panose="020B0604020202020204" charset="0"/>
              <a:cs typeface="Open Sans" panose="020B0604020202020204" charset="0"/>
            </a:endParaRPr>
          </a:p>
          <a:p>
            <a:endParaRPr lang="nb-NO" sz="900">
              <a:latin typeface="Open Sans" panose="020B0604020202020204" charset="0"/>
              <a:cs typeface="Open Sans" panose="020B0604020202020204" charset="0"/>
            </a:endParaRPr>
          </a:p>
        </p:txBody>
      </p:sp>
      <p:cxnSp>
        <p:nvCxnSpPr>
          <p:cNvPr id="36" name="Straight Connector 35">
            <a:extLst>
              <a:ext uri="{FF2B5EF4-FFF2-40B4-BE49-F238E27FC236}">
                <a16:creationId xmlns:a16="http://schemas.microsoft.com/office/drawing/2014/main" id="{62F8BD51-5263-452B-ACC4-189658E9B16D}"/>
              </a:ext>
            </a:extLst>
          </p:cNvPr>
          <p:cNvCxnSpPr>
            <a:cxnSpLocks/>
          </p:cNvCxnSpPr>
          <p:nvPr/>
        </p:nvCxnSpPr>
        <p:spPr>
          <a:xfrm>
            <a:off x="4461757" y="3187277"/>
            <a:ext cx="1889523" cy="0"/>
          </a:xfrm>
          <a:prstGeom prst="line">
            <a:avLst/>
          </a:prstGeom>
          <a:ln>
            <a:solidFill>
              <a:srgbClr val="2C7B8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A56C7D16-BC0F-4C9A-8FB5-C306612963B4}"/>
              </a:ext>
            </a:extLst>
          </p:cNvPr>
          <p:cNvSpPr txBox="1"/>
          <p:nvPr/>
        </p:nvSpPr>
        <p:spPr>
          <a:xfrm>
            <a:off x="6812694" y="904693"/>
            <a:ext cx="1918172" cy="3970318"/>
          </a:xfrm>
          <a:prstGeom prst="rect">
            <a:avLst/>
          </a:prstGeom>
          <a:solidFill>
            <a:srgbClr val="2C7B81"/>
          </a:solidFill>
          <a:ln>
            <a:solidFill>
              <a:srgbClr val="2C7B81"/>
            </a:solidFill>
          </a:ln>
        </p:spPr>
        <p:txBody>
          <a:bodyPr wrap="square" rtlCol="0">
            <a:spAutoFit/>
          </a:bodyPr>
          <a:lstStyle/>
          <a:p>
            <a:r>
              <a:rPr lang="nb-NO" sz="1050" b="1">
                <a:solidFill>
                  <a:schemeClr val="bg1"/>
                </a:solidFill>
              </a:rPr>
              <a:t>Deltakerne vil trenge </a:t>
            </a:r>
            <a:r>
              <a:rPr lang="nb-NO" sz="1050" b="1" err="1">
                <a:solidFill>
                  <a:schemeClr val="bg1"/>
                </a:solidFill>
              </a:rPr>
              <a:t>fasiliterende</a:t>
            </a:r>
            <a:r>
              <a:rPr lang="nb-NO" sz="1050" b="1">
                <a:solidFill>
                  <a:schemeClr val="bg1"/>
                </a:solidFill>
              </a:rPr>
              <a:t> spørsmål underveis </a:t>
            </a:r>
          </a:p>
          <a:p>
            <a:endParaRPr lang="nb-NO" sz="1050" b="1">
              <a:solidFill>
                <a:schemeClr val="bg1"/>
              </a:solidFill>
            </a:endParaRPr>
          </a:p>
          <a:p>
            <a:r>
              <a:rPr lang="nb-NO" sz="1050" b="1">
                <a:solidFill>
                  <a:schemeClr val="bg1"/>
                </a:solidFill>
              </a:rPr>
              <a:t>Benytt </a:t>
            </a:r>
            <a:r>
              <a:rPr lang="nb-NO" sz="1050" b="1" err="1">
                <a:solidFill>
                  <a:schemeClr val="bg1"/>
                </a:solidFill>
              </a:rPr>
              <a:t>spm</a:t>
            </a:r>
            <a:r>
              <a:rPr lang="nb-NO" sz="1050" b="1">
                <a:solidFill>
                  <a:schemeClr val="bg1"/>
                </a:solidFill>
              </a:rPr>
              <a:t> som åpner for idemyldring og deling, som </a:t>
            </a:r>
            <a:r>
              <a:rPr lang="nb-NO" sz="1050" b="1" i="1">
                <a:solidFill>
                  <a:schemeClr val="bg1"/>
                </a:solidFill>
              </a:rPr>
              <a:t>"ja òg, "fortell mer", "Kan du utdype" </a:t>
            </a:r>
          </a:p>
          <a:p>
            <a:endParaRPr lang="nb-NO" sz="1050" b="1">
              <a:solidFill>
                <a:schemeClr val="bg1"/>
              </a:solidFill>
            </a:endParaRPr>
          </a:p>
          <a:p>
            <a:r>
              <a:rPr lang="nb-NO" sz="1050" b="1">
                <a:solidFill>
                  <a:schemeClr val="bg1"/>
                </a:solidFill>
              </a:rPr>
              <a:t>For hver del av oppgaven vil gruppen trenge din støtte til å  lande en beslutning og konkludere, </a:t>
            </a:r>
            <a:r>
              <a:rPr lang="nb-NO" sz="1050" b="1" err="1">
                <a:solidFill>
                  <a:schemeClr val="bg1"/>
                </a:solidFill>
              </a:rPr>
              <a:t>f.eks</a:t>
            </a:r>
            <a:r>
              <a:rPr lang="nb-NO" sz="1050" b="1">
                <a:solidFill>
                  <a:schemeClr val="bg1"/>
                </a:solidFill>
              </a:rPr>
              <a:t>  ved å  si:</a:t>
            </a:r>
          </a:p>
          <a:p>
            <a:endParaRPr lang="nb-NO" sz="1050" b="1">
              <a:solidFill>
                <a:schemeClr val="bg1"/>
              </a:solidFill>
            </a:endParaRPr>
          </a:p>
          <a:p>
            <a:r>
              <a:rPr lang="nb-NO" sz="1050" b="1" i="1">
                <a:solidFill>
                  <a:schemeClr val="bg1"/>
                </a:solidFill>
              </a:rPr>
              <a:t> «Det høres ut som det er stor enighet om forslag </a:t>
            </a:r>
            <a:r>
              <a:rPr lang="nb-NO" sz="1050" b="1" i="1" err="1">
                <a:solidFill>
                  <a:schemeClr val="bg1"/>
                </a:solidFill>
              </a:rPr>
              <a:t>X</a:t>
            </a:r>
            <a:r>
              <a:rPr lang="nb-NO" sz="1050" b="1" i="1">
                <a:solidFill>
                  <a:schemeClr val="bg1"/>
                </a:solidFill>
              </a:rPr>
              <a:t> og Y. Hvilket tar dere med videre?»</a:t>
            </a:r>
          </a:p>
          <a:p>
            <a:endParaRPr lang="nb-NO" sz="1050" b="1">
              <a:solidFill>
                <a:schemeClr val="bg1"/>
              </a:solidFill>
            </a:endParaRPr>
          </a:p>
          <a:p>
            <a:r>
              <a:rPr lang="nb-NO" sz="1050" b="1">
                <a:solidFill>
                  <a:schemeClr val="bg1"/>
                </a:solidFill>
              </a:rPr>
              <a:t>Eller  </a:t>
            </a:r>
            <a:r>
              <a:rPr lang="nb-NO" sz="1050" b="1" i="1">
                <a:solidFill>
                  <a:schemeClr val="bg1"/>
                </a:solidFill>
              </a:rPr>
              <a:t>«Er det noe mer vi bør ta opp før vi går til neste spørsmål?» </a:t>
            </a:r>
          </a:p>
          <a:p>
            <a:endParaRPr lang="nb-NO" sz="1050"/>
          </a:p>
        </p:txBody>
      </p:sp>
      <p:sp>
        <p:nvSpPr>
          <p:cNvPr id="11" name="TextBox 10">
            <a:extLst>
              <a:ext uri="{FF2B5EF4-FFF2-40B4-BE49-F238E27FC236}">
                <a16:creationId xmlns:a16="http://schemas.microsoft.com/office/drawing/2014/main" id="{FC693753-7876-46E2-A7BB-7BA8C6376B8F}"/>
              </a:ext>
            </a:extLst>
          </p:cNvPr>
          <p:cNvSpPr txBox="1"/>
          <p:nvPr/>
        </p:nvSpPr>
        <p:spPr>
          <a:xfrm>
            <a:off x="234486" y="2916276"/>
            <a:ext cx="1980000" cy="253916"/>
          </a:xfrm>
          <a:prstGeom prst="rect">
            <a:avLst/>
          </a:prstGeom>
          <a:noFill/>
          <a:ln>
            <a:noFill/>
          </a:ln>
        </p:spPr>
        <p:txBody>
          <a:bodyPr wrap="square" rtlCol="0">
            <a:spAutoFit/>
          </a:bodyPr>
          <a:lstStyle/>
          <a:p>
            <a:r>
              <a:rPr lang="nb-NO" sz="1000" b="1" dirty="0">
                <a:latin typeface="Open Sans" panose="020B0604020202020204" charset="0"/>
                <a:cs typeface="Open Sans" panose="020B0604020202020204" charset="0"/>
              </a:rPr>
              <a:t>4. Hinder</a:t>
            </a:r>
          </a:p>
        </p:txBody>
      </p:sp>
      <p:sp>
        <p:nvSpPr>
          <p:cNvPr id="16" name="TextBox 15">
            <a:extLst>
              <a:ext uri="{FF2B5EF4-FFF2-40B4-BE49-F238E27FC236}">
                <a16:creationId xmlns:a16="http://schemas.microsoft.com/office/drawing/2014/main" id="{B793D961-3DCE-4344-8091-D409B236CB77}"/>
              </a:ext>
            </a:extLst>
          </p:cNvPr>
          <p:cNvSpPr txBox="1"/>
          <p:nvPr/>
        </p:nvSpPr>
        <p:spPr>
          <a:xfrm>
            <a:off x="239281" y="3262667"/>
            <a:ext cx="1794618" cy="1615827"/>
          </a:xfrm>
          <a:prstGeom prst="rect">
            <a:avLst/>
          </a:prstGeom>
          <a:noFill/>
          <a:ln>
            <a:solidFill>
              <a:schemeClr val="bg1">
                <a:lumMod val="85000"/>
              </a:schemeClr>
            </a:solidFill>
            <a:prstDash val="dash"/>
            <a:extLst>
              <a:ext uri="{C807C97D-BFC1-408E-A445-0C87EB9F89A2}">
                <ask:lineSketchStyleProps xmlns:ask="http://schemas.microsoft.com/office/drawing/2018/sketchyshapes" sd="2455718957">
                  <a:custGeom>
                    <a:avLst/>
                    <a:gdLst>
                      <a:gd name="connsiteX0" fmla="*/ 0 w 4210050"/>
                      <a:gd name="connsiteY0" fmla="*/ 0 h 2246769"/>
                      <a:gd name="connsiteX1" fmla="*/ 4210050 w 4210050"/>
                      <a:gd name="connsiteY1" fmla="*/ 0 h 2246769"/>
                      <a:gd name="connsiteX2" fmla="*/ 4210050 w 4210050"/>
                      <a:gd name="connsiteY2" fmla="*/ 2246769 h 2246769"/>
                      <a:gd name="connsiteX3" fmla="*/ 0 w 4210050"/>
                      <a:gd name="connsiteY3" fmla="*/ 2246769 h 2246769"/>
                      <a:gd name="connsiteX4" fmla="*/ 0 w 4210050"/>
                      <a:gd name="connsiteY4" fmla="*/ 0 h 2246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0050" h="2246769" extrusionOk="0">
                        <a:moveTo>
                          <a:pt x="0" y="0"/>
                        </a:moveTo>
                        <a:cubicBezTo>
                          <a:pt x="1455121" y="73963"/>
                          <a:pt x="3039701" y="-123234"/>
                          <a:pt x="4210050" y="0"/>
                        </a:cubicBezTo>
                        <a:cubicBezTo>
                          <a:pt x="4335013" y="233139"/>
                          <a:pt x="4111641" y="1251399"/>
                          <a:pt x="4210050" y="2246769"/>
                        </a:cubicBezTo>
                        <a:cubicBezTo>
                          <a:pt x="2930668" y="2271768"/>
                          <a:pt x="673043" y="2185888"/>
                          <a:pt x="0" y="2246769"/>
                        </a:cubicBezTo>
                        <a:cubicBezTo>
                          <a:pt x="134974" y="1693650"/>
                          <a:pt x="37790" y="650540"/>
                          <a:pt x="0" y="0"/>
                        </a:cubicBezTo>
                        <a:close/>
                      </a:path>
                    </a:pathLst>
                  </a:custGeom>
                  <ask:type>
                    <ask:lineSketchNone/>
                  </ask:type>
                </ask:lineSketchStyleProps>
              </a:ext>
            </a:extLst>
          </a:ln>
        </p:spPr>
        <p:txBody>
          <a:bodyPr wrap="square" lIns="91440" tIns="45720" rIns="91440" bIns="45720" rtlCol="0" anchor="t">
            <a:spAutoFit/>
          </a:bodyPr>
          <a:lstStyle/>
          <a:p>
            <a:r>
              <a:rPr lang="nb-NO" sz="900" dirty="0">
                <a:solidFill>
                  <a:schemeClr val="tx1"/>
                </a:solidFill>
              </a:rPr>
              <a:t>Hverdagen er full av både muligheter og utfordringer. For å oppnå målet, er det viktig å være klar over hindre dere vil møte på veien. Hva er det  største hinderet mot å klare å nå det målet dere har satt for arbeidsplassen? </a:t>
            </a:r>
            <a:br>
              <a:rPr lang="nb-NO" sz="900" dirty="0"/>
            </a:br>
            <a:r>
              <a:rPr lang="nb-NO" sz="900" dirty="0">
                <a:solidFill>
                  <a:schemeClr val="tx1"/>
                </a:solidFill>
              </a:rPr>
              <a:t>Tenk gjennom hinderet.  </a:t>
            </a:r>
            <a:br>
              <a:rPr lang="nb-NO" sz="900" dirty="0"/>
            </a:br>
            <a:r>
              <a:rPr lang="nb-NO" sz="900" dirty="0">
                <a:solidFill>
                  <a:schemeClr val="tx1"/>
                </a:solidFill>
              </a:rPr>
              <a:t>Forestill dere hinderet.</a:t>
            </a:r>
            <a:endParaRPr lang="nb-NO" sz="900" dirty="0">
              <a:solidFill>
                <a:schemeClr val="tx1"/>
              </a:solidFill>
              <a:latin typeface="Open Sans" panose="020B0604020202020204" charset="0"/>
              <a:cs typeface="Open Sans" panose="020B0604020202020204" charset="0"/>
            </a:endParaRPr>
          </a:p>
          <a:p>
            <a:endParaRPr lang="nb-NO" sz="900">
              <a:latin typeface="Open Sans" panose="020B0604020202020204" charset="0"/>
              <a:cs typeface="Open Sans" panose="020B0604020202020204" charset="0"/>
            </a:endParaRPr>
          </a:p>
        </p:txBody>
      </p:sp>
      <p:cxnSp>
        <p:nvCxnSpPr>
          <p:cNvPr id="19" name="Straight Connector 18">
            <a:extLst>
              <a:ext uri="{FF2B5EF4-FFF2-40B4-BE49-F238E27FC236}">
                <a16:creationId xmlns:a16="http://schemas.microsoft.com/office/drawing/2014/main" id="{BB130214-3630-4D4A-A848-8EFB9C05B950}"/>
              </a:ext>
            </a:extLst>
          </p:cNvPr>
          <p:cNvCxnSpPr>
            <a:cxnSpLocks/>
          </p:cNvCxnSpPr>
          <p:nvPr/>
        </p:nvCxnSpPr>
        <p:spPr>
          <a:xfrm>
            <a:off x="315501" y="3179969"/>
            <a:ext cx="1632940" cy="0"/>
          </a:xfrm>
          <a:prstGeom prst="line">
            <a:avLst/>
          </a:prstGeom>
          <a:ln>
            <a:solidFill>
              <a:srgbClr val="2C7B8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5363F427-AF7D-45EA-85B3-F9DC1E66F8B3}"/>
              </a:ext>
            </a:extLst>
          </p:cNvPr>
          <p:cNvSpPr txBox="1"/>
          <p:nvPr/>
        </p:nvSpPr>
        <p:spPr>
          <a:xfrm>
            <a:off x="2180638" y="2889852"/>
            <a:ext cx="2100531" cy="246221"/>
          </a:xfrm>
          <a:prstGeom prst="rect">
            <a:avLst/>
          </a:prstGeom>
          <a:noFill/>
          <a:ln>
            <a:noFill/>
          </a:ln>
        </p:spPr>
        <p:txBody>
          <a:bodyPr wrap="square" rtlCol="0">
            <a:spAutoFit/>
          </a:bodyPr>
          <a:lstStyle/>
          <a:p>
            <a:r>
              <a:rPr lang="nb-NO" sz="1000" b="1" dirty="0">
                <a:latin typeface="Open Sans" panose="020B0604020202020204" charset="0"/>
                <a:cs typeface="Open Sans" panose="020B0604020202020204" charset="0"/>
              </a:rPr>
              <a:t>5. Hvis-så</a:t>
            </a:r>
          </a:p>
        </p:txBody>
      </p:sp>
      <p:sp>
        <p:nvSpPr>
          <p:cNvPr id="21" name="TextBox 20">
            <a:extLst>
              <a:ext uri="{FF2B5EF4-FFF2-40B4-BE49-F238E27FC236}">
                <a16:creationId xmlns:a16="http://schemas.microsoft.com/office/drawing/2014/main" id="{41BE0D1D-17F8-451B-8907-5AE4A93E5EC1}"/>
              </a:ext>
            </a:extLst>
          </p:cNvPr>
          <p:cNvSpPr txBox="1"/>
          <p:nvPr/>
        </p:nvSpPr>
        <p:spPr>
          <a:xfrm>
            <a:off x="2170488" y="3262667"/>
            <a:ext cx="1980000" cy="1338828"/>
          </a:xfrm>
          <a:prstGeom prst="rect">
            <a:avLst/>
          </a:prstGeom>
          <a:noFill/>
          <a:ln>
            <a:solidFill>
              <a:schemeClr val="bg1">
                <a:lumMod val="85000"/>
              </a:schemeClr>
            </a:solidFill>
            <a:prstDash val="dash"/>
            <a:extLst>
              <a:ext uri="{C807C97D-BFC1-408E-A445-0C87EB9F89A2}">
                <ask:lineSketchStyleProps xmlns:ask="http://schemas.microsoft.com/office/drawing/2018/sketchyshapes" sd="2455718957">
                  <a:custGeom>
                    <a:avLst/>
                    <a:gdLst>
                      <a:gd name="connsiteX0" fmla="*/ 0 w 4210050"/>
                      <a:gd name="connsiteY0" fmla="*/ 0 h 2246769"/>
                      <a:gd name="connsiteX1" fmla="*/ 4210050 w 4210050"/>
                      <a:gd name="connsiteY1" fmla="*/ 0 h 2246769"/>
                      <a:gd name="connsiteX2" fmla="*/ 4210050 w 4210050"/>
                      <a:gd name="connsiteY2" fmla="*/ 2246769 h 2246769"/>
                      <a:gd name="connsiteX3" fmla="*/ 0 w 4210050"/>
                      <a:gd name="connsiteY3" fmla="*/ 2246769 h 2246769"/>
                      <a:gd name="connsiteX4" fmla="*/ 0 w 4210050"/>
                      <a:gd name="connsiteY4" fmla="*/ 0 h 2246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0050" h="2246769" extrusionOk="0">
                        <a:moveTo>
                          <a:pt x="0" y="0"/>
                        </a:moveTo>
                        <a:cubicBezTo>
                          <a:pt x="1455121" y="73963"/>
                          <a:pt x="3039701" y="-123234"/>
                          <a:pt x="4210050" y="0"/>
                        </a:cubicBezTo>
                        <a:cubicBezTo>
                          <a:pt x="4335013" y="233139"/>
                          <a:pt x="4111641" y="1251399"/>
                          <a:pt x="4210050" y="2246769"/>
                        </a:cubicBezTo>
                        <a:cubicBezTo>
                          <a:pt x="2930668" y="2271768"/>
                          <a:pt x="673043" y="2185888"/>
                          <a:pt x="0" y="2246769"/>
                        </a:cubicBezTo>
                        <a:cubicBezTo>
                          <a:pt x="134974" y="1693650"/>
                          <a:pt x="37790" y="650540"/>
                          <a:pt x="0" y="0"/>
                        </a:cubicBezTo>
                        <a:close/>
                      </a:path>
                    </a:pathLst>
                  </a:custGeom>
                  <ask:type>
                    <ask:lineSketchNone/>
                  </ask:type>
                </ask:lineSketchStyleProps>
              </a:ext>
            </a:extLst>
          </a:ln>
        </p:spPr>
        <p:txBody>
          <a:bodyPr wrap="square" rtlCol="0">
            <a:spAutoFit/>
          </a:bodyPr>
          <a:lstStyle/>
          <a:p>
            <a:r>
              <a:rPr lang="nb-NO" sz="900">
                <a:solidFill>
                  <a:schemeClr val="tx1"/>
                </a:solidFill>
              </a:rPr>
              <a:t>Nevn en handling som vil hjelpe dere  å overvinne hinderet. Tenk også på fordeling av ansvar for oppfølging og fremdrift. Formuler en </a:t>
            </a:r>
            <a:r>
              <a:rPr lang="nb-NO" sz="900" b="1">
                <a:solidFill>
                  <a:schemeClr val="tx1"/>
                </a:solidFill>
              </a:rPr>
              <a:t>Hvis-så-plan</a:t>
            </a:r>
            <a:r>
              <a:rPr lang="nb-NO" sz="900">
                <a:solidFill>
                  <a:schemeClr val="tx1"/>
                </a:solidFill>
              </a:rPr>
              <a:t>. «Hvis» vi... (om hva vi gjør / hvordan vi organiserer oss i hverdagen for at vi overvinner hinderet)  «Så» ... (om målet vi oppnår). </a:t>
            </a:r>
            <a:endParaRPr lang="nb-NO" sz="900">
              <a:latin typeface="Open Sans" panose="020B0604020202020204" charset="0"/>
              <a:cs typeface="Open Sans" panose="020B0604020202020204" charset="0"/>
            </a:endParaRPr>
          </a:p>
        </p:txBody>
      </p:sp>
      <p:cxnSp>
        <p:nvCxnSpPr>
          <p:cNvPr id="22" name="Straight Connector 21">
            <a:extLst>
              <a:ext uri="{FF2B5EF4-FFF2-40B4-BE49-F238E27FC236}">
                <a16:creationId xmlns:a16="http://schemas.microsoft.com/office/drawing/2014/main" id="{A311A7CE-2671-45A5-90FC-2C5FCB9AC1C5}"/>
              </a:ext>
            </a:extLst>
          </p:cNvPr>
          <p:cNvCxnSpPr>
            <a:cxnSpLocks/>
          </p:cNvCxnSpPr>
          <p:nvPr/>
        </p:nvCxnSpPr>
        <p:spPr>
          <a:xfrm>
            <a:off x="2260965" y="3166777"/>
            <a:ext cx="1889523" cy="0"/>
          </a:xfrm>
          <a:prstGeom prst="line">
            <a:avLst/>
          </a:prstGeom>
          <a:ln>
            <a:solidFill>
              <a:srgbClr val="2C7B8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71466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17" name="Google Shape;117;gbb9474cba7_0_224"/>
          <p:cNvPicPr preferRelativeResize="0"/>
          <p:nvPr/>
        </p:nvPicPr>
        <p:blipFill>
          <a:blip r:embed="rId3"/>
          <a:srcRect/>
          <a:stretch/>
        </p:blipFill>
        <p:spPr>
          <a:xfrm>
            <a:off x="5279113" y="19069"/>
            <a:ext cx="3864887" cy="5143197"/>
          </a:xfrm>
          <a:prstGeom prst="rect">
            <a:avLst/>
          </a:prstGeom>
          <a:noFill/>
          <a:ln>
            <a:noFill/>
          </a:ln>
        </p:spPr>
      </p:pic>
      <p:sp>
        <p:nvSpPr>
          <p:cNvPr id="9" name="Google Shape;114;gbb9474cba7_0_224">
            <a:extLst>
              <a:ext uri="{FF2B5EF4-FFF2-40B4-BE49-F238E27FC236}">
                <a16:creationId xmlns:a16="http://schemas.microsoft.com/office/drawing/2014/main" id="{6B4A7494-FFB0-49C5-B526-6CF9EAABFCEC}"/>
              </a:ext>
            </a:extLst>
          </p:cNvPr>
          <p:cNvSpPr txBox="1">
            <a:spLocks noGrp="1"/>
          </p:cNvSpPr>
          <p:nvPr>
            <p:ph type="title"/>
          </p:nvPr>
        </p:nvSpPr>
        <p:spPr>
          <a:xfrm>
            <a:off x="459244" y="465254"/>
            <a:ext cx="5704164" cy="728489"/>
          </a:xfrm>
          <a:prstGeom prst="rect">
            <a:avLst/>
          </a:prstGeom>
          <a:noFill/>
          <a:ln>
            <a:noFill/>
          </a:ln>
        </p:spPr>
        <p:txBody>
          <a:bodyPr spcFirstLastPara="1" wrap="square" lIns="0" tIns="5775" rIns="0" bIns="0" anchor="b" anchorCtr="0">
            <a:noAutofit/>
          </a:bodyPr>
          <a:lstStyle/>
          <a:p>
            <a:pPr marL="0" marR="0" lvl="0" indent="0" algn="l" rtl="0">
              <a:lnSpc>
                <a:spcPct val="115000"/>
              </a:lnSpc>
              <a:spcBef>
                <a:spcPts val="0"/>
              </a:spcBef>
              <a:spcAft>
                <a:spcPts val="0"/>
              </a:spcAft>
              <a:buSzPts val="600"/>
              <a:buNone/>
            </a:pPr>
            <a:r>
              <a:rPr lang="nb-NO" sz="3000">
                <a:solidFill>
                  <a:srgbClr val="042827"/>
                </a:solidFill>
                <a:latin typeface="Titillium Web"/>
                <a:ea typeface="Titillium Web"/>
                <a:cs typeface="Titillium Web"/>
                <a:sym typeface="Titillium Web"/>
              </a:rPr>
              <a:t>Agenda</a:t>
            </a:r>
            <a:endParaRPr lang="nb-NO" sz="3000">
              <a:latin typeface="Titillium Web"/>
              <a:ea typeface="Titillium Web"/>
              <a:cs typeface="Titillium Web"/>
              <a:sym typeface="Titillium Web"/>
            </a:endParaRPr>
          </a:p>
        </p:txBody>
      </p:sp>
      <p:sp>
        <p:nvSpPr>
          <p:cNvPr id="10" name="Google Shape;115;gbb9474cba7_0_224">
            <a:extLst>
              <a:ext uri="{FF2B5EF4-FFF2-40B4-BE49-F238E27FC236}">
                <a16:creationId xmlns:a16="http://schemas.microsoft.com/office/drawing/2014/main" id="{450EAA42-CC05-4D9E-9FB0-2C68FD47E5D4}"/>
              </a:ext>
            </a:extLst>
          </p:cNvPr>
          <p:cNvSpPr txBox="1"/>
          <p:nvPr/>
        </p:nvSpPr>
        <p:spPr>
          <a:xfrm>
            <a:off x="301473" y="1336321"/>
            <a:ext cx="4649834" cy="3617859"/>
          </a:xfrm>
          <a:prstGeom prst="rect">
            <a:avLst/>
          </a:prstGeom>
          <a:noFill/>
          <a:ln>
            <a:noFill/>
          </a:ln>
        </p:spPr>
        <p:txBody>
          <a:bodyPr spcFirstLastPara="1" wrap="square" lIns="0" tIns="7225" rIns="0" bIns="0" anchor="t" anchorCtr="0">
            <a:noAutofit/>
          </a:bodyPr>
          <a:lstStyle/>
          <a:p>
            <a:pPr marL="71755" lvl="0">
              <a:lnSpc>
                <a:spcPct val="150000"/>
              </a:lnSpc>
              <a:buSzPts val="1000"/>
            </a:pPr>
            <a:r>
              <a:rPr lang="nb-NO" sz="1000" b="1" i="0" u="none" strike="noStrike" cap="none">
                <a:solidFill>
                  <a:schemeClr val="tx1"/>
                </a:solidFill>
                <a:latin typeface="Open Sans" panose="020B0604020202020204" charset="0"/>
                <a:ea typeface="Open Sans"/>
                <a:cs typeface="Open Sans" panose="020B0604020202020204" charset="0"/>
                <a:sym typeface="Open Sans"/>
              </a:rPr>
              <a:t>0900 – </a:t>
            </a:r>
            <a:r>
              <a:rPr lang="nb-NO" sz="1000" b="1">
                <a:solidFill>
                  <a:schemeClr val="tx1"/>
                </a:solidFill>
                <a:latin typeface="Open Sans" panose="020B0604020202020204" charset="0"/>
                <a:ea typeface="Open Sans"/>
                <a:cs typeface="Open Sans" panose="020B0604020202020204" charset="0"/>
                <a:sym typeface="Open Sans"/>
              </a:rPr>
              <a:t>09</a:t>
            </a:r>
            <a:r>
              <a:rPr lang="nb-NO" sz="1000" b="1" i="0" u="none" strike="noStrike" cap="none">
                <a:solidFill>
                  <a:schemeClr val="tx1"/>
                </a:solidFill>
                <a:latin typeface="Open Sans" panose="020B0604020202020204" charset="0"/>
                <a:ea typeface="Open Sans"/>
                <a:cs typeface="Open Sans" panose="020B0604020202020204" charset="0"/>
                <a:sym typeface="Open Sans"/>
              </a:rPr>
              <a:t>10 </a:t>
            </a:r>
            <a:r>
              <a:rPr lang="nb-NO" sz="1000" i="0" u="none" strike="noStrike" cap="none">
                <a:solidFill>
                  <a:schemeClr val="tx1"/>
                </a:solidFill>
                <a:latin typeface="Open Sans" panose="020B0604020202020204" charset="0"/>
                <a:ea typeface="Open Sans"/>
                <a:cs typeface="Open Sans" panose="020B0604020202020204" charset="0"/>
                <a:sym typeface="Open Sans"/>
              </a:rPr>
              <a:t>Velkommen</a:t>
            </a:r>
            <a:endParaRPr lang="en-US"/>
          </a:p>
          <a:p>
            <a:pPr marL="71755">
              <a:lnSpc>
                <a:spcPct val="150000"/>
              </a:lnSpc>
              <a:buSzPts val="1000"/>
            </a:pPr>
            <a:r>
              <a:rPr lang="nb-NO" sz="1000" b="1">
                <a:solidFill>
                  <a:schemeClr val="tx1"/>
                </a:solidFill>
                <a:latin typeface="Open Sans"/>
                <a:ea typeface="Open Sans"/>
                <a:cs typeface="Open Sans"/>
                <a:sym typeface="Open Sans"/>
              </a:rPr>
              <a:t>0910 – 0920</a:t>
            </a:r>
            <a:r>
              <a:rPr lang="nb-NO" sz="1000">
                <a:solidFill>
                  <a:schemeClr val="tx1"/>
                </a:solidFill>
                <a:latin typeface="Open Sans"/>
                <a:ea typeface="Open Sans"/>
                <a:cs typeface="Open Sans"/>
                <a:sym typeface="Open Sans"/>
              </a:rPr>
              <a:t> </a:t>
            </a:r>
            <a:r>
              <a:rPr lang="nb-NO" sz="1000" b="1">
                <a:solidFill>
                  <a:schemeClr val="tx1"/>
                </a:solidFill>
                <a:latin typeface="Open Sans"/>
                <a:ea typeface="Open Sans"/>
                <a:cs typeface="Open Sans"/>
                <a:sym typeface="Open Sans"/>
              </a:rPr>
              <a:t> </a:t>
            </a:r>
            <a:r>
              <a:rPr lang="nb-NO" sz="1000">
                <a:solidFill>
                  <a:schemeClr val="tx1"/>
                </a:solidFill>
                <a:latin typeface="Open Sans"/>
                <a:ea typeface="Open Sans"/>
                <a:cs typeface="Open Sans"/>
                <a:sym typeface="Open Sans"/>
              </a:rPr>
              <a:t>Erfaringer så langt</a:t>
            </a:r>
            <a:endParaRPr lang="nb-NO" sz="1000">
              <a:solidFill>
                <a:schemeClr val="tx1"/>
              </a:solidFill>
              <a:latin typeface="Open Sans"/>
              <a:ea typeface="Open Sans"/>
              <a:cs typeface="Open Sans"/>
            </a:endParaRPr>
          </a:p>
          <a:p>
            <a:pPr marL="71755">
              <a:lnSpc>
                <a:spcPct val="150000"/>
              </a:lnSpc>
              <a:buSzPts val="1000"/>
            </a:pPr>
            <a:r>
              <a:rPr lang="nb-NO" sz="1000" b="1">
                <a:solidFill>
                  <a:schemeClr val="tx1"/>
                </a:solidFill>
                <a:latin typeface="Open Sans"/>
                <a:ea typeface="Open Sans"/>
                <a:cs typeface="Open Sans"/>
                <a:sym typeface="Open Sans"/>
              </a:rPr>
              <a:t>0920 - 0925 </a:t>
            </a:r>
            <a:r>
              <a:rPr lang="nb-NO" sz="1000">
                <a:solidFill>
                  <a:schemeClr val="tx1"/>
                </a:solidFill>
                <a:latin typeface="Open Sans"/>
                <a:ea typeface="Open Sans"/>
                <a:cs typeface="Open Sans"/>
                <a:sym typeface="Open Sans"/>
              </a:rPr>
              <a:t>Introduksjon til modul 3</a:t>
            </a:r>
            <a:endParaRPr lang="nb-NO" sz="1000">
              <a:solidFill>
                <a:schemeClr val="tx1"/>
              </a:solidFill>
              <a:latin typeface="Open Sans"/>
              <a:ea typeface="Open Sans"/>
              <a:cs typeface="Open Sans"/>
            </a:endParaRPr>
          </a:p>
          <a:p>
            <a:pPr marL="71755">
              <a:lnSpc>
                <a:spcPct val="150000"/>
              </a:lnSpc>
              <a:buSzPts val="1000"/>
            </a:pPr>
            <a:r>
              <a:rPr lang="nb-NO" sz="1000" b="1">
                <a:solidFill>
                  <a:schemeClr val="tx1"/>
                </a:solidFill>
                <a:latin typeface="Open Sans"/>
                <a:ea typeface="Open Sans"/>
                <a:cs typeface="Open Sans"/>
                <a:sym typeface="Open Sans"/>
              </a:rPr>
              <a:t>0925 - 0935 </a:t>
            </a:r>
            <a:r>
              <a:rPr lang="nb-NO" sz="1000">
                <a:solidFill>
                  <a:schemeClr val="tx1"/>
                </a:solidFill>
                <a:latin typeface="Open Sans"/>
                <a:ea typeface="Open Sans"/>
                <a:cs typeface="Open Sans"/>
                <a:sym typeface="Open Sans"/>
              </a:rPr>
              <a:t>Gruppeoppgave 1 </a:t>
            </a:r>
            <a:endParaRPr lang="nb-NO" sz="1000">
              <a:solidFill>
                <a:schemeClr val="tx1"/>
              </a:solidFill>
              <a:latin typeface="Open Sans"/>
              <a:ea typeface="Open Sans"/>
              <a:cs typeface="Open Sans"/>
            </a:endParaRPr>
          </a:p>
          <a:p>
            <a:pPr marL="71755">
              <a:lnSpc>
                <a:spcPct val="150000"/>
              </a:lnSpc>
              <a:buSzPts val="1000"/>
            </a:pPr>
            <a:r>
              <a:rPr lang="nb-NO" sz="1000" b="1">
                <a:solidFill>
                  <a:schemeClr val="tx1"/>
                </a:solidFill>
                <a:latin typeface="Open Sans"/>
                <a:ea typeface="Open Sans"/>
                <a:cs typeface="Open Sans"/>
                <a:sym typeface="Open Sans"/>
              </a:rPr>
              <a:t>0935 - 0940</a:t>
            </a:r>
            <a:r>
              <a:rPr lang="nb-NO" sz="1000">
                <a:solidFill>
                  <a:schemeClr val="tx1"/>
                </a:solidFill>
                <a:latin typeface="Open Sans"/>
                <a:ea typeface="Open Sans"/>
                <a:cs typeface="Open Sans"/>
                <a:sym typeface="Open Sans"/>
              </a:rPr>
              <a:t> Spørsmål gruppeoppgave 1</a:t>
            </a:r>
            <a:endParaRPr lang="nb-NO" sz="1000">
              <a:solidFill>
                <a:schemeClr val="tx1"/>
              </a:solidFill>
              <a:latin typeface="Open Sans"/>
              <a:ea typeface="Open Sans"/>
              <a:cs typeface="Open Sans"/>
            </a:endParaRPr>
          </a:p>
          <a:p>
            <a:pPr marL="71755">
              <a:lnSpc>
                <a:spcPct val="150000"/>
              </a:lnSpc>
              <a:buSzPts val="1000"/>
            </a:pPr>
            <a:r>
              <a:rPr lang="nb-NO" sz="1000" b="1">
                <a:solidFill>
                  <a:schemeClr val="tx1"/>
                </a:solidFill>
                <a:latin typeface="Open Sans"/>
                <a:ea typeface="Open Sans"/>
                <a:cs typeface="Open Sans"/>
                <a:sym typeface="Open Sans"/>
              </a:rPr>
              <a:t>0940 - 0950</a:t>
            </a:r>
            <a:r>
              <a:rPr lang="nb-NO" sz="1000">
                <a:solidFill>
                  <a:schemeClr val="tx1"/>
                </a:solidFill>
                <a:latin typeface="Open Sans"/>
                <a:ea typeface="Open Sans"/>
                <a:cs typeface="Open Sans"/>
                <a:sym typeface="Open Sans"/>
              </a:rPr>
              <a:t> Gruppeoppgave 2</a:t>
            </a:r>
            <a:endParaRPr lang="nb-NO" sz="1000" b="1">
              <a:solidFill>
                <a:schemeClr val="tx1"/>
              </a:solidFill>
              <a:latin typeface="Open Sans"/>
              <a:ea typeface="Open Sans"/>
              <a:cs typeface="Open Sans"/>
              <a:sym typeface="Open Sans"/>
            </a:endParaRPr>
          </a:p>
          <a:p>
            <a:pPr marL="71755">
              <a:lnSpc>
                <a:spcPct val="150000"/>
              </a:lnSpc>
              <a:buSzPts val="1000"/>
            </a:pPr>
            <a:r>
              <a:rPr lang="nb-NO" sz="1000" b="1">
                <a:latin typeface="Open Sans"/>
                <a:ea typeface="Open Sans"/>
                <a:cs typeface="Open Sans"/>
              </a:rPr>
              <a:t>0950-  0955</a:t>
            </a:r>
            <a:r>
              <a:rPr lang="nb-NO" sz="1000">
                <a:latin typeface="Open Sans"/>
                <a:ea typeface="Open Sans"/>
                <a:cs typeface="Open Sans"/>
              </a:rPr>
              <a:t>  Spørsmål gruppeoppgave 2</a:t>
            </a:r>
            <a:br>
              <a:rPr lang="nb-NO" sz="1000" b="1">
                <a:solidFill>
                  <a:schemeClr val="accent1"/>
                </a:solidFill>
                <a:latin typeface="Open Sans"/>
                <a:ea typeface="Open Sans"/>
                <a:cs typeface="Open Sans"/>
                <a:sym typeface="Open Sans"/>
              </a:rPr>
            </a:br>
            <a:endParaRPr lang="nb-NO" sz="1000">
              <a:latin typeface="Open Sans"/>
              <a:ea typeface="Open Sans"/>
              <a:cs typeface="Open Sans"/>
            </a:endParaRPr>
          </a:p>
          <a:p>
            <a:pPr marL="71755">
              <a:lnSpc>
                <a:spcPct val="150000"/>
              </a:lnSpc>
              <a:buSzPts val="1000"/>
            </a:pPr>
            <a:r>
              <a:rPr lang="nb-NO" sz="1000">
                <a:latin typeface="Open Sans"/>
                <a:ea typeface="Open Sans"/>
                <a:cs typeface="Open Sans"/>
              </a:rPr>
              <a:t>Pause i 5 min</a:t>
            </a:r>
            <a:endParaRPr lang="nb-NO" sz="1000" b="1">
              <a:solidFill>
                <a:schemeClr val="accent1"/>
              </a:solidFill>
              <a:latin typeface="Open Sans"/>
              <a:ea typeface="Open Sans"/>
              <a:cs typeface="Open Sans"/>
            </a:endParaRPr>
          </a:p>
          <a:p>
            <a:pPr marL="71755">
              <a:lnSpc>
                <a:spcPct val="150000"/>
              </a:lnSpc>
              <a:buSzPts val="1000"/>
            </a:pPr>
            <a:endParaRPr lang="nb-NO" sz="1000">
              <a:latin typeface="Open Sans"/>
              <a:ea typeface="Open Sans"/>
              <a:cs typeface="Open Sans"/>
              <a:sym typeface="Open Sans"/>
            </a:endParaRPr>
          </a:p>
          <a:p>
            <a:pPr marL="71755">
              <a:lnSpc>
                <a:spcPct val="150000"/>
              </a:lnSpc>
              <a:buSzPts val="1000"/>
            </a:pPr>
            <a:r>
              <a:rPr lang="nb-NO" sz="1000" b="1">
                <a:solidFill>
                  <a:schemeClr val="tx1"/>
                </a:solidFill>
                <a:latin typeface="Open Sans"/>
                <a:ea typeface="Open Sans"/>
                <a:cs typeface="Open Sans"/>
                <a:sym typeface="Open Sans"/>
              </a:rPr>
              <a:t>1000 - 1010 </a:t>
            </a:r>
            <a:r>
              <a:rPr lang="nb-NO" sz="1000">
                <a:solidFill>
                  <a:schemeClr val="tx1"/>
                </a:solidFill>
                <a:latin typeface="Open Sans"/>
                <a:ea typeface="Open Sans"/>
                <a:cs typeface="Open Sans"/>
                <a:sym typeface="Open Sans"/>
              </a:rPr>
              <a:t>Gjennomgang av gruppeoppgave 3 </a:t>
            </a:r>
            <a:endParaRPr lang="nb-NO" sz="1000">
              <a:solidFill>
                <a:schemeClr val="tx1"/>
              </a:solidFill>
              <a:latin typeface="Open Sans"/>
              <a:ea typeface="Open Sans"/>
              <a:cs typeface="Open Sans"/>
            </a:endParaRPr>
          </a:p>
          <a:p>
            <a:pPr marL="71755">
              <a:lnSpc>
                <a:spcPct val="150000"/>
              </a:lnSpc>
              <a:buSzPts val="1000"/>
            </a:pPr>
            <a:r>
              <a:rPr lang="nb-NO" sz="1000" b="1">
                <a:solidFill>
                  <a:schemeClr val="tx1"/>
                </a:solidFill>
                <a:latin typeface="Open Sans"/>
                <a:ea typeface="Open Sans"/>
                <a:cs typeface="Open Sans"/>
                <a:sym typeface="Open Sans"/>
              </a:rPr>
              <a:t>1010 - 1030  </a:t>
            </a:r>
            <a:r>
              <a:rPr lang="nb-NO" sz="1000">
                <a:solidFill>
                  <a:schemeClr val="tx1"/>
                </a:solidFill>
                <a:latin typeface="Open Sans"/>
                <a:ea typeface="Open Sans"/>
                <a:cs typeface="Open Sans"/>
                <a:sym typeface="Open Sans"/>
              </a:rPr>
              <a:t>Øve på gruppeoppgave 3</a:t>
            </a:r>
            <a:r>
              <a:rPr lang="nb-NO" sz="1000" b="1">
                <a:solidFill>
                  <a:schemeClr val="tx1"/>
                </a:solidFill>
                <a:latin typeface="Open Sans"/>
                <a:ea typeface="Open Sans"/>
                <a:cs typeface="Open Sans"/>
                <a:sym typeface="Open Sans"/>
              </a:rPr>
              <a:t>  </a:t>
            </a:r>
            <a:endParaRPr lang="nb-NO" sz="1000">
              <a:solidFill>
                <a:schemeClr val="tx1"/>
              </a:solidFill>
              <a:latin typeface="Open Sans"/>
              <a:ea typeface="Open Sans"/>
              <a:cs typeface="Open Sans"/>
              <a:sym typeface="Open Sans"/>
            </a:endParaRPr>
          </a:p>
          <a:p>
            <a:pPr marL="71755">
              <a:lnSpc>
                <a:spcPct val="150000"/>
              </a:lnSpc>
              <a:buSzPts val="1000"/>
            </a:pPr>
            <a:r>
              <a:rPr lang="nb-NO" sz="1000" b="1">
                <a:solidFill>
                  <a:schemeClr val="tx1"/>
                </a:solidFill>
                <a:latin typeface="Open Sans"/>
                <a:ea typeface="Open Sans"/>
                <a:cs typeface="Open Sans"/>
                <a:sym typeface="Open Sans"/>
              </a:rPr>
              <a:t>1030 - 1040</a:t>
            </a:r>
            <a:r>
              <a:rPr lang="nb-NO" sz="1000">
                <a:solidFill>
                  <a:schemeClr val="tx1"/>
                </a:solidFill>
                <a:latin typeface="Open Sans"/>
                <a:ea typeface="Open Sans"/>
                <a:cs typeface="Open Sans"/>
                <a:sym typeface="Open Sans"/>
              </a:rPr>
              <a:t>  Spørsmål gruppeoppgave 3 </a:t>
            </a:r>
            <a:endParaRPr lang="nb-NO" sz="1000">
              <a:solidFill>
                <a:schemeClr val="tx1"/>
              </a:solidFill>
              <a:latin typeface="Open Sans"/>
              <a:ea typeface="Open Sans"/>
              <a:cs typeface="Open Sans"/>
            </a:endParaRPr>
          </a:p>
          <a:p>
            <a:pPr marL="71755">
              <a:lnSpc>
                <a:spcPct val="150000"/>
              </a:lnSpc>
              <a:buSzPts val="1000"/>
            </a:pPr>
            <a:r>
              <a:rPr lang="nb-NO" sz="1000" b="1">
                <a:solidFill>
                  <a:schemeClr val="tx1"/>
                </a:solidFill>
                <a:latin typeface="Open Sans"/>
                <a:ea typeface="Open Sans"/>
                <a:cs typeface="Open Sans"/>
                <a:sym typeface="Open Sans"/>
              </a:rPr>
              <a:t>1040 - 1100 </a:t>
            </a:r>
            <a:r>
              <a:rPr lang="nb-NO" sz="1000">
                <a:solidFill>
                  <a:schemeClr val="tx1"/>
                </a:solidFill>
                <a:latin typeface="Open Sans"/>
                <a:ea typeface="Open Sans"/>
                <a:cs typeface="Open Sans"/>
                <a:sym typeface="Open Sans"/>
              </a:rPr>
              <a:t>Presentasjon modul 4 og avslutning </a:t>
            </a:r>
            <a:endParaRPr lang="nb-NO" sz="1000">
              <a:solidFill>
                <a:schemeClr val="tx1"/>
              </a:solidFill>
              <a:latin typeface="Open Sans"/>
              <a:ea typeface="Open Sans"/>
              <a:cs typeface="Open Sans"/>
            </a:endParaRPr>
          </a:p>
        </p:txBody>
      </p:sp>
      <p:cxnSp>
        <p:nvCxnSpPr>
          <p:cNvPr id="21" name="Straight Connector 20">
            <a:extLst>
              <a:ext uri="{FF2B5EF4-FFF2-40B4-BE49-F238E27FC236}">
                <a16:creationId xmlns:a16="http://schemas.microsoft.com/office/drawing/2014/main" id="{150D37C8-610D-4FCA-91DF-D5CA34C788D9}"/>
              </a:ext>
            </a:extLst>
          </p:cNvPr>
          <p:cNvCxnSpPr>
            <a:cxnSpLocks/>
          </p:cNvCxnSpPr>
          <p:nvPr/>
        </p:nvCxnSpPr>
        <p:spPr>
          <a:xfrm flipV="1">
            <a:off x="221499" y="1166847"/>
            <a:ext cx="997703" cy="1"/>
          </a:xfrm>
          <a:prstGeom prst="line">
            <a:avLst/>
          </a:prstGeom>
          <a:ln w="19050">
            <a:solidFill>
              <a:srgbClr val="F7964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8183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0E5D7F3-C623-3344-816C-0DFC5020015C}"/>
              </a:ext>
            </a:extLst>
          </p:cNvPr>
          <p:cNvSpPr>
            <a:spLocks noGrp="1"/>
          </p:cNvSpPr>
          <p:nvPr>
            <p:ph type="title"/>
          </p:nvPr>
        </p:nvSpPr>
        <p:spPr/>
        <p:txBody>
          <a:bodyPr>
            <a:normAutofit/>
          </a:bodyPr>
          <a:lstStyle/>
          <a:p>
            <a:r>
              <a:rPr lang="nb-NO" dirty="0"/>
              <a:t>Spørsmål og erfaringer fra gruppeoppgave 3? </a:t>
            </a:r>
          </a:p>
        </p:txBody>
      </p:sp>
      <p:pic>
        <p:nvPicPr>
          <p:cNvPr id="9" name="Picture Placeholder 8">
            <a:extLst>
              <a:ext uri="{FF2B5EF4-FFF2-40B4-BE49-F238E27FC236}">
                <a16:creationId xmlns:a16="http://schemas.microsoft.com/office/drawing/2014/main" id="{C8363704-DD3A-4F98-A9F9-9888475F5C36}"/>
              </a:ext>
            </a:extLst>
          </p:cNvPr>
          <p:cNvPicPr>
            <a:picLocks noGrp="1" noChangeAspect="1"/>
          </p:cNvPicPr>
          <p:nvPr>
            <p:ph type="pic" sz="quarter" idx="11"/>
          </p:nvPr>
        </p:nvPicPr>
        <p:blipFill>
          <a:blip r:embed="rId3"/>
          <a:srcRect t="10464" b="10464"/>
          <a:stretch>
            <a:fillRect/>
          </a:stretch>
        </p:blipFill>
        <p:spPr>
          <a:xfrm>
            <a:off x="4572000" y="0"/>
            <a:ext cx="4564316" cy="5143500"/>
          </a:xfrm>
        </p:spPr>
      </p:pic>
    </p:spTree>
    <p:extLst>
      <p:ext uri="{BB962C8B-B14F-4D97-AF65-F5344CB8AC3E}">
        <p14:creationId xmlns:p14="http://schemas.microsoft.com/office/powerpoint/2010/main" val="42747854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85D3200-705B-6F40-A3D1-C7A1F10E9202}"/>
              </a:ext>
            </a:extLst>
          </p:cNvPr>
          <p:cNvSpPr>
            <a:spLocks noGrp="1"/>
          </p:cNvSpPr>
          <p:nvPr>
            <p:ph type="title"/>
          </p:nvPr>
        </p:nvSpPr>
        <p:spPr/>
        <p:txBody>
          <a:bodyPr/>
          <a:lstStyle/>
          <a:p>
            <a:r>
              <a:rPr lang="nb-NO"/>
              <a:t>Modul 4</a:t>
            </a:r>
          </a:p>
        </p:txBody>
      </p:sp>
    </p:spTree>
    <p:extLst>
      <p:ext uri="{BB962C8B-B14F-4D97-AF65-F5344CB8AC3E}">
        <p14:creationId xmlns:p14="http://schemas.microsoft.com/office/powerpoint/2010/main" val="24307085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Rounded Corners 46">
            <a:extLst>
              <a:ext uri="{FF2B5EF4-FFF2-40B4-BE49-F238E27FC236}">
                <a16:creationId xmlns:a16="http://schemas.microsoft.com/office/drawing/2014/main" id="{A9B27511-3B35-43F0-81BA-34CA42826F58}"/>
              </a:ext>
            </a:extLst>
          </p:cNvPr>
          <p:cNvSpPr/>
          <p:nvPr/>
        </p:nvSpPr>
        <p:spPr>
          <a:xfrm>
            <a:off x="4235118" y="3528732"/>
            <a:ext cx="2745301" cy="164969"/>
          </a:xfrm>
          <a:prstGeom prst="roundRect">
            <a:avLst/>
          </a:prstGeom>
          <a:solidFill>
            <a:srgbClr val="2C7B81"/>
          </a:solidFill>
          <a:ln>
            <a:solidFill>
              <a:srgbClr val="2C7B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sp>
        <p:nvSpPr>
          <p:cNvPr id="46" name="Rectangle: Rounded Corners 45">
            <a:extLst>
              <a:ext uri="{FF2B5EF4-FFF2-40B4-BE49-F238E27FC236}">
                <a16:creationId xmlns:a16="http://schemas.microsoft.com/office/drawing/2014/main" id="{89B44BF9-E11C-43BC-9A8D-2EC994706BB5}"/>
              </a:ext>
            </a:extLst>
          </p:cNvPr>
          <p:cNvSpPr/>
          <p:nvPr/>
        </p:nvSpPr>
        <p:spPr>
          <a:xfrm>
            <a:off x="4265098" y="2729056"/>
            <a:ext cx="2745301" cy="164969"/>
          </a:xfrm>
          <a:prstGeom prst="roundRect">
            <a:avLst/>
          </a:prstGeom>
          <a:solidFill>
            <a:srgbClr val="F1AE3E"/>
          </a:solidFill>
          <a:ln>
            <a:solidFill>
              <a:srgbClr val="F1AE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sp>
        <p:nvSpPr>
          <p:cNvPr id="62" name="Rectangle 61">
            <a:extLst>
              <a:ext uri="{FF2B5EF4-FFF2-40B4-BE49-F238E27FC236}">
                <a16:creationId xmlns:a16="http://schemas.microsoft.com/office/drawing/2014/main" id="{256438D1-1771-4437-B59C-DFD839CCC14C}"/>
              </a:ext>
            </a:extLst>
          </p:cNvPr>
          <p:cNvSpPr/>
          <p:nvPr/>
        </p:nvSpPr>
        <p:spPr>
          <a:xfrm>
            <a:off x="467131" y="1029462"/>
            <a:ext cx="3600000" cy="361998"/>
          </a:xfrm>
          <a:prstGeom prst="rect">
            <a:avLst/>
          </a:prstGeom>
          <a:solidFill>
            <a:srgbClr val="D4E5E6"/>
          </a:solidFill>
          <a:ln>
            <a:noFill/>
          </a:ln>
        </p:spPr>
        <p:style>
          <a:lnRef idx="2">
            <a:schemeClr val="accent1">
              <a:shade val="50000"/>
            </a:schemeClr>
          </a:lnRef>
          <a:fillRef idx="1">
            <a:schemeClr val="accent1"/>
          </a:fillRef>
          <a:effectRef idx="0">
            <a:schemeClr val="accent1"/>
          </a:effectRef>
          <a:fontRef idx="minor">
            <a:schemeClr val="lt1"/>
          </a:fontRef>
        </p:style>
        <p:txBody>
          <a:bodyPr lIns="44371" tIns="44371" rIns="44371" bIns="44371" rtlCol="0" anchor="ctr"/>
          <a:lstStyle/>
          <a:p>
            <a:pPr algn="ctr"/>
            <a:r>
              <a:rPr lang="nb-NO" sz="1219" b="1">
                <a:solidFill>
                  <a:schemeClr val="tx1"/>
                </a:solidFill>
              </a:rPr>
              <a:t>Modul 3</a:t>
            </a:r>
            <a:endParaRPr lang="nb-NO" sz="600" b="1">
              <a:solidFill>
                <a:schemeClr val="tx1"/>
              </a:solidFill>
            </a:endParaRPr>
          </a:p>
        </p:txBody>
      </p:sp>
      <p:grpSp>
        <p:nvGrpSpPr>
          <p:cNvPr id="67" name="Group 66">
            <a:extLst>
              <a:ext uri="{FF2B5EF4-FFF2-40B4-BE49-F238E27FC236}">
                <a16:creationId xmlns:a16="http://schemas.microsoft.com/office/drawing/2014/main" id="{2B152ECA-AA61-4194-B293-402A53D7948C}"/>
              </a:ext>
            </a:extLst>
          </p:cNvPr>
          <p:cNvGrpSpPr/>
          <p:nvPr/>
        </p:nvGrpSpPr>
        <p:grpSpPr>
          <a:xfrm>
            <a:off x="1743183" y="1456899"/>
            <a:ext cx="1170000" cy="500029"/>
            <a:chOff x="333226" y="2488416"/>
            <a:chExt cx="1028391" cy="407209"/>
          </a:xfrm>
        </p:grpSpPr>
        <p:pic>
          <p:nvPicPr>
            <p:cNvPr id="68" name="Picture 67">
              <a:extLst>
                <a:ext uri="{FF2B5EF4-FFF2-40B4-BE49-F238E27FC236}">
                  <a16:creationId xmlns:a16="http://schemas.microsoft.com/office/drawing/2014/main" id="{4660C940-BC57-4B10-9FB8-E329DA7B0B8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9375"/>
            <a:stretch/>
          </p:blipFill>
          <p:spPr>
            <a:xfrm>
              <a:off x="333226" y="2488416"/>
              <a:ext cx="603170" cy="407209"/>
            </a:xfrm>
            <a:prstGeom prst="rect">
              <a:avLst/>
            </a:prstGeom>
          </p:spPr>
        </p:pic>
        <p:pic>
          <p:nvPicPr>
            <p:cNvPr id="69" name="Picture 68">
              <a:extLst>
                <a:ext uri="{FF2B5EF4-FFF2-40B4-BE49-F238E27FC236}">
                  <a16:creationId xmlns:a16="http://schemas.microsoft.com/office/drawing/2014/main" id="{9F2EEBAB-F435-4160-9625-15ADF7F224D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6704"/>
            <a:stretch/>
          </p:blipFill>
          <p:spPr>
            <a:xfrm>
              <a:off x="903205" y="2499515"/>
              <a:ext cx="458412" cy="319733"/>
            </a:xfrm>
            <a:prstGeom prst="rect">
              <a:avLst/>
            </a:prstGeom>
          </p:spPr>
        </p:pic>
      </p:grpSp>
      <p:sp>
        <p:nvSpPr>
          <p:cNvPr id="71" name="Rectangle 70">
            <a:extLst>
              <a:ext uri="{FF2B5EF4-FFF2-40B4-BE49-F238E27FC236}">
                <a16:creationId xmlns:a16="http://schemas.microsoft.com/office/drawing/2014/main" id="{214D9680-4CB5-4D77-99F0-6639DFFD2F84}"/>
              </a:ext>
            </a:extLst>
          </p:cNvPr>
          <p:cNvSpPr/>
          <p:nvPr/>
        </p:nvSpPr>
        <p:spPr>
          <a:xfrm>
            <a:off x="4295739" y="1029462"/>
            <a:ext cx="3600000" cy="361998"/>
          </a:xfrm>
          <a:prstGeom prst="rect">
            <a:avLst/>
          </a:prstGeom>
          <a:solidFill>
            <a:srgbClr val="2C7B81"/>
          </a:solidFill>
          <a:ln>
            <a:noFill/>
          </a:ln>
        </p:spPr>
        <p:style>
          <a:lnRef idx="2">
            <a:schemeClr val="accent1">
              <a:shade val="50000"/>
            </a:schemeClr>
          </a:lnRef>
          <a:fillRef idx="1">
            <a:schemeClr val="accent1"/>
          </a:fillRef>
          <a:effectRef idx="0">
            <a:schemeClr val="accent1"/>
          </a:effectRef>
          <a:fontRef idx="minor">
            <a:schemeClr val="lt1"/>
          </a:fontRef>
        </p:style>
        <p:txBody>
          <a:bodyPr lIns="44371" tIns="44371" rIns="44371" bIns="44371" rtlCol="0" anchor="ctr"/>
          <a:lstStyle/>
          <a:p>
            <a:pPr algn="ctr"/>
            <a:r>
              <a:rPr lang="nb-NO" sz="1219" b="1">
                <a:solidFill>
                  <a:schemeClr val="bg1"/>
                </a:solidFill>
              </a:rPr>
              <a:t>Modul 4</a:t>
            </a:r>
            <a:endParaRPr lang="nb-NO" sz="600" b="1">
              <a:solidFill>
                <a:schemeClr val="bg1"/>
              </a:solidFill>
            </a:endParaRPr>
          </a:p>
        </p:txBody>
      </p:sp>
      <p:pic>
        <p:nvPicPr>
          <p:cNvPr id="73" name="Graphic 56" descr="Group brainstorm">
            <a:extLst>
              <a:ext uri="{FF2B5EF4-FFF2-40B4-BE49-F238E27FC236}">
                <a16:creationId xmlns:a16="http://schemas.microsoft.com/office/drawing/2014/main" id="{3EE8064B-600E-4E3D-8045-95190251E0A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11771" y="1383166"/>
            <a:ext cx="783552" cy="617586"/>
          </a:xfrm>
          <a:prstGeom prst="rect">
            <a:avLst/>
          </a:prstGeom>
        </p:spPr>
      </p:pic>
      <p:sp>
        <p:nvSpPr>
          <p:cNvPr id="74" name="TextBox 73">
            <a:extLst>
              <a:ext uri="{FF2B5EF4-FFF2-40B4-BE49-F238E27FC236}">
                <a16:creationId xmlns:a16="http://schemas.microsoft.com/office/drawing/2014/main" id="{3C55A9AA-B895-4AC2-9839-EF5953FF62B8}"/>
              </a:ext>
            </a:extLst>
          </p:cNvPr>
          <p:cNvSpPr txBox="1"/>
          <p:nvPr/>
        </p:nvSpPr>
        <p:spPr>
          <a:xfrm>
            <a:off x="4346824" y="2462826"/>
            <a:ext cx="3600001" cy="2677656"/>
          </a:xfrm>
          <a:prstGeom prst="rect">
            <a:avLst/>
          </a:prstGeom>
          <a:noFill/>
        </p:spPr>
        <p:txBody>
          <a:bodyPr wrap="square" rtlCol="0">
            <a:spAutoFit/>
          </a:bodyPr>
          <a:lstStyle/>
          <a:p>
            <a:pPr marL="171446" indent="-171446">
              <a:spcAft>
                <a:spcPts val="488"/>
              </a:spcAft>
              <a:buFont typeface="Arial" panose="020B0604020202020204" pitchFamily="34" charset="0"/>
              <a:buChar char="•"/>
            </a:pPr>
            <a:r>
              <a:rPr lang="nb-NO" sz="1100">
                <a:latin typeface="Open Sans" panose="020B0604020202020204" charset="0"/>
                <a:cs typeface="Open Sans" panose="020B0604020202020204" charset="0"/>
              </a:rPr>
              <a:t>Forberede personalmøtet (verktøy)</a:t>
            </a:r>
          </a:p>
          <a:p>
            <a:pPr marL="171446" indent="-171446">
              <a:spcAft>
                <a:spcPts val="488"/>
              </a:spcAft>
              <a:buFont typeface="Arial" panose="020B0604020202020204" pitchFamily="34" charset="0"/>
              <a:buChar char="•"/>
            </a:pPr>
            <a:r>
              <a:rPr lang="nb-NO" sz="1100">
                <a:latin typeface="Open Sans" panose="020B0604020202020204" charset="0"/>
                <a:cs typeface="Open Sans" panose="020B0604020202020204" charset="0"/>
              </a:rPr>
              <a:t>Gjennomføre møte med personalet</a:t>
            </a:r>
          </a:p>
          <a:p>
            <a:pPr marL="171446" indent="-171446">
              <a:spcAft>
                <a:spcPts val="488"/>
              </a:spcAft>
              <a:buFont typeface="Arial" panose="020B0604020202020204" pitchFamily="34" charset="0"/>
              <a:buChar char="•"/>
            </a:pPr>
            <a:r>
              <a:rPr lang="nb-NO" sz="1100">
                <a:latin typeface="Open Sans" panose="020B0604020202020204" charset="0"/>
                <a:cs typeface="Open Sans" panose="020B0604020202020204" charset="0"/>
              </a:rPr>
              <a:t>Hensikt: å formidle hvilket problem dere har tatt tak i jobbe med. Teste ut ideen med ansatte. Finne løsning sammen. </a:t>
            </a:r>
          </a:p>
          <a:p>
            <a:pPr marL="171446" indent="-171446">
              <a:spcAft>
                <a:spcPts val="488"/>
              </a:spcAft>
              <a:buFont typeface="Arial" panose="020B0604020202020204" pitchFamily="34" charset="0"/>
              <a:buChar char="•"/>
            </a:pPr>
            <a:r>
              <a:rPr lang="nb-NO" sz="1100">
                <a:solidFill>
                  <a:schemeClr val="bg1"/>
                </a:solidFill>
                <a:latin typeface="Open Sans" panose="020B0604020202020204" charset="0"/>
                <a:cs typeface="Open Sans" panose="020B0604020202020204" charset="0"/>
              </a:rPr>
              <a:t>Etter møte med personalet</a:t>
            </a:r>
          </a:p>
          <a:p>
            <a:pPr marL="171446" indent="-171446">
              <a:spcAft>
                <a:spcPts val="488"/>
              </a:spcAft>
              <a:buFont typeface="Arial" panose="020B0604020202020204" pitchFamily="34" charset="0"/>
              <a:buChar char="•"/>
            </a:pPr>
            <a:r>
              <a:rPr lang="nb-NO" sz="1100">
                <a:latin typeface="Open Sans" panose="020B0604020202020204" charset="0"/>
                <a:cs typeface="Open Sans" panose="020B0604020202020204" charset="0"/>
              </a:rPr>
              <a:t>Utarbeide en plan for hvordan gjennomføre endringen</a:t>
            </a:r>
          </a:p>
          <a:p>
            <a:pPr marL="171446" indent="-171446">
              <a:spcAft>
                <a:spcPts val="488"/>
              </a:spcAft>
              <a:buFont typeface="Arial" panose="020B0604020202020204" pitchFamily="34" charset="0"/>
              <a:buChar char="•"/>
            </a:pPr>
            <a:r>
              <a:rPr lang="nb-NO" sz="1100">
                <a:latin typeface="Open Sans" panose="020B0604020202020204" charset="0"/>
                <a:cs typeface="Open Sans" panose="020B0604020202020204" charset="0"/>
              </a:rPr>
              <a:t>Utarbeide plan for hvordan måle endringen. Dere får verktøy som gjør at dere kan jobbe med hva som er fakta og hva som er antagelser / magefølelse.</a:t>
            </a:r>
          </a:p>
          <a:p>
            <a:pPr marL="171446" indent="-171446">
              <a:spcAft>
                <a:spcPts val="488"/>
              </a:spcAft>
              <a:buFont typeface="Arial" panose="020B0604020202020204" pitchFamily="34" charset="0"/>
              <a:buChar char="•"/>
            </a:pPr>
            <a:r>
              <a:rPr lang="nb-NO" sz="1100">
                <a:latin typeface="Open Sans" panose="020B0604020202020204" charset="0"/>
                <a:cs typeface="Open Sans" panose="020B0604020202020204" charset="0"/>
              </a:rPr>
              <a:t>Gjennomføre</a:t>
            </a:r>
            <a:endParaRPr lang="nb-NO" sz="1100"/>
          </a:p>
        </p:txBody>
      </p:sp>
      <p:sp>
        <p:nvSpPr>
          <p:cNvPr id="80" name="TextBox 79">
            <a:extLst>
              <a:ext uri="{FF2B5EF4-FFF2-40B4-BE49-F238E27FC236}">
                <a16:creationId xmlns:a16="http://schemas.microsoft.com/office/drawing/2014/main" id="{C4CB14B7-8AB4-40C4-8822-A38FC5147191}"/>
              </a:ext>
            </a:extLst>
          </p:cNvPr>
          <p:cNvSpPr txBox="1"/>
          <p:nvPr/>
        </p:nvSpPr>
        <p:spPr>
          <a:xfrm>
            <a:off x="4295738" y="2034348"/>
            <a:ext cx="3600000" cy="261610"/>
          </a:xfrm>
          <a:prstGeom prst="rect">
            <a:avLst/>
          </a:prstGeom>
          <a:noFill/>
        </p:spPr>
        <p:txBody>
          <a:bodyPr wrap="square" rtlCol="0">
            <a:spAutoFit/>
          </a:bodyPr>
          <a:lstStyle/>
          <a:p>
            <a:r>
              <a:rPr lang="nb-NO" sz="1100" b="1">
                <a:latin typeface="Open Sans" panose="020B0604020202020204" charset="0"/>
                <a:cs typeface="Open Sans" panose="020B0604020202020204" charset="0"/>
              </a:rPr>
              <a:t>Samling på egen arbeidsplass</a:t>
            </a:r>
          </a:p>
        </p:txBody>
      </p:sp>
      <p:sp>
        <p:nvSpPr>
          <p:cNvPr id="81" name="Rectangle 80">
            <a:extLst>
              <a:ext uri="{FF2B5EF4-FFF2-40B4-BE49-F238E27FC236}">
                <a16:creationId xmlns:a16="http://schemas.microsoft.com/office/drawing/2014/main" id="{7CE234EC-01C3-4C7B-82A2-570BB53CB830}"/>
              </a:ext>
            </a:extLst>
          </p:cNvPr>
          <p:cNvSpPr/>
          <p:nvPr/>
        </p:nvSpPr>
        <p:spPr>
          <a:xfrm>
            <a:off x="485265" y="2044592"/>
            <a:ext cx="1601866" cy="261610"/>
          </a:xfrm>
          <a:prstGeom prst="rect">
            <a:avLst/>
          </a:prstGeom>
        </p:spPr>
        <p:txBody>
          <a:bodyPr wrap="square" lIns="91440" tIns="45720" rIns="91440" bIns="45720" anchor="t">
            <a:spAutoFit/>
          </a:bodyPr>
          <a:lstStyle/>
          <a:p>
            <a:r>
              <a:rPr lang="nb-NO" sz="1100" b="1">
                <a:latin typeface="Open Sans"/>
                <a:cs typeface="Open Sans"/>
              </a:rPr>
              <a:t>Fellessamling</a:t>
            </a:r>
            <a:endParaRPr lang="nb-NO" sz="1100" b="1">
              <a:latin typeface="Open Sans" panose="020B0604020202020204" charset="0"/>
              <a:cs typeface="Open Sans" panose="020B0604020202020204" charset="0"/>
            </a:endParaRPr>
          </a:p>
        </p:txBody>
      </p:sp>
      <p:sp>
        <p:nvSpPr>
          <p:cNvPr id="70" name="TextBox 69">
            <a:extLst>
              <a:ext uri="{FF2B5EF4-FFF2-40B4-BE49-F238E27FC236}">
                <a16:creationId xmlns:a16="http://schemas.microsoft.com/office/drawing/2014/main" id="{623584AB-84A3-4C74-925F-151AF14D63C5}"/>
              </a:ext>
            </a:extLst>
          </p:cNvPr>
          <p:cNvSpPr txBox="1"/>
          <p:nvPr/>
        </p:nvSpPr>
        <p:spPr>
          <a:xfrm>
            <a:off x="459244" y="2306202"/>
            <a:ext cx="3327158" cy="2210862"/>
          </a:xfrm>
          <a:prstGeom prst="rect">
            <a:avLst/>
          </a:prstGeom>
          <a:solidFill>
            <a:srgbClr val="FFFFFF"/>
          </a:solidFill>
        </p:spPr>
        <p:txBody>
          <a:bodyPr wrap="square" rtlCol="0">
            <a:spAutoFit/>
          </a:bodyPr>
          <a:lstStyle/>
          <a:p>
            <a:pPr marL="171446" indent="-171446">
              <a:spcAft>
                <a:spcPts val="488"/>
              </a:spcAft>
              <a:buFont typeface="Arial" panose="020B0604020202020204" pitchFamily="34" charset="0"/>
              <a:buChar char="•"/>
            </a:pPr>
            <a:r>
              <a:rPr lang="nb-NO" sz="1100">
                <a:latin typeface="Open Sans" panose="020B0604020202020204" charset="0"/>
                <a:cs typeface="Open Sans" panose="020B0604020202020204" charset="0"/>
              </a:rPr>
              <a:t>Jobbe videre i gruppen med resultat fra personalmøtet.</a:t>
            </a:r>
          </a:p>
          <a:p>
            <a:pPr marL="171446" indent="-171446">
              <a:spcAft>
                <a:spcPts val="488"/>
              </a:spcAft>
              <a:buFont typeface="Arial" panose="020B0604020202020204" pitchFamily="34" charset="0"/>
              <a:buChar char="•"/>
            </a:pPr>
            <a:r>
              <a:rPr lang="nb-NO" sz="1100">
                <a:latin typeface="Open Sans" panose="020B0604020202020204" charset="0"/>
                <a:cs typeface="Open Sans" panose="020B0604020202020204" charset="0"/>
              </a:rPr>
              <a:t>Lære teknikker på fasilitering, hvordan komme forbi hindre, øve på partssamarbeid. </a:t>
            </a:r>
          </a:p>
          <a:p>
            <a:pPr marL="171446" indent="-171446">
              <a:spcAft>
                <a:spcPts val="488"/>
              </a:spcAft>
              <a:buFont typeface="Arial" panose="020B0604020202020204" pitchFamily="34" charset="0"/>
              <a:buChar char="•"/>
            </a:pPr>
            <a:r>
              <a:rPr lang="nb-NO" sz="1100">
                <a:latin typeface="Open Sans" panose="020B0604020202020204" charset="0"/>
                <a:cs typeface="Open Sans" panose="020B0604020202020204" charset="0"/>
              </a:rPr>
              <a:t>Problemløsning. Lære hvordan man kan finne rett løsning, og hvordan gjennomføre det. </a:t>
            </a:r>
          </a:p>
          <a:p>
            <a:pPr marL="171446" indent="-171446">
              <a:spcAft>
                <a:spcPts val="488"/>
              </a:spcAft>
              <a:buFont typeface="Arial" panose="020B0604020202020204" pitchFamily="34" charset="0"/>
              <a:buChar char="•"/>
            </a:pPr>
            <a:r>
              <a:rPr lang="nb-NO" sz="1100">
                <a:latin typeface="Open Sans" panose="020B0604020202020204" charset="0"/>
                <a:cs typeface="Open Sans" panose="020B0604020202020204" charset="0"/>
              </a:rPr>
              <a:t>Hva skal vi fortsette med, begynne med, slutte med (teknikk) Hvordan vite at man har lykkes </a:t>
            </a:r>
          </a:p>
          <a:p>
            <a:endParaRPr lang="nb-NO" sz="1100"/>
          </a:p>
        </p:txBody>
      </p:sp>
      <p:sp>
        <p:nvSpPr>
          <p:cNvPr id="30" name="Google Shape;114;gbb9474cba7_0_224">
            <a:extLst>
              <a:ext uri="{FF2B5EF4-FFF2-40B4-BE49-F238E27FC236}">
                <a16:creationId xmlns:a16="http://schemas.microsoft.com/office/drawing/2014/main" id="{D49A961B-CD43-474A-A6BB-303367286CB1}"/>
              </a:ext>
            </a:extLst>
          </p:cNvPr>
          <p:cNvSpPr txBox="1">
            <a:spLocks noGrp="1"/>
          </p:cNvSpPr>
          <p:nvPr>
            <p:ph type="title"/>
          </p:nvPr>
        </p:nvSpPr>
        <p:spPr>
          <a:xfrm>
            <a:off x="459245" y="83472"/>
            <a:ext cx="7701784" cy="728489"/>
          </a:xfrm>
          <a:prstGeom prst="rect">
            <a:avLst/>
          </a:prstGeom>
          <a:noFill/>
          <a:ln>
            <a:noFill/>
          </a:ln>
        </p:spPr>
        <p:txBody>
          <a:bodyPr spcFirstLastPara="1" vert="horz" wrap="square" lIns="0" tIns="5775" rIns="0" bIns="0" rtlCol="0" anchor="b" anchorCtr="0">
            <a:noAutofit/>
          </a:bodyPr>
          <a:lstStyle/>
          <a:p>
            <a:pPr>
              <a:lnSpc>
                <a:spcPct val="115000"/>
              </a:lnSpc>
            </a:pPr>
            <a:r>
              <a:rPr lang="nb-NO" sz="2800" dirty="0">
                <a:solidFill>
                  <a:srgbClr val="042827"/>
                </a:solidFill>
                <a:latin typeface="Titillium Web"/>
                <a:ea typeface="Titillium Web"/>
                <a:cs typeface="Titillium Web"/>
                <a:sym typeface="Titillium Web"/>
              </a:rPr>
              <a:t>Til info: Gjennomføring av  modulene</a:t>
            </a:r>
            <a:endParaRPr lang="nb-NO" sz="2800" dirty="0">
              <a:latin typeface="Titillium Web"/>
              <a:ea typeface="Titillium Web"/>
              <a:cs typeface="Titillium Web"/>
              <a:sym typeface="Titillium Web"/>
            </a:endParaRPr>
          </a:p>
        </p:txBody>
      </p:sp>
      <p:sp>
        <p:nvSpPr>
          <p:cNvPr id="72" name="TextBox 71">
            <a:extLst>
              <a:ext uri="{FF2B5EF4-FFF2-40B4-BE49-F238E27FC236}">
                <a16:creationId xmlns:a16="http://schemas.microsoft.com/office/drawing/2014/main" id="{D50349A5-EAAB-4118-AF77-22DFB6A861EE}"/>
              </a:ext>
            </a:extLst>
          </p:cNvPr>
          <p:cNvSpPr txBox="1"/>
          <p:nvPr/>
        </p:nvSpPr>
        <p:spPr>
          <a:xfrm>
            <a:off x="6827252" y="1608961"/>
            <a:ext cx="2136973" cy="553998"/>
          </a:xfrm>
          <a:prstGeom prst="rect">
            <a:avLst/>
          </a:prstGeom>
          <a:solidFill>
            <a:srgbClr val="D4E5E6"/>
          </a:solidFill>
          <a:ln>
            <a:solidFill>
              <a:srgbClr val="D4E5E6"/>
            </a:solidFill>
          </a:ln>
        </p:spPr>
        <p:txBody>
          <a:bodyPr wrap="square" rtlCol="0">
            <a:spAutoFit/>
          </a:bodyPr>
          <a:lstStyle/>
          <a:p>
            <a:r>
              <a:rPr lang="nb-NO" sz="1000"/>
              <a:t>Leder, tillitsvalgt og verneombud samarbeider om personalmøtet og jobber sammen i modul 4. </a:t>
            </a:r>
          </a:p>
        </p:txBody>
      </p:sp>
    </p:spTree>
    <p:extLst>
      <p:ext uri="{BB962C8B-B14F-4D97-AF65-F5344CB8AC3E}">
        <p14:creationId xmlns:p14="http://schemas.microsoft.com/office/powerpoint/2010/main" val="21505802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99">
            <a:extLst>
              <a:ext uri="{FF2B5EF4-FFF2-40B4-BE49-F238E27FC236}">
                <a16:creationId xmlns:a16="http://schemas.microsoft.com/office/drawing/2014/main" id="{FB34B51E-F683-4D59-882C-C740A4A2CBC5}"/>
              </a:ext>
            </a:extLst>
          </p:cNvPr>
          <p:cNvSpPr/>
          <p:nvPr/>
        </p:nvSpPr>
        <p:spPr>
          <a:xfrm>
            <a:off x="622109" y="2274299"/>
            <a:ext cx="4635689" cy="290370"/>
          </a:xfrm>
          <a:prstGeom prst="roundRect">
            <a:avLst/>
          </a:prstGeom>
          <a:solidFill>
            <a:srgbClr val="F3AF3C"/>
          </a:solidFill>
          <a:ln w="25400" cap="flat" cmpd="sng" algn="ctr">
            <a:noFill/>
            <a:prstDash val="solid"/>
          </a:ln>
          <a:effectLst/>
        </p:spPr>
        <p:txBody>
          <a:bodyPr lIns="270000" tIns="45720" rIns="91440" bIns="45720" rtlCol="0" anchor="ctr"/>
          <a:lstStyle/>
          <a:p>
            <a:pPr defTabSz="342900">
              <a:buClrTx/>
              <a:tabLst>
                <a:tab pos="342900" algn="l"/>
              </a:tabLst>
              <a:defRPr/>
            </a:pPr>
            <a:r>
              <a:rPr lang="nb-NO" sz="1050" b="1" kern="1200" dirty="0">
                <a:ea typeface="Times New Roman" panose="02020603050405020304" pitchFamily="18" charset="0"/>
              </a:rPr>
              <a:t>Personalmøte: før modul 2</a:t>
            </a:r>
            <a:endParaRPr lang="nb-NO" sz="1050" b="1" kern="1200" dirty="0">
              <a:latin typeface="Arial" panose="020B0604020202020204" pitchFamily="34" charset="0"/>
              <a:ea typeface="Calibri" panose="020F0502020204030204" pitchFamily="34" charset="0"/>
              <a:cs typeface="Arial" panose="020B0604020202020204" pitchFamily="34" charset="0"/>
            </a:endParaRPr>
          </a:p>
        </p:txBody>
      </p:sp>
      <p:sp>
        <p:nvSpPr>
          <p:cNvPr id="5" name="Rounded Rectangle 99">
            <a:extLst>
              <a:ext uri="{FF2B5EF4-FFF2-40B4-BE49-F238E27FC236}">
                <a16:creationId xmlns:a16="http://schemas.microsoft.com/office/drawing/2014/main" id="{C7F5E5B0-5124-4B11-AEFB-23AAFB80935D}"/>
              </a:ext>
            </a:extLst>
          </p:cNvPr>
          <p:cNvSpPr/>
          <p:nvPr/>
        </p:nvSpPr>
        <p:spPr>
          <a:xfrm>
            <a:off x="622110" y="2662891"/>
            <a:ext cx="4635690" cy="290370"/>
          </a:xfrm>
          <a:prstGeom prst="roundRect">
            <a:avLst/>
          </a:prstGeom>
          <a:solidFill>
            <a:srgbClr val="2C7B81"/>
          </a:solidFill>
          <a:ln w="25400" cap="flat" cmpd="sng" algn="ctr">
            <a:noFill/>
            <a:prstDash val="solid"/>
          </a:ln>
          <a:effectLst/>
        </p:spPr>
        <p:txBody>
          <a:bodyPr lIns="270000" tIns="45720" rIns="91440" bIns="45720" rtlCol="0" anchor="ctr"/>
          <a:lstStyle/>
          <a:p>
            <a:pPr defTabSz="342900">
              <a:buClrTx/>
              <a:tabLst>
                <a:tab pos="342900" algn="l"/>
              </a:tabLst>
              <a:defRPr/>
            </a:pPr>
            <a:r>
              <a:rPr lang="nb-NO" sz="1050" b="1" kern="1200" dirty="0">
                <a:solidFill>
                  <a:schemeClr val="bg1"/>
                </a:solidFill>
                <a:ea typeface="Times New Roman" panose="02020603050405020304" pitchFamily="18" charset="0"/>
              </a:rPr>
              <a:t>Modul 2: 	Samling på egen arbeidsplass</a:t>
            </a:r>
            <a:endParaRPr lang="nb-NO" sz="1050" b="1" kern="1200" dirty="0">
              <a:solidFill>
                <a:schemeClr val="bg1"/>
              </a:solidFill>
              <a:ea typeface="Calibri" panose="020F0502020204030204" pitchFamily="34" charset="0"/>
            </a:endParaRPr>
          </a:p>
        </p:txBody>
      </p:sp>
      <p:sp>
        <p:nvSpPr>
          <p:cNvPr id="6" name="Rounded Rectangle 99">
            <a:extLst>
              <a:ext uri="{FF2B5EF4-FFF2-40B4-BE49-F238E27FC236}">
                <a16:creationId xmlns:a16="http://schemas.microsoft.com/office/drawing/2014/main" id="{0B3D908D-D156-4315-BFC9-32C92F4534E0}"/>
              </a:ext>
            </a:extLst>
          </p:cNvPr>
          <p:cNvSpPr/>
          <p:nvPr/>
        </p:nvSpPr>
        <p:spPr>
          <a:xfrm>
            <a:off x="622110" y="1885707"/>
            <a:ext cx="4635690" cy="290370"/>
          </a:xfrm>
          <a:prstGeom prst="roundRect">
            <a:avLst/>
          </a:prstGeom>
          <a:solidFill>
            <a:srgbClr val="D4E5E6"/>
          </a:solidFill>
          <a:ln w="25400" cap="flat" cmpd="sng" algn="ctr">
            <a:noFill/>
            <a:prstDash val="solid"/>
          </a:ln>
          <a:effectLst/>
        </p:spPr>
        <p:txBody>
          <a:bodyPr lIns="270000" tIns="45720" rIns="91440" bIns="45720" rtlCol="0" anchor="ctr"/>
          <a:lstStyle/>
          <a:p>
            <a:pPr defTabSz="342900">
              <a:buClrTx/>
              <a:tabLst>
                <a:tab pos="342900" algn="l"/>
              </a:tabLst>
              <a:defRPr/>
            </a:pPr>
            <a:r>
              <a:rPr lang="nb-NO" sz="1050" b="1" kern="1200" dirty="0">
                <a:ea typeface="Times New Roman" panose="02020603050405020304" pitchFamily="18" charset="0"/>
              </a:rPr>
              <a:t>Modul 1: 	Fellessamling  </a:t>
            </a:r>
            <a:endParaRPr lang="nb-NO" sz="1050" kern="1200" dirty="0">
              <a:ea typeface="Calibri" panose="020F0502020204030204" pitchFamily="34" charset="0"/>
            </a:endParaRPr>
          </a:p>
        </p:txBody>
      </p:sp>
      <p:sp>
        <p:nvSpPr>
          <p:cNvPr id="7" name="Rounded Rectangle 99">
            <a:extLst>
              <a:ext uri="{FF2B5EF4-FFF2-40B4-BE49-F238E27FC236}">
                <a16:creationId xmlns:a16="http://schemas.microsoft.com/office/drawing/2014/main" id="{F609F24C-0C62-472C-AAA3-80314CA09FB3}"/>
              </a:ext>
            </a:extLst>
          </p:cNvPr>
          <p:cNvSpPr/>
          <p:nvPr/>
        </p:nvSpPr>
        <p:spPr>
          <a:xfrm>
            <a:off x="622110" y="1471493"/>
            <a:ext cx="4635688" cy="315992"/>
          </a:xfrm>
          <a:prstGeom prst="roundRect">
            <a:avLst/>
          </a:prstGeom>
          <a:solidFill>
            <a:srgbClr val="D4E5E6"/>
          </a:solidFill>
          <a:ln w="25400" cap="flat" cmpd="sng" algn="ctr">
            <a:noFill/>
            <a:prstDash val="solid"/>
          </a:ln>
          <a:effectLst/>
        </p:spPr>
        <p:txBody>
          <a:bodyPr lIns="270000" rtlCol="0" anchor="ctr"/>
          <a:lstStyle/>
          <a:p>
            <a:pPr defTabSz="342900">
              <a:buClrTx/>
              <a:tabLst>
                <a:tab pos="342900" algn="l"/>
              </a:tabLst>
              <a:defRPr/>
            </a:pPr>
            <a:r>
              <a:rPr lang="nb-NO" sz="1050" b="1" kern="1200">
                <a:solidFill>
                  <a:prstClr val="black"/>
                </a:solidFill>
                <a:latin typeface="Arial" panose="020B0604020202020204" pitchFamily="34" charset="0"/>
                <a:ea typeface="Times New Roman" panose="02020603050405020304" pitchFamily="18" charset="0"/>
                <a:cs typeface="Arial" panose="020B0604020202020204" pitchFamily="34" charset="0"/>
              </a:rPr>
              <a:t>Forberedelse:	Materiell til forberedelser</a:t>
            </a:r>
            <a:endParaRPr lang="nb-NO" sz="1050" b="1" kern="120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8" name="Rounded Rectangle 99">
            <a:extLst>
              <a:ext uri="{FF2B5EF4-FFF2-40B4-BE49-F238E27FC236}">
                <a16:creationId xmlns:a16="http://schemas.microsoft.com/office/drawing/2014/main" id="{D6EFD5CB-630B-4128-956F-217893D670C7}"/>
              </a:ext>
            </a:extLst>
          </p:cNvPr>
          <p:cNvSpPr/>
          <p:nvPr/>
        </p:nvSpPr>
        <p:spPr>
          <a:xfrm>
            <a:off x="622109" y="3051483"/>
            <a:ext cx="4635689" cy="290370"/>
          </a:xfrm>
          <a:prstGeom prst="roundRect">
            <a:avLst/>
          </a:prstGeom>
          <a:solidFill>
            <a:srgbClr val="D4E5E6"/>
          </a:solidFill>
          <a:ln w="25400" cap="flat" cmpd="sng" algn="ctr">
            <a:noFill/>
            <a:prstDash val="solid"/>
          </a:ln>
          <a:effectLst/>
        </p:spPr>
        <p:txBody>
          <a:bodyPr lIns="270000" tIns="45720" rIns="91440" bIns="45720" rtlCol="0" anchor="ctr"/>
          <a:lstStyle/>
          <a:p>
            <a:pPr defTabSz="342900">
              <a:buClrTx/>
              <a:tabLst>
                <a:tab pos="342900" algn="l"/>
              </a:tabLst>
              <a:defRPr/>
            </a:pPr>
            <a:r>
              <a:rPr lang="nb-NO" sz="1050" b="1" kern="1200" dirty="0">
                <a:ea typeface="Times New Roman" panose="02020603050405020304" pitchFamily="18" charset="0"/>
              </a:rPr>
              <a:t>Modul 3: 	Fellessamling </a:t>
            </a:r>
            <a:endParaRPr lang="nb-NO" sz="1050" kern="1200" dirty="0">
              <a:ea typeface="Calibri" panose="020F0502020204030204" pitchFamily="34" charset="0"/>
            </a:endParaRPr>
          </a:p>
        </p:txBody>
      </p:sp>
      <p:sp>
        <p:nvSpPr>
          <p:cNvPr id="9" name="Rounded Rectangle 99">
            <a:extLst>
              <a:ext uri="{FF2B5EF4-FFF2-40B4-BE49-F238E27FC236}">
                <a16:creationId xmlns:a16="http://schemas.microsoft.com/office/drawing/2014/main" id="{90869020-6120-4E75-A037-C42BE53AC6DC}"/>
              </a:ext>
            </a:extLst>
          </p:cNvPr>
          <p:cNvSpPr/>
          <p:nvPr/>
        </p:nvSpPr>
        <p:spPr>
          <a:xfrm>
            <a:off x="622110" y="3478175"/>
            <a:ext cx="4635688" cy="290370"/>
          </a:xfrm>
          <a:prstGeom prst="roundRect">
            <a:avLst/>
          </a:prstGeom>
          <a:solidFill>
            <a:srgbClr val="F3AF3C"/>
          </a:solidFill>
          <a:ln w="25400" cap="flat" cmpd="sng" algn="ctr">
            <a:noFill/>
            <a:prstDash val="solid"/>
          </a:ln>
          <a:effectLst/>
        </p:spPr>
        <p:txBody>
          <a:bodyPr lIns="270000" tIns="45720" rIns="91440" bIns="45720" rtlCol="0" anchor="ctr"/>
          <a:lstStyle/>
          <a:p>
            <a:pPr defTabSz="342900">
              <a:buClrTx/>
              <a:tabLst>
                <a:tab pos="342900" algn="l"/>
              </a:tabLst>
              <a:defRPr/>
            </a:pPr>
            <a:r>
              <a:rPr lang="nb-NO" sz="1050" b="1" kern="1200" dirty="0">
                <a:ea typeface="Times New Roman" panose="02020603050405020304" pitchFamily="18" charset="0"/>
              </a:rPr>
              <a:t>Personalmøte: 	Før modul 4 </a:t>
            </a:r>
            <a:endParaRPr lang="nb-NO" sz="1050" b="1" kern="1200" dirty="0">
              <a:ea typeface="Calibri" panose="020F0502020204030204" pitchFamily="34" charset="0"/>
            </a:endParaRPr>
          </a:p>
        </p:txBody>
      </p:sp>
      <p:sp>
        <p:nvSpPr>
          <p:cNvPr id="10" name="Rounded Rectangle 99">
            <a:extLst>
              <a:ext uri="{FF2B5EF4-FFF2-40B4-BE49-F238E27FC236}">
                <a16:creationId xmlns:a16="http://schemas.microsoft.com/office/drawing/2014/main" id="{8A2B60BC-D53C-4F92-81A6-777A6C49E883}"/>
              </a:ext>
            </a:extLst>
          </p:cNvPr>
          <p:cNvSpPr/>
          <p:nvPr/>
        </p:nvSpPr>
        <p:spPr>
          <a:xfrm>
            <a:off x="622110" y="3828667"/>
            <a:ext cx="4635690" cy="290370"/>
          </a:xfrm>
          <a:prstGeom prst="roundRect">
            <a:avLst/>
          </a:prstGeom>
          <a:solidFill>
            <a:srgbClr val="2C7B81"/>
          </a:solidFill>
          <a:ln w="25400" cap="flat" cmpd="sng" algn="ctr">
            <a:noFill/>
            <a:prstDash val="solid"/>
          </a:ln>
          <a:effectLst/>
        </p:spPr>
        <p:txBody>
          <a:bodyPr lIns="270000" tIns="45720" rIns="91440" bIns="45720" rtlCol="0" anchor="ctr"/>
          <a:lstStyle/>
          <a:p>
            <a:pPr defTabSz="342900">
              <a:buClrTx/>
              <a:tabLst>
                <a:tab pos="342900" algn="l"/>
              </a:tabLst>
              <a:defRPr/>
            </a:pPr>
            <a:r>
              <a:rPr lang="nb-NO" sz="1050" b="1" kern="1200" dirty="0">
                <a:solidFill>
                  <a:schemeClr val="bg1"/>
                </a:solidFill>
                <a:ea typeface="Times New Roman" panose="02020603050405020304" pitchFamily="18" charset="0"/>
              </a:rPr>
              <a:t>Modul 4: 	Samling på egen arbeidsplass</a:t>
            </a:r>
            <a:endParaRPr lang="nb-NO" sz="1050" kern="120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11" name="Rounded Rectangle 99">
            <a:extLst>
              <a:ext uri="{FF2B5EF4-FFF2-40B4-BE49-F238E27FC236}">
                <a16:creationId xmlns:a16="http://schemas.microsoft.com/office/drawing/2014/main" id="{99A9BE56-2112-41B7-8B07-E10391B20234}"/>
              </a:ext>
            </a:extLst>
          </p:cNvPr>
          <p:cNvSpPr/>
          <p:nvPr/>
        </p:nvSpPr>
        <p:spPr>
          <a:xfrm>
            <a:off x="622110" y="4217259"/>
            <a:ext cx="4635688" cy="290370"/>
          </a:xfrm>
          <a:prstGeom prst="roundRect">
            <a:avLst/>
          </a:prstGeom>
          <a:solidFill>
            <a:srgbClr val="D4E5E6"/>
          </a:solidFill>
          <a:ln w="25400" cap="flat" cmpd="sng" algn="ctr">
            <a:noFill/>
            <a:prstDash val="solid"/>
          </a:ln>
          <a:effectLst/>
        </p:spPr>
        <p:txBody>
          <a:bodyPr lIns="270000" tIns="45720" rIns="91440" bIns="45720" rtlCol="0" anchor="ctr"/>
          <a:lstStyle/>
          <a:p>
            <a:pPr defTabSz="342900">
              <a:buClrTx/>
              <a:tabLst>
                <a:tab pos="342900" algn="l"/>
              </a:tabLst>
              <a:defRPr/>
            </a:pPr>
            <a:r>
              <a:rPr lang="nb-NO" sz="1050" b="1" kern="1200" dirty="0">
                <a:solidFill>
                  <a:schemeClr val="tx1"/>
                </a:solidFill>
                <a:ea typeface="Times New Roman" panose="02020603050405020304" pitchFamily="18" charset="0"/>
              </a:rPr>
              <a:t>Modul 5: Fellessamling </a:t>
            </a:r>
            <a:endParaRPr lang="nb-NO" sz="1050" kern="1200" dirty="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12" name="Rounded Rectangle 99">
            <a:extLst>
              <a:ext uri="{FF2B5EF4-FFF2-40B4-BE49-F238E27FC236}">
                <a16:creationId xmlns:a16="http://schemas.microsoft.com/office/drawing/2014/main" id="{53C32BB5-8016-4CB1-A8E9-4E5D9A72616C}"/>
              </a:ext>
            </a:extLst>
          </p:cNvPr>
          <p:cNvSpPr/>
          <p:nvPr/>
        </p:nvSpPr>
        <p:spPr>
          <a:xfrm>
            <a:off x="622110" y="4605848"/>
            <a:ext cx="4635688" cy="290370"/>
          </a:xfrm>
          <a:prstGeom prst="roundRect">
            <a:avLst/>
          </a:prstGeom>
          <a:solidFill>
            <a:srgbClr val="D4E5E6"/>
          </a:solidFill>
          <a:ln w="25400" cap="flat" cmpd="sng" algn="ctr">
            <a:noFill/>
            <a:prstDash val="solid"/>
          </a:ln>
          <a:effectLst/>
        </p:spPr>
        <p:txBody>
          <a:bodyPr lIns="270000" tIns="45720" rIns="91440" bIns="45720" rtlCol="0" anchor="ctr"/>
          <a:lstStyle/>
          <a:p>
            <a:pPr defTabSz="342900">
              <a:buClrTx/>
              <a:tabLst>
                <a:tab pos="342900" algn="l"/>
              </a:tabLst>
              <a:defRPr/>
            </a:pPr>
            <a:r>
              <a:rPr lang="nb-NO" sz="1050" b="1" kern="1200" dirty="0">
                <a:solidFill>
                  <a:schemeClr val="tx1"/>
                </a:solidFill>
                <a:ea typeface="Times New Roman" panose="02020603050405020304" pitchFamily="18" charset="0"/>
              </a:rPr>
              <a:t>Modul 6: Fellessamling</a:t>
            </a:r>
            <a:endParaRPr lang="nb-NO" sz="1050" kern="1200" dirty="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13" name="Google Shape;114;gbb9474cba7_0_224">
            <a:extLst>
              <a:ext uri="{FF2B5EF4-FFF2-40B4-BE49-F238E27FC236}">
                <a16:creationId xmlns:a16="http://schemas.microsoft.com/office/drawing/2014/main" id="{590D19C0-754D-407B-B5DA-F1A090615143}"/>
              </a:ext>
            </a:extLst>
          </p:cNvPr>
          <p:cNvSpPr txBox="1">
            <a:spLocks noGrp="1"/>
          </p:cNvSpPr>
          <p:nvPr>
            <p:ph type="title"/>
          </p:nvPr>
        </p:nvSpPr>
        <p:spPr>
          <a:xfrm>
            <a:off x="459244" y="465254"/>
            <a:ext cx="3570300" cy="728489"/>
          </a:xfrm>
          <a:prstGeom prst="rect">
            <a:avLst/>
          </a:prstGeom>
          <a:noFill/>
          <a:ln>
            <a:noFill/>
          </a:ln>
        </p:spPr>
        <p:txBody>
          <a:bodyPr spcFirstLastPara="1" wrap="square" lIns="0" tIns="5775" rIns="0" bIns="0" anchor="b" anchorCtr="0">
            <a:noAutofit/>
          </a:bodyPr>
          <a:lstStyle/>
          <a:p>
            <a:pPr marL="0" marR="0" lvl="0" indent="0" algn="l" rtl="0">
              <a:lnSpc>
                <a:spcPct val="115000"/>
              </a:lnSpc>
              <a:spcBef>
                <a:spcPts val="0"/>
              </a:spcBef>
              <a:spcAft>
                <a:spcPts val="0"/>
              </a:spcAft>
              <a:buSzPts val="600"/>
              <a:buNone/>
            </a:pPr>
            <a:r>
              <a:rPr lang="nb-NO" sz="3000">
                <a:solidFill>
                  <a:srgbClr val="042827"/>
                </a:solidFill>
                <a:latin typeface="Titillium Web"/>
                <a:ea typeface="Titillium Web"/>
                <a:cs typeface="Titillium Web"/>
                <a:sym typeface="Titillium Web"/>
              </a:rPr>
              <a:t>Møter og samlinger</a:t>
            </a:r>
            <a:endParaRPr lang="nb-NO" sz="3000">
              <a:latin typeface="Titillium Web"/>
              <a:ea typeface="Titillium Web"/>
              <a:cs typeface="Titillium Web"/>
              <a:sym typeface="Titillium Web"/>
            </a:endParaRPr>
          </a:p>
        </p:txBody>
      </p:sp>
      <p:sp>
        <p:nvSpPr>
          <p:cNvPr id="14" name="Google Shape;116;gbb9474cba7_0_224">
            <a:extLst>
              <a:ext uri="{FF2B5EF4-FFF2-40B4-BE49-F238E27FC236}">
                <a16:creationId xmlns:a16="http://schemas.microsoft.com/office/drawing/2014/main" id="{C174D607-3F9D-48ED-B983-6EBA0B0B15C4}"/>
              </a:ext>
            </a:extLst>
          </p:cNvPr>
          <p:cNvSpPr/>
          <p:nvPr/>
        </p:nvSpPr>
        <p:spPr>
          <a:xfrm>
            <a:off x="459244" y="1271564"/>
            <a:ext cx="381381" cy="19069"/>
          </a:xfrm>
          <a:custGeom>
            <a:avLst/>
            <a:gdLst/>
            <a:ahLst/>
            <a:cxnLst/>
            <a:rect l="l" t="t" r="r" b="b"/>
            <a:pathLst>
              <a:path w="838200" h="41910" extrusionOk="0">
                <a:moveTo>
                  <a:pt x="837670" y="0"/>
                </a:moveTo>
                <a:lnTo>
                  <a:pt x="0" y="0"/>
                </a:lnTo>
                <a:lnTo>
                  <a:pt x="0" y="41883"/>
                </a:lnTo>
                <a:lnTo>
                  <a:pt x="837670" y="41883"/>
                </a:lnTo>
                <a:lnTo>
                  <a:pt x="837670" y="0"/>
                </a:lnTo>
                <a:close/>
              </a:path>
            </a:pathLst>
          </a:custGeom>
          <a:solidFill>
            <a:srgbClr val="F0AD3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pic>
        <p:nvPicPr>
          <p:cNvPr id="15" name="Picture 4" descr="Bilderesultater for ia bilder">
            <a:extLst>
              <a:ext uri="{FF2B5EF4-FFF2-40B4-BE49-F238E27FC236}">
                <a16:creationId xmlns:a16="http://schemas.microsoft.com/office/drawing/2014/main" id="{6A431374-EE76-48B1-9D33-07F099BF6E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616" r="29098" b="37090"/>
          <a:stretch/>
        </p:blipFill>
        <p:spPr bwMode="auto">
          <a:xfrm>
            <a:off x="5780690" y="1415015"/>
            <a:ext cx="2617076" cy="2330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43967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9699684-7E95-4FF8-BA12-976CE6684380}"/>
              </a:ext>
            </a:extLst>
          </p:cNvPr>
          <p:cNvSpPr>
            <a:spLocks noGrp="1"/>
          </p:cNvSpPr>
          <p:nvPr>
            <p:ph type="ctrTitle"/>
          </p:nvPr>
        </p:nvSpPr>
        <p:spPr/>
        <p:txBody>
          <a:bodyPr/>
          <a:lstStyle/>
          <a:p>
            <a:r>
              <a:rPr lang="nb-NO"/>
              <a:t>Lykke til !</a:t>
            </a:r>
          </a:p>
        </p:txBody>
      </p:sp>
      <p:sp>
        <p:nvSpPr>
          <p:cNvPr id="3" name="Undertittel 2">
            <a:extLst>
              <a:ext uri="{FF2B5EF4-FFF2-40B4-BE49-F238E27FC236}">
                <a16:creationId xmlns:a16="http://schemas.microsoft.com/office/drawing/2014/main" id="{242D531F-C558-4EFF-97FC-4DA41605A7DC}"/>
              </a:ext>
            </a:extLst>
          </p:cNvPr>
          <p:cNvSpPr>
            <a:spLocks noGrp="1"/>
          </p:cNvSpPr>
          <p:nvPr>
            <p:ph type="subTitle" idx="1"/>
          </p:nvPr>
        </p:nvSpPr>
        <p:spPr/>
        <p:txBody>
          <a:bodyPr/>
          <a:lstStyle/>
          <a:p>
            <a:r>
              <a:rPr lang="nb-NO"/>
              <a:t>Takk for i dag </a:t>
            </a:r>
            <a:r>
              <a:rPr lang="nb-NO">
                <a:sym typeface="Wingdings" panose="05000000000000000000" pitchFamily="2" charset="2"/>
              </a:rPr>
              <a:t></a:t>
            </a:r>
            <a:endParaRPr lang="nb-NO"/>
          </a:p>
        </p:txBody>
      </p:sp>
    </p:spTree>
    <p:extLst>
      <p:ext uri="{BB962C8B-B14F-4D97-AF65-F5344CB8AC3E}">
        <p14:creationId xmlns:p14="http://schemas.microsoft.com/office/powerpoint/2010/main" val="30943330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gbb9474cba7_0_224"/>
          <p:cNvSpPr txBox="1">
            <a:spLocks noGrp="1"/>
          </p:cNvSpPr>
          <p:nvPr>
            <p:ph type="title"/>
          </p:nvPr>
        </p:nvSpPr>
        <p:spPr>
          <a:xfrm>
            <a:off x="459243" y="564357"/>
            <a:ext cx="5616437" cy="1120877"/>
          </a:xfrm>
          <a:prstGeom prst="rect">
            <a:avLst/>
          </a:prstGeom>
          <a:noFill/>
          <a:ln>
            <a:noFill/>
          </a:ln>
        </p:spPr>
        <p:txBody>
          <a:bodyPr spcFirstLastPara="1" vert="horz" wrap="square" lIns="0" tIns="5775" rIns="0" bIns="0" rtlCol="0" anchor="b" anchorCtr="0">
            <a:noAutofit/>
          </a:bodyPr>
          <a:lstStyle/>
          <a:p>
            <a:pPr lvl="0">
              <a:lnSpc>
                <a:spcPct val="115000"/>
              </a:lnSpc>
            </a:pPr>
            <a:r>
              <a:rPr lang="nb-NO" sz="3000">
                <a:solidFill>
                  <a:srgbClr val="042827"/>
                </a:solidFill>
                <a:latin typeface="Titillium Web"/>
                <a:ea typeface="Titillium Web"/>
                <a:cs typeface="Titillium Web"/>
                <a:sym typeface="Titillium Web"/>
              </a:rPr>
              <a:t>Hjelpernes rolle i modul 3 og 4</a:t>
            </a:r>
            <a:br>
              <a:rPr lang="nb-NO" sz="3000">
                <a:solidFill>
                  <a:srgbClr val="042827"/>
                </a:solidFill>
                <a:latin typeface="Titillium Web"/>
                <a:ea typeface="Titillium Web"/>
                <a:cs typeface="Titillium Web"/>
                <a:sym typeface="Titillium Web"/>
              </a:rPr>
            </a:br>
            <a:r>
              <a:rPr lang="nb-NO" sz="1500" b="0">
                <a:solidFill>
                  <a:srgbClr val="042827"/>
                </a:solidFill>
                <a:latin typeface="Titillium Web"/>
                <a:ea typeface="Titillium Web"/>
                <a:cs typeface="Titillium Web"/>
                <a:sym typeface="Titillium Web"/>
              </a:rPr>
              <a:t>Partssamarbeid og rolleforståelse</a:t>
            </a:r>
            <a:endParaRPr lang="nb-NO" sz="3000" b="0">
              <a:latin typeface="Titillium Web"/>
              <a:ea typeface="Titillium Web"/>
              <a:cs typeface="Titillium Web"/>
              <a:sym typeface="Titillium Web"/>
            </a:endParaRPr>
          </a:p>
        </p:txBody>
      </p:sp>
      <p:sp>
        <p:nvSpPr>
          <p:cNvPr id="116" name="Google Shape;116;gbb9474cba7_0_224"/>
          <p:cNvSpPr/>
          <p:nvPr/>
        </p:nvSpPr>
        <p:spPr>
          <a:xfrm>
            <a:off x="459245" y="1763055"/>
            <a:ext cx="381381" cy="19069"/>
          </a:xfrm>
          <a:custGeom>
            <a:avLst/>
            <a:gdLst/>
            <a:ahLst/>
            <a:cxnLst/>
            <a:rect l="l" t="t" r="r" b="b"/>
            <a:pathLst>
              <a:path w="838200" h="41910" extrusionOk="0">
                <a:moveTo>
                  <a:pt x="837670" y="0"/>
                </a:moveTo>
                <a:lnTo>
                  <a:pt x="0" y="0"/>
                </a:lnTo>
                <a:lnTo>
                  <a:pt x="0" y="41883"/>
                </a:lnTo>
                <a:lnTo>
                  <a:pt x="837670" y="41883"/>
                </a:lnTo>
                <a:lnTo>
                  <a:pt x="837670" y="0"/>
                </a:lnTo>
                <a:close/>
              </a:path>
            </a:pathLst>
          </a:custGeom>
          <a:solidFill>
            <a:srgbClr val="F0AD3D"/>
          </a:solidFill>
          <a:ln>
            <a:noFill/>
          </a:ln>
        </p:spPr>
        <p:txBody>
          <a:bodyPr spcFirstLastPara="1" wrap="square" lIns="0" tIns="0" rIns="0" bIns="0" anchor="t" anchorCtr="0">
            <a:noAutofit/>
          </a:bodyPr>
          <a:lstStyle/>
          <a:p>
            <a:pPr>
              <a:buClr>
                <a:srgbClr val="000000"/>
              </a:buClr>
              <a:buSzPts val="800"/>
            </a:pPr>
            <a:endParaRPr sz="800"/>
          </a:p>
        </p:txBody>
      </p:sp>
      <p:sp>
        <p:nvSpPr>
          <p:cNvPr id="2" name="TextBox 1">
            <a:extLst>
              <a:ext uri="{FF2B5EF4-FFF2-40B4-BE49-F238E27FC236}">
                <a16:creationId xmlns:a16="http://schemas.microsoft.com/office/drawing/2014/main" id="{EFF63F7A-2C17-4C0F-B7C6-7AE6941ED4D3}"/>
              </a:ext>
            </a:extLst>
          </p:cNvPr>
          <p:cNvSpPr txBox="1"/>
          <p:nvPr/>
        </p:nvSpPr>
        <p:spPr>
          <a:xfrm>
            <a:off x="459244" y="2221707"/>
            <a:ext cx="4731592" cy="2246769"/>
          </a:xfrm>
          <a:prstGeom prst="rect">
            <a:avLst/>
          </a:prstGeom>
          <a:noFill/>
        </p:spPr>
        <p:txBody>
          <a:bodyPr wrap="square" rtlCol="0">
            <a:spAutoFit/>
          </a:bodyPr>
          <a:lstStyle/>
          <a:p>
            <a:r>
              <a:rPr lang="nb-NO" b="1">
                <a:latin typeface="Open Sans" panose="020B0604020202020204" charset="0"/>
                <a:cs typeface="Open Sans" panose="020B0604020202020204" charset="0"/>
              </a:rPr>
              <a:t>Som hjelper skal du</a:t>
            </a:r>
          </a:p>
          <a:p>
            <a:pPr marL="285750" indent="-285750">
              <a:buFont typeface="Arial" panose="020B0604020202020204" pitchFamily="34" charset="0"/>
              <a:buChar char="•"/>
            </a:pPr>
            <a:r>
              <a:rPr lang="nb-NO">
                <a:latin typeface="Open Sans" panose="020B0604020202020204" charset="0"/>
                <a:cs typeface="Open Sans" panose="020B0604020202020204" charset="0"/>
              </a:rPr>
              <a:t>Gjøre partene gode i å samarbeide</a:t>
            </a:r>
          </a:p>
          <a:p>
            <a:pPr marL="285750" indent="-285750">
              <a:buFont typeface="Arial" panose="020B0604020202020204" pitchFamily="34" charset="0"/>
              <a:buChar char="•"/>
            </a:pPr>
            <a:r>
              <a:rPr lang="nb-NO">
                <a:latin typeface="Open Sans" panose="020B0604020202020204" charset="0"/>
                <a:cs typeface="Open Sans" panose="020B0604020202020204" charset="0"/>
              </a:rPr>
              <a:t>Stimulere til samtale og refleksjon</a:t>
            </a:r>
          </a:p>
          <a:p>
            <a:pPr marL="285750" indent="-285750">
              <a:buFont typeface="Arial" panose="020B0604020202020204" pitchFamily="34" charset="0"/>
              <a:buChar char="•"/>
            </a:pPr>
            <a:r>
              <a:rPr lang="nb-NO">
                <a:latin typeface="Open Sans" panose="020B0604020202020204" charset="0"/>
                <a:cs typeface="Open Sans" panose="020B0604020202020204" charset="0"/>
              </a:rPr>
              <a:t>Bidra til at deltakerne i størst mulig grad oppdager muligheter og problemstillinger hver for seg og sammen</a:t>
            </a:r>
          </a:p>
          <a:p>
            <a:pPr marL="285750" indent="-285750">
              <a:buFont typeface="Arial" panose="020B0604020202020204" pitchFamily="34" charset="0"/>
              <a:buChar char="•"/>
            </a:pPr>
            <a:r>
              <a:rPr lang="nb-NO">
                <a:latin typeface="Open Sans" panose="020B0604020202020204" charset="0"/>
                <a:cs typeface="Open Sans" panose="020B0604020202020204" charset="0"/>
              </a:rPr>
              <a:t>Hjelpe deltakerne å finne veien selv</a:t>
            </a:r>
          </a:p>
          <a:p>
            <a:pPr marL="285750" indent="-285750">
              <a:buFont typeface="Arial" panose="020B0604020202020204" pitchFamily="34" charset="0"/>
              <a:buChar char="•"/>
            </a:pPr>
            <a:r>
              <a:rPr lang="nb-NO">
                <a:latin typeface="Open Sans" panose="020B0604020202020204" charset="0"/>
                <a:cs typeface="Open Sans" panose="020B0604020202020204" charset="0"/>
              </a:rPr>
              <a:t>Være en rollemodell som fasilitator </a:t>
            </a:r>
          </a:p>
          <a:p>
            <a:pPr marL="285750" indent="-285750">
              <a:buFont typeface="Arial" panose="020B0604020202020204" pitchFamily="34" charset="0"/>
              <a:buChar char="•"/>
            </a:pPr>
            <a:endParaRPr lang="nb-NO">
              <a:latin typeface="Open Sans" panose="020B0604020202020204" charset="0"/>
              <a:cs typeface="Open Sans" panose="020B0604020202020204" charset="0"/>
            </a:endParaRPr>
          </a:p>
          <a:p>
            <a:pPr marL="285750" indent="-285750">
              <a:buFont typeface="Arial" panose="020B0604020202020204" pitchFamily="34" charset="0"/>
              <a:buChar char="•"/>
            </a:pPr>
            <a:endParaRPr lang="nb-NO">
              <a:latin typeface="Open Sans" panose="020B0604020202020204" charset="0"/>
              <a:cs typeface="Open Sans" panose="020B0604020202020204" charset="0"/>
            </a:endParaRPr>
          </a:p>
        </p:txBody>
      </p:sp>
      <p:sp>
        <p:nvSpPr>
          <p:cNvPr id="6" name="TextBox 5">
            <a:extLst>
              <a:ext uri="{FF2B5EF4-FFF2-40B4-BE49-F238E27FC236}">
                <a16:creationId xmlns:a16="http://schemas.microsoft.com/office/drawing/2014/main" id="{555F2E12-1B00-4B02-8711-759BBF7DC57B}"/>
              </a:ext>
            </a:extLst>
          </p:cNvPr>
          <p:cNvSpPr txBox="1"/>
          <p:nvPr/>
        </p:nvSpPr>
        <p:spPr>
          <a:xfrm>
            <a:off x="6046124" y="2221707"/>
            <a:ext cx="2096093" cy="1815882"/>
          </a:xfrm>
          <a:prstGeom prst="rect">
            <a:avLst/>
          </a:prstGeom>
          <a:noFill/>
        </p:spPr>
        <p:txBody>
          <a:bodyPr wrap="square" rtlCol="0">
            <a:spAutoFit/>
          </a:bodyPr>
          <a:lstStyle/>
          <a:p>
            <a:r>
              <a:rPr lang="nb-NO" b="1">
                <a:latin typeface="Open Sans" panose="020B0604020202020204" charset="0"/>
                <a:cs typeface="Open Sans" panose="020B0604020202020204" charset="0"/>
              </a:rPr>
              <a:t>Fasilitere</a:t>
            </a:r>
            <a:r>
              <a:rPr lang="nb-NO">
                <a:latin typeface="Open Sans" panose="020B0604020202020204" charset="0"/>
                <a:cs typeface="Open Sans" panose="020B0604020202020204" charset="0"/>
              </a:rPr>
              <a:t> </a:t>
            </a:r>
          </a:p>
          <a:p>
            <a:pPr marL="214313" indent="-214313">
              <a:buFont typeface="Arial" panose="020B0604020202020204" pitchFamily="34" charset="0"/>
              <a:buChar char="•"/>
            </a:pPr>
            <a:r>
              <a:rPr lang="nb-NO">
                <a:latin typeface="Open Sans" panose="020B0604020202020204" charset="0"/>
                <a:cs typeface="Open Sans" panose="020B0604020202020204" charset="0"/>
              </a:rPr>
              <a:t>Ja og! </a:t>
            </a:r>
          </a:p>
          <a:p>
            <a:pPr marL="214313" indent="-214313">
              <a:buFont typeface="Arial" panose="020B0604020202020204" pitchFamily="34" charset="0"/>
              <a:buChar char="•"/>
            </a:pPr>
            <a:r>
              <a:rPr lang="nb-NO">
                <a:latin typeface="Open Sans" panose="020B0604020202020204" charset="0"/>
                <a:cs typeface="Open Sans" panose="020B0604020202020204" charset="0"/>
              </a:rPr>
              <a:t>Hva mer? </a:t>
            </a:r>
          </a:p>
          <a:p>
            <a:pPr marL="214313" indent="-214313">
              <a:buFont typeface="Arial" panose="020B0604020202020204" pitchFamily="34" charset="0"/>
              <a:buChar char="•"/>
            </a:pPr>
            <a:r>
              <a:rPr lang="nb-NO">
                <a:latin typeface="Open Sans" panose="020B0604020202020204" charset="0"/>
                <a:cs typeface="Open Sans" panose="020B0604020202020204" charset="0"/>
              </a:rPr>
              <a:t>Hvordan?</a:t>
            </a:r>
          </a:p>
          <a:p>
            <a:pPr marL="214313" indent="-214313">
              <a:buFont typeface="Arial" panose="020B0604020202020204" pitchFamily="34" charset="0"/>
              <a:buChar char="•"/>
            </a:pPr>
            <a:r>
              <a:rPr lang="nb-NO">
                <a:latin typeface="Open Sans" panose="020B0604020202020204" charset="0"/>
                <a:cs typeface="Open Sans" panose="020B0604020202020204" charset="0"/>
              </a:rPr>
              <a:t>Hvordan / på hvilken måte?</a:t>
            </a:r>
          </a:p>
          <a:p>
            <a:endParaRPr lang="nb-NO">
              <a:latin typeface="Open Sans" panose="020B0604020202020204" charset="0"/>
              <a:cs typeface="Open Sans" panose="020B0604020202020204" charset="0"/>
            </a:endParaRPr>
          </a:p>
          <a:p>
            <a:endParaRPr lang="nb-NO">
              <a:latin typeface="Open Sans" panose="020B0604020202020204" charset="0"/>
              <a:cs typeface="Open Sans" panose="020B0604020202020204" charset="0"/>
            </a:endParaRPr>
          </a:p>
        </p:txBody>
      </p:sp>
    </p:spTree>
    <p:extLst>
      <p:ext uri="{BB962C8B-B14F-4D97-AF65-F5344CB8AC3E}">
        <p14:creationId xmlns:p14="http://schemas.microsoft.com/office/powerpoint/2010/main" val="320066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779469-5E68-4255-9F9B-4D75637E6D8F}"/>
              </a:ext>
            </a:extLst>
          </p:cNvPr>
          <p:cNvSpPr>
            <a:spLocks noGrp="1"/>
          </p:cNvSpPr>
          <p:nvPr>
            <p:ph type="title"/>
          </p:nvPr>
        </p:nvSpPr>
        <p:spPr>
          <a:xfrm>
            <a:off x="338849" y="597425"/>
            <a:ext cx="3858729" cy="1265100"/>
          </a:xfrm>
        </p:spPr>
        <p:txBody>
          <a:bodyPr>
            <a:normAutofit/>
          </a:bodyPr>
          <a:lstStyle/>
          <a:p>
            <a:r>
              <a:rPr lang="nb-NO"/>
              <a:t>Erfaringer siden sist</a:t>
            </a:r>
          </a:p>
        </p:txBody>
      </p:sp>
      <p:sp>
        <p:nvSpPr>
          <p:cNvPr id="5" name="Text Placeholder 4">
            <a:extLst>
              <a:ext uri="{FF2B5EF4-FFF2-40B4-BE49-F238E27FC236}">
                <a16:creationId xmlns:a16="http://schemas.microsoft.com/office/drawing/2014/main" id="{E6DB62C5-A30C-455B-861E-6AF9CC186464}"/>
              </a:ext>
            </a:extLst>
          </p:cNvPr>
          <p:cNvSpPr>
            <a:spLocks noGrp="1"/>
          </p:cNvSpPr>
          <p:nvPr>
            <p:ph type="body" idx="1"/>
          </p:nvPr>
        </p:nvSpPr>
        <p:spPr>
          <a:xfrm>
            <a:off x="339634" y="2126800"/>
            <a:ext cx="4668594" cy="2711100"/>
          </a:xfrm>
        </p:spPr>
        <p:txBody>
          <a:bodyPr>
            <a:normAutofit/>
          </a:bodyPr>
          <a:lstStyle/>
          <a:p>
            <a:r>
              <a:rPr lang="nb-NO" sz="1200">
                <a:solidFill>
                  <a:schemeClr val="tx1"/>
                </a:solidFill>
              </a:rPr>
              <a:t>Hvordan har det vært å være hjelper?</a:t>
            </a:r>
          </a:p>
          <a:p>
            <a:endParaRPr lang="nb-NO" sz="1200" b="1">
              <a:solidFill>
                <a:schemeClr val="tx1"/>
              </a:solidFill>
            </a:endParaRPr>
          </a:p>
          <a:p>
            <a:endParaRPr lang="nb-NO" sz="1200" b="1">
              <a:solidFill>
                <a:schemeClr val="tx1"/>
              </a:solidFill>
            </a:endParaRPr>
          </a:p>
          <a:p>
            <a:r>
              <a:rPr lang="nb-NO" sz="1200" b="1">
                <a:solidFill>
                  <a:schemeClr val="tx1"/>
                </a:solidFill>
              </a:rPr>
              <a:t>Hva har fungert bra? </a:t>
            </a:r>
          </a:p>
          <a:p>
            <a:r>
              <a:rPr lang="nb-NO" sz="1200" b="1">
                <a:solidFill>
                  <a:schemeClr val="tx1"/>
                </a:solidFill>
              </a:rPr>
              <a:t>Hva kunne fungert bedre? </a:t>
            </a:r>
          </a:p>
          <a:p>
            <a:r>
              <a:rPr lang="nb-NO" sz="1200" b="1">
                <a:solidFill>
                  <a:schemeClr val="tx1"/>
                </a:solidFill>
              </a:rPr>
              <a:t>Er det noe som ikke har fungert? </a:t>
            </a:r>
          </a:p>
          <a:p>
            <a:endParaRPr lang="nb-NO" sz="1200">
              <a:solidFill>
                <a:schemeClr val="tx1"/>
              </a:solidFill>
            </a:endParaRPr>
          </a:p>
        </p:txBody>
      </p:sp>
      <p:pic>
        <p:nvPicPr>
          <p:cNvPr id="8" name="Picture 7">
            <a:extLst>
              <a:ext uri="{FF2B5EF4-FFF2-40B4-BE49-F238E27FC236}">
                <a16:creationId xmlns:a16="http://schemas.microsoft.com/office/drawing/2014/main" id="{E6F053EE-5158-4F53-B70D-562D6AA3528E}"/>
              </a:ext>
            </a:extLst>
          </p:cNvPr>
          <p:cNvPicPr>
            <a:picLocks noChangeAspect="1"/>
          </p:cNvPicPr>
          <p:nvPr/>
        </p:nvPicPr>
        <p:blipFill rotWithShape="1">
          <a:blip r:embed="rId3"/>
          <a:srcRect l="14202" r="7445"/>
          <a:stretch/>
        </p:blipFill>
        <p:spPr>
          <a:xfrm>
            <a:off x="4946422" y="958152"/>
            <a:ext cx="4138855" cy="3521569"/>
          </a:xfrm>
          <a:prstGeom prst="rect">
            <a:avLst/>
          </a:prstGeom>
        </p:spPr>
      </p:pic>
    </p:spTree>
    <p:extLst>
      <p:ext uri="{BB962C8B-B14F-4D97-AF65-F5344CB8AC3E}">
        <p14:creationId xmlns:p14="http://schemas.microsoft.com/office/powerpoint/2010/main" val="9255950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85D3200-705B-6F40-A3D1-C7A1F10E9202}"/>
              </a:ext>
            </a:extLst>
          </p:cNvPr>
          <p:cNvSpPr>
            <a:spLocks noGrp="1"/>
          </p:cNvSpPr>
          <p:nvPr>
            <p:ph type="title"/>
          </p:nvPr>
        </p:nvSpPr>
        <p:spPr/>
        <p:txBody>
          <a:bodyPr/>
          <a:lstStyle/>
          <a:p>
            <a:r>
              <a:rPr lang="nb-NO"/>
              <a:t>Plan for modul 3</a:t>
            </a:r>
          </a:p>
        </p:txBody>
      </p:sp>
    </p:spTree>
    <p:extLst>
      <p:ext uri="{BB962C8B-B14F-4D97-AF65-F5344CB8AC3E}">
        <p14:creationId xmlns:p14="http://schemas.microsoft.com/office/powerpoint/2010/main" val="1547135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17" name="Google Shape;117;gbb9474cba7_0_224"/>
          <p:cNvPicPr preferRelativeResize="0"/>
          <p:nvPr/>
        </p:nvPicPr>
        <p:blipFill>
          <a:blip r:embed="rId3"/>
          <a:srcRect/>
          <a:stretch/>
        </p:blipFill>
        <p:spPr>
          <a:xfrm>
            <a:off x="5279113" y="19069"/>
            <a:ext cx="3864887" cy="5143197"/>
          </a:xfrm>
          <a:prstGeom prst="rect">
            <a:avLst/>
          </a:prstGeom>
          <a:noFill/>
          <a:ln>
            <a:noFill/>
          </a:ln>
        </p:spPr>
      </p:pic>
      <p:sp>
        <p:nvSpPr>
          <p:cNvPr id="9" name="Google Shape;114;gbb9474cba7_0_224">
            <a:extLst>
              <a:ext uri="{FF2B5EF4-FFF2-40B4-BE49-F238E27FC236}">
                <a16:creationId xmlns:a16="http://schemas.microsoft.com/office/drawing/2014/main" id="{6B4A7494-FFB0-49C5-B526-6CF9EAABFCEC}"/>
              </a:ext>
            </a:extLst>
          </p:cNvPr>
          <p:cNvSpPr txBox="1">
            <a:spLocks noGrp="1"/>
          </p:cNvSpPr>
          <p:nvPr>
            <p:ph type="title"/>
          </p:nvPr>
        </p:nvSpPr>
        <p:spPr>
          <a:xfrm>
            <a:off x="459244" y="465254"/>
            <a:ext cx="3570300" cy="728489"/>
          </a:xfrm>
          <a:prstGeom prst="rect">
            <a:avLst/>
          </a:prstGeom>
          <a:noFill/>
          <a:ln>
            <a:noFill/>
          </a:ln>
        </p:spPr>
        <p:txBody>
          <a:bodyPr spcFirstLastPara="1" wrap="square" lIns="0" tIns="5775" rIns="0" bIns="0" anchor="b" anchorCtr="0">
            <a:noAutofit/>
          </a:bodyPr>
          <a:lstStyle/>
          <a:p>
            <a:pPr marL="0" marR="0" lvl="0" indent="0" algn="l" rtl="0">
              <a:lnSpc>
                <a:spcPct val="115000"/>
              </a:lnSpc>
              <a:spcBef>
                <a:spcPts val="0"/>
              </a:spcBef>
              <a:spcAft>
                <a:spcPts val="0"/>
              </a:spcAft>
              <a:buSzPts val="600"/>
              <a:buNone/>
            </a:pPr>
            <a:r>
              <a:rPr lang="nb-NO" sz="3000">
                <a:solidFill>
                  <a:srgbClr val="042827"/>
                </a:solidFill>
                <a:latin typeface="Titillium Web"/>
                <a:ea typeface="Titillium Web"/>
                <a:cs typeface="Titillium Web"/>
                <a:sym typeface="Titillium Web"/>
              </a:rPr>
              <a:t>Agenda</a:t>
            </a:r>
            <a:endParaRPr lang="nb-NO" sz="3000">
              <a:latin typeface="Titillium Web"/>
              <a:ea typeface="Titillium Web"/>
              <a:cs typeface="Titillium Web"/>
              <a:sym typeface="Titillium Web"/>
            </a:endParaRPr>
          </a:p>
        </p:txBody>
      </p:sp>
      <p:sp>
        <p:nvSpPr>
          <p:cNvPr id="10" name="Google Shape;115;gbb9474cba7_0_224">
            <a:extLst>
              <a:ext uri="{FF2B5EF4-FFF2-40B4-BE49-F238E27FC236}">
                <a16:creationId xmlns:a16="http://schemas.microsoft.com/office/drawing/2014/main" id="{450EAA42-CC05-4D9E-9FB0-2C68FD47E5D4}"/>
              </a:ext>
            </a:extLst>
          </p:cNvPr>
          <p:cNvSpPr txBox="1"/>
          <p:nvPr/>
        </p:nvSpPr>
        <p:spPr>
          <a:xfrm>
            <a:off x="328341" y="1336321"/>
            <a:ext cx="4425824" cy="1386310"/>
          </a:xfrm>
          <a:prstGeom prst="rect">
            <a:avLst/>
          </a:prstGeom>
          <a:noFill/>
          <a:ln>
            <a:noFill/>
          </a:ln>
        </p:spPr>
        <p:txBody>
          <a:bodyPr spcFirstLastPara="1" wrap="square" lIns="0" tIns="7225" rIns="0" bIns="0" anchor="t" anchorCtr="0">
            <a:noAutofit/>
          </a:bodyPr>
          <a:lstStyle/>
          <a:p>
            <a:pPr marL="71755">
              <a:spcAft>
                <a:spcPts val="600"/>
              </a:spcAft>
            </a:pPr>
            <a:r>
              <a:rPr lang="nb-NO" sz="1000" b="1" err="1">
                <a:solidFill>
                  <a:schemeClr val="bg2"/>
                </a:solidFill>
                <a:latin typeface="Open Sans"/>
                <a:ea typeface="Open Sans"/>
                <a:cs typeface="Open Sans"/>
              </a:rPr>
              <a:t>Kl</a:t>
            </a:r>
            <a:r>
              <a:rPr lang="nb-NO" sz="1000" b="1">
                <a:solidFill>
                  <a:schemeClr val="bg2"/>
                </a:solidFill>
                <a:latin typeface="Open Sans"/>
                <a:ea typeface="Open Sans"/>
                <a:cs typeface="Open Sans"/>
              </a:rPr>
              <a:t> 0900 - 1000</a:t>
            </a:r>
            <a:endParaRPr lang="en-US">
              <a:solidFill>
                <a:schemeClr val="bg2"/>
              </a:solidFill>
              <a:latin typeface="Open Sans"/>
              <a:ea typeface="Open Sans"/>
              <a:cs typeface="Open Sans"/>
            </a:endParaRPr>
          </a:p>
          <a:p>
            <a:pPr marL="243205" indent="-171450">
              <a:spcAft>
                <a:spcPts val="600"/>
              </a:spcAft>
              <a:buFont typeface="Arial" panose="020B0604020202020204" pitchFamily="34" charset="0"/>
              <a:buChar char="•"/>
            </a:pPr>
            <a:r>
              <a:rPr lang="nb-NO" sz="1000">
                <a:solidFill>
                  <a:schemeClr val="bg2"/>
                </a:solidFill>
                <a:latin typeface="Open Sans"/>
                <a:ea typeface="Open Sans"/>
                <a:cs typeface="Open Sans"/>
              </a:rPr>
              <a:t>Velkommen og informasjon om dagen v/Marit  </a:t>
            </a:r>
            <a:endParaRPr lang="en-US" sz="1000">
              <a:solidFill>
                <a:schemeClr val="bg2"/>
              </a:solidFill>
              <a:latin typeface="Open Sans" panose="020B0604020202020204" charset="0"/>
              <a:ea typeface="Open Sans" panose="020B0604020202020204" charset="0"/>
              <a:cs typeface="Open Sans" panose="020B0604020202020204" charset="0"/>
            </a:endParaRPr>
          </a:p>
          <a:p>
            <a:pPr marL="243205" indent="-171450">
              <a:spcAft>
                <a:spcPts val="600"/>
              </a:spcAft>
              <a:buFont typeface="Arial" panose="020B0604020202020204" pitchFamily="34" charset="0"/>
              <a:buChar char="•"/>
            </a:pPr>
            <a:r>
              <a:rPr lang="nb-NO" sz="1000">
                <a:solidFill>
                  <a:schemeClr val="bg2"/>
                </a:solidFill>
                <a:latin typeface="Open Sans"/>
                <a:ea typeface="Open Sans"/>
                <a:cs typeface="Open Sans"/>
              </a:rPr>
              <a:t>Erfaringer og hva har skjedd siden sist v/ Marit </a:t>
            </a:r>
            <a:endParaRPr lang="en-US" sz="1000">
              <a:solidFill>
                <a:schemeClr val="bg2"/>
              </a:solidFill>
              <a:latin typeface="Open Sans" panose="020B0604020202020204" charset="0"/>
              <a:ea typeface="Open Sans" panose="020B0604020202020204" charset="0"/>
              <a:cs typeface="Open Sans" panose="020B0604020202020204" charset="0"/>
            </a:endParaRPr>
          </a:p>
          <a:p>
            <a:pPr marL="243205" indent="-171450">
              <a:spcAft>
                <a:spcPts val="600"/>
              </a:spcAft>
              <a:buFont typeface="Arial" panose="020B0604020202020204" pitchFamily="34" charset="0"/>
              <a:buChar char="•"/>
            </a:pPr>
            <a:r>
              <a:rPr lang="nb-NO" sz="1000">
                <a:solidFill>
                  <a:schemeClr val="bg2"/>
                </a:solidFill>
                <a:latin typeface="Open Sans"/>
                <a:ea typeface="Open Sans"/>
                <a:cs typeface="Open Sans"/>
              </a:rPr>
              <a:t>Introduksjon av gruppeoppgave v/ Carl Jørgen</a:t>
            </a:r>
          </a:p>
          <a:p>
            <a:pPr marL="243205" indent="-171450">
              <a:spcAft>
                <a:spcPts val="600"/>
              </a:spcAft>
              <a:buFont typeface="Arial" panose="020B0604020202020204" pitchFamily="34" charset="0"/>
              <a:buChar char="•"/>
            </a:pPr>
            <a:r>
              <a:rPr lang="nb-NO" sz="1000">
                <a:solidFill>
                  <a:schemeClr val="bg2"/>
                </a:solidFill>
                <a:latin typeface="Open Sans"/>
                <a:ea typeface="Open Sans"/>
                <a:cs typeface="Open Sans"/>
              </a:rPr>
              <a:t>Gruppeoppgave 1, alle </a:t>
            </a:r>
          </a:p>
          <a:p>
            <a:pPr marL="71755">
              <a:spcAft>
                <a:spcPts val="600"/>
              </a:spcAft>
            </a:pPr>
            <a:r>
              <a:rPr lang="nb-NO" sz="1000" b="1">
                <a:solidFill>
                  <a:srgbClr val="F1AE3E"/>
                </a:solidFill>
                <a:latin typeface="Open Sans"/>
                <a:ea typeface="Open Sans"/>
                <a:cs typeface="Open Sans"/>
              </a:rPr>
              <a:t>10:05 – 10:15 Pause</a:t>
            </a:r>
          </a:p>
          <a:p>
            <a:pPr marL="71755">
              <a:spcAft>
                <a:spcPts val="600"/>
              </a:spcAft>
            </a:pPr>
            <a:endParaRPr lang="nb-NO" sz="1000">
              <a:solidFill>
                <a:schemeClr val="bg2"/>
              </a:solidFill>
              <a:latin typeface="Open Sans" panose="020B0604020202020204" charset="0"/>
              <a:ea typeface="Open Sans" panose="020B0604020202020204" charset="0"/>
              <a:cs typeface="Open Sans" panose="020B0604020202020204" charset="0"/>
            </a:endParaRPr>
          </a:p>
        </p:txBody>
      </p:sp>
      <p:cxnSp>
        <p:nvCxnSpPr>
          <p:cNvPr id="18" name="Straight Connector 17">
            <a:extLst>
              <a:ext uri="{FF2B5EF4-FFF2-40B4-BE49-F238E27FC236}">
                <a16:creationId xmlns:a16="http://schemas.microsoft.com/office/drawing/2014/main" id="{9079450C-F5EB-4F0F-BD18-269D92AFB516}"/>
              </a:ext>
            </a:extLst>
          </p:cNvPr>
          <p:cNvCxnSpPr>
            <a:cxnSpLocks/>
          </p:cNvCxnSpPr>
          <p:nvPr/>
        </p:nvCxnSpPr>
        <p:spPr>
          <a:xfrm flipV="1">
            <a:off x="249511" y="2822418"/>
            <a:ext cx="3600000" cy="27975"/>
          </a:xfrm>
          <a:prstGeom prst="line">
            <a:avLst/>
          </a:prstGeom>
          <a:ln>
            <a:solidFill>
              <a:srgbClr val="F1AE3E"/>
            </a:solidFill>
          </a:ln>
        </p:spPr>
        <p:style>
          <a:lnRef idx="1">
            <a:schemeClr val="accent1"/>
          </a:lnRef>
          <a:fillRef idx="0">
            <a:schemeClr val="accent1"/>
          </a:fillRef>
          <a:effectRef idx="0">
            <a:schemeClr val="accent1"/>
          </a:effectRef>
          <a:fontRef idx="minor">
            <a:schemeClr val="tx1"/>
          </a:fontRef>
        </p:style>
      </p:cxnSp>
      <p:sp>
        <p:nvSpPr>
          <p:cNvPr id="19" name="Google Shape;115;gbb9474cba7_0_224">
            <a:extLst>
              <a:ext uri="{FF2B5EF4-FFF2-40B4-BE49-F238E27FC236}">
                <a16:creationId xmlns:a16="http://schemas.microsoft.com/office/drawing/2014/main" id="{8838EACF-F5CE-40B3-9090-7A18155C8769}"/>
              </a:ext>
            </a:extLst>
          </p:cNvPr>
          <p:cNvSpPr txBox="1"/>
          <p:nvPr/>
        </p:nvSpPr>
        <p:spPr>
          <a:xfrm>
            <a:off x="540490" y="4536478"/>
            <a:ext cx="3531066" cy="130371"/>
          </a:xfrm>
          <a:prstGeom prst="rect">
            <a:avLst/>
          </a:prstGeom>
          <a:noFill/>
          <a:ln>
            <a:noFill/>
          </a:ln>
        </p:spPr>
        <p:txBody>
          <a:bodyPr spcFirstLastPara="1" wrap="square" lIns="0" tIns="7225" rIns="0" bIns="0" anchor="t" anchorCtr="0">
            <a:noAutofit/>
          </a:bodyPr>
          <a:lstStyle/>
          <a:p>
            <a:pPr algn="ctr">
              <a:buSzPts val="1000"/>
            </a:pPr>
            <a:br>
              <a:rPr lang="nb-NO" sz="1100" b="1" i="0" u="none" strike="noStrike" cap="none">
                <a:solidFill>
                  <a:srgbClr val="F0B552"/>
                </a:solidFill>
                <a:latin typeface="Open Sans" panose="020B0604020202020204" charset="0"/>
                <a:ea typeface="Open Sans"/>
                <a:cs typeface="Open Sans" panose="020B0604020202020204" charset="0"/>
                <a:sym typeface="Open Sans"/>
              </a:rPr>
            </a:br>
            <a:endParaRPr lang="nb-NO" sz="1100" b="1" i="0" u="none" strike="noStrike" cap="none">
              <a:solidFill>
                <a:srgbClr val="F0B552"/>
              </a:solidFill>
              <a:latin typeface="Open Sans" panose="020B0604020202020204" charset="0"/>
              <a:ea typeface="Open Sans"/>
              <a:cs typeface="Open Sans" panose="020B0604020202020204" charset="0"/>
              <a:sym typeface="Open Sans"/>
            </a:endParaRPr>
          </a:p>
        </p:txBody>
      </p:sp>
      <p:cxnSp>
        <p:nvCxnSpPr>
          <p:cNvPr id="20" name="Straight Connector 19">
            <a:extLst>
              <a:ext uri="{FF2B5EF4-FFF2-40B4-BE49-F238E27FC236}">
                <a16:creationId xmlns:a16="http://schemas.microsoft.com/office/drawing/2014/main" id="{EFEED80E-0A69-4F3A-AE7F-357DDD4C537F}"/>
              </a:ext>
            </a:extLst>
          </p:cNvPr>
          <p:cNvCxnSpPr>
            <a:cxnSpLocks/>
          </p:cNvCxnSpPr>
          <p:nvPr/>
        </p:nvCxnSpPr>
        <p:spPr>
          <a:xfrm flipV="1">
            <a:off x="249511" y="4432234"/>
            <a:ext cx="3600000" cy="27975"/>
          </a:xfrm>
          <a:prstGeom prst="line">
            <a:avLst/>
          </a:prstGeom>
          <a:ln>
            <a:solidFill>
              <a:srgbClr val="F1AE3E"/>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50D37C8-610D-4FCA-91DF-D5CA34C788D9}"/>
              </a:ext>
            </a:extLst>
          </p:cNvPr>
          <p:cNvCxnSpPr>
            <a:cxnSpLocks/>
          </p:cNvCxnSpPr>
          <p:nvPr/>
        </p:nvCxnSpPr>
        <p:spPr>
          <a:xfrm flipV="1">
            <a:off x="249511" y="1227194"/>
            <a:ext cx="3600000" cy="27975"/>
          </a:xfrm>
          <a:prstGeom prst="line">
            <a:avLst/>
          </a:prstGeom>
          <a:ln>
            <a:solidFill>
              <a:srgbClr val="F1AE3E"/>
            </a:solidFill>
          </a:ln>
        </p:spPr>
        <p:style>
          <a:lnRef idx="1">
            <a:schemeClr val="accent1"/>
          </a:lnRef>
          <a:fillRef idx="0">
            <a:schemeClr val="accent1"/>
          </a:fillRef>
          <a:effectRef idx="0">
            <a:schemeClr val="accent1"/>
          </a:effectRef>
          <a:fontRef idx="minor">
            <a:schemeClr val="tx1"/>
          </a:fontRef>
        </p:style>
      </p:cxnSp>
      <p:sp>
        <p:nvSpPr>
          <p:cNvPr id="17" name="Google Shape;115;gbb9474cba7_0_224">
            <a:extLst>
              <a:ext uri="{FF2B5EF4-FFF2-40B4-BE49-F238E27FC236}">
                <a16:creationId xmlns:a16="http://schemas.microsoft.com/office/drawing/2014/main" id="{F242C1FC-0F30-4FEB-9E30-52C81CD7C518}"/>
              </a:ext>
            </a:extLst>
          </p:cNvPr>
          <p:cNvSpPr txBox="1"/>
          <p:nvPr/>
        </p:nvSpPr>
        <p:spPr>
          <a:xfrm>
            <a:off x="328341" y="2997631"/>
            <a:ext cx="4425824" cy="1386310"/>
          </a:xfrm>
          <a:prstGeom prst="rect">
            <a:avLst/>
          </a:prstGeom>
          <a:noFill/>
          <a:ln>
            <a:noFill/>
          </a:ln>
        </p:spPr>
        <p:txBody>
          <a:bodyPr spcFirstLastPara="1" wrap="square" lIns="0" tIns="7225" rIns="0" bIns="0" anchor="t" anchorCtr="0">
            <a:noAutofit/>
          </a:bodyPr>
          <a:lstStyle/>
          <a:p>
            <a:pPr marL="72000">
              <a:spcAft>
                <a:spcPts val="600"/>
              </a:spcAft>
            </a:pPr>
            <a:r>
              <a:rPr lang="nb-NO" sz="1000" b="1" err="1">
                <a:solidFill>
                  <a:schemeClr val="bg2"/>
                </a:solidFill>
                <a:latin typeface="Open Sans" panose="020B0604020202020204" charset="0"/>
                <a:ea typeface="Open Sans" panose="020B0604020202020204" charset="0"/>
                <a:cs typeface="Open Sans" panose="020B0604020202020204" charset="0"/>
              </a:rPr>
              <a:t>Kl</a:t>
            </a:r>
            <a:r>
              <a:rPr lang="nb-NO" sz="1000" b="1">
                <a:solidFill>
                  <a:schemeClr val="bg2"/>
                </a:solidFill>
                <a:latin typeface="Open Sans" panose="020B0604020202020204" charset="0"/>
                <a:ea typeface="Open Sans" panose="020B0604020202020204" charset="0"/>
                <a:cs typeface="Open Sans" panose="020B0604020202020204" charset="0"/>
              </a:rPr>
              <a:t> 1015 -  1130</a:t>
            </a:r>
          </a:p>
          <a:p>
            <a:pPr marL="243450" indent="-171450">
              <a:spcAft>
                <a:spcPts val="600"/>
              </a:spcAft>
              <a:buFont typeface="Arial" panose="020B0604020202020204" pitchFamily="34" charset="0"/>
              <a:buChar char="•"/>
            </a:pPr>
            <a:r>
              <a:rPr lang="nb-NO" sz="1000">
                <a:solidFill>
                  <a:schemeClr val="bg2"/>
                </a:solidFill>
                <a:latin typeface="Open Sans" panose="020B0604020202020204" charset="0"/>
                <a:ea typeface="Open Sans" panose="020B0604020202020204" charset="0"/>
                <a:cs typeface="Open Sans" panose="020B0604020202020204" charset="0"/>
              </a:rPr>
              <a:t>Gjennomgang av </a:t>
            </a:r>
            <a:r>
              <a:rPr lang="nb-NO" sz="1000" err="1">
                <a:solidFill>
                  <a:schemeClr val="bg2"/>
                </a:solidFill>
                <a:latin typeface="Open Sans" panose="020B0604020202020204" charset="0"/>
                <a:ea typeface="Open Sans" panose="020B0604020202020204" charset="0"/>
                <a:cs typeface="Open Sans" panose="020B0604020202020204" charset="0"/>
              </a:rPr>
              <a:t>gruppeoppegave</a:t>
            </a:r>
            <a:r>
              <a:rPr lang="nb-NO" sz="1000">
                <a:solidFill>
                  <a:schemeClr val="bg2"/>
                </a:solidFill>
                <a:latin typeface="Open Sans" panose="020B0604020202020204" charset="0"/>
                <a:ea typeface="Open Sans" panose="020B0604020202020204" charset="0"/>
                <a:cs typeface="Open Sans" panose="020B0604020202020204" charset="0"/>
              </a:rPr>
              <a:t> 1, v/ Carl Jørgen</a:t>
            </a:r>
          </a:p>
          <a:p>
            <a:pPr marL="243450" indent="-171450">
              <a:spcAft>
                <a:spcPts val="600"/>
              </a:spcAft>
              <a:buFont typeface="Arial" panose="020B0604020202020204" pitchFamily="34" charset="0"/>
              <a:buChar char="•"/>
            </a:pPr>
            <a:r>
              <a:rPr lang="nb-NO" sz="1000">
                <a:solidFill>
                  <a:schemeClr val="bg2"/>
                </a:solidFill>
                <a:latin typeface="Open Sans" panose="020B0604020202020204" charset="0"/>
                <a:ea typeface="Open Sans" panose="020B0604020202020204" charset="0"/>
                <a:cs typeface="Open Sans" panose="020B0604020202020204" charset="0"/>
              </a:rPr>
              <a:t>Positiv «puffing» v/ Lisbeth </a:t>
            </a:r>
          </a:p>
          <a:p>
            <a:pPr marL="243450" indent="-171450">
              <a:spcAft>
                <a:spcPts val="600"/>
              </a:spcAft>
              <a:buFont typeface="Arial" panose="020B0604020202020204" pitchFamily="34" charset="0"/>
              <a:buChar char="•"/>
            </a:pPr>
            <a:r>
              <a:rPr lang="nb-NO" sz="1000">
                <a:solidFill>
                  <a:schemeClr val="bg2"/>
                </a:solidFill>
                <a:latin typeface="Open Sans" panose="020B0604020202020204" charset="0"/>
                <a:ea typeface="Open Sans" panose="020B0604020202020204" charset="0"/>
                <a:cs typeface="Open Sans" panose="020B0604020202020204" charset="0"/>
              </a:rPr>
              <a:t>Introduksjon til gruppeoppgave 2 v/ Lisbeth</a:t>
            </a:r>
          </a:p>
          <a:p>
            <a:pPr marL="243450" indent="-171450">
              <a:spcAft>
                <a:spcPts val="600"/>
              </a:spcAft>
              <a:buFont typeface="Arial" panose="020B0604020202020204" pitchFamily="34" charset="0"/>
              <a:buChar char="•"/>
            </a:pPr>
            <a:r>
              <a:rPr lang="nb-NO" sz="1000">
                <a:solidFill>
                  <a:schemeClr val="bg2"/>
                </a:solidFill>
                <a:latin typeface="Open Sans" panose="020B0604020202020204" charset="0"/>
                <a:ea typeface="Open Sans" panose="020B0604020202020204" charset="0"/>
                <a:cs typeface="Open Sans" panose="020B0604020202020204" charset="0"/>
              </a:rPr>
              <a:t>Gruppeoppgave 2, alle </a:t>
            </a:r>
          </a:p>
          <a:p>
            <a:pPr marL="72000">
              <a:spcAft>
                <a:spcPts val="600"/>
              </a:spcAft>
            </a:pPr>
            <a:r>
              <a:rPr lang="nb-NO" sz="1000" b="1">
                <a:solidFill>
                  <a:srgbClr val="F1AE3E"/>
                </a:solidFill>
                <a:latin typeface="Open Sans" panose="020B0604020202020204" charset="0"/>
                <a:ea typeface="Open Sans" panose="020B0604020202020204" charset="0"/>
                <a:cs typeface="Open Sans" panose="020B0604020202020204" charset="0"/>
              </a:rPr>
              <a:t>11:35  – 12:20 Lunsj</a:t>
            </a:r>
            <a:endParaRPr lang="nb-NO" sz="1000">
              <a:solidFill>
                <a:schemeClr val="bg2"/>
              </a:solidFill>
              <a:latin typeface="Open Sans" panose="020B0604020202020204" charset="0"/>
              <a:ea typeface="Open Sans" panose="020B0604020202020204" charset="0"/>
              <a:cs typeface="Open Sans" panose="020B0604020202020204" charset="0"/>
            </a:endParaRPr>
          </a:p>
        </p:txBody>
      </p:sp>
    </p:spTree>
    <p:extLst>
      <p:ext uri="{BB962C8B-B14F-4D97-AF65-F5344CB8AC3E}">
        <p14:creationId xmlns:p14="http://schemas.microsoft.com/office/powerpoint/2010/main" val="389046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17" name="Google Shape;117;gbb9474cba7_0_224"/>
          <p:cNvPicPr preferRelativeResize="0"/>
          <p:nvPr/>
        </p:nvPicPr>
        <p:blipFill>
          <a:blip r:embed="rId3"/>
          <a:srcRect/>
          <a:stretch/>
        </p:blipFill>
        <p:spPr>
          <a:xfrm>
            <a:off x="5279113" y="19069"/>
            <a:ext cx="3864887" cy="5143197"/>
          </a:xfrm>
          <a:prstGeom prst="rect">
            <a:avLst/>
          </a:prstGeom>
          <a:noFill/>
          <a:ln>
            <a:noFill/>
          </a:ln>
        </p:spPr>
      </p:pic>
      <p:sp>
        <p:nvSpPr>
          <p:cNvPr id="9" name="Google Shape;114;gbb9474cba7_0_224">
            <a:extLst>
              <a:ext uri="{FF2B5EF4-FFF2-40B4-BE49-F238E27FC236}">
                <a16:creationId xmlns:a16="http://schemas.microsoft.com/office/drawing/2014/main" id="{6B4A7494-FFB0-49C5-B526-6CF9EAABFCEC}"/>
              </a:ext>
            </a:extLst>
          </p:cNvPr>
          <p:cNvSpPr txBox="1">
            <a:spLocks noGrp="1"/>
          </p:cNvSpPr>
          <p:nvPr>
            <p:ph type="title"/>
          </p:nvPr>
        </p:nvSpPr>
        <p:spPr>
          <a:xfrm>
            <a:off x="459244" y="465254"/>
            <a:ext cx="3570300" cy="728489"/>
          </a:xfrm>
          <a:prstGeom prst="rect">
            <a:avLst/>
          </a:prstGeom>
          <a:noFill/>
          <a:ln>
            <a:noFill/>
          </a:ln>
        </p:spPr>
        <p:txBody>
          <a:bodyPr spcFirstLastPara="1" wrap="square" lIns="0" tIns="5775" rIns="0" bIns="0" anchor="b" anchorCtr="0">
            <a:noAutofit/>
          </a:bodyPr>
          <a:lstStyle/>
          <a:p>
            <a:pPr marL="0" marR="0" lvl="0" indent="0" algn="l" rtl="0">
              <a:lnSpc>
                <a:spcPct val="115000"/>
              </a:lnSpc>
              <a:spcBef>
                <a:spcPts val="0"/>
              </a:spcBef>
              <a:spcAft>
                <a:spcPts val="0"/>
              </a:spcAft>
              <a:buSzPts val="600"/>
              <a:buNone/>
            </a:pPr>
            <a:r>
              <a:rPr lang="nb-NO" sz="3000">
                <a:solidFill>
                  <a:srgbClr val="042827"/>
                </a:solidFill>
                <a:latin typeface="Titillium Web"/>
                <a:ea typeface="Titillium Web"/>
                <a:cs typeface="Titillium Web"/>
                <a:sym typeface="Titillium Web"/>
              </a:rPr>
              <a:t>Agenda</a:t>
            </a:r>
            <a:endParaRPr lang="nb-NO" sz="3000">
              <a:latin typeface="Titillium Web"/>
              <a:ea typeface="Titillium Web"/>
              <a:cs typeface="Titillium Web"/>
              <a:sym typeface="Titillium Web"/>
            </a:endParaRPr>
          </a:p>
        </p:txBody>
      </p:sp>
      <p:sp>
        <p:nvSpPr>
          <p:cNvPr id="10" name="Google Shape;115;gbb9474cba7_0_224">
            <a:extLst>
              <a:ext uri="{FF2B5EF4-FFF2-40B4-BE49-F238E27FC236}">
                <a16:creationId xmlns:a16="http://schemas.microsoft.com/office/drawing/2014/main" id="{450EAA42-CC05-4D9E-9FB0-2C68FD47E5D4}"/>
              </a:ext>
            </a:extLst>
          </p:cNvPr>
          <p:cNvSpPr txBox="1"/>
          <p:nvPr/>
        </p:nvSpPr>
        <p:spPr>
          <a:xfrm>
            <a:off x="335364" y="1336321"/>
            <a:ext cx="4425824" cy="1386310"/>
          </a:xfrm>
          <a:prstGeom prst="rect">
            <a:avLst/>
          </a:prstGeom>
          <a:noFill/>
          <a:ln>
            <a:noFill/>
          </a:ln>
        </p:spPr>
        <p:txBody>
          <a:bodyPr spcFirstLastPara="1" wrap="square" lIns="0" tIns="7225" rIns="0" bIns="0" anchor="t" anchorCtr="0">
            <a:noAutofit/>
          </a:bodyPr>
          <a:lstStyle/>
          <a:p>
            <a:pPr marL="72000">
              <a:spcAft>
                <a:spcPts val="600"/>
              </a:spcAft>
            </a:pPr>
            <a:r>
              <a:rPr lang="nb-NO" sz="1000" b="1" err="1">
                <a:solidFill>
                  <a:schemeClr val="bg2"/>
                </a:solidFill>
                <a:latin typeface="Open Sans" panose="020B0604020202020204" charset="0"/>
                <a:ea typeface="Open Sans" panose="020B0604020202020204" charset="0"/>
                <a:cs typeface="Open Sans" panose="020B0604020202020204" charset="0"/>
              </a:rPr>
              <a:t>Kl</a:t>
            </a:r>
            <a:r>
              <a:rPr lang="nb-NO" sz="1000" b="1">
                <a:solidFill>
                  <a:schemeClr val="bg2"/>
                </a:solidFill>
                <a:latin typeface="Open Sans" panose="020B0604020202020204" charset="0"/>
                <a:ea typeface="Open Sans" panose="020B0604020202020204" charset="0"/>
                <a:cs typeface="Open Sans" panose="020B0604020202020204" charset="0"/>
              </a:rPr>
              <a:t> 1220 – 1315</a:t>
            </a:r>
          </a:p>
          <a:p>
            <a:pPr marL="243450" indent="-171450">
              <a:spcAft>
                <a:spcPts val="600"/>
              </a:spcAft>
              <a:buFont typeface="Arial" panose="020B0604020202020204" pitchFamily="34" charset="0"/>
              <a:buChar char="•"/>
            </a:pPr>
            <a:r>
              <a:rPr lang="nb-NO" sz="1000">
                <a:solidFill>
                  <a:schemeClr val="bg2"/>
                </a:solidFill>
                <a:latin typeface="Open Sans" panose="020B0604020202020204" charset="0"/>
                <a:ea typeface="Open Sans" panose="020B0604020202020204" charset="0"/>
                <a:cs typeface="Open Sans" panose="020B0604020202020204" charset="0"/>
              </a:rPr>
              <a:t>Gjennomgang av gruppeoppgave 2 v/ Carl Jørgen </a:t>
            </a:r>
          </a:p>
          <a:p>
            <a:pPr marL="243450" indent="-171450">
              <a:spcAft>
                <a:spcPts val="600"/>
              </a:spcAft>
              <a:buFont typeface="Arial" panose="020B0604020202020204" pitchFamily="34" charset="0"/>
              <a:buChar char="•"/>
            </a:pPr>
            <a:r>
              <a:rPr lang="nb-NO" sz="1000">
                <a:solidFill>
                  <a:schemeClr val="bg2"/>
                </a:solidFill>
                <a:latin typeface="Open Sans" panose="020B0604020202020204" charset="0"/>
                <a:ea typeface="Open Sans" panose="020B0604020202020204" charset="0"/>
                <a:cs typeface="Open Sans" panose="020B0604020202020204" charset="0"/>
              </a:rPr>
              <a:t>Ingen endring uten adferdsendring v /Carl Jørgen </a:t>
            </a:r>
          </a:p>
          <a:p>
            <a:pPr marL="243450" indent="-171450">
              <a:spcAft>
                <a:spcPts val="600"/>
              </a:spcAft>
              <a:buFont typeface="Arial" panose="020B0604020202020204" pitchFamily="34" charset="0"/>
              <a:buChar char="•"/>
            </a:pPr>
            <a:r>
              <a:rPr lang="nb-NO" sz="1000">
                <a:solidFill>
                  <a:schemeClr val="bg2"/>
                </a:solidFill>
                <a:latin typeface="Open Sans" panose="020B0604020202020204" charset="0"/>
                <a:ea typeface="Open Sans" panose="020B0604020202020204" charset="0"/>
                <a:cs typeface="Open Sans" panose="020B0604020202020204" charset="0"/>
              </a:rPr>
              <a:t>Den sømløse dialogen v/ Hans Jacob Busch</a:t>
            </a:r>
          </a:p>
          <a:p>
            <a:pPr marL="72000">
              <a:spcAft>
                <a:spcPts val="600"/>
              </a:spcAft>
            </a:pPr>
            <a:r>
              <a:rPr lang="nb-NO" sz="1000" b="1">
                <a:solidFill>
                  <a:srgbClr val="F1AE3E"/>
                </a:solidFill>
                <a:latin typeface="Open Sans" panose="020B0604020202020204" charset="0"/>
                <a:ea typeface="Open Sans" panose="020B0604020202020204" charset="0"/>
                <a:cs typeface="Open Sans" panose="020B0604020202020204" charset="0"/>
              </a:rPr>
              <a:t>13:15 – 13:25 Pause</a:t>
            </a:r>
          </a:p>
          <a:p>
            <a:pPr marL="72000">
              <a:spcAft>
                <a:spcPts val="600"/>
              </a:spcAft>
            </a:pPr>
            <a:endParaRPr lang="nb-NO" sz="1000">
              <a:solidFill>
                <a:schemeClr val="bg2"/>
              </a:solidFill>
              <a:latin typeface="Open Sans" panose="020B0604020202020204" charset="0"/>
              <a:ea typeface="Open Sans" panose="020B0604020202020204" charset="0"/>
              <a:cs typeface="Open Sans" panose="020B0604020202020204" charset="0"/>
            </a:endParaRPr>
          </a:p>
        </p:txBody>
      </p:sp>
      <p:cxnSp>
        <p:nvCxnSpPr>
          <p:cNvPr id="18" name="Straight Connector 17">
            <a:extLst>
              <a:ext uri="{FF2B5EF4-FFF2-40B4-BE49-F238E27FC236}">
                <a16:creationId xmlns:a16="http://schemas.microsoft.com/office/drawing/2014/main" id="{9079450C-F5EB-4F0F-BD18-269D92AFB516}"/>
              </a:ext>
            </a:extLst>
          </p:cNvPr>
          <p:cNvCxnSpPr>
            <a:cxnSpLocks/>
          </p:cNvCxnSpPr>
          <p:nvPr/>
        </p:nvCxnSpPr>
        <p:spPr>
          <a:xfrm flipV="1">
            <a:off x="249511" y="2850393"/>
            <a:ext cx="3615377" cy="1"/>
          </a:xfrm>
          <a:prstGeom prst="line">
            <a:avLst/>
          </a:prstGeom>
          <a:ln>
            <a:solidFill>
              <a:srgbClr val="F1AE3E"/>
            </a:solidFill>
          </a:ln>
        </p:spPr>
        <p:style>
          <a:lnRef idx="1">
            <a:schemeClr val="accent1"/>
          </a:lnRef>
          <a:fillRef idx="0">
            <a:schemeClr val="accent1"/>
          </a:fillRef>
          <a:effectRef idx="0">
            <a:schemeClr val="accent1"/>
          </a:effectRef>
          <a:fontRef idx="minor">
            <a:schemeClr val="tx1"/>
          </a:fontRef>
        </p:style>
      </p:cxnSp>
      <p:sp>
        <p:nvSpPr>
          <p:cNvPr id="19" name="Google Shape;115;gbb9474cba7_0_224">
            <a:extLst>
              <a:ext uri="{FF2B5EF4-FFF2-40B4-BE49-F238E27FC236}">
                <a16:creationId xmlns:a16="http://schemas.microsoft.com/office/drawing/2014/main" id="{8838EACF-F5CE-40B3-9090-7A18155C8769}"/>
              </a:ext>
            </a:extLst>
          </p:cNvPr>
          <p:cNvSpPr txBox="1"/>
          <p:nvPr/>
        </p:nvSpPr>
        <p:spPr>
          <a:xfrm>
            <a:off x="540490" y="4536478"/>
            <a:ext cx="3531066" cy="130371"/>
          </a:xfrm>
          <a:prstGeom prst="rect">
            <a:avLst/>
          </a:prstGeom>
          <a:noFill/>
          <a:ln>
            <a:noFill/>
          </a:ln>
        </p:spPr>
        <p:txBody>
          <a:bodyPr spcFirstLastPara="1" wrap="square" lIns="0" tIns="7225" rIns="0" bIns="0" anchor="t" anchorCtr="0">
            <a:noAutofit/>
          </a:bodyPr>
          <a:lstStyle/>
          <a:p>
            <a:pPr algn="ctr">
              <a:buSzPts val="1000"/>
            </a:pPr>
            <a:br>
              <a:rPr lang="nb-NO" sz="1100" b="1" i="0" u="none" strike="noStrike" cap="none">
                <a:solidFill>
                  <a:srgbClr val="F0B552"/>
                </a:solidFill>
                <a:latin typeface="Open Sans" panose="020B0604020202020204" charset="0"/>
                <a:ea typeface="Open Sans"/>
                <a:cs typeface="Open Sans" panose="020B0604020202020204" charset="0"/>
                <a:sym typeface="Open Sans"/>
              </a:rPr>
            </a:br>
            <a:endParaRPr lang="nb-NO" sz="1100" b="1" i="0" u="none" strike="noStrike" cap="none">
              <a:solidFill>
                <a:srgbClr val="F0B552"/>
              </a:solidFill>
              <a:latin typeface="Open Sans" panose="020B0604020202020204" charset="0"/>
              <a:ea typeface="Open Sans"/>
              <a:cs typeface="Open Sans" panose="020B0604020202020204" charset="0"/>
              <a:sym typeface="Open Sans"/>
            </a:endParaRPr>
          </a:p>
        </p:txBody>
      </p:sp>
      <p:cxnSp>
        <p:nvCxnSpPr>
          <p:cNvPr id="21" name="Straight Connector 20">
            <a:extLst>
              <a:ext uri="{FF2B5EF4-FFF2-40B4-BE49-F238E27FC236}">
                <a16:creationId xmlns:a16="http://schemas.microsoft.com/office/drawing/2014/main" id="{150D37C8-610D-4FCA-91DF-D5CA34C788D9}"/>
              </a:ext>
            </a:extLst>
          </p:cNvPr>
          <p:cNvCxnSpPr>
            <a:cxnSpLocks/>
          </p:cNvCxnSpPr>
          <p:nvPr/>
        </p:nvCxnSpPr>
        <p:spPr>
          <a:xfrm flipV="1">
            <a:off x="249511" y="1227194"/>
            <a:ext cx="3600000" cy="27975"/>
          </a:xfrm>
          <a:prstGeom prst="line">
            <a:avLst/>
          </a:prstGeom>
          <a:ln>
            <a:solidFill>
              <a:srgbClr val="F1AE3E"/>
            </a:solidFill>
          </a:ln>
        </p:spPr>
        <p:style>
          <a:lnRef idx="1">
            <a:schemeClr val="accent1"/>
          </a:lnRef>
          <a:fillRef idx="0">
            <a:schemeClr val="accent1"/>
          </a:fillRef>
          <a:effectRef idx="0">
            <a:schemeClr val="accent1"/>
          </a:effectRef>
          <a:fontRef idx="minor">
            <a:schemeClr val="tx1"/>
          </a:fontRef>
        </p:style>
      </p:cxnSp>
      <p:sp>
        <p:nvSpPr>
          <p:cNvPr id="17" name="Google Shape;115;gbb9474cba7_0_224">
            <a:extLst>
              <a:ext uri="{FF2B5EF4-FFF2-40B4-BE49-F238E27FC236}">
                <a16:creationId xmlns:a16="http://schemas.microsoft.com/office/drawing/2014/main" id="{F242C1FC-0F30-4FEB-9E30-52C81CD7C518}"/>
              </a:ext>
            </a:extLst>
          </p:cNvPr>
          <p:cNvSpPr txBox="1"/>
          <p:nvPr/>
        </p:nvSpPr>
        <p:spPr>
          <a:xfrm>
            <a:off x="335364" y="3002998"/>
            <a:ext cx="4319751" cy="1766072"/>
          </a:xfrm>
          <a:prstGeom prst="rect">
            <a:avLst/>
          </a:prstGeom>
          <a:noFill/>
          <a:ln>
            <a:noFill/>
          </a:ln>
        </p:spPr>
        <p:txBody>
          <a:bodyPr spcFirstLastPara="1" wrap="square" lIns="0" tIns="7225" rIns="0" bIns="0" anchor="t" anchorCtr="0">
            <a:noAutofit/>
          </a:bodyPr>
          <a:lstStyle/>
          <a:p>
            <a:pPr marL="72000">
              <a:spcAft>
                <a:spcPts val="600"/>
              </a:spcAft>
            </a:pPr>
            <a:r>
              <a:rPr lang="nb-NO" sz="1000" b="1" err="1">
                <a:solidFill>
                  <a:schemeClr val="bg2"/>
                </a:solidFill>
                <a:latin typeface="Open Sans" panose="020B0604020202020204" charset="0"/>
                <a:ea typeface="Open Sans" panose="020B0604020202020204" charset="0"/>
                <a:cs typeface="Open Sans" panose="020B0604020202020204" charset="0"/>
              </a:rPr>
              <a:t>Kl</a:t>
            </a:r>
            <a:r>
              <a:rPr lang="nb-NO" sz="1000" b="1">
                <a:solidFill>
                  <a:schemeClr val="bg2"/>
                </a:solidFill>
                <a:latin typeface="Open Sans" panose="020B0604020202020204" charset="0"/>
                <a:ea typeface="Open Sans" panose="020B0604020202020204" charset="0"/>
                <a:cs typeface="Open Sans" panose="020B0604020202020204" charset="0"/>
              </a:rPr>
              <a:t> 1325 - 1500</a:t>
            </a:r>
          </a:p>
          <a:p>
            <a:pPr marL="243450" indent="-171450">
              <a:spcAft>
                <a:spcPts val="600"/>
              </a:spcAft>
              <a:buFont typeface="Arial" panose="020B0604020202020204" pitchFamily="34" charset="0"/>
              <a:buChar char="•"/>
            </a:pPr>
            <a:r>
              <a:rPr lang="nb-NO" sz="1000">
                <a:solidFill>
                  <a:schemeClr val="bg2"/>
                </a:solidFill>
                <a:latin typeface="Open Sans" panose="020B0604020202020204" charset="0"/>
                <a:ea typeface="Open Sans" panose="020B0604020202020204" charset="0"/>
                <a:cs typeface="Open Sans" panose="020B0604020202020204" charset="0"/>
              </a:rPr>
              <a:t>Introduksjon til gruppeoppgave 3 v/ Carl Jørgen</a:t>
            </a:r>
          </a:p>
          <a:p>
            <a:pPr marL="243450" indent="-171450">
              <a:spcAft>
                <a:spcPts val="600"/>
              </a:spcAft>
              <a:buFont typeface="Arial" panose="020B0604020202020204" pitchFamily="34" charset="0"/>
              <a:buChar char="•"/>
            </a:pPr>
            <a:r>
              <a:rPr lang="nb-NO" sz="1000">
                <a:solidFill>
                  <a:schemeClr val="bg2"/>
                </a:solidFill>
                <a:latin typeface="Open Sans" panose="020B0604020202020204" charset="0"/>
                <a:ea typeface="Open Sans" panose="020B0604020202020204" charset="0"/>
                <a:cs typeface="Open Sans" panose="020B0604020202020204" charset="0"/>
              </a:rPr>
              <a:t>Gruppeoppgave 3</a:t>
            </a:r>
          </a:p>
          <a:p>
            <a:pPr marL="243450" indent="-171450">
              <a:spcAft>
                <a:spcPts val="600"/>
              </a:spcAft>
              <a:buFont typeface="Arial" panose="020B0604020202020204" pitchFamily="34" charset="0"/>
              <a:buChar char="•"/>
            </a:pPr>
            <a:r>
              <a:rPr lang="nb-NO" sz="1000">
                <a:solidFill>
                  <a:schemeClr val="bg2"/>
                </a:solidFill>
                <a:latin typeface="Open Sans" panose="020B0604020202020204" charset="0"/>
                <a:ea typeface="Open Sans" panose="020B0604020202020204" charset="0"/>
                <a:cs typeface="Open Sans" panose="020B0604020202020204" charset="0"/>
              </a:rPr>
              <a:t>Gjennomgang av gruppeoppgave 3 v/ Carl Jørgen</a:t>
            </a:r>
          </a:p>
          <a:p>
            <a:pPr marL="243450" indent="-171450">
              <a:spcAft>
                <a:spcPts val="600"/>
              </a:spcAft>
              <a:buFont typeface="Arial" panose="020B0604020202020204" pitchFamily="34" charset="0"/>
              <a:buChar char="•"/>
            </a:pPr>
            <a:r>
              <a:rPr lang="nb-NO" sz="1000">
                <a:solidFill>
                  <a:schemeClr val="bg2"/>
                </a:solidFill>
                <a:latin typeface="Open Sans" panose="020B0604020202020204" charset="0"/>
                <a:ea typeface="Open Sans" panose="020B0604020202020204" charset="0"/>
                <a:cs typeface="Open Sans" panose="020B0604020202020204" charset="0"/>
              </a:rPr>
              <a:t>Om modul 4 og avslutning</a:t>
            </a:r>
          </a:p>
          <a:p>
            <a:pPr marL="72000">
              <a:spcAft>
                <a:spcPts val="600"/>
              </a:spcAft>
            </a:pPr>
            <a:endParaRPr lang="nb-NO" sz="1000">
              <a:solidFill>
                <a:schemeClr val="bg2"/>
              </a:solidFill>
              <a:latin typeface="Open Sans" panose="020B0604020202020204" charset="0"/>
              <a:ea typeface="Open Sans" panose="020B0604020202020204" charset="0"/>
              <a:cs typeface="Open Sans" panose="020B0604020202020204" charset="0"/>
            </a:endParaRPr>
          </a:p>
          <a:p>
            <a:pPr marL="72000">
              <a:spcAft>
                <a:spcPts val="600"/>
              </a:spcAft>
            </a:pPr>
            <a:endParaRPr lang="nb-NO" sz="1000">
              <a:solidFill>
                <a:schemeClr val="bg2"/>
              </a:solidFill>
              <a:latin typeface="Open Sans" panose="020B0604020202020204" charset="0"/>
              <a:ea typeface="Open Sans" panose="020B0604020202020204" charset="0"/>
              <a:cs typeface="Open Sans" panose="020B0604020202020204" charset="0"/>
            </a:endParaRPr>
          </a:p>
        </p:txBody>
      </p:sp>
    </p:spTree>
    <p:extLst>
      <p:ext uri="{BB962C8B-B14F-4D97-AF65-F5344CB8AC3E}">
        <p14:creationId xmlns:p14="http://schemas.microsoft.com/office/powerpoint/2010/main" val="961517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31.7"/>
</p:tagLst>
</file>

<file path=ppt/tags/tag10.xml><?xml version="1.0" encoding="utf-8"?>
<p:tagLst xmlns:a="http://schemas.openxmlformats.org/drawingml/2006/main" xmlns:r="http://schemas.openxmlformats.org/officeDocument/2006/relationships" xmlns:p="http://schemas.openxmlformats.org/presentationml/2006/main">
  <p:tag name="TIMING" val="|31.7"/>
</p:tagLst>
</file>

<file path=ppt/tags/tag2.xml><?xml version="1.0" encoding="utf-8"?>
<p:tagLst xmlns:a="http://schemas.openxmlformats.org/drawingml/2006/main" xmlns:r="http://schemas.openxmlformats.org/officeDocument/2006/relationships" xmlns:p="http://schemas.openxmlformats.org/presentationml/2006/main">
  <p:tag name="TIMING" val="|31.7"/>
</p:tagLst>
</file>

<file path=ppt/tags/tag3.xml><?xml version="1.0" encoding="utf-8"?>
<p:tagLst xmlns:a="http://schemas.openxmlformats.org/drawingml/2006/main" xmlns:r="http://schemas.openxmlformats.org/officeDocument/2006/relationships" xmlns:p="http://schemas.openxmlformats.org/presentationml/2006/main">
  <p:tag name="TIMING" val="|39.9|14.8|4.4"/>
</p:tagLst>
</file>

<file path=ppt/tags/tag4.xml><?xml version="1.0" encoding="utf-8"?>
<p:tagLst xmlns:a="http://schemas.openxmlformats.org/drawingml/2006/main" xmlns:r="http://schemas.openxmlformats.org/officeDocument/2006/relationships" xmlns:p="http://schemas.openxmlformats.org/presentationml/2006/main">
  <p:tag name="TIMING" val="|31.7"/>
</p:tagLst>
</file>

<file path=ppt/tags/tag5.xml><?xml version="1.0" encoding="utf-8"?>
<p:tagLst xmlns:a="http://schemas.openxmlformats.org/drawingml/2006/main" xmlns:r="http://schemas.openxmlformats.org/officeDocument/2006/relationships" xmlns:p="http://schemas.openxmlformats.org/presentationml/2006/main">
  <p:tag name="TIMING" val="|13"/>
</p:tagLst>
</file>

<file path=ppt/tags/tag6.xml><?xml version="1.0" encoding="utf-8"?>
<p:tagLst xmlns:a="http://schemas.openxmlformats.org/drawingml/2006/main" xmlns:r="http://schemas.openxmlformats.org/officeDocument/2006/relationships" xmlns:p="http://schemas.openxmlformats.org/presentationml/2006/main">
  <p:tag name="TIMING" val="|31.7"/>
</p:tagLst>
</file>

<file path=ppt/tags/tag7.xml><?xml version="1.0" encoding="utf-8"?>
<p:tagLst xmlns:a="http://schemas.openxmlformats.org/drawingml/2006/main" xmlns:r="http://schemas.openxmlformats.org/officeDocument/2006/relationships" xmlns:p="http://schemas.openxmlformats.org/presentationml/2006/main">
  <p:tag name="TIMING" val="|39.6"/>
</p:tagLst>
</file>

<file path=ppt/tags/tag8.xml><?xml version="1.0" encoding="utf-8"?>
<p:tagLst xmlns:a="http://schemas.openxmlformats.org/drawingml/2006/main" xmlns:r="http://schemas.openxmlformats.org/officeDocument/2006/relationships" xmlns:p="http://schemas.openxmlformats.org/presentationml/2006/main">
  <p:tag name="TIMING" val="|31.7"/>
</p:tagLst>
</file>

<file path=ppt/tags/tag9.xml><?xml version="1.0" encoding="utf-8"?>
<p:tagLst xmlns:a="http://schemas.openxmlformats.org/drawingml/2006/main" xmlns:r="http://schemas.openxmlformats.org/officeDocument/2006/relationships" xmlns:p="http://schemas.openxmlformats.org/presentationml/2006/main">
  <p:tag name="TIMING" val="|24.9"/>
</p:tagLst>
</file>

<file path=ppt/theme/theme1.xml><?xml version="1.0" encoding="utf-8"?>
<a:theme xmlns:a="http://schemas.openxmlformats.org/drawingml/2006/main" name="IA Bransjeprogram">
  <a:themeElements>
    <a:clrScheme name="Egendefinert 1">
      <a:dk1>
        <a:srgbClr val="042827"/>
      </a:dk1>
      <a:lt1>
        <a:srgbClr val="FFFFFF"/>
      </a:lt1>
      <a:dk2>
        <a:srgbClr val="5B6670"/>
      </a:dk2>
      <a:lt2>
        <a:srgbClr val="EEEEEE"/>
      </a:lt2>
      <a:accent1>
        <a:srgbClr val="F1AE3E"/>
      </a:accent1>
      <a:accent2>
        <a:srgbClr val="86BF5B"/>
      </a:accent2>
      <a:accent3>
        <a:srgbClr val="EC5F46"/>
      </a:accent3>
      <a:accent4>
        <a:srgbClr val="FFAB40"/>
      </a:accent4>
      <a:accent5>
        <a:srgbClr val="BE3424"/>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sjon1" id="{1B1237BE-7789-A84C-890E-BD2BD36EC3E3}" vid="{4813B401-264E-9642-A427-0BFBB1BDED01}"/>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50F4F24AFC9A842A3B6E3059C30DB3E" ma:contentTypeVersion="8" ma:contentTypeDescription="Create a new document." ma:contentTypeScope="" ma:versionID="0e37f5b4ed532baabb59daf9db40c7d0">
  <xsd:schema xmlns:xsd="http://www.w3.org/2001/XMLSchema" xmlns:xs="http://www.w3.org/2001/XMLSchema" xmlns:p="http://schemas.microsoft.com/office/2006/metadata/properties" xmlns:ns2="5bdb1535-6949-4d32-b8a3-16daa77d51dc" xmlns:ns3="6a1d6ba1-9b3f-4323-91cc-2f90896f5160" targetNamespace="http://schemas.microsoft.com/office/2006/metadata/properties" ma:root="true" ma:fieldsID="962b13f63777302a7bde1e203fad76b0" ns2:_="" ns3:_="">
    <xsd:import namespace="5bdb1535-6949-4d32-b8a3-16daa77d51dc"/>
    <xsd:import namespace="6a1d6ba1-9b3f-4323-91cc-2f90896f516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db1535-6949-4d32-b8a3-16daa77d51d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a1d6ba1-9b3f-4323-91cc-2f90896f5160"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3C7E391-4AEB-4849-9227-353BA7001E38}">
  <ds:schemaRefs>
    <ds:schemaRef ds:uri="6a1d6ba1-9b3f-4323-91cc-2f90896f5160"/>
    <ds:schemaRef ds:uri="http://schemas.openxmlformats.org/package/2006/metadata/core-properties"/>
    <ds:schemaRef ds:uri="http://purl.org/dc/elements/1.1/"/>
    <ds:schemaRef ds:uri="http://purl.org/dc/terms/"/>
    <ds:schemaRef ds:uri="http://schemas.microsoft.com/office/2006/documentManagement/types"/>
    <ds:schemaRef ds:uri="http://www.w3.org/XML/1998/namespace"/>
    <ds:schemaRef ds:uri="http://schemas.microsoft.com/office/infopath/2007/PartnerControls"/>
    <ds:schemaRef ds:uri="http://purl.org/dc/dcmitype/"/>
    <ds:schemaRef ds:uri="5bdb1535-6949-4d32-b8a3-16daa77d51dc"/>
    <ds:schemaRef ds:uri="http://schemas.microsoft.com/office/2006/metadata/properties"/>
  </ds:schemaRefs>
</ds:datastoreItem>
</file>

<file path=customXml/itemProps2.xml><?xml version="1.0" encoding="utf-8"?>
<ds:datastoreItem xmlns:ds="http://schemas.openxmlformats.org/officeDocument/2006/customXml" ds:itemID="{85B6651F-13D0-4BBD-BEC8-FFA328FA1C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bdb1535-6949-4d32-b8a3-16daa77d51dc"/>
    <ds:schemaRef ds:uri="6a1d6ba1-9b3f-4323-91cc-2f90896f516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0BE3397-126D-41C0-A29D-4C62A4C5A18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Presentasjon1</Template>
  <TotalTime>180</TotalTime>
  <Words>3756</Words>
  <Application>Microsoft Office PowerPoint</Application>
  <PresentationFormat>Skjermfremvisning (16:9)</PresentationFormat>
  <Paragraphs>488</Paragraphs>
  <Slides>44</Slides>
  <Notes>33</Notes>
  <HiddenSlides>1</HiddenSlides>
  <MMClips>0</MMClips>
  <ScaleCrop>false</ScaleCrop>
  <HeadingPairs>
    <vt:vector size="6" baseType="variant">
      <vt:variant>
        <vt:lpstr>Brukte skrifter</vt:lpstr>
      </vt:variant>
      <vt:variant>
        <vt:i4>9</vt:i4>
      </vt:variant>
      <vt:variant>
        <vt:lpstr>Tema</vt:lpstr>
      </vt:variant>
      <vt:variant>
        <vt:i4>1</vt:i4>
      </vt:variant>
      <vt:variant>
        <vt:lpstr>Lysbildetitler</vt:lpstr>
      </vt:variant>
      <vt:variant>
        <vt:i4>44</vt:i4>
      </vt:variant>
    </vt:vector>
  </HeadingPairs>
  <TitlesOfParts>
    <vt:vector size="54" baseType="lpstr">
      <vt:lpstr>Titillium Web</vt:lpstr>
      <vt:lpstr>Arial</vt:lpstr>
      <vt:lpstr>Arial Nova</vt:lpstr>
      <vt:lpstr>Calibri</vt:lpstr>
      <vt:lpstr>Bradley Hand ITC</vt:lpstr>
      <vt:lpstr>Open Sans SemiBold</vt:lpstr>
      <vt:lpstr>Helvetica Neue</vt:lpstr>
      <vt:lpstr>Open Sans</vt:lpstr>
      <vt:lpstr>Comic Sans MS</vt:lpstr>
      <vt:lpstr>IA Bransjeprogram</vt:lpstr>
      <vt:lpstr>PowerPoint-presentasjon</vt:lpstr>
      <vt:lpstr>Opplæring hjelpere   “Rolleforståelse og partssamarbeid”</vt:lpstr>
      <vt:lpstr>PowerPoint-presentasjon</vt:lpstr>
      <vt:lpstr>Agenda</vt:lpstr>
      <vt:lpstr>Hjelpernes rolle i modul 3 og 4 Partssamarbeid og rolleforståelse</vt:lpstr>
      <vt:lpstr>Erfaringer siden sist</vt:lpstr>
      <vt:lpstr>Plan for modul 3</vt:lpstr>
      <vt:lpstr>Agenda</vt:lpstr>
      <vt:lpstr>Agenda</vt:lpstr>
      <vt:lpstr>Gruppeoppgave 1</vt:lpstr>
      <vt:lpstr>PowerPoint-presentasjon</vt:lpstr>
      <vt:lpstr>Spørsmål til oppg. 1A</vt:lpstr>
      <vt:lpstr>Notatark til oppg. 1B </vt:lpstr>
      <vt:lpstr>Notater til oppg 1C</vt:lpstr>
      <vt:lpstr>Refleksjoner og spørsmål til gruppeoppgave 1 </vt:lpstr>
      <vt:lpstr>Agenda</vt:lpstr>
      <vt:lpstr>Gruppeoppgave 2</vt:lpstr>
      <vt:lpstr>Oppgave 2: Gjennomføring – Definere rett problem</vt:lpstr>
      <vt:lpstr>Oppgave: Skjema for utfylling av rotårsaksanalyse</vt:lpstr>
      <vt:lpstr>PowerPoint-presentasjon</vt:lpstr>
      <vt:lpstr>PowerPoint-presentasjon</vt:lpstr>
      <vt:lpstr>Refleksjoner og spørsmål til gruppeoppgave 2 </vt:lpstr>
      <vt:lpstr>PowerPoint-presentasjon</vt:lpstr>
      <vt:lpstr>Agenda</vt:lpstr>
      <vt:lpstr>Gruppeoppgave 3</vt:lpstr>
      <vt:lpstr>PowerPoint-presentasjon</vt:lpstr>
      <vt:lpstr>Oppgave: Sette et mål og oppnå det!</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Oppsummering</vt:lpstr>
      <vt:lpstr>PowerPoint-presentasjon</vt:lpstr>
      <vt:lpstr>Spørsmål og erfaringer fra gruppeoppgave 3? </vt:lpstr>
      <vt:lpstr>Modul 4</vt:lpstr>
      <vt:lpstr>Til info: Gjennomføring av  modulene</vt:lpstr>
      <vt:lpstr>Møter og samlinger</vt:lpstr>
      <vt:lpstr>Lykke til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Marit</dc:creator>
  <cp:lastModifiedBy>Marit Løken</cp:lastModifiedBy>
  <cp:revision>49</cp:revision>
  <cp:lastPrinted>2022-02-10T07:01:15Z</cp:lastPrinted>
  <dcterms:created xsi:type="dcterms:W3CDTF">2021-03-15T13:30:42Z</dcterms:created>
  <dcterms:modified xsi:type="dcterms:W3CDTF">2023-02-17T11:49:55Z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0x010100950F4F24AFC9A842A3B6E3059C30DB3E</vt:lpwstr>
  </property>
</Properties>
</file>