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00"/>
    <a:srgbClr val="FF6699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082D6-6285-49FB-977D-D213A225086D}" type="datetimeFigureOut">
              <a:rPr lang="nb-NO" smtClean="0"/>
              <a:t>06.10.2017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2FD9D-AAC4-4208-81AF-F6FB288A43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5167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64F1-6D36-43A8-A387-A4ADC55CAE76}" type="datetimeFigureOut">
              <a:rPr lang="nb-NO" smtClean="0"/>
              <a:t>06.10.2017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EC7-53D6-46EB-969E-17970C7F41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89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64F1-6D36-43A8-A387-A4ADC55CAE76}" type="datetimeFigureOut">
              <a:rPr lang="nb-NO" smtClean="0"/>
              <a:t>06.10.2017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EC7-53D6-46EB-969E-17970C7F41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403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64F1-6D36-43A8-A387-A4ADC55CAE76}" type="datetimeFigureOut">
              <a:rPr lang="nb-NO" smtClean="0"/>
              <a:t>06.10.2017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EC7-53D6-46EB-969E-17970C7F41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559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64F1-6D36-43A8-A387-A4ADC55CAE76}" type="datetimeFigureOut">
              <a:rPr lang="nb-NO" smtClean="0"/>
              <a:t>06.10.2017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EC7-53D6-46EB-969E-17970C7F41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26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64F1-6D36-43A8-A387-A4ADC55CAE76}" type="datetimeFigureOut">
              <a:rPr lang="nb-NO" smtClean="0"/>
              <a:t>06.10.2017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EC7-53D6-46EB-969E-17970C7F41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238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64F1-6D36-43A8-A387-A4ADC55CAE76}" type="datetimeFigureOut">
              <a:rPr lang="nb-NO" smtClean="0"/>
              <a:t>06.10.2017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EC7-53D6-46EB-969E-17970C7F41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465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64F1-6D36-43A8-A387-A4ADC55CAE76}" type="datetimeFigureOut">
              <a:rPr lang="nb-NO" smtClean="0"/>
              <a:t>06.10.2017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EC7-53D6-46EB-969E-17970C7F41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26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64F1-6D36-43A8-A387-A4ADC55CAE76}" type="datetimeFigureOut">
              <a:rPr lang="nb-NO" smtClean="0"/>
              <a:t>06.10.2017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EC7-53D6-46EB-969E-17970C7F41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469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64F1-6D36-43A8-A387-A4ADC55CAE76}" type="datetimeFigureOut">
              <a:rPr lang="nb-NO" smtClean="0"/>
              <a:t>06.10.2017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EC7-53D6-46EB-969E-17970C7F41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29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64F1-6D36-43A8-A387-A4ADC55CAE76}" type="datetimeFigureOut">
              <a:rPr lang="nb-NO" smtClean="0"/>
              <a:t>06.10.2017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EC7-53D6-46EB-969E-17970C7F41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915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64F1-6D36-43A8-A387-A4ADC55CAE76}" type="datetimeFigureOut">
              <a:rPr lang="nb-NO" smtClean="0"/>
              <a:t>06.10.2017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EC7-53D6-46EB-969E-17970C7F41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A64F1-6D36-43A8-A387-A4ADC55CAE76}" type="datetimeFigureOut">
              <a:rPr lang="nb-NO" smtClean="0"/>
              <a:t>06.10.2017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1EC7-53D6-46EB-969E-17970C7F41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038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ndepunkt 3"/>
          <p:cNvSpPr/>
          <p:nvPr/>
        </p:nvSpPr>
        <p:spPr>
          <a:xfrm>
            <a:off x="4751293" y="2223248"/>
            <a:ext cx="2653554" cy="244736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solidFill>
                  <a:schemeClr val="tx1"/>
                </a:solidFill>
                <a:latin typeface="Lucida Handwriting" panose="03010101010101010101" pitchFamily="66" charset="0"/>
              </a:rPr>
              <a:t>Hensikt / Framtidsbilde</a:t>
            </a:r>
          </a:p>
          <a:p>
            <a:pPr algn="ctr"/>
            <a:endParaRPr lang="nb-NO" sz="1200">
              <a:solidFill>
                <a:schemeClr val="tx1"/>
              </a:solidFill>
              <a:latin typeface="Lucida Handwriting" panose="03010101010101010101" pitchFamily="66" charset="0"/>
            </a:endParaRPr>
          </a:p>
          <a:p>
            <a:pPr algn="ctr"/>
            <a:endParaRPr lang="nb-NO" sz="1200" smtClean="0">
              <a:solidFill>
                <a:schemeClr val="tx1"/>
              </a:solidFill>
              <a:latin typeface="Lucida Handwriting" panose="03010101010101010101" pitchFamily="66" charset="0"/>
            </a:endParaRPr>
          </a:p>
          <a:p>
            <a:pPr algn="ctr"/>
            <a:endParaRPr lang="nb-NO" sz="1200">
              <a:solidFill>
                <a:schemeClr val="tx1"/>
              </a:solidFill>
              <a:latin typeface="Lucida Handwriting" panose="03010101010101010101" pitchFamily="66" charset="0"/>
            </a:endParaRPr>
          </a:p>
          <a:p>
            <a:pPr algn="ctr"/>
            <a:endParaRPr lang="nb-NO" sz="1200" smtClean="0">
              <a:solidFill>
                <a:schemeClr val="tx1"/>
              </a:solidFill>
              <a:latin typeface="Lucida Handwriting" panose="03010101010101010101" pitchFamily="66" charset="0"/>
            </a:endParaRPr>
          </a:p>
          <a:p>
            <a:pPr algn="ctr"/>
            <a:endParaRPr lang="nb-NO" sz="1200">
              <a:solidFill>
                <a:schemeClr val="tx1"/>
              </a:solidFill>
              <a:latin typeface="Lucida Handwriting" panose="03010101010101010101" pitchFamily="66" charset="0"/>
            </a:endParaRPr>
          </a:p>
          <a:p>
            <a:pPr algn="ctr"/>
            <a:endParaRPr lang="nb-NO" sz="1200" smtClean="0">
              <a:solidFill>
                <a:schemeClr val="tx1"/>
              </a:solidFill>
              <a:latin typeface="Lucida Handwriting" panose="03010101010101010101" pitchFamily="66" charset="0"/>
            </a:endParaRPr>
          </a:p>
          <a:p>
            <a:pPr algn="ctr"/>
            <a:endParaRPr lang="nb-NO" sz="1200">
              <a:solidFill>
                <a:schemeClr val="tx1"/>
              </a:solidFill>
              <a:latin typeface="Lucida Handwriting" panose="03010101010101010101" pitchFamily="66" charset="0"/>
            </a:endParaRPr>
          </a:p>
          <a:p>
            <a:pPr algn="ctr"/>
            <a:endParaRPr lang="nb-NO" sz="1200" smtClean="0">
              <a:solidFill>
                <a:schemeClr val="tx1"/>
              </a:solidFill>
              <a:latin typeface="Lucida Handwriting" panose="03010101010101010101" pitchFamily="66" charset="0"/>
            </a:endParaRPr>
          </a:p>
          <a:p>
            <a:pPr algn="ctr"/>
            <a:endParaRPr lang="nb-NO" sz="1200">
              <a:solidFill>
                <a:schemeClr val="tx1"/>
              </a:solidFill>
              <a:latin typeface="Lucida Handwriting" panose="03010101010101010101" pitchFamily="66" charset="0"/>
            </a:endParaRPr>
          </a:p>
        </p:txBody>
      </p:sp>
      <p:cxnSp>
        <p:nvCxnSpPr>
          <p:cNvPr id="6" name="Rett linje 5"/>
          <p:cNvCxnSpPr>
            <a:endCxn id="4" idx="0"/>
          </p:cNvCxnSpPr>
          <p:nvPr/>
        </p:nvCxnSpPr>
        <p:spPr>
          <a:xfrm>
            <a:off x="6078070" y="0"/>
            <a:ext cx="0" cy="22232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>
            <a:off x="6078070" y="4670613"/>
            <a:ext cx="0" cy="21873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>
            <a:endCxn id="4" idx="1"/>
          </p:cNvCxnSpPr>
          <p:nvPr/>
        </p:nvCxnSpPr>
        <p:spPr>
          <a:xfrm>
            <a:off x="26894" y="26894"/>
            <a:ext cx="5113003" cy="25547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>
            <a:endCxn id="4" idx="3"/>
          </p:cNvCxnSpPr>
          <p:nvPr/>
        </p:nvCxnSpPr>
        <p:spPr>
          <a:xfrm flipV="1">
            <a:off x="0" y="4312205"/>
            <a:ext cx="5139897" cy="25457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>
            <a:endCxn id="4" idx="7"/>
          </p:cNvCxnSpPr>
          <p:nvPr/>
        </p:nvCxnSpPr>
        <p:spPr>
          <a:xfrm flipH="1">
            <a:off x="7016243" y="0"/>
            <a:ext cx="5139897" cy="25816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>
            <a:endCxn id="4" idx="5"/>
          </p:cNvCxnSpPr>
          <p:nvPr/>
        </p:nvCxnSpPr>
        <p:spPr>
          <a:xfrm flipH="1" flipV="1">
            <a:off x="7016243" y="4312205"/>
            <a:ext cx="5139897" cy="25457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Sylinder 22"/>
          <p:cNvSpPr txBox="1"/>
          <p:nvPr/>
        </p:nvSpPr>
        <p:spPr>
          <a:xfrm>
            <a:off x="6143546" y="143435"/>
            <a:ext cx="2839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smtClean="0">
                <a:latin typeface="Lucida Handwriting" panose="03010101010101010101" pitchFamily="66" charset="0"/>
              </a:rPr>
              <a:t>Ønskede resultater</a:t>
            </a:r>
            <a:endParaRPr lang="nb-NO" sz="1400">
              <a:latin typeface="Lucida Handwriting" panose="03010101010101010101" pitchFamily="66" charset="0"/>
            </a:endParaRPr>
          </a:p>
        </p:txBody>
      </p:sp>
      <p:sp>
        <p:nvSpPr>
          <p:cNvPr id="24" name="TekstSylinder 23"/>
          <p:cNvSpPr txBox="1"/>
          <p:nvPr/>
        </p:nvSpPr>
        <p:spPr>
          <a:xfrm rot="19920987">
            <a:off x="7623771" y="1644152"/>
            <a:ext cx="2839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smtClean="0">
                <a:latin typeface="Lucida Handwriting" panose="03010101010101010101" pitchFamily="66" charset="0"/>
              </a:rPr>
              <a:t>Deltaker(forutsetninger)</a:t>
            </a:r>
            <a:endParaRPr lang="nb-NO" sz="1400">
              <a:latin typeface="Lucida Handwriting" panose="03010101010101010101" pitchFamily="66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 rot="1634033">
            <a:off x="7233977" y="5379825"/>
            <a:ext cx="3497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smtClean="0">
                <a:latin typeface="Lucida Handwriting" panose="03010101010101010101" pitchFamily="66" charset="0"/>
              </a:rPr>
              <a:t>Mulighetsrom &amp; rammefaktorer</a:t>
            </a:r>
            <a:endParaRPr lang="nb-NO" sz="1400">
              <a:latin typeface="Lucida Handwriting" panose="03010101010101010101" pitchFamily="66" charset="0"/>
            </a:endParaRPr>
          </a:p>
        </p:txBody>
      </p:sp>
      <p:sp>
        <p:nvSpPr>
          <p:cNvPr id="26" name="TekstSylinder 25"/>
          <p:cNvSpPr txBox="1"/>
          <p:nvPr/>
        </p:nvSpPr>
        <p:spPr>
          <a:xfrm rot="19973630">
            <a:off x="2855694" y="4826630"/>
            <a:ext cx="2839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smtClean="0">
                <a:latin typeface="Lucida Handwriting" panose="03010101010101010101" pitchFamily="66" charset="0"/>
              </a:rPr>
              <a:t>Innhold &amp; spørsmål</a:t>
            </a:r>
            <a:endParaRPr lang="nb-NO" sz="1400">
              <a:latin typeface="Lucida Handwriting" panose="03010101010101010101" pitchFamily="66" charset="0"/>
            </a:endParaRPr>
          </a:p>
        </p:txBody>
      </p:sp>
      <p:sp>
        <p:nvSpPr>
          <p:cNvPr id="27" name="TekstSylinder 26"/>
          <p:cNvSpPr txBox="1"/>
          <p:nvPr/>
        </p:nvSpPr>
        <p:spPr>
          <a:xfrm rot="1610581">
            <a:off x="36076" y="1005804"/>
            <a:ext cx="3052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smtClean="0">
                <a:latin typeface="Lucida Handwriting" panose="03010101010101010101" pitchFamily="66" charset="0"/>
              </a:rPr>
              <a:t>Relasjon, metode &amp; verktøy</a:t>
            </a:r>
            <a:endParaRPr lang="nb-NO" sz="1400">
              <a:latin typeface="Lucida Handwriting" panose="03010101010101010101" pitchFamily="66" charset="0"/>
            </a:endParaRPr>
          </a:p>
        </p:txBody>
      </p:sp>
      <p:sp>
        <p:nvSpPr>
          <p:cNvPr id="28" name="TekstSylinder 27"/>
          <p:cNvSpPr txBox="1"/>
          <p:nvPr/>
        </p:nvSpPr>
        <p:spPr>
          <a:xfrm>
            <a:off x="881264" y="37488"/>
            <a:ext cx="4909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smtClean="0">
                <a:latin typeface="Lucida Handwriting" panose="03010101010101010101" pitchFamily="66" charset="0"/>
              </a:rPr>
              <a:t>(E)valuering, dokumentasjon &amp; veien videre</a:t>
            </a:r>
            <a:endParaRPr lang="nb-NO" sz="1400">
              <a:latin typeface="Lucida Handwriting" panose="03010101010101010101" pitchFamily="66" charset="0"/>
            </a:endParaRPr>
          </a:p>
        </p:txBody>
      </p:sp>
      <p:sp>
        <p:nvSpPr>
          <p:cNvPr id="30" name="Bue 29"/>
          <p:cNvSpPr/>
          <p:nvPr/>
        </p:nvSpPr>
        <p:spPr>
          <a:xfrm>
            <a:off x="6024083" y="1578215"/>
            <a:ext cx="555812" cy="663389"/>
          </a:xfrm>
          <a:prstGeom prst="arc">
            <a:avLst>
              <a:gd name="adj1" fmla="val 13252337"/>
              <a:gd name="adj2" fmla="val 4805815"/>
            </a:avLst>
          </a:prstGeom>
          <a:solidFill>
            <a:srgbClr val="FFFF00">
              <a:tint val="66000"/>
              <a:satMod val="16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nb-NO" smtClean="0">
                <a:latin typeface="Lucida Handwriting" panose="03010101010101010101" pitchFamily="66" charset="0"/>
              </a:rPr>
              <a:t>1</a:t>
            </a:r>
            <a:endParaRPr lang="nb-NO">
              <a:latin typeface="Lucida Handwriting" panose="03010101010101010101" pitchFamily="66" charset="0"/>
            </a:endParaRPr>
          </a:p>
        </p:txBody>
      </p:sp>
      <p:sp>
        <p:nvSpPr>
          <p:cNvPr id="31" name="Bue 30"/>
          <p:cNvSpPr/>
          <p:nvPr/>
        </p:nvSpPr>
        <p:spPr>
          <a:xfrm rot="2499613">
            <a:off x="7189694" y="2342446"/>
            <a:ext cx="555812" cy="663389"/>
          </a:xfrm>
          <a:prstGeom prst="arc">
            <a:avLst>
              <a:gd name="adj1" fmla="val 13252337"/>
              <a:gd name="adj2" fmla="val 4805815"/>
            </a:avLst>
          </a:prstGeom>
          <a:solidFill>
            <a:srgbClr val="FFC000">
              <a:tint val="66000"/>
              <a:satMod val="16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nb-NO">
                <a:latin typeface="Lucida Handwriting" panose="03010101010101010101" pitchFamily="66" charset="0"/>
              </a:rPr>
              <a:t>2</a:t>
            </a:r>
          </a:p>
        </p:txBody>
      </p:sp>
      <p:sp>
        <p:nvSpPr>
          <p:cNvPr id="32" name="Bue 31"/>
          <p:cNvSpPr/>
          <p:nvPr/>
        </p:nvSpPr>
        <p:spPr>
          <a:xfrm rot="7055438">
            <a:off x="6814950" y="4264963"/>
            <a:ext cx="555812" cy="663389"/>
          </a:xfrm>
          <a:prstGeom prst="arc">
            <a:avLst>
              <a:gd name="adj1" fmla="val 13252337"/>
              <a:gd name="adj2" fmla="val 4805815"/>
            </a:avLst>
          </a:prstGeom>
          <a:gradFill flip="none" rotWithShape="1">
            <a:gsLst>
              <a:gs pos="0">
                <a:srgbClr val="FF6699">
                  <a:tint val="66000"/>
                  <a:satMod val="160000"/>
                </a:srgbClr>
              </a:gs>
              <a:gs pos="50000">
                <a:srgbClr val="FF6699">
                  <a:tint val="44500"/>
                  <a:satMod val="160000"/>
                </a:srgbClr>
              </a:gs>
              <a:gs pos="100000">
                <a:srgbClr val="FF669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nb-NO">
                <a:latin typeface="Lucida Handwriting" panose="03010101010101010101" pitchFamily="66" charset="0"/>
              </a:rPr>
              <a:t>3</a:t>
            </a:r>
          </a:p>
        </p:txBody>
      </p:sp>
      <p:sp>
        <p:nvSpPr>
          <p:cNvPr id="35" name="Bue 34"/>
          <p:cNvSpPr/>
          <p:nvPr/>
        </p:nvSpPr>
        <p:spPr>
          <a:xfrm rot="12233690">
            <a:off x="5464685" y="4264784"/>
            <a:ext cx="970911" cy="937056"/>
          </a:xfrm>
          <a:prstGeom prst="arc">
            <a:avLst>
              <a:gd name="adj1" fmla="val 13840210"/>
              <a:gd name="adj2" fmla="val 0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nb-NO" smtClean="0"/>
              <a:t>4</a:t>
            </a:r>
            <a:endParaRPr lang="nb-NO"/>
          </a:p>
        </p:txBody>
      </p:sp>
      <p:sp>
        <p:nvSpPr>
          <p:cNvPr id="36" name="Bue 35"/>
          <p:cNvSpPr/>
          <p:nvPr/>
        </p:nvSpPr>
        <p:spPr>
          <a:xfrm rot="15716896">
            <a:off x="4394650" y="3780084"/>
            <a:ext cx="970911" cy="937056"/>
          </a:xfrm>
          <a:prstGeom prst="arc">
            <a:avLst>
              <a:gd name="adj1" fmla="val 13840210"/>
              <a:gd name="adj2" fmla="val 0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nb-NO" smtClean="0"/>
              <a:t>5</a:t>
            </a:r>
            <a:endParaRPr lang="nb-NO"/>
          </a:p>
        </p:txBody>
      </p:sp>
      <p:sp>
        <p:nvSpPr>
          <p:cNvPr id="37" name="Bue 36"/>
          <p:cNvSpPr/>
          <p:nvPr/>
        </p:nvSpPr>
        <p:spPr>
          <a:xfrm rot="19232665">
            <a:off x="4782040" y="2026063"/>
            <a:ext cx="970911" cy="937056"/>
          </a:xfrm>
          <a:prstGeom prst="arc">
            <a:avLst>
              <a:gd name="adj1" fmla="val 13840210"/>
              <a:gd name="adj2" fmla="val 860400"/>
            </a:avLst>
          </a:prstGeo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rtlCol="0" anchor="ctr"/>
          <a:lstStyle/>
          <a:p>
            <a:pPr algn="ctr"/>
            <a:r>
              <a:rPr lang="nb-NO" smtClean="0"/>
              <a:t>6</a:t>
            </a:r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6320118" y="609600"/>
            <a:ext cx="2994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smtClean="0"/>
              <a:t>Skriv her</a:t>
            </a:r>
            <a:endParaRPr lang="nb-NO" sz="1200"/>
          </a:p>
        </p:txBody>
      </p:sp>
      <p:sp>
        <p:nvSpPr>
          <p:cNvPr id="22" name="TekstSylinder 21"/>
          <p:cNvSpPr txBox="1"/>
          <p:nvPr/>
        </p:nvSpPr>
        <p:spPr>
          <a:xfrm>
            <a:off x="7918957" y="2788964"/>
            <a:ext cx="2994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smtClean="0"/>
              <a:t>Skriv her</a:t>
            </a:r>
            <a:endParaRPr lang="nb-NO" sz="1200"/>
          </a:p>
        </p:txBody>
      </p:sp>
      <p:sp>
        <p:nvSpPr>
          <p:cNvPr id="29" name="TekstSylinder 28"/>
          <p:cNvSpPr txBox="1"/>
          <p:nvPr/>
        </p:nvSpPr>
        <p:spPr>
          <a:xfrm>
            <a:off x="6670169" y="5458099"/>
            <a:ext cx="1765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smtClean="0"/>
              <a:t>Skriv her</a:t>
            </a:r>
            <a:endParaRPr lang="nb-NO" sz="1200"/>
          </a:p>
        </p:txBody>
      </p:sp>
      <p:sp>
        <p:nvSpPr>
          <p:cNvPr id="33" name="TekstSylinder 32"/>
          <p:cNvSpPr txBox="1"/>
          <p:nvPr/>
        </p:nvSpPr>
        <p:spPr>
          <a:xfrm>
            <a:off x="3840513" y="5422814"/>
            <a:ext cx="171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smtClean="0"/>
              <a:t>Skriv her</a:t>
            </a:r>
            <a:endParaRPr lang="nb-NO" sz="1200"/>
          </a:p>
        </p:txBody>
      </p:sp>
      <p:sp>
        <p:nvSpPr>
          <p:cNvPr id="34" name="TekstSylinder 33"/>
          <p:cNvSpPr txBox="1"/>
          <p:nvPr/>
        </p:nvSpPr>
        <p:spPr>
          <a:xfrm>
            <a:off x="681318" y="2203476"/>
            <a:ext cx="2994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smtClean="0"/>
              <a:t>Skriv her</a:t>
            </a:r>
            <a:endParaRPr lang="nb-NO" sz="1200"/>
          </a:p>
        </p:txBody>
      </p:sp>
      <p:sp>
        <p:nvSpPr>
          <p:cNvPr id="38" name="TekstSylinder 37"/>
          <p:cNvSpPr txBox="1"/>
          <p:nvPr/>
        </p:nvSpPr>
        <p:spPr>
          <a:xfrm>
            <a:off x="2121812" y="651695"/>
            <a:ext cx="2994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smtClean="0"/>
              <a:t>Skriv her</a:t>
            </a:r>
            <a:endParaRPr lang="nb-NO" sz="1200"/>
          </a:p>
        </p:txBody>
      </p:sp>
    </p:spTree>
    <p:extLst>
      <p:ext uri="{BB962C8B-B14F-4D97-AF65-F5344CB8AC3E}">
        <p14:creationId xmlns:p14="http://schemas.microsoft.com/office/powerpoint/2010/main" val="28431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Handwriting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Stephanie Løvenskiold</dc:creator>
  <cp:lastModifiedBy>Stephanie Løvenskiold</cp:lastModifiedBy>
  <cp:revision>11</cp:revision>
  <dcterms:created xsi:type="dcterms:W3CDTF">2017-10-04T10:39:32Z</dcterms:created>
  <dcterms:modified xsi:type="dcterms:W3CDTF">2017-10-06T11:05:17Z</dcterms:modified>
</cp:coreProperties>
</file>