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708" r:id="rId5"/>
  </p:sldMasterIdLst>
  <p:notesMasterIdLst>
    <p:notesMasterId r:id="rId27"/>
  </p:notesMasterIdLst>
  <p:sldIdLst>
    <p:sldId id="2147196264" r:id="rId6"/>
    <p:sldId id="2147196401" r:id="rId7"/>
    <p:sldId id="2147196273" r:id="rId8"/>
    <p:sldId id="2147196370" r:id="rId9"/>
    <p:sldId id="2147196364" r:id="rId10"/>
    <p:sldId id="2147196280" r:id="rId11"/>
    <p:sldId id="2147196347" r:id="rId12"/>
    <p:sldId id="2147196348" r:id="rId13"/>
    <p:sldId id="2147196349" r:id="rId14"/>
    <p:sldId id="2147196402" r:id="rId15"/>
    <p:sldId id="2147196351" r:id="rId16"/>
    <p:sldId id="2147196352" r:id="rId17"/>
    <p:sldId id="2147196356" r:id="rId18"/>
    <p:sldId id="2147196357" r:id="rId19"/>
    <p:sldId id="2147196355" r:id="rId20"/>
    <p:sldId id="2147196303" r:id="rId21"/>
    <p:sldId id="2147196320" r:id="rId22"/>
    <p:sldId id="2147196321" r:id="rId23"/>
    <p:sldId id="2147196322" r:id="rId24"/>
    <p:sldId id="2147196166" r:id="rId25"/>
    <p:sldId id="2147196331" r:id="rId26"/>
  </p:sldIdLst>
  <p:sldSz cx="9144000" cy="5143500" type="screen16x9"/>
  <p:notesSz cx="9940925" cy="6808788"/>
  <p:embeddedFontLst>
    <p:embeddedFont>
      <p:font typeface="Calibri" panose="020F0502020204030204" pitchFamily="34" charset="0"/>
      <p:regular r:id="rId28"/>
      <p:bold r:id="rId29"/>
      <p:italic r:id="rId30"/>
      <p:boldItalic r:id="rId31"/>
    </p:embeddedFont>
    <p:embeddedFont>
      <p:font typeface="Libre Franklin" pitchFamily="2"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SemiBold" panose="020B0706030804020204" pitchFamily="34" charset="0"/>
      <p:bold r:id="rId40"/>
      <p:boldItalic r:id="rId41"/>
    </p:embeddedFont>
    <p:embeddedFont>
      <p:font typeface="Roboto" panose="02000000000000000000" pitchFamily="2" charset="0"/>
      <p:regular r:id="rId42"/>
      <p:bold r:id="rId43"/>
      <p:italic r:id="rId44"/>
      <p:boldItalic r:id="rId45"/>
    </p:embeddedFont>
    <p:embeddedFont>
      <p:font typeface="Titillium Web" panose="00000500000000000000" pitchFamily="2"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custDataLst>
    <p:tags r:id="rId5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nledning" id="{32322898-8A8B-44C9-BCDB-A970B5985C1A}">
          <p14:sldIdLst>
            <p14:sldId id="2147196264"/>
            <p14:sldId id="2147196401"/>
            <p14:sldId id="2147196273"/>
            <p14:sldId id="2147196370"/>
            <p14:sldId id="2147196364"/>
          </p14:sldIdLst>
        </p14:section>
        <p14:section name="Hva skaper godt arbeidsmiljø?" id="{656548F3-03AA-457C-AB23-7B43093F5300}">
          <p14:sldIdLst>
            <p14:sldId id="2147196280"/>
            <p14:sldId id="2147196347"/>
            <p14:sldId id="2147196348"/>
            <p14:sldId id="2147196349"/>
          </p14:sldIdLst>
        </p14:section>
        <p14:section name="Partsamarbeid og rolleavklaring" id="{0A878EC6-CC74-4D43-894A-259782E94ACB}">
          <p14:sldIdLst>
            <p14:sldId id="2147196402"/>
            <p14:sldId id="2147196351"/>
            <p14:sldId id="2147196352"/>
            <p14:sldId id="2147196356"/>
            <p14:sldId id="2147196357"/>
            <p14:sldId id="2147196355"/>
          </p14:sldIdLst>
        </p14:section>
        <p14:section name="Rotårsaksanalyse" id="{FFCA86BA-0D9F-4202-8B75-393B5899D368}">
          <p14:sldIdLst>
            <p14:sldId id="2147196303"/>
            <p14:sldId id="2147196320"/>
            <p14:sldId id="2147196321"/>
            <p14:sldId id="2147196322"/>
            <p14:sldId id="2147196166"/>
            <p14:sldId id="214719633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C81"/>
    <a:srgbClr val="FFAB40"/>
    <a:srgbClr val="14555A"/>
    <a:srgbClr val="045961"/>
    <a:srgbClr val="77AEB1"/>
    <a:srgbClr val="85B7B9"/>
    <a:srgbClr val="A3C7C9"/>
    <a:srgbClr val="D4E5E6"/>
    <a:srgbClr val="FFEEC3"/>
    <a:srgbClr val="CFE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8CFF6-A5CB-4CAA-B3FE-DCE7644D67B0}" v="788" dt="2024-02-07T06:56:56.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317" autoAdjust="0"/>
  </p:normalViewPr>
  <p:slideViewPr>
    <p:cSldViewPr snapToGrid="0">
      <p:cViewPr varScale="1">
        <p:scale>
          <a:sx n="33" d="100"/>
          <a:sy n="33" d="100"/>
        </p:scale>
        <p:origin x="1324" y="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2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4.fntdata"/><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Hovland" userId="7cad9c8e-68ae-4e3d-9dae-b82025825ccc" providerId="ADAL" clId="{8A88CFF6-A5CB-4CAA-B3FE-DCE7644D67B0}"/>
    <pc:docChg chg="undo custSel addSld delSld modSld delSection modSection">
      <pc:chgData name="Kristin Hovland" userId="7cad9c8e-68ae-4e3d-9dae-b82025825ccc" providerId="ADAL" clId="{8A88CFF6-A5CB-4CAA-B3FE-DCE7644D67B0}" dt="2024-02-07T06:56:56.303" v="1774"/>
      <pc:docMkLst>
        <pc:docMk/>
      </pc:docMkLst>
      <pc:sldChg chg="del">
        <pc:chgData name="Kristin Hovland" userId="7cad9c8e-68ae-4e3d-9dae-b82025825ccc" providerId="ADAL" clId="{8A88CFF6-A5CB-4CAA-B3FE-DCE7644D67B0}" dt="2024-02-07T06:52:19.710" v="156" actId="47"/>
        <pc:sldMkLst>
          <pc:docMk/>
          <pc:sldMk cId="3257814732" sldId="372"/>
        </pc:sldMkLst>
      </pc:sldChg>
      <pc:sldChg chg="del">
        <pc:chgData name="Kristin Hovland" userId="7cad9c8e-68ae-4e3d-9dae-b82025825ccc" providerId="ADAL" clId="{8A88CFF6-A5CB-4CAA-B3FE-DCE7644D67B0}" dt="2024-02-07T06:56:01.631" v="191" actId="47"/>
        <pc:sldMkLst>
          <pc:docMk/>
          <pc:sldMk cId="3342343608" sldId="4126"/>
        </pc:sldMkLst>
      </pc:sldChg>
      <pc:sldChg chg="del">
        <pc:chgData name="Kristin Hovland" userId="7cad9c8e-68ae-4e3d-9dae-b82025825ccc" providerId="ADAL" clId="{8A88CFF6-A5CB-4CAA-B3FE-DCE7644D67B0}" dt="2024-02-07T06:56:04.711" v="194" actId="47"/>
        <pc:sldMkLst>
          <pc:docMk/>
          <pc:sldMk cId="2899657" sldId="4128"/>
        </pc:sldMkLst>
      </pc:sldChg>
      <pc:sldChg chg="del">
        <pc:chgData name="Kristin Hovland" userId="7cad9c8e-68ae-4e3d-9dae-b82025825ccc" providerId="ADAL" clId="{8A88CFF6-A5CB-4CAA-B3FE-DCE7644D67B0}" dt="2024-02-07T06:56:04.112" v="193" actId="47"/>
        <pc:sldMkLst>
          <pc:docMk/>
          <pc:sldMk cId="4254308067" sldId="4130"/>
        </pc:sldMkLst>
      </pc:sldChg>
      <pc:sldChg chg="del">
        <pc:chgData name="Kristin Hovland" userId="7cad9c8e-68ae-4e3d-9dae-b82025825ccc" providerId="ADAL" clId="{8A88CFF6-A5CB-4CAA-B3FE-DCE7644D67B0}" dt="2024-02-07T06:56:03.465" v="192" actId="47"/>
        <pc:sldMkLst>
          <pc:docMk/>
          <pc:sldMk cId="294238375" sldId="4166"/>
        </pc:sldMkLst>
      </pc:sldChg>
      <pc:sldChg chg="del">
        <pc:chgData name="Kristin Hovland" userId="7cad9c8e-68ae-4e3d-9dae-b82025825ccc" providerId="ADAL" clId="{8A88CFF6-A5CB-4CAA-B3FE-DCE7644D67B0}" dt="2024-02-07T06:54:09.716" v="186" actId="47"/>
        <pc:sldMkLst>
          <pc:docMk/>
          <pc:sldMk cId="2430708589" sldId="4229"/>
        </pc:sldMkLst>
      </pc:sldChg>
      <pc:sldChg chg="del">
        <pc:chgData name="Kristin Hovland" userId="7cad9c8e-68ae-4e3d-9dae-b82025825ccc" providerId="ADAL" clId="{8A88CFF6-A5CB-4CAA-B3FE-DCE7644D67B0}" dt="2024-02-07T06:52:28.224" v="163" actId="47"/>
        <pc:sldMkLst>
          <pc:docMk/>
          <pc:sldMk cId="4193830863" sldId="4355"/>
        </pc:sldMkLst>
      </pc:sldChg>
      <pc:sldChg chg="del">
        <pc:chgData name="Kristin Hovland" userId="7cad9c8e-68ae-4e3d-9dae-b82025825ccc" providerId="ADAL" clId="{8A88CFF6-A5CB-4CAA-B3FE-DCE7644D67B0}" dt="2024-02-07T06:52:28.647" v="164" actId="47"/>
        <pc:sldMkLst>
          <pc:docMk/>
          <pc:sldMk cId="217057602" sldId="4357"/>
        </pc:sldMkLst>
      </pc:sldChg>
      <pc:sldChg chg="del">
        <pc:chgData name="Kristin Hovland" userId="7cad9c8e-68ae-4e3d-9dae-b82025825ccc" providerId="ADAL" clId="{8A88CFF6-A5CB-4CAA-B3FE-DCE7644D67B0}" dt="2024-02-07T06:52:29.369" v="165" actId="47"/>
        <pc:sldMkLst>
          <pc:docMk/>
          <pc:sldMk cId="1053836684" sldId="4358"/>
        </pc:sldMkLst>
      </pc:sldChg>
      <pc:sldChg chg="del">
        <pc:chgData name="Kristin Hovland" userId="7cad9c8e-68ae-4e3d-9dae-b82025825ccc" providerId="ADAL" clId="{8A88CFF6-A5CB-4CAA-B3FE-DCE7644D67B0}" dt="2024-02-07T06:52:29.843" v="166" actId="47"/>
        <pc:sldMkLst>
          <pc:docMk/>
          <pc:sldMk cId="1492878771" sldId="4359"/>
        </pc:sldMkLst>
      </pc:sldChg>
      <pc:sldChg chg="del">
        <pc:chgData name="Kristin Hovland" userId="7cad9c8e-68ae-4e3d-9dae-b82025825ccc" providerId="ADAL" clId="{8A88CFF6-A5CB-4CAA-B3FE-DCE7644D67B0}" dt="2024-02-07T06:52:30.427" v="167" actId="47"/>
        <pc:sldMkLst>
          <pc:docMk/>
          <pc:sldMk cId="481124183" sldId="4360"/>
        </pc:sldMkLst>
      </pc:sldChg>
      <pc:sldChg chg="del">
        <pc:chgData name="Kristin Hovland" userId="7cad9c8e-68ae-4e3d-9dae-b82025825ccc" providerId="ADAL" clId="{8A88CFF6-A5CB-4CAA-B3FE-DCE7644D67B0}" dt="2024-02-07T06:54:07.421" v="185" actId="47"/>
        <pc:sldMkLst>
          <pc:docMk/>
          <pc:sldMk cId="825316093" sldId="4386"/>
        </pc:sldMkLst>
      </pc:sldChg>
      <pc:sldChg chg="modSp mod">
        <pc:chgData name="Kristin Hovland" userId="7cad9c8e-68ae-4e3d-9dae-b82025825ccc" providerId="ADAL" clId="{8A88CFF6-A5CB-4CAA-B3FE-DCE7644D67B0}" dt="2024-02-07T06:56:56.303" v="1774"/>
        <pc:sldMkLst>
          <pc:docMk/>
          <pc:sldMk cId="3158925485" sldId="2147196166"/>
        </pc:sldMkLst>
        <pc:spChg chg="mod">
          <ac:chgData name="Kristin Hovland" userId="7cad9c8e-68ae-4e3d-9dae-b82025825ccc" providerId="ADAL" clId="{8A88CFF6-A5CB-4CAA-B3FE-DCE7644D67B0}" dt="2024-02-07T06:56:54.778" v="1022"/>
          <ac:spMkLst>
            <pc:docMk/>
            <pc:sldMk cId="3158925485" sldId="2147196166"/>
            <ac:spMk id="6" creationId="{67D2532F-E867-4D9C-A8E1-C64BD942F1B6}"/>
          </ac:spMkLst>
        </pc:spChg>
        <pc:picChg chg="mod">
          <ac:chgData name="Kristin Hovland" userId="7cad9c8e-68ae-4e3d-9dae-b82025825ccc" providerId="ADAL" clId="{8A88CFF6-A5CB-4CAA-B3FE-DCE7644D67B0}" dt="2024-02-07T06:56:56.303" v="1774"/>
          <ac:picMkLst>
            <pc:docMk/>
            <pc:sldMk cId="3158925485" sldId="2147196166"/>
            <ac:picMk id="14" creationId="{4DDF7B44-DE5B-4A2E-8A2B-D67D88312C60}"/>
          </ac:picMkLst>
        </pc:picChg>
      </pc:sldChg>
      <pc:sldChg chg="del">
        <pc:chgData name="Kristin Hovland" userId="7cad9c8e-68ae-4e3d-9dae-b82025825ccc" providerId="ADAL" clId="{8A88CFF6-A5CB-4CAA-B3FE-DCE7644D67B0}" dt="2024-02-07T06:43:02.421" v="0" actId="47"/>
        <pc:sldMkLst>
          <pc:docMk/>
          <pc:sldMk cId="1059281582" sldId="2147196263"/>
        </pc:sldMkLst>
      </pc:sldChg>
      <pc:sldChg chg="modSp mod">
        <pc:chgData name="Kristin Hovland" userId="7cad9c8e-68ae-4e3d-9dae-b82025825ccc" providerId="ADAL" clId="{8A88CFF6-A5CB-4CAA-B3FE-DCE7644D67B0}" dt="2024-02-07T06:56:53.472" v="206"/>
        <pc:sldMkLst>
          <pc:docMk/>
          <pc:sldMk cId="1603654464" sldId="2147196264"/>
        </pc:sldMkLst>
        <pc:spChg chg="mod">
          <ac:chgData name="Kristin Hovland" userId="7cad9c8e-68ae-4e3d-9dae-b82025825ccc" providerId="ADAL" clId="{8A88CFF6-A5CB-4CAA-B3FE-DCE7644D67B0}" dt="2024-02-07T06:43:28.455" v="23" actId="20577"/>
          <ac:spMkLst>
            <pc:docMk/>
            <pc:sldMk cId="1603654464" sldId="2147196264"/>
            <ac:spMk id="2" creationId="{72212247-F711-5D45-897D-F79818030F7C}"/>
          </ac:spMkLst>
        </pc:spChg>
        <pc:inkChg chg="mod">
          <ac:chgData name="Kristin Hovland" userId="7cad9c8e-68ae-4e3d-9dae-b82025825ccc" providerId="ADAL" clId="{8A88CFF6-A5CB-4CAA-B3FE-DCE7644D67B0}" dt="2024-02-07T06:56:53.472" v="206"/>
          <ac:inkMkLst>
            <pc:docMk/>
            <pc:sldMk cId="1603654464" sldId="2147196264"/>
            <ac:inkMk id="4" creationId="{ACCA7ED1-FA96-454F-B9EC-ECCBAA7362E0}"/>
          </ac:inkMkLst>
        </pc:inkChg>
      </pc:sldChg>
      <pc:sldChg chg="del">
        <pc:chgData name="Kristin Hovland" userId="7cad9c8e-68ae-4e3d-9dae-b82025825ccc" providerId="ADAL" clId="{8A88CFF6-A5CB-4CAA-B3FE-DCE7644D67B0}" dt="2024-02-07T06:43:35.225" v="24" actId="47"/>
        <pc:sldMkLst>
          <pc:docMk/>
          <pc:sldMk cId="0" sldId="2147196265"/>
        </pc:sldMkLst>
      </pc:sldChg>
      <pc:sldChg chg="del">
        <pc:chgData name="Kristin Hovland" userId="7cad9c8e-68ae-4e3d-9dae-b82025825ccc" providerId="ADAL" clId="{8A88CFF6-A5CB-4CAA-B3FE-DCE7644D67B0}" dt="2024-02-07T06:44:11.043" v="28" actId="47"/>
        <pc:sldMkLst>
          <pc:docMk/>
          <pc:sldMk cId="3413373619" sldId="2147196266"/>
        </pc:sldMkLst>
      </pc:sldChg>
      <pc:sldChg chg="del">
        <pc:chgData name="Kristin Hovland" userId="7cad9c8e-68ae-4e3d-9dae-b82025825ccc" providerId="ADAL" clId="{8A88CFF6-A5CB-4CAA-B3FE-DCE7644D67B0}" dt="2024-02-07T06:44:13.133" v="30" actId="47"/>
        <pc:sldMkLst>
          <pc:docMk/>
          <pc:sldMk cId="2294284121" sldId="2147196269"/>
        </pc:sldMkLst>
      </pc:sldChg>
      <pc:sldChg chg="del">
        <pc:chgData name="Kristin Hovland" userId="7cad9c8e-68ae-4e3d-9dae-b82025825ccc" providerId="ADAL" clId="{8A88CFF6-A5CB-4CAA-B3FE-DCE7644D67B0}" dt="2024-02-07T06:44:09.077" v="27" actId="47"/>
        <pc:sldMkLst>
          <pc:docMk/>
          <pc:sldMk cId="1120190785" sldId="2147196270"/>
        </pc:sldMkLst>
      </pc:sldChg>
      <pc:sldChg chg="modSp mod">
        <pc:chgData name="Kristin Hovland" userId="7cad9c8e-68ae-4e3d-9dae-b82025825ccc" providerId="ADAL" clId="{8A88CFF6-A5CB-4CAA-B3FE-DCE7644D67B0}" dt="2024-02-07T06:56:55.144" v="1182"/>
        <pc:sldMkLst>
          <pc:docMk/>
          <pc:sldMk cId="3449688251" sldId="2147196273"/>
        </pc:sldMkLst>
        <pc:spChg chg="mod">
          <ac:chgData name="Kristin Hovland" userId="7cad9c8e-68ae-4e3d-9dae-b82025825ccc" providerId="ADAL" clId="{8A88CFF6-A5CB-4CAA-B3FE-DCE7644D67B0}" dt="2024-02-07T06:56:54.856" v="1038"/>
          <ac:spMkLst>
            <pc:docMk/>
            <pc:sldMk cId="3449688251" sldId="2147196273"/>
            <ac:spMk id="8" creationId="{6D55F0C7-CBE2-5F5B-B37D-B8D3799BBB26}"/>
          </ac:spMkLst>
        </pc:spChg>
        <pc:spChg chg="mod">
          <ac:chgData name="Kristin Hovland" userId="7cad9c8e-68ae-4e3d-9dae-b82025825ccc" providerId="ADAL" clId="{8A88CFF6-A5CB-4CAA-B3FE-DCE7644D67B0}" dt="2024-02-07T06:56:54.872" v="1046"/>
          <ac:spMkLst>
            <pc:docMk/>
            <pc:sldMk cId="3449688251" sldId="2147196273"/>
            <ac:spMk id="9" creationId="{B890B471-6E0E-F2D1-080C-CECA45735690}"/>
          </ac:spMkLst>
        </pc:spChg>
        <pc:spChg chg="mod">
          <ac:chgData name="Kristin Hovland" userId="7cad9c8e-68ae-4e3d-9dae-b82025825ccc" providerId="ADAL" clId="{8A88CFF6-A5CB-4CAA-B3FE-DCE7644D67B0}" dt="2024-02-07T06:56:54.889" v="1054"/>
          <ac:spMkLst>
            <pc:docMk/>
            <pc:sldMk cId="3449688251" sldId="2147196273"/>
            <ac:spMk id="10" creationId="{C2503530-477B-C07E-D81A-231748922F49}"/>
          </ac:spMkLst>
        </pc:spChg>
        <pc:spChg chg="mod">
          <ac:chgData name="Kristin Hovland" userId="7cad9c8e-68ae-4e3d-9dae-b82025825ccc" providerId="ADAL" clId="{8A88CFF6-A5CB-4CAA-B3FE-DCE7644D67B0}" dt="2024-02-07T06:56:54.920" v="1062"/>
          <ac:spMkLst>
            <pc:docMk/>
            <pc:sldMk cId="3449688251" sldId="2147196273"/>
            <ac:spMk id="11" creationId="{7E825CEB-57E1-AED7-93AD-BA4D5FDE2D68}"/>
          </ac:spMkLst>
        </pc:spChg>
        <pc:spChg chg="mod">
          <ac:chgData name="Kristin Hovland" userId="7cad9c8e-68ae-4e3d-9dae-b82025825ccc" providerId="ADAL" clId="{8A88CFF6-A5CB-4CAA-B3FE-DCE7644D67B0}" dt="2024-02-07T06:56:54.935" v="1070"/>
          <ac:spMkLst>
            <pc:docMk/>
            <pc:sldMk cId="3449688251" sldId="2147196273"/>
            <ac:spMk id="12" creationId="{BB585BEC-4DDB-6483-2871-877D1F4AC4E6}"/>
          </ac:spMkLst>
        </pc:spChg>
        <pc:spChg chg="mod">
          <ac:chgData name="Kristin Hovland" userId="7cad9c8e-68ae-4e3d-9dae-b82025825ccc" providerId="ADAL" clId="{8A88CFF6-A5CB-4CAA-B3FE-DCE7644D67B0}" dt="2024-02-07T06:56:54.951" v="1078"/>
          <ac:spMkLst>
            <pc:docMk/>
            <pc:sldMk cId="3449688251" sldId="2147196273"/>
            <ac:spMk id="13" creationId="{E322719B-3A70-AF3A-763D-55AA2617573D}"/>
          </ac:spMkLst>
        </pc:spChg>
        <pc:spChg chg="mod">
          <ac:chgData name="Kristin Hovland" userId="7cad9c8e-68ae-4e3d-9dae-b82025825ccc" providerId="ADAL" clId="{8A88CFF6-A5CB-4CAA-B3FE-DCE7644D67B0}" dt="2024-02-07T06:56:54.967" v="1086"/>
          <ac:spMkLst>
            <pc:docMk/>
            <pc:sldMk cId="3449688251" sldId="2147196273"/>
            <ac:spMk id="14" creationId="{FA2CDA36-57F6-2A0B-92F4-2CD5E457B18F}"/>
          </ac:spMkLst>
        </pc:spChg>
        <pc:spChg chg="mod">
          <ac:chgData name="Kristin Hovland" userId="7cad9c8e-68ae-4e3d-9dae-b82025825ccc" providerId="ADAL" clId="{8A88CFF6-A5CB-4CAA-B3FE-DCE7644D67B0}" dt="2024-02-07T06:56:54.982" v="1094"/>
          <ac:spMkLst>
            <pc:docMk/>
            <pc:sldMk cId="3449688251" sldId="2147196273"/>
            <ac:spMk id="15" creationId="{A5DF9264-DF3A-0EEE-2D7A-9DFB4CA383AC}"/>
          </ac:spMkLst>
        </pc:spChg>
        <pc:spChg chg="mod">
          <ac:chgData name="Kristin Hovland" userId="7cad9c8e-68ae-4e3d-9dae-b82025825ccc" providerId="ADAL" clId="{8A88CFF6-A5CB-4CAA-B3FE-DCE7644D67B0}" dt="2024-02-07T06:56:54.998" v="1102"/>
          <ac:spMkLst>
            <pc:docMk/>
            <pc:sldMk cId="3449688251" sldId="2147196273"/>
            <ac:spMk id="16" creationId="{20370E6C-01FA-3949-0630-DD0670CA72EC}"/>
          </ac:spMkLst>
        </pc:spChg>
        <pc:spChg chg="mod">
          <ac:chgData name="Kristin Hovland" userId="7cad9c8e-68ae-4e3d-9dae-b82025825ccc" providerId="ADAL" clId="{8A88CFF6-A5CB-4CAA-B3FE-DCE7644D67B0}" dt="2024-02-07T06:56:55.017" v="1110"/>
          <ac:spMkLst>
            <pc:docMk/>
            <pc:sldMk cId="3449688251" sldId="2147196273"/>
            <ac:spMk id="17" creationId="{5712A341-0EDA-5FCF-3436-843912343C73}"/>
          </ac:spMkLst>
        </pc:spChg>
        <pc:spChg chg="mod">
          <ac:chgData name="Kristin Hovland" userId="7cad9c8e-68ae-4e3d-9dae-b82025825ccc" providerId="ADAL" clId="{8A88CFF6-A5CB-4CAA-B3FE-DCE7644D67B0}" dt="2024-02-07T06:56:55.030" v="1118"/>
          <ac:spMkLst>
            <pc:docMk/>
            <pc:sldMk cId="3449688251" sldId="2147196273"/>
            <ac:spMk id="18" creationId="{5B78DCCC-6793-5426-6C31-26B337AA55C5}"/>
          </ac:spMkLst>
        </pc:spChg>
        <pc:spChg chg="mod">
          <ac:chgData name="Kristin Hovland" userId="7cad9c8e-68ae-4e3d-9dae-b82025825ccc" providerId="ADAL" clId="{8A88CFF6-A5CB-4CAA-B3FE-DCE7644D67B0}" dt="2024-02-07T06:56:55.030" v="1126"/>
          <ac:spMkLst>
            <pc:docMk/>
            <pc:sldMk cId="3449688251" sldId="2147196273"/>
            <ac:spMk id="19" creationId="{AA0EF8EA-EB93-3964-D133-DC21929180AF}"/>
          </ac:spMkLst>
        </pc:spChg>
        <pc:spChg chg="mod">
          <ac:chgData name="Kristin Hovland" userId="7cad9c8e-68ae-4e3d-9dae-b82025825ccc" providerId="ADAL" clId="{8A88CFF6-A5CB-4CAA-B3FE-DCE7644D67B0}" dt="2024-02-07T06:56:55.045" v="1134"/>
          <ac:spMkLst>
            <pc:docMk/>
            <pc:sldMk cId="3449688251" sldId="2147196273"/>
            <ac:spMk id="21" creationId="{E5F7A50C-5EDC-4F34-4B69-3D30F6A41C18}"/>
          </ac:spMkLst>
        </pc:spChg>
        <pc:spChg chg="mod">
          <ac:chgData name="Kristin Hovland" userId="7cad9c8e-68ae-4e3d-9dae-b82025825ccc" providerId="ADAL" clId="{8A88CFF6-A5CB-4CAA-B3FE-DCE7644D67B0}" dt="2024-02-07T06:56:55.061" v="1142"/>
          <ac:spMkLst>
            <pc:docMk/>
            <pc:sldMk cId="3449688251" sldId="2147196273"/>
            <ac:spMk id="22" creationId="{C9DC687E-88C5-B09D-CD19-46F0D1805F96}"/>
          </ac:spMkLst>
        </pc:spChg>
        <pc:spChg chg="mod">
          <ac:chgData name="Kristin Hovland" userId="7cad9c8e-68ae-4e3d-9dae-b82025825ccc" providerId="ADAL" clId="{8A88CFF6-A5CB-4CAA-B3FE-DCE7644D67B0}" dt="2024-02-07T06:56:55.076" v="1150"/>
          <ac:spMkLst>
            <pc:docMk/>
            <pc:sldMk cId="3449688251" sldId="2147196273"/>
            <ac:spMk id="23" creationId="{B1939B75-E702-429C-9D08-202CB01D10FE}"/>
          </ac:spMkLst>
        </pc:spChg>
        <pc:spChg chg="mod">
          <ac:chgData name="Kristin Hovland" userId="7cad9c8e-68ae-4e3d-9dae-b82025825ccc" providerId="ADAL" clId="{8A88CFF6-A5CB-4CAA-B3FE-DCE7644D67B0}" dt="2024-02-07T06:56:55.098" v="1158"/>
          <ac:spMkLst>
            <pc:docMk/>
            <pc:sldMk cId="3449688251" sldId="2147196273"/>
            <ac:spMk id="24" creationId="{D34373D2-7F45-99BB-7C96-971D759DCDBC}"/>
          </ac:spMkLst>
        </pc:spChg>
        <pc:spChg chg="mod">
          <ac:chgData name="Kristin Hovland" userId="7cad9c8e-68ae-4e3d-9dae-b82025825ccc" providerId="ADAL" clId="{8A88CFF6-A5CB-4CAA-B3FE-DCE7644D67B0}" dt="2024-02-07T06:56:55.112" v="1166"/>
          <ac:spMkLst>
            <pc:docMk/>
            <pc:sldMk cId="3449688251" sldId="2147196273"/>
            <ac:spMk id="25" creationId="{E5CC1325-DD8C-7E86-C0E3-7D48E8E105EF}"/>
          </ac:spMkLst>
        </pc:spChg>
        <pc:spChg chg="mod">
          <ac:chgData name="Kristin Hovland" userId="7cad9c8e-68ae-4e3d-9dae-b82025825ccc" providerId="ADAL" clId="{8A88CFF6-A5CB-4CAA-B3FE-DCE7644D67B0}" dt="2024-02-07T06:56:55.128" v="1174"/>
          <ac:spMkLst>
            <pc:docMk/>
            <pc:sldMk cId="3449688251" sldId="2147196273"/>
            <ac:spMk id="26" creationId="{5A42D56B-2C61-9208-7AE0-9158B0DFB249}"/>
          </ac:spMkLst>
        </pc:spChg>
        <pc:picChg chg="mod">
          <ac:chgData name="Kristin Hovland" userId="7cad9c8e-68ae-4e3d-9dae-b82025825ccc" providerId="ADAL" clId="{8A88CFF6-A5CB-4CAA-B3FE-DCE7644D67B0}" dt="2024-02-07T06:56:54.809" v="1030"/>
          <ac:picMkLst>
            <pc:docMk/>
            <pc:sldMk cId="3449688251" sldId="2147196273"/>
            <ac:picMk id="2" creationId="{196085BD-47AD-4EBE-9F95-163656D65A0A}"/>
          </ac:picMkLst>
        </pc:picChg>
        <pc:picChg chg="mod">
          <ac:chgData name="Kristin Hovland" userId="7cad9c8e-68ae-4e3d-9dae-b82025825ccc" providerId="ADAL" clId="{8A88CFF6-A5CB-4CAA-B3FE-DCE7644D67B0}" dt="2024-02-07T06:56:55.144" v="1182"/>
          <ac:picMkLst>
            <pc:docMk/>
            <pc:sldMk cId="3449688251" sldId="2147196273"/>
            <ac:picMk id="28" creationId="{E77AEBF0-E9B0-38DB-9A4F-FFE0EFA8E939}"/>
          </ac:picMkLst>
        </pc:picChg>
      </pc:sldChg>
      <pc:sldChg chg="del">
        <pc:chgData name="Kristin Hovland" userId="7cad9c8e-68ae-4e3d-9dae-b82025825ccc" providerId="ADAL" clId="{8A88CFF6-A5CB-4CAA-B3FE-DCE7644D67B0}" dt="2024-02-07T06:46:16.320" v="89" actId="47"/>
        <pc:sldMkLst>
          <pc:docMk/>
          <pc:sldMk cId="1949053332" sldId="2147196275"/>
        </pc:sldMkLst>
      </pc:sldChg>
      <pc:sldChg chg="del">
        <pc:chgData name="Kristin Hovland" userId="7cad9c8e-68ae-4e3d-9dae-b82025825ccc" providerId="ADAL" clId="{8A88CFF6-A5CB-4CAA-B3FE-DCE7644D67B0}" dt="2024-02-07T06:46:17.889" v="90" actId="47"/>
        <pc:sldMkLst>
          <pc:docMk/>
          <pc:sldMk cId="1988091200" sldId="2147196276"/>
        </pc:sldMkLst>
      </pc:sldChg>
      <pc:sldChg chg="del">
        <pc:chgData name="Kristin Hovland" userId="7cad9c8e-68ae-4e3d-9dae-b82025825ccc" providerId="ADAL" clId="{8A88CFF6-A5CB-4CAA-B3FE-DCE7644D67B0}" dt="2024-02-07T06:46:19.992" v="91" actId="47"/>
        <pc:sldMkLst>
          <pc:docMk/>
          <pc:sldMk cId="672225695" sldId="2147196278"/>
        </pc:sldMkLst>
      </pc:sldChg>
      <pc:sldChg chg="del">
        <pc:chgData name="Kristin Hovland" userId="7cad9c8e-68ae-4e3d-9dae-b82025825ccc" providerId="ADAL" clId="{8A88CFF6-A5CB-4CAA-B3FE-DCE7644D67B0}" dt="2024-02-07T06:46:25.473" v="94" actId="47"/>
        <pc:sldMkLst>
          <pc:docMk/>
          <pc:sldMk cId="3722326421" sldId="2147196279"/>
        </pc:sldMkLst>
      </pc:sldChg>
      <pc:sldChg chg="del">
        <pc:chgData name="Kristin Hovland" userId="7cad9c8e-68ae-4e3d-9dae-b82025825ccc" providerId="ADAL" clId="{8A88CFF6-A5CB-4CAA-B3FE-DCE7644D67B0}" dt="2024-02-07T06:47:21.945" v="95" actId="47"/>
        <pc:sldMkLst>
          <pc:docMk/>
          <pc:sldMk cId="432958051" sldId="2147196285"/>
        </pc:sldMkLst>
      </pc:sldChg>
      <pc:sldChg chg="del">
        <pc:chgData name="Kristin Hovland" userId="7cad9c8e-68ae-4e3d-9dae-b82025825ccc" providerId="ADAL" clId="{8A88CFF6-A5CB-4CAA-B3FE-DCE7644D67B0}" dt="2024-02-07T06:47:23.835" v="96" actId="47"/>
        <pc:sldMkLst>
          <pc:docMk/>
          <pc:sldMk cId="4016136931" sldId="2147196286"/>
        </pc:sldMkLst>
      </pc:sldChg>
      <pc:sldChg chg="del">
        <pc:chgData name="Kristin Hovland" userId="7cad9c8e-68ae-4e3d-9dae-b82025825ccc" providerId="ADAL" clId="{8A88CFF6-A5CB-4CAA-B3FE-DCE7644D67B0}" dt="2024-02-07T06:50:17.336" v="135" actId="47"/>
        <pc:sldMkLst>
          <pc:docMk/>
          <pc:sldMk cId="3875795358" sldId="2147196288"/>
        </pc:sldMkLst>
      </pc:sldChg>
      <pc:sldChg chg="del">
        <pc:chgData name="Kristin Hovland" userId="7cad9c8e-68ae-4e3d-9dae-b82025825ccc" providerId="ADAL" clId="{8A88CFF6-A5CB-4CAA-B3FE-DCE7644D67B0}" dt="2024-02-07T06:49:30.661" v="107" actId="47"/>
        <pc:sldMkLst>
          <pc:docMk/>
          <pc:sldMk cId="2288035844" sldId="2147196289"/>
        </pc:sldMkLst>
      </pc:sldChg>
      <pc:sldChg chg="del">
        <pc:chgData name="Kristin Hovland" userId="7cad9c8e-68ae-4e3d-9dae-b82025825ccc" providerId="ADAL" clId="{8A88CFF6-A5CB-4CAA-B3FE-DCE7644D67B0}" dt="2024-02-07T06:47:58.806" v="99" actId="47"/>
        <pc:sldMkLst>
          <pc:docMk/>
          <pc:sldMk cId="4215293590" sldId="2147196294"/>
        </pc:sldMkLst>
      </pc:sldChg>
      <pc:sldChg chg="del">
        <pc:chgData name="Kristin Hovland" userId="7cad9c8e-68ae-4e3d-9dae-b82025825ccc" providerId="ADAL" clId="{8A88CFF6-A5CB-4CAA-B3FE-DCE7644D67B0}" dt="2024-02-07T06:48:18.291" v="104" actId="47"/>
        <pc:sldMkLst>
          <pc:docMk/>
          <pc:sldMk cId="2143303935" sldId="2147196300"/>
        </pc:sldMkLst>
      </pc:sldChg>
      <pc:sldChg chg="modSp mod">
        <pc:chgData name="Kristin Hovland" userId="7cad9c8e-68ae-4e3d-9dae-b82025825ccc" providerId="ADAL" clId="{8A88CFF6-A5CB-4CAA-B3FE-DCE7644D67B0}" dt="2024-02-07T06:52:07.439" v="154" actId="122"/>
        <pc:sldMkLst>
          <pc:docMk/>
          <pc:sldMk cId="1327970342" sldId="2147196303"/>
        </pc:sldMkLst>
        <pc:spChg chg="mod">
          <ac:chgData name="Kristin Hovland" userId="7cad9c8e-68ae-4e3d-9dae-b82025825ccc" providerId="ADAL" clId="{8A88CFF6-A5CB-4CAA-B3FE-DCE7644D67B0}" dt="2024-02-07T06:52:07.439" v="154" actId="122"/>
          <ac:spMkLst>
            <pc:docMk/>
            <pc:sldMk cId="1327970342" sldId="2147196303"/>
            <ac:spMk id="2" creationId="{7D338E60-124C-4D1F-95D9-7E7E64AF1703}"/>
          </ac:spMkLst>
        </pc:spChg>
      </pc:sldChg>
      <pc:sldChg chg="del">
        <pc:chgData name="Kristin Hovland" userId="7cad9c8e-68ae-4e3d-9dae-b82025825ccc" providerId="ADAL" clId="{8A88CFF6-A5CB-4CAA-B3FE-DCE7644D67B0}" dt="2024-02-07T06:52:20.883" v="157" actId="47"/>
        <pc:sldMkLst>
          <pc:docMk/>
          <pc:sldMk cId="4054003232" sldId="2147196304"/>
        </pc:sldMkLst>
      </pc:sldChg>
      <pc:sldChg chg="del">
        <pc:chgData name="Kristin Hovland" userId="7cad9c8e-68ae-4e3d-9dae-b82025825ccc" providerId="ADAL" clId="{8A88CFF6-A5CB-4CAA-B3FE-DCE7644D67B0}" dt="2024-02-07T06:52:21.567" v="158" actId="47"/>
        <pc:sldMkLst>
          <pc:docMk/>
          <pc:sldMk cId="2496575395" sldId="2147196305"/>
        </pc:sldMkLst>
      </pc:sldChg>
      <pc:sldChg chg="del">
        <pc:chgData name="Kristin Hovland" userId="7cad9c8e-68ae-4e3d-9dae-b82025825ccc" providerId="ADAL" clId="{8A88CFF6-A5CB-4CAA-B3FE-DCE7644D67B0}" dt="2024-02-07T06:52:22.166" v="159" actId="47"/>
        <pc:sldMkLst>
          <pc:docMk/>
          <pc:sldMk cId="2076272616" sldId="2147196306"/>
        </pc:sldMkLst>
      </pc:sldChg>
      <pc:sldChg chg="del">
        <pc:chgData name="Kristin Hovland" userId="7cad9c8e-68ae-4e3d-9dae-b82025825ccc" providerId="ADAL" clId="{8A88CFF6-A5CB-4CAA-B3FE-DCE7644D67B0}" dt="2024-02-07T06:52:27.523" v="162" actId="47"/>
        <pc:sldMkLst>
          <pc:docMk/>
          <pc:sldMk cId="3860577201" sldId="2147196308"/>
        </pc:sldMkLst>
      </pc:sldChg>
      <pc:sldChg chg="del">
        <pc:chgData name="Kristin Hovland" userId="7cad9c8e-68ae-4e3d-9dae-b82025825ccc" providerId="ADAL" clId="{8A88CFF6-A5CB-4CAA-B3FE-DCE7644D67B0}" dt="2024-02-07T06:52:31.957" v="169" actId="47"/>
        <pc:sldMkLst>
          <pc:docMk/>
          <pc:sldMk cId="1787776544" sldId="2147196309"/>
        </pc:sldMkLst>
      </pc:sldChg>
      <pc:sldChg chg="del">
        <pc:chgData name="Kristin Hovland" userId="7cad9c8e-68ae-4e3d-9dae-b82025825ccc" providerId="ADAL" clId="{8A88CFF6-A5CB-4CAA-B3FE-DCE7644D67B0}" dt="2024-02-07T06:52:32.683" v="170" actId="47"/>
        <pc:sldMkLst>
          <pc:docMk/>
          <pc:sldMk cId="4249247969" sldId="2147196310"/>
        </pc:sldMkLst>
      </pc:sldChg>
      <pc:sldChg chg="del">
        <pc:chgData name="Kristin Hovland" userId="7cad9c8e-68ae-4e3d-9dae-b82025825ccc" providerId="ADAL" clId="{8A88CFF6-A5CB-4CAA-B3FE-DCE7644D67B0}" dt="2024-02-07T06:52:33.177" v="171" actId="47"/>
        <pc:sldMkLst>
          <pc:docMk/>
          <pc:sldMk cId="684507245" sldId="2147196311"/>
        </pc:sldMkLst>
      </pc:sldChg>
      <pc:sldChg chg="del">
        <pc:chgData name="Kristin Hovland" userId="7cad9c8e-68ae-4e3d-9dae-b82025825ccc" providerId="ADAL" clId="{8A88CFF6-A5CB-4CAA-B3FE-DCE7644D67B0}" dt="2024-02-07T06:52:34.121" v="172" actId="47"/>
        <pc:sldMkLst>
          <pc:docMk/>
          <pc:sldMk cId="1324225892" sldId="2147196312"/>
        </pc:sldMkLst>
      </pc:sldChg>
      <pc:sldChg chg="del">
        <pc:chgData name="Kristin Hovland" userId="7cad9c8e-68ae-4e3d-9dae-b82025825ccc" providerId="ADAL" clId="{8A88CFF6-A5CB-4CAA-B3FE-DCE7644D67B0}" dt="2024-02-07T06:52:35.170" v="173" actId="47"/>
        <pc:sldMkLst>
          <pc:docMk/>
          <pc:sldMk cId="3573568506" sldId="2147196313"/>
        </pc:sldMkLst>
      </pc:sldChg>
      <pc:sldChg chg="del">
        <pc:chgData name="Kristin Hovland" userId="7cad9c8e-68ae-4e3d-9dae-b82025825ccc" providerId="ADAL" clId="{8A88CFF6-A5CB-4CAA-B3FE-DCE7644D67B0}" dt="2024-02-07T06:52:35.915" v="174" actId="47"/>
        <pc:sldMkLst>
          <pc:docMk/>
          <pc:sldMk cId="2177374404" sldId="2147196314"/>
        </pc:sldMkLst>
      </pc:sldChg>
      <pc:sldChg chg="del">
        <pc:chgData name="Kristin Hovland" userId="7cad9c8e-68ae-4e3d-9dae-b82025825ccc" providerId="ADAL" clId="{8A88CFF6-A5CB-4CAA-B3FE-DCE7644D67B0}" dt="2024-02-07T06:52:49.360" v="177" actId="47"/>
        <pc:sldMkLst>
          <pc:docMk/>
          <pc:sldMk cId="2116408836" sldId="2147196317"/>
        </pc:sldMkLst>
      </pc:sldChg>
      <pc:sldChg chg="modSp mod">
        <pc:chgData name="Kristin Hovland" userId="7cad9c8e-68ae-4e3d-9dae-b82025825ccc" providerId="ADAL" clId="{8A88CFF6-A5CB-4CAA-B3FE-DCE7644D67B0}" dt="2024-02-07T06:56:56.004" v="1622"/>
        <pc:sldMkLst>
          <pc:docMk/>
          <pc:sldMk cId="579468158" sldId="2147196320"/>
        </pc:sldMkLst>
        <pc:spChg chg="mod">
          <ac:chgData name="Kristin Hovland" userId="7cad9c8e-68ae-4e3d-9dae-b82025825ccc" providerId="ADAL" clId="{8A88CFF6-A5CB-4CAA-B3FE-DCE7644D67B0}" dt="2024-02-07T06:56:55.831" v="1550"/>
          <ac:spMkLst>
            <pc:docMk/>
            <pc:sldMk cId="579468158" sldId="2147196320"/>
            <ac:spMk id="4" creationId="{360A6091-11D5-436A-A878-7091B9F74648}"/>
          </ac:spMkLst>
        </pc:spChg>
        <pc:spChg chg="mod">
          <ac:chgData name="Kristin Hovland" userId="7cad9c8e-68ae-4e3d-9dae-b82025825ccc" providerId="ADAL" clId="{8A88CFF6-A5CB-4CAA-B3FE-DCE7644D67B0}" dt="2024-02-07T06:56:54.541" v="886"/>
          <ac:spMkLst>
            <pc:docMk/>
            <pc:sldMk cId="579468158" sldId="2147196320"/>
            <ac:spMk id="6" creationId="{AA6220FA-591A-F2B3-75CF-F0A76EF16953}"/>
          </ac:spMkLst>
        </pc:spChg>
        <pc:spChg chg="mod">
          <ac:chgData name="Kristin Hovland" userId="7cad9c8e-68ae-4e3d-9dae-b82025825ccc" providerId="ADAL" clId="{8A88CFF6-A5CB-4CAA-B3FE-DCE7644D67B0}" dt="2024-02-07T06:56:55.881" v="1566"/>
          <ac:spMkLst>
            <pc:docMk/>
            <pc:sldMk cId="579468158" sldId="2147196320"/>
            <ac:spMk id="19" creationId="{E61BBAF0-5B03-48A4-8CD7-49FA24782CD0}"/>
          </ac:spMkLst>
        </pc:spChg>
        <pc:spChg chg="mod">
          <ac:chgData name="Kristin Hovland" userId="7cad9c8e-68ae-4e3d-9dae-b82025825ccc" providerId="ADAL" clId="{8A88CFF6-A5CB-4CAA-B3FE-DCE7644D67B0}" dt="2024-02-07T06:56:55.863" v="1558"/>
          <ac:spMkLst>
            <pc:docMk/>
            <pc:sldMk cId="579468158" sldId="2147196320"/>
            <ac:spMk id="20" creationId="{21C80BF4-C803-4E14-9529-4C4F8A28720B}"/>
          </ac:spMkLst>
        </pc:spChg>
        <pc:spChg chg="mod">
          <ac:chgData name="Kristin Hovland" userId="7cad9c8e-68ae-4e3d-9dae-b82025825ccc" providerId="ADAL" clId="{8A88CFF6-A5CB-4CAA-B3FE-DCE7644D67B0}" dt="2024-02-07T06:56:54.321" v="750"/>
          <ac:spMkLst>
            <pc:docMk/>
            <pc:sldMk cId="579468158" sldId="2147196320"/>
            <ac:spMk id="22" creationId="{62A75C73-7122-4D81-A845-51F97EBAE92D}"/>
          </ac:spMkLst>
        </pc:spChg>
        <pc:spChg chg="mod">
          <ac:chgData name="Kristin Hovland" userId="7cad9c8e-68ae-4e3d-9dae-b82025825ccc" providerId="ADAL" clId="{8A88CFF6-A5CB-4CAA-B3FE-DCE7644D67B0}" dt="2024-02-07T06:56:54.337" v="758"/>
          <ac:spMkLst>
            <pc:docMk/>
            <pc:sldMk cId="579468158" sldId="2147196320"/>
            <ac:spMk id="23" creationId="{FFE68B00-CD39-4F05-8DC2-09C4BAA1ED9A}"/>
          </ac:spMkLst>
        </pc:spChg>
        <pc:spChg chg="mod">
          <ac:chgData name="Kristin Hovland" userId="7cad9c8e-68ae-4e3d-9dae-b82025825ccc" providerId="ADAL" clId="{8A88CFF6-A5CB-4CAA-B3FE-DCE7644D67B0}" dt="2024-02-07T06:56:55.926" v="1590"/>
          <ac:spMkLst>
            <pc:docMk/>
            <pc:sldMk cId="579468158" sldId="2147196320"/>
            <ac:spMk id="27" creationId="{819C4E17-91AE-4320-B413-C899D980E288}"/>
          </ac:spMkLst>
        </pc:spChg>
        <pc:spChg chg="mod">
          <ac:chgData name="Kristin Hovland" userId="7cad9c8e-68ae-4e3d-9dae-b82025825ccc" providerId="ADAL" clId="{8A88CFF6-A5CB-4CAA-B3FE-DCE7644D67B0}" dt="2024-02-07T06:56:55.894" v="1574"/>
          <ac:spMkLst>
            <pc:docMk/>
            <pc:sldMk cId="579468158" sldId="2147196320"/>
            <ac:spMk id="30" creationId="{CE686319-76C9-4FB0-87ED-A65F3F91B24E}"/>
          </ac:spMkLst>
        </pc:spChg>
        <pc:spChg chg="mod">
          <ac:chgData name="Kristin Hovland" userId="7cad9c8e-68ae-4e3d-9dae-b82025825ccc" providerId="ADAL" clId="{8A88CFF6-A5CB-4CAA-B3FE-DCE7644D67B0}" dt="2024-02-07T06:56:54.352" v="766"/>
          <ac:spMkLst>
            <pc:docMk/>
            <pc:sldMk cId="579468158" sldId="2147196320"/>
            <ac:spMk id="31" creationId="{46AC2281-9713-41C3-BD67-54530A079A09}"/>
          </ac:spMkLst>
        </pc:spChg>
        <pc:spChg chg="mod">
          <ac:chgData name="Kristin Hovland" userId="7cad9c8e-68ae-4e3d-9dae-b82025825ccc" providerId="ADAL" clId="{8A88CFF6-A5CB-4CAA-B3FE-DCE7644D67B0}" dt="2024-02-07T06:56:54.368" v="774"/>
          <ac:spMkLst>
            <pc:docMk/>
            <pc:sldMk cId="579468158" sldId="2147196320"/>
            <ac:spMk id="33" creationId="{2F208EF8-F3CA-44F2-9B20-0A10B9A09956}"/>
          </ac:spMkLst>
        </pc:spChg>
        <pc:spChg chg="mod">
          <ac:chgData name="Kristin Hovland" userId="7cad9c8e-68ae-4e3d-9dae-b82025825ccc" providerId="ADAL" clId="{8A88CFF6-A5CB-4CAA-B3FE-DCE7644D67B0}" dt="2024-02-07T06:56:54.368" v="782"/>
          <ac:spMkLst>
            <pc:docMk/>
            <pc:sldMk cId="579468158" sldId="2147196320"/>
            <ac:spMk id="34" creationId="{D912A386-96B0-42E6-BF60-060FDD1DB9ED}"/>
          </ac:spMkLst>
        </pc:spChg>
        <pc:spChg chg="mod">
          <ac:chgData name="Kristin Hovland" userId="7cad9c8e-68ae-4e3d-9dae-b82025825ccc" providerId="ADAL" clId="{8A88CFF6-A5CB-4CAA-B3FE-DCE7644D67B0}" dt="2024-02-07T06:56:54.384" v="790"/>
          <ac:spMkLst>
            <pc:docMk/>
            <pc:sldMk cId="579468158" sldId="2147196320"/>
            <ac:spMk id="35" creationId="{B88D36AC-3290-4A7B-BAEC-A68E2D2FA330}"/>
          </ac:spMkLst>
        </pc:spChg>
        <pc:spChg chg="mod">
          <ac:chgData name="Kristin Hovland" userId="7cad9c8e-68ae-4e3d-9dae-b82025825ccc" providerId="ADAL" clId="{8A88CFF6-A5CB-4CAA-B3FE-DCE7644D67B0}" dt="2024-02-07T06:56:54.588" v="910"/>
          <ac:spMkLst>
            <pc:docMk/>
            <pc:sldMk cId="579468158" sldId="2147196320"/>
            <ac:spMk id="36" creationId="{4B73C582-B1A8-45B3-B541-28FEDB50A97A}"/>
          </ac:spMkLst>
        </pc:spChg>
        <pc:spChg chg="mod">
          <ac:chgData name="Kristin Hovland" userId="7cad9c8e-68ae-4e3d-9dae-b82025825ccc" providerId="ADAL" clId="{8A88CFF6-A5CB-4CAA-B3FE-DCE7644D67B0}" dt="2024-02-07T06:56:54.526" v="870"/>
          <ac:spMkLst>
            <pc:docMk/>
            <pc:sldMk cId="579468158" sldId="2147196320"/>
            <ac:spMk id="37" creationId="{4AD3E051-CD2E-4A54-83CC-95FF7A6385AB}"/>
          </ac:spMkLst>
        </pc:spChg>
        <pc:spChg chg="mod">
          <ac:chgData name="Kristin Hovland" userId="7cad9c8e-68ae-4e3d-9dae-b82025825ccc" providerId="ADAL" clId="{8A88CFF6-A5CB-4CAA-B3FE-DCE7644D67B0}" dt="2024-02-07T06:56:55.918" v="1582"/>
          <ac:spMkLst>
            <pc:docMk/>
            <pc:sldMk cId="579468158" sldId="2147196320"/>
            <ac:spMk id="42" creationId="{376BD123-DE08-4793-9731-6F38791DDEB0}"/>
          </ac:spMkLst>
        </pc:spChg>
        <pc:spChg chg="mod">
          <ac:chgData name="Kristin Hovland" userId="7cad9c8e-68ae-4e3d-9dae-b82025825ccc" providerId="ADAL" clId="{8A88CFF6-A5CB-4CAA-B3FE-DCE7644D67B0}" dt="2024-02-07T06:56:54.481" v="838"/>
          <ac:spMkLst>
            <pc:docMk/>
            <pc:sldMk cId="579468158" sldId="2147196320"/>
            <ac:spMk id="43" creationId="{5DC5140C-681A-4C59-8BDE-A6B799235107}"/>
          </ac:spMkLst>
        </pc:spChg>
        <pc:spChg chg="mod">
          <ac:chgData name="Kristin Hovland" userId="7cad9c8e-68ae-4e3d-9dae-b82025825ccc" providerId="ADAL" clId="{8A88CFF6-A5CB-4CAA-B3FE-DCE7644D67B0}" dt="2024-02-07T06:56:55.988" v="1614"/>
          <ac:spMkLst>
            <pc:docMk/>
            <pc:sldMk cId="579468158" sldId="2147196320"/>
            <ac:spMk id="45" creationId="{FFBCB5E3-D267-44CE-AC44-AB9E512E2411}"/>
          </ac:spMkLst>
        </pc:spChg>
        <pc:spChg chg="mod">
          <ac:chgData name="Kristin Hovland" userId="7cad9c8e-68ae-4e3d-9dae-b82025825ccc" providerId="ADAL" clId="{8A88CFF6-A5CB-4CAA-B3FE-DCE7644D67B0}" dt="2024-02-07T06:56:54.494" v="846"/>
          <ac:spMkLst>
            <pc:docMk/>
            <pc:sldMk cId="579468158" sldId="2147196320"/>
            <ac:spMk id="46" creationId="{B5ADCDE7-E7BA-482B-8CE8-8203803A06B7}"/>
          </ac:spMkLst>
        </pc:spChg>
        <pc:spChg chg="mod">
          <ac:chgData name="Kristin Hovland" userId="7cad9c8e-68ae-4e3d-9dae-b82025825ccc" providerId="ADAL" clId="{8A88CFF6-A5CB-4CAA-B3FE-DCE7644D67B0}" dt="2024-02-07T06:56:54.494" v="854"/>
          <ac:spMkLst>
            <pc:docMk/>
            <pc:sldMk cId="579468158" sldId="2147196320"/>
            <ac:spMk id="47" creationId="{096E7109-9B99-4597-98FD-11910F3CFC67}"/>
          </ac:spMkLst>
        </pc:spChg>
        <pc:spChg chg="mod">
          <ac:chgData name="Kristin Hovland" userId="7cad9c8e-68ae-4e3d-9dae-b82025825ccc" providerId="ADAL" clId="{8A88CFF6-A5CB-4CAA-B3FE-DCE7644D67B0}" dt="2024-02-07T06:56:54.573" v="902"/>
          <ac:spMkLst>
            <pc:docMk/>
            <pc:sldMk cId="579468158" sldId="2147196320"/>
            <ac:spMk id="48" creationId="{1F143340-6272-4351-AEC5-EE3776307264}"/>
          </ac:spMkLst>
        </pc:spChg>
        <pc:spChg chg="mod">
          <ac:chgData name="Kristin Hovland" userId="7cad9c8e-68ae-4e3d-9dae-b82025825ccc" providerId="ADAL" clId="{8A88CFF6-A5CB-4CAA-B3FE-DCE7644D67B0}" dt="2024-02-07T06:56:54.541" v="878"/>
          <ac:spMkLst>
            <pc:docMk/>
            <pc:sldMk cId="579468158" sldId="2147196320"/>
            <ac:spMk id="49" creationId="{AC84A69C-60AF-4F96-A6DE-EBD9CA5D2AD5}"/>
          </ac:spMkLst>
        </pc:spChg>
        <pc:grpChg chg="mod">
          <ac:chgData name="Kristin Hovland" userId="7cad9c8e-68ae-4e3d-9dae-b82025825ccc" providerId="ADAL" clId="{8A88CFF6-A5CB-4CAA-B3FE-DCE7644D67B0}" dt="2024-02-07T06:56:54.305" v="742"/>
          <ac:grpSpMkLst>
            <pc:docMk/>
            <pc:sldMk cId="579468158" sldId="2147196320"/>
            <ac:grpSpMk id="5" creationId="{F4570DE0-2A03-C006-D73C-E19DFBB9D952}"/>
          </ac:grpSpMkLst>
        </pc:grpChg>
        <pc:grpChg chg="mod">
          <ac:chgData name="Kristin Hovland" userId="7cad9c8e-68ae-4e3d-9dae-b82025825ccc" providerId="ADAL" clId="{8A88CFF6-A5CB-4CAA-B3FE-DCE7644D67B0}" dt="2024-02-07T06:56:54.462" v="830"/>
          <ac:grpSpMkLst>
            <pc:docMk/>
            <pc:sldMk cId="579468158" sldId="2147196320"/>
            <ac:grpSpMk id="8" creationId="{6DA9039D-FBD2-69F9-BBC6-742DC7310EB5}"/>
          </ac:grpSpMkLst>
        </pc:grpChg>
        <pc:grpChg chg="mod">
          <ac:chgData name="Kristin Hovland" userId="7cad9c8e-68ae-4e3d-9dae-b82025825ccc" providerId="ADAL" clId="{8A88CFF6-A5CB-4CAA-B3FE-DCE7644D67B0}" dt="2024-02-07T06:56:54.516" v="862"/>
          <ac:grpSpMkLst>
            <pc:docMk/>
            <pc:sldMk cId="579468158" sldId="2147196320"/>
            <ac:grpSpMk id="9" creationId="{0903743E-4762-0520-2CC5-0F3792F5DA8D}"/>
          </ac:grpSpMkLst>
        </pc:grpChg>
        <pc:grpChg chg="mod">
          <ac:chgData name="Kristin Hovland" userId="7cad9c8e-68ae-4e3d-9dae-b82025825ccc" providerId="ADAL" clId="{8A88CFF6-A5CB-4CAA-B3FE-DCE7644D67B0}" dt="2024-02-07T06:56:54.558" v="894"/>
          <ac:grpSpMkLst>
            <pc:docMk/>
            <pc:sldMk cId="579468158" sldId="2147196320"/>
            <ac:grpSpMk id="10" creationId="{55728F0F-52A0-08F4-F80E-C5C8C4BDCB7A}"/>
          </ac:grpSpMkLst>
        </pc:grpChg>
        <pc:picChg chg="mod">
          <ac:chgData name="Kristin Hovland" userId="7cad9c8e-68ae-4e3d-9dae-b82025825ccc" providerId="ADAL" clId="{8A88CFF6-A5CB-4CAA-B3FE-DCE7644D67B0}" dt="2024-02-07T06:56:56.004" v="1622"/>
          <ac:picMkLst>
            <pc:docMk/>
            <pc:sldMk cId="579468158" sldId="2147196320"/>
            <ac:picMk id="7" creationId="{1864FD38-E0EC-75FA-6EB6-F26F110C5DF9}"/>
          </ac:picMkLst>
        </pc:picChg>
        <pc:picChg chg="mod">
          <ac:chgData name="Kristin Hovland" userId="7cad9c8e-68ae-4e3d-9dae-b82025825ccc" providerId="ADAL" clId="{8A88CFF6-A5CB-4CAA-B3FE-DCE7644D67B0}" dt="2024-02-07T06:56:55.941" v="1598"/>
          <ac:picMkLst>
            <pc:docMk/>
            <pc:sldMk cId="579468158" sldId="2147196320"/>
            <ac:picMk id="52" creationId="{2F7960EE-678F-45DC-85EE-05175C3CBFFE}"/>
          </ac:picMkLst>
        </pc:picChg>
        <pc:picChg chg="mod">
          <ac:chgData name="Kristin Hovland" userId="7cad9c8e-68ae-4e3d-9dae-b82025825ccc" providerId="ADAL" clId="{8A88CFF6-A5CB-4CAA-B3FE-DCE7644D67B0}" dt="2024-02-07T06:56:55.973" v="1606"/>
          <ac:picMkLst>
            <pc:docMk/>
            <pc:sldMk cId="579468158" sldId="2147196320"/>
            <ac:picMk id="53" creationId="{125C778C-87B8-445A-BBC6-5AF802FBFFD2}"/>
          </ac:picMkLst>
        </pc:picChg>
        <pc:cxnChg chg="mod">
          <ac:chgData name="Kristin Hovland" userId="7cad9c8e-68ae-4e3d-9dae-b82025825ccc" providerId="ADAL" clId="{8A88CFF6-A5CB-4CAA-B3FE-DCE7644D67B0}" dt="2024-02-07T06:56:54.399" v="798"/>
          <ac:cxnSpMkLst>
            <pc:docMk/>
            <pc:sldMk cId="579468158" sldId="2147196320"/>
            <ac:cxnSpMk id="24" creationId="{B13298E0-7B67-427F-BCDF-3E20CA918662}"/>
          </ac:cxnSpMkLst>
        </pc:cxnChg>
        <pc:cxnChg chg="mod">
          <ac:chgData name="Kristin Hovland" userId="7cad9c8e-68ae-4e3d-9dae-b82025825ccc" providerId="ADAL" clId="{8A88CFF6-A5CB-4CAA-B3FE-DCE7644D67B0}" dt="2024-02-07T06:56:54.415" v="806"/>
          <ac:cxnSpMkLst>
            <pc:docMk/>
            <pc:sldMk cId="579468158" sldId="2147196320"/>
            <ac:cxnSpMk id="25" creationId="{ECF61C36-9076-4DB0-A0FC-310D9553D00D}"/>
          </ac:cxnSpMkLst>
        </pc:cxnChg>
        <pc:cxnChg chg="mod">
          <ac:chgData name="Kristin Hovland" userId="7cad9c8e-68ae-4e3d-9dae-b82025825ccc" providerId="ADAL" clId="{8A88CFF6-A5CB-4CAA-B3FE-DCE7644D67B0}" dt="2024-02-07T06:56:54.431" v="814"/>
          <ac:cxnSpMkLst>
            <pc:docMk/>
            <pc:sldMk cId="579468158" sldId="2147196320"/>
            <ac:cxnSpMk id="26" creationId="{A7576F5F-A0A9-47A8-9686-5A928A507025}"/>
          </ac:cxnSpMkLst>
        </pc:cxnChg>
        <pc:cxnChg chg="mod">
          <ac:chgData name="Kristin Hovland" userId="7cad9c8e-68ae-4e3d-9dae-b82025825ccc" providerId="ADAL" clId="{8A88CFF6-A5CB-4CAA-B3FE-DCE7644D67B0}" dt="2024-02-07T06:56:54.447" v="822"/>
          <ac:cxnSpMkLst>
            <pc:docMk/>
            <pc:sldMk cId="579468158" sldId="2147196320"/>
            <ac:cxnSpMk id="29" creationId="{9D18D276-0AA3-4DB1-A08C-AAF064B81246}"/>
          </ac:cxnSpMkLst>
        </pc:cxnChg>
      </pc:sldChg>
      <pc:sldChg chg="modSp mod">
        <pc:chgData name="Kristin Hovland" userId="7cad9c8e-68ae-4e3d-9dae-b82025825ccc" providerId="ADAL" clId="{8A88CFF6-A5CB-4CAA-B3FE-DCE7644D67B0}" dt="2024-02-07T06:56:56.287" v="1758"/>
        <pc:sldMkLst>
          <pc:docMk/>
          <pc:sldMk cId="703640271" sldId="2147196321"/>
        </pc:sldMkLst>
        <pc:spChg chg="mod">
          <ac:chgData name="Kristin Hovland" userId="7cad9c8e-68ae-4e3d-9dae-b82025825ccc" providerId="ADAL" clId="{8A88CFF6-A5CB-4CAA-B3FE-DCE7644D67B0}" dt="2024-02-07T06:56:54.588" v="918"/>
          <ac:spMkLst>
            <pc:docMk/>
            <pc:sldMk cId="703640271" sldId="2147196321"/>
            <ac:spMk id="3" creationId="{0E8DE17C-EF93-E23F-B2D7-DE1497DA3361}"/>
          </ac:spMkLst>
        </pc:spChg>
        <pc:spChg chg="mod">
          <ac:chgData name="Kristin Hovland" userId="7cad9c8e-68ae-4e3d-9dae-b82025825ccc" providerId="ADAL" clId="{8A88CFF6-A5CB-4CAA-B3FE-DCE7644D67B0}" dt="2024-02-07T06:56:54.616" v="926"/>
          <ac:spMkLst>
            <pc:docMk/>
            <pc:sldMk cId="703640271" sldId="2147196321"/>
            <ac:spMk id="5" creationId="{4BF2EE01-3166-C746-771A-9276D461A6A6}"/>
          </ac:spMkLst>
        </pc:spChg>
        <pc:spChg chg="mod">
          <ac:chgData name="Kristin Hovland" userId="7cad9c8e-68ae-4e3d-9dae-b82025825ccc" providerId="ADAL" clId="{8A88CFF6-A5CB-4CAA-B3FE-DCE7644D67B0}" dt="2024-02-07T06:56:54.636" v="942"/>
          <ac:spMkLst>
            <pc:docMk/>
            <pc:sldMk cId="703640271" sldId="2147196321"/>
            <ac:spMk id="65" creationId="{B8AA6F02-0FD5-A7AB-F198-CBC29B9C861C}"/>
          </ac:spMkLst>
        </pc:spChg>
        <pc:spChg chg="mod">
          <ac:chgData name="Kristin Hovland" userId="7cad9c8e-68ae-4e3d-9dae-b82025825ccc" providerId="ADAL" clId="{8A88CFF6-A5CB-4CAA-B3FE-DCE7644D67B0}" dt="2024-02-07T06:56:54.651" v="950"/>
          <ac:spMkLst>
            <pc:docMk/>
            <pc:sldMk cId="703640271" sldId="2147196321"/>
            <ac:spMk id="66" creationId="{4F68E3BA-DF78-B2BA-CB94-70E76908C037}"/>
          </ac:spMkLst>
        </pc:spChg>
        <pc:spChg chg="mod">
          <ac:chgData name="Kristin Hovland" userId="7cad9c8e-68ae-4e3d-9dae-b82025825ccc" providerId="ADAL" clId="{8A88CFF6-A5CB-4CAA-B3FE-DCE7644D67B0}" dt="2024-02-07T06:56:54.670" v="958"/>
          <ac:spMkLst>
            <pc:docMk/>
            <pc:sldMk cId="703640271" sldId="2147196321"/>
            <ac:spMk id="67" creationId="{D31ACDBB-3FDD-BD7D-6516-6BFD6BA2BCDE}"/>
          </ac:spMkLst>
        </pc:spChg>
        <pc:spChg chg="mod">
          <ac:chgData name="Kristin Hovland" userId="7cad9c8e-68ae-4e3d-9dae-b82025825ccc" providerId="ADAL" clId="{8A88CFF6-A5CB-4CAA-B3FE-DCE7644D67B0}" dt="2024-02-07T06:56:54.686" v="966"/>
          <ac:spMkLst>
            <pc:docMk/>
            <pc:sldMk cId="703640271" sldId="2147196321"/>
            <ac:spMk id="68" creationId="{23834222-9FE4-7BD8-4666-DA47171AFAAD}"/>
          </ac:spMkLst>
        </pc:spChg>
        <pc:spChg chg="mod">
          <ac:chgData name="Kristin Hovland" userId="7cad9c8e-68ae-4e3d-9dae-b82025825ccc" providerId="ADAL" clId="{8A88CFF6-A5CB-4CAA-B3FE-DCE7644D67B0}" dt="2024-02-07T06:56:54.700" v="974"/>
          <ac:spMkLst>
            <pc:docMk/>
            <pc:sldMk cId="703640271" sldId="2147196321"/>
            <ac:spMk id="69" creationId="{D5F3B61C-71D6-1E14-B579-AFE1788F4486}"/>
          </ac:spMkLst>
        </pc:spChg>
        <pc:spChg chg="mod">
          <ac:chgData name="Kristin Hovland" userId="7cad9c8e-68ae-4e3d-9dae-b82025825ccc" providerId="ADAL" clId="{8A88CFF6-A5CB-4CAA-B3FE-DCE7644D67B0}" dt="2024-02-07T06:56:54.715" v="982"/>
          <ac:spMkLst>
            <pc:docMk/>
            <pc:sldMk cId="703640271" sldId="2147196321"/>
            <ac:spMk id="79" creationId="{3E06ADC6-FCDC-0214-DEA9-587699C47D42}"/>
          </ac:spMkLst>
        </pc:spChg>
        <pc:spChg chg="mod">
          <ac:chgData name="Kristin Hovland" userId="7cad9c8e-68ae-4e3d-9dae-b82025825ccc" providerId="ADAL" clId="{8A88CFF6-A5CB-4CAA-B3FE-DCE7644D67B0}" dt="2024-02-07T06:56:54.716" v="990"/>
          <ac:spMkLst>
            <pc:docMk/>
            <pc:sldMk cId="703640271" sldId="2147196321"/>
            <ac:spMk id="80" creationId="{98BA40B9-0A66-7393-C6E9-43CD6C0D9410}"/>
          </ac:spMkLst>
        </pc:spChg>
        <pc:spChg chg="mod">
          <ac:chgData name="Kristin Hovland" userId="7cad9c8e-68ae-4e3d-9dae-b82025825ccc" providerId="ADAL" clId="{8A88CFF6-A5CB-4CAA-B3FE-DCE7644D67B0}" dt="2024-02-07T06:56:54.747" v="1006"/>
          <ac:spMkLst>
            <pc:docMk/>
            <pc:sldMk cId="703640271" sldId="2147196321"/>
            <ac:spMk id="95" creationId="{D77BF4F5-1AA0-4251-8FF0-12F70332A151}"/>
          </ac:spMkLst>
        </pc:spChg>
        <pc:grpChg chg="mod">
          <ac:chgData name="Kristin Hovland" userId="7cad9c8e-68ae-4e3d-9dae-b82025825ccc" providerId="ADAL" clId="{8A88CFF6-A5CB-4CAA-B3FE-DCE7644D67B0}" dt="2024-02-07T06:56:54.731" v="998"/>
          <ac:grpSpMkLst>
            <pc:docMk/>
            <pc:sldMk cId="703640271" sldId="2147196321"/>
            <ac:grpSpMk id="6" creationId="{42E31852-44DF-4A5B-91B6-1258510B7326}"/>
          </ac:grpSpMkLst>
        </pc:grpChg>
        <pc:grpChg chg="mod">
          <ac:chgData name="Kristin Hovland" userId="7cad9c8e-68ae-4e3d-9dae-b82025825ccc" providerId="ADAL" clId="{8A88CFF6-A5CB-4CAA-B3FE-DCE7644D67B0}" dt="2024-02-07T06:56:54.620" v="934"/>
          <ac:grpSpMkLst>
            <pc:docMk/>
            <pc:sldMk cId="703640271" sldId="2147196321"/>
            <ac:grpSpMk id="12" creationId="{32EE67D8-6DD8-4EFC-9B9E-1E0414A6E0ED}"/>
          </ac:grpSpMkLst>
        </pc:grpChg>
        <pc:picChg chg="mod">
          <ac:chgData name="Kristin Hovland" userId="7cad9c8e-68ae-4e3d-9dae-b82025825ccc" providerId="ADAL" clId="{8A88CFF6-A5CB-4CAA-B3FE-DCE7644D67B0}" dt="2024-02-07T06:56:56.020" v="1630"/>
          <ac:picMkLst>
            <pc:docMk/>
            <pc:sldMk cId="703640271" sldId="2147196321"/>
            <ac:picMk id="10" creationId="{72F17185-23C5-4473-A7FB-85AD8D55F523}"/>
          </ac:picMkLst>
        </pc:picChg>
        <pc:picChg chg="mod">
          <ac:chgData name="Kristin Hovland" userId="7cad9c8e-68ae-4e3d-9dae-b82025825ccc" providerId="ADAL" clId="{8A88CFF6-A5CB-4CAA-B3FE-DCE7644D67B0}" dt="2024-02-07T06:56:56.036" v="1638"/>
          <ac:picMkLst>
            <pc:docMk/>
            <pc:sldMk cId="703640271" sldId="2147196321"/>
            <ac:picMk id="70" creationId="{A300B7D2-A8DF-E6F7-F192-D9E89D397889}"/>
          </ac:picMkLst>
        </pc:picChg>
        <pc:picChg chg="mod">
          <ac:chgData name="Kristin Hovland" userId="7cad9c8e-68ae-4e3d-9dae-b82025825ccc" providerId="ADAL" clId="{8A88CFF6-A5CB-4CAA-B3FE-DCE7644D67B0}" dt="2024-02-07T06:56:56.036" v="1646"/>
          <ac:picMkLst>
            <pc:docMk/>
            <pc:sldMk cId="703640271" sldId="2147196321"/>
            <ac:picMk id="71" creationId="{C8B1FB4C-9566-F010-A952-B6291239F500}"/>
          </ac:picMkLst>
        </pc:picChg>
        <pc:picChg chg="mod">
          <ac:chgData name="Kristin Hovland" userId="7cad9c8e-68ae-4e3d-9dae-b82025825ccc" providerId="ADAL" clId="{8A88CFF6-A5CB-4CAA-B3FE-DCE7644D67B0}" dt="2024-02-07T06:56:56.085" v="1654"/>
          <ac:picMkLst>
            <pc:docMk/>
            <pc:sldMk cId="703640271" sldId="2147196321"/>
            <ac:picMk id="72" creationId="{FDFDD35F-E3FE-0331-88F0-D04DEA05C7FB}"/>
          </ac:picMkLst>
        </pc:picChg>
        <pc:picChg chg="mod">
          <ac:chgData name="Kristin Hovland" userId="7cad9c8e-68ae-4e3d-9dae-b82025825ccc" providerId="ADAL" clId="{8A88CFF6-A5CB-4CAA-B3FE-DCE7644D67B0}" dt="2024-02-07T06:56:56.098" v="1662"/>
          <ac:picMkLst>
            <pc:docMk/>
            <pc:sldMk cId="703640271" sldId="2147196321"/>
            <ac:picMk id="73" creationId="{35173A61-4442-8A4D-458C-471A230C7BEB}"/>
          </ac:picMkLst>
        </pc:picChg>
        <pc:picChg chg="mod">
          <ac:chgData name="Kristin Hovland" userId="7cad9c8e-68ae-4e3d-9dae-b82025825ccc" providerId="ADAL" clId="{8A88CFF6-A5CB-4CAA-B3FE-DCE7644D67B0}" dt="2024-02-07T06:56:56.118" v="1670"/>
          <ac:picMkLst>
            <pc:docMk/>
            <pc:sldMk cId="703640271" sldId="2147196321"/>
            <ac:picMk id="74" creationId="{1FB2D8B8-50C2-5B72-F917-EEF6797C5175}"/>
          </ac:picMkLst>
        </pc:picChg>
        <pc:picChg chg="mod">
          <ac:chgData name="Kristin Hovland" userId="7cad9c8e-68ae-4e3d-9dae-b82025825ccc" providerId="ADAL" clId="{8A88CFF6-A5CB-4CAA-B3FE-DCE7644D67B0}" dt="2024-02-07T06:56:56.132" v="1678"/>
          <ac:picMkLst>
            <pc:docMk/>
            <pc:sldMk cId="703640271" sldId="2147196321"/>
            <ac:picMk id="75" creationId="{C39C191F-7E36-3DA3-F355-BFB67F3CE2C9}"/>
          </ac:picMkLst>
        </pc:picChg>
        <pc:picChg chg="mod">
          <ac:chgData name="Kristin Hovland" userId="7cad9c8e-68ae-4e3d-9dae-b82025825ccc" providerId="ADAL" clId="{8A88CFF6-A5CB-4CAA-B3FE-DCE7644D67B0}" dt="2024-02-07T06:56:56.146" v="1686"/>
          <ac:picMkLst>
            <pc:docMk/>
            <pc:sldMk cId="703640271" sldId="2147196321"/>
            <ac:picMk id="76" creationId="{DAAD46D6-5977-1825-9EC1-BA62526DC7F2}"/>
          </ac:picMkLst>
        </pc:picChg>
        <pc:picChg chg="mod">
          <ac:chgData name="Kristin Hovland" userId="7cad9c8e-68ae-4e3d-9dae-b82025825ccc" providerId="ADAL" clId="{8A88CFF6-A5CB-4CAA-B3FE-DCE7644D67B0}" dt="2024-02-07T06:56:56.162" v="1694"/>
          <ac:picMkLst>
            <pc:docMk/>
            <pc:sldMk cId="703640271" sldId="2147196321"/>
            <ac:picMk id="77" creationId="{213ABE9C-866A-77E3-DD0C-D835C738D83C}"/>
          </ac:picMkLst>
        </pc:picChg>
        <pc:picChg chg="mod">
          <ac:chgData name="Kristin Hovland" userId="7cad9c8e-68ae-4e3d-9dae-b82025825ccc" providerId="ADAL" clId="{8A88CFF6-A5CB-4CAA-B3FE-DCE7644D67B0}" dt="2024-02-07T06:56:56.177" v="1702"/>
          <ac:picMkLst>
            <pc:docMk/>
            <pc:sldMk cId="703640271" sldId="2147196321"/>
            <ac:picMk id="78" creationId="{0C6425F5-F8BA-258A-3007-6268B7D2F703}"/>
          </ac:picMkLst>
        </pc:picChg>
        <pc:picChg chg="mod">
          <ac:chgData name="Kristin Hovland" userId="7cad9c8e-68ae-4e3d-9dae-b82025825ccc" providerId="ADAL" clId="{8A88CFF6-A5CB-4CAA-B3FE-DCE7644D67B0}" dt="2024-02-07T06:56:56.256" v="1742"/>
          <ac:picMkLst>
            <pc:docMk/>
            <pc:sldMk cId="703640271" sldId="2147196321"/>
            <ac:picMk id="88" creationId="{92E7AD82-C779-7354-CCC9-CC54607DC507}"/>
          </ac:picMkLst>
        </pc:picChg>
        <pc:picChg chg="mod">
          <ac:chgData name="Kristin Hovland" userId="7cad9c8e-68ae-4e3d-9dae-b82025825ccc" providerId="ADAL" clId="{8A88CFF6-A5CB-4CAA-B3FE-DCE7644D67B0}" dt="2024-02-07T06:56:56.271" v="1750"/>
          <ac:picMkLst>
            <pc:docMk/>
            <pc:sldMk cId="703640271" sldId="2147196321"/>
            <ac:picMk id="89" creationId="{5185A553-6F71-1AA8-76FA-F3AA34CD689A}"/>
          </ac:picMkLst>
        </pc:picChg>
        <pc:picChg chg="mod">
          <ac:chgData name="Kristin Hovland" userId="7cad9c8e-68ae-4e3d-9dae-b82025825ccc" providerId="ADAL" clId="{8A88CFF6-A5CB-4CAA-B3FE-DCE7644D67B0}" dt="2024-02-07T06:56:56.287" v="1758"/>
          <ac:picMkLst>
            <pc:docMk/>
            <pc:sldMk cId="703640271" sldId="2147196321"/>
            <ac:picMk id="90" creationId="{FD425397-C8A8-6B1F-E506-957194FC32BE}"/>
          </ac:picMkLst>
        </pc:picChg>
        <pc:picChg chg="mod">
          <ac:chgData name="Kristin Hovland" userId="7cad9c8e-68ae-4e3d-9dae-b82025825ccc" providerId="ADAL" clId="{8A88CFF6-A5CB-4CAA-B3FE-DCE7644D67B0}" dt="2024-02-07T06:56:56.193" v="1710"/>
          <ac:picMkLst>
            <pc:docMk/>
            <pc:sldMk cId="703640271" sldId="2147196321"/>
            <ac:picMk id="91" creationId="{BD3DAE4C-7677-4154-9F1B-8CECCF06D41A}"/>
          </ac:picMkLst>
        </pc:picChg>
        <pc:picChg chg="mod">
          <ac:chgData name="Kristin Hovland" userId="7cad9c8e-68ae-4e3d-9dae-b82025825ccc" providerId="ADAL" clId="{8A88CFF6-A5CB-4CAA-B3FE-DCE7644D67B0}" dt="2024-02-07T06:56:56.218" v="1718"/>
          <ac:picMkLst>
            <pc:docMk/>
            <pc:sldMk cId="703640271" sldId="2147196321"/>
            <ac:picMk id="92" creationId="{C630FFEE-DF62-AA61-2CF2-97C8B226CE87}"/>
          </ac:picMkLst>
        </pc:picChg>
        <pc:picChg chg="mod">
          <ac:chgData name="Kristin Hovland" userId="7cad9c8e-68ae-4e3d-9dae-b82025825ccc" providerId="ADAL" clId="{8A88CFF6-A5CB-4CAA-B3FE-DCE7644D67B0}" dt="2024-02-07T06:56:56.224" v="1726"/>
          <ac:picMkLst>
            <pc:docMk/>
            <pc:sldMk cId="703640271" sldId="2147196321"/>
            <ac:picMk id="93" creationId="{9AAA5334-22D9-307B-289A-AD03E04DD353}"/>
          </ac:picMkLst>
        </pc:picChg>
        <pc:picChg chg="mod">
          <ac:chgData name="Kristin Hovland" userId="7cad9c8e-68ae-4e3d-9dae-b82025825ccc" providerId="ADAL" clId="{8A88CFF6-A5CB-4CAA-B3FE-DCE7644D67B0}" dt="2024-02-07T06:56:56.240" v="1734"/>
          <ac:picMkLst>
            <pc:docMk/>
            <pc:sldMk cId="703640271" sldId="2147196321"/>
            <ac:picMk id="94" creationId="{63451DF0-21A8-85B5-6752-CFFD2B589FE7}"/>
          </ac:picMkLst>
        </pc:picChg>
      </pc:sldChg>
      <pc:sldChg chg="modSp mod">
        <pc:chgData name="Kristin Hovland" userId="7cad9c8e-68ae-4e3d-9dae-b82025825ccc" providerId="ADAL" clId="{8A88CFF6-A5CB-4CAA-B3FE-DCE7644D67B0}" dt="2024-02-07T06:56:56.303" v="1766"/>
        <pc:sldMkLst>
          <pc:docMk/>
          <pc:sldMk cId="2387150857" sldId="2147196322"/>
        </pc:sldMkLst>
        <pc:spChg chg="mod">
          <ac:chgData name="Kristin Hovland" userId="7cad9c8e-68ae-4e3d-9dae-b82025825ccc" providerId="ADAL" clId="{8A88CFF6-A5CB-4CAA-B3FE-DCE7644D67B0}" dt="2024-02-07T06:56:54.762" v="1014"/>
          <ac:spMkLst>
            <pc:docMk/>
            <pc:sldMk cId="2387150857" sldId="2147196322"/>
            <ac:spMk id="7" creationId="{0D4428FD-16F4-73A9-BE43-3EDF3AA596C0}"/>
          </ac:spMkLst>
        </pc:spChg>
        <pc:picChg chg="mod">
          <ac:chgData name="Kristin Hovland" userId="7cad9c8e-68ae-4e3d-9dae-b82025825ccc" providerId="ADAL" clId="{8A88CFF6-A5CB-4CAA-B3FE-DCE7644D67B0}" dt="2024-02-07T06:56:56.303" v="1766"/>
          <ac:picMkLst>
            <pc:docMk/>
            <pc:sldMk cId="2387150857" sldId="2147196322"/>
            <ac:picMk id="5" creationId="{EE4C1EFF-622E-7E5D-58B8-E379FFCB319A}"/>
          </ac:picMkLst>
        </pc:picChg>
      </pc:sldChg>
      <pc:sldChg chg="del">
        <pc:chgData name="Kristin Hovland" userId="7cad9c8e-68ae-4e3d-9dae-b82025825ccc" providerId="ADAL" clId="{8A88CFF6-A5CB-4CAA-B3FE-DCE7644D67B0}" dt="2024-02-07T06:53:09.577" v="181" actId="47"/>
        <pc:sldMkLst>
          <pc:docMk/>
          <pc:sldMk cId="2521037512" sldId="2147196324"/>
        </pc:sldMkLst>
      </pc:sldChg>
      <pc:sldChg chg="del">
        <pc:chgData name="Kristin Hovland" userId="7cad9c8e-68ae-4e3d-9dae-b82025825ccc" providerId="ADAL" clId="{8A88CFF6-A5CB-4CAA-B3FE-DCE7644D67B0}" dt="2024-02-07T06:53:14.352" v="183" actId="47"/>
        <pc:sldMkLst>
          <pc:docMk/>
          <pc:sldMk cId="2356378359" sldId="2147196325"/>
        </pc:sldMkLst>
      </pc:sldChg>
      <pc:sldChg chg="del">
        <pc:chgData name="Kristin Hovland" userId="7cad9c8e-68ae-4e3d-9dae-b82025825ccc" providerId="ADAL" clId="{8A88CFF6-A5CB-4CAA-B3FE-DCE7644D67B0}" dt="2024-02-07T06:56:08.330" v="197" actId="47"/>
        <pc:sldMkLst>
          <pc:docMk/>
          <pc:sldMk cId="2121424547" sldId="2147196330"/>
        </pc:sldMkLst>
      </pc:sldChg>
      <pc:sldChg chg="del">
        <pc:chgData name="Kristin Hovland" userId="7cad9c8e-68ae-4e3d-9dae-b82025825ccc" providerId="ADAL" clId="{8A88CFF6-A5CB-4CAA-B3FE-DCE7644D67B0}" dt="2024-02-07T06:56:07.244" v="196" actId="47"/>
        <pc:sldMkLst>
          <pc:docMk/>
          <pc:sldMk cId="1297794336" sldId="2147196335"/>
        </pc:sldMkLst>
      </pc:sldChg>
      <pc:sldChg chg="del">
        <pc:chgData name="Kristin Hovland" userId="7cad9c8e-68ae-4e3d-9dae-b82025825ccc" providerId="ADAL" clId="{8A88CFF6-A5CB-4CAA-B3FE-DCE7644D67B0}" dt="2024-02-07T06:52:54.864" v="179" actId="47"/>
        <pc:sldMkLst>
          <pc:docMk/>
          <pc:sldMk cId="1792906438" sldId="2147196338"/>
        </pc:sldMkLst>
      </pc:sldChg>
      <pc:sldChg chg="del">
        <pc:chgData name="Kristin Hovland" userId="7cad9c8e-68ae-4e3d-9dae-b82025825ccc" providerId="ADAL" clId="{8A88CFF6-A5CB-4CAA-B3FE-DCE7644D67B0}" dt="2024-02-07T06:52:55.957" v="180" actId="47"/>
        <pc:sldMkLst>
          <pc:docMk/>
          <pc:sldMk cId="2528867795" sldId="2147196339"/>
        </pc:sldMkLst>
      </pc:sldChg>
      <pc:sldChg chg="del">
        <pc:chgData name="Kristin Hovland" userId="7cad9c8e-68ae-4e3d-9dae-b82025825ccc" providerId="ADAL" clId="{8A88CFF6-A5CB-4CAA-B3FE-DCE7644D67B0}" dt="2024-02-07T06:56:05.660" v="195" actId="47"/>
        <pc:sldMkLst>
          <pc:docMk/>
          <pc:sldMk cId="1777724344" sldId="2147196340"/>
        </pc:sldMkLst>
      </pc:sldChg>
      <pc:sldChg chg="del">
        <pc:chgData name="Kristin Hovland" userId="7cad9c8e-68ae-4e3d-9dae-b82025825ccc" providerId="ADAL" clId="{8A88CFF6-A5CB-4CAA-B3FE-DCE7644D67B0}" dt="2024-02-07T06:48:25.357" v="106" actId="47"/>
        <pc:sldMkLst>
          <pc:docMk/>
          <pc:sldMk cId="558956133" sldId="2147196341"/>
        </pc:sldMkLst>
      </pc:sldChg>
      <pc:sldChg chg="del">
        <pc:chgData name="Kristin Hovland" userId="7cad9c8e-68ae-4e3d-9dae-b82025825ccc" providerId="ADAL" clId="{8A88CFF6-A5CB-4CAA-B3FE-DCE7644D67B0}" dt="2024-02-07T06:53:12.447" v="182" actId="47"/>
        <pc:sldMkLst>
          <pc:docMk/>
          <pc:sldMk cId="290175120" sldId="2147196343"/>
        </pc:sldMkLst>
      </pc:sldChg>
      <pc:sldChg chg="del">
        <pc:chgData name="Kristin Hovland" userId="7cad9c8e-68ae-4e3d-9dae-b82025825ccc" providerId="ADAL" clId="{8A88CFF6-A5CB-4CAA-B3FE-DCE7644D67B0}" dt="2024-02-07T06:52:30.935" v="168" actId="47"/>
        <pc:sldMkLst>
          <pc:docMk/>
          <pc:sldMk cId="4191656888" sldId="2147196344"/>
        </pc:sldMkLst>
      </pc:sldChg>
      <pc:sldChg chg="del">
        <pc:chgData name="Kristin Hovland" userId="7cad9c8e-68ae-4e3d-9dae-b82025825ccc" providerId="ADAL" clId="{8A88CFF6-A5CB-4CAA-B3FE-DCE7644D67B0}" dt="2024-02-07T06:44:07.736" v="26" actId="47"/>
        <pc:sldMkLst>
          <pc:docMk/>
          <pc:sldMk cId="1501395371" sldId="2147196345"/>
        </pc:sldMkLst>
      </pc:sldChg>
      <pc:sldChg chg="modSp mod">
        <pc:chgData name="Kristin Hovland" userId="7cad9c8e-68ae-4e3d-9dae-b82025825ccc" providerId="ADAL" clId="{8A88CFF6-A5CB-4CAA-B3FE-DCE7644D67B0}" dt="2024-02-07T06:56:55.485" v="1374"/>
        <pc:sldMkLst>
          <pc:docMk/>
          <pc:sldMk cId="3126199453" sldId="2147196347"/>
        </pc:sldMkLst>
        <pc:spChg chg="mod">
          <ac:chgData name="Kristin Hovland" userId="7cad9c8e-68ae-4e3d-9dae-b82025825ccc" providerId="ADAL" clId="{8A88CFF6-A5CB-4CAA-B3FE-DCE7644D67B0}" dt="2024-02-07T06:56:53.880" v="454"/>
          <ac:spMkLst>
            <pc:docMk/>
            <pc:sldMk cId="3126199453" sldId="2147196347"/>
            <ac:spMk id="3" creationId="{6B333A84-0959-4BA4-B2D6-56F287E17059}"/>
          </ac:spMkLst>
        </pc:spChg>
        <pc:spChg chg="mod">
          <ac:chgData name="Kristin Hovland" userId="7cad9c8e-68ae-4e3d-9dae-b82025825ccc" providerId="ADAL" clId="{8A88CFF6-A5CB-4CAA-B3FE-DCE7644D67B0}" dt="2024-02-07T06:56:55.442" v="1350"/>
          <ac:spMkLst>
            <pc:docMk/>
            <pc:sldMk cId="3126199453" sldId="2147196347"/>
            <ac:spMk id="4" creationId="{360A6091-11D5-436A-A878-7091B9F74648}"/>
          </ac:spMkLst>
        </pc:spChg>
        <pc:spChg chg="mod">
          <ac:chgData name="Kristin Hovland" userId="7cad9c8e-68ae-4e3d-9dae-b82025825ccc" providerId="ADAL" clId="{8A88CFF6-A5CB-4CAA-B3FE-DCE7644D67B0}" dt="2024-02-07T06:56:53.786" v="382"/>
          <ac:spMkLst>
            <pc:docMk/>
            <pc:sldMk cId="3126199453" sldId="2147196347"/>
            <ac:spMk id="22" creationId="{62A75C73-7122-4D81-A845-51F97EBAE92D}"/>
          </ac:spMkLst>
        </pc:spChg>
        <pc:spChg chg="mod">
          <ac:chgData name="Kristin Hovland" userId="7cad9c8e-68ae-4e3d-9dae-b82025825ccc" providerId="ADAL" clId="{8A88CFF6-A5CB-4CAA-B3FE-DCE7644D67B0}" dt="2024-02-07T06:56:53.801" v="390"/>
          <ac:spMkLst>
            <pc:docMk/>
            <pc:sldMk cId="3126199453" sldId="2147196347"/>
            <ac:spMk id="23" creationId="{FFE68B00-CD39-4F05-8DC2-09C4BAA1ED9A}"/>
          </ac:spMkLst>
        </pc:spChg>
        <pc:spChg chg="mod">
          <ac:chgData name="Kristin Hovland" userId="7cad9c8e-68ae-4e3d-9dae-b82025825ccc" providerId="ADAL" clId="{8A88CFF6-A5CB-4CAA-B3FE-DCE7644D67B0}" dt="2024-02-07T06:56:53.943" v="494"/>
          <ac:spMkLst>
            <pc:docMk/>
            <pc:sldMk cId="3126199453" sldId="2147196347"/>
            <ac:spMk id="24" creationId="{15A648F1-7171-409F-9F97-6AB58AB6174D}"/>
          </ac:spMkLst>
        </pc:spChg>
        <pc:spChg chg="mod">
          <ac:chgData name="Kristin Hovland" userId="7cad9c8e-68ae-4e3d-9dae-b82025825ccc" providerId="ADAL" clId="{8A88CFF6-A5CB-4CAA-B3FE-DCE7644D67B0}" dt="2024-02-07T06:56:55.454" v="1358"/>
          <ac:spMkLst>
            <pc:docMk/>
            <pc:sldMk cId="3126199453" sldId="2147196347"/>
            <ac:spMk id="26" creationId="{3495733E-4AE1-453F-BBFF-4F7227AC871D}"/>
          </ac:spMkLst>
        </pc:spChg>
        <pc:spChg chg="mod">
          <ac:chgData name="Kristin Hovland" userId="7cad9c8e-68ae-4e3d-9dae-b82025825ccc" providerId="ADAL" clId="{8A88CFF6-A5CB-4CAA-B3FE-DCE7644D67B0}" dt="2024-02-07T06:56:53.801" v="398"/>
          <ac:spMkLst>
            <pc:docMk/>
            <pc:sldMk cId="3126199453" sldId="2147196347"/>
            <ac:spMk id="33" creationId="{2F208EF8-F3CA-44F2-9B20-0A10B9A09956}"/>
          </ac:spMkLst>
        </pc:spChg>
        <pc:spChg chg="mod">
          <ac:chgData name="Kristin Hovland" userId="7cad9c8e-68ae-4e3d-9dae-b82025825ccc" providerId="ADAL" clId="{8A88CFF6-A5CB-4CAA-B3FE-DCE7644D67B0}" dt="2024-02-07T06:56:53.817" v="406"/>
          <ac:spMkLst>
            <pc:docMk/>
            <pc:sldMk cId="3126199453" sldId="2147196347"/>
            <ac:spMk id="34" creationId="{D912A386-96B0-42E6-BF60-060FDD1DB9ED}"/>
          </ac:spMkLst>
        </pc:spChg>
        <pc:spChg chg="mod">
          <ac:chgData name="Kristin Hovland" userId="7cad9c8e-68ae-4e3d-9dae-b82025825ccc" providerId="ADAL" clId="{8A88CFF6-A5CB-4CAA-B3FE-DCE7644D67B0}" dt="2024-02-07T06:56:53.833" v="414"/>
          <ac:spMkLst>
            <pc:docMk/>
            <pc:sldMk cId="3126199453" sldId="2147196347"/>
            <ac:spMk id="35" creationId="{B88D36AC-3290-4A7B-BAEC-A68E2D2FA330}"/>
          </ac:spMkLst>
        </pc:spChg>
        <pc:spChg chg="mod">
          <ac:chgData name="Kristin Hovland" userId="7cad9c8e-68ae-4e3d-9dae-b82025825ccc" providerId="ADAL" clId="{8A88CFF6-A5CB-4CAA-B3FE-DCE7644D67B0}" dt="2024-02-07T06:56:53.833" v="422"/>
          <ac:spMkLst>
            <pc:docMk/>
            <pc:sldMk cId="3126199453" sldId="2147196347"/>
            <ac:spMk id="36" creationId="{8E3EF579-D139-4F41-98DA-B90DF9C0C6F7}"/>
          </ac:spMkLst>
        </pc:spChg>
        <pc:spChg chg="mod">
          <ac:chgData name="Kristin Hovland" userId="7cad9c8e-68ae-4e3d-9dae-b82025825ccc" providerId="ADAL" clId="{8A88CFF6-A5CB-4CAA-B3FE-DCE7644D67B0}" dt="2024-02-07T06:56:55.469" v="1366"/>
          <ac:spMkLst>
            <pc:docMk/>
            <pc:sldMk cId="3126199453" sldId="2147196347"/>
            <ac:spMk id="38" creationId="{7EC034E7-FF6F-43DF-8F0F-0E6018ED68A0}"/>
          </ac:spMkLst>
        </pc:spChg>
        <pc:spChg chg="mod">
          <ac:chgData name="Kristin Hovland" userId="7cad9c8e-68ae-4e3d-9dae-b82025825ccc" providerId="ADAL" clId="{8A88CFF6-A5CB-4CAA-B3FE-DCE7644D67B0}" dt="2024-02-07T06:56:53.864" v="438"/>
          <ac:spMkLst>
            <pc:docMk/>
            <pc:sldMk cId="3126199453" sldId="2147196347"/>
            <ac:spMk id="39" creationId="{0AFD589B-BC85-4DC0-BFB7-F96AC26040F9}"/>
          </ac:spMkLst>
        </pc:spChg>
        <pc:spChg chg="mod">
          <ac:chgData name="Kristin Hovland" userId="7cad9c8e-68ae-4e3d-9dae-b82025825ccc" providerId="ADAL" clId="{8A88CFF6-A5CB-4CAA-B3FE-DCE7644D67B0}" dt="2024-02-07T06:56:55.485" v="1374"/>
          <ac:spMkLst>
            <pc:docMk/>
            <pc:sldMk cId="3126199453" sldId="2147196347"/>
            <ac:spMk id="40" creationId="{02834C04-8B58-40FB-8DEA-9347039CD141}"/>
          </ac:spMkLst>
        </pc:spChg>
        <pc:spChg chg="mod">
          <ac:chgData name="Kristin Hovland" userId="7cad9c8e-68ae-4e3d-9dae-b82025825ccc" providerId="ADAL" clId="{8A88CFF6-A5CB-4CAA-B3FE-DCE7644D67B0}" dt="2024-02-07T06:56:53.864" v="446"/>
          <ac:spMkLst>
            <pc:docMk/>
            <pc:sldMk cId="3126199453" sldId="2147196347"/>
            <ac:spMk id="41" creationId="{5289327D-8E54-48F1-9B1D-9409A2F13CDF}"/>
          </ac:spMkLst>
        </pc:spChg>
        <pc:spChg chg="mod">
          <ac:chgData name="Kristin Hovland" userId="7cad9c8e-68ae-4e3d-9dae-b82025825ccc" providerId="ADAL" clId="{8A88CFF6-A5CB-4CAA-B3FE-DCE7644D67B0}" dt="2024-02-07T06:56:53.896" v="462"/>
          <ac:spMkLst>
            <pc:docMk/>
            <pc:sldMk cId="3126199453" sldId="2147196347"/>
            <ac:spMk id="44" creationId="{4F4EBACB-CAB7-460E-BDD3-2AD367C644AC}"/>
          </ac:spMkLst>
        </pc:spChg>
        <pc:spChg chg="mod">
          <ac:chgData name="Kristin Hovland" userId="7cad9c8e-68ae-4e3d-9dae-b82025825ccc" providerId="ADAL" clId="{8A88CFF6-A5CB-4CAA-B3FE-DCE7644D67B0}" dt="2024-02-07T06:56:53.911" v="470"/>
          <ac:spMkLst>
            <pc:docMk/>
            <pc:sldMk cId="3126199453" sldId="2147196347"/>
            <ac:spMk id="45" creationId="{7E531411-D3E6-4F85-8D1A-18C6456A6E07}"/>
          </ac:spMkLst>
        </pc:spChg>
        <pc:spChg chg="mod">
          <ac:chgData name="Kristin Hovland" userId="7cad9c8e-68ae-4e3d-9dae-b82025825ccc" providerId="ADAL" clId="{8A88CFF6-A5CB-4CAA-B3FE-DCE7644D67B0}" dt="2024-02-07T06:56:53.914" v="478"/>
          <ac:spMkLst>
            <pc:docMk/>
            <pc:sldMk cId="3126199453" sldId="2147196347"/>
            <ac:spMk id="47" creationId="{408775A2-7772-4419-BBAF-BD6EA4DE7064}"/>
          </ac:spMkLst>
        </pc:spChg>
        <pc:spChg chg="mod">
          <ac:chgData name="Kristin Hovland" userId="7cad9c8e-68ae-4e3d-9dae-b82025825ccc" providerId="ADAL" clId="{8A88CFF6-A5CB-4CAA-B3FE-DCE7644D67B0}" dt="2024-02-07T06:56:53.927" v="486"/>
          <ac:spMkLst>
            <pc:docMk/>
            <pc:sldMk cId="3126199453" sldId="2147196347"/>
            <ac:spMk id="48" creationId="{49D63572-66A6-4A9A-BF77-0C9D3905FA5F}"/>
          </ac:spMkLst>
        </pc:spChg>
        <pc:spChg chg="mod">
          <ac:chgData name="Kristin Hovland" userId="7cad9c8e-68ae-4e3d-9dae-b82025825ccc" providerId="ADAL" clId="{8A88CFF6-A5CB-4CAA-B3FE-DCE7644D67B0}" dt="2024-02-07T06:56:53.676" v="334"/>
          <ac:spMkLst>
            <pc:docMk/>
            <pc:sldMk cId="3126199453" sldId="2147196347"/>
            <ac:spMk id="76" creationId="{F136DFF2-495C-AD20-7232-7D9B89EADACF}"/>
          </ac:spMkLst>
        </pc:spChg>
        <pc:spChg chg="mod">
          <ac:chgData name="Kristin Hovland" userId="7cad9c8e-68ae-4e3d-9dae-b82025825ccc" providerId="ADAL" clId="{8A88CFF6-A5CB-4CAA-B3FE-DCE7644D67B0}" dt="2024-02-07T06:56:53.723" v="366"/>
          <ac:spMkLst>
            <pc:docMk/>
            <pc:sldMk cId="3126199453" sldId="2147196347"/>
            <ac:spMk id="77" creationId="{78EDC69B-87B4-596C-0CF1-FF9EB76AE833}"/>
          </ac:spMkLst>
        </pc:spChg>
        <pc:spChg chg="mod">
          <ac:chgData name="Kristin Hovland" userId="7cad9c8e-68ae-4e3d-9dae-b82025825ccc" providerId="ADAL" clId="{8A88CFF6-A5CB-4CAA-B3FE-DCE7644D67B0}" dt="2024-02-07T06:56:53.692" v="342"/>
          <ac:spMkLst>
            <pc:docMk/>
            <pc:sldMk cId="3126199453" sldId="2147196347"/>
            <ac:spMk id="78" creationId="{77D78642-859D-1436-3B3A-402468CEB4CB}"/>
          </ac:spMkLst>
        </pc:spChg>
        <pc:spChg chg="mod">
          <ac:chgData name="Kristin Hovland" userId="7cad9c8e-68ae-4e3d-9dae-b82025825ccc" providerId="ADAL" clId="{8A88CFF6-A5CB-4CAA-B3FE-DCE7644D67B0}" dt="2024-02-07T06:56:53.692" v="350"/>
          <ac:spMkLst>
            <pc:docMk/>
            <pc:sldMk cId="3126199453" sldId="2147196347"/>
            <ac:spMk id="79" creationId="{B5DB31F8-BE19-4C1C-7B74-F7FE4F25C4D7}"/>
          </ac:spMkLst>
        </pc:spChg>
        <pc:spChg chg="mod">
          <ac:chgData name="Kristin Hovland" userId="7cad9c8e-68ae-4e3d-9dae-b82025825ccc" providerId="ADAL" clId="{8A88CFF6-A5CB-4CAA-B3FE-DCE7644D67B0}" dt="2024-02-07T06:56:53.714" v="358"/>
          <ac:spMkLst>
            <pc:docMk/>
            <pc:sldMk cId="3126199453" sldId="2147196347"/>
            <ac:spMk id="80" creationId="{0D646A61-F7F6-24E8-61FF-1DB6518F9074}"/>
          </ac:spMkLst>
        </pc:spChg>
        <pc:spChg chg="mod">
          <ac:chgData name="Kristin Hovland" userId="7cad9c8e-68ae-4e3d-9dae-b82025825ccc" providerId="ADAL" clId="{8A88CFF6-A5CB-4CAA-B3FE-DCE7644D67B0}" dt="2024-02-07T06:56:53.943" v="502"/>
          <ac:spMkLst>
            <pc:docMk/>
            <pc:sldMk cId="3126199453" sldId="2147196347"/>
            <ac:spMk id="90" creationId="{9491011F-662B-A37D-8A78-99DBA95C2A50}"/>
          </ac:spMkLst>
        </pc:spChg>
        <pc:spChg chg="mod">
          <ac:chgData name="Kristin Hovland" userId="7cad9c8e-68ae-4e3d-9dae-b82025825ccc" providerId="ADAL" clId="{8A88CFF6-A5CB-4CAA-B3FE-DCE7644D67B0}" dt="2024-02-07T06:56:53.754" v="374"/>
          <ac:spMkLst>
            <pc:docMk/>
            <pc:sldMk cId="3126199453" sldId="2147196347"/>
            <ac:spMk id="91" creationId="{FA8A9140-D591-F9BE-550A-5901D0D49541}"/>
          </ac:spMkLst>
        </pc:spChg>
        <pc:grpChg chg="mod">
          <ac:chgData name="Kristin Hovland" userId="7cad9c8e-68ae-4e3d-9dae-b82025825ccc" providerId="ADAL" clId="{8A88CFF6-A5CB-4CAA-B3FE-DCE7644D67B0}" dt="2024-02-07T06:56:53.660" v="326"/>
          <ac:grpSpMkLst>
            <pc:docMk/>
            <pc:sldMk cId="3126199453" sldId="2147196347"/>
            <ac:grpSpMk id="5" creationId="{457CC9C6-9E02-498D-8F5B-1BF2AF4298F3}"/>
          </ac:grpSpMkLst>
        </pc:grpChg>
        <pc:grpChg chg="mod">
          <ac:chgData name="Kristin Hovland" userId="7cad9c8e-68ae-4e3d-9dae-b82025825ccc" providerId="ADAL" clId="{8A88CFF6-A5CB-4CAA-B3FE-DCE7644D67B0}" dt="2024-02-07T06:56:53.849" v="430"/>
          <ac:grpSpMkLst>
            <pc:docMk/>
            <pc:sldMk cId="3126199453" sldId="2147196347"/>
            <ac:grpSpMk id="10" creationId="{1430B5EF-368D-4913-BBFC-C86745D7A601}"/>
          </ac:grpSpMkLst>
        </pc:grpChg>
        <pc:picChg chg="mod">
          <ac:chgData name="Kristin Hovland" userId="7cad9c8e-68ae-4e3d-9dae-b82025825ccc" providerId="ADAL" clId="{8A88CFF6-A5CB-4CAA-B3FE-DCE7644D67B0}" dt="2024-02-07T06:56:55.317" v="1278"/>
          <ac:picMkLst>
            <pc:docMk/>
            <pc:sldMk cId="3126199453" sldId="2147196347"/>
            <ac:picMk id="81" creationId="{FF470846-5F8D-EA2E-4D0C-57D5398157FB}"/>
          </ac:picMkLst>
        </pc:picChg>
        <pc:picChg chg="mod">
          <ac:chgData name="Kristin Hovland" userId="7cad9c8e-68ae-4e3d-9dae-b82025825ccc" providerId="ADAL" clId="{8A88CFF6-A5CB-4CAA-B3FE-DCE7644D67B0}" dt="2024-02-07T06:56:55.328" v="1286"/>
          <ac:picMkLst>
            <pc:docMk/>
            <pc:sldMk cId="3126199453" sldId="2147196347"/>
            <ac:picMk id="82" creationId="{A76CCC73-619D-63AA-DE6D-3C8218569217}"/>
          </ac:picMkLst>
        </pc:picChg>
        <pc:picChg chg="mod">
          <ac:chgData name="Kristin Hovland" userId="7cad9c8e-68ae-4e3d-9dae-b82025825ccc" providerId="ADAL" clId="{8A88CFF6-A5CB-4CAA-B3FE-DCE7644D67B0}" dt="2024-02-07T06:56:55.344" v="1294"/>
          <ac:picMkLst>
            <pc:docMk/>
            <pc:sldMk cId="3126199453" sldId="2147196347"/>
            <ac:picMk id="83" creationId="{969F9F03-35DA-602C-EB7A-A52235D86B4A}"/>
          </ac:picMkLst>
        </pc:picChg>
        <pc:picChg chg="mod">
          <ac:chgData name="Kristin Hovland" userId="7cad9c8e-68ae-4e3d-9dae-b82025825ccc" providerId="ADAL" clId="{8A88CFF6-A5CB-4CAA-B3FE-DCE7644D67B0}" dt="2024-02-07T06:56:55.359" v="1302"/>
          <ac:picMkLst>
            <pc:docMk/>
            <pc:sldMk cId="3126199453" sldId="2147196347"/>
            <ac:picMk id="84" creationId="{61921646-46E4-BF50-DBF2-DFA87A676C20}"/>
          </ac:picMkLst>
        </pc:picChg>
        <pc:picChg chg="mod">
          <ac:chgData name="Kristin Hovland" userId="7cad9c8e-68ae-4e3d-9dae-b82025825ccc" providerId="ADAL" clId="{8A88CFF6-A5CB-4CAA-B3FE-DCE7644D67B0}" dt="2024-02-07T06:56:55.375" v="1310"/>
          <ac:picMkLst>
            <pc:docMk/>
            <pc:sldMk cId="3126199453" sldId="2147196347"/>
            <ac:picMk id="85" creationId="{0E31D0DC-C761-BBC7-077D-8CA9FBF9075B}"/>
          </ac:picMkLst>
        </pc:picChg>
        <pc:picChg chg="mod">
          <ac:chgData name="Kristin Hovland" userId="7cad9c8e-68ae-4e3d-9dae-b82025825ccc" providerId="ADAL" clId="{8A88CFF6-A5CB-4CAA-B3FE-DCE7644D67B0}" dt="2024-02-07T06:56:55.375" v="1318"/>
          <ac:picMkLst>
            <pc:docMk/>
            <pc:sldMk cId="3126199453" sldId="2147196347"/>
            <ac:picMk id="86" creationId="{E81EC119-979E-D132-A492-1DDE5FD12C2E}"/>
          </ac:picMkLst>
        </pc:picChg>
        <pc:picChg chg="mod">
          <ac:chgData name="Kristin Hovland" userId="7cad9c8e-68ae-4e3d-9dae-b82025825ccc" providerId="ADAL" clId="{8A88CFF6-A5CB-4CAA-B3FE-DCE7644D67B0}" dt="2024-02-07T06:56:55.391" v="1326"/>
          <ac:picMkLst>
            <pc:docMk/>
            <pc:sldMk cId="3126199453" sldId="2147196347"/>
            <ac:picMk id="87" creationId="{EF600B22-9947-8331-DD18-2D6ED4BE1026}"/>
          </ac:picMkLst>
        </pc:picChg>
        <pc:picChg chg="mod">
          <ac:chgData name="Kristin Hovland" userId="7cad9c8e-68ae-4e3d-9dae-b82025825ccc" providerId="ADAL" clId="{8A88CFF6-A5CB-4CAA-B3FE-DCE7644D67B0}" dt="2024-02-07T06:56:55.406" v="1334"/>
          <ac:picMkLst>
            <pc:docMk/>
            <pc:sldMk cId="3126199453" sldId="2147196347"/>
            <ac:picMk id="88" creationId="{AD3F9C19-4800-7419-6A8B-3676C5C806A7}"/>
          </ac:picMkLst>
        </pc:picChg>
        <pc:picChg chg="mod">
          <ac:chgData name="Kristin Hovland" userId="7cad9c8e-68ae-4e3d-9dae-b82025825ccc" providerId="ADAL" clId="{8A88CFF6-A5CB-4CAA-B3FE-DCE7644D67B0}" dt="2024-02-07T06:56:55.422" v="1342"/>
          <ac:picMkLst>
            <pc:docMk/>
            <pc:sldMk cId="3126199453" sldId="2147196347"/>
            <ac:picMk id="89" creationId="{7D3B073D-D126-8735-75C3-189B9A483314}"/>
          </ac:picMkLst>
        </pc:picChg>
      </pc:sldChg>
      <pc:sldChg chg="modSp mod">
        <pc:chgData name="Kristin Hovland" userId="7cad9c8e-68ae-4e3d-9dae-b82025825ccc" providerId="ADAL" clId="{8A88CFF6-A5CB-4CAA-B3FE-DCE7644D67B0}" dt="2024-02-07T06:56:55.644" v="1446"/>
        <pc:sldMkLst>
          <pc:docMk/>
          <pc:sldMk cId="1751337237" sldId="2147196348"/>
        </pc:sldMkLst>
        <pc:spChg chg="mod">
          <ac:chgData name="Kristin Hovland" userId="7cad9c8e-68ae-4e3d-9dae-b82025825ccc" providerId="ADAL" clId="{8A88CFF6-A5CB-4CAA-B3FE-DCE7644D67B0}" dt="2024-02-07T06:56:53.974" v="518"/>
          <ac:spMkLst>
            <pc:docMk/>
            <pc:sldMk cId="1751337237" sldId="2147196348"/>
            <ac:spMk id="24" creationId="{C97121E7-0635-49D2-AF85-2A015FC2CFB3}"/>
          </ac:spMkLst>
        </pc:spChg>
        <pc:spChg chg="mod">
          <ac:chgData name="Kristin Hovland" userId="7cad9c8e-68ae-4e3d-9dae-b82025825ccc" providerId="ADAL" clId="{8A88CFF6-A5CB-4CAA-B3FE-DCE7644D67B0}" dt="2024-02-07T06:56:53.990" v="526"/>
          <ac:spMkLst>
            <pc:docMk/>
            <pc:sldMk cId="1751337237" sldId="2147196348"/>
            <ac:spMk id="25" creationId="{4CA62D27-D77A-4072-8B73-EA33C820E2AB}"/>
          </ac:spMkLst>
        </pc:spChg>
        <pc:spChg chg="mod">
          <ac:chgData name="Kristin Hovland" userId="7cad9c8e-68ae-4e3d-9dae-b82025825ccc" providerId="ADAL" clId="{8A88CFF6-A5CB-4CAA-B3FE-DCE7644D67B0}" dt="2024-02-07T06:56:53.990" v="534"/>
          <ac:spMkLst>
            <pc:docMk/>
            <pc:sldMk cId="1751337237" sldId="2147196348"/>
            <ac:spMk id="26" creationId="{90A15D80-2FE8-4759-A195-3955010E15BB}"/>
          </ac:spMkLst>
        </pc:spChg>
        <pc:spChg chg="mod">
          <ac:chgData name="Kristin Hovland" userId="7cad9c8e-68ae-4e3d-9dae-b82025825ccc" providerId="ADAL" clId="{8A88CFF6-A5CB-4CAA-B3FE-DCE7644D67B0}" dt="2024-02-07T06:56:54.014" v="542"/>
          <ac:spMkLst>
            <pc:docMk/>
            <pc:sldMk cId="1751337237" sldId="2147196348"/>
            <ac:spMk id="27" creationId="{7E3659B5-1F40-457F-88D3-4294D8D1E630}"/>
          </ac:spMkLst>
        </pc:spChg>
        <pc:spChg chg="mod">
          <ac:chgData name="Kristin Hovland" userId="7cad9c8e-68ae-4e3d-9dae-b82025825ccc" providerId="ADAL" clId="{8A88CFF6-A5CB-4CAA-B3FE-DCE7644D67B0}" dt="2024-02-07T06:56:54.037" v="558"/>
          <ac:spMkLst>
            <pc:docMk/>
            <pc:sldMk cId="1751337237" sldId="2147196348"/>
            <ac:spMk id="30" creationId="{5B3F368F-7E6C-4130-BCA8-A133A591D7DB}"/>
          </ac:spMkLst>
        </pc:spChg>
        <pc:spChg chg="mod">
          <ac:chgData name="Kristin Hovland" userId="7cad9c8e-68ae-4e3d-9dae-b82025825ccc" providerId="ADAL" clId="{8A88CFF6-A5CB-4CAA-B3FE-DCE7644D67B0}" dt="2024-02-07T06:56:54.021" v="550"/>
          <ac:spMkLst>
            <pc:docMk/>
            <pc:sldMk cId="1751337237" sldId="2147196348"/>
            <ac:spMk id="31" creationId="{0590A782-67E3-434F-946B-E1358B43A7C6}"/>
          </ac:spMkLst>
        </pc:spChg>
        <pc:spChg chg="mod">
          <ac:chgData name="Kristin Hovland" userId="7cad9c8e-68ae-4e3d-9dae-b82025825ccc" providerId="ADAL" clId="{8A88CFF6-A5CB-4CAA-B3FE-DCE7644D67B0}" dt="2024-02-07T06:56:54.039" v="566"/>
          <ac:spMkLst>
            <pc:docMk/>
            <pc:sldMk cId="1751337237" sldId="2147196348"/>
            <ac:spMk id="40" creationId="{F4CF8BBB-7741-42EF-982A-954B192718B8}"/>
          </ac:spMkLst>
        </pc:spChg>
        <pc:grpChg chg="mod">
          <ac:chgData name="Kristin Hovland" userId="7cad9c8e-68ae-4e3d-9dae-b82025825ccc" providerId="ADAL" clId="{8A88CFF6-A5CB-4CAA-B3FE-DCE7644D67B0}" dt="2024-02-07T06:56:53.959" v="510"/>
          <ac:grpSpMkLst>
            <pc:docMk/>
            <pc:sldMk cId="1751337237" sldId="2147196348"/>
            <ac:grpSpMk id="23" creationId="{C7F66C4A-7F20-4616-8C88-E84199B2CF33}"/>
          </ac:grpSpMkLst>
        </pc:grpChg>
        <pc:picChg chg="mod">
          <ac:chgData name="Kristin Hovland" userId="7cad9c8e-68ae-4e3d-9dae-b82025825ccc" providerId="ADAL" clId="{8A88CFF6-A5CB-4CAA-B3FE-DCE7644D67B0}" dt="2024-02-07T06:56:55.501" v="1382"/>
          <ac:picMkLst>
            <pc:docMk/>
            <pc:sldMk cId="1751337237" sldId="2147196348"/>
            <ac:picMk id="28" creationId="{7F227738-C97A-49FE-ADA0-1B908ADEDD6B}"/>
          </ac:picMkLst>
        </pc:picChg>
        <pc:picChg chg="mod">
          <ac:chgData name="Kristin Hovland" userId="7cad9c8e-68ae-4e3d-9dae-b82025825ccc" providerId="ADAL" clId="{8A88CFF6-A5CB-4CAA-B3FE-DCE7644D67B0}" dt="2024-02-07T06:56:55.517" v="1390"/>
          <ac:picMkLst>
            <pc:docMk/>
            <pc:sldMk cId="1751337237" sldId="2147196348"/>
            <ac:picMk id="32" creationId="{1E19A286-3908-476A-9AD1-FA6C332B05A4}"/>
          </ac:picMkLst>
        </pc:picChg>
        <pc:picChg chg="mod">
          <ac:chgData name="Kristin Hovland" userId="7cad9c8e-68ae-4e3d-9dae-b82025825ccc" providerId="ADAL" clId="{8A88CFF6-A5CB-4CAA-B3FE-DCE7644D67B0}" dt="2024-02-07T06:56:55.532" v="1398"/>
          <ac:picMkLst>
            <pc:docMk/>
            <pc:sldMk cId="1751337237" sldId="2147196348"/>
            <ac:picMk id="33" creationId="{1C918D39-7D8E-4E4C-833E-6E1BCA5301A2}"/>
          </ac:picMkLst>
        </pc:picChg>
        <pc:picChg chg="mod">
          <ac:chgData name="Kristin Hovland" userId="7cad9c8e-68ae-4e3d-9dae-b82025825ccc" providerId="ADAL" clId="{8A88CFF6-A5CB-4CAA-B3FE-DCE7644D67B0}" dt="2024-02-07T06:56:55.548" v="1406"/>
          <ac:picMkLst>
            <pc:docMk/>
            <pc:sldMk cId="1751337237" sldId="2147196348"/>
            <ac:picMk id="34" creationId="{EF5167F6-7584-482E-811B-93171BD4D9A8}"/>
          </ac:picMkLst>
        </pc:picChg>
        <pc:picChg chg="mod">
          <ac:chgData name="Kristin Hovland" userId="7cad9c8e-68ae-4e3d-9dae-b82025825ccc" providerId="ADAL" clId="{8A88CFF6-A5CB-4CAA-B3FE-DCE7644D67B0}" dt="2024-02-07T06:56:55.564" v="1414"/>
          <ac:picMkLst>
            <pc:docMk/>
            <pc:sldMk cId="1751337237" sldId="2147196348"/>
            <ac:picMk id="35" creationId="{690D97BF-774A-42C3-95AF-462D57D743D7}"/>
          </ac:picMkLst>
        </pc:picChg>
        <pc:picChg chg="mod">
          <ac:chgData name="Kristin Hovland" userId="7cad9c8e-68ae-4e3d-9dae-b82025825ccc" providerId="ADAL" clId="{8A88CFF6-A5CB-4CAA-B3FE-DCE7644D67B0}" dt="2024-02-07T06:56:55.579" v="1422"/>
          <ac:picMkLst>
            <pc:docMk/>
            <pc:sldMk cId="1751337237" sldId="2147196348"/>
            <ac:picMk id="36" creationId="{E2C89ABB-08B9-4371-AABF-C36945C06CF2}"/>
          </ac:picMkLst>
        </pc:picChg>
        <pc:picChg chg="mod">
          <ac:chgData name="Kristin Hovland" userId="7cad9c8e-68ae-4e3d-9dae-b82025825ccc" providerId="ADAL" clId="{8A88CFF6-A5CB-4CAA-B3FE-DCE7644D67B0}" dt="2024-02-07T06:56:55.610" v="1430"/>
          <ac:picMkLst>
            <pc:docMk/>
            <pc:sldMk cId="1751337237" sldId="2147196348"/>
            <ac:picMk id="37" creationId="{F3FD501C-C9BE-4985-85F2-284F20505589}"/>
          </ac:picMkLst>
        </pc:picChg>
        <pc:picChg chg="mod">
          <ac:chgData name="Kristin Hovland" userId="7cad9c8e-68ae-4e3d-9dae-b82025825ccc" providerId="ADAL" clId="{8A88CFF6-A5CB-4CAA-B3FE-DCE7644D67B0}" dt="2024-02-07T06:56:55.627" v="1438"/>
          <ac:picMkLst>
            <pc:docMk/>
            <pc:sldMk cId="1751337237" sldId="2147196348"/>
            <ac:picMk id="38" creationId="{005DEC5D-B63E-466A-A0DF-327BC8FBD3EF}"/>
          </ac:picMkLst>
        </pc:picChg>
        <pc:picChg chg="mod">
          <ac:chgData name="Kristin Hovland" userId="7cad9c8e-68ae-4e3d-9dae-b82025825ccc" providerId="ADAL" clId="{8A88CFF6-A5CB-4CAA-B3FE-DCE7644D67B0}" dt="2024-02-07T06:56:55.644" v="1446"/>
          <ac:picMkLst>
            <pc:docMk/>
            <pc:sldMk cId="1751337237" sldId="2147196348"/>
            <ac:picMk id="39" creationId="{6FEC471F-499E-47A2-9BE9-B3B115F43B08}"/>
          </ac:picMkLst>
        </pc:picChg>
      </pc:sldChg>
      <pc:sldChg chg="modSp mod">
        <pc:chgData name="Kristin Hovland" userId="7cad9c8e-68ae-4e3d-9dae-b82025825ccc" providerId="ADAL" clId="{8A88CFF6-A5CB-4CAA-B3FE-DCE7644D67B0}" dt="2024-02-07T06:56:55.768" v="1518"/>
        <pc:sldMkLst>
          <pc:docMk/>
          <pc:sldMk cId="4022333626" sldId="2147196349"/>
        </pc:sldMkLst>
        <pc:spChg chg="mod">
          <ac:chgData name="Kristin Hovland" userId="7cad9c8e-68ae-4e3d-9dae-b82025825ccc" providerId="ADAL" clId="{8A88CFF6-A5CB-4CAA-B3FE-DCE7644D67B0}" dt="2024-02-07T06:56:54.074" v="582"/>
          <ac:spMkLst>
            <pc:docMk/>
            <pc:sldMk cId="4022333626" sldId="2147196349"/>
            <ac:spMk id="24" creationId="{1B81286E-E46C-41B3-836C-4C290875B142}"/>
          </ac:spMkLst>
        </pc:spChg>
        <pc:spChg chg="mod">
          <ac:chgData name="Kristin Hovland" userId="7cad9c8e-68ae-4e3d-9dae-b82025825ccc" providerId="ADAL" clId="{8A88CFF6-A5CB-4CAA-B3FE-DCE7644D67B0}" dt="2024-02-07T06:56:54.085" v="590"/>
          <ac:spMkLst>
            <pc:docMk/>
            <pc:sldMk cId="4022333626" sldId="2147196349"/>
            <ac:spMk id="25" creationId="{D05244C4-6B3F-43DA-8CDE-8D24A60C2325}"/>
          </ac:spMkLst>
        </pc:spChg>
        <pc:spChg chg="mod">
          <ac:chgData name="Kristin Hovland" userId="7cad9c8e-68ae-4e3d-9dae-b82025825ccc" providerId="ADAL" clId="{8A88CFF6-A5CB-4CAA-B3FE-DCE7644D67B0}" dt="2024-02-07T06:56:54.097" v="598"/>
          <ac:spMkLst>
            <pc:docMk/>
            <pc:sldMk cId="4022333626" sldId="2147196349"/>
            <ac:spMk id="26" creationId="{2ADF525D-C83D-4E9B-9194-93A586C380E4}"/>
          </ac:spMkLst>
        </pc:spChg>
        <pc:spChg chg="mod">
          <ac:chgData name="Kristin Hovland" userId="7cad9c8e-68ae-4e3d-9dae-b82025825ccc" providerId="ADAL" clId="{8A88CFF6-A5CB-4CAA-B3FE-DCE7644D67B0}" dt="2024-02-07T06:56:54.109" v="606"/>
          <ac:spMkLst>
            <pc:docMk/>
            <pc:sldMk cId="4022333626" sldId="2147196349"/>
            <ac:spMk id="27" creationId="{0E39E7C2-619C-47DA-A4FF-B2AF630D194D}"/>
          </ac:spMkLst>
        </pc:spChg>
        <pc:spChg chg="mod">
          <ac:chgData name="Kristin Hovland" userId="7cad9c8e-68ae-4e3d-9dae-b82025825ccc" providerId="ADAL" clId="{8A88CFF6-A5CB-4CAA-B3FE-DCE7644D67B0}" dt="2024-02-07T06:56:54.132" v="622"/>
          <ac:spMkLst>
            <pc:docMk/>
            <pc:sldMk cId="4022333626" sldId="2147196349"/>
            <ac:spMk id="30" creationId="{74EA97E2-9A84-44E8-A063-204FD3DCDEC4}"/>
          </ac:spMkLst>
        </pc:spChg>
        <pc:spChg chg="mod">
          <ac:chgData name="Kristin Hovland" userId="7cad9c8e-68ae-4e3d-9dae-b82025825ccc" providerId="ADAL" clId="{8A88CFF6-A5CB-4CAA-B3FE-DCE7644D67B0}" dt="2024-02-07T06:56:54.120" v="614"/>
          <ac:spMkLst>
            <pc:docMk/>
            <pc:sldMk cId="4022333626" sldId="2147196349"/>
            <ac:spMk id="31" creationId="{F36DD227-BF7A-4723-BCC4-2AC255ADCF60}"/>
          </ac:spMkLst>
        </pc:spChg>
        <pc:spChg chg="mod">
          <ac:chgData name="Kristin Hovland" userId="7cad9c8e-68ae-4e3d-9dae-b82025825ccc" providerId="ADAL" clId="{8A88CFF6-A5CB-4CAA-B3FE-DCE7644D67B0}" dt="2024-02-07T06:56:54.132" v="630"/>
          <ac:spMkLst>
            <pc:docMk/>
            <pc:sldMk cId="4022333626" sldId="2147196349"/>
            <ac:spMk id="40" creationId="{7942CA53-137E-4B02-B8D3-17CF31EC7296}"/>
          </ac:spMkLst>
        </pc:spChg>
        <pc:grpChg chg="mod">
          <ac:chgData name="Kristin Hovland" userId="7cad9c8e-68ae-4e3d-9dae-b82025825ccc" providerId="ADAL" clId="{8A88CFF6-A5CB-4CAA-B3FE-DCE7644D67B0}" dt="2024-02-07T06:56:54.053" v="574"/>
          <ac:grpSpMkLst>
            <pc:docMk/>
            <pc:sldMk cId="4022333626" sldId="2147196349"/>
            <ac:grpSpMk id="23" creationId="{59FB5966-8086-4F6A-9E5A-D015F50A1BA5}"/>
          </ac:grpSpMkLst>
        </pc:grpChg>
        <pc:picChg chg="mod">
          <ac:chgData name="Kristin Hovland" userId="7cad9c8e-68ae-4e3d-9dae-b82025825ccc" providerId="ADAL" clId="{8A88CFF6-A5CB-4CAA-B3FE-DCE7644D67B0}" dt="2024-02-07T06:56:55.658" v="1454"/>
          <ac:picMkLst>
            <pc:docMk/>
            <pc:sldMk cId="4022333626" sldId="2147196349"/>
            <ac:picMk id="28" creationId="{E7325731-9F97-4AB3-A5AB-698F13411FD8}"/>
          </ac:picMkLst>
        </pc:picChg>
        <pc:picChg chg="mod">
          <ac:chgData name="Kristin Hovland" userId="7cad9c8e-68ae-4e3d-9dae-b82025825ccc" providerId="ADAL" clId="{8A88CFF6-A5CB-4CAA-B3FE-DCE7644D67B0}" dt="2024-02-07T06:56:55.674" v="1462"/>
          <ac:picMkLst>
            <pc:docMk/>
            <pc:sldMk cId="4022333626" sldId="2147196349"/>
            <ac:picMk id="32" creationId="{2FAA54B1-80ED-4C0F-87C1-065097D5FCAC}"/>
          </ac:picMkLst>
        </pc:picChg>
        <pc:picChg chg="mod">
          <ac:chgData name="Kristin Hovland" userId="7cad9c8e-68ae-4e3d-9dae-b82025825ccc" providerId="ADAL" clId="{8A88CFF6-A5CB-4CAA-B3FE-DCE7644D67B0}" dt="2024-02-07T06:56:55.690" v="1470"/>
          <ac:picMkLst>
            <pc:docMk/>
            <pc:sldMk cId="4022333626" sldId="2147196349"/>
            <ac:picMk id="33" creationId="{A2D9019E-2E69-4F81-9EDD-2992043D39C2}"/>
          </ac:picMkLst>
        </pc:picChg>
        <pc:picChg chg="mod">
          <ac:chgData name="Kristin Hovland" userId="7cad9c8e-68ae-4e3d-9dae-b82025825ccc" providerId="ADAL" clId="{8A88CFF6-A5CB-4CAA-B3FE-DCE7644D67B0}" dt="2024-02-07T06:56:55.705" v="1478"/>
          <ac:picMkLst>
            <pc:docMk/>
            <pc:sldMk cId="4022333626" sldId="2147196349"/>
            <ac:picMk id="34" creationId="{BF4C32F4-BA50-4FDD-B1BD-2BC6E0067E84}"/>
          </ac:picMkLst>
        </pc:picChg>
        <pc:picChg chg="mod">
          <ac:chgData name="Kristin Hovland" userId="7cad9c8e-68ae-4e3d-9dae-b82025825ccc" providerId="ADAL" clId="{8A88CFF6-A5CB-4CAA-B3FE-DCE7644D67B0}" dt="2024-02-07T06:56:55.717" v="1486"/>
          <ac:picMkLst>
            <pc:docMk/>
            <pc:sldMk cId="4022333626" sldId="2147196349"/>
            <ac:picMk id="35" creationId="{531D1F5C-9381-4C39-8B51-0CF90CC29A18}"/>
          </ac:picMkLst>
        </pc:picChg>
        <pc:picChg chg="mod">
          <ac:chgData name="Kristin Hovland" userId="7cad9c8e-68ae-4e3d-9dae-b82025825ccc" providerId="ADAL" clId="{8A88CFF6-A5CB-4CAA-B3FE-DCE7644D67B0}" dt="2024-02-07T06:56:55.721" v="1494"/>
          <ac:picMkLst>
            <pc:docMk/>
            <pc:sldMk cId="4022333626" sldId="2147196349"/>
            <ac:picMk id="36" creationId="{F2D999E1-E5D5-49D6-8F20-89C86E5B0F20}"/>
          </ac:picMkLst>
        </pc:picChg>
        <pc:picChg chg="mod">
          <ac:chgData name="Kristin Hovland" userId="7cad9c8e-68ae-4e3d-9dae-b82025825ccc" providerId="ADAL" clId="{8A88CFF6-A5CB-4CAA-B3FE-DCE7644D67B0}" dt="2024-02-07T06:56:55.737" v="1502"/>
          <ac:picMkLst>
            <pc:docMk/>
            <pc:sldMk cId="4022333626" sldId="2147196349"/>
            <ac:picMk id="37" creationId="{71825722-E0A1-47E4-80AB-7F92FC7D3B8F}"/>
          </ac:picMkLst>
        </pc:picChg>
        <pc:picChg chg="mod">
          <ac:chgData name="Kristin Hovland" userId="7cad9c8e-68ae-4e3d-9dae-b82025825ccc" providerId="ADAL" clId="{8A88CFF6-A5CB-4CAA-B3FE-DCE7644D67B0}" dt="2024-02-07T06:56:55.753" v="1510"/>
          <ac:picMkLst>
            <pc:docMk/>
            <pc:sldMk cId="4022333626" sldId="2147196349"/>
            <ac:picMk id="38" creationId="{B11B3412-1A87-4B4A-A018-E5526CA47FF3}"/>
          </ac:picMkLst>
        </pc:picChg>
        <pc:picChg chg="mod">
          <ac:chgData name="Kristin Hovland" userId="7cad9c8e-68ae-4e3d-9dae-b82025825ccc" providerId="ADAL" clId="{8A88CFF6-A5CB-4CAA-B3FE-DCE7644D67B0}" dt="2024-02-07T06:56:55.768" v="1518"/>
          <ac:picMkLst>
            <pc:docMk/>
            <pc:sldMk cId="4022333626" sldId="2147196349"/>
            <ac:picMk id="39" creationId="{164F2657-52F2-46F9-8E7C-798418EE0D23}"/>
          </ac:picMkLst>
        </pc:picChg>
      </pc:sldChg>
      <pc:sldChg chg="del">
        <pc:chgData name="Kristin Hovland" userId="7cad9c8e-68ae-4e3d-9dae-b82025825ccc" providerId="ADAL" clId="{8A88CFF6-A5CB-4CAA-B3FE-DCE7644D67B0}" dt="2024-02-07T06:47:34.146" v="98" actId="47"/>
        <pc:sldMkLst>
          <pc:docMk/>
          <pc:sldMk cId="703499846" sldId="2147196350"/>
        </pc:sldMkLst>
      </pc:sldChg>
      <pc:sldChg chg="modSp mod">
        <pc:chgData name="Kristin Hovland" userId="7cad9c8e-68ae-4e3d-9dae-b82025825ccc" providerId="ADAL" clId="{8A88CFF6-A5CB-4CAA-B3FE-DCE7644D67B0}" dt="2024-02-07T06:56:55.818" v="1542"/>
        <pc:sldMkLst>
          <pc:docMk/>
          <pc:sldMk cId="4253081711" sldId="2147196351"/>
        </pc:sldMkLst>
        <pc:spChg chg="mod">
          <ac:chgData name="Kristin Hovland" userId="7cad9c8e-68ae-4e3d-9dae-b82025825ccc" providerId="ADAL" clId="{8A88CFF6-A5CB-4CAA-B3FE-DCE7644D67B0}" dt="2024-02-07T06:56:54.242" v="702"/>
          <ac:spMkLst>
            <pc:docMk/>
            <pc:sldMk cId="4253081711" sldId="2147196351"/>
            <ac:spMk id="3" creationId="{6B333A84-0959-4BA4-B2D6-56F287E17059}"/>
          </ac:spMkLst>
        </pc:spChg>
        <pc:spChg chg="mod">
          <ac:chgData name="Kristin Hovland" userId="7cad9c8e-68ae-4e3d-9dae-b82025825ccc" providerId="ADAL" clId="{8A88CFF6-A5CB-4CAA-B3FE-DCE7644D67B0}" dt="2024-02-07T06:56:55.784" v="1526"/>
          <ac:spMkLst>
            <pc:docMk/>
            <pc:sldMk cId="4253081711" sldId="2147196351"/>
            <ac:spMk id="4" creationId="{360A6091-11D5-436A-A878-7091B9F74648}"/>
          </ac:spMkLst>
        </pc:spChg>
        <pc:spChg chg="mod">
          <ac:chgData name="Kristin Hovland" userId="7cad9c8e-68ae-4e3d-9dae-b82025825ccc" providerId="ADAL" clId="{8A88CFF6-A5CB-4CAA-B3FE-DCE7644D67B0}" dt="2024-02-07T06:56:54.289" v="734"/>
          <ac:spMkLst>
            <pc:docMk/>
            <pc:sldMk cId="4253081711" sldId="2147196351"/>
            <ac:spMk id="19" creationId="{8740ECF6-78BD-408D-8CAA-5F8AD55F6A78}"/>
          </ac:spMkLst>
        </pc:spChg>
        <pc:spChg chg="mod">
          <ac:chgData name="Kristin Hovland" userId="7cad9c8e-68ae-4e3d-9dae-b82025825ccc" providerId="ADAL" clId="{8A88CFF6-A5CB-4CAA-B3FE-DCE7644D67B0}" dt="2024-02-07T06:56:54.147" v="638"/>
          <ac:spMkLst>
            <pc:docMk/>
            <pc:sldMk cId="4253081711" sldId="2147196351"/>
            <ac:spMk id="22" creationId="{62A75C73-7122-4D81-A845-51F97EBAE92D}"/>
          </ac:spMkLst>
        </pc:spChg>
        <pc:spChg chg="mod">
          <ac:chgData name="Kristin Hovland" userId="7cad9c8e-68ae-4e3d-9dae-b82025825ccc" providerId="ADAL" clId="{8A88CFF6-A5CB-4CAA-B3FE-DCE7644D67B0}" dt="2024-02-07T06:56:54.167" v="646"/>
          <ac:spMkLst>
            <pc:docMk/>
            <pc:sldMk cId="4253081711" sldId="2147196351"/>
            <ac:spMk id="23" creationId="{FFE68B00-CD39-4F05-8DC2-09C4BAA1ED9A}"/>
          </ac:spMkLst>
        </pc:spChg>
        <pc:spChg chg="mod">
          <ac:chgData name="Kristin Hovland" userId="7cad9c8e-68ae-4e3d-9dae-b82025825ccc" providerId="ADAL" clId="{8A88CFF6-A5CB-4CAA-B3FE-DCE7644D67B0}" dt="2024-02-07T06:56:54.167" v="654"/>
          <ac:spMkLst>
            <pc:docMk/>
            <pc:sldMk cId="4253081711" sldId="2147196351"/>
            <ac:spMk id="33" creationId="{2F208EF8-F3CA-44F2-9B20-0A10B9A09956}"/>
          </ac:spMkLst>
        </pc:spChg>
        <pc:spChg chg="mod">
          <ac:chgData name="Kristin Hovland" userId="7cad9c8e-68ae-4e3d-9dae-b82025825ccc" providerId="ADAL" clId="{8A88CFF6-A5CB-4CAA-B3FE-DCE7644D67B0}" dt="2024-02-07T06:56:54.179" v="662"/>
          <ac:spMkLst>
            <pc:docMk/>
            <pc:sldMk cId="4253081711" sldId="2147196351"/>
            <ac:spMk id="34" creationId="{D912A386-96B0-42E6-BF60-060FDD1DB9ED}"/>
          </ac:spMkLst>
        </pc:spChg>
        <pc:spChg chg="mod">
          <ac:chgData name="Kristin Hovland" userId="7cad9c8e-68ae-4e3d-9dae-b82025825ccc" providerId="ADAL" clId="{8A88CFF6-A5CB-4CAA-B3FE-DCE7644D67B0}" dt="2024-02-07T06:56:54.194" v="670"/>
          <ac:spMkLst>
            <pc:docMk/>
            <pc:sldMk cId="4253081711" sldId="2147196351"/>
            <ac:spMk id="35" creationId="{B88D36AC-3290-4A7B-BAEC-A68E2D2FA330}"/>
          </ac:spMkLst>
        </pc:spChg>
        <pc:spChg chg="mod">
          <ac:chgData name="Kristin Hovland" userId="7cad9c8e-68ae-4e3d-9dae-b82025825ccc" providerId="ADAL" clId="{8A88CFF6-A5CB-4CAA-B3FE-DCE7644D67B0}" dt="2024-02-07T06:56:55.800" v="1534"/>
          <ac:spMkLst>
            <pc:docMk/>
            <pc:sldMk cId="4253081711" sldId="2147196351"/>
            <ac:spMk id="38" creationId="{7EC034E7-FF6F-43DF-8F0F-0E6018ED68A0}"/>
          </ac:spMkLst>
        </pc:spChg>
        <pc:spChg chg="mod">
          <ac:chgData name="Kristin Hovland" userId="7cad9c8e-68ae-4e3d-9dae-b82025825ccc" providerId="ADAL" clId="{8A88CFF6-A5CB-4CAA-B3FE-DCE7644D67B0}" dt="2024-02-07T06:56:54.215" v="686"/>
          <ac:spMkLst>
            <pc:docMk/>
            <pc:sldMk cId="4253081711" sldId="2147196351"/>
            <ac:spMk id="39" creationId="{0AFD589B-BC85-4DC0-BFB7-F96AC26040F9}"/>
          </ac:spMkLst>
        </pc:spChg>
        <pc:spChg chg="mod">
          <ac:chgData name="Kristin Hovland" userId="7cad9c8e-68ae-4e3d-9dae-b82025825ccc" providerId="ADAL" clId="{8A88CFF6-A5CB-4CAA-B3FE-DCE7644D67B0}" dt="2024-02-07T06:56:55.818" v="1542"/>
          <ac:spMkLst>
            <pc:docMk/>
            <pc:sldMk cId="4253081711" sldId="2147196351"/>
            <ac:spMk id="40" creationId="{02834C04-8B58-40FB-8DEA-9347039CD141}"/>
          </ac:spMkLst>
        </pc:spChg>
        <pc:spChg chg="mod">
          <ac:chgData name="Kristin Hovland" userId="7cad9c8e-68ae-4e3d-9dae-b82025825ccc" providerId="ADAL" clId="{8A88CFF6-A5CB-4CAA-B3FE-DCE7644D67B0}" dt="2024-02-07T06:56:54.229" v="694"/>
          <ac:spMkLst>
            <pc:docMk/>
            <pc:sldMk cId="4253081711" sldId="2147196351"/>
            <ac:spMk id="41" creationId="{5289327D-8E54-48F1-9B1D-9409A2F13CDF}"/>
          </ac:spMkLst>
        </pc:spChg>
        <pc:spChg chg="mod">
          <ac:chgData name="Kristin Hovland" userId="7cad9c8e-68ae-4e3d-9dae-b82025825ccc" providerId="ADAL" clId="{8A88CFF6-A5CB-4CAA-B3FE-DCE7644D67B0}" dt="2024-02-07T06:56:54.242" v="710"/>
          <ac:spMkLst>
            <pc:docMk/>
            <pc:sldMk cId="4253081711" sldId="2147196351"/>
            <ac:spMk id="44" creationId="{4F4EBACB-CAB7-460E-BDD3-2AD367C644AC}"/>
          </ac:spMkLst>
        </pc:spChg>
        <pc:spChg chg="mod">
          <ac:chgData name="Kristin Hovland" userId="7cad9c8e-68ae-4e3d-9dae-b82025825ccc" providerId="ADAL" clId="{8A88CFF6-A5CB-4CAA-B3FE-DCE7644D67B0}" dt="2024-02-07T06:56:54.260" v="718"/>
          <ac:spMkLst>
            <pc:docMk/>
            <pc:sldMk cId="4253081711" sldId="2147196351"/>
            <ac:spMk id="47" creationId="{408775A2-7772-4419-BBAF-BD6EA4DE7064}"/>
          </ac:spMkLst>
        </pc:spChg>
        <pc:spChg chg="mod">
          <ac:chgData name="Kristin Hovland" userId="7cad9c8e-68ae-4e3d-9dae-b82025825ccc" providerId="ADAL" clId="{8A88CFF6-A5CB-4CAA-B3FE-DCE7644D67B0}" dt="2024-02-07T06:56:54.274" v="726"/>
          <ac:spMkLst>
            <pc:docMk/>
            <pc:sldMk cId="4253081711" sldId="2147196351"/>
            <ac:spMk id="48" creationId="{49D63572-66A6-4A9A-BF77-0C9D3905FA5F}"/>
          </ac:spMkLst>
        </pc:spChg>
        <pc:grpChg chg="mod">
          <ac:chgData name="Kristin Hovland" userId="7cad9c8e-68ae-4e3d-9dae-b82025825ccc" providerId="ADAL" clId="{8A88CFF6-A5CB-4CAA-B3FE-DCE7644D67B0}" dt="2024-02-07T06:56:54.210" v="678"/>
          <ac:grpSpMkLst>
            <pc:docMk/>
            <pc:sldMk cId="4253081711" sldId="2147196351"/>
            <ac:grpSpMk id="10" creationId="{1430B5EF-368D-4913-BBFC-C86745D7A601}"/>
          </ac:grpSpMkLst>
        </pc:grpChg>
      </pc:sldChg>
      <pc:sldChg chg="del">
        <pc:chgData name="Kristin Hovland" userId="7cad9c8e-68ae-4e3d-9dae-b82025825ccc" providerId="ADAL" clId="{8A88CFF6-A5CB-4CAA-B3FE-DCE7644D67B0}" dt="2024-02-07T06:48:13.731" v="102" actId="47"/>
        <pc:sldMkLst>
          <pc:docMk/>
          <pc:sldMk cId="1897997185" sldId="2147196358"/>
        </pc:sldMkLst>
      </pc:sldChg>
      <pc:sldChg chg="del">
        <pc:chgData name="Kristin Hovland" userId="7cad9c8e-68ae-4e3d-9dae-b82025825ccc" providerId="ADAL" clId="{8A88CFF6-A5CB-4CAA-B3FE-DCE7644D67B0}" dt="2024-02-07T06:48:17.193" v="103" actId="47"/>
        <pc:sldMkLst>
          <pc:docMk/>
          <pc:sldMk cId="2579363410" sldId="2147196359"/>
        </pc:sldMkLst>
      </pc:sldChg>
      <pc:sldChg chg="add del">
        <pc:chgData name="Kristin Hovland" userId="7cad9c8e-68ae-4e3d-9dae-b82025825ccc" providerId="ADAL" clId="{8A88CFF6-A5CB-4CAA-B3FE-DCE7644D67B0}" dt="2024-02-07T06:44:45.383" v="34" actId="47"/>
        <pc:sldMkLst>
          <pc:docMk/>
          <pc:sldMk cId="140150379" sldId="2147196363"/>
        </pc:sldMkLst>
      </pc:sldChg>
      <pc:sldChg chg="modSp mod">
        <pc:chgData name="Kristin Hovland" userId="7cad9c8e-68ae-4e3d-9dae-b82025825ccc" providerId="ADAL" clId="{8A88CFF6-A5CB-4CAA-B3FE-DCE7644D67B0}" dt="2024-02-07T06:56:55.296" v="1270"/>
        <pc:sldMkLst>
          <pc:docMk/>
          <pc:sldMk cId="2297532261" sldId="2147196364"/>
        </pc:sldMkLst>
        <pc:spChg chg="mod">
          <ac:chgData name="Kristin Hovland" userId="7cad9c8e-68ae-4e3d-9dae-b82025825ccc" providerId="ADAL" clId="{8A88CFF6-A5CB-4CAA-B3FE-DCE7644D67B0}" dt="2024-02-07T06:56:55.250" v="1238"/>
          <ac:spMkLst>
            <pc:docMk/>
            <pc:sldMk cId="2297532261" sldId="2147196364"/>
            <ac:spMk id="4" creationId="{7A288B2E-F907-333A-9DDA-32B606D9571D}"/>
          </ac:spMkLst>
        </pc:spChg>
        <pc:spChg chg="mod">
          <ac:chgData name="Kristin Hovland" userId="7cad9c8e-68ae-4e3d-9dae-b82025825ccc" providerId="ADAL" clId="{8A88CFF6-A5CB-4CAA-B3FE-DCE7644D67B0}" dt="2024-02-07T06:56:55.265" v="1246"/>
          <ac:spMkLst>
            <pc:docMk/>
            <pc:sldMk cId="2297532261" sldId="2147196364"/>
            <ac:spMk id="5" creationId="{E62D722F-0F6C-1028-8DA7-94488AFA6ACE}"/>
          </ac:spMkLst>
        </pc:spChg>
        <pc:spChg chg="mod">
          <ac:chgData name="Kristin Hovland" userId="7cad9c8e-68ae-4e3d-9dae-b82025825ccc" providerId="ADAL" clId="{8A88CFF6-A5CB-4CAA-B3FE-DCE7644D67B0}" dt="2024-02-07T06:56:55.281" v="1254"/>
          <ac:spMkLst>
            <pc:docMk/>
            <pc:sldMk cId="2297532261" sldId="2147196364"/>
            <ac:spMk id="6" creationId="{952DA4BB-A0EF-6267-D8BD-D4F4AFF1CD27}"/>
          </ac:spMkLst>
        </pc:spChg>
        <pc:spChg chg="mod">
          <ac:chgData name="Kristin Hovland" userId="7cad9c8e-68ae-4e3d-9dae-b82025825ccc" providerId="ADAL" clId="{8A88CFF6-A5CB-4CAA-B3FE-DCE7644D67B0}" dt="2024-02-07T06:56:55.281" v="1262"/>
          <ac:spMkLst>
            <pc:docMk/>
            <pc:sldMk cId="2297532261" sldId="2147196364"/>
            <ac:spMk id="7" creationId="{E52DB20D-94E7-B004-0301-CE0A6EFD810C}"/>
          </ac:spMkLst>
        </pc:spChg>
        <pc:spChg chg="mod">
          <ac:chgData name="Kristin Hovland" userId="7cad9c8e-68ae-4e3d-9dae-b82025825ccc" providerId="ADAL" clId="{8A88CFF6-A5CB-4CAA-B3FE-DCE7644D67B0}" dt="2024-02-07T06:56:55.296" v="1270"/>
          <ac:spMkLst>
            <pc:docMk/>
            <pc:sldMk cId="2297532261" sldId="2147196364"/>
            <ac:spMk id="8" creationId="{75608434-6DC9-4F04-EF42-75D89C09A815}"/>
          </ac:spMkLst>
        </pc:spChg>
        <pc:spChg chg="mod">
          <ac:chgData name="Kristin Hovland" userId="7cad9c8e-68ae-4e3d-9dae-b82025825ccc" providerId="ADAL" clId="{8A88CFF6-A5CB-4CAA-B3FE-DCE7644D67B0}" dt="2024-02-07T06:56:53.598" v="286"/>
          <ac:spMkLst>
            <pc:docMk/>
            <pc:sldMk cId="2297532261" sldId="2147196364"/>
            <ac:spMk id="9" creationId="{556DC709-1003-1254-36E4-1F0C2A9ACA61}"/>
          </ac:spMkLst>
        </pc:spChg>
        <pc:spChg chg="mod">
          <ac:chgData name="Kristin Hovland" userId="7cad9c8e-68ae-4e3d-9dae-b82025825ccc" providerId="ADAL" clId="{8A88CFF6-A5CB-4CAA-B3FE-DCE7644D67B0}" dt="2024-02-07T06:56:53.613" v="294"/>
          <ac:spMkLst>
            <pc:docMk/>
            <pc:sldMk cId="2297532261" sldId="2147196364"/>
            <ac:spMk id="10" creationId="{5EAD5EAC-C875-82A4-8645-11229B4ED170}"/>
          </ac:spMkLst>
        </pc:spChg>
        <pc:spChg chg="mod">
          <ac:chgData name="Kristin Hovland" userId="7cad9c8e-68ae-4e3d-9dae-b82025825ccc" providerId="ADAL" clId="{8A88CFF6-A5CB-4CAA-B3FE-DCE7644D67B0}" dt="2024-02-07T06:56:53.629" v="302"/>
          <ac:spMkLst>
            <pc:docMk/>
            <pc:sldMk cId="2297532261" sldId="2147196364"/>
            <ac:spMk id="11" creationId="{8903ACB8-C5C4-441F-05FB-5A3DCA74A7FA}"/>
          </ac:spMkLst>
        </pc:spChg>
        <pc:spChg chg="mod">
          <ac:chgData name="Kristin Hovland" userId="7cad9c8e-68ae-4e3d-9dae-b82025825ccc" providerId="ADAL" clId="{8A88CFF6-A5CB-4CAA-B3FE-DCE7644D67B0}" dt="2024-02-07T06:56:53.629" v="310"/>
          <ac:spMkLst>
            <pc:docMk/>
            <pc:sldMk cId="2297532261" sldId="2147196364"/>
            <ac:spMk id="12" creationId="{745A67E1-521A-6015-6289-A06FE07A380C}"/>
          </ac:spMkLst>
        </pc:spChg>
        <pc:spChg chg="mod">
          <ac:chgData name="Kristin Hovland" userId="7cad9c8e-68ae-4e3d-9dae-b82025825ccc" providerId="ADAL" clId="{8A88CFF6-A5CB-4CAA-B3FE-DCE7644D67B0}" dt="2024-02-07T06:56:55.233" v="1230"/>
          <ac:spMkLst>
            <pc:docMk/>
            <pc:sldMk cId="2297532261" sldId="2147196364"/>
            <ac:spMk id="13" creationId="{0DFB72FE-83C6-BB60-662E-2995D94E4AF0}"/>
          </ac:spMkLst>
        </pc:spChg>
        <pc:spChg chg="mod">
          <ac:chgData name="Kristin Hovland" userId="7cad9c8e-68ae-4e3d-9dae-b82025825ccc" providerId="ADAL" clId="{8A88CFF6-A5CB-4CAA-B3FE-DCE7644D67B0}" dt="2024-02-07T06:56:53.645" v="318"/>
          <ac:spMkLst>
            <pc:docMk/>
            <pc:sldMk cId="2297532261" sldId="2147196364"/>
            <ac:spMk id="14" creationId="{DDBF7CCB-7B5A-7E8E-5436-19748CA716B4}"/>
          </ac:spMkLst>
        </pc:spChg>
        <pc:spChg chg="mod">
          <ac:chgData name="Kristin Hovland" userId="7cad9c8e-68ae-4e3d-9dae-b82025825ccc" providerId="ADAL" clId="{8A88CFF6-A5CB-4CAA-B3FE-DCE7644D67B0}" dt="2024-02-07T06:56:55.218" v="1222"/>
          <ac:spMkLst>
            <pc:docMk/>
            <pc:sldMk cId="2297532261" sldId="2147196364"/>
            <ac:spMk id="15" creationId="{0D94F89C-99AB-3FA0-30D4-CD2AD895CC61}"/>
          </ac:spMkLst>
        </pc:spChg>
        <pc:spChg chg="mod">
          <ac:chgData name="Kristin Hovland" userId="7cad9c8e-68ae-4e3d-9dae-b82025825ccc" providerId="ADAL" clId="{8A88CFF6-A5CB-4CAA-B3FE-DCE7644D67B0}" dt="2024-02-07T06:56:55.202" v="1214"/>
          <ac:spMkLst>
            <pc:docMk/>
            <pc:sldMk cId="2297532261" sldId="2147196364"/>
            <ac:spMk id="16" creationId="{8AF4BDC2-9B08-DD89-62E3-F04C9B29C490}"/>
          </ac:spMkLst>
        </pc:spChg>
        <pc:spChg chg="mod">
          <ac:chgData name="Kristin Hovland" userId="7cad9c8e-68ae-4e3d-9dae-b82025825ccc" providerId="ADAL" clId="{8A88CFF6-A5CB-4CAA-B3FE-DCE7644D67B0}" dt="2024-02-07T06:56:55.186" v="1206"/>
          <ac:spMkLst>
            <pc:docMk/>
            <pc:sldMk cId="2297532261" sldId="2147196364"/>
            <ac:spMk id="17" creationId="{C153D650-9DD2-D6DF-DD14-E90B8F224D5D}"/>
          </ac:spMkLst>
        </pc:spChg>
        <pc:spChg chg="mod">
          <ac:chgData name="Kristin Hovland" userId="7cad9c8e-68ae-4e3d-9dae-b82025825ccc" providerId="ADAL" clId="{8A88CFF6-A5CB-4CAA-B3FE-DCE7644D67B0}" dt="2024-02-07T06:56:55.170" v="1198"/>
          <ac:spMkLst>
            <pc:docMk/>
            <pc:sldMk cId="2297532261" sldId="2147196364"/>
            <ac:spMk id="18" creationId="{945CFF63-B8E1-76E7-9200-69786EF56A7E}"/>
          </ac:spMkLst>
        </pc:spChg>
        <pc:spChg chg="mod">
          <ac:chgData name="Kristin Hovland" userId="7cad9c8e-68ae-4e3d-9dae-b82025825ccc" providerId="ADAL" clId="{8A88CFF6-A5CB-4CAA-B3FE-DCE7644D67B0}" dt="2024-02-07T06:56:53.598" v="278"/>
          <ac:spMkLst>
            <pc:docMk/>
            <pc:sldMk cId="2297532261" sldId="2147196364"/>
            <ac:spMk id="576" creationId="{00000000-0000-0000-0000-000000000000}"/>
          </ac:spMkLst>
        </pc:spChg>
      </pc:sldChg>
      <pc:sldChg chg="modSp mod">
        <pc:chgData name="Kristin Hovland" userId="7cad9c8e-68ae-4e3d-9dae-b82025825ccc" providerId="ADAL" clId="{8A88CFF6-A5CB-4CAA-B3FE-DCE7644D67B0}" dt="2024-02-07T06:56:55.155" v="1190"/>
        <pc:sldMkLst>
          <pc:docMk/>
          <pc:sldMk cId="1674361706" sldId="2147196370"/>
        </pc:sldMkLst>
        <pc:spChg chg="mod">
          <ac:chgData name="Kristin Hovland" userId="7cad9c8e-68ae-4e3d-9dae-b82025825ccc" providerId="ADAL" clId="{8A88CFF6-A5CB-4CAA-B3FE-DCE7644D67B0}" dt="2024-02-07T06:56:53.488" v="214"/>
          <ac:spMkLst>
            <pc:docMk/>
            <pc:sldMk cId="1674361706" sldId="2147196370"/>
            <ac:spMk id="2" creationId="{DC5D6AD7-CCC6-4808-B1AD-09A8D763D545}"/>
          </ac:spMkLst>
        </pc:spChg>
        <pc:spChg chg="mod">
          <ac:chgData name="Kristin Hovland" userId="7cad9c8e-68ae-4e3d-9dae-b82025825ccc" providerId="ADAL" clId="{8A88CFF6-A5CB-4CAA-B3FE-DCE7644D67B0}" dt="2024-02-07T06:56:53.535" v="238"/>
          <ac:spMkLst>
            <pc:docMk/>
            <pc:sldMk cId="1674361706" sldId="2147196370"/>
            <ac:spMk id="3" creationId="{3D4C7339-7F5A-4EE1-B53A-E1509486E60F}"/>
          </ac:spMkLst>
        </pc:spChg>
        <pc:spChg chg="mod">
          <ac:chgData name="Kristin Hovland" userId="7cad9c8e-68ae-4e3d-9dae-b82025825ccc" providerId="ADAL" clId="{8A88CFF6-A5CB-4CAA-B3FE-DCE7644D67B0}" dt="2024-02-07T06:56:53.551" v="246"/>
          <ac:spMkLst>
            <pc:docMk/>
            <pc:sldMk cId="1674361706" sldId="2147196370"/>
            <ac:spMk id="4" creationId="{8DDAD1E1-89C7-446D-87A8-7ACEFEA66808}"/>
          </ac:spMkLst>
        </pc:spChg>
        <pc:spChg chg="mod">
          <ac:chgData name="Kristin Hovland" userId="7cad9c8e-68ae-4e3d-9dae-b82025825ccc" providerId="ADAL" clId="{8A88CFF6-A5CB-4CAA-B3FE-DCE7644D67B0}" dt="2024-02-07T06:56:53.551" v="254"/>
          <ac:spMkLst>
            <pc:docMk/>
            <pc:sldMk cId="1674361706" sldId="2147196370"/>
            <ac:spMk id="9" creationId="{10DBCDE6-1670-608E-2DEC-3E79A9D818E2}"/>
          </ac:spMkLst>
        </pc:spChg>
        <pc:spChg chg="mod">
          <ac:chgData name="Kristin Hovland" userId="7cad9c8e-68ae-4e3d-9dae-b82025825ccc" providerId="ADAL" clId="{8A88CFF6-A5CB-4CAA-B3FE-DCE7644D67B0}" dt="2024-02-07T06:56:53.513" v="222"/>
          <ac:spMkLst>
            <pc:docMk/>
            <pc:sldMk cId="1674361706" sldId="2147196370"/>
            <ac:spMk id="10" creationId="{08C6A962-3324-4450-B296-B699DCC62310}"/>
          </ac:spMkLst>
        </pc:spChg>
        <pc:spChg chg="mod">
          <ac:chgData name="Kristin Hovland" userId="7cad9c8e-68ae-4e3d-9dae-b82025825ccc" providerId="ADAL" clId="{8A88CFF6-A5CB-4CAA-B3FE-DCE7644D67B0}" dt="2024-02-07T06:56:53.520" v="230"/>
          <ac:spMkLst>
            <pc:docMk/>
            <pc:sldMk cId="1674361706" sldId="2147196370"/>
            <ac:spMk id="12" creationId="{65E2AF0B-338D-432E-9712-B2B111F9EA20}"/>
          </ac:spMkLst>
        </pc:spChg>
        <pc:spChg chg="mod">
          <ac:chgData name="Kristin Hovland" userId="7cad9c8e-68ae-4e3d-9dae-b82025825ccc" providerId="ADAL" clId="{8A88CFF6-A5CB-4CAA-B3FE-DCE7644D67B0}" dt="2024-02-07T06:56:53.566" v="262"/>
          <ac:spMkLst>
            <pc:docMk/>
            <pc:sldMk cId="1674361706" sldId="2147196370"/>
            <ac:spMk id="13" creationId="{18DA7547-E86A-C6F2-2AC6-E3643814B2E0}"/>
          </ac:spMkLst>
        </pc:spChg>
        <pc:spChg chg="mod">
          <ac:chgData name="Kristin Hovland" userId="7cad9c8e-68ae-4e3d-9dae-b82025825ccc" providerId="ADAL" clId="{8A88CFF6-A5CB-4CAA-B3FE-DCE7644D67B0}" dt="2024-02-07T06:56:53.584" v="270"/>
          <ac:spMkLst>
            <pc:docMk/>
            <pc:sldMk cId="1674361706" sldId="2147196370"/>
            <ac:spMk id="14" creationId="{8FDE9433-4B8C-BDAF-A43C-533B3B97789D}"/>
          </ac:spMkLst>
        </pc:spChg>
        <pc:spChg chg="mod">
          <ac:chgData name="Kristin Hovland" userId="7cad9c8e-68ae-4e3d-9dae-b82025825ccc" providerId="ADAL" clId="{8A88CFF6-A5CB-4CAA-B3FE-DCE7644D67B0}" dt="2024-02-07T06:56:55.155" v="1190"/>
          <ac:spMkLst>
            <pc:docMk/>
            <pc:sldMk cId="1674361706" sldId="2147196370"/>
            <ac:spMk id="76" creationId="{00000000-0000-0000-0000-000000000000}"/>
          </ac:spMkLst>
        </pc:spChg>
      </pc:sldChg>
      <pc:sldChg chg="del">
        <pc:chgData name="Kristin Hovland" userId="7cad9c8e-68ae-4e3d-9dae-b82025825ccc" providerId="ADAL" clId="{8A88CFF6-A5CB-4CAA-B3FE-DCE7644D67B0}" dt="2024-02-07T06:52:22.755" v="160" actId="47"/>
        <pc:sldMkLst>
          <pc:docMk/>
          <pc:sldMk cId="977420090" sldId="2147196373"/>
        </pc:sldMkLst>
      </pc:sldChg>
      <pc:sldChg chg="del">
        <pc:chgData name="Kristin Hovland" userId="7cad9c8e-68ae-4e3d-9dae-b82025825ccc" providerId="ADAL" clId="{8A88CFF6-A5CB-4CAA-B3FE-DCE7644D67B0}" dt="2024-02-07T06:48:00.673" v="100" actId="47"/>
        <pc:sldMkLst>
          <pc:docMk/>
          <pc:sldMk cId="2227390609" sldId="2147196377"/>
        </pc:sldMkLst>
      </pc:sldChg>
      <pc:sldChg chg="del">
        <pc:chgData name="Kristin Hovland" userId="7cad9c8e-68ae-4e3d-9dae-b82025825ccc" providerId="ADAL" clId="{8A88CFF6-A5CB-4CAA-B3FE-DCE7644D67B0}" dt="2024-02-07T06:52:37.881" v="175" actId="47"/>
        <pc:sldMkLst>
          <pc:docMk/>
          <pc:sldMk cId="4069854351" sldId="2147196378"/>
        </pc:sldMkLst>
      </pc:sldChg>
      <pc:sldChg chg="del">
        <pc:chgData name="Kristin Hovland" userId="7cad9c8e-68ae-4e3d-9dae-b82025825ccc" providerId="ADAL" clId="{8A88CFF6-A5CB-4CAA-B3FE-DCE7644D67B0}" dt="2024-02-07T06:47:26.159" v="97" actId="47"/>
        <pc:sldMkLst>
          <pc:docMk/>
          <pc:sldMk cId="3087882257" sldId="2147196379"/>
        </pc:sldMkLst>
      </pc:sldChg>
      <pc:sldChg chg="del">
        <pc:chgData name="Kristin Hovland" userId="7cad9c8e-68ae-4e3d-9dae-b82025825ccc" providerId="ADAL" clId="{8A88CFF6-A5CB-4CAA-B3FE-DCE7644D67B0}" dt="2024-02-07T06:44:11.989" v="29" actId="47"/>
        <pc:sldMkLst>
          <pc:docMk/>
          <pc:sldMk cId="1542405561" sldId="2147196380"/>
        </pc:sldMkLst>
      </pc:sldChg>
      <pc:sldChg chg="del">
        <pc:chgData name="Kristin Hovland" userId="7cad9c8e-68ae-4e3d-9dae-b82025825ccc" providerId="ADAL" clId="{8A88CFF6-A5CB-4CAA-B3FE-DCE7644D67B0}" dt="2024-02-07T06:48:21.759" v="105" actId="47"/>
        <pc:sldMkLst>
          <pc:docMk/>
          <pc:sldMk cId="804854414" sldId="2147196381"/>
        </pc:sldMkLst>
      </pc:sldChg>
      <pc:sldChg chg="del">
        <pc:chgData name="Kristin Hovland" userId="7cad9c8e-68ae-4e3d-9dae-b82025825ccc" providerId="ADAL" clId="{8A88CFF6-A5CB-4CAA-B3FE-DCE7644D67B0}" dt="2024-02-07T06:48:03.456" v="101" actId="47"/>
        <pc:sldMkLst>
          <pc:docMk/>
          <pc:sldMk cId="844431528" sldId="2147196387"/>
        </pc:sldMkLst>
      </pc:sldChg>
      <pc:sldChg chg="del">
        <pc:chgData name="Kristin Hovland" userId="7cad9c8e-68ae-4e3d-9dae-b82025825ccc" providerId="ADAL" clId="{8A88CFF6-A5CB-4CAA-B3FE-DCE7644D67B0}" dt="2024-02-07T06:52:41.860" v="176" actId="47"/>
        <pc:sldMkLst>
          <pc:docMk/>
          <pc:sldMk cId="583114860" sldId="2147196388"/>
        </pc:sldMkLst>
      </pc:sldChg>
      <pc:sldChg chg="del">
        <pc:chgData name="Kristin Hovland" userId="7cad9c8e-68ae-4e3d-9dae-b82025825ccc" providerId="ADAL" clId="{8A88CFF6-A5CB-4CAA-B3FE-DCE7644D67B0}" dt="2024-02-07T06:54:06.350" v="184" actId="47"/>
        <pc:sldMkLst>
          <pc:docMk/>
          <pc:sldMk cId="2422814202" sldId="2147196389"/>
        </pc:sldMkLst>
      </pc:sldChg>
      <pc:sldChg chg="del">
        <pc:chgData name="Kristin Hovland" userId="7cad9c8e-68ae-4e3d-9dae-b82025825ccc" providerId="ADAL" clId="{8A88CFF6-A5CB-4CAA-B3FE-DCE7644D67B0}" dt="2024-02-07T06:43:41.092" v="25" actId="47"/>
        <pc:sldMkLst>
          <pc:docMk/>
          <pc:sldMk cId="1772516595" sldId="2147196390"/>
        </pc:sldMkLst>
      </pc:sldChg>
      <pc:sldChg chg="del">
        <pc:chgData name="Kristin Hovland" userId="7cad9c8e-68ae-4e3d-9dae-b82025825ccc" providerId="ADAL" clId="{8A88CFF6-A5CB-4CAA-B3FE-DCE7644D67B0}" dt="2024-02-07T06:46:20.808" v="92" actId="47"/>
        <pc:sldMkLst>
          <pc:docMk/>
          <pc:sldMk cId="3353592145" sldId="2147196391"/>
        </pc:sldMkLst>
      </pc:sldChg>
      <pc:sldChg chg="del">
        <pc:chgData name="Kristin Hovland" userId="7cad9c8e-68ae-4e3d-9dae-b82025825ccc" providerId="ADAL" clId="{8A88CFF6-A5CB-4CAA-B3FE-DCE7644D67B0}" dt="2024-02-07T06:52:23.287" v="161" actId="47"/>
        <pc:sldMkLst>
          <pc:docMk/>
          <pc:sldMk cId="151974115" sldId="2147196392"/>
        </pc:sldMkLst>
      </pc:sldChg>
      <pc:sldChg chg="del">
        <pc:chgData name="Kristin Hovland" userId="7cad9c8e-68ae-4e3d-9dae-b82025825ccc" providerId="ADAL" clId="{8A88CFF6-A5CB-4CAA-B3FE-DCE7644D67B0}" dt="2024-02-07T06:54:11.154" v="187" actId="47"/>
        <pc:sldMkLst>
          <pc:docMk/>
          <pc:sldMk cId="793967891" sldId="2147196393"/>
        </pc:sldMkLst>
      </pc:sldChg>
      <pc:sldChg chg="del">
        <pc:chgData name="Kristin Hovland" userId="7cad9c8e-68ae-4e3d-9dae-b82025825ccc" providerId="ADAL" clId="{8A88CFF6-A5CB-4CAA-B3FE-DCE7644D67B0}" dt="2024-02-07T06:54:12.448" v="188" actId="47"/>
        <pc:sldMkLst>
          <pc:docMk/>
          <pc:sldMk cId="2769261768" sldId="2147196394"/>
        </pc:sldMkLst>
      </pc:sldChg>
      <pc:sldChg chg="del">
        <pc:chgData name="Kristin Hovland" userId="7cad9c8e-68ae-4e3d-9dae-b82025825ccc" providerId="ADAL" clId="{8A88CFF6-A5CB-4CAA-B3FE-DCE7644D67B0}" dt="2024-02-07T06:54:14.484" v="189" actId="47"/>
        <pc:sldMkLst>
          <pc:docMk/>
          <pc:sldMk cId="1811436651" sldId="2147196395"/>
        </pc:sldMkLst>
      </pc:sldChg>
      <pc:sldChg chg="del">
        <pc:chgData name="Kristin Hovland" userId="7cad9c8e-68ae-4e3d-9dae-b82025825ccc" providerId="ADAL" clId="{8A88CFF6-A5CB-4CAA-B3FE-DCE7644D67B0}" dt="2024-02-07T06:46:24.497" v="93" actId="47"/>
        <pc:sldMkLst>
          <pc:docMk/>
          <pc:sldMk cId="1486829425" sldId="2147196396"/>
        </pc:sldMkLst>
      </pc:sldChg>
      <pc:sldChg chg="del">
        <pc:chgData name="Kristin Hovland" userId="7cad9c8e-68ae-4e3d-9dae-b82025825ccc" providerId="ADAL" clId="{8A88CFF6-A5CB-4CAA-B3FE-DCE7644D67B0}" dt="2024-02-07T06:52:51.002" v="178" actId="47"/>
        <pc:sldMkLst>
          <pc:docMk/>
          <pc:sldMk cId="2549342964" sldId="2147196397"/>
        </pc:sldMkLst>
      </pc:sldChg>
      <pc:sldChg chg="del">
        <pc:chgData name="Kristin Hovland" userId="7cad9c8e-68ae-4e3d-9dae-b82025825ccc" providerId="ADAL" clId="{8A88CFF6-A5CB-4CAA-B3FE-DCE7644D67B0}" dt="2024-02-07T06:52:18.585" v="155" actId="47"/>
        <pc:sldMkLst>
          <pc:docMk/>
          <pc:sldMk cId="3408625877" sldId="2147196398"/>
        </pc:sldMkLst>
      </pc:sldChg>
      <pc:sldChg chg="del">
        <pc:chgData name="Kristin Hovland" userId="7cad9c8e-68ae-4e3d-9dae-b82025825ccc" providerId="ADAL" clId="{8A88CFF6-A5CB-4CAA-B3FE-DCE7644D67B0}" dt="2024-02-07T06:44:14.077" v="31" actId="47"/>
        <pc:sldMkLst>
          <pc:docMk/>
          <pc:sldMk cId="2962289399" sldId="2147196399"/>
        </pc:sldMkLst>
      </pc:sldChg>
      <pc:sldChg chg="del">
        <pc:chgData name="Kristin Hovland" userId="7cad9c8e-68ae-4e3d-9dae-b82025825ccc" providerId="ADAL" clId="{8A88CFF6-A5CB-4CAA-B3FE-DCE7644D67B0}" dt="2024-02-07T06:54:17.577" v="190" actId="47"/>
        <pc:sldMkLst>
          <pc:docMk/>
          <pc:sldMk cId="3181919359" sldId="2147196400"/>
        </pc:sldMkLst>
      </pc:sldChg>
      <pc:sldChg chg="modSp new mod">
        <pc:chgData name="Kristin Hovland" userId="7cad9c8e-68ae-4e3d-9dae-b82025825ccc" providerId="ADAL" clId="{8A88CFF6-A5CB-4CAA-B3FE-DCE7644D67B0}" dt="2024-02-07T06:45:35.750" v="88" actId="1076"/>
        <pc:sldMkLst>
          <pc:docMk/>
          <pc:sldMk cId="108123834" sldId="2147196401"/>
        </pc:sldMkLst>
        <pc:spChg chg="mod">
          <ac:chgData name="Kristin Hovland" userId="7cad9c8e-68ae-4e3d-9dae-b82025825ccc" providerId="ADAL" clId="{8A88CFF6-A5CB-4CAA-B3FE-DCE7644D67B0}" dt="2024-02-07T06:45:35.750" v="88" actId="1076"/>
          <ac:spMkLst>
            <pc:docMk/>
            <pc:sldMk cId="108123834" sldId="2147196401"/>
            <ac:spMk id="2" creationId="{FAA19062-C523-8984-E4B7-BE2D0B1E000E}"/>
          </ac:spMkLst>
        </pc:spChg>
      </pc:sldChg>
      <pc:sldChg chg="modSp new mod">
        <pc:chgData name="Kristin Hovland" userId="7cad9c8e-68ae-4e3d-9dae-b82025825ccc" providerId="ADAL" clId="{8A88CFF6-A5CB-4CAA-B3FE-DCE7644D67B0}" dt="2024-02-07T06:50:03.532" v="134" actId="20577"/>
        <pc:sldMkLst>
          <pc:docMk/>
          <pc:sldMk cId="3490492681" sldId="2147196402"/>
        </pc:sldMkLst>
        <pc:spChg chg="mod">
          <ac:chgData name="Kristin Hovland" userId="7cad9c8e-68ae-4e3d-9dae-b82025825ccc" providerId="ADAL" clId="{8A88CFF6-A5CB-4CAA-B3FE-DCE7644D67B0}" dt="2024-02-07T06:50:03.532" v="134" actId="20577"/>
          <ac:spMkLst>
            <pc:docMk/>
            <pc:sldMk cId="3490492681" sldId="2147196402"/>
            <ac:spMk id="2" creationId="{1E493B4A-5E46-E8F6-9296-37D6F382D846}"/>
          </ac:spMkLst>
        </pc:spChg>
      </pc:sldChg>
      <pc:sldMasterChg chg="delSldLayout">
        <pc:chgData name="Kristin Hovland" userId="7cad9c8e-68ae-4e3d-9dae-b82025825ccc" providerId="ADAL" clId="{8A88CFF6-A5CB-4CAA-B3FE-DCE7644D67B0}" dt="2024-02-07T06:56:08.330" v="197" actId="47"/>
        <pc:sldMasterMkLst>
          <pc:docMk/>
          <pc:sldMasterMk cId="0" sldId="2147483659"/>
        </pc:sldMasterMkLst>
        <pc:sldLayoutChg chg="del">
          <pc:chgData name="Kristin Hovland" userId="7cad9c8e-68ae-4e3d-9dae-b82025825ccc" providerId="ADAL" clId="{8A88CFF6-A5CB-4CAA-B3FE-DCE7644D67B0}" dt="2024-02-07T06:56:08.330" v="197" actId="47"/>
          <pc:sldLayoutMkLst>
            <pc:docMk/>
            <pc:sldMasterMk cId="0" sldId="2147483659"/>
            <pc:sldLayoutMk cId="2228789937" sldId="2147483691"/>
          </pc:sldLayoutMkLst>
        </pc:sldLayoutChg>
        <pc:sldLayoutChg chg="del">
          <pc:chgData name="Kristin Hovland" userId="7cad9c8e-68ae-4e3d-9dae-b82025825ccc" providerId="ADAL" clId="{8A88CFF6-A5CB-4CAA-B3FE-DCE7644D67B0}" dt="2024-02-07T06:52:51.002" v="178" actId="47"/>
          <pc:sldLayoutMkLst>
            <pc:docMk/>
            <pc:sldMasterMk cId="0" sldId="2147483659"/>
            <pc:sldLayoutMk cId="2534526297" sldId="2147483692"/>
          </pc:sldLayoutMkLst>
        </pc:sldLayoutChg>
        <pc:sldLayoutChg chg="del">
          <pc:chgData name="Kristin Hovland" userId="7cad9c8e-68ae-4e3d-9dae-b82025825ccc" providerId="ADAL" clId="{8A88CFF6-A5CB-4CAA-B3FE-DCE7644D67B0}" dt="2024-02-07T06:46:25.473" v="94" actId="47"/>
          <pc:sldLayoutMkLst>
            <pc:docMk/>
            <pc:sldMasterMk cId="0" sldId="2147483659"/>
            <pc:sldLayoutMk cId="1072764200" sldId="2147483695"/>
          </pc:sldLayoutMkLst>
        </pc:sldLayoutChg>
        <pc:sldLayoutChg chg="del">
          <pc:chgData name="Kristin Hovland" userId="7cad9c8e-68ae-4e3d-9dae-b82025825ccc" providerId="ADAL" clId="{8A88CFF6-A5CB-4CAA-B3FE-DCE7644D67B0}" dt="2024-02-07T06:52:49.360" v="177" actId="47"/>
          <pc:sldLayoutMkLst>
            <pc:docMk/>
            <pc:sldMasterMk cId="0" sldId="2147483659"/>
            <pc:sldLayoutMk cId="1806279290" sldId="2147483699"/>
          </pc:sldLayoutMkLst>
        </pc:sldLayoutChg>
        <pc:sldLayoutChg chg="del">
          <pc:chgData name="Kristin Hovland" userId="7cad9c8e-68ae-4e3d-9dae-b82025825ccc" providerId="ADAL" clId="{8A88CFF6-A5CB-4CAA-B3FE-DCE7644D67B0}" dt="2024-02-07T06:52:30.935" v="168" actId="47"/>
          <pc:sldLayoutMkLst>
            <pc:docMk/>
            <pc:sldMasterMk cId="0" sldId="2147483659"/>
            <pc:sldLayoutMk cId="1303354773" sldId="2147483702"/>
          </pc:sldLayoutMkLst>
        </pc:sldLayoutChg>
        <pc:sldLayoutChg chg="del">
          <pc:chgData name="Kristin Hovland" userId="7cad9c8e-68ae-4e3d-9dae-b82025825ccc" providerId="ADAL" clId="{8A88CFF6-A5CB-4CAA-B3FE-DCE7644D67B0}" dt="2024-02-07T06:56:04.711" v="194" actId="47"/>
          <pc:sldLayoutMkLst>
            <pc:docMk/>
            <pc:sldMasterMk cId="0" sldId="2147483659"/>
            <pc:sldLayoutMk cId="3419021018" sldId="2147483706"/>
          </pc:sldLayoutMkLst>
        </pc:sldLayoutChg>
        <pc:sldLayoutChg chg="del">
          <pc:chgData name="Kristin Hovland" userId="7cad9c8e-68ae-4e3d-9dae-b82025825ccc" providerId="ADAL" clId="{8A88CFF6-A5CB-4CAA-B3FE-DCE7644D67B0}" dt="2024-02-07T06:44:11.043" v="28" actId="47"/>
          <pc:sldLayoutMkLst>
            <pc:docMk/>
            <pc:sldMasterMk cId="0" sldId="2147483659"/>
            <pc:sldLayoutMk cId="1636179014" sldId="2147483707"/>
          </pc:sldLayoutMkLst>
        </pc:sldLayoutChg>
        <pc:sldLayoutChg chg="del">
          <pc:chgData name="Kristin Hovland" userId="7cad9c8e-68ae-4e3d-9dae-b82025825ccc" providerId="ADAL" clId="{8A88CFF6-A5CB-4CAA-B3FE-DCE7644D67B0}" dt="2024-02-07T06:48:21.759" v="105" actId="47"/>
          <pc:sldLayoutMkLst>
            <pc:docMk/>
            <pc:sldMasterMk cId="0" sldId="2147483659"/>
            <pc:sldLayoutMk cId="3030514026" sldId="2147483733"/>
          </pc:sldLayoutMkLst>
        </pc:sldLayoutChg>
        <pc:sldLayoutChg chg="del">
          <pc:chgData name="Kristin Hovland" userId="7cad9c8e-68ae-4e3d-9dae-b82025825ccc" providerId="ADAL" clId="{8A88CFF6-A5CB-4CAA-B3FE-DCE7644D67B0}" dt="2024-02-07T06:52:19.710" v="156" actId="47"/>
          <pc:sldLayoutMkLst>
            <pc:docMk/>
            <pc:sldMasterMk cId="0" sldId="2147483659"/>
            <pc:sldLayoutMk cId="1000621747" sldId="2147483737"/>
          </pc:sldLayoutMkLst>
        </pc:sldLayoutChg>
      </pc:sldMasterChg>
      <pc:sldMasterChg chg="addSldLayout delSldLayout">
        <pc:chgData name="Kristin Hovland" userId="7cad9c8e-68ae-4e3d-9dae-b82025825ccc" providerId="ADAL" clId="{8A88CFF6-A5CB-4CAA-B3FE-DCE7644D67B0}" dt="2024-02-07T06:54:06.350" v="184" actId="47"/>
        <pc:sldMasterMkLst>
          <pc:docMk/>
          <pc:sldMasterMk cId="3216548603" sldId="2147483708"/>
        </pc:sldMasterMkLst>
        <pc:sldLayoutChg chg="del">
          <pc:chgData name="Kristin Hovland" userId="7cad9c8e-68ae-4e3d-9dae-b82025825ccc" providerId="ADAL" clId="{8A88CFF6-A5CB-4CAA-B3FE-DCE7644D67B0}" dt="2024-02-07T06:54:06.350" v="184" actId="47"/>
          <pc:sldLayoutMkLst>
            <pc:docMk/>
            <pc:sldMasterMk cId="3216548603" sldId="2147483708"/>
            <pc:sldLayoutMk cId="2417829525" sldId="2147483713"/>
          </pc:sldLayoutMkLst>
        </pc:sldLayoutChg>
        <pc:sldLayoutChg chg="del">
          <pc:chgData name="Kristin Hovland" userId="7cad9c8e-68ae-4e3d-9dae-b82025825ccc" providerId="ADAL" clId="{8A88CFF6-A5CB-4CAA-B3FE-DCE7644D67B0}" dt="2024-02-07T06:52:35.915" v="174" actId="47"/>
          <pc:sldLayoutMkLst>
            <pc:docMk/>
            <pc:sldMasterMk cId="3216548603" sldId="2147483708"/>
            <pc:sldLayoutMk cId="2420584911" sldId="2147483721"/>
          </pc:sldLayoutMkLst>
        </pc:sldLayoutChg>
        <pc:sldLayoutChg chg="add del">
          <pc:chgData name="Kristin Hovland" userId="7cad9c8e-68ae-4e3d-9dae-b82025825ccc" providerId="ADAL" clId="{8A88CFF6-A5CB-4CAA-B3FE-DCE7644D67B0}" dt="2024-02-07T06:44:45.383" v="34" actId="47"/>
          <pc:sldLayoutMkLst>
            <pc:docMk/>
            <pc:sldMasterMk cId="3216548603" sldId="2147483708"/>
            <pc:sldLayoutMk cId="3101734393" sldId="2147483722"/>
          </pc:sldLayoutMkLst>
        </pc:sldLayoutChg>
        <pc:sldLayoutChg chg="del">
          <pc:chgData name="Kristin Hovland" userId="7cad9c8e-68ae-4e3d-9dae-b82025825ccc" providerId="ADAL" clId="{8A88CFF6-A5CB-4CAA-B3FE-DCE7644D67B0}" dt="2024-02-07T06:44:07.736" v="26" actId="47"/>
          <pc:sldLayoutMkLst>
            <pc:docMk/>
            <pc:sldMasterMk cId="3216548603" sldId="2147483708"/>
            <pc:sldLayoutMk cId="2408712169" sldId="214748373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0DCE6-0A68-45F3-9196-4DB7F14B3DA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C969A656-DCBF-498F-A96F-DC7BD80A2CAF}">
      <dgm:prSet phldrT="[Text]"/>
      <dgm:spPr>
        <a:solidFill>
          <a:srgbClr val="2D7C81"/>
        </a:solidFill>
        <a:ln>
          <a:solidFill>
            <a:srgbClr val="2D7C81"/>
          </a:solidFill>
        </a:ln>
      </dgm:spPr>
      <dgm:t>
        <a:bodyPr/>
        <a:lstStyle/>
        <a:p>
          <a:r>
            <a:rPr lang="en-GB"/>
            <a:t>1 </a:t>
          </a:r>
          <a:r>
            <a:rPr lang="en-GB" err="1"/>
            <a:t>Hvorfor</a:t>
          </a:r>
          <a:r>
            <a:rPr lang="en-GB"/>
            <a:t>?</a:t>
          </a:r>
        </a:p>
      </dgm:t>
    </dgm:pt>
    <dgm:pt modelId="{8EFEC3E4-19D5-4A96-9348-EAF1E8EB6BAE}" type="parTrans" cxnId="{ACAA81BA-12AA-4139-A675-AF7A719E87D9}">
      <dgm:prSet/>
      <dgm:spPr/>
      <dgm:t>
        <a:bodyPr/>
        <a:lstStyle/>
        <a:p>
          <a:endParaRPr lang="en-GB"/>
        </a:p>
      </dgm:t>
    </dgm:pt>
    <dgm:pt modelId="{47EEF92B-04AC-42F2-9568-6372EA6ED22F}" type="sibTrans" cxnId="{ACAA81BA-12AA-4139-A675-AF7A719E87D9}">
      <dgm:prSet/>
      <dgm:spPr/>
      <dgm:t>
        <a:bodyPr/>
        <a:lstStyle/>
        <a:p>
          <a:endParaRPr lang="en-GB"/>
        </a:p>
      </dgm:t>
    </dgm:pt>
    <dgm:pt modelId="{89A57BDF-84C3-4E0D-97A5-B677FCBC6844}">
      <dgm:prSet phldrT="[Text]"/>
      <dgm:spPr>
        <a:solidFill>
          <a:srgbClr val="2D7C81"/>
        </a:solidFill>
        <a:ln>
          <a:solidFill>
            <a:srgbClr val="2D7C81"/>
          </a:solidFill>
        </a:ln>
      </dgm:spPr>
      <dgm:t>
        <a:bodyPr/>
        <a:lstStyle/>
        <a:p>
          <a:r>
            <a:rPr lang="en-GB"/>
            <a:t>2 </a:t>
          </a:r>
          <a:r>
            <a:rPr lang="en-GB" err="1"/>
            <a:t>Hvorfor</a:t>
          </a:r>
          <a:r>
            <a:rPr lang="en-GB"/>
            <a:t>?</a:t>
          </a:r>
        </a:p>
      </dgm:t>
    </dgm:pt>
    <dgm:pt modelId="{41000487-6554-41AC-9000-559CB947EBE3}" type="parTrans" cxnId="{6B3AFD42-D042-4054-ABA5-FC42F4946D7F}">
      <dgm:prSet/>
      <dgm:spPr/>
      <dgm:t>
        <a:bodyPr/>
        <a:lstStyle/>
        <a:p>
          <a:endParaRPr lang="en-GB"/>
        </a:p>
      </dgm:t>
    </dgm:pt>
    <dgm:pt modelId="{A5876422-2BD7-4A1C-981B-2E43F6AECA30}" type="sibTrans" cxnId="{6B3AFD42-D042-4054-ABA5-FC42F4946D7F}">
      <dgm:prSet/>
      <dgm:spPr/>
      <dgm:t>
        <a:bodyPr/>
        <a:lstStyle/>
        <a:p>
          <a:endParaRPr lang="en-GB"/>
        </a:p>
      </dgm:t>
    </dgm:pt>
    <dgm:pt modelId="{93593719-4EEC-412C-BA0C-0A5CCEEE11C7}">
      <dgm:prSet phldrT="[Text]" custT="1"/>
      <dgm:spPr>
        <a:ln>
          <a:solidFill>
            <a:srgbClr val="2D7C81"/>
          </a:solidFill>
        </a:ln>
      </dgm:spPr>
      <dgm:t>
        <a:bodyPr/>
        <a:lstStyle/>
        <a:p>
          <a:pPr>
            <a:buNone/>
          </a:pPr>
          <a:r>
            <a:rPr lang="en-GB" sz="1600" err="1"/>
            <a:t>fordi</a:t>
          </a:r>
          <a:endParaRPr lang="en-GB" sz="1600"/>
        </a:p>
      </dgm:t>
    </dgm:pt>
    <dgm:pt modelId="{687FA513-108C-4BA8-8F0D-7B3E148420DC}" type="parTrans" cxnId="{44BACBF8-0D5B-4D11-A444-2868FC5F3F92}">
      <dgm:prSet/>
      <dgm:spPr/>
      <dgm:t>
        <a:bodyPr/>
        <a:lstStyle/>
        <a:p>
          <a:endParaRPr lang="en-GB"/>
        </a:p>
      </dgm:t>
    </dgm:pt>
    <dgm:pt modelId="{D7D6B506-3CC9-43FD-9EA7-ABBB351AFBC3}" type="sibTrans" cxnId="{44BACBF8-0D5B-4D11-A444-2868FC5F3F92}">
      <dgm:prSet/>
      <dgm:spPr/>
      <dgm:t>
        <a:bodyPr/>
        <a:lstStyle/>
        <a:p>
          <a:endParaRPr lang="en-GB"/>
        </a:p>
      </dgm:t>
    </dgm:pt>
    <dgm:pt modelId="{C7CB940C-C098-4F97-A85A-9904B656B53A}">
      <dgm:prSet phldrT="[Text]"/>
      <dgm:spPr>
        <a:solidFill>
          <a:srgbClr val="2D7C81"/>
        </a:solidFill>
        <a:ln>
          <a:solidFill>
            <a:srgbClr val="2D7C81"/>
          </a:solidFill>
        </a:ln>
      </dgm:spPr>
      <dgm:t>
        <a:bodyPr/>
        <a:lstStyle/>
        <a:p>
          <a:r>
            <a:rPr lang="en-GB"/>
            <a:t>3 </a:t>
          </a:r>
          <a:r>
            <a:rPr lang="en-GB" err="1"/>
            <a:t>Hvorfor</a:t>
          </a:r>
          <a:r>
            <a:rPr lang="en-GB"/>
            <a:t>?</a:t>
          </a:r>
        </a:p>
      </dgm:t>
    </dgm:pt>
    <dgm:pt modelId="{4BA07D4C-A595-4F00-803A-22DC78AF8534}" type="parTrans" cxnId="{5A3E6597-0A01-410C-8B5E-2F8E884F6850}">
      <dgm:prSet/>
      <dgm:spPr/>
      <dgm:t>
        <a:bodyPr/>
        <a:lstStyle/>
        <a:p>
          <a:endParaRPr lang="en-GB"/>
        </a:p>
      </dgm:t>
    </dgm:pt>
    <dgm:pt modelId="{70EC7178-57DF-4270-ADC7-7904A75FFDCB}" type="sibTrans" cxnId="{5A3E6597-0A01-410C-8B5E-2F8E884F6850}">
      <dgm:prSet/>
      <dgm:spPr/>
      <dgm:t>
        <a:bodyPr/>
        <a:lstStyle/>
        <a:p>
          <a:endParaRPr lang="en-GB"/>
        </a:p>
      </dgm:t>
    </dgm:pt>
    <dgm:pt modelId="{0100D682-EB33-4565-83DD-92D5ED084A13}">
      <dgm:prSet phldrT="[Text]" custT="1"/>
      <dgm:spPr>
        <a:ln>
          <a:solidFill>
            <a:srgbClr val="2D7C81"/>
          </a:solidFill>
        </a:ln>
      </dgm:spPr>
      <dgm:t>
        <a:bodyPr/>
        <a:lstStyle/>
        <a:p>
          <a:pPr>
            <a:buNone/>
          </a:pPr>
          <a:r>
            <a:rPr lang="nb-NO" sz="1600"/>
            <a:t>fordi</a:t>
          </a:r>
          <a:endParaRPr lang="en-GB" sz="1600"/>
        </a:p>
      </dgm:t>
    </dgm:pt>
    <dgm:pt modelId="{F0CCF619-3DA3-48FD-8E31-5A029858B879}" type="parTrans" cxnId="{6ED0F6B9-F78A-44A9-8EE0-79840CB78D5B}">
      <dgm:prSet/>
      <dgm:spPr/>
      <dgm:t>
        <a:bodyPr/>
        <a:lstStyle/>
        <a:p>
          <a:endParaRPr lang="en-GB"/>
        </a:p>
      </dgm:t>
    </dgm:pt>
    <dgm:pt modelId="{7D31840F-669F-461D-B956-27205A8923EE}" type="sibTrans" cxnId="{6ED0F6B9-F78A-44A9-8EE0-79840CB78D5B}">
      <dgm:prSet/>
      <dgm:spPr/>
      <dgm:t>
        <a:bodyPr/>
        <a:lstStyle/>
        <a:p>
          <a:endParaRPr lang="en-GB"/>
        </a:p>
      </dgm:t>
    </dgm:pt>
    <dgm:pt modelId="{9BFEEB7B-2CA0-43D9-B4E8-FE9C40EE7CCF}">
      <dgm:prSet phldrT="[Text]"/>
      <dgm:spPr>
        <a:solidFill>
          <a:srgbClr val="2D7C81"/>
        </a:solidFill>
        <a:ln>
          <a:solidFill>
            <a:srgbClr val="2D7C81"/>
          </a:solidFill>
        </a:ln>
      </dgm:spPr>
      <dgm:t>
        <a:bodyPr/>
        <a:lstStyle/>
        <a:p>
          <a:r>
            <a:rPr lang="en-GB"/>
            <a:t>4 </a:t>
          </a:r>
          <a:r>
            <a:rPr lang="en-GB" err="1"/>
            <a:t>Hvorfor</a:t>
          </a:r>
          <a:r>
            <a:rPr lang="en-GB"/>
            <a:t>?</a:t>
          </a:r>
        </a:p>
      </dgm:t>
    </dgm:pt>
    <dgm:pt modelId="{7C912797-8238-4927-9B28-59E92CC7EC9E}" type="parTrans" cxnId="{64EC5520-BE42-4E1B-AF04-F4A9084C009E}">
      <dgm:prSet/>
      <dgm:spPr/>
      <dgm:t>
        <a:bodyPr/>
        <a:lstStyle/>
        <a:p>
          <a:endParaRPr lang="en-GB"/>
        </a:p>
      </dgm:t>
    </dgm:pt>
    <dgm:pt modelId="{DA595400-65AB-4139-9E8D-E4863BBA14A9}" type="sibTrans" cxnId="{64EC5520-BE42-4E1B-AF04-F4A9084C009E}">
      <dgm:prSet/>
      <dgm:spPr/>
      <dgm:t>
        <a:bodyPr/>
        <a:lstStyle/>
        <a:p>
          <a:endParaRPr lang="en-GB"/>
        </a:p>
      </dgm:t>
    </dgm:pt>
    <dgm:pt modelId="{01E45948-CC61-45AB-8F9E-C6897E61069C}">
      <dgm:prSet phldrT="[Text]"/>
      <dgm:spPr>
        <a:solidFill>
          <a:srgbClr val="2D7C81"/>
        </a:solidFill>
        <a:ln>
          <a:solidFill>
            <a:srgbClr val="2D7C81"/>
          </a:solidFill>
        </a:ln>
      </dgm:spPr>
      <dgm:t>
        <a:bodyPr/>
        <a:lstStyle/>
        <a:p>
          <a:r>
            <a:rPr lang="en-GB"/>
            <a:t>5 </a:t>
          </a:r>
          <a:r>
            <a:rPr lang="en-GB" err="1"/>
            <a:t>Hvorfor</a:t>
          </a:r>
          <a:r>
            <a:rPr lang="en-GB"/>
            <a:t>?</a:t>
          </a:r>
        </a:p>
      </dgm:t>
    </dgm:pt>
    <dgm:pt modelId="{D61C54C4-3325-4FB9-A812-522819E4C81D}" type="parTrans" cxnId="{F68A5284-9A0F-4F4B-BEEC-57C1AA042C26}">
      <dgm:prSet/>
      <dgm:spPr/>
      <dgm:t>
        <a:bodyPr/>
        <a:lstStyle/>
        <a:p>
          <a:endParaRPr lang="en-GB"/>
        </a:p>
      </dgm:t>
    </dgm:pt>
    <dgm:pt modelId="{225BD991-DA1A-4109-A80C-ED85FBFD940D}" type="sibTrans" cxnId="{F68A5284-9A0F-4F4B-BEEC-57C1AA042C26}">
      <dgm:prSet/>
      <dgm:spPr/>
      <dgm:t>
        <a:bodyPr/>
        <a:lstStyle/>
        <a:p>
          <a:endParaRPr lang="en-GB"/>
        </a:p>
      </dgm:t>
    </dgm:pt>
    <dgm:pt modelId="{3AD8A5F1-2457-48AB-9638-F14F4C79718E}">
      <dgm:prSet custT="1"/>
      <dgm:spPr>
        <a:ln>
          <a:solidFill>
            <a:srgbClr val="2D7C81"/>
          </a:solidFill>
        </a:ln>
      </dgm:spPr>
      <dgm:t>
        <a:bodyPr/>
        <a:lstStyle/>
        <a:p>
          <a:pPr>
            <a:buFont typeface="Arial" panose="020B0604020202020204" pitchFamily="34" charset="0"/>
            <a:buNone/>
          </a:pPr>
          <a:r>
            <a:rPr lang="nb-NO" sz="1600"/>
            <a:t>fordi</a:t>
          </a:r>
          <a:endParaRPr lang="en-GB" sz="1600"/>
        </a:p>
      </dgm:t>
    </dgm:pt>
    <dgm:pt modelId="{0C725E07-79C5-4329-AC6F-7E90AE244488}" type="parTrans" cxnId="{D7539699-DE83-42B2-B360-9E50EB00674F}">
      <dgm:prSet/>
      <dgm:spPr/>
      <dgm:t>
        <a:bodyPr/>
        <a:lstStyle/>
        <a:p>
          <a:endParaRPr lang="en-GB"/>
        </a:p>
      </dgm:t>
    </dgm:pt>
    <dgm:pt modelId="{A2EF54D5-C675-4E72-85F8-B85EA8CA2B01}" type="sibTrans" cxnId="{D7539699-DE83-42B2-B360-9E50EB00674F}">
      <dgm:prSet/>
      <dgm:spPr/>
      <dgm:t>
        <a:bodyPr/>
        <a:lstStyle/>
        <a:p>
          <a:endParaRPr lang="en-GB"/>
        </a:p>
      </dgm:t>
    </dgm:pt>
    <dgm:pt modelId="{13496B56-6EF3-47B6-8D15-9239393A4A2C}">
      <dgm:prSet custT="1"/>
      <dgm:spPr>
        <a:ln>
          <a:solidFill>
            <a:srgbClr val="2D7C81"/>
          </a:solidFill>
        </a:ln>
      </dgm:spPr>
      <dgm:t>
        <a:bodyPr/>
        <a:lstStyle/>
        <a:p>
          <a:pPr>
            <a:buNone/>
          </a:pPr>
          <a:r>
            <a:rPr lang="nb-NO" sz="1600"/>
            <a:t>fordi</a:t>
          </a:r>
          <a:endParaRPr lang="en-GB" sz="1600"/>
        </a:p>
      </dgm:t>
    </dgm:pt>
    <dgm:pt modelId="{41AA0835-589E-4E88-A4B1-9B150861FE98}" type="parTrans" cxnId="{645CFBE6-A28D-4B7F-A1BA-C9B259C14524}">
      <dgm:prSet/>
      <dgm:spPr/>
      <dgm:t>
        <a:bodyPr/>
        <a:lstStyle/>
        <a:p>
          <a:endParaRPr lang="en-GB"/>
        </a:p>
      </dgm:t>
    </dgm:pt>
    <dgm:pt modelId="{170C4B5C-1E0F-40C4-A81A-BC1AFF5444E2}" type="sibTrans" cxnId="{645CFBE6-A28D-4B7F-A1BA-C9B259C14524}">
      <dgm:prSet/>
      <dgm:spPr/>
      <dgm:t>
        <a:bodyPr/>
        <a:lstStyle/>
        <a:p>
          <a:endParaRPr lang="en-GB"/>
        </a:p>
      </dgm:t>
    </dgm:pt>
    <dgm:pt modelId="{27DD8275-B5B4-4506-81CB-E2E34E94AEB6}">
      <dgm:prSet phldrT="[Text]" custT="1"/>
      <dgm:spPr>
        <a:ln>
          <a:solidFill>
            <a:srgbClr val="2D7C81"/>
          </a:solidFill>
        </a:ln>
      </dgm:spPr>
      <dgm:t>
        <a:bodyPr/>
        <a:lstStyle/>
        <a:p>
          <a:pPr>
            <a:buNone/>
          </a:pPr>
          <a:r>
            <a:rPr lang="nb-NO" sz="1600"/>
            <a:t>fordi.....</a:t>
          </a:r>
          <a:endParaRPr lang="en-GB" sz="1600"/>
        </a:p>
      </dgm:t>
    </dgm:pt>
    <dgm:pt modelId="{7062D56F-236A-48F0-B779-9EEA66226D6E}" type="parTrans" cxnId="{A85FEDCD-24FB-4166-800B-CFAC3AD4BCF1}">
      <dgm:prSet/>
      <dgm:spPr/>
      <dgm:t>
        <a:bodyPr/>
        <a:lstStyle/>
        <a:p>
          <a:endParaRPr lang="en-GB"/>
        </a:p>
      </dgm:t>
    </dgm:pt>
    <dgm:pt modelId="{2900A9D9-9D5D-4E8F-8696-ABAB5C162A37}" type="sibTrans" cxnId="{A85FEDCD-24FB-4166-800B-CFAC3AD4BCF1}">
      <dgm:prSet/>
      <dgm:spPr/>
      <dgm:t>
        <a:bodyPr/>
        <a:lstStyle/>
        <a:p>
          <a:endParaRPr lang="en-GB"/>
        </a:p>
      </dgm:t>
    </dgm:pt>
    <dgm:pt modelId="{E75248A4-2E7F-430C-B21D-AC0D2106F5E4}" type="pres">
      <dgm:prSet presAssocID="{5AC0DCE6-0A68-45F3-9196-4DB7F14B3DAD}" presName="linearFlow" presStyleCnt="0">
        <dgm:presLayoutVars>
          <dgm:dir/>
          <dgm:animLvl val="lvl"/>
          <dgm:resizeHandles val="exact"/>
        </dgm:presLayoutVars>
      </dgm:prSet>
      <dgm:spPr/>
    </dgm:pt>
    <dgm:pt modelId="{02565A25-169F-44EA-BC2B-44F1AEF573F5}" type="pres">
      <dgm:prSet presAssocID="{C969A656-DCBF-498F-A96F-DC7BD80A2CAF}" presName="composite" presStyleCnt="0"/>
      <dgm:spPr/>
    </dgm:pt>
    <dgm:pt modelId="{CCFE57A1-B9FA-4B3E-96EF-CC3BED11E76B}" type="pres">
      <dgm:prSet presAssocID="{C969A656-DCBF-498F-A96F-DC7BD80A2CAF}" presName="parentText" presStyleLbl="alignNode1" presStyleIdx="0" presStyleCnt="5">
        <dgm:presLayoutVars>
          <dgm:chMax val="1"/>
          <dgm:bulletEnabled val="1"/>
        </dgm:presLayoutVars>
      </dgm:prSet>
      <dgm:spPr/>
    </dgm:pt>
    <dgm:pt modelId="{DD79604E-07DD-4477-9556-24962BE54139}" type="pres">
      <dgm:prSet presAssocID="{C969A656-DCBF-498F-A96F-DC7BD80A2CAF}" presName="descendantText" presStyleLbl="alignAcc1" presStyleIdx="0" presStyleCnt="5">
        <dgm:presLayoutVars>
          <dgm:bulletEnabled val="1"/>
        </dgm:presLayoutVars>
      </dgm:prSet>
      <dgm:spPr/>
    </dgm:pt>
    <dgm:pt modelId="{3FC811AA-70B3-4021-B8F3-E978D44FF989}" type="pres">
      <dgm:prSet presAssocID="{47EEF92B-04AC-42F2-9568-6372EA6ED22F}" presName="sp" presStyleCnt="0"/>
      <dgm:spPr/>
    </dgm:pt>
    <dgm:pt modelId="{32A77090-1378-49BA-A466-EFC6F512161B}" type="pres">
      <dgm:prSet presAssocID="{89A57BDF-84C3-4E0D-97A5-B677FCBC6844}" presName="composite" presStyleCnt="0"/>
      <dgm:spPr/>
    </dgm:pt>
    <dgm:pt modelId="{710E2673-7AA7-4521-A6BC-A739EB4C818B}" type="pres">
      <dgm:prSet presAssocID="{89A57BDF-84C3-4E0D-97A5-B677FCBC6844}" presName="parentText" presStyleLbl="alignNode1" presStyleIdx="1" presStyleCnt="5" custLinFactNeighborX="-995" custLinFactNeighborY="-2588">
        <dgm:presLayoutVars>
          <dgm:chMax val="1"/>
          <dgm:bulletEnabled val="1"/>
        </dgm:presLayoutVars>
      </dgm:prSet>
      <dgm:spPr/>
    </dgm:pt>
    <dgm:pt modelId="{F29A4509-7EAB-4B61-A8EF-BBA2B628A5A9}" type="pres">
      <dgm:prSet presAssocID="{89A57BDF-84C3-4E0D-97A5-B677FCBC6844}" presName="descendantText" presStyleLbl="alignAcc1" presStyleIdx="1" presStyleCnt="5" custLinFactNeighborX="0">
        <dgm:presLayoutVars>
          <dgm:bulletEnabled val="1"/>
        </dgm:presLayoutVars>
      </dgm:prSet>
      <dgm:spPr/>
    </dgm:pt>
    <dgm:pt modelId="{B7161266-BBEE-4CB6-9C4C-CF3F1F3BAA12}" type="pres">
      <dgm:prSet presAssocID="{A5876422-2BD7-4A1C-981B-2E43F6AECA30}" presName="sp" presStyleCnt="0"/>
      <dgm:spPr/>
    </dgm:pt>
    <dgm:pt modelId="{5AEF1DDA-CB6E-4DBF-93DB-2F6CFC592547}" type="pres">
      <dgm:prSet presAssocID="{C7CB940C-C098-4F97-A85A-9904B656B53A}" presName="composite" presStyleCnt="0"/>
      <dgm:spPr/>
    </dgm:pt>
    <dgm:pt modelId="{01B880AC-F773-49E3-9468-A8901E154D0E}" type="pres">
      <dgm:prSet presAssocID="{C7CB940C-C098-4F97-A85A-9904B656B53A}" presName="parentText" presStyleLbl="alignNode1" presStyleIdx="2" presStyleCnt="5">
        <dgm:presLayoutVars>
          <dgm:chMax val="1"/>
          <dgm:bulletEnabled val="1"/>
        </dgm:presLayoutVars>
      </dgm:prSet>
      <dgm:spPr/>
    </dgm:pt>
    <dgm:pt modelId="{56850FA9-EB72-4B49-8A1A-24481CD91015}" type="pres">
      <dgm:prSet presAssocID="{C7CB940C-C098-4F97-A85A-9904B656B53A}" presName="descendantText" presStyleLbl="alignAcc1" presStyleIdx="2" presStyleCnt="5">
        <dgm:presLayoutVars>
          <dgm:bulletEnabled val="1"/>
        </dgm:presLayoutVars>
      </dgm:prSet>
      <dgm:spPr/>
    </dgm:pt>
    <dgm:pt modelId="{DAF908F3-ADFF-427D-A4C1-F1820531063B}" type="pres">
      <dgm:prSet presAssocID="{70EC7178-57DF-4270-ADC7-7904A75FFDCB}" presName="sp" presStyleCnt="0"/>
      <dgm:spPr/>
    </dgm:pt>
    <dgm:pt modelId="{95E68D16-274E-4818-9EDE-770958AE39E1}" type="pres">
      <dgm:prSet presAssocID="{9BFEEB7B-2CA0-43D9-B4E8-FE9C40EE7CCF}" presName="composite" presStyleCnt="0"/>
      <dgm:spPr/>
    </dgm:pt>
    <dgm:pt modelId="{52A057A8-C7A0-45F7-81EF-7E45D83D5159}" type="pres">
      <dgm:prSet presAssocID="{9BFEEB7B-2CA0-43D9-B4E8-FE9C40EE7CCF}" presName="parentText" presStyleLbl="alignNode1" presStyleIdx="3" presStyleCnt="5">
        <dgm:presLayoutVars>
          <dgm:chMax val="1"/>
          <dgm:bulletEnabled val="1"/>
        </dgm:presLayoutVars>
      </dgm:prSet>
      <dgm:spPr/>
    </dgm:pt>
    <dgm:pt modelId="{D4C96811-2EA2-4073-AC53-EA3A62989495}" type="pres">
      <dgm:prSet presAssocID="{9BFEEB7B-2CA0-43D9-B4E8-FE9C40EE7CCF}" presName="descendantText" presStyleLbl="alignAcc1" presStyleIdx="3" presStyleCnt="5">
        <dgm:presLayoutVars>
          <dgm:bulletEnabled val="1"/>
        </dgm:presLayoutVars>
      </dgm:prSet>
      <dgm:spPr/>
    </dgm:pt>
    <dgm:pt modelId="{0BDFE4ED-E3A9-4C17-BA96-B02295B28018}" type="pres">
      <dgm:prSet presAssocID="{DA595400-65AB-4139-9E8D-E4863BBA14A9}" presName="sp" presStyleCnt="0"/>
      <dgm:spPr/>
    </dgm:pt>
    <dgm:pt modelId="{6410D215-47A8-4BEE-8E1C-9C16C46467A5}" type="pres">
      <dgm:prSet presAssocID="{01E45948-CC61-45AB-8F9E-C6897E61069C}" presName="composite" presStyleCnt="0"/>
      <dgm:spPr/>
    </dgm:pt>
    <dgm:pt modelId="{128FD427-85D1-4220-83CF-D62694AD7D49}" type="pres">
      <dgm:prSet presAssocID="{01E45948-CC61-45AB-8F9E-C6897E61069C}" presName="parentText" presStyleLbl="alignNode1" presStyleIdx="4" presStyleCnt="5">
        <dgm:presLayoutVars>
          <dgm:chMax val="1"/>
          <dgm:bulletEnabled val="1"/>
        </dgm:presLayoutVars>
      </dgm:prSet>
      <dgm:spPr/>
    </dgm:pt>
    <dgm:pt modelId="{88D6F6C5-124C-4A16-86A2-862AA5D019F7}" type="pres">
      <dgm:prSet presAssocID="{01E45948-CC61-45AB-8F9E-C6897E61069C}" presName="descendantText" presStyleLbl="alignAcc1" presStyleIdx="4" presStyleCnt="5">
        <dgm:presLayoutVars>
          <dgm:bulletEnabled val="1"/>
        </dgm:presLayoutVars>
      </dgm:prSet>
      <dgm:spPr/>
    </dgm:pt>
  </dgm:ptLst>
  <dgm:cxnLst>
    <dgm:cxn modelId="{687E8C03-88E5-47E9-A547-23ACDF91D405}" type="presOf" srcId="{27DD8275-B5B4-4506-81CB-E2E34E94AEB6}" destId="{DD79604E-07DD-4477-9556-24962BE54139}" srcOrd="0" destOrd="0" presId="urn:microsoft.com/office/officeart/2005/8/layout/chevron2"/>
    <dgm:cxn modelId="{64EC5520-BE42-4E1B-AF04-F4A9084C009E}" srcId="{5AC0DCE6-0A68-45F3-9196-4DB7F14B3DAD}" destId="{9BFEEB7B-2CA0-43D9-B4E8-FE9C40EE7CCF}" srcOrd="3" destOrd="0" parTransId="{7C912797-8238-4927-9B28-59E92CC7EC9E}" sibTransId="{DA595400-65AB-4139-9E8D-E4863BBA14A9}"/>
    <dgm:cxn modelId="{D8D02B28-D590-415B-9DAE-EE2A7FF2502B}" type="presOf" srcId="{C969A656-DCBF-498F-A96F-DC7BD80A2CAF}" destId="{CCFE57A1-B9FA-4B3E-96EF-CC3BED11E76B}" srcOrd="0" destOrd="0" presId="urn:microsoft.com/office/officeart/2005/8/layout/chevron2"/>
    <dgm:cxn modelId="{69511937-33C1-4F60-9D85-5DFF90C18CE4}" type="presOf" srcId="{0100D682-EB33-4565-83DD-92D5ED084A13}" destId="{56850FA9-EB72-4B49-8A1A-24481CD91015}" srcOrd="0" destOrd="0" presId="urn:microsoft.com/office/officeart/2005/8/layout/chevron2"/>
    <dgm:cxn modelId="{4C34F33B-9AE5-4724-BFB6-5E443D0221BF}" type="presOf" srcId="{C7CB940C-C098-4F97-A85A-9904B656B53A}" destId="{01B880AC-F773-49E3-9468-A8901E154D0E}" srcOrd="0" destOrd="0" presId="urn:microsoft.com/office/officeart/2005/8/layout/chevron2"/>
    <dgm:cxn modelId="{6B3AFD42-D042-4054-ABA5-FC42F4946D7F}" srcId="{5AC0DCE6-0A68-45F3-9196-4DB7F14B3DAD}" destId="{89A57BDF-84C3-4E0D-97A5-B677FCBC6844}" srcOrd="1" destOrd="0" parTransId="{41000487-6554-41AC-9000-559CB947EBE3}" sibTransId="{A5876422-2BD7-4A1C-981B-2E43F6AECA30}"/>
    <dgm:cxn modelId="{7443A546-6BDF-41BB-A7C4-11555F36B40B}" type="presOf" srcId="{01E45948-CC61-45AB-8F9E-C6897E61069C}" destId="{128FD427-85D1-4220-83CF-D62694AD7D49}" srcOrd="0" destOrd="0" presId="urn:microsoft.com/office/officeart/2005/8/layout/chevron2"/>
    <dgm:cxn modelId="{F68A5284-9A0F-4F4B-BEEC-57C1AA042C26}" srcId="{5AC0DCE6-0A68-45F3-9196-4DB7F14B3DAD}" destId="{01E45948-CC61-45AB-8F9E-C6897E61069C}" srcOrd="4" destOrd="0" parTransId="{D61C54C4-3325-4FB9-A812-522819E4C81D}" sibTransId="{225BD991-DA1A-4109-A80C-ED85FBFD940D}"/>
    <dgm:cxn modelId="{5A3E6597-0A01-410C-8B5E-2F8E884F6850}" srcId="{5AC0DCE6-0A68-45F3-9196-4DB7F14B3DAD}" destId="{C7CB940C-C098-4F97-A85A-9904B656B53A}" srcOrd="2" destOrd="0" parTransId="{4BA07D4C-A595-4F00-803A-22DC78AF8534}" sibTransId="{70EC7178-57DF-4270-ADC7-7904A75FFDCB}"/>
    <dgm:cxn modelId="{D7539699-DE83-42B2-B360-9E50EB00674F}" srcId="{9BFEEB7B-2CA0-43D9-B4E8-FE9C40EE7CCF}" destId="{3AD8A5F1-2457-48AB-9638-F14F4C79718E}" srcOrd="0" destOrd="0" parTransId="{0C725E07-79C5-4329-AC6F-7E90AE244488}" sibTransId="{A2EF54D5-C675-4E72-85F8-B85EA8CA2B01}"/>
    <dgm:cxn modelId="{201AD99C-7B7A-4308-A8DA-9E7C3FF4AF48}" type="presOf" srcId="{9BFEEB7B-2CA0-43D9-B4E8-FE9C40EE7CCF}" destId="{52A057A8-C7A0-45F7-81EF-7E45D83D5159}" srcOrd="0" destOrd="0" presId="urn:microsoft.com/office/officeart/2005/8/layout/chevron2"/>
    <dgm:cxn modelId="{EA486EA9-133A-41EB-9EFF-B0784E923CCD}" type="presOf" srcId="{13496B56-6EF3-47B6-8D15-9239393A4A2C}" destId="{88D6F6C5-124C-4A16-86A2-862AA5D019F7}" srcOrd="0" destOrd="0" presId="urn:microsoft.com/office/officeart/2005/8/layout/chevron2"/>
    <dgm:cxn modelId="{BA877AB4-6147-4012-89B5-BF42DAF925D6}" type="presOf" srcId="{3AD8A5F1-2457-48AB-9638-F14F4C79718E}" destId="{D4C96811-2EA2-4073-AC53-EA3A62989495}" srcOrd="0" destOrd="0" presId="urn:microsoft.com/office/officeart/2005/8/layout/chevron2"/>
    <dgm:cxn modelId="{6ED0F6B9-F78A-44A9-8EE0-79840CB78D5B}" srcId="{C7CB940C-C098-4F97-A85A-9904B656B53A}" destId="{0100D682-EB33-4565-83DD-92D5ED084A13}" srcOrd="0" destOrd="0" parTransId="{F0CCF619-3DA3-48FD-8E31-5A029858B879}" sibTransId="{7D31840F-669F-461D-B956-27205A8923EE}"/>
    <dgm:cxn modelId="{ACAA81BA-12AA-4139-A675-AF7A719E87D9}" srcId="{5AC0DCE6-0A68-45F3-9196-4DB7F14B3DAD}" destId="{C969A656-DCBF-498F-A96F-DC7BD80A2CAF}" srcOrd="0" destOrd="0" parTransId="{8EFEC3E4-19D5-4A96-9348-EAF1E8EB6BAE}" sibTransId="{47EEF92B-04AC-42F2-9568-6372EA6ED22F}"/>
    <dgm:cxn modelId="{90C95DC2-F5D1-4227-84C9-3DAFEB53004D}" type="presOf" srcId="{5AC0DCE6-0A68-45F3-9196-4DB7F14B3DAD}" destId="{E75248A4-2E7F-430C-B21D-AC0D2106F5E4}" srcOrd="0" destOrd="0" presId="urn:microsoft.com/office/officeart/2005/8/layout/chevron2"/>
    <dgm:cxn modelId="{A85FEDCD-24FB-4166-800B-CFAC3AD4BCF1}" srcId="{C969A656-DCBF-498F-A96F-DC7BD80A2CAF}" destId="{27DD8275-B5B4-4506-81CB-E2E34E94AEB6}" srcOrd="0" destOrd="0" parTransId="{7062D56F-236A-48F0-B779-9EEA66226D6E}" sibTransId="{2900A9D9-9D5D-4E8F-8696-ABAB5C162A37}"/>
    <dgm:cxn modelId="{E2B224D3-2324-4DA7-A4F5-F2E78C0171E1}" type="presOf" srcId="{89A57BDF-84C3-4E0D-97A5-B677FCBC6844}" destId="{710E2673-7AA7-4521-A6BC-A739EB4C818B}" srcOrd="0" destOrd="0" presId="urn:microsoft.com/office/officeart/2005/8/layout/chevron2"/>
    <dgm:cxn modelId="{645CFBE6-A28D-4B7F-A1BA-C9B259C14524}" srcId="{01E45948-CC61-45AB-8F9E-C6897E61069C}" destId="{13496B56-6EF3-47B6-8D15-9239393A4A2C}" srcOrd="0" destOrd="0" parTransId="{41AA0835-589E-4E88-A4B1-9B150861FE98}" sibTransId="{170C4B5C-1E0F-40C4-A81A-BC1AFF5444E2}"/>
    <dgm:cxn modelId="{44BACBF8-0D5B-4D11-A444-2868FC5F3F92}" srcId="{89A57BDF-84C3-4E0D-97A5-B677FCBC6844}" destId="{93593719-4EEC-412C-BA0C-0A5CCEEE11C7}" srcOrd="0" destOrd="0" parTransId="{687FA513-108C-4BA8-8F0D-7B3E148420DC}" sibTransId="{D7D6B506-3CC9-43FD-9EA7-ABBB351AFBC3}"/>
    <dgm:cxn modelId="{443E9DFD-FBC6-447A-B001-858952448FF9}" type="presOf" srcId="{93593719-4EEC-412C-BA0C-0A5CCEEE11C7}" destId="{F29A4509-7EAB-4B61-A8EF-BBA2B628A5A9}" srcOrd="0" destOrd="0" presId="urn:microsoft.com/office/officeart/2005/8/layout/chevron2"/>
    <dgm:cxn modelId="{A292FF17-EC09-4350-9E43-9E51EF903ED8}" type="presParOf" srcId="{E75248A4-2E7F-430C-B21D-AC0D2106F5E4}" destId="{02565A25-169F-44EA-BC2B-44F1AEF573F5}" srcOrd="0" destOrd="0" presId="urn:microsoft.com/office/officeart/2005/8/layout/chevron2"/>
    <dgm:cxn modelId="{9D479B55-9A81-4F32-830B-78DA0C6CAE14}" type="presParOf" srcId="{02565A25-169F-44EA-BC2B-44F1AEF573F5}" destId="{CCFE57A1-B9FA-4B3E-96EF-CC3BED11E76B}" srcOrd="0" destOrd="0" presId="urn:microsoft.com/office/officeart/2005/8/layout/chevron2"/>
    <dgm:cxn modelId="{926CE4BE-71D8-4211-AAFD-3EB81629BCD4}" type="presParOf" srcId="{02565A25-169F-44EA-BC2B-44F1AEF573F5}" destId="{DD79604E-07DD-4477-9556-24962BE54139}" srcOrd="1" destOrd="0" presId="urn:microsoft.com/office/officeart/2005/8/layout/chevron2"/>
    <dgm:cxn modelId="{52D8C0EC-63BB-4B70-BE69-0F0AB71C1C7C}" type="presParOf" srcId="{E75248A4-2E7F-430C-B21D-AC0D2106F5E4}" destId="{3FC811AA-70B3-4021-B8F3-E978D44FF989}" srcOrd="1" destOrd="0" presId="urn:microsoft.com/office/officeart/2005/8/layout/chevron2"/>
    <dgm:cxn modelId="{F5C6477F-A36B-40D6-B81F-7DD89BA4184A}" type="presParOf" srcId="{E75248A4-2E7F-430C-B21D-AC0D2106F5E4}" destId="{32A77090-1378-49BA-A466-EFC6F512161B}" srcOrd="2" destOrd="0" presId="urn:microsoft.com/office/officeart/2005/8/layout/chevron2"/>
    <dgm:cxn modelId="{44EE7A73-9EC3-4DCD-A675-4B831D522081}" type="presParOf" srcId="{32A77090-1378-49BA-A466-EFC6F512161B}" destId="{710E2673-7AA7-4521-A6BC-A739EB4C818B}" srcOrd="0" destOrd="0" presId="urn:microsoft.com/office/officeart/2005/8/layout/chevron2"/>
    <dgm:cxn modelId="{24017A99-59A4-4F0F-9FB7-1BE03C6F3F5B}" type="presParOf" srcId="{32A77090-1378-49BA-A466-EFC6F512161B}" destId="{F29A4509-7EAB-4B61-A8EF-BBA2B628A5A9}" srcOrd="1" destOrd="0" presId="urn:microsoft.com/office/officeart/2005/8/layout/chevron2"/>
    <dgm:cxn modelId="{A1AF6D0F-71E0-4626-A48B-AEDB93DF734E}" type="presParOf" srcId="{E75248A4-2E7F-430C-B21D-AC0D2106F5E4}" destId="{B7161266-BBEE-4CB6-9C4C-CF3F1F3BAA12}" srcOrd="3" destOrd="0" presId="urn:microsoft.com/office/officeart/2005/8/layout/chevron2"/>
    <dgm:cxn modelId="{988E7362-748C-4782-B289-394BB4851DB3}" type="presParOf" srcId="{E75248A4-2E7F-430C-B21D-AC0D2106F5E4}" destId="{5AEF1DDA-CB6E-4DBF-93DB-2F6CFC592547}" srcOrd="4" destOrd="0" presId="urn:microsoft.com/office/officeart/2005/8/layout/chevron2"/>
    <dgm:cxn modelId="{9678DD2E-A60B-49D3-8E17-9E17472AEC0B}" type="presParOf" srcId="{5AEF1DDA-CB6E-4DBF-93DB-2F6CFC592547}" destId="{01B880AC-F773-49E3-9468-A8901E154D0E}" srcOrd="0" destOrd="0" presId="urn:microsoft.com/office/officeart/2005/8/layout/chevron2"/>
    <dgm:cxn modelId="{A577ACF6-54AB-435D-A117-FC8E1741FB2F}" type="presParOf" srcId="{5AEF1DDA-CB6E-4DBF-93DB-2F6CFC592547}" destId="{56850FA9-EB72-4B49-8A1A-24481CD91015}" srcOrd="1" destOrd="0" presId="urn:microsoft.com/office/officeart/2005/8/layout/chevron2"/>
    <dgm:cxn modelId="{6999E883-B1FA-4C53-9E3B-1E976C431D76}" type="presParOf" srcId="{E75248A4-2E7F-430C-B21D-AC0D2106F5E4}" destId="{DAF908F3-ADFF-427D-A4C1-F1820531063B}" srcOrd="5" destOrd="0" presId="urn:microsoft.com/office/officeart/2005/8/layout/chevron2"/>
    <dgm:cxn modelId="{5F063DD4-2C1B-42DC-BDB3-6BC403060E1B}" type="presParOf" srcId="{E75248A4-2E7F-430C-B21D-AC0D2106F5E4}" destId="{95E68D16-274E-4818-9EDE-770958AE39E1}" srcOrd="6" destOrd="0" presId="urn:microsoft.com/office/officeart/2005/8/layout/chevron2"/>
    <dgm:cxn modelId="{89D92F3A-BD58-401E-A0F2-44D51A9A05C3}" type="presParOf" srcId="{95E68D16-274E-4818-9EDE-770958AE39E1}" destId="{52A057A8-C7A0-45F7-81EF-7E45D83D5159}" srcOrd="0" destOrd="0" presId="urn:microsoft.com/office/officeart/2005/8/layout/chevron2"/>
    <dgm:cxn modelId="{9700AE13-B822-4267-9E20-822288722176}" type="presParOf" srcId="{95E68D16-274E-4818-9EDE-770958AE39E1}" destId="{D4C96811-2EA2-4073-AC53-EA3A62989495}" srcOrd="1" destOrd="0" presId="urn:microsoft.com/office/officeart/2005/8/layout/chevron2"/>
    <dgm:cxn modelId="{00DC158D-EE00-4DC6-B026-C791E9E88351}" type="presParOf" srcId="{E75248A4-2E7F-430C-B21D-AC0D2106F5E4}" destId="{0BDFE4ED-E3A9-4C17-BA96-B02295B28018}" srcOrd="7" destOrd="0" presId="urn:microsoft.com/office/officeart/2005/8/layout/chevron2"/>
    <dgm:cxn modelId="{A7FDB913-2F38-41F1-8EBF-CADA822E49D2}" type="presParOf" srcId="{E75248A4-2E7F-430C-B21D-AC0D2106F5E4}" destId="{6410D215-47A8-4BEE-8E1C-9C16C46467A5}" srcOrd="8" destOrd="0" presId="urn:microsoft.com/office/officeart/2005/8/layout/chevron2"/>
    <dgm:cxn modelId="{89D965E2-CDBF-41BD-A761-FB2E9B1B44E9}" type="presParOf" srcId="{6410D215-47A8-4BEE-8E1C-9C16C46467A5}" destId="{128FD427-85D1-4220-83CF-D62694AD7D49}" srcOrd="0" destOrd="0" presId="urn:microsoft.com/office/officeart/2005/8/layout/chevron2"/>
    <dgm:cxn modelId="{D8453691-75F8-4F6A-A8F5-775C6CC5739B}" type="presParOf" srcId="{6410D215-47A8-4BEE-8E1C-9C16C46467A5}" destId="{88D6F6C5-124C-4A16-86A2-862AA5D019F7}" srcOrd="1" destOrd="0" presId="urn:microsoft.com/office/officeart/2005/8/layout/chevron2"/>
  </dgm:cxnLst>
  <dgm:bg/>
  <dgm:whole>
    <a:ln>
      <a:solidFill>
        <a:srgbClr val="2D7C8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E57A1-B9FA-4B3E-96EF-CC3BED11E76B}">
      <dsp:nvSpPr>
        <dsp:cNvPr id="0" name=""/>
        <dsp:cNvSpPr/>
      </dsp:nvSpPr>
      <dsp:spPr>
        <a:xfrm rot="5400000">
          <a:off x="-112659" y="112807"/>
          <a:ext cx="751064" cy="525745"/>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1 </a:t>
          </a:r>
          <a:r>
            <a:rPr lang="en-GB" sz="800" kern="1200" err="1"/>
            <a:t>Hvorfor</a:t>
          </a:r>
          <a:r>
            <a:rPr lang="en-GB" sz="800" kern="1200"/>
            <a:t>?</a:t>
          </a:r>
        </a:p>
      </dsp:txBody>
      <dsp:txXfrm rot="-5400000">
        <a:off x="1" y="263021"/>
        <a:ext cx="525745" cy="225319"/>
      </dsp:txXfrm>
    </dsp:sp>
    <dsp:sp modelId="{DD79604E-07DD-4477-9556-24962BE54139}">
      <dsp:nvSpPr>
        <dsp:cNvPr id="0" name=""/>
        <dsp:cNvSpPr/>
      </dsp:nvSpPr>
      <dsp:spPr>
        <a:xfrm rot="5400000">
          <a:off x="3962126" y="-3436233"/>
          <a:ext cx="488191" cy="7360954"/>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nb-NO" sz="1600" kern="1200"/>
            <a:t>fordi.....</a:t>
          </a:r>
          <a:endParaRPr lang="en-GB" sz="1600" kern="1200"/>
        </a:p>
      </dsp:txBody>
      <dsp:txXfrm rot="-5400000">
        <a:off x="525745" y="23980"/>
        <a:ext cx="7337122" cy="440527"/>
      </dsp:txXfrm>
    </dsp:sp>
    <dsp:sp modelId="{710E2673-7AA7-4521-A6BC-A739EB4C818B}">
      <dsp:nvSpPr>
        <dsp:cNvPr id="0" name=""/>
        <dsp:cNvSpPr/>
      </dsp:nvSpPr>
      <dsp:spPr>
        <a:xfrm rot="5400000">
          <a:off x="-112659" y="721108"/>
          <a:ext cx="751064" cy="525745"/>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2 </a:t>
          </a:r>
          <a:r>
            <a:rPr lang="en-GB" sz="800" kern="1200" err="1"/>
            <a:t>Hvorfor</a:t>
          </a:r>
          <a:r>
            <a:rPr lang="en-GB" sz="800" kern="1200"/>
            <a:t>?</a:t>
          </a:r>
        </a:p>
      </dsp:txBody>
      <dsp:txXfrm rot="-5400000">
        <a:off x="1" y="871322"/>
        <a:ext cx="525745" cy="225319"/>
      </dsp:txXfrm>
    </dsp:sp>
    <dsp:sp modelId="{F29A4509-7EAB-4B61-A8EF-BBA2B628A5A9}">
      <dsp:nvSpPr>
        <dsp:cNvPr id="0" name=""/>
        <dsp:cNvSpPr/>
      </dsp:nvSpPr>
      <dsp:spPr>
        <a:xfrm rot="5400000">
          <a:off x="3962126" y="-2808495"/>
          <a:ext cx="488191" cy="7360954"/>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GB" sz="1600" kern="1200" err="1"/>
            <a:t>fordi</a:t>
          </a:r>
          <a:endParaRPr lang="en-GB" sz="1600" kern="1200"/>
        </a:p>
      </dsp:txBody>
      <dsp:txXfrm rot="-5400000">
        <a:off x="525745" y="651718"/>
        <a:ext cx="7337122" cy="440527"/>
      </dsp:txXfrm>
    </dsp:sp>
    <dsp:sp modelId="{01B880AC-F773-49E3-9468-A8901E154D0E}">
      <dsp:nvSpPr>
        <dsp:cNvPr id="0" name=""/>
        <dsp:cNvSpPr/>
      </dsp:nvSpPr>
      <dsp:spPr>
        <a:xfrm rot="5400000">
          <a:off x="-112659" y="1368283"/>
          <a:ext cx="751064" cy="525745"/>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3 </a:t>
          </a:r>
          <a:r>
            <a:rPr lang="en-GB" sz="800" kern="1200" err="1"/>
            <a:t>Hvorfor</a:t>
          </a:r>
          <a:r>
            <a:rPr lang="en-GB" sz="800" kern="1200"/>
            <a:t>?</a:t>
          </a:r>
        </a:p>
      </dsp:txBody>
      <dsp:txXfrm rot="-5400000">
        <a:off x="1" y="1518497"/>
        <a:ext cx="525745" cy="225319"/>
      </dsp:txXfrm>
    </dsp:sp>
    <dsp:sp modelId="{56850FA9-EB72-4B49-8A1A-24481CD91015}">
      <dsp:nvSpPr>
        <dsp:cNvPr id="0" name=""/>
        <dsp:cNvSpPr/>
      </dsp:nvSpPr>
      <dsp:spPr>
        <a:xfrm rot="5400000">
          <a:off x="3962126" y="-2180757"/>
          <a:ext cx="488191" cy="7360954"/>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nb-NO" sz="1600" kern="1200"/>
            <a:t>fordi</a:t>
          </a:r>
          <a:endParaRPr lang="en-GB" sz="1600" kern="1200"/>
        </a:p>
      </dsp:txBody>
      <dsp:txXfrm rot="-5400000">
        <a:off x="525745" y="1279456"/>
        <a:ext cx="7337122" cy="440527"/>
      </dsp:txXfrm>
    </dsp:sp>
    <dsp:sp modelId="{52A057A8-C7A0-45F7-81EF-7E45D83D5159}">
      <dsp:nvSpPr>
        <dsp:cNvPr id="0" name=""/>
        <dsp:cNvSpPr/>
      </dsp:nvSpPr>
      <dsp:spPr>
        <a:xfrm rot="5400000">
          <a:off x="-112659" y="1996021"/>
          <a:ext cx="751064" cy="525745"/>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4 </a:t>
          </a:r>
          <a:r>
            <a:rPr lang="en-GB" sz="800" kern="1200" err="1"/>
            <a:t>Hvorfor</a:t>
          </a:r>
          <a:r>
            <a:rPr lang="en-GB" sz="800" kern="1200"/>
            <a:t>?</a:t>
          </a:r>
        </a:p>
      </dsp:txBody>
      <dsp:txXfrm rot="-5400000">
        <a:off x="1" y="2146235"/>
        <a:ext cx="525745" cy="225319"/>
      </dsp:txXfrm>
    </dsp:sp>
    <dsp:sp modelId="{D4C96811-2EA2-4073-AC53-EA3A62989495}">
      <dsp:nvSpPr>
        <dsp:cNvPr id="0" name=""/>
        <dsp:cNvSpPr/>
      </dsp:nvSpPr>
      <dsp:spPr>
        <a:xfrm rot="5400000">
          <a:off x="3962126" y="-1553019"/>
          <a:ext cx="488191" cy="7360954"/>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nb-NO" sz="1600" kern="1200"/>
            <a:t>fordi</a:t>
          </a:r>
          <a:endParaRPr lang="en-GB" sz="1600" kern="1200"/>
        </a:p>
      </dsp:txBody>
      <dsp:txXfrm rot="-5400000">
        <a:off x="525745" y="1907194"/>
        <a:ext cx="7337122" cy="440527"/>
      </dsp:txXfrm>
    </dsp:sp>
    <dsp:sp modelId="{128FD427-85D1-4220-83CF-D62694AD7D49}">
      <dsp:nvSpPr>
        <dsp:cNvPr id="0" name=""/>
        <dsp:cNvSpPr/>
      </dsp:nvSpPr>
      <dsp:spPr>
        <a:xfrm rot="5400000">
          <a:off x="-112659" y="2623758"/>
          <a:ext cx="751064" cy="525745"/>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5 </a:t>
          </a:r>
          <a:r>
            <a:rPr lang="en-GB" sz="800" kern="1200" err="1"/>
            <a:t>Hvorfor</a:t>
          </a:r>
          <a:r>
            <a:rPr lang="en-GB" sz="800" kern="1200"/>
            <a:t>?</a:t>
          </a:r>
        </a:p>
      </dsp:txBody>
      <dsp:txXfrm rot="-5400000">
        <a:off x="1" y="2773972"/>
        <a:ext cx="525745" cy="225319"/>
      </dsp:txXfrm>
    </dsp:sp>
    <dsp:sp modelId="{88D6F6C5-124C-4A16-86A2-862AA5D019F7}">
      <dsp:nvSpPr>
        <dsp:cNvPr id="0" name=""/>
        <dsp:cNvSpPr/>
      </dsp:nvSpPr>
      <dsp:spPr>
        <a:xfrm rot="5400000">
          <a:off x="3962126" y="-925282"/>
          <a:ext cx="488191" cy="7360954"/>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nb-NO" sz="1600" kern="1200"/>
            <a:t>fordi</a:t>
          </a:r>
          <a:endParaRPr lang="en-GB" sz="1600" kern="1200"/>
        </a:p>
      </dsp:txBody>
      <dsp:txXfrm rot="-5400000">
        <a:off x="525745" y="2534931"/>
        <a:ext cx="7337122" cy="4405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1-04-19T06:22:12.950"/>
    </inkml:context>
    <inkml:brush xml:id="br0">
      <inkml:brushProperty name="width" value="0.05292" units="cm"/>
      <inkml:brushProperty name="height" value="0.05292" units="cm"/>
      <inkml:brushProperty name="color" value="#FF0000"/>
    </inkml:brush>
  </inkml:definitions>
  <inkml:trace contextRef="#ctx0" brushRef="#br0">19910 7263 0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700338" y="511175"/>
            <a:ext cx="4540250" cy="25542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4094" y="3234175"/>
            <a:ext cx="7952739" cy="3063955"/>
          </a:xfrm>
          <a:prstGeom prst="rect">
            <a:avLst/>
          </a:prstGeom>
          <a:noFill/>
          <a:ln>
            <a:noFill/>
          </a:ln>
        </p:spPr>
        <p:txBody>
          <a:bodyPr spcFirstLastPara="1" wrap="square" lIns="91553" tIns="91553" rIns="91553" bIns="9155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163759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4294967295"/>
          </p:nvPr>
        </p:nvSpPr>
        <p:spPr/>
        <p:txBody>
          <a:bodyPr lIns="91569" tIns="45784" rIns="91569" bIns="45784"/>
          <a:lstStyle/>
          <a:p>
            <a:pPr defTabSz="915683">
              <a:defRPr/>
            </a:pPr>
            <a:fld id="{885A7F4D-DC89-46E5-AC65-6F0EF4042FAE}" type="slidenum">
              <a:rPr lang="nb-NO"/>
              <a:pPr defTabSz="915683">
                <a:defRPr/>
              </a:pPr>
              <a:t>12</a:t>
            </a:fld>
            <a:endParaRPr lang="nb-NO"/>
          </a:p>
        </p:txBody>
      </p:sp>
    </p:spTree>
    <p:extLst>
      <p:ext uri="{BB962C8B-B14F-4D97-AF65-F5344CB8AC3E}">
        <p14:creationId xmlns:p14="http://schemas.microsoft.com/office/powerpoint/2010/main" val="354399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4294967295"/>
          </p:nvPr>
        </p:nvSpPr>
        <p:spPr/>
        <p:txBody>
          <a:bodyPr lIns="91569" tIns="45784" rIns="91569" bIns="45784"/>
          <a:lstStyle/>
          <a:p>
            <a:pPr defTabSz="915683">
              <a:defRPr/>
            </a:pPr>
            <a:fld id="{885A7F4D-DC89-46E5-AC65-6F0EF4042FAE}" type="slidenum">
              <a:rPr lang="nb-NO"/>
              <a:pPr defTabSz="915683">
                <a:defRPr/>
              </a:pPr>
              <a:t>13</a:t>
            </a:fld>
            <a:endParaRPr lang="nb-NO"/>
          </a:p>
        </p:txBody>
      </p:sp>
    </p:spTree>
    <p:extLst>
      <p:ext uri="{BB962C8B-B14F-4D97-AF65-F5344CB8AC3E}">
        <p14:creationId xmlns:p14="http://schemas.microsoft.com/office/powerpoint/2010/main" val="327143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4294967295"/>
          </p:nvPr>
        </p:nvSpPr>
        <p:spPr/>
        <p:txBody>
          <a:bodyPr lIns="91569" tIns="45784" rIns="91569" bIns="45784"/>
          <a:lstStyle/>
          <a:p>
            <a:pPr defTabSz="915683">
              <a:defRPr/>
            </a:pPr>
            <a:fld id="{885A7F4D-DC89-46E5-AC65-6F0EF4042FAE}" type="slidenum">
              <a:rPr lang="nb-NO"/>
              <a:pPr defTabSz="915683">
                <a:defRPr/>
              </a:pPr>
              <a:t>14</a:t>
            </a:fld>
            <a:endParaRPr lang="nb-NO"/>
          </a:p>
        </p:txBody>
      </p:sp>
    </p:spTree>
    <p:extLst>
      <p:ext uri="{BB962C8B-B14F-4D97-AF65-F5344CB8AC3E}">
        <p14:creationId xmlns:p14="http://schemas.microsoft.com/office/powerpoint/2010/main" val="2357850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nb-NO" dirty="0"/>
          </a:p>
        </p:txBody>
      </p:sp>
      <p:sp>
        <p:nvSpPr>
          <p:cNvPr id="4" name="Slide Number Placeholder 3"/>
          <p:cNvSpPr>
            <a:spLocks noGrp="1"/>
          </p:cNvSpPr>
          <p:nvPr>
            <p:ph type="sldNum" sz="quarter" idx="4294967295"/>
          </p:nvPr>
        </p:nvSpPr>
        <p:spPr/>
        <p:txBody>
          <a:bodyPr lIns="91569" tIns="45784" rIns="91569" bIns="45784"/>
          <a:lstStyle/>
          <a:p>
            <a:pPr defTabSz="915683">
              <a:defRPr/>
            </a:pPr>
            <a:fld id="{885A7F4D-DC89-46E5-AC65-6F0EF4042FAE}" type="slidenum">
              <a:rPr lang="nb-NO"/>
              <a:pPr defTabSz="915683">
                <a:defRPr/>
              </a:pPr>
              <a:t>15</a:t>
            </a:fld>
            <a:endParaRPr lang="nb-NO"/>
          </a:p>
        </p:txBody>
      </p:sp>
    </p:spTree>
    <p:extLst>
      <p:ext uri="{BB962C8B-B14F-4D97-AF65-F5344CB8AC3E}">
        <p14:creationId xmlns:p14="http://schemas.microsoft.com/office/powerpoint/2010/main" val="234514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40250" cy="2554288"/>
          </a:xfrm>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49185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4294967295"/>
          </p:nvPr>
        </p:nvSpPr>
        <p:spPr/>
        <p:txBody>
          <a:bodyPr lIns="91569" tIns="45784" rIns="91569" bIns="45784"/>
          <a:lstStyle/>
          <a:p>
            <a:pPr defTabSz="915683">
              <a:defRPr/>
            </a:pPr>
            <a:fld id="{885A7F4D-DC89-46E5-AC65-6F0EF4042FAE}" type="slidenum">
              <a:rPr lang="nb-NO"/>
              <a:pPr defTabSz="915683">
                <a:defRPr/>
              </a:pPr>
              <a:t>17</a:t>
            </a:fld>
            <a:endParaRPr lang="nb-NO"/>
          </a:p>
        </p:txBody>
      </p:sp>
    </p:spTree>
    <p:extLst>
      <p:ext uri="{BB962C8B-B14F-4D97-AF65-F5344CB8AC3E}">
        <p14:creationId xmlns:p14="http://schemas.microsoft.com/office/powerpoint/2010/main" val="391713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49054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737924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4294967295"/>
          </p:nvPr>
        </p:nvSpPr>
        <p:spPr/>
        <p:txBody>
          <a:bodyPr lIns="91569" tIns="45784" rIns="91569" bIns="45784"/>
          <a:lstStyle/>
          <a:p>
            <a:pPr algn="r" defTabSz="915683">
              <a:buClrTx/>
              <a:defRPr/>
            </a:pPr>
            <a:fld id="{885A7F4D-DC89-46E5-AC65-6F0EF4042FAE}" type="slidenum">
              <a:rPr lang="nb-NO" sz="1200" kern="1200">
                <a:solidFill>
                  <a:prstClr val="black"/>
                </a:solidFill>
                <a:latin typeface="Calibri" panose="020F0502020204030204"/>
                <a:ea typeface="+mn-ea"/>
              </a:rPr>
              <a:pPr algn="r" defTabSz="915683">
                <a:buClrTx/>
                <a:defRPr/>
              </a:pPr>
              <a:t>20</a:t>
            </a:fld>
            <a:endParaRPr lang="nb-NO"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386877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61917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40250" cy="2554288"/>
          </a:xfrm>
        </p:spPr>
      </p:sp>
      <p:sp>
        <p:nvSpPr>
          <p:cNvPr id="3" name="Notes Placeholder 2"/>
          <p:cNvSpPr>
            <a:spLocks noGrp="1"/>
          </p:cNvSpPr>
          <p:nvPr>
            <p:ph type="body" idx="1"/>
          </p:nvPr>
        </p:nvSpPr>
        <p:spPr/>
        <p:txBody>
          <a:bodyPr/>
          <a:lstStyle/>
          <a:p>
            <a:pPr marL="158973" indent="0">
              <a:spcAft>
                <a:spcPts val="451"/>
              </a:spcAft>
              <a:buNone/>
            </a:pPr>
            <a:endParaRPr lang="nb-NO" dirty="0"/>
          </a:p>
        </p:txBody>
      </p:sp>
    </p:spTree>
    <p:extLst>
      <p:ext uri="{BB962C8B-B14F-4D97-AF65-F5344CB8AC3E}">
        <p14:creationId xmlns:p14="http://schemas.microsoft.com/office/powerpoint/2010/main" val="415221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5fabcc984_0_78:notes"/>
          <p:cNvSpPr txBox="1">
            <a:spLocks noGrp="1"/>
          </p:cNvSpPr>
          <p:nvPr>
            <p:ph type="body" idx="1"/>
          </p:nvPr>
        </p:nvSpPr>
        <p:spPr>
          <a:xfrm>
            <a:off x="2940017" y="3684667"/>
            <a:ext cx="23520231" cy="3490944"/>
          </a:xfrm>
          <a:prstGeom prst="rect">
            <a:avLst/>
          </a:prstGeom>
          <a:noFill/>
          <a:ln>
            <a:noFill/>
          </a:ln>
        </p:spPr>
        <p:txBody>
          <a:bodyPr spcFirstLastPara="1" wrap="square" lIns="114260" tIns="114260" rIns="114260" bIns="114260" anchor="t" anchorCtr="0">
            <a:noAutofit/>
          </a:bodyPr>
          <a:lstStyle/>
          <a:p>
            <a:pPr marL="0" indent="0">
              <a:buNone/>
            </a:pPr>
            <a:endParaRPr lang="nb-NO" sz="1000" dirty="0">
              <a:solidFill>
                <a:srgbClr val="202124"/>
              </a:solidFill>
              <a:highlight>
                <a:schemeClr val="lt1"/>
              </a:highlight>
              <a:latin typeface="Roboto"/>
              <a:ea typeface="Roboto"/>
              <a:cs typeface="Roboto"/>
              <a:sym typeface="Roboto"/>
            </a:endParaRPr>
          </a:p>
          <a:p>
            <a:pPr marL="0" indent="0">
              <a:buNone/>
            </a:pPr>
            <a:endParaRPr lang="nb-NO" sz="1000" dirty="0">
              <a:solidFill>
                <a:srgbClr val="202124"/>
              </a:solidFill>
              <a:highlight>
                <a:schemeClr val="lt1"/>
              </a:highlight>
              <a:latin typeface="Roboto"/>
              <a:ea typeface="Roboto"/>
              <a:cs typeface="Roboto"/>
              <a:sym typeface="Roboto"/>
            </a:endParaRPr>
          </a:p>
          <a:p>
            <a:pPr marL="0" indent="0">
              <a:buNone/>
            </a:pPr>
            <a:endParaRPr sz="1000" dirty="0">
              <a:solidFill>
                <a:srgbClr val="202124"/>
              </a:solidFill>
              <a:highlight>
                <a:schemeClr val="lt1"/>
              </a:highlight>
              <a:latin typeface="Roboto"/>
              <a:ea typeface="Roboto"/>
              <a:cs typeface="Roboto"/>
              <a:sym typeface="Roboto"/>
            </a:endParaRPr>
          </a:p>
          <a:p>
            <a:pPr marL="0" indent="0">
              <a:buNone/>
            </a:pPr>
            <a:endParaRPr sz="1000" dirty="0">
              <a:solidFill>
                <a:srgbClr val="202124"/>
              </a:solidFill>
              <a:highlight>
                <a:schemeClr val="lt1"/>
              </a:highlight>
              <a:latin typeface="Roboto"/>
              <a:ea typeface="Roboto"/>
              <a:cs typeface="Roboto"/>
              <a:sym typeface="Roboto"/>
            </a:endParaRPr>
          </a:p>
          <a:p>
            <a:pPr marL="0" indent="0">
              <a:buNone/>
            </a:pPr>
            <a:endParaRPr dirty="0"/>
          </a:p>
        </p:txBody>
      </p:sp>
      <p:sp>
        <p:nvSpPr>
          <p:cNvPr id="68" name="Google Shape;68;gc5fabcc984_0_78:notes"/>
          <p:cNvSpPr>
            <a:spLocks noGrp="1" noRot="1" noChangeAspect="1"/>
          </p:cNvSpPr>
          <p:nvPr>
            <p:ph type="sldImg" idx="2"/>
          </p:nvPr>
        </p:nvSpPr>
        <p:spPr>
          <a:xfrm>
            <a:off x="12114213" y="581025"/>
            <a:ext cx="5168900" cy="29067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679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6:notes"/>
          <p:cNvSpPr>
            <a:spLocks noGrp="1" noRot="1" noChangeAspect="1"/>
          </p:cNvSpPr>
          <p:nvPr>
            <p:ph type="sldImg" idx="2"/>
          </p:nvPr>
        </p:nvSpPr>
        <p:spPr>
          <a:xfrm>
            <a:off x="382588" y="700088"/>
            <a:ext cx="6224587" cy="3502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36:notes"/>
          <p:cNvSpPr txBox="1">
            <a:spLocks noGrp="1"/>
          </p:cNvSpPr>
          <p:nvPr>
            <p:ph type="body" idx="1"/>
          </p:nvPr>
        </p:nvSpPr>
        <p:spPr>
          <a:xfrm>
            <a:off x="698972" y="4434383"/>
            <a:ext cx="5591770" cy="4200994"/>
          </a:xfrm>
          <a:prstGeom prst="rect">
            <a:avLst/>
          </a:prstGeom>
          <a:noFill/>
          <a:ln>
            <a:noFill/>
          </a:ln>
        </p:spPr>
        <p:txBody>
          <a:bodyPr spcFirstLastPara="1" wrap="square" lIns="93244" tIns="93244" rIns="93244" bIns="93244" anchor="t" anchorCtr="0">
            <a:noAutofit/>
          </a:bodyPr>
          <a:lstStyle/>
          <a:p>
            <a:pPr marL="161909" indent="0">
              <a:buNone/>
            </a:pPr>
            <a:endParaRPr dirty="0"/>
          </a:p>
        </p:txBody>
      </p:sp>
    </p:spTree>
    <p:extLst>
      <p:ext uri="{BB962C8B-B14F-4D97-AF65-F5344CB8AC3E}">
        <p14:creationId xmlns:p14="http://schemas.microsoft.com/office/powerpoint/2010/main" val="19526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40250" cy="2554288"/>
          </a:xfrm>
        </p:spPr>
      </p:sp>
      <p:sp>
        <p:nvSpPr>
          <p:cNvPr id="3" name="Notes Placeholder 2"/>
          <p:cNvSpPr>
            <a:spLocks noGrp="1"/>
          </p:cNvSpPr>
          <p:nvPr>
            <p:ph type="body" idx="1"/>
          </p:nvPr>
        </p:nvSpPr>
        <p:spPr/>
        <p:txBody>
          <a:bodyPr/>
          <a:lstStyle/>
          <a:p>
            <a:pPr marL="158973" indent="0">
              <a:buNone/>
            </a:pPr>
            <a:endParaRPr lang="nb-NO" dirty="0">
              <a:solidFill>
                <a:schemeClr val="tx1"/>
              </a:solidFill>
            </a:endParaRPr>
          </a:p>
        </p:txBody>
      </p:sp>
    </p:spTree>
    <p:extLst>
      <p:ext uri="{BB962C8B-B14F-4D97-AF65-F5344CB8AC3E}">
        <p14:creationId xmlns:p14="http://schemas.microsoft.com/office/powerpoint/2010/main" val="369061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p:txBody>
          <a:bodyPr lIns="91569" tIns="45784" rIns="91569" bIns="45784"/>
          <a:lstStyle/>
          <a:p>
            <a:pPr defTabSz="915683">
              <a:defRPr/>
            </a:pPr>
            <a:fld id="{885A7F4D-DC89-46E5-AC65-6F0EF4042FAE}" type="slidenum">
              <a:rPr lang="nb-NO"/>
              <a:pPr defTabSz="915683">
                <a:defRPr/>
              </a:pPr>
              <a:t>7</a:t>
            </a:fld>
            <a:endParaRPr lang="nb-NO"/>
          </a:p>
        </p:txBody>
      </p:sp>
    </p:spTree>
    <p:extLst>
      <p:ext uri="{BB962C8B-B14F-4D97-AF65-F5344CB8AC3E}">
        <p14:creationId xmlns:p14="http://schemas.microsoft.com/office/powerpoint/2010/main" val="185905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4294967295"/>
          </p:nvPr>
        </p:nvSpPr>
        <p:spPr/>
        <p:txBody>
          <a:bodyPr lIns="91569" tIns="45784" rIns="91569" bIns="45784"/>
          <a:lstStyle/>
          <a:p>
            <a:pPr defTabSz="915683">
              <a:defRPr/>
            </a:pPr>
            <a:fld id="{885A7F4D-DC89-46E5-AC65-6F0EF4042FAE}" type="slidenum">
              <a:rPr lang="nb-NO"/>
              <a:pPr defTabSz="915683">
                <a:defRPr/>
              </a:pPr>
              <a:t>8</a:t>
            </a:fld>
            <a:endParaRPr lang="nb-NO"/>
          </a:p>
        </p:txBody>
      </p:sp>
    </p:spTree>
    <p:extLst>
      <p:ext uri="{BB962C8B-B14F-4D97-AF65-F5344CB8AC3E}">
        <p14:creationId xmlns:p14="http://schemas.microsoft.com/office/powerpoint/2010/main" val="17438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4294967295"/>
          </p:nvPr>
        </p:nvSpPr>
        <p:spPr/>
        <p:txBody>
          <a:bodyPr lIns="91569" tIns="45784" rIns="91569" bIns="45784"/>
          <a:lstStyle/>
          <a:p>
            <a:pPr defTabSz="915683">
              <a:defRPr/>
            </a:pPr>
            <a:fld id="{885A7F4D-DC89-46E5-AC65-6F0EF4042FAE}" type="slidenum">
              <a:rPr lang="nb-NO"/>
              <a:pPr defTabSz="915683">
                <a:defRPr/>
              </a:pPr>
              <a:t>9</a:t>
            </a:fld>
            <a:endParaRPr lang="nb-NO"/>
          </a:p>
        </p:txBody>
      </p:sp>
    </p:spTree>
    <p:extLst>
      <p:ext uri="{BB962C8B-B14F-4D97-AF65-F5344CB8AC3E}">
        <p14:creationId xmlns:p14="http://schemas.microsoft.com/office/powerpoint/2010/main" val="195539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4294967295"/>
          </p:nvPr>
        </p:nvSpPr>
        <p:spPr/>
        <p:txBody>
          <a:bodyPr lIns="91569" tIns="45784" rIns="91569" bIns="45784"/>
          <a:lstStyle/>
          <a:p>
            <a:pPr defTabSz="915683">
              <a:defRPr/>
            </a:pPr>
            <a:fld id="{885A7F4D-DC89-46E5-AC65-6F0EF4042FAE}" type="slidenum">
              <a:rPr lang="nb-NO"/>
              <a:pPr defTabSz="915683">
                <a:defRPr/>
              </a:pPr>
              <a:t>11</a:t>
            </a:fld>
            <a:endParaRPr lang="nb-NO"/>
          </a:p>
        </p:txBody>
      </p:sp>
    </p:spTree>
    <p:extLst>
      <p:ext uri="{BB962C8B-B14F-4D97-AF65-F5344CB8AC3E}">
        <p14:creationId xmlns:p14="http://schemas.microsoft.com/office/powerpoint/2010/main" val="1661154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bg>
      <p:bgPr>
        <a:solidFill>
          <a:srgbClr val="2D7C8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2A12FF3-D9AC-9A44-B559-A674D51C9A40}"/>
              </a:ext>
            </a:extLst>
          </p:cNvPr>
          <p:cNvPicPr>
            <a:picLocks noChangeAspect="1"/>
          </p:cNvPicPr>
          <p:nvPr userDrawn="1"/>
        </p:nvPicPr>
        <p:blipFill>
          <a:blip r:embed="rId2"/>
          <a:stretch>
            <a:fillRect/>
          </a:stretch>
        </p:blipFill>
        <p:spPr>
          <a:xfrm>
            <a:off x="2772000" y="2011125"/>
            <a:ext cx="3600000" cy="1121250"/>
          </a:xfrm>
          <a:prstGeom prst="rect">
            <a:avLst/>
          </a:prstGeom>
        </p:spPr>
      </p:pic>
    </p:spTree>
    <p:extLst>
      <p:ext uri="{BB962C8B-B14F-4D97-AF65-F5344CB8AC3E}">
        <p14:creationId xmlns:p14="http://schemas.microsoft.com/office/powerpoint/2010/main" val="148585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EA383D63-DC67-DE4F-B78F-424AA451BD05}"/>
              </a:ext>
            </a:extLst>
          </p:cNvPr>
          <p:cNvSpPr>
            <a:spLocks noGrp="1"/>
          </p:cNvSpPr>
          <p:nvPr>
            <p:ph type="pic" sz="quarter" idx="11"/>
          </p:nvPr>
        </p:nvSpPr>
        <p:spPr>
          <a:xfrm>
            <a:off x="0" y="0"/>
            <a:ext cx="9144000" cy="5143500"/>
          </a:xfrm>
        </p:spPr>
        <p:txBody>
          <a:bodyPr/>
          <a:lstStyle/>
          <a:p>
            <a:r>
              <a:rPr lang="nb-NO"/>
              <a:t>Klikk på ikonet for å legge til et bilde</a:t>
            </a:r>
          </a:p>
        </p:txBody>
      </p:sp>
    </p:spTree>
    <p:extLst>
      <p:ext uri="{BB962C8B-B14F-4D97-AF65-F5344CB8AC3E}">
        <p14:creationId xmlns:p14="http://schemas.microsoft.com/office/powerpoint/2010/main" val="78665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med overskrift">
    <p:spTree>
      <p:nvGrpSpPr>
        <p:cNvPr id="1" name=""/>
        <p:cNvGrpSpPr/>
        <p:nvPr/>
      </p:nvGrpSpPr>
      <p:grpSpPr>
        <a:xfrm>
          <a:off x="0" y="0"/>
          <a:ext cx="0" cy="0"/>
          <a:chOff x="0" y="0"/>
          <a:chExt cx="0" cy="0"/>
        </a:xfrm>
      </p:grpSpPr>
      <p:sp>
        <p:nvSpPr>
          <p:cNvPr id="4" name="Google Shape;76;p12">
            <a:extLst>
              <a:ext uri="{FF2B5EF4-FFF2-40B4-BE49-F238E27FC236}">
                <a16:creationId xmlns:a16="http://schemas.microsoft.com/office/drawing/2014/main" id="{22040B22-10E5-B84F-BB3C-AE0E4C5F6638}"/>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SzPts val="2800"/>
              <a:buNone/>
              <a:defRPr>
                <a:latin typeface="Open Sans"/>
                <a:ea typeface="Open Sans"/>
                <a:cs typeface="Open Sans"/>
                <a:sym typeface="Open Sans"/>
              </a:defRPr>
            </a:lvl2pPr>
            <a:lvl3pPr lvl="2" algn="ctr" rtl="0">
              <a:spcBef>
                <a:spcPts val="0"/>
              </a:spcBef>
              <a:spcAft>
                <a:spcPts val="0"/>
              </a:spcAft>
              <a:buSzPts val="2800"/>
              <a:buNone/>
              <a:defRPr>
                <a:latin typeface="Open Sans"/>
                <a:ea typeface="Open Sans"/>
                <a:cs typeface="Open Sans"/>
                <a:sym typeface="Open Sans"/>
              </a:defRPr>
            </a:lvl3pPr>
            <a:lvl4pPr lvl="3" algn="ctr" rtl="0">
              <a:spcBef>
                <a:spcPts val="0"/>
              </a:spcBef>
              <a:spcAft>
                <a:spcPts val="0"/>
              </a:spcAft>
              <a:buSzPts val="2800"/>
              <a:buNone/>
              <a:defRPr>
                <a:latin typeface="Open Sans"/>
                <a:ea typeface="Open Sans"/>
                <a:cs typeface="Open Sans"/>
                <a:sym typeface="Open Sans"/>
              </a:defRPr>
            </a:lvl4pPr>
            <a:lvl5pPr lvl="4" algn="ctr" rtl="0">
              <a:spcBef>
                <a:spcPts val="0"/>
              </a:spcBef>
              <a:spcAft>
                <a:spcPts val="0"/>
              </a:spcAft>
              <a:buSzPts val="2800"/>
              <a:buNone/>
              <a:defRPr>
                <a:latin typeface="Open Sans"/>
                <a:ea typeface="Open Sans"/>
                <a:cs typeface="Open Sans"/>
                <a:sym typeface="Open Sans"/>
              </a:defRPr>
            </a:lvl5pPr>
            <a:lvl6pPr lvl="5" algn="ctr" rtl="0">
              <a:spcBef>
                <a:spcPts val="0"/>
              </a:spcBef>
              <a:spcAft>
                <a:spcPts val="0"/>
              </a:spcAft>
              <a:buSzPts val="2800"/>
              <a:buNone/>
              <a:defRPr>
                <a:latin typeface="Open Sans"/>
                <a:ea typeface="Open Sans"/>
                <a:cs typeface="Open Sans"/>
                <a:sym typeface="Open Sans"/>
              </a:defRPr>
            </a:lvl6pPr>
            <a:lvl7pPr lvl="6" algn="ctr" rtl="0">
              <a:spcBef>
                <a:spcPts val="0"/>
              </a:spcBef>
              <a:spcAft>
                <a:spcPts val="0"/>
              </a:spcAft>
              <a:buSzPts val="2800"/>
              <a:buNone/>
              <a:defRPr>
                <a:latin typeface="Open Sans"/>
                <a:ea typeface="Open Sans"/>
                <a:cs typeface="Open Sans"/>
                <a:sym typeface="Open Sans"/>
              </a:defRPr>
            </a:lvl7pPr>
            <a:lvl8pPr lvl="7" algn="ctr" rtl="0">
              <a:spcBef>
                <a:spcPts val="0"/>
              </a:spcBef>
              <a:spcAft>
                <a:spcPts val="0"/>
              </a:spcAft>
              <a:buSzPts val="2800"/>
              <a:buNone/>
              <a:defRPr>
                <a:latin typeface="Open Sans"/>
                <a:ea typeface="Open Sans"/>
                <a:cs typeface="Open Sans"/>
                <a:sym typeface="Open Sans"/>
              </a:defRPr>
            </a:lvl8pPr>
            <a:lvl9pPr lvl="8" algn="ctr"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6" name="Google Shape;78;p12">
            <a:extLst>
              <a:ext uri="{FF2B5EF4-FFF2-40B4-BE49-F238E27FC236}">
                <a16:creationId xmlns:a16="http://schemas.microsoft.com/office/drawing/2014/main" id="{103A74F2-413E-6745-A659-C7A72EF0C78A}"/>
              </a:ext>
            </a:extLst>
          </p:cNvPr>
          <p:cNvSpPr txBox="1">
            <a:spLocks noGrp="1"/>
          </p:cNvSpPr>
          <p:nvPr>
            <p:ph type="subTitle" idx="1"/>
          </p:nvPr>
        </p:nvSpPr>
        <p:spPr>
          <a:xfrm>
            <a:off x="1946550" y="1116000"/>
            <a:ext cx="5250900" cy="520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spTree>
    <p:extLst>
      <p:ext uri="{BB962C8B-B14F-4D97-AF65-F5344CB8AC3E}">
        <p14:creationId xmlns:p14="http://schemas.microsoft.com/office/powerpoint/2010/main" val="61004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k for i dag">
    <p:bg>
      <p:bgPr>
        <a:solidFill>
          <a:srgbClr val="2D7C81"/>
        </a:solidFill>
        <a:effectLst/>
      </p:bgPr>
    </p:bg>
    <p:spTree>
      <p:nvGrpSpPr>
        <p:cNvPr id="1" name=""/>
        <p:cNvGrpSpPr/>
        <p:nvPr/>
      </p:nvGrpSpPr>
      <p:grpSpPr>
        <a:xfrm>
          <a:off x="0" y="0"/>
          <a:ext cx="0" cy="0"/>
          <a:chOff x="0" y="0"/>
          <a:chExt cx="0" cy="0"/>
        </a:xfrm>
      </p:grpSpPr>
      <p:pic>
        <p:nvPicPr>
          <p:cNvPr id="6" name="Google Shape;16;p3">
            <a:extLst>
              <a:ext uri="{FF2B5EF4-FFF2-40B4-BE49-F238E27FC236}">
                <a16:creationId xmlns:a16="http://schemas.microsoft.com/office/drawing/2014/main" id="{063D3FDA-4A37-6D4D-BE18-266237BDE162}"/>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
        <p:nvSpPr>
          <p:cNvPr id="7" name="Google Shape;17;p3">
            <a:extLst>
              <a:ext uri="{FF2B5EF4-FFF2-40B4-BE49-F238E27FC236}">
                <a16:creationId xmlns:a16="http://schemas.microsoft.com/office/drawing/2014/main" id="{547B545A-B96A-3040-A64F-5B110111BDDB}"/>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 name="Google Shape;14;p3">
            <a:extLst>
              <a:ext uri="{FF2B5EF4-FFF2-40B4-BE49-F238E27FC236}">
                <a16:creationId xmlns:a16="http://schemas.microsoft.com/office/drawing/2014/main" id="{E32A3D5C-9893-6A43-9B40-28655795BA5D}"/>
              </a:ext>
            </a:extLst>
          </p:cNvPr>
          <p:cNvSpPr txBox="1">
            <a:spLocks/>
          </p:cNvSpPr>
          <p:nvPr userDrawn="1"/>
        </p:nvSpPr>
        <p:spPr>
          <a:xfrm>
            <a:off x="1332000" y="1922250"/>
            <a:ext cx="6480000" cy="841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nb-NO" b="0">
                <a:latin typeface="Verdana" panose="020B0604030504040204" pitchFamily="34" charset="0"/>
                <a:ea typeface="Verdana" panose="020B0604030504040204" pitchFamily="34" charset="0"/>
              </a:rPr>
              <a:t>Takk for i dag</a:t>
            </a:r>
          </a:p>
        </p:txBody>
      </p:sp>
    </p:spTree>
    <p:extLst>
      <p:ext uri="{BB962C8B-B14F-4D97-AF65-F5344CB8AC3E}">
        <p14:creationId xmlns:p14="http://schemas.microsoft.com/office/powerpoint/2010/main" val="797019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
    <p:bg>
      <p:bgPr>
        <a:solidFill>
          <a:srgbClr val="2D7C81"/>
        </a:solidFill>
        <a:effectLst/>
      </p:bgPr>
    </p:bg>
    <p:spTree>
      <p:nvGrpSpPr>
        <p:cNvPr id="1" name=""/>
        <p:cNvGrpSpPr/>
        <p:nvPr/>
      </p:nvGrpSpPr>
      <p:grpSpPr>
        <a:xfrm>
          <a:off x="0" y="0"/>
          <a:ext cx="0" cy="0"/>
          <a:chOff x="0" y="0"/>
          <a:chExt cx="0" cy="0"/>
        </a:xfrm>
      </p:grpSpPr>
      <p:sp>
        <p:nvSpPr>
          <p:cNvPr id="5" name="Plassholder for tekst 3">
            <a:extLst>
              <a:ext uri="{FF2B5EF4-FFF2-40B4-BE49-F238E27FC236}">
                <a16:creationId xmlns:a16="http://schemas.microsoft.com/office/drawing/2014/main" id="{16420242-8CF4-1545-B79B-5BC05412BDDB}"/>
              </a:ext>
            </a:extLst>
          </p:cNvPr>
          <p:cNvSpPr>
            <a:spLocks noGrp="1"/>
          </p:cNvSpPr>
          <p:nvPr>
            <p:ph type="body" sz="quarter" idx="11"/>
          </p:nvPr>
        </p:nvSpPr>
        <p:spPr>
          <a:xfrm>
            <a:off x="1343962" y="892969"/>
            <a:ext cx="6456076" cy="3357562"/>
          </a:xfrm>
        </p:spPr>
        <p:txBody>
          <a:bodyPr anchor="ctr">
            <a:normAutofit/>
          </a:bodyPr>
          <a:lstStyle>
            <a:lvl1pPr marL="114300" indent="0" algn="ctr" rtl="0">
              <a:lnSpc>
                <a:spcPct val="150000"/>
              </a:lnSpc>
              <a:buFontTx/>
              <a:buNone/>
              <a:defRPr lang="nb-NO" sz="2400" b="1" i="1" u="none" strike="noStrike" smtClean="0">
                <a:solidFill>
                  <a:schemeClr val="bg1"/>
                </a:solidFill>
                <a:effectLst/>
                <a:latin typeface="Verdana" panose="020B0604030504040204" pitchFamily="34" charset="0"/>
                <a:ea typeface="Verdana" panose="020B0604030504040204" pitchFamily="34" charset="0"/>
              </a:defRPr>
            </a:lvl1pPr>
          </a:lstStyle>
          <a:p>
            <a:pPr lvl="0" rtl="0"/>
            <a:r>
              <a:rPr lang="nb-NO" b="0">
                <a:effectLst/>
              </a:rPr>
              <a:t>Klikk for å redigere tekststiler i malen</a:t>
            </a:r>
          </a:p>
        </p:txBody>
      </p:sp>
      <p:grpSp>
        <p:nvGrpSpPr>
          <p:cNvPr id="6" name="Gruppe 5">
            <a:extLst>
              <a:ext uri="{FF2B5EF4-FFF2-40B4-BE49-F238E27FC236}">
                <a16:creationId xmlns:a16="http://schemas.microsoft.com/office/drawing/2014/main" id="{FDAC3FFF-A37E-E343-B50F-501FD8EC4042}"/>
              </a:ext>
            </a:extLst>
          </p:cNvPr>
          <p:cNvGrpSpPr/>
          <p:nvPr userDrawn="1"/>
        </p:nvGrpSpPr>
        <p:grpSpPr>
          <a:xfrm>
            <a:off x="863612" y="845803"/>
            <a:ext cx="7416777" cy="3451894"/>
            <a:chOff x="899591" y="841318"/>
            <a:chExt cx="7416777" cy="3451894"/>
          </a:xfrm>
        </p:grpSpPr>
        <p:pic>
          <p:nvPicPr>
            <p:cNvPr id="7" name="Bilde 6" descr="Et bilde som inneholder tekst, utklipp&#10;&#10;Automatisk generert beskrivelse">
              <a:extLst>
                <a:ext uri="{FF2B5EF4-FFF2-40B4-BE49-F238E27FC236}">
                  <a16:creationId xmlns:a16="http://schemas.microsoft.com/office/drawing/2014/main" id="{6885FF70-D243-4E44-A84D-E682CC8991ED}"/>
                </a:ext>
              </a:extLst>
            </p:cNvPr>
            <p:cNvPicPr>
              <a:picLocks noChangeAspect="1"/>
            </p:cNvPicPr>
            <p:nvPr userDrawn="1"/>
          </p:nvPicPr>
          <p:blipFill>
            <a:blip r:embed="rId2"/>
            <a:stretch>
              <a:fillRect/>
            </a:stretch>
          </p:blipFill>
          <p:spPr>
            <a:xfrm>
              <a:off x="899591" y="841318"/>
              <a:ext cx="432000" cy="281302"/>
            </a:xfrm>
            <a:prstGeom prst="rect">
              <a:avLst/>
            </a:prstGeom>
          </p:spPr>
        </p:pic>
        <p:pic>
          <p:nvPicPr>
            <p:cNvPr id="8" name="Bilde 7" descr="Et bilde som inneholder tekst, utklipp&#10;&#10;Automatisk generert beskrivelse">
              <a:extLst>
                <a:ext uri="{FF2B5EF4-FFF2-40B4-BE49-F238E27FC236}">
                  <a16:creationId xmlns:a16="http://schemas.microsoft.com/office/drawing/2014/main" id="{191FFD1B-84AA-BF4E-B540-16512B14CCBE}"/>
                </a:ext>
              </a:extLst>
            </p:cNvPr>
            <p:cNvPicPr>
              <a:picLocks noChangeAspect="1"/>
            </p:cNvPicPr>
            <p:nvPr userDrawn="1"/>
          </p:nvPicPr>
          <p:blipFill>
            <a:blip r:embed="rId2"/>
            <a:stretch>
              <a:fillRect/>
            </a:stretch>
          </p:blipFill>
          <p:spPr>
            <a:xfrm>
              <a:off x="7884368" y="4011910"/>
              <a:ext cx="432000" cy="281302"/>
            </a:xfrm>
            <a:prstGeom prst="rect">
              <a:avLst/>
            </a:prstGeom>
          </p:spPr>
        </p:pic>
      </p:grpSp>
    </p:spTree>
    <p:extLst>
      <p:ext uri="{BB962C8B-B14F-4D97-AF65-F5344CB8AC3E}">
        <p14:creationId xmlns:p14="http://schemas.microsoft.com/office/powerpoint/2010/main" val="79510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på bilde">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B0CDD0C4-5EC0-7742-92B7-79408924D6EE}"/>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BC9C219A-448F-194F-9AC9-C64192625D1A}"/>
              </a:ext>
            </a:extLst>
          </p:cNvPr>
          <p:cNvSpPr>
            <a:spLocks noGrp="1"/>
          </p:cNvSpPr>
          <p:nvPr>
            <p:ph type="body" sz="quarter" idx="11"/>
          </p:nvPr>
        </p:nvSpPr>
        <p:spPr>
          <a:xfrm>
            <a:off x="1755416" y="892969"/>
            <a:ext cx="5633169" cy="3357562"/>
          </a:xfrm>
        </p:spPr>
        <p:txBody>
          <a:bodyPr anchor="ctr"/>
          <a:lstStyle>
            <a:lvl1pPr marL="114300" indent="0" algn="ctr" rtl="0">
              <a:buFontTx/>
              <a:buNone/>
              <a:defRPr lang="nb-NO" sz="1500" b="1" i="0" u="none" strike="noStrike" smtClean="0">
                <a:solidFill>
                  <a:schemeClr val="bg1"/>
                </a:solidFill>
                <a:effectLst/>
                <a:latin typeface="Verdana" panose="020B0604030504040204" pitchFamily="34" charset="0"/>
                <a:ea typeface="Verdana" panose="020B0604030504040204" pitchFamily="34" charset="0"/>
              </a:defRPr>
            </a:lvl1pPr>
          </a:lstStyle>
          <a:p>
            <a:pPr lvl="0" rtl="0"/>
            <a:r>
              <a:rPr lang="nb-NO" b="0">
                <a:effectLst/>
              </a:rPr>
              <a:t>Klikk for å redigere tekststiler i malen</a:t>
            </a:r>
          </a:p>
        </p:txBody>
      </p:sp>
      <p:pic>
        <p:nvPicPr>
          <p:cNvPr id="6" name="Google Shape;16;p3">
            <a:extLst>
              <a:ext uri="{FF2B5EF4-FFF2-40B4-BE49-F238E27FC236}">
                <a16:creationId xmlns:a16="http://schemas.microsoft.com/office/drawing/2014/main" id="{A58CD93C-B3D0-C54A-8050-79F3FD5D7B65}"/>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255900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 full bredde">
  <p:cSld name="tekst full bredde">
    <p:spTree>
      <p:nvGrpSpPr>
        <p:cNvPr id="1" name="Shape 46"/>
        <p:cNvGrpSpPr/>
        <p:nvPr/>
      </p:nvGrpSpPr>
      <p:grpSpPr>
        <a:xfrm>
          <a:off x="0" y="0"/>
          <a:ext cx="0" cy="0"/>
          <a:chOff x="0" y="0"/>
          <a:chExt cx="0" cy="0"/>
        </a:xfrm>
      </p:grpSpPr>
      <p:sp>
        <p:nvSpPr>
          <p:cNvPr id="47" name="Google Shape;47;p102"/>
          <p:cNvSpPr txBox="1">
            <a:spLocks noGrp="1"/>
          </p:cNvSpPr>
          <p:nvPr>
            <p:ph type="title"/>
          </p:nvPr>
        </p:nvSpPr>
        <p:spPr>
          <a:xfrm>
            <a:off x="338849" y="597425"/>
            <a:ext cx="8426531" cy="602725"/>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rgbClr val="042827"/>
              </a:buClr>
              <a:buSzPts val="2800"/>
              <a:buFont typeface="Verdana"/>
              <a:buNone/>
              <a:defRPr sz="3000" b="0">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102"/>
          <p:cNvSpPr/>
          <p:nvPr/>
        </p:nvSpPr>
        <p:spPr>
          <a:xfrm>
            <a:off x="465020" y="133376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9" name="Google Shape;49;p102"/>
          <p:cNvSpPr txBox="1">
            <a:spLocks noGrp="1"/>
          </p:cNvSpPr>
          <p:nvPr>
            <p:ph type="body" idx="1"/>
          </p:nvPr>
        </p:nvSpPr>
        <p:spPr>
          <a:xfrm>
            <a:off x="322263" y="1493044"/>
            <a:ext cx="8442325" cy="3115469"/>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750"/>
              </a:spcBef>
              <a:spcAft>
                <a:spcPts val="0"/>
              </a:spcAft>
              <a:buClr>
                <a:srgbClr val="5B6670"/>
              </a:buClr>
              <a:buSzPts val="1800"/>
              <a:buChar char="•"/>
              <a:defRPr>
                <a:latin typeface="Verdana" panose="020B0604030504040204" pitchFamily="34" charset="0"/>
                <a:ea typeface="Verdana" panose="020B0604030504040204" pitchFamily="34" charset="0"/>
              </a:defRPr>
            </a:lvl1pPr>
            <a:lvl2pPr marL="914400" lvl="1" indent="-342900" algn="l">
              <a:lnSpc>
                <a:spcPct val="130000"/>
              </a:lnSpc>
              <a:spcBef>
                <a:spcPts val="375"/>
              </a:spcBef>
              <a:spcAft>
                <a:spcPts val="0"/>
              </a:spcAft>
              <a:buClr>
                <a:srgbClr val="5B6670"/>
              </a:buClr>
              <a:buSzPts val="1800"/>
              <a:buChar char="•"/>
              <a:defRPr/>
            </a:lvl2pPr>
            <a:lvl3pPr marL="1371600" lvl="2" indent="-342900" algn="l">
              <a:lnSpc>
                <a:spcPct val="130000"/>
              </a:lnSpc>
              <a:spcBef>
                <a:spcPts val="375"/>
              </a:spcBef>
              <a:spcAft>
                <a:spcPts val="0"/>
              </a:spcAft>
              <a:buClr>
                <a:srgbClr val="5B6670"/>
              </a:buClr>
              <a:buSzPts val="1800"/>
              <a:buChar char="•"/>
              <a:defRPr/>
            </a:lvl3pPr>
            <a:lvl4pPr marL="1828800" lvl="3" indent="-342900" algn="l">
              <a:lnSpc>
                <a:spcPct val="130000"/>
              </a:lnSpc>
              <a:spcBef>
                <a:spcPts val="375"/>
              </a:spcBef>
              <a:spcAft>
                <a:spcPts val="0"/>
              </a:spcAft>
              <a:buClr>
                <a:srgbClr val="5B6670"/>
              </a:buClr>
              <a:buSzPts val="1800"/>
              <a:buChar char="•"/>
              <a:defRPr/>
            </a:lvl4pPr>
            <a:lvl5pPr marL="2286000" lvl="4" indent="-342900" algn="l">
              <a:lnSpc>
                <a:spcPct val="130000"/>
              </a:lnSpc>
              <a:spcBef>
                <a:spcPts val="375"/>
              </a:spcBef>
              <a:spcAft>
                <a:spcPts val="0"/>
              </a:spcAft>
              <a:buClr>
                <a:srgbClr val="5B667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5483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548457"/>
            <a:ext cx="8229600" cy="85725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06.02.2024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4598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tel">
  <p:cSld name="Tittel">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96"/>
          <p:cNvSpPr txBox="1">
            <a:spLocks noGrp="1"/>
          </p:cNvSpPr>
          <p:nvPr>
            <p:ph type="ctrTitle"/>
          </p:nvPr>
        </p:nvSpPr>
        <p:spPr>
          <a:xfrm>
            <a:off x="1332000" y="820775"/>
            <a:ext cx="6480000" cy="20526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lt1"/>
              </a:buClr>
              <a:buSzPts val="5200"/>
              <a:buFont typeface="Verdana"/>
              <a:buNone/>
              <a:defRPr sz="48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7" name="Google Shape;27;p96"/>
          <p:cNvSpPr txBox="1">
            <a:spLocks noGrp="1"/>
          </p:cNvSpPr>
          <p:nvPr>
            <p:ph type="subTitle" idx="1"/>
          </p:nvPr>
        </p:nvSpPr>
        <p:spPr>
          <a:xfrm>
            <a:off x="1332000" y="2834125"/>
            <a:ext cx="64800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4"/>
              </a:buClr>
              <a:buSzPts val="1800"/>
              <a:buFont typeface="Open Sans SemiBold"/>
              <a:buNone/>
              <a:defRPr sz="1600">
                <a:solidFill>
                  <a:schemeClr val="accent4"/>
                </a:solidFill>
                <a:latin typeface="Verdana"/>
                <a:ea typeface="Verdana"/>
                <a:cs typeface="Verdana"/>
                <a:sym typeface="Verdana"/>
              </a:defRPr>
            </a:lvl1pPr>
            <a:lvl2pPr lvl="1" algn="ctr">
              <a:lnSpc>
                <a:spcPct val="100000"/>
              </a:lnSpc>
              <a:spcBef>
                <a:spcPts val="0"/>
              </a:spcBef>
              <a:spcAft>
                <a:spcPts val="0"/>
              </a:spcAft>
              <a:buClr>
                <a:schemeClr val="accent4"/>
              </a:buClr>
              <a:buSzPts val="2800"/>
              <a:buNone/>
              <a:defRPr sz="2800">
                <a:solidFill>
                  <a:schemeClr val="accent4"/>
                </a:solidFill>
              </a:defRPr>
            </a:lvl2pPr>
            <a:lvl3pPr lvl="2" algn="ctr">
              <a:lnSpc>
                <a:spcPct val="100000"/>
              </a:lnSpc>
              <a:spcBef>
                <a:spcPts val="0"/>
              </a:spcBef>
              <a:spcAft>
                <a:spcPts val="0"/>
              </a:spcAft>
              <a:buClr>
                <a:schemeClr val="accent4"/>
              </a:buClr>
              <a:buSzPts val="2800"/>
              <a:buNone/>
              <a:defRPr sz="2800">
                <a:solidFill>
                  <a:schemeClr val="accent4"/>
                </a:solidFill>
              </a:defRPr>
            </a:lvl3pPr>
            <a:lvl4pPr lvl="3" algn="ctr">
              <a:lnSpc>
                <a:spcPct val="100000"/>
              </a:lnSpc>
              <a:spcBef>
                <a:spcPts val="0"/>
              </a:spcBef>
              <a:spcAft>
                <a:spcPts val="0"/>
              </a:spcAft>
              <a:buClr>
                <a:schemeClr val="accent4"/>
              </a:buClr>
              <a:buSzPts val="2800"/>
              <a:buNone/>
              <a:defRPr sz="2800">
                <a:solidFill>
                  <a:schemeClr val="accent4"/>
                </a:solidFill>
              </a:defRPr>
            </a:lvl4pPr>
            <a:lvl5pPr lvl="4" algn="ctr">
              <a:lnSpc>
                <a:spcPct val="100000"/>
              </a:lnSpc>
              <a:spcBef>
                <a:spcPts val="0"/>
              </a:spcBef>
              <a:spcAft>
                <a:spcPts val="0"/>
              </a:spcAft>
              <a:buClr>
                <a:schemeClr val="accent4"/>
              </a:buClr>
              <a:buSzPts val="2800"/>
              <a:buNone/>
              <a:defRPr sz="2800">
                <a:solidFill>
                  <a:schemeClr val="accent4"/>
                </a:solidFill>
              </a:defRPr>
            </a:lvl5pPr>
            <a:lvl6pPr lvl="5" algn="ctr">
              <a:lnSpc>
                <a:spcPct val="100000"/>
              </a:lnSpc>
              <a:spcBef>
                <a:spcPts val="0"/>
              </a:spcBef>
              <a:spcAft>
                <a:spcPts val="0"/>
              </a:spcAft>
              <a:buClr>
                <a:schemeClr val="accent4"/>
              </a:buClr>
              <a:buSzPts val="2800"/>
              <a:buNone/>
              <a:defRPr sz="2800">
                <a:solidFill>
                  <a:schemeClr val="accent4"/>
                </a:solidFill>
              </a:defRPr>
            </a:lvl6pPr>
            <a:lvl7pPr lvl="6" algn="ctr">
              <a:lnSpc>
                <a:spcPct val="100000"/>
              </a:lnSpc>
              <a:spcBef>
                <a:spcPts val="0"/>
              </a:spcBef>
              <a:spcAft>
                <a:spcPts val="0"/>
              </a:spcAft>
              <a:buClr>
                <a:schemeClr val="accent4"/>
              </a:buClr>
              <a:buSzPts val="2800"/>
              <a:buNone/>
              <a:defRPr sz="2800">
                <a:solidFill>
                  <a:schemeClr val="accent4"/>
                </a:solidFill>
              </a:defRPr>
            </a:lvl7pPr>
            <a:lvl8pPr lvl="7" algn="ctr">
              <a:lnSpc>
                <a:spcPct val="100000"/>
              </a:lnSpc>
              <a:spcBef>
                <a:spcPts val="0"/>
              </a:spcBef>
              <a:spcAft>
                <a:spcPts val="0"/>
              </a:spcAft>
              <a:buClr>
                <a:schemeClr val="accent4"/>
              </a:buClr>
              <a:buSzPts val="2800"/>
              <a:buNone/>
              <a:defRPr sz="2800">
                <a:solidFill>
                  <a:schemeClr val="accent4"/>
                </a:solidFill>
              </a:defRPr>
            </a:lvl8pPr>
            <a:lvl9pPr lvl="8" algn="ctr">
              <a:lnSpc>
                <a:spcPct val="100000"/>
              </a:lnSpc>
              <a:spcBef>
                <a:spcPts val="0"/>
              </a:spcBef>
              <a:spcAft>
                <a:spcPts val="0"/>
              </a:spcAft>
              <a:buClr>
                <a:schemeClr val="accent4"/>
              </a:buClr>
              <a:buSzPts val="2800"/>
              <a:buNone/>
              <a:defRPr sz="2800">
                <a:solidFill>
                  <a:schemeClr val="accent4"/>
                </a:solidFill>
              </a:defRPr>
            </a:lvl9pPr>
          </a:lstStyle>
          <a:p>
            <a:endParaRPr/>
          </a:p>
        </p:txBody>
      </p:sp>
      <p:pic>
        <p:nvPicPr>
          <p:cNvPr id="28" name="Google Shape;28;p96"/>
          <p:cNvPicPr preferRelativeResize="0"/>
          <p:nvPr/>
        </p:nvPicPr>
        <p:blipFill rotWithShape="1">
          <a:blip r:embed="rId3">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413591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kst på bilde">
  <p:cSld name="Tekst på bilde">
    <p:bg>
      <p:bgPr>
        <a:solidFill>
          <a:srgbClr val="2D7C81"/>
        </a:solidFill>
        <a:effectLst/>
      </p:bgPr>
    </p:bg>
    <p:spTree>
      <p:nvGrpSpPr>
        <p:cNvPr id="1" name="Shape 11"/>
        <p:cNvGrpSpPr/>
        <p:nvPr/>
      </p:nvGrpSpPr>
      <p:grpSpPr>
        <a:xfrm>
          <a:off x="0" y="0"/>
          <a:ext cx="0" cy="0"/>
          <a:chOff x="0" y="0"/>
          <a:chExt cx="0" cy="0"/>
        </a:xfrm>
      </p:grpSpPr>
      <p:sp>
        <p:nvSpPr>
          <p:cNvPr id="12" name="Google Shape;12;p138"/>
          <p:cNvSpPr txBox="1">
            <a:spLocks noGrp="1"/>
          </p:cNvSpPr>
          <p:nvPr>
            <p:ph type="body" idx="1"/>
          </p:nvPr>
        </p:nvSpPr>
        <p:spPr>
          <a:xfrm>
            <a:off x="1755416" y="892969"/>
            <a:ext cx="5633169" cy="3357562"/>
          </a:xfrm>
          <a:prstGeom prst="rect">
            <a:avLst/>
          </a:prstGeom>
          <a:noFill/>
          <a:ln>
            <a:noFill/>
          </a:ln>
        </p:spPr>
        <p:txBody>
          <a:bodyPr spcFirstLastPara="1" wrap="square" lIns="91425" tIns="45700" rIns="91425" bIns="45700" anchor="ctr" anchorCtr="0">
            <a:normAutofit/>
          </a:bodyPr>
          <a:lstStyle>
            <a:lvl1pPr marL="457200" lvl="0" indent="-228600" algn="ctr">
              <a:lnSpc>
                <a:spcPct val="150000"/>
              </a:lnSpc>
              <a:spcBef>
                <a:spcPts val="750"/>
              </a:spcBef>
              <a:spcAft>
                <a:spcPts val="0"/>
              </a:spcAft>
              <a:buClr>
                <a:schemeClr val="lt1"/>
              </a:buClr>
              <a:buSzPts val="1500"/>
              <a:buFont typeface="Verdana"/>
              <a:buNone/>
              <a:defRPr sz="1600" b="0" i="0" u="none" strike="noStrike">
                <a:solidFill>
                  <a:schemeClr val="lt1"/>
                </a:solidFill>
              </a:defRPr>
            </a:lvl1pPr>
            <a:lvl2pPr marL="914400" lvl="1" indent="-342900" algn="l">
              <a:lnSpc>
                <a:spcPct val="150000"/>
              </a:lnSpc>
              <a:spcBef>
                <a:spcPts val="375"/>
              </a:spcBef>
              <a:spcAft>
                <a:spcPts val="0"/>
              </a:spcAft>
              <a:buClr>
                <a:srgbClr val="5B6670"/>
              </a:buClr>
              <a:buSzPts val="1800"/>
              <a:buChar char="•"/>
              <a:defRPr/>
            </a:lvl2pPr>
            <a:lvl3pPr marL="1371600" lvl="2" indent="-342900" algn="l">
              <a:lnSpc>
                <a:spcPct val="150000"/>
              </a:lnSpc>
              <a:spcBef>
                <a:spcPts val="375"/>
              </a:spcBef>
              <a:spcAft>
                <a:spcPts val="0"/>
              </a:spcAft>
              <a:buClr>
                <a:srgbClr val="5B6670"/>
              </a:buClr>
              <a:buSzPts val="1800"/>
              <a:buChar char="•"/>
              <a:defRPr/>
            </a:lvl3pPr>
            <a:lvl4pPr marL="1828800" lvl="3" indent="-342900" algn="l">
              <a:lnSpc>
                <a:spcPct val="150000"/>
              </a:lnSpc>
              <a:spcBef>
                <a:spcPts val="375"/>
              </a:spcBef>
              <a:spcAft>
                <a:spcPts val="0"/>
              </a:spcAft>
              <a:buClr>
                <a:srgbClr val="5B6670"/>
              </a:buClr>
              <a:buSzPts val="1800"/>
              <a:buChar char="•"/>
              <a:defRPr/>
            </a:lvl4pPr>
            <a:lvl5pPr marL="2286000" lvl="4" indent="-342900" algn="l">
              <a:lnSpc>
                <a:spcPct val="150000"/>
              </a:lnSpc>
              <a:spcBef>
                <a:spcPts val="375"/>
              </a:spcBef>
              <a:spcAft>
                <a:spcPts val="0"/>
              </a:spcAft>
              <a:buClr>
                <a:srgbClr val="5B667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13" name="Google Shape;13;p138"/>
          <p:cNvGrpSpPr/>
          <p:nvPr/>
        </p:nvGrpSpPr>
        <p:grpSpPr>
          <a:xfrm>
            <a:off x="62867" y="4682952"/>
            <a:ext cx="9018265" cy="460548"/>
            <a:chOff x="93002" y="4667689"/>
            <a:chExt cx="9018265" cy="460548"/>
          </a:xfrm>
        </p:grpSpPr>
        <p:pic>
          <p:nvPicPr>
            <p:cNvPr id="14" name="Google Shape;14;p138"/>
            <p:cNvPicPr preferRelativeResize="0"/>
            <p:nvPr/>
          </p:nvPicPr>
          <p:blipFill rotWithShape="1">
            <a:blip r:embed="rId2">
              <a:alphaModFix/>
            </a:blip>
            <a:srcRect/>
            <a:stretch/>
          </p:blipFill>
          <p:spPr>
            <a:xfrm>
              <a:off x="3735421" y="4725646"/>
              <a:ext cx="1706188" cy="402591"/>
            </a:xfrm>
            <a:prstGeom prst="rect">
              <a:avLst/>
            </a:prstGeom>
            <a:noFill/>
            <a:ln>
              <a:noFill/>
            </a:ln>
          </p:spPr>
        </p:pic>
        <p:pic>
          <p:nvPicPr>
            <p:cNvPr id="15" name="Google Shape;15;p138"/>
            <p:cNvPicPr preferRelativeResize="0"/>
            <p:nvPr/>
          </p:nvPicPr>
          <p:blipFill rotWithShape="1">
            <a:blip r:embed="rId3">
              <a:alphaModFix/>
            </a:blip>
            <a:srcRect b="9152"/>
            <a:stretch/>
          </p:blipFill>
          <p:spPr>
            <a:xfrm>
              <a:off x="93002" y="4762491"/>
              <a:ext cx="1706189" cy="365746"/>
            </a:xfrm>
            <a:prstGeom prst="rect">
              <a:avLst/>
            </a:prstGeom>
            <a:noFill/>
            <a:ln>
              <a:noFill/>
            </a:ln>
          </p:spPr>
        </p:pic>
        <p:pic>
          <p:nvPicPr>
            <p:cNvPr id="16" name="Google Shape;16;p138"/>
            <p:cNvPicPr preferRelativeResize="0"/>
            <p:nvPr/>
          </p:nvPicPr>
          <p:blipFill rotWithShape="1">
            <a:blip r:embed="rId4">
              <a:alphaModFix/>
            </a:blip>
            <a:srcRect/>
            <a:stretch/>
          </p:blipFill>
          <p:spPr>
            <a:xfrm>
              <a:off x="7324735" y="4737882"/>
              <a:ext cx="1786532" cy="338555"/>
            </a:xfrm>
            <a:prstGeom prst="rect">
              <a:avLst/>
            </a:prstGeom>
            <a:noFill/>
            <a:ln>
              <a:noFill/>
            </a:ln>
          </p:spPr>
        </p:pic>
        <p:pic>
          <p:nvPicPr>
            <p:cNvPr id="17" name="Google Shape;17;p138"/>
            <p:cNvPicPr preferRelativeResize="0"/>
            <p:nvPr/>
          </p:nvPicPr>
          <p:blipFill rotWithShape="1">
            <a:blip r:embed="rId5">
              <a:alphaModFix/>
            </a:blip>
            <a:srcRect/>
            <a:stretch/>
          </p:blipFill>
          <p:spPr>
            <a:xfrm>
              <a:off x="5473827" y="4745268"/>
              <a:ext cx="1786532" cy="338555"/>
            </a:xfrm>
            <a:prstGeom prst="rect">
              <a:avLst/>
            </a:prstGeom>
            <a:noFill/>
            <a:ln>
              <a:noFill/>
            </a:ln>
          </p:spPr>
        </p:pic>
        <p:pic>
          <p:nvPicPr>
            <p:cNvPr id="18" name="Google Shape;18;p138"/>
            <p:cNvPicPr preferRelativeResize="0"/>
            <p:nvPr/>
          </p:nvPicPr>
          <p:blipFill rotWithShape="1">
            <a:blip r:embed="rId6">
              <a:alphaModFix/>
            </a:blip>
            <a:srcRect l="32067"/>
            <a:stretch/>
          </p:blipFill>
          <p:spPr>
            <a:xfrm>
              <a:off x="2409217" y="4706688"/>
              <a:ext cx="1213642" cy="353328"/>
            </a:xfrm>
            <a:prstGeom prst="rect">
              <a:avLst/>
            </a:prstGeom>
            <a:noFill/>
            <a:ln>
              <a:noFill/>
            </a:ln>
          </p:spPr>
        </p:pic>
        <p:pic>
          <p:nvPicPr>
            <p:cNvPr id="19" name="Google Shape;19;p138"/>
            <p:cNvPicPr preferRelativeResize="0"/>
            <p:nvPr/>
          </p:nvPicPr>
          <p:blipFill rotWithShape="1">
            <a:blip r:embed="rId6">
              <a:alphaModFix/>
            </a:blip>
            <a:srcRect r="73741"/>
            <a:stretch/>
          </p:blipFill>
          <p:spPr>
            <a:xfrm>
              <a:off x="1855472" y="4667689"/>
              <a:ext cx="582787" cy="431326"/>
            </a:xfrm>
            <a:prstGeom prst="rect">
              <a:avLst/>
            </a:prstGeom>
            <a:noFill/>
            <a:ln>
              <a:noFill/>
            </a:ln>
          </p:spPr>
        </p:pic>
      </p:grpSp>
    </p:spTree>
    <p:extLst>
      <p:ext uri="{BB962C8B-B14F-4D97-AF65-F5344CB8AC3E}">
        <p14:creationId xmlns:p14="http://schemas.microsoft.com/office/powerpoint/2010/main" val="74789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ØRA">
  <p:cSld name="HØRA">
    <p:spTree>
      <p:nvGrpSpPr>
        <p:cNvPr id="1" name="Shape 29"/>
        <p:cNvGrpSpPr/>
        <p:nvPr/>
      </p:nvGrpSpPr>
      <p:grpSpPr>
        <a:xfrm>
          <a:off x="0" y="0"/>
          <a:ext cx="0" cy="0"/>
          <a:chOff x="0" y="0"/>
          <a:chExt cx="0" cy="0"/>
        </a:xfrm>
      </p:grpSpPr>
      <p:sp>
        <p:nvSpPr>
          <p:cNvPr id="30" name="Google Shape;30;p97"/>
          <p:cNvSpPr/>
          <p:nvPr/>
        </p:nvSpPr>
        <p:spPr>
          <a:xfrm>
            <a:off x="322263" y="2156596"/>
            <a:ext cx="2656628" cy="2458861"/>
          </a:xfrm>
          <a:prstGeom prst="rect">
            <a:avLst/>
          </a:prstGeom>
          <a:solidFill>
            <a:schemeClr val="lt1"/>
          </a:solidFill>
          <a:ln w="12700" cap="flat" cmpd="sng">
            <a:solidFill>
              <a:srgbClr val="2D7C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 name="Google Shape;31;p97"/>
          <p:cNvSpPr/>
          <p:nvPr/>
        </p:nvSpPr>
        <p:spPr>
          <a:xfrm>
            <a:off x="3243686" y="2149651"/>
            <a:ext cx="2656628" cy="2458861"/>
          </a:xfrm>
          <a:prstGeom prst="rect">
            <a:avLst/>
          </a:prstGeom>
          <a:solidFill>
            <a:schemeClr val="lt1"/>
          </a:solidFill>
          <a:ln w="12700" cap="flat" cmpd="sng">
            <a:solidFill>
              <a:srgbClr val="2D7C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 name="Google Shape;32;p97"/>
          <p:cNvSpPr/>
          <p:nvPr/>
        </p:nvSpPr>
        <p:spPr>
          <a:xfrm>
            <a:off x="322263" y="1487682"/>
            <a:ext cx="2656628" cy="515984"/>
          </a:xfrm>
          <a:prstGeom prst="rect">
            <a:avLst/>
          </a:prstGeom>
          <a:solidFill>
            <a:srgbClr val="2C7B8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err="1">
                <a:solidFill>
                  <a:srgbClr val="FFFFFF"/>
                </a:solidFill>
                <a:latin typeface="Verdana"/>
                <a:ea typeface="Verdana"/>
                <a:cs typeface="Verdana"/>
                <a:sym typeface="Verdana"/>
              </a:rPr>
              <a:t>Hensikt</a:t>
            </a:r>
            <a:endParaRPr sz="1400" b="0" i="0" u="none" strike="noStrike" cap="none">
              <a:solidFill>
                <a:srgbClr val="000000"/>
              </a:solidFill>
              <a:latin typeface="Arial"/>
              <a:ea typeface="Arial"/>
              <a:cs typeface="Arial"/>
              <a:sym typeface="Arial"/>
            </a:endParaRPr>
          </a:p>
        </p:txBody>
      </p:sp>
      <p:sp>
        <p:nvSpPr>
          <p:cNvPr id="33" name="Google Shape;33;p97"/>
          <p:cNvSpPr/>
          <p:nvPr/>
        </p:nvSpPr>
        <p:spPr>
          <a:xfrm>
            <a:off x="3243686" y="1493044"/>
            <a:ext cx="2656628" cy="515984"/>
          </a:xfrm>
          <a:prstGeom prst="rect">
            <a:avLst/>
          </a:prstGeom>
          <a:solidFill>
            <a:srgbClr val="2C7B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Verdana"/>
                <a:ea typeface="Verdana"/>
                <a:cs typeface="Verdana"/>
                <a:sym typeface="Verdana"/>
              </a:rPr>
              <a:t>Ønsket Resultat</a:t>
            </a:r>
            <a:endParaRPr sz="2800" b="0" i="0" u="none" strike="noStrike" cap="none">
              <a:solidFill>
                <a:srgbClr val="FFFFFF"/>
              </a:solidFill>
              <a:latin typeface="Verdana"/>
              <a:ea typeface="Verdana"/>
              <a:cs typeface="Verdana"/>
              <a:sym typeface="Verdana"/>
            </a:endParaRPr>
          </a:p>
        </p:txBody>
      </p:sp>
      <p:sp>
        <p:nvSpPr>
          <p:cNvPr id="34" name="Google Shape;34;p97"/>
          <p:cNvSpPr/>
          <p:nvPr/>
        </p:nvSpPr>
        <p:spPr>
          <a:xfrm>
            <a:off x="6165109" y="1487682"/>
            <a:ext cx="2656628" cy="515984"/>
          </a:xfrm>
          <a:prstGeom prst="rect">
            <a:avLst/>
          </a:prstGeom>
          <a:solidFill>
            <a:srgbClr val="2C7B8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Arial"/>
                <a:ea typeface="Arial"/>
                <a:cs typeface="Arial"/>
                <a:sym typeface="Arial"/>
              </a:rPr>
              <a:t>Agenda</a:t>
            </a:r>
            <a:endParaRPr sz="1400" b="0" i="0" u="none" strike="noStrike" cap="none">
              <a:solidFill>
                <a:srgbClr val="000000"/>
              </a:solidFill>
              <a:latin typeface="Arial"/>
              <a:ea typeface="Arial"/>
              <a:cs typeface="Arial"/>
              <a:sym typeface="Arial"/>
            </a:endParaRPr>
          </a:p>
        </p:txBody>
      </p:sp>
      <p:sp>
        <p:nvSpPr>
          <p:cNvPr id="35" name="Google Shape;35;p97"/>
          <p:cNvSpPr/>
          <p:nvPr/>
        </p:nvSpPr>
        <p:spPr>
          <a:xfrm>
            <a:off x="6165108" y="2149652"/>
            <a:ext cx="2643661" cy="2465805"/>
          </a:xfrm>
          <a:prstGeom prst="rect">
            <a:avLst/>
          </a:prstGeom>
          <a:solidFill>
            <a:schemeClr val="lt1"/>
          </a:solidFill>
          <a:ln w="12700" cap="flat" cmpd="sng">
            <a:solidFill>
              <a:srgbClr val="2D7C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 name="Google Shape;36;p97"/>
          <p:cNvSpPr txBox="1">
            <a:spLocks noGrp="1"/>
          </p:cNvSpPr>
          <p:nvPr>
            <p:ph type="body" idx="1"/>
          </p:nvPr>
        </p:nvSpPr>
        <p:spPr>
          <a:xfrm>
            <a:off x="322263" y="2155825"/>
            <a:ext cx="2655887" cy="2452688"/>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750"/>
              </a:spcBef>
              <a:spcAft>
                <a:spcPts val="0"/>
              </a:spcAft>
              <a:buClr>
                <a:srgbClr val="5B6670"/>
              </a:buClr>
              <a:buSzPts val="1800"/>
              <a:buChar char="•"/>
              <a:defRPr/>
            </a:lvl1pPr>
            <a:lvl2pPr marL="914400" lvl="1" indent="-342900" algn="l">
              <a:lnSpc>
                <a:spcPct val="130000"/>
              </a:lnSpc>
              <a:spcBef>
                <a:spcPts val="375"/>
              </a:spcBef>
              <a:spcAft>
                <a:spcPts val="0"/>
              </a:spcAft>
              <a:buClr>
                <a:srgbClr val="5B6670"/>
              </a:buClr>
              <a:buSzPts val="1800"/>
              <a:buChar char="•"/>
              <a:defRPr/>
            </a:lvl2pPr>
            <a:lvl3pPr marL="1371600" lvl="2" indent="-342900" algn="l">
              <a:lnSpc>
                <a:spcPct val="130000"/>
              </a:lnSpc>
              <a:spcBef>
                <a:spcPts val="375"/>
              </a:spcBef>
              <a:spcAft>
                <a:spcPts val="0"/>
              </a:spcAft>
              <a:buClr>
                <a:srgbClr val="5B6670"/>
              </a:buClr>
              <a:buSzPts val="1800"/>
              <a:buChar char="•"/>
              <a:defRPr/>
            </a:lvl3pPr>
            <a:lvl4pPr marL="1828800" lvl="3" indent="-342900" algn="l">
              <a:lnSpc>
                <a:spcPct val="130000"/>
              </a:lnSpc>
              <a:spcBef>
                <a:spcPts val="375"/>
              </a:spcBef>
              <a:spcAft>
                <a:spcPts val="0"/>
              </a:spcAft>
              <a:buClr>
                <a:srgbClr val="5B6670"/>
              </a:buClr>
              <a:buSzPts val="1800"/>
              <a:buChar char="•"/>
              <a:defRPr/>
            </a:lvl4pPr>
            <a:lvl5pPr marL="2286000" lvl="4" indent="-342900" algn="l">
              <a:lnSpc>
                <a:spcPct val="130000"/>
              </a:lnSpc>
              <a:spcBef>
                <a:spcPts val="375"/>
              </a:spcBef>
              <a:spcAft>
                <a:spcPts val="0"/>
              </a:spcAft>
              <a:buClr>
                <a:srgbClr val="5B667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97"/>
          <p:cNvSpPr txBox="1">
            <a:spLocks noGrp="1"/>
          </p:cNvSpPr>
          <p:nvPr>
            <p:ph type="body" idx="2"/>
          </p:nvPr>
        </p:nvSpPr>
        <p:spPr>
          <a:xfrm>
            <a:off x="3252636" y="2162769"/>
            <a:ext cx="2655887" cy="2452688"/>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750"/>
              </a:spcBef>
              <a:spcAft>
                <a:spcPts val="0"/>
              </a:spcAft>
              <a:buClr>
                <a:srgbClr val="5B6670"/>
              </a:buClr>
              <a:buSzPts val="1800"/>
              <a:buChar char="•"/>
              <a:defRPr/>
            </a:lvl1pPr>
            <a:lvl2pPr marL="914400" lvl="1" indent="-342900" algn="l">
              <a:lnSpc>
                <a:spcPct val="130000"/>
              </a:lnSpc>
              <a:spcBef>
                <a:spcPts val="375"/>
              </a:spcBef>
              <a:spcAft>
                <a:spcPts val="0"/>
              </a:spcAft>
              <a:buClr>
                <a:srgbClr val="5B6670"/>
              </a:buClr>
              <a:buSzPts val="1800"/>
              <a:buChar char="•"/>
              <a:defRPr/>
            </a:lvl2pPr>
            <a:lvl3pPr marL="1371600" lvl="2" indent="-342900" algn="l">
              <a:lnSpc>
                <a:spcPct val="130000"/>
              </a:lnSpc>
              <a:spcBef>
                <a:spcPts val="375"/>
              </a:spcBef>
              <a:spcAft>
                <a:spcPts val="0"/>
              </a:spcAft>
              <a:buClr>
                <a:srgbClr val="5B6670"/>
              </a:buClr>
              <a:buSzPts val="1800"/>
              <a:buChar char="•"/>
              <a:defRPr/>
            </a:lvl3pPr>
            <a:lvl4pPr marL="1828800" lvl="3" indent="-342900" algn="l">
              <a:lnSpc>
                <a:spcPct val="130000"/>
              </a:lnSpc>
              <a:spcBef>
                <a:spcPts val="375"/>
              </a:spcBef>
              <a:spcAft>
                <a:spcPts val="0"/>
              </a:spcAft>
              <a:buClr>
                <a:srgbClr val="5B6670"/>
              </a:buClr>
              <a:buSzPts val="1800"/>
              <a:buChar char="•"/>
              <a:defRPr/>
            </a:lvl4pPr>
            <a:lvl5pPr marL="2286000" lvl="4" indent="-342900" algn="l">
              <a:lnSpc>
                <a:spcPct val="130000"/>
              </a:lnSpc>
              <a:spcBef>
                <a:spcPts val="375"/>
              </a:spcBef>
              <a:spcAft>
                <a:spcPts val="0"/>
              </a:spcAft>
              <a:buClr>
                <a:srgbClr val="5B667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97"/>
          <p:cNvSpPr txBox="1">
            <a:spLocks noGrp="1"/>
          </p:cNvSpPr>
          <p:nvPr>
            <p:ph type="body" idx="3"/>
          </p:nvPr>
        </p:nvSpPr>
        <p:spPr>
          <a:xfrm>
            <a:off x="6165850" y="2149652"/>
            <a:ext cx="2655887" cy="2452688"/>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750"/>
              </a:spcBef>
              <a:spcAft>
                <a:spcPts val="0"/>
              </a:spcAft>
              <a:buClr>
                <a:srgbClr val="5B6670"/>
              </a:buClr>
              <a:buSzPts val="1800"/>
              <a:buChar char="•"/>
              <a:defRPr/>
            </a:lvl1pPr>
            <a:lvl2pPr marL="914400" lvl="1" indent="-342900" algn="l">
              <a:lnSpc>
                <a:spcPct val="130000"/>
              </a:lnSpc>
              <a:spcBef>
                <a:spcPts val="375"/>
              </a:spcBef>
              <a:spcAft>
                <a:spcPts val="0"/>
              </a:spcAft>
              <a:buClr>
                <a:srgbClr val="5B6670"/>
              </a:buClr>
              <a:buSzPts val="1800"/>
              <a:buChar char="•"/>
              <a:defRPr/>
            </a:lvl2pPr>
            <a:lvl3pPr marL="1371600" lvl="2" indent="-342900" algn="l">
              <a:lnSpc>
                <a:spcPct val="130000"/>
              </a:lnSpc>
              <a:spcBef>
                <a:spcPts val="375"/>
              </a:spcBef>
              <a:spcAft>
                <a:spcPts val="0"/>
              </a:spcAft>
              <a:buClr>
                <a:srgbClr val="5B6670"/>
              </a:buClr>
              <a:buSzPts val="1800"/>
              <a:buChar char="•"/>
              <a:defRPr/>
            </a:lvl3pPr>
            <a:lvl4pPr marL="1828800" lvl="3" indent="-342900" algn="l">
              <a:lnSpc>
                <a:spcPct val="130000"/>
              </a:lnSpc>
              <a:spcBef>
                <a:spcPts val="375"/>
              </a:spcBef>
              <a:spcAft>
                <a:spcPts val="0"/>
              </a:spcAft>
              <a:buClr>
                <a:srgbClr val="5B6670"/>
              </a:buClr>
              <a:buSzPts val="1800"/>
              <a:buChar char="•"/>
              <a:defRPr/>
            </a:lvl4pPr>
            <a:lvl5pPr marL="2286000" lvl="4" indent="-342900" algn="l">
              <a:lnSpc>
                <a:spcPct val="130000"/>
              </a:lnSpc>
              <a:spcBef>
                <a:spcPts val="375"/>
              </a:spcBef>
              <a:spcAft>
                <a:spcPts val="0"/>
              </a:spcAft>
              <a:buClr>
                <a:srgbClr val="5B667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97"/>
          <p:cNvSpPr/>
          <p:nvPr/>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0" name="Google Shape;40;p97"/>
          <p:cNvSpPr txBox="1"/>
          <p:nvPr/>
        </p:nvSpPr>
        <p:spPr>
          <a:xfrm>
            <a:off x="322263" y="307774"/>
            <a:ext cx="8486505"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HØRA</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55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0;p2">
            <a:extLst>
              <a:ext uri="{FF2B5EF4-FFF2-40B4-BE49-F238E27FC236}">
                <a16:creationId xmlns:a16="http://schemas.microsoft.com/office/drawing/2014/main" id="{0421515B-2D51-1F42-A685-BA155910D3ED}"/>
              </a:ext>
            </a:extLst>
          </p:cNvPr>
          <p:cNvSpPr txBox="1">
            <a:spLocks noGrp="1"/>
          </p:cNvSpPr>
          <p:nvPr>
            <p:ph type="ctrTitle"/>
          </p:nvPr>
        </p:nvSpPr>
        <p:spPr>
          <a:xfrm>
            <a:off x="1332000" y="820775"/>
            <a:ext cx="64800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4800" b="0">
                <a:solidFill>
                  <a:schemeClr val="lt1"/>
                </a:solidFill>
                <a:latin typeface="Verdana" panose="020B0604030504040204" pitchFamily="34" charset="0"/>
                <a:ea typeface="Verdana" panose="020B060403050404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nb-NO"/>
              <a:t>Klikk for å redigere tittelstil</a:t>
            </a:r>
            <a:endParaRPr/>
          </a:p>
        </p:txBody>
      </p:sp>
      <p:sp>
        <p:nvSpPr>
          <p:cNvPr id="5" name="Google Shape;11;p2">
            <a:extLst>
              <a:ext uri="{FF2B5EF4-FFF2-40B4-BE49-F238E27FC236}">
                <a16:creationId xmlns:a16="http://schemas.microsoft.com/office/drawing/2014/main" id="{2F7BF527-2666-4240-BFA3-320FC38707A3}"/>
              </a:ext>
            </a:extLst>
          </p:cNvPr>
          <p:cNvSpPr txBox="1">
            <a:spLocks noGrp="1"/>
          </p:cNvSpPr>
          <p:nvPr>
            <p:ph type="subTitle" idx="1"/>
          </p:nvPr>
        </p:nvSpPr>
        <p:spPr>
          <a:xfrm>
            <a:off x="1332000" y="2834125"/>
            <a:ext cx="64800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4"/>
              </a:buClr>
              <a:buSzPts val="1800"/>
              <a:buFont typeface="Open Sans SemiBold"/>
              <a:buNone/>
              <a:defRPr sz="1600">
                <a:solidFill>
                  <a:schemeClr val="accent4"/>
                </a:solidFill>
                <a:latin typeface="Verdana" panose="020B0604030504040204" pitchFamily="34" charset="0"/>
                <a:ea typeface="Verdana" panose="020B0604030504040204" pitchFamily="34" charset="0"/>
                <a:cs typeface="Open Sans SemiBold"/>
                <a:sym typeface="Open Sans SemiBold"/>
              </a:defRPr>
            </a:lvl1pPr>
            <a:lvl2pPr lvl="1" algn="ctr">
              <a:lnSpc>
                <a:spcPct val="100000"/>
              </a:lnSpc>
              <a:spcBef>
                <a:spcPts val="0"/>
              </a:spcBef>
              <a:spcAft>
                <a:spcPts val="0"/>
              </a:spcAft>
              <a:buClr>
                <a:schemeClr val="accent4"/>
              </a:buClr>
              <a:buSzPts val="2800"/>
              <a:buNone/>
              <a:defRPr sz="2800">
                <a:solidFill>
                  <a:schemeClr val="accent4"/>
                </a:solidFill>
              </a:defRPr>
            </a:lvl2pPr>
            <a:lvl3pPr lvl="2" algn="ctr">
              <a:lnSpc>
                <a:spcPct val="100000"/>
              </a:lnSpc>
              <a:spcBef>
                <a:spcPts val="0"/>
              </a:spcBef>
              <a:spcAft>
                <a:spcPts val="0"/>
              </a:spcAft>
              <a:buClr>
                <a:schemeClr val="accent4"/>
              </a:buClr>
              <a:buSzPts val="2800"/>
              <a:buNone/>
              <a:defRPr sz="2800">
                <a:solidFill>
                  <a:schemeClr val="accent4"/>
                </a:solidFill>
              </a:defRPr>
            </a:lvl3pPr>
            <a:lvl4pPr lvl="3" algn="ctr">
              <a:lnSpc>
                <a:spcPct val="100000"/>
              </a:lnSpc>
              <a:spcBef>
                <a:spcPts val="0"/>
              </a:spcBef>
              <a:spcAft>
                <a:spcPts val="0"/>
              </a:spcAft>
              <a:buClr>
                <a:schemeClr val="accent4"/>
              </a:buClr>
              <a:buSzPts val="2800"/>
              <a:buNone/>
              <a:defRPr sz="2800">
                <a:solidFill>
                  <a:schemeClr val="accent4"/>
                </a:solidFill>
              </a:defRPr>
            </a:lvl4pPr>
            <a:lvl5pPr lvl="4" algn="ctr">
              <a:lnSpc>
                <a:spcPct val="100000"/>
              </a:lnSpc>
              <a:spcBef>
                <a:spcPts val="0"/>
              </a:spcBef>
              <a:spcAft>
                <a:spcPts val="0"/>
              </a:spcAft>
              <a:buClr>
                <a:schemeClr val="accent4"/>
              </a:buClr>
              <a:buSzPts val="2800"/>
              <a:buNone/>
              <a:defRPr sz="2800">
                <a:solidFill>
                  <a:schemeClr val="accent4"/>
                </a:solidFill>
              </a:defRPr>
            </a:lvl5pPr>
            <a:lvl6pPr lvl="5" algn="ctr">
              <a:lnSpc>
                <a:spcPct val="100000"/>
              </a:lnSpc>
              <a:spcBef>
                <a:spcPts val="0"/>
              </a:spcBef>
              <a:spcAft>
                <a:spcPts val="0"/>
              </a:spcAft>
              <a:buClr>
                <a:schemeClr val="accent4"/>
              </a:buClr>
              <a:buSzPts val="2800"/>
              <a:buNone/>
              <a:defRPr sz="2800">
                <a:solidFill>
                  <a:schemeClr val="accent4"/>
                </a:solidFill>
              </a:defRPr>
            </a:lvl6pPr>
            <a:lvl7pPr lvl="6" algn="ctr">
              <a:lnSpc>
                <a:spcPct val="100000"/>
              </a:lnSpc>
              <a:spcBef>
                <a:spcPts val="0"/>
              </a:spcBef>
              <a:spcAft>
                <a:spcPts val="0"/>
              </a:spcAft>
              <a:buClr>
                <a:schemeClr val="accent4"/>
              </a:buClr>
              <a:buSzPts val="2800"/>
              <a:buNone/>
              <a:defRPr sz="2800">
                <a:solidFill>
                  <a:schemeClr val="accent4"/>
                </a:solidFill>
              </a:defRPr>
            </a:lvl7pPr>
            <a:lvl8pPr lvl="7" algn="ctr">
              <a:lnSpc>
                <a:spcPct val="100000"/>
              </a:lnSpc>
              <a:spcBef>
                <a:spcPts val="0"/>
              </a:spcBef>
              <a:spcAft>
                <a:spcPts val="0"/>
              </a:spcAft>
              <a:buClr>
                <a:schemeClr val="accent4"/>
              </a:buClr>
              <a:buSzPts val="2800"/>
              <a:buNone/>
              <a:defRPr sz="2800">
                <a:solidFill>
                  <a:schemeClr val="accent4"/>
                </a:solidFill>
              </a:defRPr>
            </a:lvl8pPr>
            <a:lvl9pPr lvl="8" algn="ctr">
              <a:lnSpc>
                <a:spcPct val="100000"/>
              </a:lnSpc>
              <a:spcBef>
                <a:spcPts val="0"/>
              </a:spcBef>
              <a:spcAft>
                <a:spcPts val="0"/>
              </a:spcAft>
              <a:buClr>
                <a:schemeClr val="accent4"/>
              </a:buClr>
              <a:buSzPts val="2800"/>
              <a:buNone/>
              <a:defRPr sz="2800">
                <a:solidFill>
                  <a:schemeClr val="accent4"/>
                </a:solidFill>
              </a:defRPr>
            </a:lvl9pPr>
          </a:lstStyle>
          <a:p>
            <a:r>
              <a:rPr lang="nb-NO"/>
              <a:t>Klikk for å redigere undertittelstil i malen</a:t>
            </a:r>
            <a:endParaRPr/>
          </a:p>
        </p:txBody>
      </p:sp>
      <p:pic>
        <p:nvPicPr>
          <p:cNvPr id="6" name="Google Shape;12;p2">
            <a:extLst>
              <a:ext uri="{FF2B5EF4-FFF2-40B4-BE49-F238E27FC236}">
                <a16:creationId xmlns:a16="http://schemas.microsoft.com/office/drawing/2014/main" id="{68CBE42A-4D3D-FF4F-BDEA-84539459AD04}"/>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3006662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apittel">
  <p:cSld name="kapittel">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01"/>
          <p:cNvSpPr txBox="1">
            <a:spLocks noGrp="1"/>
          </p:cNvSpPr>
          <p:nvPr>
            <p:ph type="title"/>
          </p:nvPr>
        </p:nvSpPr>
        <p:spPr>
          <a:xfrm>
            <a:off x="1332000" y="1922250"/>
            <a:ext cx="6480000" cy="841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lt1"/>
              </a:buClr>
              <a:buSzPts val="3600"/>
              <a:buFont typeface="Verdana"/>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pic>
        <p:nvPicPr>
          <p:cNvPr id="44" name="Google Shape;44;p101"/>
          <p:cNvPicPr preferRelativeResize="0"/>
          <p:nvPr/>
        </p:nvPicPr>
        <p:blipFill rotWithShape="1">
          <a:blip r:embed="rId3">
            <a:alphaModFix/>
          </a:blip>
          <a:srcRect/>
          <a:stretch/>
        </p:blipFill>
        <p:spPr>
          <a:xfrm>
            <a:off x="3640727" y="4590769"/>
            <a:ext cx="1862546" cy="324978"/>
          </a:xfrm>
          <a:prstGeom prst="rect">
            <a:avLst/>
          </a:prstGeom>
          <a:noFill/>
          <a:ln>
            <a:noFill/>
          </a:ln>
        </p:spPr>
      </p:pic>
      <p:sp>
        <p:nvSpPr>
          <p:cNvPr id="45" name="Google Shape;45;p101"/>
          <p:cNvSpPr/>
          <p:nvPr/>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71059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kst full bredde">
  <p:cSld name="tekst full bredde">
    <p:spTree>
      <p:nvGrpSpPr>
        <p:cNvPr id="1" name="Shape 46"/>
        <p:cNvGrpSpPr/>
        <p:nvPr/>
      </p:nvGrpSpPr>
      <p:grpSpPr>
        <a:xfrm>
          <a:off x="0" y="0"/>
          <a:ext cx="0" cy="0"/>
          <a:chOff x="0" y="0"/>
          <a:chExt cx="0" cy="0"/>
        </a:xfrm>
      </p:grpSpPr>
      <p:sp>
        <p:nvSpPr>
          <p:cNvPr id="47" name="Google Shape;47;p102"/>
          <p:cNvSpPr txBox="1">
            <a:spLocks noGrp="1"/>
          </p:cNvSpPr>
          <p:nvPr>
            <p:ph type="title"/>
          </p:nvPr>
        </p:nvSpPr>
        <p:spPr>
          <a:xfrm>
            <a:off x="338849" y="597425"/>
            <a:ext cx="8426531" cy="602725"/>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rgbClr val="042827"/>
              </a:buClr>
              <a:buSzPts val="2800"/>
              <a:buFont typeface="Verdana"/>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102"/>
          <p:cNvSpPr/>
          <p:nvPr/>
        </p:nvSpPr>
        <p:spPr>
          <a:xfrm>
            <a:off x="465020" y="133376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9" name="Google Shape;49;p102"/>
          <p:cNvSpPr txBox="1">
            <a:spLocks noGrp="1"/>
          </p:cNvSpPr>
          <p:nvPr>
            <p:ph type="body" idx="1"/>
          </p:nvPr>
        </p:nvSpPr>
        <p:spPr>
          <a:xfrm>
            <a:off x="322263" y="1493044"/>
            <a:ext cx="8442325" cy="3115469"/>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750"/>
              </a:spcBef>
              <a:spcAft>
                <a:spcPts val="0"/>
              </a:spcAft>
              <a:buClr>
                <a:srgbClr val="5B6670"/>
              </a:buClr>
              <a:buSzPts val="1800"/>
              <a:buChar char="•"/>
              <a:defRPr/>
            </a:lvl1pPr>
            <a:lvl2pPr marL="914400" lvl="1" indent="-342900" algn="l">
              <a:lnSpc>
                <a:spcPct val="130000"/>
              </a:lnSpc>
              <a:spcBef>
                <a:spcPts val="375"/>
              </a:spcBef>
              <a:spcAft>
                <a:spcPts val="0"/>
              </a:spcAft>
              <a:buClr>
                <a:srgbClr val="5B6670"/>
              </a:buClr>
              <a:buSzPts val="1800"/>
              <a:buChar char="•"/>
              <a:defRPr/>
            </a:lvl2pPr>
            <a:lvl3pPr marL="1371600" lvl="2" indent="-342900" algn="l">
              <a:lnSpc>
                <a:spcPct val="130000"/>
              </a:lnSpc>
              <a:spcBef>
                <a:spcPts val="375"/>
              </a:spcBef>
              <a:spcAft>
                <a:spcPts val="0"/>
              </a:spcAft>
              <a:buClr>
                <a:srgbClr val="5B6670"/>
              </a:buClr>
              <a:buSzPts val="1800"/>
              <a:buChar char="•"/>
              <a:defRPr/>
            </a:lvl3pPr>
            <a:lvl4pPr marL="1828800" lvl="3" indent="-342900" algn="l">
              <a:lnSpc>
                <a:spcPct val="130000"/>
              </a:lnSpc>
              <a:spcBef>
                <a:spcPts val="375"/>
              </a:spcBef>
              <a:spcAft>
                <a:spcPts val="0"/>
              </a:spcAft>
              <a:buClr>
                <a:srgbClr val="5B6670"/>
              </a:buClr>
              <a:buSzPts val="1800"/>
              <a:buChar char="•"/>
              <a:defRPr/>
            </a:lvl4pPr>
            <a:lvl5pPr marL="2286000" lvl="4" indent="-342900" algn="l">
              <a:lnSpc>
                <a:spcPct val="130000"/>
              </a:lnSpc>
              <a:spcBef>
                <a:spcPts val="375"/>
              </a:spcBef>
              <a:spcAft>
                <a:spcPts val="0"/>
              </a:spcAft>
              <a:buClr>
                <a:srgbClr val="5B667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43620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efleksjonsoppgave x 2">
  <p:cSld name="refleksjonsoppgave x 2">
    <p:spTree>
      <p:nvGrpSpPr>
        <p:cNvPr id="1" name="Shape 50"/>
        <p:cNvGrpSpPr/>
        <p:nvPr/>
      </p:nvGrpSpPr>
      <p:grpSpPr>
        <a:xfrm>
          <a:off x="0" y="0"/>
          <a:ext cx="0" cy="0"/>
          <a:chOff x="0" y="0"/>
          <a:chExt cx="0" cy="0"/>
        </a:xfrm>
      </p:grpSpPr>
      <p:sp>
        <p:nvSpPr>
          <p:cNvPr id="51" name="Google Shape;51;p103"/>
          <p:cNvSpPr txBox="1">
            <a:spLocks noGrp="1"/>
          </p:cNvSpPr>
          <p:nvPr>
            <p:ph type="subTitle" idx="1"/>
          </p:nvPr>
        </p:nvSpPr>
        <p:spPr>
          <a:xfrm>
            <a:off x="3005550" y="4682004"/>
            <a:ext cx="3132900" cy="391503"/>
          </a:xfrm>
          <a:prstGeom prst="rect">
            <a:avLst/>
          </a:prstGeom>
          <a:solidFill>
            <a:srgbClr val="2D7C81"/>
          </a:solidFill>
          <a:ln>
            <a:noFill/>
          </a:ln>
        </p:spPr>
        <p:txBody>
          <a:bodyPr spcFirstLastPara="1" wrap="square" lIns="91425" tIns="91425" rIns="91425" bIns="91425" anchor="ctr" anchorCtr="0">
            <a:normAutofit/>
          </a:bodyPr>
          <a:lstStyle>
            <a:lvl1pPr lvl="0" algn="ctr">
              <a:lnSpc>
                <a:spcPct val="150000"/>
              </a:lnSpc>
              <a:spcBef>
                <a:spcPts val="0"/>
              </a:spcBef>
              <a:spcAft>
                <a:spcPts val="0"/>
              </a:spcAft>
              <a:buClr>
                <a:schemeClr val="lt1"/>
              </a:buClr>
              <a:buSzPts val="900"/>
              <a:buNone/>
              <a:defRPr sz="900">
                <a:solidFill>
                  <a:schemeClr val="lt1"/>
                </a:solidFill>
              </a:defRPr>
            </a:lvl1pPr>
            <a:lvl2pPr lvl="1" algn="ctr">
              <a:lnSpc>
                <a:spcPct val="150000"/>
              </a:lnSpc>
              <a:spcBef>
                <a:spcPts val="0"/>
              </a:spcBef>
              <a:spcAft>
                <a:spcPts val="0"/>
              </a:spcAft>
              <a:buClr>
                <a:schemeClr val="lt1"/>
              </a:buClr>
              <a:buSzPts val="1400"/>
              <a:buNone/>
              <a:defRPr>
                <a:solidFill>
                  <a:schemeClr val="lt1"/>
                </a:solidFill>
              </a:defRPr>
            </a:lvl2pPr>
            <a:lvl3pPr lvl="2" algn="ctr">
              <a:lnSpc>
                <a:spcPct val="150000"/>
              </a:lnSpc>
              <a:spcBef>
                <a:spcPts val="0"/>
              </a:spcBef>
              <a:spcAft>
                <a:spcPts val="0"/>
              </a:spcAft>
              <a:buClr>
                <a:schemeClr val="lt1"/>
              </a:buClr>
              <a:buSzPts val="1400"/>
              <a:buNone/>
              <a:defRPr>
                <a:solidFill>
                  <a:schemeClr val="lt1"/>
                </a:solidFill>
              </a:defRPr>
            </a:lvl3pPr>
            <a:lvl4pPr lvl="3" algn="ctr">
              <a:lnSpc>
                <a:spcPct val="150000"/>
              </a:lnSpc>
              <a:spcBef>
                <a:spcPts val="0"/>
              </a:spcBef>
              <a:spcAft>
                <a:spcPts val="0"/>
              </a:spcAft>
              <a:buClr>
                <a:schemeClr val="lt1"/>
              </a:buClr>
              <a:buSzPts val="1400"/>
              <a:buNone/>
              <a:defRPr>
                <a:solidFill>
                  <a:schemeClr val="lt1"/>
                </a:solidFill>
              </a:defRPr>
            </a:lvl4pPr>
            <a:lvl5pPr lvl="4" algn="ctr">
              <a:lnSpc>
                <a:spcPct val="150000"/>
              </a:lnSpc>
              <a:spcBef>
                <a:spcPts val="0"/>
              </a:spcBef>
              <a:spcAft>
                <a:spcPts val="0"/>
              </a:spcAft>
              <a:buClr>
                <a:schemeClr val="lt1"/>
              </a:buClr>
              <a:buSzPts val="1400"/>
              <a:buNone/>
              <a:defRPr>
                <a:solidFill>
                  <a:schemeClr val="lt1"/>
                </a:solidFill>
              </a:defRPr>
            </a:lvl5pPr>
            <a:lvl6pPr lvl="5" algn="ctr">
              <a:lnSpc>
                <a:spcPct val="90000"/>
              </a:lnSpc>
              <a:spcBef>
                <a:spcPts val="0"/>
              </a:spcBef>
              <a:spcAft>
                <a:spcPts val="0"/>
              </a:spcAft>
              <a:buClr>
                <a:schemeClr val="lt1"/>
              </a:buClr>
              <a:buSzPts val="1400"/>
              <a:buNone/>
              <a:defRPr>
                <a:solidFill>
                  <a:schemeClr val="lt1"/>
                </a:solidFill>
              </a:defRPr>
            </a:lvl6pPr>
            <a:lvl7pPr lvl="6" algn="ctr">
              <a:lnSpc>
                <a:spcPct val="90000"/>
              </a:lnSpc>
              <a:spcBef>
                <a:spcPts val="0"/>
              </a:spcBef>
              <a:spcAft>
                <a:spcPts val="0"/>
              </a:spcAft>
              <a:buClr>
                <a:schemeClr val="lt1"/>
              </a:buClr>
              <a:buSzPts val="1400"/>
              <a:buNone/>
              <a:defRPr>
                <a:solidFill>
                  <a:schemeClr val="lt1"/>
                </a:solidFill>
              </a:defRPr>
            </a:lvl7pPr>
            <a:lvl8pPr lvl="7" algn="ctr">
              <a:lnSpc>
                <a:spcPct val="90000"/>
              </a:lnSpc>
              <a:spcBef>
                <a:spcPts val="0"/>
              </a:spcBef>
              <a:spcAft>
                <a:spcPts val="0"/>
              </a:spcAft>
              <a:buClr>
                <a:schemeClr val="lt1"/>
              </a:buClr>
              <a:buSzPts val="1400"/>
              <a:buNone/>
              <a:defRPr>
                <a:solidFill>
                  <a:schemeClr val="lt1"/>
                </a:solidFill>
              </a:defRPr>
            </a:lvl8pPr>
            <a:lvl9pPr lvl="8" algn="ctr">
              <a:lnSpc>
                <a:spcPct val="90000"/>
              </a:lnSpc>
              <a:spcBef>
                <a:spcPts val="0"/>
              </a:spcBef>
              <a:spcAft>
                <a:spcPts val="0"/>
              </a:spcAft>
              <a:buClr>
                <a:schemeClr val="lt1"/>
              </a:buClr>
              <a:buSzPts val="1400"/>
              <a:buNone/>
              <a:defRPr>
                <a:solidFill>
                  <a:schemeClr val="lt1"/>
                </a:solidFill>
              </a:defRPr>
            </a:lvl9pPr>
          </a:lstStyle>
          <a:p>
            <a:endParaRPr/>
          </a:p>
        </p:txBody>
      </p:sp>
      <p:sp>
        <p:nvSpPr>
          <p:cNvPr id="52" name="Google Shape;52;p103"/>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3" name="Google Shape;53;p103"/>
          <p:cNvSpPr/>
          <p:nvPr/>
        </p:nvSpPr>
        <p:spPr>
          <a:xfrm>
            <a:off x="503702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4" name="Google Shape;54;p103"/>
          <p:cNvSpPr/>
          <p:nvPr/>
        </p:nvSpPr>
        <p:spPr>
          <a:xfrm>
            <a:off x="4567237" y="391017"/>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5" name="Google Shape;55;p103"/>
          <p:cNvSpPr txBox="1">
            <a:spLocks noGrp="1"/>
          </p:cNvSpPr>
          <p:nvPr>
            <p:ph type="subTitle" idx="2"/>
          </p:nvPr>
        </p:nvSpPr>
        <p:spPr>
          <a:xfrm>
            <a:off x="5055823" y="378850"/>
            <a:ext cx="3780000" cy="391500"/>
          </a:xfrm>
          <a:prstGeom prst="rect">
            <a:avLst/>
          </a:prstGeom>
          <a:noFill/>
          <a:ln>
            <a:noFill/>
          </a:ln>
        </p:spPr>
        <p:txBody>
          <a:bodyPr spcFirstLastPara="1" wrap="square" lIns="0" tIns="91425" rIns="91425" bIns="91425" anchor="t" anchorCtr="0">
            <a:normAutofit/>
          </a:bodyPr>
          <a:lstStyle>
            <a:lvl1pPr lvl="0" algn="l">
              <a:lnSpc>
                <a:spcPct val="150000"/>
              </a:lnSpc>
              <a:spcBef>
                <a:spcPts val="0"/>
              </a:spcBef>
              <a:spcAft>
                <a:spcPts val="0"/>
              </a:spcAft>
              <a:buClr>
                <a:schemeClr val="accent3"/>
              </a:buClr>
              <a:buSzPts val="900"/>
              <a:buNone/>
              <a:defRPr sz="900">
                <a:solidFill>
                  <a:srgbClr val="5B6670"/>
                </a:solidFill>
              </a:defRPr>
            </a:lvl1pPr>
            <a:lvl2pPr lvl="1" algn="l">
              <a:lnSpc>
                <a:spcPct val="150000"/>
              </a:lnSpc>
              <a:spcBef>
                <a:spcPts val="0"/>
              </a:spcBef>
              <a:spcAft>
                <a:spcPts val="0"/>
              </a:spcAft>
              <a:buClr>
                <a:schemeClr val="accent3"/>
              </a:buClr>
              <a:buSzPts val="1400"/>
              <a:buNone/>
              <a:defRPr>
                <a:solidFill>
                  <a:schemeClr val="accent3"/>
                </a:solidFill>
              </a:defRPr>
            </a:lvl2pPr>
            <a:lvl3pPr lvl="2" algn="l">
              <a:lnSpc>
                <a:spcPct val="150000"/>
              </a:lnSpc>
              <a:spcBef>
                <a:spcPts val="0"/>
              </a:spcBef>
              <a:spcAft>
                <a:spcPts val="0"/>
              </a:spcAft>
              <a:buClr>
                <a:schemeClr val="accent3"/>
              </a:buClr>
              <a:buSzPts val="1400"/>
              <a:buNone/>
              <a:defRPr>
                <a:solidFill>
                  <a:schemeClr val="accent3"/>
                </a:solidFill>
              </a:defRPr>
            </a:lvl3pPr>
            <a:lvl4pPr lvl="3" algn="l">
              <a:lnSpc>
                <a:spcPct val="150000"/>
              </a:lnSpc>
              <a:spcBef>
                <a:spcPts val="0"/>
              </a:spcBef>
              <a:spcAft>
                <a:spcPts val="0"/>
              </a:spcAft>
              <a:buClr>
                <a:schemeClr val="accent3"/>
              </a:buClr>
              <a:buSzPts val="1400"/>
              <a:buNone/>
              <a:defRPr>
                <a:solidFill>
                  <a:schemeClr val="accent3"/>
                </a:solidFill>
              </a:defRPr>
            </a:lvl4pPr>
            <a:lvl5pPr lvl="4" algn="l">
              <a:lnSpc>
                <a:spcPct val="150000"/>
              </a:lnSpc>
              <a:spcBef>
                <a:spcPts val="0"/>
              </a:spcBef>
              <a:spcAft>
                <a:spcPts val="0"/>
              </a:spcAft>
              <a:buClr>
                <a:schemeClr val="accent3"/>
              </a:buClr>
              <a:buSzPts val="1400"/>
              <a:buNone/>
              <a:defRPr>
                <a:solidFill>
                  <a:schemeClr val="accent3"/>
                </a:solidFill>
              </a:defRPr>
            </a:lvl5pPr>
            <a:lvl6pPr lvl="5" algn="l">
              <a:lnSpc>
                <a:spcPct val="90000"/>
              </a:lnSpc>
              <a:spcBef>
                <a:spcPts val="0"/>
              </a:spcBef>
              <a:spcAft>
                <a:spcPts val="0"/>
              </a:spcAft>
              <a:buClr>
                <a:schemeClr val="accent3"/>
              </a:buClr>
              <a:buSzPts val="1400"/>
              <a:buNone/>
              <a:defRPr>
                <a:solidFill>
                  <a:schemeClr val="accent3"/>
                </a:solidFill>
              </a:defRPr>
            </a:lvl6pPr>
            <a:lvl7pPr lvl="6" algn="l">
              <a:lnSpc>
                <a:spcPct val="90000"/>
              </a:lnSpc>
              <a:spcBef>
                <a:spcPts val="0"/>
              </a:spcBef>
              <a:spcAft>
                <a:spcPts val="0"/>
              </a:spcAft>
              <a:buClr>
                <a:schemeClr val="accent3"/>
              </a:buClr>
              <a:buSzPts val="1400"/>
              <a:buNone/>
              <a:defRPr>
                <a:solidFill>
                  <a:schemeClr val="accent3"/>
                </a:solidFill>
              </a:defRPr>
            </a:lvl7pPr>
            <a:lvl8pPr lvl="7" algn="l">
              <a:lnSpc>
                <a:spcPct val="90000"/>
              </a:lnSpc>
              <a:spcBef>
                <a:spcPts val="0"/>
              </a:spcBef>
              <a:spcAft>
                <a:spcPts val="0"/>
              </a:spcAft>
              <a:buClr>
                <a:schemeClr val="accent3"/>
              </a:buClr>
              <a:buSzPts val="1400"/>
              <a:buNone/>
              <a:defRPr>
                <a:solidFill>
                  <a:schemeClr val="accent3"/>
                </a:solidFill>
              </a:defRPr>
            </a:lvl8pPr>
            <a:lvl9pPr lvl="8" algn="l">
              <a:lnSpc>
                <a:spcPct val="90000"/>
              </a:lnSpc>
              <a:spcBef>
                <a:spcPts val="0"/>
              </a:spcBef>
              <a:spcAft>
                <a:spcPts val="0"/>
              </a:spcAft>
              <a:buClr>
                <a:schemeClr val="accent3"/>
              </a:buClr>
              <a:buSzPts val="1400"/>
              <a:buNone/>
              <a:defRPr>
                <a:solidFill>
                  <a:schemeClr val="accent3"/>
                </a:solidFill>
              </a:defRPr>
            </a:lvl9pPr>
          </a:lstStyle>
          <a:p>
            <a:endParaRPr/>
          </a:p>
        </p:txBody>
      </p:sp>
      <p:sp>
        <p:nvSpPr>
          <p:cNvPr id="56" name="Google Shape;56;p103"/>
          <p:cNvSpPr txBox="1">
            <a:spLocks noGrp="1"/>
          </p:cNvSpPr>
          <p:nvPr>
            <p:ph type="subTitle" idx="3"/>
          </p:nvPr>
        </p:nvSpPr>
        <p:spPr>
          <a:xfrm>
            <a:off x="440000" y="378850"/>
            <a:ext cx="3780000" cy="391500"/>
          </a:xfrm>
          <a:prstGeom prst="rect">
            <a:avLst/>
          </a:prstGeom>
          <a:noFill/>
          <a:ln>
            <a:noFill/>
          </a:ln>
        </p:spPr>
        <p:txBody>
          <a:bodyPr spcFirstLastPara="1" wrap="square" lIns="0" tIns="91425" rIns="91425" bIns="91425" anchor="t" anchorCtr="0">
            <a:normAutofit/>
          </a:bodyPr>
          <a:lstStyle>
            <a:lvl1pPr lvl="0" algn="l">
              <a:lnSpc>
                <a:spcPct val="150000"/>
              </a:lnSpc>
              <a:spcBef>
                <a:spcPts val="0"/>
              </a:spcBef>
              <a:spcAft>
                <a:spcPts val="0"/>
              </a:spcAft>
              <a:buClr>
                <a:schemeClr val="accent3"/>
              </a:buClr>
              <a:buSzPts val="900"/>
              <a:buNone/>
              <a:defRPr sz="900">
                <a:solidFill>
                  <a:srgbClr val="5B6670"/>
                </a:solidFill>
              </a:defRPr>
            </a:lvl1pPr>
            <a:lvl2pPr lvl="1" algn="l">
              <a:lnSpc>
                <a:spcPct val="150000"/>
              </a:lnSpc>
              <a:spcBef>
                <a:spcPts val="0"/>
              </a:spcBef>
              <a:spcAft>
                <a:spcPts val="0"/>
              </a:spcAft>
              <a:buClr>
                <a:schemeClr val="accent3"/>
              </a:buClr>
              <a:buSzPts val="1400"/>
              <a:buNone/>
              <a:defRPr>
                <a:solidFill>
                  <a:schemeClr val="accent3"/>
                </a:solidFill>
              </a:defRPr>
            </a:lvl2pPr>
            <a:lvl3pPr lvl="2" algn="l">
              <a:lnSpc>
                <a:spcPct val="150000"/>
              </a:lnSpc>
              <a:spcBef>
                <a:spcPts val="0"/>
              </a:spcBef>
              <a:spcAft>
                <a:spcPts val="0"/>
              </a:spcAft>
              <a:buClr>
                <a:schemeClr val="accent3"/>
              </a:buClr>
              <a:buSzPts val="1400"/>
              <a:buNone/>
              <a:defRPr>
                <a:solidFill>
                  <a:schemeClr val="accent3"/>
                </a:solidFill>
              </a:defRPr>
            </a:lvl3pPr>
            <a:lvl4pPr lvl="3" algn="l">
              <a:lnSpc>
                <a:spcPct val="150000"/>
              </a:lnSpc>
              <a:spcBef>
                <a:spcPts val="0"/>
              </a:spcBef>
              <a:spcAft>
                <a:spcPts val="0"/>
              </a:spcAft>
              <a:buClr>
                <a:schemeClr val="accent3"/>
              </a:buClr>
              <a:buSzPts val="1400"/>
              <a:buNone/>
              <a:defRPr>
                <a:solidFill>
                  <a:schemeClr val="accent3"/>
                </a:solidFill>
              </a:defRPr>
            </a:lvl4pPr>
            <a:lvl5pPr lvl="4" algn="l">
              <a:lnSpc>
                <a:spcPct val="150000"/>
              </a:lnSpc>
              <a:spcBef>
                <a:spcPts val="0"/>
              </a:spcBef>
              <a:spcAft>
                <a:spcPts val="0"/>
              </a:spcAft>
              <a:buClr>
                <a:schemeClr val="accent3"/>
              </a:buClr>
              <a:buSzPts val="1400"/>
              <a:buNone/>
              <a:defRPr>
                <a:solidFill>
                  <a:schemeClr val="accent3"/>
                </a:solidFill>
              </a:defRPr>
            </a:lvl5pPr>
            <a:lvl6pPr lvl="5" algn="l">
              <a:lnSpc>
                <a:spcPct val="90000"/>
              </a:lnSpc>
              <a:spcBef>
                <a:spcPts val="0"/>
              </a:spcBef>
              <a:spcAft>
                <a:spcPts val="0"/>
              </a:spcAft>
              <a:buClr>
                <a:schemeClr val="accent3"/>
              </a:buClr>
              <a:buSzPts val="1400"/>
              <a:buNone/>
              <a:defRPr>
                <a:solidFill>
                  <a:schemeClr val="accent3"/>
                </a:solidFill>
              </a:defRPr>
            </a:lvl6pPr>
            <a:lvl7pPr lvl="6" algn="l">
              <a:lnSpc>
                <a:spcPct val="90000"/>
              </a:lnSpc>
              <a:spcBef>
                <a:spcPts val="0"/>
              </a:spcBef>
              <a:spcAft>
                <a:spcPts val="0"/>
              </a:spcAft>
              <a:buClr>
                <a:schemeClr val="accent3"/>
              </a:buClr>
              <a:buSzPts val="1400"/>
              <a:buNone/>
              <a:defRPr>
                <a:solidFill>
                  <a:schemeClr val="accent3"/>
                </a:solidFill>
              </a:defRPr>
            </a:lvl7pPr>
            <a:lvl8pPr lvl="7" algn="l">
              <a:lnSpc>
                <a:spcPct val="90000"/>
              </a:lnSpc>
              <a:spcBef>
                <a:spcPts val="0"/>
              </a:spcBef>
              <a:spcAft>
                <a:spcPts val="0"/>
              </a:spcAft>
              <a:buClr>
                <a:schemeClr val="accent3"/>
              </a:buClr>
              <a:buSzPts val="1400"/>
              <a:buNone/>
              <a:defRPr>
                <a:solidFill>
                  <a:schemeClr val="accent3"/>
                </a:solidFill>
              </a:defRPr>
            </a:lvl8pPr>
            <a:lvl9pPr lvl="8" algn="l">
              <a:lnSpc>
                <a:spcPct val="90000"/>
              </a:lnSpc>
              <a:spcBef>
                <a:spcPts val="0"/>
              </a:spcBef>
              <a:spcAft>
                <a:spcPts val="0"/>
              </a:spcAft>
              <a:buClr>
                <a:schemeClr val="accent3"/>
              </a:buClr>
              <a:buSzPts val="1400"/>
              <a:buNone/>
              <a:defRPr>
                <a:solidFill>
                  <a:schemeClr val="accent3"/>
                </a:solidFill>
              </a:defRPr>
            </a:lvl9pPr>
          </a:lstStyle>
          <a:p>
            <a:endParaRPr/>
          </a:p>
        </p:txBody>
      </p:sp>
      <p:sp>
        <p:nvSpPr>
          <p:cNvPr id="57" name="Google Shape;57;p103"/>
          <p:cNvSpPr txBox="1">
            <a:spLocks noGrp="1"/>
          </p:cNvSpPr>
          <p:nvPr>
            <p:ph type="title"/>
          </p:nvPr>
        </p:nvSpPr>
        <p:spPr>
          <a:xfrm>
            <a:off x="440000" y="955700"/>
            <a:ext cx="3780000" cy="976200"/>
          </a:xfrm>
          <a:prstGeom prst="rect">
            <a:avLst/>
          </a:prstGeom>
          <a:noFill/>
          <a:ln>
            <a:noFill/>
          </a:ln>
        </p:spPr>
        <p:txBody>
          <a:bodyPr spcFirstLastPara="1" wrap="square" lIns="0" tIns="91425" rIns="91425" bIns="91425" anchor="t" anchorCtr="0">
            <a:noAutofit/>
          </a:bodyPr>
          <a:lstStyle>
            <a:lvl1pPr lvl="0" algn="l">
              <a:lnSpc>
                <a:spcPct val="90000"/>
              </a:lnSpc>
              <a:spcBef>
                <a:spcPts val="0"/>
              </a:spcBef>
              <a:spcAft>
                <a:spcPts val="0"/>
              </a:spcAft>
              <a:buClr>
                <a:srgbClr val="042827"/>
              </a:buClr>
              <a:buSzPts val="2400"/>
              <a:buFont typeface="Verdana"/>
              <a:buNone/>
              <a:defRPr sz="3000"/>
            </a:lvl1pPr>
            <a:lvl2pPr lvl="1" algn="l">
              <a:lnSpc>
                <a:spcPct val="100000"/>
              </a:lnSpc>
              <a:spcBef>
                <a:spcPts val="0"/>
              </a:spcBef>
              <a:spcAft>
                <a:spcPts val="0"/>
              </a:spcAft>
              <a:buSzPts val="2800"/>
              <a:buFont typeface="Open Sans"/>
              <a:buNone/>
              <a:defRPr>
                <a:latin typeface="Open Sans"/>
                <a:ea typeface="Open Sans"/>
                <a:cs typeface="Open Sans"/>
                <a:sym typeface="Open Sans"/>
              </a:defRPr>
            </a:lvl2pPr>
            <a:lvl3pPr lvl="2" algn="l">
              <a:lnSpc>
                <a:spcPct val="100000"/>
              </a:lnSpc>
              <a:spcBef>
                <a:spcPts val="0"/>
              </a:spcBef>
              <a:spcAft>
                <a:spcPts val="0"/>
              </a:spcAft>
              <a:buSzPts val="2800"/>
              <a:buFont typeface="Open Sans"/>
              <a:buNone/>
              <a:defRPr>
                <a:latin typeface="Open Sans"/>
                <a:ea typeface="Open Sans"/>
                <a:cs typeface="Open Sans"/>
                <a:sym typeface="Open Sans"/>
              </a:defRPr>
            </a:lvl3pPr>
            <a:lvl4pPr lvl="3" algn="l">
              <a:lnSpc>
                <a:spcPct val="100000"/>
              </a:lnSpc>
              <a:spcBef>
                <a:spcPts val="0"/>
              </a:spcBef>
              <a:spcAft>
                <a:spcPts val="0"/>
              </a:spcAft>
              <a:buSzPts val="2800"/>
              <a:buFont typeface="Open Sans"/>
              <a:buNone/>
              <a:defRPr>
                <a:latin typeface="Open Sans"/>
                <a:ea typeface="Open Sans"/>
                <a:cs typeface="Open Sans"/>
                <a:sym typeface="Open Sans"/>
              </a:defRPr>
            </a:lvl4pPr>
            <a:lvl5pPr lvl="4" algn="l">
              <a:lnSpc>
                <a:spcPct val="100000"/>
              </a:lnSpc>
              <a:spcBef>
                <a:spcPts val="0"/>
              </a:spcBef>
              <a:spcAft>
                <a:spcPts val="0"/>
              </a:spcAft>
              <a:buSzPts val="2800"/>
              <a:buFont typeface="Open Sans"/>
              <a:buNone/>
              <a:defRPr>
                <a:latin typeface="Open Sans"/>
                <a:ea typeface="Open Sans"/>
                <a:cs typeface="Open Sans"/>
                <a:sym typeface="Open Sans"/>
              </a:defRPr>
            </a:lvl5pPr>
            <a:lvl6pPr lvl="5" algn="l">
              <a:lnSpc>
                <a:spcPct val="100000"/>
              </a:lnSpc>
              <a:spcBef>
                <a:spcPts val="0"/>
              </a:spcBef>
              <a:spcAft>
                <a:spcPts val="0"/>
              </a:spcAft>
              <a:buSzPts val="2800"/>
              <a:buFont typeface="Open Sans"/>
              <a:buNone/>
              <a:defRPr>
                <a:latin typeface="Open Sans"/>
                <a:ea typeface="Open Sans"/>
                <a:cs typeface="Open Sans"/>
                <a:sym typeface="Open Sans"/>
              </a:defRPr>
            </a:lvl6pPr>
            <a:lvl7pPr lvl="6" algn="l">
              <a:lnSpc>
                <a:spcPct val="100000"/>
              </a:lnSpc>
              <a:spcBef>
                <a:spcPts val="0"/>
              </a:spcBef>
              <a:spcAft>
                <a:spcPts val="0"/>
              </a:spcAft>
              <a:buSzPts val="2800"/>
              <a:buFont typeface="Open Sans"/>
              <a:buNone/>
              <a:defRPr>
                <a:latin typeface="Open Sans"/>
                <a:ea typeface="Open Sans"/>
                <a:cs typeface="Open Sans"/>
                <a:sym typeface="Open Sans"/>
              </a:defRPr>
            </a:lvl7pPr>
            <a:lvl8pPr lvl="7" algn="l">
              <a:lnSpc>
                <a:spcPct val="100000"/>
              </a:lnSpc>
              <a:spcBef>
                <a:spcPts val="0"/>
              </a:spcBef>
              <a:spcAft>
                <a:spcPts val="0"/>
              </a:spcAft>
              <a:buSzPts val="2800"/>
              <a:buFont typeface="Open Sans"/>
              <a:buNone/>
              <a:defRPr>
                <a:latin typeface="Open Sans"/>
                <a:ea typeface="Open Sans"/>
                <a:cs typeface="Open Sans"/>
                <a:sym typeface="Open Sans"/>
              </a:defRPr>
            </a:lvl8pPr>
            <a:lvl9pPr lvl="8" algn="l">
              <a:lnSpc>
                <a:spcPct val="100000"/>
              </a:lnSpc>
              <a:spcBef>
                <a:spcPts val="0"/>
              </a:spcBef>
              <a:spcAft>
                <a:spcPts val="0"/>
              </a:spcAft>
              <a:buSzPts val="2800"/>
              <a:buFont typeface="Open Sans"/>
              <a:buNone/>
              <a:defRPr>
                <a:latin typeface="Open Sans"/>
                <a:ea typeface="Open Sans"/>
                <a:cs typeface="Open Sans"/>
                <a:sym typeface="Open Sans"/>
              </a:defRPr>
            </a:lvl9pPr>
          </a:lstStyle>
          <a:p>
            <a:endParaRPr/>
          </a:p>
        </p:txBody>
      </p:sp>
      <p:sp>
        <p:nvSpPr>
          <p:cNvPr id="58" name="Google Shape;58;p103"/>
          <p:cNvSpPr txBox="1">
            <a:spLocks noGrp="1"/>
          </p:cNvSpPr>
          <p:nvPr>
            <p:ph type="title" idx="4"/>
          </p:nvPr>
        </p:nvSpPr>
        <p:spPr>
          <a:xfrm>
            <a:off x="5048249" y="955700"/>
            <a:ext cx="3768775" cy="976200"/>
          </a:xfrm>
          <a:prstGeom prst="rect">
            <a:avLst/>
          </a:prstGeom>
          <a:noFill/>
          <a:ln>
            <a:noFill/>
          </a:ln>
        </p:spPr>
        <p:txBody>
          <a:bodyPr spcFirstLastPara="1" wrap="square" lIns="0" tIns="91425" rIns="91425" bIns="91425" anchor="t" anchorCtr="0">
            <a:noAutofit/>
          </a:bodyPr>
          <a:lstStyle>
            <a:lvl1pPr lvl="0" algn="l">
              <a:lnSpc>
                <a:spcPct val="90000"/>
              </a:lnSpc>
              <a:spcBef>
                <a:spcPts val="0"/>
              </a:spcBef>
              <a:spcAft>
                <a:spcPts val="0"/>
              </a:spcAft>
              <a:buClr>
                <a:srgbClr val="042827"/>
              </a:buClr>
              <a:buSzPts val="2400"/>
              <a:buFont typeface="Verdana"/>
              <a:buNone/>
              <a:defRPr sz="3000"/>
            </a:lvl1pPr>
            <a:lvl2pPr lvl="1" algn="l">
              <a:lnSpc>
                <a:spcPct val="100000"/>
              </a:lnSpc>
              <a:spcBef>
                <a:spcPts val="0"/>
              </a:spcBef>
              <a:spcAft>
                <a:spcPts val="0"/>
              </a:spcAft>
              <a:buSzPts val="2800"/>
              <a:buFont typeface="Open Sans"/>
              <a:buNone/>
              <a:defRPr>
                <a:latin typeface="Open Sans"/>
                <a:ea typeface="Open Sans"/>
                <a:cs typeface="Open Sans"/>
                <a:sym typeface="Open Sans"/>
              </a:defRPr>
            </a:lvl2pPr>
            <a:lvl3pPr lvl="2" algn="l">
              <a:lnSpc>
                <a:spcPct val="100000"/>
              </a:lnSpc>
              <a:spcBef>
                <a:spcPts val="0"/>
              </a:spcBef>
              <a:spcAft>
                <a:spcPts val="0"/>
              </a:spcAft>
              <a:buSzPts val="2800"/>
              <a:buFont typeface="Open Sans"/>
              <a:buNone/>
              <a:defRPr>
                <a:latin typeface="Open Sans"/>
                <a:ea typeface="Open Sans"/>
                <a:cs typeface="Open Sans"/>
                <a:sym typeface="Open Sans"/>
              </a:defRPr>
            </a:lvl3pPr>
            <a:lvl4pPr lvl="3" algn="l">
              <a:lnSpc>
                <a:spcPct val="100000"/>
              </a:lnSpc>
              <a:spcBef>
                <a:spcPts val="0"/>
              </a:spcBef>
              <a:spcAft>
                <a:spcPts val="0"/>
              </a:spcAft>
              <a:buSzPts val="2800"/>
              <a:buFont typeface="Open Sans"/>
              <a:buNone/>
              <a:defRPr>
                <a:latin typeface="Open Sans"/>
                <a:ea typeface="Open Sans"/>
                <a:cs typeface="Open Sans"/>
                <a:sym typeface="Open Sans"/>
              </a:defRPr>
            </a:lvl4pPr>
            <a:lvl5pPr lvl="4" algn="l">
              <a:lnSpc>
                <a:spcPct val="100000"/>
              </a:lnSpc>
              <a:spcBef>
                <a:spcPts val="0"/>
              </a:spcBef>
              <a:spcAft>
                <a:spcPts val="0"/>
              </a:spcAft>
              <a:buSzPts val="2800"/>
              <a:buFont typeface="Open Sans"/>
              <a:buNone/>
              <a:defRPr>
                <a:latin typeface="Open Sans"/>
                <a:ea typeface="Open Sans"/>
                <a:cs typeface="Open Sans"/>
                <a:sym typeface="Open Sans"/>
              </a:defRPr>
            </a:lvl5pPr>
            <a:lvl6pPr lvl="5" algn="l">
              <a:lnSpc>
                <a:spcPct val="100000"/>
              </a:lnSpc>
              <a:spcBef>
                <a:spcPts val="0"/>
              </a:spcBef>
              <a:spcAft>
                <a:spcPts val="0"/>
              </a:spcAft>
              <a:buSzPts val="2800"/>
              <a:buFont typeface="Open Sans"/>
              <a:buNone/>
              <a:defRPr>
                <a:latin typeface="Open Sans"/>
                <a:ea typeface="Open Sans"/>
                <a:cs typeface="Open Sans"/>
                <a:sym typeface="Open Sans"/>
              </a:defRPr>
            </a:lvl6pPr>
            <a:lvl7pPr lvl="6" algn="l">
              <a:lnSpc>
                <a:spcPct val="100000"/>
              </a:lnSpc>
              <a:spcBef>
                <a:spcPts val="0"/>
              </a:spcBef>
              <a:spcAft>
                <a:spcPts val="0"/>
              </a:spcAft>
              <a:buSzPts val="2800"/>
              <a:buFont typeface="Open Sans"/>
              <a:buNone/>
              <a:defRPr>
                <a:latin typeface="Open Sans"/>
                <a:ea typeface="Open Sans"/>
                <a:cs typeface="Open Sans"/>
                <a:sym typeface="Open Sans"/>
              </a:defRPr>
            </a:lvl7pPr>
            <a:lvl8pPr lvl="7" algn="l">
              <a:lnSpc>
                <a:spcPct val="100000"/>
              </a:lnSpc>
              <a:spcBef>
                <a:spcPts val="0"/>
              </a:spcBef>
              <a:spcAft>
                <a:spcPts val="0"/>
              </a:spcAft>
              <a:buSzPts val="2800"/>
              <a:buFont typeface="Open Sans"/>
              <a:buNone/>
              <a:defRPr>
                <a:latin typeface="Open Sans"/>
                <a:ea typeface="Open Sans"/>
                <a:cs typeface="Open Sans"/>
                <a:sym typeface="Open Sans"/>
              </a:defRPr>
            </a:lvl8pPr>
            <a:lvl9pPr lvl="8" algn="l">
              <a:lnSpc>
                <a:spcPct val="100000"/>
              </a:lnSpc>
              <a:spcBef>
                <a:spcPts val="0"/>
              </a:spcBef>
              <a:spcAft>
                <a:spcPts val="0"/>
              </a:spcAft>
              <a:buSzPts val="2800"/>
              <a:buFont typeface="Open Sans"/>
              <a:buNone/>
              <a:defRPr>
                <a:latin typeface="Open Sans"/>
                <a:ea typeface="Open Sans"/>
                <a:cs typeface="Open Sans"/>
                <a:sym typeface="Open Sans"/>
              </a:defRPr>
            </a:lvl9pPr>
          </a:lstStyle>
          <a:p>
            <a:endParaRPr/>
          </a:p>
        </p:txBody>
      </p:sp>
      <p:sp>
        <p:nvSpPr>
          <p:cNvPr id="59" name="Google Shape;59;p103"/>
          <p:cNvSpPr txBox="1">
            <a:spLocks noGrp="1"/>
          </p:cNvSpPr>
          <p:nvPr>
            <p:ph type="body" idx="5"/>
          </p:nvPr>
        </p:nvSpPr>
        <p:spPr>
          <a:xfrm>
            <a:off x="5055832" y="1967225"/>
            <a:ext cx="3780000" cy="2010900"/>
          </a:xfrm>
          <a:prstGeom prst="rect">
            <a:avLst/>
          </a:prstGeom>
          <a:noFill/>
          <a:ln>
            <a:noFill/>
          </a:ln>
        </p:spPr>
        <p:txBody>
          <a:bodyPr spcFirstLastPara="1" wrap="square" lIns="0" tIns="91425" rIns="91425" bIns="91425" anchor="t" anchorCtr="0">
            <a:normAutofit/>
          </a:bodyPr>
          <a:lstStyle>
            <a:lvl1pPr marL="457200" lvl="0" indent="-228600" algn="l">
              <a:lnSpc>
                <a:spcPct val="150000"/>
              </a:lnSpc>
              <a:spcBef>
                <a:spcPts val="0"/>
              </a:spcBef>
              <a:spcAft>
                <a:spcPts val="0"/>
              </a:spcAft>
              <a:buClr>
                <a:srgbClr val="5B6670"/>
              </a:buClr>
              <a:buSzPts val="1100"/>
              <a:buFont typeface="Verdana"/>
              <a:buNone/>
              <a:defRPr sz="1300">
                <a:solidFill>
                  <a:srgbClr val="5B6670"/>
                </a:solidFill>
              </a:defRPr>
            </a:lvl1pPr>
            <a:lvl2pPr marL="914400" lvl="1" indent="-298450" algn="l">
              <a:lnSpc>
                <a:spcPct val="150000"/>
              </a:lnSpc>
              <a:spcBef>
                <a:spcPts val="0"/>
              </a:spcBef>
              <a:spcAft>
                <a:spcPts val="0"/>
              </a:spcAft>
              <a:buClr>
                <a:schemeClr val="accent2"/>
              </a:buClr>
              <a:buSzPts val="1100"/>
              <a:buChar char="○"/>
              <a:defRPr sz="1100">
                <a:solidFill>
                  <a:schemeClr val="accent2"/>
                </a:solidFill>
              </a:defRPr>
            </a:lvl2pPr>
            <a:lvl3pPr marL="1371600" lvl="2" indent="-298450" algn="l">
              <a:lnSpc>
                <a:spcPct val="150000"/>
              </a:lnSpc>
              <a:spcBef>
                <a:spcPts val="0"/>
              </a:spcBef>
              <a:spcAft>
                <a:spcPts val="0"/>
              </a:spcAft>
              <a:buClr>
                <a:schemeClr val="accent2"/>
              </a:buClr>
              <a:buSzPts val="1100"/>
              <a:buChar char="■"/>
              <a:defRPr sz="1100">
                <a:solidFill>
                  <a:schemeClr val="accent2"/>
                </a:solidFill>
              </a:defRPr>
            </a:lvl3pPr>
            <a:lvl4pPr marL="1828800" lvl="3" indent="-298450" algn="l">
              <a:lnSpc>
                <a:spcPct val="150000"/>
              </a:lnSpc>
              <a:spcBef>
                <a:spcPts val="0"/>
              </a:spcBef>
              <a:spcAft>
                <a:spcPts val="0"/>
              </a:spcAft>
              <a:buClr>
                <a:schemeClr val="accent2"/>
              </a:buClr>
              <a:buSzPts val="1100"/>
              <a:buChar char="●"/>
              <a:defRPr sz="1100">
                <a:solidFill>
                  <a:schemeClr val="accent2"/>
                </a:solidFill>
              </a:defRPr>
            </a:lvl4pPr>
            <a:lvl5pPr marL="2286000" lvl="4" indent="-298450" algn="l">
              <a:lnSpc>
                <a:spcPct val="150000"/>
              </a:lnSpc>
              <a:spcBef>
                <a:spcPts val="0"/>
              </a:spcBef>
              <a:spcAft>
                <a:spcPts val="0"/>
              </a:spcAft>
              <a:buClr>
                <a:schemeClr val="accent2"/>
              </a:buClr>
              <a:buSzPts val="1100"/>
              <a:buChar char="○"/>
              <a:defRPr sz="1100">
                <a:solidFill>
                  <a:schemeClr val="accent2"/>
                </a:solidFill>
              </a:defRPr>
            </a:lvl5pPr>
            <a:lvl6pPr marL="2743200" lvl="5" indent="-298450" algn="l">
              <a:lnSpc>
                <a:spcPct val="90000"/>
              </a:lnSpc>
              <a:spcBef>
                <a:spcPts val="0"/>
              </a:spcBef>
              <a:spcAft>
                <a:spcPts val="0"/>
              </a:spcAft>
              <a:buClr>
                <a:schemeClr val="accent2"/>
              </a:buClr>
              <a:buSzPts val="1100"/>
              <a:buChar char="■"/>
              <a:defRPr sz="1100">
                <a:solidFill>
                  <a:schemeClr val="accent2"/>
                </a:solidFill>
              </a:defRPr>
            </a:lvl6pPr>
            <a:lvl7pPr marL="3200400" lvl="6" indent="-298450" algn="l">
              <a:lnSpc>
                <a:spcPct val="90000"/>
              </a:lnSpc>
              <a:spcBef>
                <a:spcPts val="0"/>
              </a:spcBef>
              <a:spcAft>
                <a:spcPts val="0"/>
              </a:spcAft>
              <a:buClr>
                <a:schemeClr val="accent2"/>
              </a:buClr>
              <a:buSzPts val="1100"/>
              <a:buChar char="●"/>
              <a:defRPr sz="1100">
                <a:solidFill>
                  <a:schemeClr val="accent2"/>
                </a:solidFill>
              </a:defRPr>
            </a:lvl7pPr>
            <a:lvl8pPr marL="3657600" lvl="7" indent="-298450" algn="l">
              <a:lnSpc>
                <a:spcPct val="90000"/>
              </a:lnSpc>
              <a:spcBef>
                <a:spcPts val="0"/>
              </a:spcBef>
              <a:spcAft>
                <a:spcPts val="0"/>
              </a:spcAft>
              <a:buClr>
                <a:schemeClr val="accent2"/>
              </a:buClr>
              <a:buSzPts val="1100"/>
              <a:buChar char="○"/>
              <a:defRPr sz="1100">
                <a:solidFill>
                  <a:schemeClr val="accent2"/>
                </a:solidFill>
              </a:defRPr>
            </a:lvl8pPr>
            <a:lvl9pPr marL="4114800" lvl="8" indent="-298450" algn="l">
              <a:lnSpc>
                <a:spcPct val="90000"/>
              </a:lnSpc>
              <a:spcBef>
                <a:spcPts val="0"/>
              </a:spcBef>
              <a:spcAft>
                <a:spcPts val="0"/>
              </a:spcAft>
              <a:buClr>
                <a:schemeClr val="accent2"/>
              </a:buClr>
              <a:buSzPts val="1100"/>
              <a:buChar char="■"/>
              <a:defRPr sz="1100">
                <a:solidFill>
                  <a:schemeClr val="accent2"/>
                </a:solidFill>
              </a:defRPr>
            </a:lvl9pPr>
          </a:lstStyle>
          <a:p>
            <a:endParaRPr/>
          </a:p>
        </p:txBody>
      </p:sp>
      <p:sp>
        <p:nvSpPr>
          <p:cNvPr id="60" name="Google Shape;60;p103"/>
          <p:cNvSpPr txBox="1">
            <a:spLocks noGrp="1"/>
          </p:cNvSpPr>
          <p:nvPr>
            <p:ph type="body" idx="6"/>
          </p:nvPr>
        </p:nvSpPr>
        <p:spPr>
          <a:xfrm>
            <a:off x="440000" y="1967225"/>
            <a:ext cx="3780000" cy="2010900"/>
          </a:xfrm>
          <a:prstGeom prst="rect">
            <a:avLst/>
          </a:prstGeom>
          <a:noFill/>
          <a:ln>
            <a:noFill/>
          </a:ln>
        </p:spPr>
        <p:txBody>
          <a:bodyPr spcFirstLastPara="1" wrap="square" lIns="0" tIns="91425" rIns="91425" bIns="91425" anchor="t" anchorCtr="0">
            <a:normAutofit/>
          </a:bodyPr>
          <a:lstStyle>
            <a:lvl1pPr marL="457200" lvl="0" indent="-228600" algn="l">
              <a:lnSpc>
                <a:spcPct val="150000"/>
              </a:lnSpc>
              <a:spcBef>
                <a:spcPts val="0"/>
              </a:spcBef>
              <a:spcAft>
                <a:spcPts val="0"/>
              </a:spcAft>
              <a:buClr>
                <a:srgbClr val="5B6670"/>
              </a:buClr>
              <a:buSzPts val="1100"/>
              <a:buFont typeface="Verdana"/>
              <a:buNone/>
              <a:defRPr sz="1300">
                <a:solidFill>
                  <a:srgbClr val="5B6670"/>
                </a:solidFill>
              </a:defRPr>
            </a:lvl1pPr>
            <a:lvl2pPr marL="914400" lvl="1" indent="-298450" algn="l">
              <a:lnSpc>
                <a:spcPct val="150000"/>
              </a:lnSpc>
              <a:spcBef>
                <a:spcPts val="0"/>
              </a:spcBef>
              <a:spcAft>
                <a:spcPts val="0"/>
              </a:spcAft>
              <a:buClr>
                <a:schemeClr val="accent2"/>
              </a:buClr>
              <a:buSzPts val="1100"/>
              <a:buChar char="○"/>
              <a:defRPr sz="1100">
                <a:solidFill>
                  <a:schemeClr val="accent2"/>
                </a:solidFill>
              </a:defRPr>
            </a:lvl2pPr>
            <a:lvl3pPr marL="1371600" lvl="2" indent="-298450" algn="l">
              <a:lnSpc>
                <a:spcPct val="150000"/>
              </a:lnSpc>
              <a:spcBef>
                <a:spcPts val="0"/>
              </a:spcBef>
              <a:spcAft>
                <a:spcPts val="0"/>
              </a:spcAft>
              <a:buClr>
                <a:schemeClr val="accent2"/>
              </a:buClr>
              <a:buSzPts val="1100"/>
              <a:buChar char="■"/>
              <a:defRPr sz="1100">
                <a:solidFill>
                  <a:schemeClr val="accent2"/>
                </a:solidFill>
              </a:defRPr>
            </a:lvl3pPr>
            <a:lvl4pPr marL="1828800" lvl="3" indent="-298450" algn="l">
              <a:lnSpc>
                <a:spcPct val="150000"/>
              </a:lnSpc>
              <a:spcBef>
                <a:spcPts val="0"/>
              </a:spcBef>
              <a:spcAft>
                <a:spcPts val="0"/>
              </a:spcAft>
              <a:buClr>
                <a:schemeClr val="accent2"/>
              </a:buClr>
              <a:buSzPts val="1100"/>
              <a:buChar char="●"/>
              <a:defRPr sz="1100">
                <a:solidFill>
                  <a:schemeClr val="accent2"/>
                </a:solidFill>
              </a:defRPr>
            </a:lvl4pPr>
            <a:lvl5pPr marL="2286000" lvl="4" indent="-298450" algn="l">
              <a:lnSpc>
                <a:spcPct val="150000"/>
              </a:lnSpc>
              <a:spcBef>
                <a:spcPts val="0"/>
              </a:spcBef>
              <a:spcAft>
                <a:spcPts val="0"/>
              </a:spcAft>
              <a:buClr>
                <a:schemeClr val="accent2"/>
              </a:buClr>
              <a:buSzPts val="1100"/>
              <a:buChar char="○"/>
              <a:defRPr sz="1100">
                <a:solidFill>
                  <a:schemeClr val="accent2"/>
                </a:solidFill>
              </a:defRPr>
            </a:lvl5pPr>
            <a:lvl6pPr marL="2743200" lvl="5" indent="-298450" algn="l">
              <a:lnSpc>
                <a:spcPct val="90000"/>
              </a:lnSpc>
              <a:spcBef>
                <a:spcPts val="0"/>
              </a:spcBef>
              <a:spcAft>
                <a:spcPts val="0"/>
              </a:spcAft>
              <a:buClr>
                <a:schemeClr val="accent2"/>
              </a:buClr>
              <a:buSzPts val="1100"/>
              <a:buChar char="■"/>
              <a:defRPr sz="1100">
                <a:solidFill>
                  <a:schemeClr val="accent2"/>
                </a:solidFill>
              </a:defRPr>
            </a:lvl6pPr>
            <a:lvl7pPr marL="3200400" lvl="6" indent="-298450" algn="l">
              <a:lnSpc>
                <a:spcPct val="90000"/>
              </a:lnSpc>
              <a:spcBef>
                <a:spcPts val="0"/>
              </a:spcBef>
              <a:spcAft>
                <a:spcPts val="0"/>
              </a:spcAft>
              <a:buClr>
                <a:schemeClr val="accent2"/>
              </a:buClr>
              <a:buSzPts val="1100"/>
              <a:buChar char="●"/>
              <a:defRPr sz="1100">
                <a:solidFill>
                  <a:schemeClr val="accent2"/>
                </a:solidFill>
              </a:defRPr>
            </a:lvl7pPr>
            <a:lvl8pPr marL="3657600" lvl="7" indent="-298450" algn="l">
              <a:lnSpc>
                <a:spcPct val="90000"/>
              </a:lnSpc>
              <a:spcBef>
                <a:spcPts val="0"/>
              </a:spcBef>
              <a:spcAft>
                <a:spcPts val="0"/>
              </a:spcAft>
              <a:buClr>
                <a:schemeClr val="accent2"/>
              </a:buClr>
              <a:buSzPts val="1100"/>
              <a:buChar char="○"/>
              <a:defRPr sz="1100">
                <a:solidFill>
                  <a:schemeClr val="accent2"/>
                </a:solidFill>
              </a:defRPr>
            </a:lvl8pPr>
            <a:lvl9pPr marL="4114800" lvl="8" indent="-298450" algn="l">
              <a:lnSpc>
                <a:spcPct val="90000"/>
              </a:lnSpc>
              <a:spcBef>
                <a:spcPts val="0"/>
              </a:spcBef>
              <a:spcAft>
                <a:spcPts val="0"/>
              </a:spcAft>
              <a:buClr>
                <a:schemeClr val="accent2"/>
              </a:buClr>
              <a:buSzPts val="1100"/>
              <a:buChar char="■"/>
              <a:defRPr sz="1100">
                <a:solidFill>
                  <a:schemeClr val="accent2"/>
                </a:solidFill>
              </a:defRPr>
            </a:lvl9pPr>
          </a:lstStyle>
          <a:p>
            <a:endParaRPr/>
          </a:p>
        </p:txBody>
      </p:sp>
    </p:spTree>
    <p:extLst>
      <p:ext uri="{BB962C8B-B14F-4D97-AF65-F5344CB8AC3E}">
        <p14:creationId xmlns:p14="http://schemas.microsoft.com/office/powerpoint/2010/main" val="2109198829"/>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kst og bilde - venstre">
  <p:cSld name="1_tekst og bilde - venstre">
    <p:spTree>
      <p:nvGrpSpPr>
        <p:cNvPr id="1" name="Shape 61"/>
        <p:cNvGrpSpPr/>
        <p:nvPr/>
      </p:nvGrpSpPr>
      <p:grpSpPr>
        <a:xfrm>
          <a:off x="0" y="0"/>
          <a:ext cx="0" cy="0"/>
          <a:chOff x="0" y="0"/>
          <a:chExt cx="0" cy="0"/>
        </a:xfrm>
      </p:grpSpPr>
      <p:sp>
        <p:nvSpPr>
          <p:cNvPr id="62" name="Google Shape;62;p104"/>
          <p:cNvSpPr txBox="1">
            <a:spLocks noGrp="1"/>
          </p:cNvSpPr>
          <p:nvPr>
            <p:ph type="title"/>
          </p:nvPr>
        </p:nvSpPr>
        <p:spPr>
          <a:xfrm>
            <a:off x="338850" y="597425"/>
            <a:ext cx="3930300" cy="12651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rgbClr val="042827"/>
              </a:buClr>
              <a:buSzPts val="2800"/>
              <a:buFont typeface="Verdana"/>
              <a:buNone/>
              <a:defRPr sz="3000" b="0" i="0">
                <a:latin typeface="Verdana"/>
                <a:ea typeface="Verdana"/>
                <a:cs typeface="Verdana"/>
                <a:sym typeface="Verdan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04"/>
          <p:cNvSpPr txBox="1">
            <a:spLocks noGrp="1"/>
          </p:cNvSpPr>
          <p:nvPr>
            <p:ph type="body" idx="1"/>
          </p:nvPr>
        </p:nvSpPr>
        <p:spPr>
          <a:xfrm>
            <a:off x="339634" y="2126800"/>
            <a:ext cx="3968666" cy="2711100"/>
          </a:xfrm>
          <a:prstGeom prst="rect">
            <a:avLst/>
          </a:prstGeom>
          <a:noFill/>
          <a:ln>
            <a:noFill/>
          </a:ln>
        </p:spPr>
        <p:txBody>
          <a:bodyPr spcFirstLastPara="1" wrap="square" lIns="91425" tIns="91425" rIns="91425" bIns="91425" anchor="t" anchorCtr="0">
            <a:normAutofit/>
          </a:bodyPr>
          <a:lstStyle>
            <a:lvl1pPr marL="457200" lvl="0" indent="-228600" algn="l">
              <a:lnSpc>
                <a:spcPct val="150000"/>
              </a:lnSpc>
              <a:spcBef>
                <a:spcPts val="0"/>
              </a:spcBef>
              <a:spcAft>
                <a:spcPts val="0"/>
              </a:spcAft>
              <a:buClr>
                <a:srgbClr val="5B6670"/>
              </a:buClr>
              <a:buSzPts val="1000"/>
              <a:buFont typeface="Verdana"/>
              <a:buNone/>
              <a:defRPr sz="1300">
                <a:latin typeface="Verdana"/>
                <a:ea typeface="Verdana"/>
                <a:cs typeface="Verdana"/>
                <a:sym typeface="Verdana"/>
              </a:defRPr>
            </a:lvl1pPr>
            <a:lvl2pPr marL="914400" lvl="1" indent="-292100" algn="l">
              <a:lnSpc>
                <a:spcPct val="150000"/>
              </a:lnSpc>
              <a:spcBef>
                <a:spcPts val="0"/>
              </a:spcBef>
              <a:spcAft>
                <a:spcPts val="0"/>
              </a:spcAft>
              <a:buClr>
                <a:srgbClr val="5B6670"/>
              </a:buClr>
              <a:buSzPts val="1000"/>
              <a:buChar char="○"/>
              <a:defRPr sz="1000"/>
            </a:lvl2pPr>
            <a:lvl3pPr marL="1371600" lvl="2" indent="-292100" algn="l">
              <a:lnSpc>
                <a:spcPct val="150000"/>
              </a:lnSpc>
              <a:spcBef>
                <a:spcPts val="0"/>
              </a:spcBef>
              <a:spcAft>
                <a:spcPts val="0"/>
              </a:spcAft>
              <a:buClr>
                <a:srgbClr val="5B6670"/>
              </a:buClr>
              <a:buSzPts val="1000"/>
              <a:buChar char="■"/>
              <a:defRPr sz="1000"/>
            </a:lvl3pPr>
            <a:lvl4pPr marL="1828800" lvl="3" indent="-292100" algn="l">
              <a:lnSpc>
                <a:spcPct val="150000"/>
              </a:lnSpc>
              <a:spcBef>
                <a:spcPts val="0"/>
              </a:spcBef>
              <a:spcAft>
                <a:spcPts val="0"/>
              </a:spcAft>
              <a:buClr>
                <a:srgbClr val="5B6670"/>
              </a:buClr>
              <a:buSzPts val="1000"/>
              <a:buChar char="●"/>
              <a:defRPr sz="1000"/>
            </a:lvl4pPr>
            <a:lvl5pPr marL="2286000" lvl="4" indent="-292100" algn="l">
              <a:lnSpc>
                <a:spcPct val="150000"/>
              </a:lnSpc>
              <a:spcBef>
                <a:spcPts val="0"/>
              </a:spcBef>
              <a:spcAft>
                <a:spcPts val="0"/>
              </a:spcAft>
              <a:buClr>
                <a:srgbClr val="5B6670"/>
              </a:buClr>
              <a:buSzPts val="1000"/>
              <a:buChar char="○"/>
              <a:defRPr sz="1000"/>
            </a:lvl5pPr>
            <a:lvl6pPr marL="2743200" lvl="5" indent="-292100" algn="l">
              <a:lnSpc>
                <a:spcPct val="90000"/>
              </a:lnSpc>
              <a:spcBef>
                <a:spcPts val="0"/>
              </a:spcBef>
              <a:spcAft>
                <a:spcPts val="0"/>
              </a:spcAft>
              <a:buClr>
                <a:schemeClr val="dk1"/>
              </a:buClr>
              <a:buSzPts val="1000"/>
              <a:buChar char="■"/>
              <a:defRPr sz="1000"/>
            </a:lvl6pPr>
            <a:lvl7pPr marL="3200400" lvl="6" indent="-292100" algn="l">
              <a:lnSpc>
                <a:spcPct val="90000"/>
              </a:lnSpc>
              <a:spcBef>
                <a:spcPts val="0"/>
              </a:spcBef>
              <a:spcAft>
                <a:spcPts val="0"/>
              </a:spcAft>
              <a:buClr>
                <a:schemeClr val="dk1"/>
              </a:buClr>
              <a:buSzPts val="1000"/>
              <a:buChar char="●"/>
              <a:defRPr sz="1000"/>
            </a:lvl7pPr>
            <a:lvl8pPr marL="3657600" lvl="7" indent="-292100" algn="l">
              <a:lnSpc>
                <a:spcPct val="90000"/>
              </a:lnSpc>
              <a:spcBef>
                <a:spcPts val="0"/>
              </a:spcBef>
              <a:spcAft>
                <a:spcPts val="0"/>
              </a:spcAft>
              <a:buClr>
                <a:schemeClr val="dk1"/>
              </a:buClr>
              <a:buSzPts val="1000"/>
              <a:buChar char="○"/>
              <a:defRPr sz="1000"/>
            </a:lvl8pPr>
            <a:lvl9pPr marL="4114800" lvl="8" indent="-292100" algn="l">
              <a:lnSpc>
                <a:spcPct val="90000"/>
              </a:lnSpc>
              <a:spcBef>
                <a:spcPts val="0"/>
              </a:spcBef>
              <a:spcAft>
                <a:spcPts val="0"/>
              </a:spcAft>
              <a:buClr>
                <a:schemeClr val="dk1"/>
              </a:buClr>
              <a:buSzPts val="1000"/>
              <a:buChar char="■"/>
              <a:defRPr sz="1000"/>
            </a:lvl9pPr>
          </a:lstStyle>
          <a:p>
            <a:endParaRPr/>
          </a:p>
        </p:txBody>
      </p:sp>
      <p:sp>
        <p:nvSpPr>
          <p:cNvPr id="64" name="Google Shape;64;p104"/>
          <p:cNvSpPr/>
          <p:nvPr/>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5" name="Google Shape;65;p104"/>
          <p:cNvSpPr>
            <a:spLocks noGrp="1"/>
          </p:cNvSpPr>
          <p:nvPr>
            <p:ph type="pic" idx="2"/>
          </p:nvPr>
        </p:nvSpPr>
        <p:spPr>
          <a:xfrm>
            <a:off x="4572000" y="0"/>
            <a:ext cx="4564316" cy="5143500"/>
          </a:xfrm>
          <a:prstGeom prst="rect">
            <a:avLst/>
          </a:prstGeom>
          <a:noFill/>
          <a:ln>
            <a:noFill/>
          </a:ln>
        </p:spPr>
      </p:sp>
    </p:spTree>
    <p:extLst>
      <p:ext uri="{BB962C8B-B14F-4D97-AF65-F5344CB8AC3E}">
        <p14:creationId xmlns:p14="http://schemas.microsoft.com/office/powerpoint/2010/main" val="1080029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05"/>
          <p:cNvSpPr txBox="1">
            <a:spLocks noGrp="1"/>
          </p:cNvSpPr>
          <p:nvPr>
            <p:ph type="body" idx="1"/>
          </p:nvPr>
        </p:nvSpPr>
        <p:spPr>
          <a:xfrm>
            <a:off x="4909575" y="326650"/>
            <a:ext cx="3922800" cy="4242300"/>
          </a:xfrm>
          <a:prstGeom prst="rect">
            <a:avLst/>
          </a:prstGeom>
          <a:noFill/>
          <a:ln>
            <a:noFill/>
          </a:ln>
        </p:spPr>
        <p:txBody>
          <a:bodyPr spcFirstLastPara="1" wrap="square" lIns="91425" tIns="91425" rIns="91425" bIns="91425" anchor="ctr" anchorCtr="0">
            <a:normAutofit/>
          </a:bodyPr>
          <a:lstStyle>
            <a:lvl1pPr marL="457200" lvl="0" indent="-228600" algn="l">
              <a:lnSpc>
                <a:spcPct val="150000"/>
              </a:lnSpc>
              <a:spcBef>
                <a:spcPts val="0"/>
              </a:spcBef>
              <a:spcAft>
                <a:spcPts val="0"/>
              </a:spcAft>
              <a:buClr>
                <a:schemeClr val="lt1"/>
              </a:buClr>
              <a:buSzPts val="1400"/>
              <a:buFont typeface="Open Sans SemiBold"/>
              <a:buNone/>
              <a:defRPr sz="1400">
                <a:solidFill>
                  <a:schemeClr val="lt1"/>
                </a:solidFill>
                <a:latin typeface="Verdana"/>
                <a:ea typeface="Verdana"/>
                <a:cs typeface="Verdana"/>
                <a:sym typeface="Verdana"/>
              </a:defRPr>
            </a:lvl1pPr>
            <a:lvl2pPr marL="914400" lvl="1" indent="-292100" algn="l">
              <a:lnSpc>
                <a:spcPct val="150000"/>
              </a:lnSpc>
              <a:spcBef>
                <a:spcPts val="0"/>
              </a:spcBef>
              <a:spcAft>
                <a:spcPts val="0"/>
              </a:spcAft>
              <a:buClr>
                <a:schemeClr val="lt1"/>
              </a:buClr>
              <a:buSzPts val="1000"/>
              <a:buChar char="○"/>
              <a:defRPr sz="1000">
                <a:solidFill>
                  <a:schemeClr val="lt1"/>
                </a:solidFill>
              </a:defRPr>
            </a:lvl2pPr>
            <a:lvl3pPr marL="1371600" lvl="2" indent="-292100" algn="l">
              <a:lnSpc>
                <a:spcPct val="150000"/>
              </a:lnSpc>
              <a:spcBef>
                <a:spcPts val="0"/>
              </a:spcBef>
              <a:spcAft>
                <a:spcPts val="0"/>
              </a:spcAft>
              <a:buClr>
                <a:schemeClr val="lt1"/>
              </a:buClr>
              <a:buSzPts val="1000"/>
              <a:buChar char="■"/>
              <a:defRPr sz="1000">
                <a:solidFill>
                  <a:schemeClr val="lt1"/>
                </a:solidFill>
              </a:defRPr>
            </a:lvl3pPr>
            <a:lvl4pPr marL="1828800" lvl="3" indent="-292100" algn="l">
              <a:lnSpc>
                <a:spcPct val="150000"/>
              </a:lnSpc>
              <a:spcBef>
                <a:spcPts val="0"/>
              </a:spcBef>
              <a:spcAft>
                <a:spcPts val="0"/>
              </a:spcAft>
              <a:buClr>
                <a:schemeClr val="lt1"/>
              </a:buClr>
              <a:buSzPts val="1000"/>
              <a:buChar char="●"/>
              <a:defRPr sz="1000">
                <a:solidFill>
                  <a:schemeClr val="lt1"/>
                </a:solidFill>
              </a:defRPr>
            </a:lvl4pPr>
            <a:lvl5pPr marL="2286000" lvl="4" indent="-292100" algn="l">
              <a:lnSpc>
                <a:spcPct val="150000"/>
              </a:lnSpc>
              <a:spcBef>
                <a:spcPts val="0"/>
              </a:spcBef>
              <a:spcAft>
                <a:spcPts val="0"/>
              </a:spcAft>
              <a:buClr>
                <a:schemeClr val="lt1"/>
              </a:buClr>
              <a:buSzPts val="1000"/>
              <a:buChar char="○"/>
              <a:defRPr sz="1000">
                <a:solidFill>
                  <a:schemeClr val="lt1"/>
                </a:solidFill>
              </a:defRPr>
            </a:lvl5pPr>
            <a:lvl6pPr marL="2743200" lvl="5" indent="-292100" algn="l">
              <a:lnSpc>
                <a:spcPct val="90000"/>
              </a:lnSpc>
              <a:spcBef>
                <a:spcPts val="0"/>
              </a:spcBef>
              <a:spcAft>
                <a:spcPts val="0"/>
              </a:spcAft>
              <a:buClr>
                <a:schemeClr val="lt1"/>
              </a:buClr>
              <a:buSzPts val="1000"/>
              <a:buChar char="■"/>
              <a:defRPr sz="1000">
                <a:solidFill>
                  <a:schemeClr val="lt1"/>
                </a:solidFill>
              </a:defRPr>
            </a:lvl6pPr>
            <a:lvl7pPr marL="3200400" lvl="6" indent="-292100" algn="l">
              <a:lnSpc>
                <a:spcPct val="90000"/>
              </a:lnSpc>
              <a:spcBef>
                <a:spcPts val="0"/>
              </a:spcBef>
              <a:spcAft>
                <a:spcPts val="0"/>
              </a:spcAft>
              <a:buClr>
                <a:schemeClr val="lt1"/>
              </a:buClr>
              <a:buSzPts val="1000"/>
              <a:buChar char="●"/>
              <a:defRPr sz="1000">
                <a:solidFill>
                  <a:schemeClr val="lt1"/>
                </a:solidFill>
              </a:defRPr>
            </a:lvl7pPr>
            <a:lvl8pPr marL="3657600" lvl="7" indent="-292100" algn="l">
              <a:lnSpc>
                <a:spcPct val="90000"/>
              </a:lnSpc>
              <a:spcBef>
                <a:spcPts val="0"/>
              </a:spcBef>
              <a:spcAft>
                <a:spcPts val="0"/>
              </a:spcAft>
              <a:buClr>
                <a:schemeClr val="lt1"/>
              </a:buClr>
              <a:buSzPts val="1000"/>
              <a:buChar char="○"/>
              <a:defRPr sz="1000">
                <a:solidFill>
                  <a:schemeClr val="lt1"/>
                </a:solidFill>
              </a:defRPr>
            </a:lvl8pPr>
            <a:lvl9pPr marL="4114800" lvl="8" indent="-292100" algn="l">
              <a:lnSpc>
                <a:spcPct val="90000"/>
              </a:lnSpc>
              <a:spcBef>
                <a:spcPts val="0"/>
              </a:spcBef>
              <a:spcAft>
                <a:spcPts val="0"/>
              </a:spcAft>
              <a:buClr>
                <a:schemeClr val="lt1"/>
              </a:buClr>
              <a:buSzPts val="1000"/>
              <a:buChar char="■"/>
              <a:defRPr sz="1000">
                <a:solidFill>
                  <a:schemeClr val="lt1"/>
                </a:solidFill>
              </a:defRPr>
            </a:lvl9pPr>
          </a:lstStyle>
          <a:p>
            <a:endParaRPr/>
          </a:p>
        </p:txBody>
      </p:sp>
    </p:spTree>
    <p:extLst>
      <p:ext uri="{BB962C8B-B14F-4D97-AF65-F5344CB8AC3E}">
        <p14:creationId xmlns:p14="http://schemas.microsoft.com/office/powerpoint/2010/main" val="1689323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itat">
  <p:cSld name="Sitat">
    <p:bg>
      <p:bgPr>
        <a:solidFill>
          <a:srgbClr val="2D7C81"/>
        </a:solidFill>
        <a:effectLst/>
      </p:bgPr>
    </p:bg>
    <p:spTree>
      <p:nvGrpSpPr>
        <p:cNvPr id="1" name="Shape 70"/>
        <p:cNvGrpSpPr/>
        <p:nvPr/>
      </p:nvGrpSpPr>
      <p:grpSpPr>
        <a:xfrm>
          <a:off x="0" y="0"/>
          <a:ext cx="0" cy="0"/>
          <a:chOff x="0" y="0"/>
          <a:chExt cx="0" cy="0"/>
        </a:xfrm>
      </p:grpSpPr>
      <p:sp>
        <p:nvSpPr>
          <p:cNvPr id="71" name="Google Shape;71;p106"/>
          <p:cNvSpPr txBox="1">
            <a:spLocks noGrp="1"/>
          </p:cNvSpPr>
          <p:nvPr>
            <p:ph type="body" idx="1"/>
          </p:nvPr>
        </p:nvSpPr>
        <p:spPr>
          <a:xfrm>
            <a:off x="1343962" y="892969"/>
            <a:ext cx="6456076" cy="3357562"/>
          </a:xfrm>
          <a:prstGeom prst="rect">
            <a:avLst/>
          </a:prstGeom>
          <a:noFill/>
          <a:ln>
            <a:noFill/>
          </a:ln>
        </p:spPr>
        <p:txBody>
          <a:bodyPr spcFirstLastPara="1" wrap="square" lIns="91425" tIns="45700" rIns="91425" bIns="45700" anchor="ctr" anchorCtr="0">
            <a:normAutofit/>
          </a:bodyPr>
          <a:lstStyle>
            <a:lvl1pPr marL="457200" lvl="0" indent="-228600" algn="ctr">
              <a:lnSpc>
                <a:spcPct val="150000"/>
              </a:lnSpc>
              <a:spcBef>
                <a:spcPts val="750"/>
              </a:spcBef>
              <a:spcAft>
                <a:spcPts val="0"/>
              </a:spcAft>
              <a:buClr>
                <a:schemeClr val="lt1"/>
              </a:buClr>
              <a:buSzPts val="2400"/>
              <a:buFont typeface="Verdana"/>
              <a:buNone/>
              <a:defRPr sz="2400" b="0" i="1" u="none" strike="noStrike">
                <a:solidFill>
                  <a:schemeClr val="lt1"/>
                </a:solidFill>
              </a:defRPr>
            </a:lvl1pPr>
            <a:lvl2pPr marL="914400" lvl="1" indent="-342900" algn="l">
              <a:lnSpc>
                <a:spcPct val="150000"/>
              </a:lnSpc>
              <a:spcBef>
                <a:spcPts val="375"/>
              </a:spcBef>
              <a:spcAft>
                <a:spcPts val="0"/>
              </a:spcAft>
              <a:buClr>
                <a:srgbClr val="5B6670"/>
              </a:buClr>
              <a:buSzPts val="1800"/>
              <a:buChar char="•"/>
              <a:defRPr/>
            </a:lvl2pPr>
            <a:lvl3pPr marL="1371600" lvl="2" indent="-342900" algn="l">
              <a:lnSpc>
                <a:spcPct val="150000"/>
              </a:lnSpc>
              <a:spcBef>
                <a:spcPts val="375"/>
              </a:spcBef>
              <a:spcAft>
                <a:spcPts val="0"/>
              </a:spcAft>
              <a:buClr>
                <a:srgbClr val="5B6670"/>
              </a:buClr>
              <a:buSzPts val="1800"/>
              <a:buChar char="•"/>
              <a:defRPr/>
            </a:lvl3pPr>
            <a:lvl4pPr marL="1828800" lvl="3" indent="-342900" algn="l">
              <a:lnSpc>
                <a:spcPct val="150000"/>
              </a:lnSpc>
              <a:spcBef>
                <a:spcPts val="375"/>
              </a:spcBef>
              <a:spcAft>
                <a:spcPts val="0"/>
              </a:spcAft>
              <a:buClr>
                <a:srgbClr val="5B6670"/>
              </a:buClr>
              <a:buSzPts val="1800"/>
              <a:buChar char="•"/>
              <a:defRPr/>
            </a:lvl4pPr>
            <a:lvl5pPr marL="2286000" lvl="4" indent="-342900" algn="l">
              <a:lnSpc>
                <a:spcPct val="150000"/>
              </a:lnSpc>
              <a:spcBef>
                <a:spcPts val="375"/>
              </a:spcBef>
              <a:spcAft>
                <a:spcPts val="0"/>
              </a:spcAft>
              <a:buClr>
                <a:srgbClr val="5B667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72" name="Google Shape;72;p106"/>
          <p:cNvGrpSpPr/>
          <p:nvPr/>
        </p:nvGrpSpPr>
        <p:grpSpPr>
          <a:xfrm>
            <a:off x="863612" y="845803"/>
            <a:ext cx="7416777" cy="3451894"/>
            <a:chOff x="899591" y="841318"/>
            <a:chExt cx="7416777" cy="3451894"/>
          </a:xfrm>
        </p:grpSpPr>
        <p:pic>
          <p:nvPicPr>
            <p:cNvPr id="73" name="Google Shape;73;p106" descr="Et bilde som inneholder tekst, utklipp&#10;&#10;Automatisk generert beskrivelse"/>
            <p:cNvPicPr preferRelativeResize="0"/>
            <p:nvPr/>
          </p:nvPicPr>
          <p:blipFill rotWithShape="1">
            <a:blip r:embed="rId2">
              <a:alphaModFix/>
            </a:blip>
            <a:srcRect/>
            <a:stretch/>
          </p:blipFill>
          <p:spPr>
            <a:xfrm>
              <a:off x="899591" y="841318"/>
              <a:ext cx="432000" cy="281302"/>
            </a:xfrm>
            <a:prstGeom prst="rect">
              <a:avLst/>
            </a:prstGeom>
            <a:noFill/>
            <a:ln>
              <a:noFill/>
            </a:ln>
          </p:spPr>
        </p:pic>
        <p:pic>
          <p:nvPicPr>
            <p:cNvPr id="74" name="Google Shape;74;p106" descr="Et bilde som inneholder tekst, utklipp&#10;&#10;Automatisk generert beskrivelse"/>
            <p:cNvPicPr preferRelativeResize="0"/>
            <p:nvPr/>
          </p:nvPicPr>
          <p:blipFill rotWithShape="1">
            <a:blip r:embed="rId2">
              <a:alphaModFix/>
            </a:blip>
            <a:srcRect/>
            <a:stretch/>
          </p:blipFill>
          <p:spPr>
            <a:xfrm>
              <a:off x="7884368" y="4011910"/>
              <a:ext cx="432000" cy="281302"/>
            </a:xfrm>
            <a:prstGeom prst="rect">
              <a:avLst/>
            </a:prstGeom>
            <a:noFill/>
            <a:ln>
              <a:noFill/>
            </a:ln>
          </p:spPr>
        </p:pic>
      </p:grpSp>
    </p:spTree>
    <p:extLst>
      <p:ext uri="{BB962C8B-B14F-4D97-AF65-F5344CB8AC3E}">
        <p14:creationId xmlns:p14="http://schemas.microsoft.com/office/powerpoint/2010/main" val="616480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ogo">
  <p:cSld name="Logo">
    <p:bg>
      <p:bgPr>
        <a:solidFill>
          <a:srgbClr val="2D7C81"/>
        </a:solidFill>
        <a:effectLst/>
      </p:bgPr>
    </p:bg>
    <p:spTree>
      <p:nvGrpSpPr>
        <p:cNvPr id="1" name="Shape 89"/>
        <p:cNvGrpSpPr/>
        <p:nvPr/>
      </p:nvGrpSpPr>
      <p:grpSpPr>
        <a:xfrm>
          <a:off x="0" y="0"/>
          <a:ext cx="0" cy="0"/>
          <a:chOff x="0" y="0"/>
          <a:chExt cx="0" cy="0"/>
        </a:xfrm>
      </p:grpSpPr>
      <p:pic>
        <p:nvPicPr>
          <p:cNvPr id="90" name="Google Shape;90;p114" descr="Et bilde som inneholder tekst&#10;&#10;Automatisk generert beskrivelse"/>
          <p:cNvPicPr preferRelativeResize="0"/>
          <p:nvPr/>
        </p:nvPicPr>
        <p:blipFill rotWithShape="1">
          <a:blip r:embed="rId2">
            <a:alphaModFix/>
          </a:blip>
          <a:srcRect/>
          <a:stretch/>
        </p:blipFill>
        <p:spPr>
          <a:xfrm>
            <a:off x="2772000" y="2011125"/>
            <a:ext cx="3600000" cy="1121250"/>
          </a:xfrm>
          <a:prstGeom prst="rect">
            <a:avLst/>
          </a:prstGeom>
          <a:noFill/>
          <a:ln>
            <a:noFill/>
          </a:ln>
        </p:spPr>
      </p:pic>
    </p:spTree>
    <p:extLst>
      <p:ext uri="{BB962C8B-B14F-4D97-AF65-F5344CB8AC3E}">
        <p14:creationId xmlns:p14="http://schemas.microsoft.com/office/powerpoint/2010/main" val="3859966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kst på bilde">
  <p:cSld name="1_Tekst på bilde">
    <p:bg>
      <p:bgPr>
        <a:solidFill>
          <a:srgbClr val="2D7C81"/>
        </a:solidFill>
        <a:effectLst/>
      </p:bgPr>
    </p:bg>
    <p:spTree>
      <p:nvGrpSpPr>
        <p:cNvPr id="1" name="Shape 91"/>
        <p:cNvGrpSpPr/>
        <p:nvPr/>
      </p:nvGrpSpPr>
      <p:grpSpPr>
        <a:xfrm>
          <a:off x="0" y="0"/>
          <a:ext cx="0" cy="0"/>
          <a:chOff x="0" y="0"/>
          <a:chExt cx="0" cy="0"/>
        </a:xfrm>
      </p:grpSpPr>
      <p:sp>
        <p:nvSpPr>
          <p:cNvPr id="92" name="Google Shape;92;p115"/>
          <p:cNvSpPr>
            <a:spLocks noGrp="1"/>
          </p:cNvSpPr>
          <p:nvPr>
            <p:ph type="pic" idx="2"/>
          </p:nvPr>
        </p:nvSpPr>
        <p:spPr>
          <a:xfrm>
            <a:off x="0" y="0"/>
            <a:ext cx="9144000" cy="5143500"/>
          </a:xfrm>
          <a:prstGeom prst="rect">
            <a:avLst/>
          </a:prstGeom>
          <a:noFill/>
          <a:ln>
            <a:noFill/>
          </a:ln>
        </p:spPr>
      </p:sp>
      <p:sp>
        <p:nvSpPr>
          <p:cNvPr id="93" name="Google Shape;93;p115"/>
          <p:cNvSpPr txBox="1">
            <a:spLocks noGrp="1"/>
          </p:cNvSpPr>
          <p:nvPr>
            <p:ph type="body" idx="1"/>
          </p:nvPr>
        </p:nvSpPr>
        <p:spPr>
          <a:xfrm>
            <a:off x="1755416" y="892969"/>
            <a:ext cx="5633169" cy="3357562"/>
          </a:xfrm>
          <a:prstGeom prst="rect">
            <a:avLst/>
          </a:prstGeom>
          <a:noFill/>
          <a:ln>
            <a:noFill/>
          </a:ln>
        </p:spPr>
        <p:txBody>
          <a:bodyPr spcFirstLastPara="1" wrap="square" lIns="91425" tIns="45700" rIns="91425" bIns="45700" anchor="ctr" anchorCtr="0">
            <a:normAutofit/>
          </a:bodyPr>
          <a:lstStyle>
            <a:lvl1pPr marL="457200" lvl="0" indent="-228600" algn="ctr">
              <a:lnSpc>
                <a:spcPct val="150000"/>
              </a:lnSpc>
              <a:spcBef>
                <a:spcPts val="750"/>
              </a:spcBef>
              <a:spcAft>
                <a:spcPts val="0"/>
              </a:spcAft>
              <a:buClr>
                <a:schemeClr val="lt1"/>
              </a:buClr>
              <a:buSzPts val="1500"/>
              <a:buFont typeface="Verdana"/>
              <a:buNone/>
              <a:defRPr sz="1600" b="0" i="0" u="none" strike="noStrike">
                <a:solidFill>
                  <a:schemeClr val="lt1"/>
                </a:solidFill>
              </a:defRPr>
            </a:lvl1pPr>
            <a:lvl2pPr marL="914400" lvl="1" indent="-342900" algn="l">
              <a:lnSpc>
                <a:spcPct val="150000"/>
              </a:lnSpc>
              <a:spcBef>
                <a:spcPts val="375"/>
              </a:spcBef>
              <a:spcAft>
                <a:spcPts val="0"/>
              </a:spcAft>
              <a:buClr>
                <a:srgbClr val="5B6670"/>
              </a:buClr>
              <a:buSzPts val="1800"/>
              <a:buChar char="•"/>
              <a:defRPr/>
            </a:lvl2pPr>
            <a:lvl3pPr marL="1371600" lvl="2" indent="-342900" algn="l">
              <a:lnSpc>
                <a:spcPct val="150000"/>
              </a:lnSpc>
              <a:spcBef>
                <a:spcPts val="375"/>
              </a:spcBef>
              <a:spcAft>
                <a:spcPts val="0"/>
              </a:spcAft>
              <a:buClr>
                <a:srgbClr val="5B6670"/>
              </a:buClr>
              <a:buSzPts val="1800"/>
              <a:buChar char="•"/>
              <a:defRPr/>
            </a:lvl3pPr>
            <a:lvl4pPr marL="1828800" lvl="3" indent="-342900" algn="l">
              <a:lnSpc>
                <a:spcPct val="150000"/>
              </a:lnSpc>
              <a:spcBef>
                <a:spcPts val="375"/>
              </a:spcBef>
              <a:spcAft>
                <a:spcPts val="0"/>
              </a:spcAft>
              <a:buClr>
                <a:srgbClr val="5B6670"/>
              </a:buClr>
              <a:buSzPts val="1800"/>
              <a:buChar char="•"/>
              <a:defRPr/>
            </a:lvl4pPr>
            <a:lvl5pPr marL="2286000" lvl="4" indent="-342900" algn="l">
              <a:lnSpc>
                <a:spcPct val="150000"/>
              </a:lnSpc>
              <a:spcBef>
                <a:spcPts val="375"/>
              </a:spcBef>
              <a:spcAft>
                <a:spcPts val="0"/>
              </a:spcAft>
              <a:buClr>
                <a:srgbClr val="5B667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94" name="Google Shape;94;p115"/>
          <p:cNvPicPr preferRelativeResize="0"/>
          <p:nvPr/>
        </p:nvPicPr>
        <p:blipFill rotWithShape="1">
          <a:blip r:embed="rId2">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4264989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kst og bilde - venstre">
  <p:cSld name="1_tekst og bilde - venstre">
    <p:spTree>
      <p:nvGrpSpPr>
        <p:cNvPr id="1" name="Shape 95"/>
        <p:cNvGrpSpPr/>
        <p:nvPr/>
      </p:nvGrpSpPr>
      <p:grpSpPr>
        <a:xfrm>
          <a:off x="0" y="0"/>
          <a:ext cx="0" cy="0"/>
          <a:chOff x="0" y="0"/>
          <a:chExt cx="0" cy="0"/>
        </a:xfrm>
      </p:grpSpPr>
      <p:sp>
        <p:nvSpPr>
          <p:cNvPr id="96" name="Google Shape;96;p116"/>
          <p:cNvSpPr txBox="1">
            <a:spLocks noGrp="1"/>
          </p:cNvSpPr>
          <p:nvPr>
            <p:ph type="title"/>
          </p:nvPr>
        </p:nvSpPr>
        <p:spPr>
          <a:xfrm>
            <a:off x="4799338" y="305600"/>
            <a:ext cx="3930300" cy="900115"/>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rgbClr val="042827"/>
              </a:buClr>
              <a:buSzPts val="2800"/>
              <a:buFont typeface="Verdana"/>
              <a:buNone/>
              <a:defRPr sz="3000" b="0" i="0">
                <a:latin typeface="Verdana"/>
                <a:ea typeface="Verdana"/>
                <a:cs typeface="Verdana"/>
                <a:sym typeface="Verdan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116"/>
          <p:cNvSpPr txBox="1">
            <a:spLocks noGrp="1"/>
          </p:cNvSpPr>
          <p:nvPr>
            <p:ph type="body" idx="1"/>
          </p:nvPr>
        </p:nvSpPr>
        <p:spPr>
          <a:xfrm>
            <a:off x="4799338" y="1480882"/>
            <a:ext cx="3930300" cy="3357018"/>
          </a:xfrm>
          <a:prstGeom prst="rect">
            <a:avLst/>
          </a:prstGeom>
          <a:noFill/>
          <a:ln>
            <a:noFill/>
          </a:ln>
        </p:spPr>
        <p:txBody>
          <a:bodyPr spcFirstLastPara="1" wrap="square" lIns="91425" tIns="91425" rIns="91425" bIns="91425" anchor="t" anchorCtr="0">
            <a:normAutofit/>
          </a:bodyPr>
          <a:lstStyle>
            <a:lvl1pPr marL="457200" lvl="0" indent="-228600" algn="l">
              <a:lnSpc>
                <a:spcPct val="150000"/>
              </a:lnSpc>
              <a:spcBef>
                <a:spcPts val="0"/>
              </a:spcBef>
              <a:spcAft>
                <a:spcPts val="0"/>
              </a:spcAft>
              <a:buClr>
                <a:srgbClr val="5B6670"/>
              </a:buClr>
              <a:buSzPts val="1000"/>
              <a:buFont typeface="Verdana"/>
              <a:buNone/>
              <a:defRPr sz="1300">
                <a:latin typeface="Verdana"/>
                <a:ea typeface="Verdana"/>
                <a:cs typeface="Verdana"/>
                <a:sym typeface="Verdana"/>
              </a:defRPr>
            </a:lvl1pPr>
            <a:lvl2pPr marL="914400" lvl="1" indent="-292100" algn="l">
              <a:lnSpc>
                <a:spcPct val="150000"/>
              </a:lnSpc>
              <a:spcBef>
                <a:spcPts val="0"/>
              </a:spcBef>
              <a:spcAft>
                <a:spcPts val="0"/>
              </a:spcAft>
              <a:buClr>
                <a:srgbClr val="5B6670"/>
              </a:buClr>
              <a:buSzPts val="1000"/>
              <a:buChar char="○"/>
              <a:defRPr sz="1000"/>
            </a:lvl2pPr>
            <a:lvl3pPr marL="1371600" lvl="2" indent="-292100" algn="l">
              <a:lnSpc>
                <a:spcPct val="150000"/>
              </a:lnSpc>
              <a:spcBef>
                <a:spcPts val="0"/>
              </a:spcBef>
              <a:spcAft>
                <a:spcPts val="0"/>
              </a:spcAft>
              <a:buClr>
                <a:srgbClr val="5B6670"/>
              </a:buClr>
              <a:buSzPts val="1000"/>
              <a:buChar char="■"/>
              <a:defRPr sz="1000"/>
            </a:lvl3pPr>
            <a:lvl4pPr marL="1828800" lvl="3" indent="-292100" algn="l">
              <a:lnSpc>
                <a:spcPct val="150000"/>
              </a:lnSpc>
              <a:spcBef>
                <a:spcPts val="0"/>
              </a:spcBef>
              <a:spcAft>
                <a:spcPts val="0"/>
              </a:spcAft>
              <a:buClr>
                <a:srgbClr val="5B6670"/>
              </a:buClr>
              <a:buSzPts val="1000"/>
              <a:buChar char="●"/>
              <a:defRPr sz="1000"/>
            </a:lvl4pPr>
            <a:lvl5pPr marL="2286000" lvl="4" indent="-292100" algn="l">
              <a:lnSpc>
                <a:spcPct val="150000"/>
              </a:lnSpc>
              <a:spcBef>
                <a:spcPts val="0"/>
              </a:spcBef>
              <a:spcAft>
                <a:spcPts val="0"/>
              </a:spcAft>
              <a:buClr>
                <a:srgbClr val="5B6670"/>
              </a:buClr>
              <a:buSzPts val="1000"/>
              <a:buChar char="○"/>
              <a:defRPr sz="1000"/>
            </a:lvl5pPr>
            <a:lvl6pPr marL="2743200" lvl="5" indent="-292100" algn="l">
              <a:lnSpc>
                <a:spcPct val="90000"/>
              </a:lnSpc>
              <a:spcBef>
                <a:spcPts val="0"/>
              </a:spcBef>
              <a:spcAft>
                <a:spcPts val="0"/>
              </a:spcAft>
              <a:buClr>
                <a:schemeClr val="dk1"/>
              </a:buClr>
              <a:buSzPts val="1000"/>
              <a:buChar char="■"/>
              <a:defRPr sz="1000"/>
            </a:lvl6pPr>
            <a:lvl7pPr marL="3200400" lvl="6" indent="-292100" algn="l">
              <a:lnSpc>
                <a:spcPct val="90000"/>
              </a:lnSpc>
              <a:spcBef>
                <a:spcPts val="0"/>
              </a:spcBef>
              <a:spcAft>
                <a:spcPts val="0"/>
              </a:spcAft>
              <a:buClr>
                <a:schemeClr val="dk1"/>
              </a:buClr>
              <a:buSzPts val="1000"/>
              <a:buChar char="●"/>
              <a:defRPr sz="1000"/>
            </a:lvl7pPr>
            <a:lvl8pPr marL="3657600" lvl="7" indent="-292100" algn="l">
              <a:lnSpc>
                <a:spcPct val="90000"/>
              </a:lnSpc>
              <a:spcBef>
                <a:spcPts val="0"/>
              </a:spcBef>
              <a:spcAft>
                <a:spcPts val="0"/>
              </a:spcAft>
              <a:buClr>
                <a:schemeClr val="dk1"/>
              </a:buClr>
              <a:buSzPts val="1000"/>
              <a:buChar char="○"/>
              <a:defRPr sz="1000"/>
            </a:lvl8pPr>
            <a:lvl9pPr marL="4114800" lvl="8" indent="-292100" algn="l">
              <a:lnSpc>
                <a:spcPct val="90000"/>
              </a:lnSpc>
              <a:spcBef>
                <a:spcPts val="0"/>
              </a:spcBef>
              <a:spcAft>
                <a:spcPts val="0"/>
              </a:spcAft>
              <a:buClr>
                <a:schemeClr val="dk1"/>
              </a:buClr>
              <a:buSzPts val="1000"/>
              <a:buChar char="■"/>
              <a:defRPr sz="1000"/>
            </a:lvl9pPr>
          </a:lstStyle>
          <a:p>
            <a:endParaRPr/>
          </a:p>
        </p:txBody>
      </p:sp>
      <p:sp>
        <p:nvSpPr>
          <p:cNvPr id="98" name="Google Shape;98;p116"/>
          <p:cNvSpPr>
            <a:spLocks noGrp="1"/>
          </p:cNvSpPr>
          <p:nvPr>
            <p:ph type="pic" idx="2"/>
          </p:nvPr>
        </p:nvSpPr>
        <p:spPr>
          <a:xfrm>
            <a:off x="0" y="0"/>
            <a:ext cx="4564316" cy="5143500"/>
          </a:xfrm>
          <a:prstGeom prst="rect">
            <a:avLst/>
          </a:prstGeom>
          <a:noFill/>
          <a:ln>
            <a:noFill/>
          </a:ln>
        </p:spPr>
      </p:sp>
      <p:sp>
        <p:nvSpPr>
          <p:cNvPr id="99" name="Google Shape;99;p116"/>
          <p:cNvSpPr/>
          <p:nvPr/>
        </p:nvSpPr>
        <p:spPr>
          <a:xfrm>
            <a:off x="4925508" y="133376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75881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kst og bilde - høyre">
  <p:cSld name="tekst og bilde - høyre">
    <p:spTree>
      <p:nvGrpSpPr>
        <p:cNvPr id="1" name="Shape 100"/>
        <p:cNvGrpSpPr/>
        <p:nvPr/>
      </p:nvGrpSpPr>
      <p:grpSpPr>
        <a:xfrm>
          <a:off x="0" y="0"/>
          <a:ext cx="0" cy="0"/>
          <a:chOff x="0" y="0"/>
          <a:chExt cx="0" cy="0"/>
        </a:xfrm>
      </p:grpSpPr>
      <p:sp>
        <p:nvSpPr>
          <p:cNvPr id="101" name="Google Shape;101;p117"/>
          <p:cNvSpPr txBox="1">
            <a:spLocks noGrp="1"/>
          </p:cNvSpPr>
          <p:nvPr>
            <p:ph type="title"/>
          </p:nvPr>
        </p:nvSpPr>
        <p:spPr>
          <a:xfrm>
            <a:off x="4882350" y="597425"/>
            <a:ext cx="3864600" cy="12651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rgbClr val="042827"/>
              </a:buClr>
              <a:buSzPts val="2800"/>
              <a:buFont typeface="Verdana"/>
              <a:buNone/>
              <a:defRPr sz="3000" b="0" i="0">
                <a:latin typeface="Verdana"/>
                <a:ea typeface="Verdana"/>
                <a:cs typeface="Verdana"/>
                <a:sym typeface="Verdan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117"/>
          <p:cNvSpPr txBox="1">
            <a:spLocks noGrp="1"/>
          </p:cNvSpPr>
          <p:nvPr>
            <p:ph type="body" idx="1"/>
          </p:nvPr>
        </p:nvSpPr>
        <p:spPr>
          <a:xfrm>
            <a:off x="4911634" y="2126800"/>
            <a:ext cx="3835016" cy="2696700"/>
          </a:xfrm>
          <a:prstGeom prst="rect">
            <a:avLst/>
          </a:prstGeom>
          <a:noFill/>
          <a:ln>
            <a:noFill/>
          </a:ln>
        </p:spPr>
        <p:txBody>
          <a:bodyPr spcFirstLastPara="1" wrap="square" lIns="91425" tIns="91425" rIns="91425" bIns="91425" anchor="t" anchorCtr="0">
            <a:normAutofit/>
          </a:bodyPr>
          <a:lstStyle>
            <a:lvl1pPr marL="457200" lvl="0" indent="-228600" algn="l">
              <a:lnSpc>
                <a:spcPct val="150000"/>
              </a:lnSpc>
              <a:spcBef>
                <a:spcPts val="0"/>
              </a:spcBef>
              <a:spcAft>
                <a:spcPts val="0"/>
              </a:spcAft>
              <a:buClr>
                <a:srgbClr val="5B6670"/>
              </a:buClr>
              <a:buSzPts val="1000"/>
              <a:buFont typeface="Verdana"/>
              <a:buNone/>
              <a:defRPr sz="1300"/>
            </a:lvl1pPr>
            <a:lvl2pPr marL="914400" lvl="1" indent="-292100" algn="l">
              <a:lnSpc>
                <a:spcPct val="150000"/>
              </a:lnSpc>
              <a:spcBef>
                <a:spcPts val="0"/>
              </a:spcBef>
              <a:spcAft>
                <a:spcPts val="0"/>
              </a:spcAft>
              <a:buClr>
                <a:srgbClr val="5B6670"/>
              </a:buClr>
              <a:buSzPts val="1000"/>
              <a:buChar char="○"/>
              <a:defRPr sz="1000"/>
            </a:lvl2pPr>
            <a:lvl3pPr marL="1371600" lvl="2" indent="-292100" algn="l">
              <a:lnSpc>
                <a:spcPct val="150000"/>
              </a:lnSpc>
              <a:spcBef>
                <a:spcPts val="0"/>
              </a:spcBef>
              <a:spcAft>
                <a:spcPts val="0"/>
              </a:spcAft>
              <a:buClr>
                <a:srgbClr val="5B6670"/>
              </a:buClr>
              <a:buSzPts val="1000"/>
              <a:buChar char="■"/>
              <a:defRPr sz="1000"/>
            </a:lvl3pPr>
            <a:lvl4pPr marL="1828800" lvl="3" indent="-292100" algn="l">
              <a:lnSpc>
                <a:spcPct val="150000"/>
              </a:lnSpc>
              <a:spcBef>
                <a:spcPts val="0"/>
              </a:spcBef>
              <a:spcAft>
                <a:spcPts val="0"/>
              </a:spcAft>
              <a:buClr>
                <a:srgbClr val="5B6670"/>
              </a:buClr>
              <a:buSzPts val="1000"/>
              <a:buChar char="●"/>
              <a:defRPr sz="1000"/>
            </a:lvl4pPr>
            <a:lvl5pPr marL="2286000" lvl="4" indent="-292100" algn="l">
              <a:lnSpc>
                <a:spcPct val="150000"/>
              </a:lnSpc>
              <a:spcBef>
                <a:spcPts val="0"/>
              </a:spcBef>
              <a:spcAft>
                <a:spcPts val="0"/>
              </a:spcAft>
              <a:buClr>
                <a:srgbClr val="5B6670"/>
              </a:buClr>
              <a:buSzPts val="1000"/>
              <a:buChar char="○"/>
              <a:defRPr sz="1000"/>
            </a:lvl5pPr>
            <a:lvl6pPr marL="2743200" lvl="5" indent="-292100" algn="l">
              <a:lnSpc>
                <a:spcPct val="90000"/>
              </a:lnSpc>
              <a:spcBef>
                <a:spcPts val="0"/>
              </a:spcBef>
              <a:spcAft>
                <a:spcPts val="0"/>
              </a:spcAft>
              <a:buClr>
                <a:schemeClr val="dk1"/>
              </a:buClr>
              <a:buSzPts val="1000"/>
              <a:buChar char="■"/>
              <a:defRPr sz="1000"/>
            </a:lvl6pPr>
            <a:lvl7pPr marL="3200400" lvl="6" indent="-292100" algn="l">
              <a:lnSpc>
                <a:spcPct val="90000"/>
              </a:lnSpc>
              <a:spcBef>
                <a:spcPts val="0"/>
              </a:spcBef>
              <a:spcAft>
                <a:spcPts val="0"/>
              </a:spcAft>
              <a:buClr>
                <a:schemeClr val="dk1"/>
              </a:buClr>
              <a:buSzPts val="1000"/>
              <a:buChar char="●"/>
              <a:defRPr sz="1000"/>
            </a:lvl7pPr>
            <a:lvl8pPr marL="3657600" lvl="7" indent="-292100" algn="l">
              <a:lnSpc>
                <a:spcPct val="90000"/>
              </a:lnSpc>
              <a:spcBef>
                <a:spcPts val="0"/>
              </a:spcBef>
              <a:spcAft>
                <a:spcPts val="0"/>
              </a:spcAft>
              <a:buClr>
                <a:schemeClr val="dk1"/>
              </a:buClr>
              <a:buSzPts val="1000"/>
              <a:buChar char="○"/>
              <a:defRPr sz="1000"/>
            </a:lvl8pPr>
            <a:lvl9pPr marL="4114800" lvl="8" indent="-292100" algn="l">
              <a:lnSpc>
                <a:spcPct val="90000"/>
              </a:lnSpc>
              <a:spcBef>
                <a:spcPts val="0"/>
              </a:spcBef>
              <a:spcAft>
                <a:spcPts val="0"/>
              </a:spcAft>
              <a:buClr>
                <a:schemeClr val="dk1"/>
              </a:buClr>
              <a:buSzPts val="1000"/>
              <a:buChar char="■"/>
              <a:defRPr sz="1000"/>
            </a:lvl9pPr>
          </a:lstStyle>
          <a:p>
            <a:endParaRPr/>
          </a:p>
        </p:txBody>
      </p:sp>
      <p:sp>
        <p:nvSpPr>
          <p:cNvPr id="103" name="Google Shape;103;p117"/>
          <p:cNvSpPr/>
          <p:nvPr/>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04" name="Google Shape;104;p117"/>
          <p:cNvSpPr>
            <a:spLocks noGrp="1"/>
          </p:cNvSpPr>
          <p:nvPr>
            <p:ph type="pic" idx="2"/>
          </p:nvPr>
        </p:nvSpPr>
        <p:spPr>
          <a:xfrm>
            <a:off x="0" y="0"/>
            <a:ext cx="4564316" cy="5143500"/>
          </a:xfrm>
          <a:prstGeom prst="rect">
            <a:avLst/>
          </a:prstGeom>
          <a:noFill/>
          <a:ln>
            <a:noFill/>
          </a:ln>
        </p:spPr>
      </p:sp>
    </p:spTree>
    <p:extLst>
      <p:ext uri="{BB962C8B-B14F-4D97-AF65-F5344CB8AC3E}">
        <p14:creationId xmlns:p14="http://schemas.microsoft.com/office/powerpoint/2010/main" val="81824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ACA069A1-B82F-CE46-A94C-0CA7DAA6F0E5}"/>
              </a:ext>
            </a:extLst>
          </p:cNvPr>
          <p:cNvSpPr txBox="1">
            <a:spLocks noGrp="1"/>
          </p:cNvSpPr>
          <p:nvPr>
            <p:ph type="title"/>
          </p:nvPr>
        </p:nvSpPr>
        <p:spPr>
          <a:xfrm>
            <a:off x="1332000" y="1922250"/>
            <a:ext cx="6480000" cy="84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600"/>
              <a:buNone/>
              <a:defRPr sz="3600" b="0">
                <a:solidFill>
                  <a:schemeClr val="lt1"/>
                </a:solidFill>
                <a:latin typeface="Verdana" panose="020B0604030504040204" pitchFamily="34" charset="0"/>
                <a:ea typeface="Verdana" panose="020B0604030504040204" pitchFamily="34" charset="0"/>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nb-NO"/>
              <a:t>Klikk for å redigere tittelstil</a:t>
            </a:r>
            <a:endParaRPr/>
          </a:p>
        </p:txBody>
      </p:sp>
      <p:pic>
        <p:nvPicPr>
          <p:cNvPr id="5" name="Google Shape;16;p3">
            <a:extLst>
              <a:ext uri="{FF2B5EF4-FFF2-40B4-BE49-F238E27FC236}">
                <a16:creationId xmlns:a16="http://schemas.microsoft.com/office/drawing/2014/main" id="{44A01723-A0E1-4C41-9C25-34FD9083B286}"/>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
        <p:nvSpPr>
          <p:cNvPr id="6" name="Google Shape;17;p3">
            <a:extLst>
              <a:ext uri="{FF2B5EF4-FFF2-40B4-BE49-F238E27FC236}">
                <a16:creationId xmlns:a16="http://schemas.microsoft.com/office/drawing/2014/main" id="{DABF0D40-1F3A-C64B-B71D-D4FC77DBB495}"/>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8601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kst 2 spalter">
  <p:cSld name="tekst 2 spalter">
    <p:spTree>
      <p:nvGrpSpPr>
        <p:cNvPr id="1" name="Shape 105"/>
        <p:cNvGrpSpPr/>
        <p:nvPr/>
      </p:nvGrpSpPr>
      <p:grpSpPr>
        <a:xfrm>
          <a:off x="0" y="0"/>
          <a:ext cx="0" cy="0"/>
          <a:chOff x="0" y="0"/>
          <a:chExt cx="0" cy="0"/>
        </a:xfrm>
      </p:grpSpPr>
      <p:sp>
        <p:nvSpPr>
          <p:cNvPr id="106" name="Google Shape;106;p118"/>
          <p:cNvSpPr txBox="1">
            <a:spLocks noGrp="1"/>
          </p:cNvSpPr>
          <p:nvPr>
            <p:ph type="title"/>
          </p:nvPr>
        </p:nvSpPr>
        <p:spPr>
          <a:xfrm>
            <a:off x="338850" y="597425"/>
            <a:ext cx="3930300" cy="12651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rgbClr val="042827"/>
              </a:buClr>
              <a:buSzPts val="2800"/>
              <a:buFont typeface="Verdana"/>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7" name="Google Shape;107;p118"/>
          <p:cNvSpPr txBox="1">
            <a:spLocks noGrp="1"/>
          </p:cNvSpPr>
          <p:nvPr>
            <p:ph type="body" idx="1"/>
          </p:nvPr>
        </p:nvSpPr>
        <p:spPr>
          <a:xfrm>
            <a:off x="326570" y="2126800"/>
            <a:ext cx="3981729" cy="2711100"/>
          </a:xfrm>
          <a:prstGeom prst="rect">
            <a:avLst/>
          </a:prstGeom>
          <a:noFill/>
          <a:ln>
            <a:noFill/>
          </a:ln>
        </p:spPr>
        <p:txBody>
          <a:bodyPr spcFirstLastPara="1" wrap="square" lIns="91425" tIns="91425" rIns="91425" bIns="91425" anchor="t" anchorCtr="0">
            <a:normAutofit/>
          </a:bodyPr>
          <a:lstStyle>
            <a:lvl1pPr marL="457200" lvl="0" indent="-228600" algn="l">
              <a:lnSpc>
                <a:spcPct val="150000"/>
              </a:lnSpc>
              <a:spcBef>
                <a:spcPts val="0"/>
              </a:spcBef>
              <a:spcAft>
                <a:spcPts val="0"/>
              </a:spcAft>
              <a:buClr>
                <a:srgbClr val="5B6670"/>
              </a:buClr>
              <a:buSzPts val="1000"/>
              <a:buFont typeface="Verdana"/>
              <a:buNone/>
              <a:defRPr sz="1300"/>
            </a:lvl1pPr>
            <a:lvl2pPr marL="914400" lvl="1" indent="-292100" algn="l">
              <a:lnSpc>
                <a:spcPct val="150000"/>
              </a:lnSpc>
              <a:spcBef>
                <a:spcPts val="0"/>
              </a:spcBef>
              <a:spcAft>
                <a:spcPts val="0"/>
              </a:spcAft>
              <a:buClr>
                <a:srgbClr val="5B6670"/>
              </a:buClr>
              <a:buSzPts val="1000"/>
              <a:buChar char="○"/>
              <a:defRPr sz="1000"/>
            </a:lvl2pPr>
            <a:lvl3pPr marL="1371600" lvl="2" indent="-292100" algn="l">
              <a:lnSpc>
                <a:spcPct val="150000"/>
              </a:lnSpc>
              <a:spcBef>
                <a:spcPts val="0"/>
              </a:spcBef>
              <a:spcAft>
                <a:spcPts val="0"/>
              </a:spcAft>
              <a:buClr>
                <a:srgbClr val="5B6670"/>
              </a:buClr>
              <a:buSzPts val="1000"/>
              <a:buChar char="■"/>
              <a:defRPr sz="1000"/>
            </a:lvl3pPr>
            <a:lvl4pPr marL="1828800" lvl="3" indent="-292100" algn="l">
              <a:lnSpc>
                <a:spcPct val="150000"/>
              </a:lnSpc>
              <a:spcBef>
                <a:spcPts val="0"/>
              </a:spcBef>
              <a:spcAft>
                <a:spcPts val="0"/>
              </a:spcAft>
              <a:buClr>
                <a:srgbClr val="5B6670"/>
              </a:buClr>
              <a:buSzPts val="1000"/>
              <a:buChar char="●"/>
              <a:defRPr sz="1000"/>
            </a:lvl4pPr>
            <a:lvl5pPr marL="2286000" lvl="4" indent="-292100" algn="l">
              <a:lnSpc>
                <a:spcPct val="150000"/>
              </a:lnSpc>
              <a:spcBef>
                <a:spcPts val="0"/>
              </a:spcBef>
              <a:spcAft>
                <a:spcPts val="0"/>
              </a:spcAft>
              <a:buClr>
                <a:srgbClr val="5B6670"/>
              </a:buClr>
              <a:buSzPts val="1000"/>
              <a:buChar char="○"/>
              <a:defRPr sz="1000"/>
            </a:lvl5pPr>
            <a:lvl6pPr marL="2743200" lvl="5" indent="-292100" algn="l">
              <a:lnSpc>
                <a:spcPct val="90000"/>
              </a:lnSpc>
              <a:spcBef>
                <a:spcPts val="0"/>
              </a:spcBef>
              <a:spcAft>
                <a:spcPts val="0"/>
              </a:spcAft>
              <a:buClr>
                <a:schemeClr val="dk1"/>
              </a:buClr>
              <a:buSzPts val="1000"/>
              <a:buChar char="■"/>
              <a:defRPr sz="1000"/>
            </a:lvl6pPr>
            <a:lvl7pPr marL="3200400" lvl="6" indent="-292100" algn="l">
              <a:lnSpc>
                <a:spcPct val="90000"/>
              </a:lnSpc>
              <a:spcBef>
                <a:spcPts val="0"/>
              </a:spcBef>
              <a:spcAft>
                <a:spcPts val="0"/>
              </a:spcAft>
              <a:buClr>
                <a:schemeClr val="dk1"/>
              </a:buClr>
              <a:buSzPts val="1000"/>
              <a:buChar char="●"/>
              <a:defRPr sz="1000"/>
            </a:lvl7pPr>
            <a:lvl8pPr marL="3657600" lvl="7" indent="-292100" algn="l">
              <a:lnSpc>
                <a:spcPct val="90000"/>
              </a:lnSpc>
              <a:spcBef>
                <a:spcPts val="0"/>
              </a:spcBef>
              <a:spcAft>
                <a:spcPts val="0"/>
              </a:spcAft>
              <a:buClr>
                <a:schemeClr val="dk1"/>
              </a:buClr>
              <a:buSzPts val="1000"/>
              <a:buChar char="○"/>
              <a:defRPr sz="1000"/>
            </a:lvl8pPr>
            <a:lvl9pPr marL="4114800" lvl="8" indent="-292100" algn="l">
              <a:lnSpc>
                <a:spcPct val="90000"/>
              </a:lnSpc>
              <a:spcBef>
                <a:spcPts val="0"/>
              </a:spcBef>
              <a:spcAft>
                <a:spcPts val="0"/>
              </a:spcAft>
              <a:buClr>
                <a:schemeClr val="dk1"/>
              </a:buClr>
              <a:buSzPts val="1000"/>
              <a:buChar char="■"/>
              <a:defRPr sz="1000"/>
            </a:lvl9pPr>
          </a:lstStyle>
          <a:p>
            <a:endParaRPr/>
          </a:p>
        </p:txBody>
      </p:sp>
      <p:sp>
        <p:nvSpPr>
          <p:cNvPr id="108" name="Google Shape;108;p118"/>
          <p:cNvSpPr/>
          <p:nvPr/>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09" name="Google Shape;109;p118"/>
          <p:cNvSpPr txBox="1">
            <a:spLocks noGrp="1"/>
          </p:cNvSpPr>
          <p:nvPr>
            <p:ph type="title" idx="2"/>
          </p:nvPr>
        </p:nvSpPr>
        <p:spPr>
          <a:xfrm>
            <a:off x="4882350" y="597425"/>
            <a:ext cx="3864600" cy="12651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rgbClr val="042827"/>
              </a:buClr>
              <a:buSzPts val="2800"/>
              <a:buFont typeface="Verdana"/>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118"/>
          <p:cNvSpPr txBox="1">
            <a:spLocks noGrp="1"/>
          </p:cNvSpPr>
          <p:nvPr>
            <p:ph type="body" idx="3"/>
          </p:nvPr>
        </p:nvSpPr>
        <p:spPr>
          <a:xfrm>
            <a:off x="4898570" y="2126800"/>
            <a:ext cx="3848079" cy="2696700"/>
          </a:xfrm>
          <a:prstGeom prst="rect">
            <a:avLst/>
          </a:prstGeom>
          <a:noFill/>
          <a:ln>
            <a:noFill/>
          </a:ln>
        </p:spPr>
        <p:txBody>
          <a:bodyPr spcFirstLastPara="1" wrap="square" lIns="91425" tIns="91425" rIns="91425" bIns="91425" anchor="t" anchorCtr="0">
            <a:normAutofit/>
          </a:bodyPr>
          <a:lstStyle>
            <a:lvl1pPr marL="457200" lvl="0" indent="-228600" algn="l">
              <a:lnSpc>
                <a:spcPct val="150000"/>
              </a:lnSpc>
              <a:spcBef>
                <a:spcPts val="0"/>
              </a:spcBef>
              <a:spcAft>
                <a:spcPts val="0"/>
              </a:spcAft>
              <a:buClr>
                <a:srgbClr val="5B6670"/>
              </a:buClr>
              <a:buSzPts val="1000"/>
              <a:buFont typeface="Verdana"/>
              <a:buNone/>
              <a:defRPr sz="1300"/>
            </a:lvl1pPr>
            <a:lvl2pPr marL="914400" lvl="1" indent="-292100" algn="l">
              <a:lnSpc>
                <a:spcPct val="150000"/>
              </a:lnSpc>
              <a:spcBef>
                <a:spcPts val="0"/>
              </a:spcBef>
              <a:spcAft>
                <a:spcPts val="0"/>
              </a:spcAft>
              <a:buClr>
                <a:srgbClr val="5B6670"/>
              </a:buClr>
              <a:buSzPts val="1000"/>
              <a:buChar char="○"/>
              <a:defRPr sz="1000"/>
            </a:lvl2pPr>
            <a:lvl3pPr marL="1371600" lvl="2" indent="-292100" algn="l">
              <a:lnSpc>
                <a:spcPct val="150000"/>
              </a:lnSpc>
              <a:spcBef>
                <a:spcPts val="0"/>
              </a:spcBef>
              <a:spcAft>
                <a:spcPts val="0"/>
              </a:spcAft>
              <a:buClr>
                <a:srgbClr val="5B6670"/>
              </a:buClr>
              <a:buSzPts val="1000"/>
              <a:buChar char="■"/>
              <a:defRPr sz="1000"/>
            </a:lvl3pPr>
            <a:lvl4pPr marL="1828800" lvl="3" indent="-292100" algn="l">
              <a:lnSpc>
                <a:spcPct val="150000"/>
              </a:lnSpc>
              <a:spcBef>
                <a:spcPts val="0"/>
              </a:spcBef>
              <a:spcAft>
                <a:spcPts val="0"/>
              </a:spcAft>
              <a:buClr>
                <a:srgbClr val="5B6670"/>
              </a:buClr>
              <a:buSzPts val="1000"/>
              <a:buChar char="●"/>
              <a:defRPr sz="1000"/>
            </a:lvl4pPr>
            <a:lvl5pPr marL="2286000" lvl="4" indent="-292100" algn="l">
              <a:lnSpc>
                <a:spcPct val="150000"/>
              </a:lnSpc>
              <a:spcBef>
                <a:spcPts val="0"/>
              </a:spcBef>
              <a:spcAft>
                <a:spcPts val="0"/>
              </a:spcAft>
              <a:buClr>
                <a:srgbClr val="5B6670"/>
              </a:buClr>
              <a:buSzPts val="1000"/>
              <a:buChar char="○"/>
              <a:defRPr sz="1000"/>
            </a:lvl5pPr>
            <a:lvl6pPr marL="2743200" lvl="5" indent="-292100" algn="l">
              <a:lnSpc>
                <a:spcPct val="90000"/>
              </a:lnSpc>
              <a:spcBef>
                <a:spcPts val="0"/>
              </a:spcBef>
              <a:spcAft>
                <a:spcPts val="0"/>
              </a:spcAft>
              <a:buClr>
                <a:schemeClr val="dk1"/>
              </a:buClr>
              <a:buSzPts val="1000"/>
              <a:buChar char="■"/>
              <a:defRPr sz="1000"/>
            </a:lvl6pPr>
            <a:lvl7pPr marL="3200400" lvl="6" indent="-292100" algn="l">
              <a:lnSpc>
                <a:spcPct val="90000"/>
              </a:lnSpc>
              <a:spcBef>
                <a:spcPts val="0"/>
              </a:spcBef>
              <a:spcAft>
                <a:spcPts val="0"/>
              </a:spcAft>
              <a:buClr>
                <a:schemeClr val="dk1"/>
              </a:buClr>
              <a:buSzPts val="1000"/>
              <a:buChar char="●"/>
              <a:defRPr sz="1000"/>
            </a:lvl7pPr>
            <a:lvl8pPr marL="3657600" lvl="7" indent="-292100" algn="l">
              <a:lnSpc>
                <a:spcPct val="90000"/>
              </a:lnSpc>
              <a:spcBef>
                <a:spcPts val="0"/>
              </a:spcBef>
              <a:spcAft>
                <a:spcPts val="0"/>
              </a:spcAft>
              <a:buClr>
                <a:schemeClr val="dk1"/>
              </a:buClr>
              <a:buSzPts val="1000"/>
              <a:buChar char="○"/>
              <a:defRPr sz="1000"/>
            </a:lvl8pPr>
            <a:lvl9pPr marL="4114800" lvl="8" indent="-292100" algn="l">
              <a:lnSpc>
                <a:spcPct val="90000"/>
              </a:lnSpc>
              <a:spcBef>
                <a:spcPts val="0"/>
              </a:spcBef>
              <a:spcAft>
                <a:spcPts val="0"/>
              </a:spcAft>
              <a:buClr>
                <a:schemeClr val="dk1"/>
              </a:buClr>
              <a:buSzPts val="1000"/>
              <a:buChar char="■"/>
              <a:defRPr sz="1000"/>
            </a:lvl9pPr>
          </a:lstStyle>
          <a:p>
            <a:endParaRPr/>
          </a:p>
        </p:txBody>
      </p:sp>
      <p:sp>
        <p:nvSpPr>
          <p:cNvPr id="111" name="Google Shape;111;p118"/>
          <p:cNvSpPr/>
          <p:nvPr/>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32469688"/>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 sirkler">
  <p:cSld name="4 sirkler">
    <p:spTree>
      <p:nvGrpSpPr>
        <p:cNvPr id="1" name="Shape 112"/>
        <p:cNvGrpSpPr/>
        <p:nvPr/>
      </p:nvGrpSpPr>
      <p:grpSpPr>
        <a:xfrm>
          <a:off x="0" y="0"/>
          <a:ext cx="0" cy="0"/>
          <a:chOff x="0" y="0"/>
          <a:chExt cx="0" cy="0"/>
        </a:xfrm>
      </p:grpSpPr>
      <p:sp>
        <p:nvSpPr>
          <p:cNvPr id="113" name="Google Shape;113;p119"/>
          <p:cNvSpPr txBox="1">
            <a:spLocks noGrp="1"/>
          </p:cNvSpPr>
          <p:nvPr>
            <p:ph type="title"/>
          </p:nvPr>
        </p:nvSpPr>
        <p:spPr>
          <a:xfrm>
            <a:off x="534375" y="412000"/>
            <a:ext cx="8075100" cy="574800"/>
          </a:xfrm>
          <a:prstGeom prst="rect">
            <a:avLst/>
          </a:prstGeom>
          <a:noFill/>
          <a:ln>
            <a:noFill/>
          </a:ln>
        </p:spPr>
        <p:txBody>
          <a:bodyPr spcFirstLastPara="1" wrap="square" lIns="91425" tIns="91425" rIns="91425" bIns="91425" anchor="t" anchorCtr="0">
            <a:normAutofit/>
          </a:bodyPr>
          <a:lstStyle>
            <a:lvl1pPr lvl="0" algn="ctr">
              <a:lnSpc>
                <a:spcPct val="90000"/>
              </a:lnSpc>
              <a:spcBef>
                <a:spcPts val="0"/>
              </a:spcBef>
              <a:spcAft>
                <a:spcPts val="0"/>
              </a:spcAft>
              <a:buClr>
                <a:srgbClr val="042827"/>
              </a:buClr>
              <a:buSzPts val="2800"/>
              <a:buFont typeface="Verdana"/>
              <a:buNone/>
              <a:defRPr sz="3000"/>
            </a:lvl1pPr>
            <a:lvl2pPr lvl="1" algn="ctr">
              <a:lnSpc>
                <a:spcPct val="100000"/>
              </a:lnSpc>
              <a:spcBef>
                <a:spcPts val="0"/>
              </a:spcBef>
              <a:spcAft>
                <a:spcPts val="0"/>
              </a:spcAft>
              <a:buSzPts val="2800"/>
              <a:buFont typeface="Open Sans"/>
              <a:buNone/>
              <a:defRPr>
                <a:latin typeface="Open Sans"/>
                <a:ea typeface="Open Sans"/>
                <a:cs typeface="Open Sans"/>
                <a:sym typeface="Open Sans"/>
              </a:defRPr>
            </a:lvl2pPr>
            <a:lvl3pPr lvl="2" algn="ctr">
              <a:lnSpc>
                <a:spcPct val="100000"/>
              </a:lnSpc>
              <a:spcBef>
                <a:spcPts val="0"/>
              </a:spcBef>
              <a:spcAft>
                <a:spcPts val="0"/>
              </a:spcAft>
              <a:buSzPts val="2800"/>
              <a:buFont typeface="Open Sans"/>
              <a:buNone/>
              <a:defRPr>
                <a:latin typeface="Open Sans"/>
                <a:ea typeface="Open Sans"/>
                <a:cs typeface="Open Sans"/>
                <a:sym typeface="Open Sans"/>
              </a:defRPr>
            </a:lvl3pPr>
            <a:lvl4pPr lvl="3" algn="ctr">
              <a:lnSpc>
                <a:spcPct val="100000"/>
              </a:lnSpc>
              <a:spcBef>
                <a:spcPts val="0"/>
              </a:spcBef>
              <a:spcAft>
                <a:spcPts val="0"/>
              </a:spcAft>
              <a:buSzPts val="2800"/>
              <a:buFont typeface="Open Sans"/>
              <a:buNone/>
              <a:defRPr>
                <a:latin typeface="Open Sans"/>
                <a:ea typeface="Open Sans"/>
                <a:cs typeface="Open Sans"/>
                <a:sym typeface="Open Sans"/>
              </a:defRPr>
            </a:lvl4pPr>
            <a:lvl5pPr lvl="4" algn="ctr">
              <a:lnSpc>
                <a:spcPct val="100000"/>
              </a:lnSpc>
              <a:spcBef>
                <a:spcPts val="0"/>
              </a:spcBef>
              <a:spcAft>
                <a:spcPts val="0"/>
              </a:spcAft>
              <a:buSzPts val="2800"/>
              <a:buFont typeface="Open Sans"/>
              <a:buNone/>
              <a:defRPr>
                <a:latin typeface="Open Sans"/>
                <a:ea typeface="Open Sans"/>
                <a:cs typeface="Open Sans"/>
                <a:sym typeface="Open Sans"/>
              </a:defRPr>
            </a:lvl5pPr>
            <a:lvl6pPr lvl="5" algn="ctr">
              <a:lnSpc>
                <a:spcPct val="100000"/>
              </a:lnSpc>
              <a:spcBef>
                <a:spcPts val="0"/>
              </a:spcBef>
              <a:spcAft>
                <a:spcPts val="0"/>
              </a:spcAft>
              <a:buSzPts val="2800"/>
              <a:buFont typeface="Open Sans"/>
              <a:buNone/>
              <a:defRPr>
                <a:latin typeface="Open Sans"/>
                <a:ea typeface="Open Sans"/>
                <a:cs typeface="Open Sans"/>
                <a:sym typeface="Open Sans"/>
              </a:defRPr>
            </a:lvl6pPr>
            <a:lvl7pPr lvl="6" algn="ctr">
              <a:lnSpc>
                <a:spcPct val="100000"/>
              </a:lnSpc>
              <a:spcBef>
                <a:spcPts val="0"/>
              </a:spcBef>
              <a:spcAft>
                <a:spcPts val="0"/>
              </a:spcAft>
              <a:buSzPts val="2800"/>
              <a:buFont typeface="Open Sans"/>
              <a:buNone/>
              <a:defRPr>
                <a:latin typeface="Open Sans"/>
                <a:ea typeface="Open Sans"/>
                <a:cs typeface="Open Sans"/>
                <a:sym typeface="Open Sans"/>
              </a:defRPr>
            </a:lvl7pPr>
            <a:lvl8pPr lvl="7" algn="ctr">
              <a:lnSpc>
                <a:spcPct val="100000"/>
              </a:lnSpc>
              <a:spcBef>
                <a:spcPts val="0"/>
              </a:spcBef>
              <a:spcAft>
                <a:spcPts val="0"/>
              </a:spcAft>
              <a:buSzPts val="2800"/>
              <a:buFont typeface="Open Sans"/>
              <a:buNone/>
              <a:defRPr>
                <a:latin typeface="Open Sans"/>
                <a:ea typeface="Open Sans"/>
                <a:cs typeface="Open Sans"/>
                <a:sym typeface="Open Sans"/>
              </a:defRPr>
            </a:lvl8pPr>
            <a:lvl9pPr lvl="8" algn="ctr">
              <a:lnSpc>
                <a:spcPct val="100000"/>
              </a:lnSpc>
              <a:spcBef>
                <a:spcPts val="0"/>
              </a:spcBef>
              <a:spcAft>
                <a:spcPts val="0"/>
              </a:spcAft>
              <a:buSzPts val="2800"/>
              <a:buFont typeface="Open Sans"/>
              <a:buNone/>
              <a:defRPr>
                <a:latin typeface="Open Sans"/>
                <a:ea typeface="Open Sans"/>
                <a:cs typeface="Open Sans"/>
                <a:sym typeface="Open Sans"/>
              </a:defRPr>
            </a:lvl9pPr>
          </a:lstStyle>
          <a:p>
            <a:endParaRPr/>
          </a:p>
        </p:txBody>
      </p:sp>
      <p:sp>
        <p:nvSpPr>
          <p:cNvPr id="114" name="Google Shape;114;p119"/>
          <p:cNvSpPr/>
          <p:nvPr/>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5" name="Google Shape;115;p119"/>
          <p:cNvSpPr txBox="1">
            <a:spLocks noGrp="1"/>
          </p:cNvSpPr>
          <p:nvPr>
            <p:ph type="subTitle" idx="1"/>
          </p:nvPr>
        </p:nvSpPr>
        <p:spPr>
          <a:xfrm>
            <a:off x="1946550" y="1116000"/>
            <a:ext cx="5250900" cy="405823"/>
          </a:xfrm>
          <a:prstGeom prst="rect">
            <a:avLst/>
          </a:prstGeom>
          <a:noFill/>
          <a:ln>
            <a:noFill/>
          </a:ln>
        </p:spPr>
        <p:txBody>
          <a:bodyPr spcFirstLastPara="1" wrap="square" lIns="91425" tIns="91425" rIns="91425" bIns="91425" anchor="t" anchorCtr="0">
            <a:noAutofit/>
          </a:bodyPr>
          <a:lstStyle>
            <a:lvl1pPr lvl="0" algn="ctr">
              <a:lnSpc>
                <a:spcPct val="150000"/>
              </a:lnSpc>
              <a:spcBef>
                <a:spcPts val="0"/>
              </a:spcBef>
              <a:spcAft>
                <a:spcPts val="0"/>
              </a:spcAft>
              <a:buClr>
                <a:srgbClr val="5B666F"/>
              </a:buClr>
              <a:buSzPts val="1000"/>
              <a:buNone/>
              <a:defRPr sz="1300">
                <a:solidFill>
                  <a:srgbClr val="5B666F"/>
                </a:solidFill>
              </a:defRPr>
            </a:lvl1pPr>
            <a:lvl2pPr lvl="1" algn="ctr">
              <a:lnSpc>
                <a:spcPct val="150000"/>
              </a:lnSpc>
              <a:spcBef>
                <a:spcPts val="0"/>
              </a:spcBef>
              <a:spcAft>
                <a:spcPts val="0"/>
              </a:spcAft>
              <a:buClr>
                <a:srgbClr val="5B6670"/>
              </a:buClr>
              <a:buSzPts val="1400"/>
              <a:buNone/>
              <a:defRPr/>
            </a:lvl2pPr>
            <a:lvl3pPr lvl="2" algn="ctr">
              <a:lnSpc>
                <a:spcPct val="150000"/>
              </a:lnSpc>
              <a:spcBef>
                <a:spcPts val="0"/>
              </a:spcBef>
              <a:spcAft>
                <a:spcPts val="0"/>
              </a:spcAft>
              <a:buClr>
                <a:srgbClr val="5B6670"/>
              </a:buClr>
              <a:buSzPts val="1400"/>
              <a:buNone/>
              <a:defRPr/>
            </a:lvl3pPr>
            <a:lvl4pPr lvl="3" algn="ctr">
              <a:lnSpc>
                <a:spcPct val="150000"/>
              </a:lnSpc>
              <a:spcBef>
                <a:spcPts val="0"/>
              </a:spcBef>
              <a:spcAft>
                <a:spcPts val="0"/>
              </a:spcAft>
              <a:buClr>
                <a:srgbClr val="5B6670"/>
              </a:buClr>
              <a:buSzPts val="1400"/>
              <a:buNone/>
              <a:defRPr/>
            </a:lvl4pPr>
            <a:lvl5pPr lvl="4" algn="ctr">
              <a:lnSpc>
                <a:spcPct val="150000"/>
              </a:lnSpc>
              <a:spcBef>
                <a:spcPts val="0"/>
              </a:spcBef>
              <a:spcAft>
                <a:spcPts val="0"/>
              </a:spcAft>
              <a:buClr>
                <a:srgbClr val="5B6670"/>
              </a:buClr>
              <a:buSzPts val="1400"/>
              <a:buNone/>
              <a:defRPr/>
            </a:lvl5pPr>
            <a:lvl6pPr lvl="5" algn="ctr">
              <a:lnSpc>
                <a:spcPct val="90000"/>
              </a:lnSpc>
              <a:spcBef>
                <a:spcPts val="0"/>
              </a:spcBef>
              <a:spcAft>
                <a:spcPts val="0"/>
              </a:spcAft>
              <a:buClr>
                <a:schemeClr val="dk1"/>
              </a:buClr>
              <a:buSzPts val="1400"/>
              <a:buNone/>
              <a:defRPr/>
            </a:lvl6pPr>
            <a:lvl7pPr lvl="6" algn="ctr">
              <a:lnSpc>
                <a:spcPct val="90000"/>
              </a:lnSpc>
              <a:spcBef>
                <a:spcPts val="0"/>
              </a:spcBef>
              <a:spcAft>
                <a:spcPts val="0"/>
              </a:spcAft>
              <a:buClr>
                <a:schemeClr val="dk1"/>
              </a:buClr>
              <a:buSzPts val="1400"/>
              <a:buNone/>
              <a:defRPr/>
            </a:lvl7pPr>
            <a:lvl8pPr lvl="7" algn="ctr">
              <a:lnSpc>
                <a:spcPct val="90000"/>
              </a:lnSpc>
              <a:spcBef>
                <a:spcPts val="0"/>
              </a:spcBef>
              <a:spcAft>
                <a:spcPts val="0"/>
              </a:spcAft>
              <a:buClr>
                <a:schemeClr val="dk1"/>
              </a:buClr>
              <a:buSzPts val="1400"/>
              <a:buNone/>
              <a:defRPr/>
            </a:lvl8pPr>
            <a:lvl9pPr lvl="8" algn="ctr">
              <a:lnSpc>
                <a:spcPct val="90000"/>
              </a:lnSpc>
              <a:spcBef>
                <a:spcPts val="0"/>
              </a:spcBef>
              <a:spcAft>
                <a:spcPts val="0"/>
              </a:spcAft>
              <a:buClr>
                <a:schemeClr val="dk1"/>
              </a:buClr>
              <a:buSzPts val="1400"/>
              <a:buNone/>
              <a:defRPr/>
            </a:lvl9pPr>
          </a:lstStyle>
          <a:p>
            <a:endParaRPr/>
          </a:p>
        </p:txBody>
      </p:sp>
      <p:pic>
        <p:nvPicPr>
          <p:cNvPr id="116" name="Google Shape;116;p119"/>
          <p:cNvPicPr preferRelativeResize="0"/>
          <p:nvPr/>
        </p:nvPicPr>
        <p:blipFill rotWithShape="1">
          <a:blip r:embed="rId2">
            <a:alphaModFix/>
          </a:blip>
          <a:srcRect/>
          <a:stretch/>
        </p:blipFill>
        <p:spPr>
          <a:xfrm>
            <a:off x="4525679" y="1840350"/>
            <a:ext cx="2084831" cy="2084831"/>
          </a:xfrm>
          <a:prstGeom prst="rect">
            <a:avLst/>
          </a:prstGeom>
          <a:noFill/>
          <a:ln>
            <a:noFill/>
          </a:ln>
        </p:spPr>
      </p:pic>
      <p:pic>
        <p:nvPicPr>
          <p:cNvPr id="117" name="Google Shape;117;p119"/>
          <p:cNvPicPr preferRelativeResize="0"/>
          <p:nvPr/>
        </p:nvPicPr>
        <p:blipFill rotWithShape="1">
          <a:blip r:embed="rId2">
            <a:alphaModFix/>
          </a:blip>
          <a:srcRect/>
          <a:stretch/>
        </p:blipFill>
        <p:spPr>
          <a:xfrm>
            <a:off x="6529912" y="1840350"/>
            <a:ext cx="2084831" cy="2084831"/>
          </a:xfrm>
          <a:prstGeom prst="rect">
            <a:avLst/>
          </a:prstGeom>
          <a:noFill/>
          <a:ln>
            <a:noFill/>
          </a:ln>
        </p:spPr>
      </p:pic>
      <p:pic>
        <p:nvPicPr>
          <p:cNvPr id="118" name="Google Shape;118;p119"/>
          <p:cNvPicPr preferRelativeResize="0"/>
          <p:nvPr/>
        </p:nvPicPr>
        <p:blipFill rotWithShape="1">
          <a:blip r:embed="rId2">
            <a:alphaModFix/>
          </a:blip>
          <a:srcRect/>
          <a:stretch/>
        </p:blipFill>
        <p:spPr>
          <a:xfrm>
            <a:off x="2513762" y="1840350"/>
            <a:ext cx="2084831" cy="2084831"/>
          </a:xfrm>
          <a:prstGeom prst="rect">
            <a:avLst/>
          </a:prstGeom>
          <a:noFill/>
          <a:ln>
            <a:noFill/>
          </a:ln>
        </p:spPr>
      </p:pic>
      <p:pic>
        <p:nvPicPr>
          <p:cNvPr id="119" name="Google Shape;119;p119"/>
          <p:cNvPicPr preferRelativeResize="0"/>
          <p:nvPr/>
        </p:nvPicPr>
        <p:blipFill rotWithShape="1">
          <a:blip r:embed="rId2">
            <a:alphaModFix/>
          </a:blip>
          <a:srcRect/>
          <a:stretch/>
        </p:blipFill>
        <p:spPr>
          <a:xfrm>
            <a:off x="517213" y="1840350"/>
            <a:ext cx="2084831" cy="2084831"/>
          </a:xfrm>
          <a:prstGeom prst="rect">
            <a:avLst/>
          </a:prstGeom>
          <a:noFill/>
          <a:ln>
            <a:noFill/>
          </a:ln>
        </p:spPr>
      </p:pic>
      <p:sp>
        <p:nvSpPr>
          <p:cNvPr id="120" name="Google Shape;120;p119"/>
          <p:cNvSpPr txBox="1">
            <a:spLocks noGrp="1"/>
          </p:cNvSpPr>
          <p:nvPr>
            <p:ph type="body" idx="2"/>
          </p:nvPr>
        </p:nvSpPr>
        <p:spPr>
          <a:xfrm>
            <a:off x="622408" y="1913324"/>
            <a:ext cx="1867220" cy="1890273"/>
          </a:xfrm>
          <a:prstGeom prst="rect">
            <a:avLst/>
          </a:prstGeom>
          <a:noFill/>
          <a:ln>
            <a:noFill/>
          </a:ln>
        </p:spPr>
        <p:txBody>
          <a:bodyPr spcFirstLastPara="1" wrap="square" lIns="91425" tIns="91425" rIns="91425" bIns="91425" anchor="ctr" anchorCtr="0">
            <a:normAutofit/>
          </a:bodyPr>
          <a:lstStyle>
            <a:lvl1pPr marL="457200" lvl="0" indent="-228600" algn="ctr">
              <a:lnSpc>
                <a:spcPct val="150000"/>
              </a:lnSpc>
              <a:spcBef>
                <a:spcPts val="0"/>
              </a:spcBef>
              <a:spcAft>
                <a:spcPts val="0"/>
              </a:spcAft>
              <a:buClr>
                <a:schemeClr val="lt1"/>
              </a:buClr>
              <a:buSzPts val="1400"/>
              <a:buFont typeface="Open Sans SemiBold"/>
              <a:buNone/>
              <a:defRPr sz="1100">
                <a:solidFill>
                  <a:schemeClr val="lt1"/>
                </a:solidFill>
                <a:latin typeface="Verdana"/>
                <a:ea typeface="Verdana"/>
                <a:cs typeface="Verdana"/>
                <a:sym typeface="Verdana"/>
              </a:defRPr>
            </a:lvl1pPr>
            <a:lvl2pPr marL="914400" lvl="1" indent="-292100" algn="l">
              <a:lnSpc>
                <a:spcPct val="150000"/>
              </a:lnSpc>
              <a:spcBef>
                <a:spcPts val="0"/>
              </a:spcBef>
              <a:spcAft>
                <a:spcPts val="0"/>
              </a:spcAft>
              <a:buClr>
                <a:schemeClr val="lt1"/>
              </a:buClr>
              <a:buSzPts val="1000"/>
              <a:buChar char="○"/>
              <a:defRPr sz="1000">
                <a:solidFill>
                  <a:schemeClr val="lt1"/>
                </a:solidFill>
              </a:defRPr>
            </a:lvl2pPr>
            <a:lvl3pPr marL="1371600" lvl="2" indent="-292100" algn="l">
              <a:lnSpc>
                <a:spcPct val="150000"/>
              </a:lnSpc>
              <a:spcBef>
                <a:spcPts val="0"/>
              </a:spcBef>
              <a:spcAft>
                <a:spcPts val="0"/>
              </a:spcAft>
              <a:buClr>
                <a:schemeClr val="lt1"/>
              </a:buClr>
              <a:buSzPts val="1000"/>
              <a:buChar char="■"/>
              <a:defRPr sz="1000">
                <a:solidFill>
                  <a:schemeClr val="lt1"/>
                </a:solidFill>
              </a:defRPr>
            </a:lvl3pPr>
            <a:lvl4pPr marL="1828800" lvl="3" indent="-292100" algn="l">
              <a:lnSpc>
                <a:spcPct val="150000"/>
              </a:lnSpc>
              <a:spcBef>
                <a:spcPts val="0"/>
              </a:spcBef>
              <a:spcAft>
                <a:spcPts val="0"/>
              </a:spcAft>
              <a:buClr>
                <a:schemeClr val="lt1"/>
              </a:buClr>
              <a:buSzPts val="1000"/>
              <a:buChar char="●"/>
              <a:defRPr sz="1000">
                <a:solidFill>
                  <a:schemeClr val="lt1"/>
                </a:solidFill>
              </a:defRPr>
            </a:lvl4pPr>
            <a:lvl5pPr marL="2286000" lvl="4" indent="-292100" algn="l">
              <a:lnSpc>
                <a:spcPct val="150000"/>
              </a:lnSpc>
              <a:spcBef>
                <a:spcPts val="0"/>
              </a:spcBef>
              <a:spcAft>
                <a:spcPts val="0"/>
              </a:spcAft>
              <a:buClr>
                <a:schemeClr val="lt1"/>
              </a:buClr>
              <a:buSzPts val="1000"/>
              <a:buChar char="○"/>
              <a:defRPr sz="1000">
                <a:solidFill>
                  <a:schemeClr val="lt1"/>
                </a:solidFill>
              </a:defRPr>
            </a:lvl5pPr>
            <a:lvl6pPr marL="2743200" lvl="5" indent="-292100" algn="l">
              <a:lnSpc>
                <a:spcPct val="90000"/>
              </a:lnSpc>
              <a:spcBef>
                <a:spcPts val="0"/>
              </a:spcBef>
              <a:spcAft>
                <a:spcPts val="0"/>
              </a:spcAft>
              <a:buClr>
                <a:schemeClr val="lt1"/>
              </a:buClr>
              <a:buSzPts val="1000"/>
              <a:buChar char="■"/>
              <a:defRPr sz="1000">
                <a:solidFill>
                  <a:schemeClr val="lt1"/>
                </a:solidFill>
              </a:defRPr>
            </a:lvl6pPr>
            <a:lvl7pPr marL="3200400" lvl="6" indent="-292100" algn="l">
              <a:lnSpc>
                <a:spcPct val="90000"/>
              </a:lnSpc>
              <a:spcBef>
                <a:spcPts val="0"/>
              </a:spcBef>
              <a:spcAft>
                <a:spcPts val="0"/>
              </a:spcAft>
              <a:buClr>
                <a:schemeClr val="lt1"/>
              </a:buClr>
              <a:buSzPts val="1000"/>
              <a:buChar char="●"/>
              <a:defRPr sz="1000">
                <a:solidFill>
                  <a:schemeClr val="lt1"/>
                </a:solidFill>
              </a:defRPr>
            </a:lvl7pPr>
            <a:lvl8pPr marL="3657600" lvl="7" indent="-292100" algn="l">
              <a:lnSpc>
                <a:spcPct val="90000"/>
              </a:lnSpc>
              <a:spcBef>
                <a:spcPts val="0"/>
              </a:spcBef>
              <a:spcAft>
                <a:spcPts val="0"/>
              </a:spcAft>
              <a:buClr>
                <a:schemeClr val="lt1"/>
              </a:buClr>
              <a:buSzPts val="1000"/>
              <a:buChar char="○"/>
              <a:defRPr sz="1000">
                <a:solidFill>
                  <a:schemeClr val="lt1"/>
                </a:solidFill>
              </a:defRPr>
            </a:lvl8pPr>
            <a:lvl9pPr marL="4114800" lvl="8" indent="-292100" algn="l">
              <a:lnSpc>
                <a:spcPct val="90000"/>
              </a:lnSpc>
              <a:spcBef>
                <a:spcPts val="0"/>
              </a:spcBef>
              <a:spcAft>
                <a:spcPts val="0"/>
              </a:spcAft>
              <a:buClr>
                <a:schemeClr val="lt1"/>
              </a:buClr>
              <a:buSzPts val="1000"/>
              <a:buChar char="■"/>
              <a:defRPr sz="1000">
                <a:solidFill>
                  <a:schemeClr val="lt1"/>
                </a:solidFill>
              </a:defRPr>
            </a:lvl9pPr>
          </a:lstStyle>
          <a:p>
            <a:endParaRPr/>
          </a:p>
        </p:txBody>
      </p:sp>
      <p:sp>
        <p:nvSpPr>
          <p:cNvPr id="121" name="Google Shape;121;p119"/>
          <p:cNvSpPr txBox="1">
            <a:spLocks noGrp="1"/>
          </p:cNvSpPr>
          <p:nvPr>
            <p:ph type="body" idx="3"/>
          </p:nvPr>
        </p:nvSpPr>
        <p:spPr>
          <a:xfrm>
            <a:off x="2627784" y="1913324"/>
            <a:ext cx="1867220" cy="1890273"/>
          </a:xfrm>
          <a:prstGeom prst="rect">
            <a:avLst/>
          </a:prstGeom>
          <a:noFill/>
          <a:ln>
            <a:noFill/>
          </a:ln>
        </p:spPr>
        <p:txBody>
          <a:bodyPr spcFirstLastPara="1" wrap="square" lIns="91425" tIns="91425" rIns="91425" bIns="91425" anchor="ctr" anchorCtr="0">
            <a:normAutofit/>
          </a:bodyPr>
          <a:lstStyle>
            <a:lvl1pPr marL="457200" lvl="0" indent="-228600" algn="ctr">
              <a:lnSpc>
                <a:spcPct val="150000"/>
              </a:lnSpc>
              <a:spcBef>
                <a:spcPts val="0"/>
              </a:spcBef>
              <a:spcAft>
                <a:spcPts val="0"/>
              </a:spcAft>
              <a:buClr>
                <a:schemeClr val="lt1"/>
              </a:buClr>
              <a:buSzPts val="1400"/>
              <a:buFont typeface="Open Sans SemiBold"/>
              <a:buNone/>
              <a:defRPr sz="1100">
                <a:solidFill>
                  <a:schemeClr val="lt1"/>
                </a:solidFill>
                <a:latin typeface="Verdana"/>
                <a:ea typeface="Verdana"/>
                <a:cs typeface="Verdana"/>
                <a:sym typeface="Verdana"/>
              </a:defRPr>
            </a:lvl1pPr>
            <a:lvl2pPr marL="914400" lvl="1" indent="-292100" algn="l">
              <a:lnSpc>
                <a:spcPct val="150000"/>
              </a:lnSpc>
              <a:spcBef>
                <a:spcPts val="0"/>
              </a:spcBef>
              <a:spcAft>
                <a:spcPts val="0"/>
              </a:spcAft>
              <a:buClr>
                <a:schemeClr val="lt1"/>
              </a:buClr>
              <a:buSzPts val="1000"/>
              <a:buChar char="○"/>
              <a:defRPr sz="1000">
                <a:solidFill>
                  <a:schemeClr val="lt1"/>
                </a:solidFill>
              </a:defRPr>
            </a:lvl2pPr>
            <a:lvl3pPr marL="1371600" lvl="2" indent="-292100" algn="l">
              <a:lnSpc>
                <a:spcPct val="150000"/>
              </a:lnSpc>
              <a:spcBef>
                <a:spcPts val="0"/>
              </a:spcBef>
              <a:spcAft>
                <a:spcPts val="0"/>
              </a:spcAft>
              <a:buClr>
                <a:schemeClr val="lt1"/>
              </a:buClr>
              <a:buSzPts val="1000"/>
              <a:buChar char="■"/>
              <a:defRPr sz="1000">
                <a:solidFill>
                  <a:schemeClr val="lt1"/>
                </a:solidFill>
              </a:defRPr>
            </a:lvl3pPr>
            <a:lvl4pPr marL="1828800" lvl="3" indent="-292100" algn="l">
              <a:lnSpc>
                <a:spcPct val="150000"/>
              </a:lnSpc>
              <a:spcBef>
                <a:spcPts val="0"/>
              </a:spcBef>
              <a:spcAft>
                <a:spcPts val="0"/>
              </a:spcAft>
              <a:buClr>
                <a:schemeClr val="lt1"/>
              </a:buClr>
              <a:buSzPts val="1000"/>
              <a:buChar char="●"/>
              <a:defRPr sz="1000">
                <a:solidFill>
                  <a:schemeClr val="lt1"/>
                </a:solidFill>
              </a:defRPr>
            </a:lvl4pPr>
            <a:lvl5pPr marL="2286000" lvl="4" indent="-292100" algn="l">
              <a:lnSpc>
                <a:spcPct val="150000"/>
              </a:lnSpc>
              <a:spcBef>
                <a:spcPts val="0"/>
              </a:spcBef>
              <a:spcAft>
                <a:spcPts val="0"/>
              </a:spcAft>
              <a:buClr>
                <a:schemeClr val="lt1"/>
              </a:buClr>
              <a:buSzPts val="1000"/>
              <a:buChar char="○"/>
              <a:defRPr sz="1000">
                <a:solidFill>
                  <a:schemeClr val="lt1"/>
                </a:solidFill>
              </a:defRPr>
            </a:lvl5pPr>
            <a:lvl6pPr marL="2743200" lvl="5" indent="-292100" algn="l">
              <a:lnSpc>
                <a:spcPct val="90000"/>
              </a:lnSpc>
              <a:spcBef>
                <a:spcPts val="0"/>
              </a:spcBef>
              <a:spcAft>
                <a:spcPts val="0"/>
              </a:spcAft>
              <a:buClr>
                <a:schemeClr val="lt1"/>
              </a:buClr>
              <a:buSzPts val="1000"/>
              <a:buChar char="■"/>
              <a:defRPr sz="1000">
                <a:solidFill>
                  <a:schemeClr val="lt1"/>
                </a:solidFill>
              </a:defRPr>
            </a:lvl6pPr>
            <a:lvl7pPr marL="3200400" lvl="6" indent="-292100" algn="l">
              <a:lnSpc>
                <a:spcPct val="90000"/>
              </a:lnSpc>
              <a:spcBef>
                <a:spcPts val="0"/>
              </a:spcBef>
              <a:spcAft>
                <a:spcPts val="0"/>
              </a:spcAft>
              <a:buClr>
                <a:schemeClr val="lt1"/>
              </a:buClr>
              <a:buSzPts val="1000"/>
              <a:buChar char="●"/>
              <a:defRPr sz="1000">
                <a:solidFill>
                  <a:schemeClr val="lt1"/>
                </a:solidFill>
              </a:defRPr>
            </a:lvl7pPr>
            <a:lvl8pPr marL="3657600" lvl="7" indent="-292100" algn="l">
              <a:lnSpc>
                <a:spcPct val="90000"/>
              </a:lnSpc>
              <a:spcBef>
                <a:spcPts val="0"/>
              </a:spcBef>
              <a:spcAft>
                <a:spcPts val="0"/>
              </a:spcAft>
              <a:buClr>
                <a:schemeClr val="lt1"/>
              </a:buClr>
              <a:buSzPts val="1000"/>
              <a:buChar char="○"/>
              <a:defRPr sz="1000">
                <a:solidFill>
                  <a:schemeClr val="lt1"/>
                </a:solidFill>
              </a:defRPr>
            </a:lvl8pPr>
            <a:lvl9pPr marL="4114800" lvl="8" indent="-292100" algn="l">
              <a:lnSpc>
                <a:spcPct val="90000"/>
              </a:lnSpc>
              <a:spcBef>
                <a:spcPts val="0"/>
              </a:spcBef>
              <a:spcAft>
                <a:spcPts val="0"/>
              </a:spcAft>
              <a:buClr>
                <a:schemeClr val="lt1"/>
              </a:buClr>
              <a:buSzPts val="1000"/>
              <a:buChar char="■"/>
              <a:defRPr sz="1000">
                <a:solidFill>
                  <a:schemeClr val="lt1"/>
                </a:solidFill>
              </a:defRPr>
            </a:lvl9pPr>
          </a:lstStyle>
          <a:p>
            <a:endParaRPr/>
          </a:p>
        </p:txBody>
      </p:sp>
      <p:sp>
        <p:nvSpPr>
          <p:cNvPr id="122" name="Google Shape;122;p119"/>
          <p:cNvSpPr txBox="1">
            <a:spLocks noGrp="1"/>
          </p:cNvSpPr>
          <p:nvPr>
            <p:ph type="body" idx="4"/>
          </p:nvPr>
        </p:nvSpPr>
        <p:spPr>
          <a:xfrm>
            <a:off x="4636324" y="1913324"/>
            <a:ext cx="1867220" cy="1890273"/>
          </a:xfrm>
          <a:prstGeom prst="rect">
            <a:avLst/>
          </a:prstGeom>
          <a:noFill/>
          <a:ln>
            <a:noFill/>
          </a:ln>
        </p:spPr>
        <p:txBody>
          <a:bodyPr spcFirstLastPara="1" wrap="square" lIns="91425" tIns="91425" rIns="91425" bIns="91425" anchor="ctr" anchorCtr="0">
            <a:normAutofit/>
          </a:bodyPr>
          <a:lstStyle>
            <a:lvl1pPr marL="457200" lvl="0" indent="-228600" algn="ctr">
              <a:lnSpc>
                <a:spcPct val="150000"/>
              </a:lnSpc>
              <a:spcBef>
                <a:spcPts val="0"/>
              </a:spcBef>
              <a:spcAft>
                <a:spcPts val="0"/>
              </a:spcAft>
              <a:buClr>
                <a:schemeClr val="lt1"/>
              </a:buClr>
              <a:buSzPts val="1400"/>
              <a:buFont typeface="Open Sans SemiBold"/>
              <a:buNone/>
              <a:defRPr sz="1100">
                <a:solidFill>
                  <a:schemeClr val="lt1"/>
                </a:solidFill>
                <a:latin typeface="Verdana"/>
                <a:ea typeface="Verdana"/>
                <a:cs typeface="Verdana"/>
                <a:sym typeface="Verdana"/>
              </a:defRPr>
            </a:lvl1pPr>
            <a:lvl2pPr marL="914400" lvl="1" indent="-292100" algn="l">
              <a:lnSpc>
                <a:spcPct val="150000"/>
              </a:lnSpc>
              <a:spcBef>
                <a:spcPts val="0"/>
              </a:spcBef>
              <a:spcAft>
                <a:spcPts val="0"/>
              </a:spcAft>
              <a:buClr>
                <a:schemeClr val="lt1"/>
              </a:buClr>
              <a:buSzPts val="1000"/>
              <a:buChar char="○"/>
              <a:defRPr sz="1000">
                <a:solidFill>
                  <a:schemeClr val="lt1"/>
                </a:solidFill>
              </a:defRPr>
            </a:lvl2pPr>
            <a:lvl3pPr marL="1371600" lvl="2" indent="-292100" algn="l">
              <a:lnSpc>
                <a:spcPct val="150000"/>
              </a:lnSpc>
              <a:spcBef>
                <a:spcPts val="0"/>
              </a:spcBef>
              <a:spcAft>
                <a:spcPts val="0"/>
              </a:spcAft>
              <a:buClr>
                <a:schemeClr val="lt1"/>
              </a:buClr>
              <a:buSzPts val="1000"/>
              <a:buChar char="■"/>
              <a:defRPr sz="1000">
                <a:solidFill>
                  <a:schemeClr val="lt1"/>
                </a:solidFill>
              </a:defRPr>
            </a:lvl3pPr>
            <a:lvl4pPr marL="1828800" lvl="3" indent="-292100" algn="l">
              <a:lnSpc>
                <a:spcPct val="150000"/>
              </a:lnSpc>
              <a:spcBef>
                <a:spcPts val="0"/>
              </a:spcBef>
              <a:spcAft>
                <a:spcPts val="0"/>
              </a:spcAft>
              <a:buClr>
                <a:schemeClr val="lt1"/>
              </a:buClr>
              <a:buSzPts val="1000"/>
              <a:buChar char="●"/>
              <a:defRPr sz="1000">
                <a:solidFill>
                  <a:schemeClr val="lt1"/>
                </a:solidFill>
              </a:defRPr>
            </a:lvl4pPr>
            <a:lvl5pPr marL="2286000" lvl="4" indent="-292100" algn="l">
              <a:lnSpc>
                <a:spcPct val="150000"/>
              </a:lnSpc>
              <a:spcBef>
                <a:spcPts val="0"/>
              </a:spcBef>
              <a:spcAft>
                <a:spcPts val="0"/>
              </a:spcAft>
              <a:buClr>
                <a:schemeClr val="lt1"/>
              </a:buClr>
              <a:buSzPts val="1000"/>
              <a:buChar char="○"/>
              <a:defRPr sz="1000">
                <a:solidFill>
                  <a:schemeClr val="lt1"/>
                </a:solidFill>
              </a:defRPr>
            </a:lvl5pPr>
            <a:lvl6pPr marL="2743200" lvl="5" indent="-292100" algn="l">
              <a:lnSpc>
                <a:spcPct val="90000"/>
              </a:lnSpc>
              <a:spcBef>
                <a:spcPts val="0"/>
              </a:spcBef>
              <a:spcAft>
                <a:spcPts val="0"/>
              </a:spcAft>
              <a:buClr>
                <a:schemeClr val="lt1"/>
              </a:buClr>
              <a:buSzPts val="1000"/>
              <a:buChar char="■"/>
              <a:defRPr sz="1000">
                <a:solidFill>
                  <a:schemeClr val="lt1"/>
                </a:solidFill>
              </a:defRPr>
            </a:lvl6pPr>
            <a:lvl7pPr marL="3200400" lvl="6" indent="-292100" algn="l">
              <a:lnSpc>
                <a:spcPct val="90000"/>
              </a:lnSpc>
              <a:spcBef>
                <a:spcPts val="0"/>
              </a:spcBef>
              <a:spcAft>
                <a:spcPts val="0"/>
              </a:spcAft>
              <a:buClr>
                <a:schemeClr val="lt1"/>
              </a:buClr>
              <a:buSzPts val="1000"/>
              <a:buChar char="●"/>
              <a:defRPr sz="1000">
                <a:solidFill>
                  <a:schemeClr val="lt1"/>
                </a:solidFill>
              </a:defRPr>
            </a:lvl7pPr>
            <a:lvl8pPr marL="3657600" lvl="7" indent="-292100" algn="l">
              <a:lnSpc>
                <a:spcPct val="90000"/>
              </a:lnSpc>
              <a:spcBef>
                <a:spcPts val="0"/>
              </a:spcBef>
              <a:spcAft>
                <a:spcPts val="0"/>
              </a:spcAft>
              <a:buClr>
                <a:schemeClr val="lt1"/>
              </a:buClr>
              <a:buSzPts val="1000"/>
              <a:buChar char="○"/>
              <a:defRPr sz="1000">
                <a:solidFill>
                  <a:schemeClr val="lt1"/>
                </a:solidFill>
              </a:defRPr>
            </a:lvl8pPr>
            <a:lvl9pPr marL="4114800" lvl="8" indent="-292100" algn="l">
              <a:lnSpc>
                <a:spcPct val="90000"/>
              </a:lnSpc>
              <a:spcBef>
                <a:spcPts val="0"/>
              </a:spcBef>
              <a:spcAft>
                <a:spcPts val="0"/>
              </a:spcAft>
              <a:buClr>
                <a:schemeClr val="lt1"/>
              </a:buClr>
              <a:buSzPts val="1000"/>
              <a:buChar char="■"/>
              <a:defRPr sz="1000">
                <a:solidFill>
                  <a:schemeClr val="lt1"/>
                </a:solidFill>
              </a:defRPr>
            </a:lvl9pPr>
          </a:lstStyle>
          <a:p>
            <a:endParaRPr/>
          </a:p>
        </p:txBody>
      </p:sp>
      <p:sp>
        <p:nvSpPr>
          <p:cNvPr id="123" name="Google Shape;123;p119"/>
          <p:cNvSpPr txBox="1">
            <a:spLocks noGrp="1"/>
          </p:cNvSpPr>
          <p:nvPr>
            <p:ph type="body" idx="5"/>
          </p:nvPr>
        </p:nvSpPr>
        <p:spPr>
          <a:xfrm>
            <a:off x="6652548" y="1913324"/>
            <a:ext cx="1853677" cy="1890273"/>
          </a:xfrm>
          <a:prstGeom prst="rect">
            <a:avLst/>
          </a:prstGeom>
          <a:noFill/>
          <a:ln>
            <a:noFill/>
          </a:ln>
        </p:spPr>
        <p:txBody>
          <a:bodyPr spcFirstLastPara="1" wrap="square" lIns="91425" tIns="91425" rIns="91425" bIns="91425" anchor="ctr" anchorCtr="0">
            <a:normAutofit/>
          </a:bodyPr>
          <a:lstStyle>
            <a:lvl1pPr marL="457200" lvl="0" indent="-228600" algn="ctr">
              <a:lnSpc>
                <a:spcPct val="150000"/>
              </a:lnSpc>
              <a:spcBef>
                <a:spcPts val="0"/>
              </a:spcBef>
              <a:spcAft>
                <a:spcPts val="0"/>
              </a:spcAft>
              <a:buClr>
                <a:schemeClr val="lt1"/>
              </a:buClr>
              <a:buSzPts val="1400"/>
              <a:buFont typeface="Open Sans SemiBold"/>
              <a:buNone/>
              <a:defRPr sz="1100">
                <a:solidFill>
                  <a:schemeClr val="lt1"/>
                </a:solidFill>
                <a:latin typeface="Verdana"/>
                <a:ea typeface="Verdana"/>
                <a:cs typeface="Verdana"/>
                <a:sym typeface="Verdana"/>
              </a:defRPr>
            </a:lvl1pPr>
            <a:lvl2pPr marL="914400" lvl="1" indent="-292100" algn="l">
              <a:lnSpc>
                <a:spcPct val="150000"/>
              </a:lnSpc>
              <a:spcBef>
                <a:spcPts val="0"/>
              </a:spcBef>
              <a:spcAft>
                <a:spcPts val="0"/>
              </a:spcAft>
              <a:buClr>
                <a:schemeClr val="lt1"/>
              </a:buClr>
              <a:buSzPts val="1000"/>
              <a:buChar char="○"/>
              <a:defRPr sz="1000">
                <a:solidFill>
                  <a:schemeClr val="lt1"/>
                </a:solidFill>
              </a:defRPr>
            </a:lvl2pPr>
            <a:lvl3pPr marL="1371600" lvl="2" indent="-292100" algn="l">
              <a:lnSpc>
                <a:spcPct val="150000"/>
              </a:lnSpc>
              <a:spcBef>
                <a:spcPts val="0"/>
              </a:spcBef>
              <a:spcAft>
                <a:spcPts val="0"/>
              </a:spcAft>
              <a:buClr>
                <a:schemeClr val="lt1"/>
              </a:buClr>
              <a:buSzPts val="1000"/>
              <a:buChar char="■"/>
              <a:defRPr sz="1000">
                <a:solidFill>
                  <a:schemeClr val="lt1"/>
                </a:solidFill>
              </a:defRPr>
            </a:lvl3pPr>
            <a:lvl4pPr marL="1828800" lvl="3" indent="-292100" algn="l">
              <a:lnSpc>
                <a:spcPct val="150000"/>
              </a:lnSpc>
              <a:spcBef>
                <a:spcPts val="0"/>
              </a:spcBef>
              <a:spcAft>
                <a:spcPts val="0"/>
              </a:spcAft>
              <a:buClr>
                <a:schemeClr val="lt1"/>
              </a:buClr>
              <a:buSzPts val="1000"/>
              <a:buChar char="●"/>
              <a:defRPr sz="1000">
                <a:solidFill>
                  <a:schemeClr val="lt1"/>
                </a:solidFill>
              </a:defRPr>
            </a:lvl4pPr>
            <a:lvl5pPr marL="2286000" lvl="4" indent="-292100" algn="l">
              <a:lnSpc>
                <a:spcPct val="150000"/>
              </a:lnSpc>
              <a:spcBef>
                <a:spcPts val="0"/>
              </a:spcBef>
              <a:spcAft>
                <a:spcPts val="0"/>
              </a:spcAft>
              <a:buClr>
                <a:schemeClr val="lt1"/>
              </a:buClr>
              <a:buSzPts val="1000"/>
              <a:buChar char="○"/>
              <a:defRPr sz="1000">
                <a:solidFill>
                  <a:schemeClr val="lt1"/>
                </a:solidFill>
              </a:defRPr>
            </a:lvl5pPr>
            <a:lvl6pPr marL="2743200" lvl="5" indent="-292100" algn="l">
              <a:lnSpc>
                <a:spcPct val="90000"/>
              </a:lnSpc>
              <a:spcBef>
                <a:spcPts val="0"/>
              </a:spcBef>
              <a:spcAft>
                <a:spcPts val="0"/>
              </a:spcAft>
              <a:buClr>
                <a:schemeClr val="lt1"/>
              </a:buClr>
              <a:buSzPts val="1000"/>
              <a:buChar char="■"/>
              <a:defRPr sz="1000">
                <a:solidFill>
                  <a:schemeClr val="lt1"/>
                </a:solidFill>
              </a:defRPr>
            </a:lvl6pPr>
            <a:lvl7pPr marL="3200400" lvl="6" indent="-292100" algn="l">
              <a:lnSpc>
                <a:spcPct val="90000"/>
              </a:lnSpc>
              <a:spcBef>
                <a:spcPts val="0"/>
              </a:spcBef>
              <a:spcAft>
                <a:spcPts val="0"/>
              </a:spcAft>
              <a:buClr>
                <a:schemeClr val="lt1"/>
              </a:buClr>
              <a:buSzPts val="1000"/>
              <a:buChar char="●"/>
              <a:defRPr sz="1000">
                <a:solidFill>
                  <a:schemeClr val="lt1"/>
                </a:solidFill>
              </a:defRPr>
            </a:lvl7pPr>
            <a:lvl8pPr marL="3657600" lvl="7" indent="-292100" algn="l">
              <a:lnSpc>
                <a:spcPct val="90000"/>
              </a:lnSpc>
              <a:spcBef>
                <a:spcPts val="0"/>
              </a:spcBef>
              <a:spcAft>
                <a:spcPts val="0"/>
              </a:spcAft>
              <a:buClr>
                <a:schemeClr val="lt1"/>
              </a:buClr>
              <a:buSzPts val="1000"/>
              <a:buChar char="○"/>
              <a:defRPr sz="1000">
                <a:solidFill>
                  <a:schemeClr val="lt1"/>
                </a:solidFill>
              </a:defRPr>
            </a:lvl8pPr>
            <a:lvl9pPr marL="4114800" lvl="8" indent="-292100" algn="l">
              <a:lnSpc>
                <a:spcPct val="90000"/>
              </a:lnSpc>
              <a:spcBef>
                <a:spcPts val="0"/>
              </a:spcBef>
              <a:spcAft>
                <a:spcPts val="0"/>
              </a:spcAft>
              <a:buClr>
                <a:schemeClr val="lt1"/>
              </a:buClr>
              <a:buSzPts val="1000"/>
              <a:buChar char="■"/>
              <a:defRPr sz="1000">
                <a:solidFill>
                  <a:schemeClr val="lt1"/>
                </a:solidFill>
              </a:defRPr>
            </a:lvl9pPr>
          </a:lstStyle>
          <a:p>
            <a:endParaRPr/>
          </a:p>
        </p:txBody>
      </p:sp>
    </p:spTree>
    <p:extLst>
      <p:ext uri="{BB962C8B-B14F-4D97-AF65-F5344CB8AC3E}">
        <p14:creationId xmlns:p14="http://schemas.microsoft.com/office/powerpoint/2010/main" val="251920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refleksjonsoppgave x 2 1">
  <p:cSld name="refleksjonsoppgave x 2 1">
    <p:spTree>
      <p:nvGrpSpPr>
        <p:cNvPr id="1" name="Shape 124"/>
        <p:cNvGrpSpPr/>
        <p:nvPr/>
      </p:nvGrpSpPr>
      <p:grpSpPr>
        <a:xfrm>
          <a:off x="0" y="0"/>
          <a:ext cx="0" cy="0"/>
          <a:chOff x="0" y="0"/>
          <a:chExt cx="0" cy="0"/>
        </a:xfrm>
      </p:grpSpPr>
      <p:sp>
        <p:nvSpPr>
          <p:cNvPr id="125" name="Google Shape;125;p120"/>
          <p:cNvSpPr>
            <a:spLocks noGrp="1"/>
          </p:cNvSpPr>
          <p:nvPr>
            <p:ph type="pic" idx="2"/>
          </p:nvPr>
        </p:nvSpPr>
        <p:spPr>
          <a:xfrm>
            <a:off x="4579684" y="0"/>
            <a:ext cx="4564316" cy="5143500"/>
          </a:xfrm>
          <a:prstGeom prst="rect">
            <a:avLst/>
          </a:prstGeom>
          <a:noFill/>
          <a:ln>
            <a:noFill/>
          </a:ln>
        </p:spPr>
      </p:sp>
      <p:sp>
        <p:nvSpPr>
          <p:cNvPr id="126" name="Google Shape;126;p120"/>
          <p:cNvSpPr txBox="1">
            <a:spLocks noGrp="1"/>
          </p:cNvSpPr>
          <p:nvPr>
            <p:ph type="subTitle" idx="1"/>
          </p:nvPr>
        </p:nvSpPr>
        <p:spPr>
          <a:xfrm>
            <a:off x="3005550" y="4675742"/>
            <a:ext cx="3132900" cy="391500"/>
          </a:xfrm>
          <a:prstGeom prst="rect">
            <a:avLst/>
          </a:prstGeom>
          <a:solidFill>
            <a:srgbClr val="2D7C81"/>
          </a:solidFill>
          <a:ln>
            <a:noFill/>
          </a:ln>
        </p:spPr>
        <p:txBody>
          <a:bodyPr spcFirstLastPara="1" wrap="square" lIns="91425" tIns="91425" rIns="91425" bIns="91425" anchor="ctr" anchorCtr="0">
            <a:normAutofit/>
          </a:bodyPr>
          <a:lstStyle>
            <a:lvl1pPr lvl="0" algn="ctr">
              <a:lnSpc>
                <a:spcPct val="150000"/>
              </a:lnSpc>
              <a:spcBef>
                <a:spcPts val="0"/>
              </a:spcBef>
              <a:spcAft>
                <a:spcPts val="0"/>
              </a:spcAft>
              <a:buClr>
                <a:schemeClr val="lt1"/>
              </a:buClr>
              <a:buSzPts val="900"/>
              <a:buNone/>
              <a:defRPr sz="900">
                <a:solidFill>
                  <a:schemeClr val="lt1"/>
                </a:solidFill>
                <a:highlight>
                  <a:srgbClr val="2D7C81"/>
                </a:highlight>
                <a:latin typeface="Libre Franklin"/>
                <a:ea typeface="Libre Franklin"/>
                <a:cs typeface="Libre Franklin"/>
                <a:sym typeface="Libre Franklin"/>
              </a:defRPr>
            </a:lvl1pPr>
            <a:lvl2pPr lvl="1" algn="ctr">
              <a:lnSpc>
                <a:spcPct val="150000"/>
              </a:lnSpc>
              <a:spcBef>
                <a:spcPts val="0"/>
              </a:spcBef>
              <a:spcAft>
                <a:spcPts val="0"/>
              </a:spcAft>
              <a:buClr>
                <a:schemeClr val="lt1"/>
              </a:buClr>
              <a:buSzPts val="1400"/>
              <a:buNone/>
              <a:defRPr>
                <a:solidFill>
                  <a:schemeClr val="lt1"/>
                </a:solidFill>
                <a:latin typeface="Libre Franklin"/>
                <a:ea typeface="Libre Franklin"/>
                <a:cs typeface="Libre Franklin"/>
                <a:sym typeface="Libre Franklin"/>
              </a:defRPr>
            </a:lvl2pPr>
            <a:lvl3pPr lvl="2" algn="ctr">
              <a:lnSpc>
                <a:spcPct val="150000"/>
              </a:lnSpc>
              <a:spcBef>
                <a:spcPts val="0"/>
              </a:spcBef>
              <a:spcAft>
                <a:spcPts val="0"/>
              </a:spcAft>
              <a:buClr>
                <a:schemeClr val="lt1"/>
              </a:buClr>
              <a:buSzPts val="1400"/>
              <a:buNone/>
              <a:defRPr>
                <a:solidFill>
                  <a:schemeClr val="lt1"/>
                </a:solidFill>
                <a:latin typeface="Libre Franklin"/>
                <a:ea typeface="Libre Franklin"/>
                <a:cs typeface="Libre Franklin"/>
                <a:sym typeface="Libre Franklin"/>
              </a:defRPr>
            </a:lvl3pPr>
            <a:lvl4pPr lvl="3" algn="ctr">
              <a:lnSpc>
                <a:spcPct val="150000"/>
              </a:lnSpc>
              <a:spcBef>
                <a:spcPts val="0"/>
              </a:spcBef>
              <a:spcAft>
                <a:spcPts val="0"/>
              </a:spcAft>
              <a:buClr>
                <a:schemeClr val="lt1"/>
              </a:buClr>
              <a:buSzPts val="1400"/>
              <a:buNone/>
              <a:defRPr>
                <a:solidFill>
                  <a:schemeClr val="lt1"/>
                </a:solidFill>
                <a:latin typeface="Libre Franklin"/>
                <a:ea typeface="Libre Franklin"/>
                <a:cs typeface="Libre Franklin"/>
                <a:sym typeface="Libre Franklin"/>
              </a:defRPr>
            </a:lvl4pPr>
            <a:lvl5pPr lvl="4" algn="ctr">
              <a:lnSpc>
                <a:spcPct val="150000"/>
              </a:lnSpc>
              <a:spcBef>
                <a:spcPts val="0"/>
              </a:spcBef>
              <a:spcAft>
                <a:spcPts val="0"/>
              </a:spcAft>
              <a:buClr>
                <a:schemeClr val="lt1"/>
              </a:buClr>
              <a:buSzPts val="1400"/>
              <a:buNone/>
              <a:defRPr>
                <a:solidFill>
                  <a:schemeClr val="lt1"/>
                </a:solidFill>
                <a:latin typeface="Libre Franklin"/>
                <a:ea typeface="Libre Franklin"/>
                <a:cs typeface="Libre Franklin"/>
                <a:sym typeface="Libre Franklin"/>
              </a:defRPr>
            </a:lvl5pPr>
            <a:lvl6pPr lvl="5" algn="ctr">
              <a:lnSpc>
                <a:spcPct val="90000"/>
              </a:lnSpc>
              <a:spcBef>
                <a:spcPts val="0"/>
              </a:spcBef>
              <a:spcAft>
                <a:spcPts val="0"/>
              </a:spcAft>
              <a:buClr>
                <a:schemeClr val="lt1"/>
              </a:buClr>
              <a:buSzPts val="1400"/>
              <a:buNone/>
              <a:defRPr>
                <a:solidFill>
                  <a:schemeClr val="lt1"/>
                </a:solidFill>
                <a:latin typeface="Libre Franklin"/>
                <a:ea typeface="Libre Franklin"/>
                <a:cs typeface="Libre Franklin"/>
                <a:sym typeface="Libre Franklin"/>
              </a:defRPr>
            </a:lvl6pPr>
            <a:lvl7pPr lvl="6" algn="ctr">
              <a:lnSpc>
                <a:spcPct val="90000"/>
              </a:lnSpc>
              <a:spcBef>
                <a:spcPts val="0"/>
              </a:spcBef>
              <a:spcAft>
                <a:spcPts val="0"/>
              </a:spcAft>
              <a:buClr>
                <a:schemeClr val="lt1"/>
              </a:buClr>
              <a:buSzPts val="1400"/>
              <a:buNone/>
              <a:defRPr>
                <a:solidFill>
                  <a:schemeClr val="lt1"/>
                </a:solidFill>
                <a:latin typeface="Libre Franklin"/>
                <a:ea typeface="Libre Franklin"/>
                <a:cs typeface="Libre Franklin"/>
                <a:sym typeface="Libre Franklin"/>
              </a:defRPr>
            </a:lvl7pPr>
            <a:lvl8pPr lvl="7" algn="ctr">
              <a:lnSpc>
                <a:spcPct val="90000"/>
              </a:lnSpc>
              <a:spcBef>
                <a:spcPts val="0"/>
              </a:spcBef>
              <a:spcAft>
                <a:spcPts val="0"/>
              </a:spcAft>
              <a:buClr>
                <a:schemeClr val="lt1"/>
              </a:buClr>
              <a:buSzPts val="1400"/>
              <a:buNone/>
              <a:defRPr>
                <a:solidFill>
                  <a:schemeClr val="lt1"/>
                </a:solidFill>
                <a:latin typeface="Libre Franklin"/>
                <a:ea typeface="Libre Franklin"/>
                <a:cs typeface="Libre Franklin"/>
                <a:sym typeface="Libre Franklin"/>
              </a:defRPr>
            </a:lvl8pPr>
            <a:lvl9pPr lvl="8" algn="ctr">
              <a:lnSpc>
                <a:spcPct val="90000"/>
              </a:lnSpc>
              <a:spcBef>
                <a:spcPts val="0"/>
              </a:spcBef>
              <a:spcAft>
                <a:spcPts val="0"/>
              </a:spcAft>
              <a:buClr>
                <a:schemeClr val="lt1"/>
              </a:buClr>
              <a:buSzPts val="1400"/>
              <a:buNone/>
              <a:defRPr>
                <a:solidFill>
                  <a:schemeClr val="lt1"/>
                </a:solidFill>
                <a:latin typeface="Libre Franklin"/>
                <a:ea typeface="Libre Franklin"/>
                <a:cs typeface="Libre Franklin"/>
                <a:sym typeface="Libre Franklin"/>
              </a:defRPr>
            </a:lvl9pPr>
          </a:lstStyle>
          <a:p>
            <a:endParaRPr/>
          </a:p>
        </p:txBody>
      </p:sp>
      <p:sp>
        <p:nvSpPr>
          <p:cNvPr id="127" name="Google Shape;127;p120"/>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 name="Google Shape;128;p120"/>
          <p:cNvSpPr txBox="1">
            <a:spLocks noGrp="1"/>
          </p:cNvSpPr>
          <p:nvPr>
            <p:ph type="subTitle" idx="3"/>
          </p:nvPr>
        </p:nvSpPr>
        <p:spPr>
          <a:xfrm>
            <a:off x="440000" y="378850"/>
            <a:ext cx="3780000" cy="391500"/>
          </a:xfrm>
          <a:prstGeom prst="rect">
            <a:avLst/>
          </a:prstGeom>
          <a:noFill/>
          <a:ln>
            <a:noFill/>
          </a:ln>
        </p:spPr>
        <p:txBody>
          <a:bodyPr spcFirstLastPara="1" wrap="square" lIns="0" tIns="91425" rIns="91425" bIns="91425" anchor="t" anchorCtr="0">
            <a:normAutofit/>
          </a:bodyPr>
          <a:lstStyle>
            <a:lvl1pPr lvl="0" algn="l">
              <a:lnSpc>
                <a:spcPct val="150000"/>
              </a:lnSpc>
              <a:spcBef>
                <a:spcPts val="0"/>
              </a:spcBef>
              <a:spcAft>
                <a:spcPts val="0"/>
              </a:spcAft>
              <a:buClr>
                <a:schemeClr val="accent3"/>
              </a:buClr>
              <a:buSzPts val="900"/>
              <a:buNone/>
              <a:defRPr sz="900">
                <a:solidFill>
                  <a:srgbClr val="5B6670"/>
                </a:solidFill>
              </a:defRPr>
            </a:lvl1pPr>
            <a:lvl2pPr lvl="1" algn="l">
              <a:lnSpc>
                <a:spcPct val="150000"/>
              </a:lnSpc>
              <a:spcBef>
                <a:spcPts val="0"/>
              </a:spcBef>
              <a:spcAft>
                <a:spcPts val="0"/>
              </a:spcAft>
              <a:buClr>
                <a:schemeClr val="accent3"/>
              </a:buClr>
              <a:buSzPts val="1400"/>
              <a:buNone/>
              <a:defRPr>
                <a:solidFill>
                  <a:schemeClr val="accent3"/>
                </a:solidFill>
              </a:defRPr>
            </a:lvl2pPr>
            <a:lvl3pPr lvl="2" algn="l">
              <a:lnSpc>
                <a:spcPct val="150000"/>
              </a:lnSpc>
              <a:spcBef>
                <a:spcPts val="0"/>
              </a:spcBef>
              <a:spcAft>
                <a:spcPts val="0"/>
              </a:spcAft>
              <a:buClr>
                <a:schemeClr val="accent3"/>
              </a:buClr>
              <a:buSzPts val="1400"/>
              <a:buNone/>
              <a:defRPr>
                <a:solidFill>
                  <a:schemeClr val="accent3"/>
                </a:solidFill>
              </a:defRPr>
            </a:lvl3pPr>
            <a:lvl4pPr lvl="3" algn="l">
              <a:lnSpc>
                <a:spcPct val="150000"/>
              </a:lnSpc>
              <a:spcBef>
                <a:spcPts val="0"/>
              </a:spcBef>
              <a:spcAft>
                <a:spcPts val="0"/>
              </a:spcAft>
              <a:buClr>
                <a:schemeClr val="accent3"/>
              </a:buClr>
              <a:buSzPts val="1400"/>
              <a:buNone/>
              <a:defRPr>
                <a:solidFill>
                  <a:schemeClr val="accent3"/>
                </a:solidFill>
              </a:defRPr>
            </a:lvl4pPr>
            <a:lvl5pPr lvl="4" algn="l">
              <a:lnSpc>
                <a:spcPct val="150000"/>
              </a:lnSpc>
              <a:spcBef>
                <a:spcPts val="0"/>
              </a:spcBef>
              <a:spcAft>
                <a:spcPts val="0"/>
              </a:spcAft>
              <a:buClr>
                <a:schemeClr val="accent3"/>
              </a:buClr>
              <a:buSzPts val="1400"/>
              <a:buNone/>
              <a:defRPr>
                <a:solidFill>
                  <a:schemeClr val="accent3"/>
                </a:solidFill>
              </a:defRPr>
            </a:lvl5pPr>
            <a:lvl6pPr lvl="5" algn="l">
              <a:lnSpc>
                <a:spcPct val="90000"/>
              </a:lnSpc>
              <a:spcBef>
                <a:spcPts val="0"/>
              </a:spcBef>
              <a:spcAft>
                <a:spcPts val="0"/>
              </a:spcAft>
              <a:buClr>
                <a:schemeClr val="accent3"/>
              </a:buClr>
              <a:buSzPts val="1400"/>
              <a:buNone/>
              <a:defRPr>
                <a:solidFill>
                  <a:schemeClr val="accent3"/>
                </a:solidFill>
              </a:defRPr>
            </a:lvl6pPr>
            <a:lvl7pPr lvl="6" algn="l">
              <a:lnSpc>
                <a:spcPct val="90000"/>
              </a:lnSpc>
              <a:spcBef>
                <a:spcPts val="0"/>
              </a:spcBef>
              <a:spcAft>
                <a:spcPts val="0"/>
              </a:spcAft>
              <a:buClr>
                <a:schemeClr val="accent3"/>
              </a:buClr>
              <a:buSzPts val="1400"/>
              <a:buNone/>
              <a:defRPr>
                <a:solidFill>
                  <a:schemeClr val="accent3"/>
                </a:solidFill>
              </a:defRPr>
            </a:lvl7pPr>
            <a:lvl8pPr lvl="7" algn="l">
              <a:lnSpc>
                <a:spcPct val="90000"/>
              </a:lnSpc>
              <a:spcBef>
                <a:spcPts val="0"/>
              </a:spcBef>
              <a:spcAft>
                <a:spcPts val="0"/>
              </a:spcAft>
              <a:buClr>
                <a:schemeClr val="accent3"/>
              </a:buClr>
              <a:buSzPts val="1400"/>
              <a:buNone/>
              <a:defRPr>
                <a:solidFill>
                  <a:schemeClr val="accent3"/>
                </a:solidFill>
              </a:defRPr>
            </a:lvl8pPr>
            <a:lvl9pPr lvl="8" algn="l">
              <a:lnSpc>
                <a:spcPct val="90000"/>
              </a:lnSpc>
              <a:spcBef>
                <a:spcPts val="0"/>
              </a:spcBef>
              <a:spcAft>
                <a:spcPts val="0"/>
              </a:spcAft>
              <a:buClr>
                <a:schemeClr val="accent3"/>
              </a:buClr>
              <a:buSzPts val="1400"/>
              <a:buNone/>
              <a:defRPr>
                <a:solidFill>
                  <a:schemeClr val="accent3"/>
                </a:solidFill>
              </a:defRPr>
            </a:lvl9pPr>
          </a:lstStyle>
          <a:p>
            <a:endParaRPr/>
          </a:p>
        </p:txBody>
      </p:sp>
      <p:sp>
        <p:nvSpPr>
          <p:cNvPr id="129" name="Google Shape;129;p120"/>
          <p:cNvSpPr txBox="1">
            <a:spLocks noGrp="1"/>
          </p:cNvSpPr>
          <p:nvPr>
            <p:ph type="title"/>
          </p:nvPr>
        </p:nvSpPr>
        <p:spPr>
          <a:xfrm>
            <a:off x="440000" y="955700"/>
            <a:ext cx="3797630" cy="976200"/>
          </a:xfrm>
          <a:prstGeom prst="rect">
            <a:avLst/>
          </a:prstGeom>
          <a:noFill/>
          <a:ln>
            <a:noFill/>
          </a:ln>
        </p:spPr>
        <p:txBody>
          <a:bodyPr spcFirstLastPara="1" wrap="square" lIns="0" tIns="91425" rIns="91425" bIns="91425" anchor="t" anchorCtr="0">
            <a:noAutofit/>
          </a:bodyPr>
          <a:lstStyle>
            <a:lvl1pPr lvl="0" algn="l">
              <a:lnSpc>
                <a:spcPct val="90000"/>
              </a:lnSpc>
              <a:spcBef>
                <a:spcPts val="0"/>
              </a:spcBef>
              <a:spcAft>
                <a:spcPts val="0"/>
              </a:spcAft>
              <a:buClr>
                <a:srgbClr val="042827"/>
              </a:buClr>
              <a:buSzPts val="2400"/>
              <a:buFont typeface="Verdana"/>
              <a:buNone/>
              <a:defRPr sz="3000"/>
            </a:lvl1pPr>
            <a:lvl2pPr lvl="1" algn="l">
              <a:lnSpc>
                <a:spcPct val="100000"/>
              </a:lnSpc>
              <a:spcBef>
                <a:spcPts val="0"/>
              </a:spcBef>
              <a:spcAft>
                <a:spcPts val="0"/>
              </a:spcAft>
              <a:buSzPts val="2800"/>
              <a:buFont typeface="Open Sans"/>
              <a:buNone/>
              <a:defRPr>
                <a:latin typeface="Open Sans"/>
                <a:ea typeface="Open Sans"/>
                <a:cs typeface="Open Sans"/>
                <a:sym typeface="Open Sans"/>
              </a:defRPr>
            </a:lvl2pPr>
            <a:lvl3pPr lvl="2" algn="l">
              <a:lnSpc>
                <a:spcPct val="100000"/>
              </a:lnSpc>
              <a:spcBef>
                <a:spcPts val="0"/>
              </a:spcBef>
              <a:spcAft>
                <a:spcPts val="0"/>
              </a:spcAft>
              <a:buSzPts val="2800"/>
              <a:buFont typeface="Open Sans"/>
              <a:buNone/>
              <a:defRPr>
                <a:latin typeface="Open Sans"/>
                <a:ea typeface="Open Sans"/>
                <a:cs typeface="Open Sans"/>
                <a:sym typeface="Open Sans"/>
              </a:defRPr>
            </a:lvl3pPr>
            <a:lvl4pPr lvl="3" algn="l">
              <a:lnSpc>
                <a:spcPct val="100000"/>
              </a:lnSpc>
              <a:spcBef>
                <a:spcPts val="0"/>
              </a:spcBef>
              <a:spcAft>
                <a:spcPts val="0"/>
              </a:spcAft>
              <a:buSzPts val="2800"/>
              <a:buFont typeface="Open Sans"/>
              <a:buNone/>
              <a:defRPr>
                <a:latin typeface="Open Sans"/>
                <a:ea typeface="Open Sans"/>
                <a:cs typeface="Open Sans"/>
                <a:sym typeface="Open Sans"/>
              </a:defRPr>
            </a:lvl4pPr>
            <a:lvl5pPr lvl="4" algn="l">
              <a:lnSpc>
                <a:spcPct val="100000"/>
              </a:lnSpc>
              <a:spcBef>
                <a:spcPts val="0"/>
              </a:spcBef>
              <a:spcAft>
                <a:spcPts val="0"/>
              </a:spcAft>
              <a:buSzPts val="2800"/>
              <a:buFont typeface="Open Sans"/>
              <a:buNone/>
              <a:defRPr>
                <a:latin typeface="Open Sans"/>
                <a:ea typeface="Open Sans"/>
                <a:cs typeface="Open Sans"/>
                <a:sym typeface="Open Sans"/>
              </a:defRPr>
            </a:lvl5pPr>
            <a:lvl6pPr lvl="5" algn="l">
              <a:lnSpc>
                <a:spcPct val="100000"/>
              </a:lnSpc>
              <a:spcBef>
                <a:spcPts val="0"/>
              </a:spcBef>
              <a:spcAft>
                <a:spcPts val="0"/>
              </a:spcAft>
              <a:buSzPts val="2800"/>
              <a:buFont typeface="Open Sans"/>
              <a:buNone/>
              <a:defRPr>
                <a:latin typeface="Open Sans"/>
                <a:ea typeface="Open Sans"/>
                <a:cs typeface="Open Sans"/>
                <a:sym typeface="Open Sans"/>
              </a:defRPr>
            </a:lvl6pPr>
            <a:lvl7pPr lvl="6" algn="l">
              <a:lnSpc>
                <a:spcPct val="100000"/>
              </a:lnSpc>
              <a:spcBef>
                <a:spcPts val="0"/>
              </a:spcBef>
              <a:spcAft>
                <a:spcPts val="0"/>
              </a:spcAft>
              <a:buSzPts val="2800"/>
              <a:buFont typeface="Open Sans"/>
              <a:buNone/>
              <a:defRPr>
                <a:latin typeface="Open Sans"/>
                <a:ea typeface="Open Sans"/>
                <a:cs typeface="Open Sans"/>
                <a:sym typeface="Open Sans"/>
              </a:defRPr>
            </a:lvl7pPr>
            <a:lvl8pPr lvl="7" algn="l">
              <a:lnSpc>
                <a:spcPct val="100000"/>
              </a:lnSpc>
              <a:spcBef>
                <a:spcPts val="0"/>
              </a:spcBef>
              <a:spcAft>
                <a:spcPts val="0"/>
              </a:spcAft>
              <a:buSzPts val="2800"/>
              <a:buFont typeface="Open Sans"/>
              <a:buNone/>
              <a:defRPr>
                <a:latin typeface="Open Sans"/>
                <a:ea typeface="Open Sans"/>
                <a:cs typeface="Open Sans"/>
                <a:sym typeface="Open Sans"/>
              </a:defRPr>
            </a:lvl8pPr>
            <a:lvl9pPr lvl="8" algn="l">
              <a:lnSpc>
                <a:spcPct val="100000"/>
              </a:lnSpc>
              <a:spcBef>
                <a:spcPts val="0"/>
              </a:spcBef>
              <a:spcAft>
                <a:spcPts val="0"/>
              </a:spcAft>
              <a:buSzPts val="2800"/>
              <a:buFont typeface="Open Sans"/>
              <a:buNone/>
              <a:defRPr>
                <a:latin typeface="Open Sans"/>
                <a:ea typeface="Open Sans"/>
                <a:cs typeface="Open Sans"/>
                <a:sym typeface="Open Sans"/>
              </a:defRPr>
            </a:lvl9pPr>
          </a:lstStyle>
          <a:p>
            <a:endParaRPr/>
          </a:p>
        </p:txBody>
      </p:sp>
      <p:sp>
        <p:nvSpPr>
          <p:cNvPr id="130" name="Google Shape;130;p120"/>
          <p:cNvSpPr txBox="1">
            <a:spLocks noGrp="1"/>
          </p:cNvSpPr>
          <p:nvPr>
            <p:ph type="body" idx="4"/>
          </p:nvPr>
        </p:nvSpPr>
        <p:spPr>
          <a:xfrm>
            <a:off x="440000" y="1967225"/>
            <a:ext cx="3780000" cy="2010900"/>
          </a:xfrm>
          <a:prstGeom prst="rect">
            <a:avLst/>
          </a:prstGeom>
          <a:noFill/>
          <a:ln>
            <a:noFill/>
          </a:ln>
        </p:spPr>
        <p:txBody>
          <a:bodyPr spcFirstLastPara="1" wrap="square" lIns="0" tIns="91425" rIns="91425" bIns="91425" anchor="t" anchorCtr="0">
            <a:normAutofit/>
          </a:bodyPr>
          <a:lstStyle>
            <a:lvl1pPr marL="457200" lvl="0" indent="-228600" algn="l">
              <a:lnSpc>
                <a:spcPct val="150000"/>
              </a:lnSpc>
              <a:spcBef>
                <a:spcPts val="0"/>
              </a:spcBef>
              <a:spcAft>
                <a:spcPts val="0"/>
              </a:spcAft>
              <a:buClr>
                <a:srgbClr val="5B6670"/>
              </a:buClr>
              <a:buSzPts val="1100"/>
              <a:buFont typeface="Verdana"/>
              <a:buNone/>
              <a:defRPr sz="1300">
                <a:solidFill>
                  <a:srgbClr val="5B6670"/>
                </a:solidFill>
              </a:defRPr>
            </a:lvl1pPr>
            <a:lvl2pPr marL="914400" lvl="1" indent="-298450" algn="l">
              <a:lnSpc>
                <a:spcPct val="150000"/>
              </a:lnSpc>
              <a:spcBef>
                <a:spcPts val="0"/>
              </a:spcBef>
              <a:spcAft>
                <a:spcPts val="0"/>
              </a:spcAft>
              <a:buClr>
                <a:schemeClr val="accent2"/>
              </a:buClr>
              <a:buSzPts val="1100"/>
              <a:buChar char="○"/>
              <a:defRPr sz="1100">
                <a:solidFill>
                  <a:schemeClr val="accent2"/>
                </a:solidFill>
              </a:defRPr>
            </a:lvl2pPr>
            <a:lvl3pPr marL="1371600" lvl="2" indent="-298450" algn="l">
              <a:lnSpc>
                <a:spcPct val="150000"/>
              </a:lnSpc>
              <a:spcBef>
                <a:spcPts val="0"/>
              </a:spcBef>
              <a:spcAft>
                <a:spcPts val="0"/>
              </a:spcAft>
              <a:buClr>
                <a:schemeClr val="accent2"/>
              </a:buClr>
              <a:buSzPts val="1100"/>
              <a:buChar char="■"/>
              <a:defRPr sz="1100">
                <a:solidFill>
                  <a:schemeClr val="accent2"/>
                </a:solidFill>
              </a:defRPr>
            </a:lvl3pPr>
            <a:lvl4pPr marL="1828800" lvl="3" indent="-298450" algn="l">
              <a:lnSpc>
                <a:spcPct val="150000"/>
              </a:lnSpc>
              <a:spcBef>
                <a:spcPts val="0"/>
              </a:spcBef>
              <a:spcAft>
                <a:spcPts val="0"/>
              </a:spcAft>
              <a:buClr>
                <a:schemeClr val="accent2"/>
              </a:buClr>
              <a:buSzPts val="1100"/>
              <a:buChar char="●"/>
              <a:defRPr sz="1100">
                <a:solidFill>
                  <a:schemeClr val="accent2"/>
                </a:solidFill>
              </a:defRPr>
            </a:lvl4pPr>
            <a:lvl5pPr marL="2286000" lvl="4" indent="-298450" algn="l">
              <a:lnSpc>
                <a:spcPct val="150000"/>
              </a:lnSpc>
              <a:spcBef>
                <a:spcPts val="0"/>
              </a:spcBef>
              <a:spcAft>
                <a:spcPts val="0"/>
              </a:spcAft>
              <a:buClr>
                <a:schemeClr val="accent2"/>
              </a:buClr>
              <a:buSzPts val="1100"/>
              <a:buChar char="○"/>
              <a:defRPr sz="1100">
                <a:solidFill>
                  <a:schemeClr val="accent2"/>
                </a:solidFill>
              </a:defRPr>
            </a:lvl5pPr>
            <a:lvl6pPr marL="2743200" lvl="5" indent="-298450" algn="l">
              <a:lnSpc>
                <a:spcPct val="90000"/>
              </a:lnSpc>
              <a:spcBef>
                <a:spcPts val="0"/>
              </a:spcBef>
              <a:spcAft>
                <a:spcPts val="0"/>
              </a:spcAft>
              <a:buClr>
                <a:schemeClr val="accent2"/>
              </a:buClr>
              <a:buSzPts val="1100"/>
              <a:buChar char="■"/>
              <a:defRPr sz="1100">
                <a:solidFill>
                  <a:schemeClr val="accent2"/>
                </a:solidFill>
              </a:defRPr>
            </a:lvl6pPr>
            <a:lvl7pPr marL="3200400" lvl="6" indent="-298450" algn="l">
              <a:lnSpc>
                <a:spcPct val="90000"/>
              </a:lnSpc>
              <a:spcBef>
                <a:spcPts val="0"/>
              </a:spcBef>
              <a:spcAft>
                <a:spcPts val="0"/>
              </a:spcAft>
              <a:buClr>
                <a:schemeClr val="accent2"/>
              </a:buClr>
              <a:buSzPts val="1100"/>
              <a:buChar char="●"/>
              <a:defRPr sz="1100">
                <a:solidFill>
                  <a:schemeClr val="accent2"/>
                </a:solidFill>
              </a:defRPr>
            </a:lvl7pPr>
            <a:lvl8pPr marL="3657600" lvl="7" indent="-298450" algn="l">
              <a:lnSpc>
                <a:spcPct val="90000"/>
              </a:lnSpc>
              <a:spcBef>
                <a:spcPts val="0"/>
              </a:spcBef>
              <a:spcAft>
                <a:spcPts val="0"/>
              </a:spcAft>
              <a:buClr>
                <a:schemeClr val="accent2"/>
              </a:buClr>
              <a:buSzPts val="1100"/>
              <a:buChar char="○"/>
              <a:defRPr sz="1100">
                <a:solidFill>
                  <a:schemeClr val="accent2"/>
                </a:solidFill>
              </a:defRPr>
            </a:lvl8pPr>
            <a:lvl9pPr marL="4114800" lvl="8" indent="-298450" algn="l">
              <a:lnSpc>
                <a:spcPct val="90000"/>
              </a:lnSpc>
              <a:spcBef>
                <a:spcPts val="0"/>
              </a:spcBef>
              <a:spcAft>
                <a:spcPts val="0"/>
              </a:spcAft>
              <a:buClr>
                <a:schemeClr val="accent2"/>
              </a:buClr>
              <a:buSzPts val="1100"/>
              <a:buChar char="■"/>
              <a:defRPr sz="1100">
                <a:solidFill>
                  <a:schemeClr val="accent2"/>
                </a:solidFill>
              </a:defRPr>
            </a:lvl9pPr>
          </a:lstStyle>
          <a:p>
            <a:endParaRPr/>
          </a:p>
        </p:txBody>
      </p:sp>
    </p:spTree>
    <p:extLst>
      <p:ext uri="{BB962C8B-B14F-4D97-AF65-F5344CB8AC3E}">
        <p14:creationId xmlns:p14="http://schemas.microsoft.com/office/powerpoint/2010/main" val="623989634"/>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kk for i dag">
  <p:cSld name="Takk for i dag">
    <p:bg>
      <p:bgPr>
        <a:solidFill>
          <a:srgbClr val="2D7C81"/>
        </a:solidFill>
        <a:effectLst/>
      </p:bgPr>
    </p:bg>
    <p:spTree>
      <p:nvGrpSpPr>
        <p:cNvPr id="1" name="Shape 131"/>
        <p:cNvGrpSpPr/>
        <p:nvPr/>
      </p:nvGrpSpPr>
      <p:grpSpPr>
        <a:xfrm>
          <a:off x="0" y="0"/>
          <a:ext cx="0" cy="0"/>
          <a:chOff x="0" y="0"/>
          <a:chExt cx="0" cy="0"/>
        </a:xfrm>
      </p:grpSpPr>
      <p:pic>
        <p:nvPicPr>
          <p:cNvPr id="132" name="Google Shape;132;p121"/>
          <p:cNvPicPr preferRelativeResize="0"/>
          <p:nvPr/>
        </p:nvPicPr>
        <p:blipFill rotWithShape="1">
          <a:blip r:embed="rId2">
            <a:alphaModFix/>
          </a:blip>
          <a:srcRect/>
          <a:stretch/>
        </p:blipFill>
        <p:spPr>
          <a:xfrm>
            <a:off x="3640727" y="4590769"/>
            <a:ext cx="1862546" cy="324978"/>
          </a:xfrm>
          <a:prstGeom prst="rect">
            <a:avLst/>
          </a:prstGeom>
          <a:noFill/>
          <a:ln>
            <a:noFill/>
          </a:ln>
        </p:spPr>
      </p:pic>
      <p:sp>
        <p:nvSpPr>
          <p:cNvPr id="133" name="Google Shape;133;p121"/>
          <p:cNvSpPr/>
          <p:nvPr/>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34" name="Google Shape;134;p121"/>
          <p:cNvSpPr txBox="1"/>
          <p:nvPr/>
        </p:nvSpPr>
        <p:spPr>
          <a:xfrm>
            <a:off x="1332000" y="1922250"/>
            <a:ext cx="6480000" cy="841800"/>
          </a:xfrm>
          <a:prstGeom prst="rect">
            <a:avLst/>
          </a:prstGeom>
          <a:noFill/>
          <a:ln>
            <a:noFill/>
          </a:ln>
        </p:spPr>
        <p:txBody>
          <a:bodyPr spcFirstLastPara="1" wrap="square" lIns="91425" tIns="91425" rIns="91425" bIns="91425" anchor="b" anchorCtr="0">
            <a:normAutofit/>
          </a:bodyPr>
          <a:lstStyle/>
          <a:p>
            <a:pPr marL="0" marR="0" lvl="0" indent="0" algn="ctr" rtl="0">
              <a:lnSpc>
                <a:spcPct val="100000"/>
              </a:lnSpc>
              <a:spcBef>
                <a:spcPts val="0"/>
              </a:spcBef>
              <a:spcAft>
                <a:spcPts val="0"/>
              </a:spcAft>
              <a:buClr>
                <a:schemeClr val="lt1"/>
              </a:buClr>
              <a:buSzPts val="3600"/>
              <a:buFont typeface="Titillium Web"/>
              <a:buNone/>
            </a:pPr>
            <a:r>
              <a:rPr lang="en-US" sz="3000" b="0" i="0" u="none" strike="noStrike" cap="none">
                <a:solidFill>
                  <a:schemeClr val="lt1"/>
                </a:solidFill>
                <a:latin typeface="Verdana"/>
                <a:ea typeface="Verdana"/>
                <a:cs typeface="Verdana"/>
                <a:sym typeface="Verdana"/>
              </a:rPr>
              <a:t>Takk for i dag</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4163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uten innho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629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og bilde - venstr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40699C2-3127-B849-9404-9BCBC3ED231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no" smtClean="0"/>
              <a:t>‹#›</a:t>
            </a:fld>
            <a:endParaRPr lang="no"/>
          </a:p>
        </p:txBody>
      </p:sp>
      <p:sp>
        <p:nvSpPr>
          <p:cNvPr id="4" name="Google Shape;21;p5">
            <a:extLst>
              <a:ext uri="{FF2B5EF4-FFF2-40B4-BE49-F238E27FC236}">
                <a16:creationId xmlns:a16="http://schemas.microsoft.com/office/drawing/2014/main" id="{F5FF8195-BD77-DE46-B9E2-CE343FF8A09C}"/>
              </a:ext>
            </a:extLst>
          </p:cNvPr>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sz="3000" b="0">
                <a:latin typeface="Verdana" panose="020B0604030504040204" pitchFamily="34" charset="0"/>
                <a:ea typeface="Verdana" panose="020B060403050404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2;p5">
            <a:extLst>
              <a:ext uri="{FF2B5EF4-FFF2-40B4-BE49-F238E27FC236}">
                <a16:creationId xmlns:a16="http://schemas.microsoft.com/office/drawing/2014/main" id="{0B100459-D3AF-8048-9AD8-AF0D7356C2B3}"/>
              </a:ext>
            </a:extLst>
          </p:cNvPr>
          <p:cNvSpPr txBox="1">
            <a:spLocks noGrp="1"/>
          </p:cNvSpPr>
          <p:nvPr>
            <p:ph type="body" idx="1"/>
          </p:nvPr>
        </p:nvSpPr>
        <p:spPr>
          <a:xfrm>
            <a:off x="339634" y="2126800"/>
            <a:ext cx="3968666"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300">
                <a:latin typeface="Verdana" panose="020B0604030504040204" pitchFamily="34" charset="0"/>
                <a:ea typeface="Verdana" panose="020B0604030504040204" pitchFamily="34" charset="0"/>
              </a:defRPr>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3;p5">
            <a:extLst>
              <a:ext uri="{FF2B5EF4-FFF2-40B4-BE49-F238E27FC236}">
                <a16:creationId xmlns:a16="http://schemas.microsoft.com/office/drawing/2014/main" id="{850A79C0-FC54-7041-9A3F-030FDC392FC0}"/>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2063E7A8-C85D-E64A-8745-2218867A5151}"/>
              </a:ext>
            </a:extLst>
          </p:cNvPr>
          <p:cNvSpPr>
            <a:spLocks noGrp="1"/>
          </p:cNvSpPr>
          <p:nvPr>
            <p:ph type="pic" sz="quarter" idx="11"/>
          </p:nvPr>
        </p:nvSpPr>
        <p:spPr>
          <a:xfrm>
            <a:off x="4579684"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312086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p4">
            <a:extLst>
              <a:ext uri="{FF2B5EF4-FFF2-40B4-BE49-F238E27FC236}">
                <a16:creationId xmlns:a16="http://schemas.microsoft.com/office/drawing/2014/main" id="{42DBC23D-DBDA-C947-8B45-0472343C592A}"/>
              </a:ext>
            </a:extLst>
          </p:cNvPr>
          <p:cNvSpPr txBox="1">
            <a:spLocks noGrp="1"/>
          </p:cNvSpPr>
          <p:nvPr>
            <p:ph type="body" idx="1"/>
          </p:nvPr>
        </p:nvSpPr>
        <p:spPr>
          <a:xfrm>
            <a:off x="4909575" y="326650"/>
            <a:ext cx="3922800" cy="4242300"/>
          </a:xfrm>
          <a:prstGeom prst="rect">
            <a:avLst/>
          </a:prstGeom>
        </p:spPr>
        <p:txBody>
          <a:bodyPr spcFirstLastPara="1" wrap="square" lIns="91425" tIns="91425" rIns="91425" bIns="91425" anchor="ctr" anchorCtr="0">
            <a:normAutofit/>
          </a:bodyPr>
          <a:lstStyle>
            <a:lvl1pPr marL="358775" lvl="0" indent="-350838">
              <a:spcBef>
                <a:spcPts val="0"/>
              </a:spcBef>
              <a:spcAft>
                <a:spcPts val="0"/>
              </a:spcAft>
              <a:buClr>
                <a:schemeClr val="lt1"/>
              </a:buClr>
              <a:buSzPts val="1400"/>
              <a:buFontTx/>
              <a:buNone/>
              <a:tabLst/>
              <a:defRPr sz="1400">
                <a:solidFill>
                  <a:schemeClr val="lt1"/>
                </a:solidFill>
                <a:latin typeface="Open Sans SemiBold"/>
                <a:ea typeface="Open Sans SemiBold"/>
                <a:cs typeface="Open Sans SemiBold"/>
                <a:sym typeface="Open Sans SemiBold"/>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pPr lvl="0"/>
            <a:r>
              <a:rPr lang="nb-NO"/>
              <a:t>Klikk for å redigere tekststiler i malen</a:t>
            </a:r>
          </a:p>
        </p:txBody>
      </p:sp>
    </p:spTree>
    <p:extLst>
      <p:ext uri="{BB962C8B-B14F-4D97-AF65-F5344CB8AC3E}">
        <p14:creationId xmlns:p14="http://schemas.microsoft.com/office/powerpoint/2010/main" val="10024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bilde - venstr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40699C2-3127-B849-9404-9BCBC3ED231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no" smtClean="0"/>
              <a:t>‹#›</a:t>
            </a:fld>
            <a:endParaRPr lang="no"/>
          </a:p>
        </p:txBody>
      </p:sp>
      <p:sp>
        <p:nvSpPr>
          <p:cNvPr id="4" name="Google Shape;21;p5">
            <a:extLst>
              <a:ext uri="{FF2B5EF4-FFF2-40B4-BE49-F238E27FC236}">
                <a16:creationId xmlns:a16="http://schemas.microsoft.com/office/drawing/2014/main" id="{F5FF8195-BD77-DE46-B9E2-CE343FF8A09C}"/>
              </a:ext>
            </a:extLst>
          </p:cNvPr>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sz="3000" b="0">
                <a:latin typeface="Verdana" panose="020B0604030504040204" pitchFamily="34" charset="0"/>
                <a:ea typeface="Verdana" panose="020B060403050404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2;p5">
            <a:extLst>
              <a:ext uri="{FF2B5EF4-FFF2-40B4-BE49-F238E27FC236}">
                <a16:creationId xmlns:a16="http://schemas.microsoft.com/office/drawing/2014/main" id="{0B100459-D3AF-8048-9AD8-AF0D7356C2B3}"/>
              </a:ext>
            </a:extLst>
          </p:cNvPr>
          <p:cNvSpPr txBox="1">
            <a:spLocks noGrp="1"/>
          </p:cNvSpPr>
          <p:nvPr>
            <p:ph type="body" idx="1"/>
          </p:nvPr>
        </p:nvSpPr>
        <p:spPr>
          <a:xfrm>
            <a:off x="339634" y="2126800"/>
            <a:ext cx="3968666"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300">
                <a:latin typeface="Verdana" panose="020B0604030504040204" pitchFamily="34" charset="0"/>
                <a:ea typeface="Verdana" panose="020B0604030504040204" pitchFamily="34" charset="0"/>
              </a:defRPr>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3;p5">
            <a:extLst>
              <a:ext uri="{FF2B5EF4-FFF2-40B4-BE49-F238E27FC236}">
                <a16:creationId xmlns:a16="http://schemas.microsoft.com/office/drawing/2014/main" id="{850A79C0-FC54-7041-9A3F-030FDC392FC0}"/>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2063E7A8-C85D-E64A-8745-2218867A5151}"/>
              </a:ext>
            </a:extLst>
          </p:cNvPr>
          <p:cNvSpPr>
            <a:spLocks noGrp="1"/>
          </p:cNvSpPr>
          <p:nvPr>
            <p:ph type="pic" sz="quarter" idx="11"/>
          </p:nvPr>
        </p:nvSpPr>
        <p:spPr>
          <a:xfrm>
            <a:off x="4579684"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391381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 - høyre">
    <p:spTree>
      <p:nvGrpSpPr>
        <p:cNvPr id="1" name=""/>
        <p:cNvGrpSpPr/>
        <p:nvPr/>
      </p:nvGrpSpPr>
      <p:grpSpPr>
        <a:xfrm>
          <a:off x="0" y="0"/>
          <a:ext cx="0" cy="0"/>
          <a:chOff x="0" y="0"/>
          <a:chExt cx="0" cy="0"/>
        </a:xfrm>
      </p:grpSpPr>
      <p:sp>
        <p:nvSpPr>
          <p:cNvPr id="4" name="Google Shape;26;p6">
            <a:extLst>
              <a:ext uri="{FF2B5EF4-FFF2-40B4-BE49-F238E27FC236}">
                <a16:creationId xmlns:a16="http://schemas.microsoft.com/office/drawing/2014/main" id="{9D4A07E2-A393-234C-B554-A24CEC2C5433}"/>
              </a:ext>
            </a:extLst>
          </p:cNvPr>
          <p:cNvSpPr txBox="1">
            <a:spLocks noGrp="1"/>
          </p:cNvSpPr>
          <p:nvPr>
            <p:ph type="title"/>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sz="3000" b="0">
                <a:latin typeface="Verdana" panose="020B0604030504040204" pitchFamily="34" charset="0"/>
                <a:ea typeface="Verdana" panose="020B060403050404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7;p6">
            <a:extLst>
              <a:ext uri="{FF2B5EF4-FFF2-40B4-BE49-F238E27FC236}">
                <a16:creationId xmlns:a16="http://schemas.microsoft.com/office/drawing/2014/main" id="{049F640E-232C-AF45-BB31-86B66F0473D0}"/>
              </a:ext>
            </a:extLst>
          </p:cNvPr>
          <p:cNvSpPr txBox="1">
            <a:spLocks noGrp="1"/>
          </p:cNvSpPr>
          <p:nvPr>
            <p:ph type="body" idx="1"/>
          </p:nvPr>
        </p:nvSpPr>
        <p:spPr>
          <a:xfrm>
            <a:off x="4911634"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300">
                <a:latin typeface="Verdana" panose="020B0604030504040204" pitchFamily="34" charset="0"/>
                <a:ea typeface="Verdana" panose="020B0604030504040204" pitchFamily="34" charset="0"/>
              </a:defRPr>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8;p6">
            <a:extLst>
              <a:ext uri="{FF2B5EF4-FFF2-40B4-BE49-F238E27FC236}">
                <a16:creationId xmlns:a16="http://schemas.microsoft.com/office/drawing/2014/main" id="{ABEA0347-EE01-A340-895A-3FB1803207C3}"/>
              </a:ext>
            </a:extLst>
          </p:cNvPr>
          <p:cNvSpPr/>
          <p:nvPr userDrawn="1"/>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1AA79579-6F0D-1747-96E9-D970A6BA1D61}"/>
              </a:ext>
            </a:extLst>
          </p:cNvPr>
          <p:cNvSpPr>
            <a:spLocks noGrp="1"/>
          </p:cNvSpPr>
          <p:nvPr>
            <p:ph type="pic" sz="quarter" idx="10"/>
          </p:nvPr>
        </p:nvSpPr>
        <p:spPr>
          <a:xfrm>
            <a:off x="0"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378416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fleksjonsoppgave x 2" preserve="1" userDrawn="1">
  <p:cSld name="tekst 2 spalter">
    <p:spTree>
      <p:nvGrpSpPr>
        <p:cNvPr id="1" name="Shape 45"/>
        <p:cNvGrpSpPr/>
        <p:nvPr/>
      </p:nvGrpSpPr>
      <p:grpSpPr>
        <a:xfrm>
          <a:off x="0" y="0"/>
          <a:ext cx="0" cy="0"/>
          <a:chOff x="0" y="0"/>
          <a:chExt cx="0" cy="0"/>
        </a:xfrm>
      </p:grpSpPr>
      <p:sp>
        <p:nvSpPr>
          <p:cNvPr id="50" name="Google Shape;50;p9"/>
          <p:cNvSpPr/>
          <p:nvPr userDrawn="1"/>
        </p:nvSpPr>
        <p:spPr>
          <a:xfrm>
            <a:off x="4567237" y="804255"/>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352822" y="885361"/>
            <a:ext cx="3871882" cy="976200"/>
          </a:xfrm>
          <a:prstGeom prst="rect">
            <a:avLst/>
          </a:prstGeom>
        </p:spPr>
        <p:txBody>
          <a:bodyPr spcFirstLastPara="1" wrap="square" lIns="0" tIns="91425" rIns="91425" bIns="91425" anchor="b" anchorCtr="0">
            <a:noAutofit/>
          </a:bodyPr>
          <a:lstStyle>
            <a:lvl1pPr lvl="0">
              <a:spcBef>
                <a:spcPts val="0"/>
              </a:spcBef>
              <a:spcAft>
                <a:spcPts val="0"/>
              </a:spcAft>
              <a:buSzPts val="2400"/>
              <a:buNone/>
              <a:defRPr sz="3000" b="0">
                <a:latin typeface="Verdana" panose="020B0604030504040204" pitchFamily="34" charset="0"/>
                <a:ea typeface="Verdana" panose="020B0604030504040204" pitchFamily="34" charset="0"/>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4" name="Google Shape;54;p9"/>
          <p:cNvSpPr txBox="1">
            <a:spLocks noGrp="1"/>
          </p:cNvSpPr>
          <p:nvPr>
            <p:ph type="title" idx="4"/>
          </p:nvPr>
        </p:nvSpPr>
        <p:spPr>
          <a:xfrm>
            <a:off x="4964387" y="885361"/>
            <a:ext cx="3852638" cy="976200"/>
          </a:xfrm>
          <a:prstGeom prst="rect">
            <a:avLst/>
          </a:prstGeom>
        </p:spPr>
        <p:txBody>
          <a:bodyPr spcFirstLastPara="1" wrap="square" lIns="0" tIns="91425" rIns="91425" bIns="91425" anchor="b" anchorCtr="0">
            <a:noAutofit/>
          </a:bodyPr>
          <a:lstStyle>
            <a:lvl1pPr lvl="0" rtl="0">
              <a:spcBef>
                <a:spcPts val="0"/>
              </a:spcBef>
              <a:spcAft>
                <a:spcPts val="0"/>
              </a:spcAft>
              <a:buSzPts val="2400"/>
              <a:buNone/>
              <a:defRPr sz="3000" b="0">
                <a:latin typeface="Verdana" panose="020B0604030504040204" pitchFamily="34" charset="0"/>
                <a:ea typeface="Verdana" panose="020B0604030504040204" pitchFamily="34" charset="0"/>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14" name="Google Shape;23;p5">
            <a:extLst>
              <a:ext uri="{FF2B5EF4-FFF2-40B4-BE49-F238E27FC236}">
                <a16:creationId xmlns:a16="http://schemas.microsoft.com/office/drawing/2014/main" id="{C011EBE8-8D4D-7C41-9A88-D5F0959CD672}"/>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6" name="Google Shape;23;p5">
            <a:extLst>
              <a:ext uri="{FF2B5EF4-FFF2-40B4-BE49-F238E27FC236}">
                <a16:creationId xmlns:a16="http://schemas.microsoft.com/office/drawing/2014/main" id="{B3DBD3C6-068D-7940-90CF-C1D310504975}"/>
              </a:ext>
            </a:extLst>
          </p:cNvPr>
          <p:cNvSpPr/>
          <p:nvPr userDrawn="1"/>
        </p:nvSpPr>
        <p:spPr>
          <a:xfrm>
            <a:off x="5037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8" name="Google Shape;22;p5">
            <a:extLst>
              <a:ext uri="{FF2B5EF4-FFF2-40B4-BE49-F238E27FC236}">
                <a16:creationId xmlns:a16="http://schemas.microsoft.com/office/drawing/2014/main" id="{90ED88B3-A196-6744-8F68-5B6862F13842}"/>
              </a:ext>
            </a:extLst>
          </p:cNvPr>
          <p:cNvSpPr txBox="1">
            <a:spLocks noGrp="1"/>
          </p:cNvSpPr>
          <p:nvPr>
            <p:ph type="body" idx="10"/>
          </p:nvPr>
        </p:nvSpPr>
        <p:spPr>
          <a:xfrm>
            <a:off x="352822" y="2126800"/>
            <a:ext cx="3881362"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300">
                <a:latin typeface="Verdana" panose="020B0604030504040204" pitchFamily="34" charset="0"/>
                <a:ea typeface="Verdana" panose="020B0604030504040204" pitchFamily="34" charset="0"/>
              </a:defRPr>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19" name="Google Shape;27;p6">
            <a:extLst>
              <a:ext uri="{FF2B5EF4-FFF2-40B4-BE49-F238E27FC236}">
                <a16:creationId xmlns:a16="http://schemas.microsoft.com/office/drawing/2014/main" id="{CFAD6399-9448-F345-88E9-855AAB40CC55}"/>
              </a:ext>
            </a:extLst>
          </p:cNvPr>
          <p:cNvSpPr txBox="1">
            <a:spLocks noGrp="1"/>
          </p:cNvSpPr>
          <p:nvPr>
            <p:ph type="body" idx="1"/>
          </p:nvPr>
        </p:nvSpPr>
        <p:spPr>
          <a:xfrm>
            <a:off x="4964386"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300">
                <a:latin typeface="Verdana" panose="020B0604030504040204" pitchFamily="34" charset="0"/>
                <a:ea typeface="Verdana" panose="020B0604030504040204" pitchFamily="34" charset="0"/>
              </a:defRPr>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Tree>
    <p:extLst>
      <p:ext uri="{BB962C8B-B14F-4D97-AF65-F5344CB8AC3E}">
        <p14:creationId xmlns:p14="http://schemas.microsoft.com/office/powerpoint/2010/main" val="21942029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oks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26786200-91D6-DE44-8D8B-59701BA34670}"/>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b="0">
                <a:latin typeface="Verdana" panose="020B0604030504040204" pitchFamily="34" charset="0"/>
                <a:ea typeface="Verdana" panose="020B0604030504040204" pitchFamily="34" charset="0"/>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78A92DF6-EF73-DE43-A471-351455F5CA91}"/>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EF8E0C63-63FC-0744-A416-6B08B7714808}"/>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300">
                <a:solidFill>
                  <a:srgbClr val="5B666F"/>
                </a:solidFill>
                <a:latin typeface="Verdana" panose="020B0604030504040204" pitchFamily="34" charset="0"/>
                <a:ea typeface="Verdana" panose="020B060403050404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7" name="Google Shape;69;p11">
            <a:extLst>
              <a:ext uri="{FF2B5EF4-FFF2-40B4-BE49-F238E27FC236}">
                <a16:creationId xmlns:a16="http://schemas.microsoft.com/office/drawing/2014/main" id="{CE7BB66A-566E-F649-BB77-2F40262A1C23}"/>
              </a:ext>
            </a:extLst>
          </p:cNvPr>
          <p:cNvPicPr preferRelativeResize="0"/>
          <p:nvPr userDrawn="1"/>
        </p:nvPicPr>
        <p:blipFill rotWithShape="1">
          <a:blip r:embed="rId2">
            <a:alphaModFix/>
          </a:blip>
          <a:srcRect/>
          <a:stretch/>
        </p:blipFill>
        <p:spPr>
          <a:xfrm>
            <a:off x="1119004" y="1792900"/>
            <a:ext cx="2286000" cy="2743201"/>
          </a:xfrm>
          <a:prstGeom prst="rect">
            <a:avLst/>
          </a:prstGeom>
          <a:noFill/>
          <a:ln>
            <a:noFill/>
          </a:ln>
        </p:spPr>
      </p:pic>
      <p:pic>
        <p:nvPicPr>
          <p:cNvPr id="8" name="Google Shape;70;p11">
            <a:extLst>
              <a:ext uri="{FF2B5EF4-FFF2-40B4-BE49-F238E27FC236}">
                <a16:creationId xmlns:a16="http://schemas.microsoft.com/office/drawing/2014/main" id="{232C7360-934F-8C4A-A020-1B4A58D444D7}"/>
              </a:ext>
            </a:extLst>
          </p:cNvPr>
          <p:cNvPicPr preferRelativeResize="0"/>
          <p:nvPr userDrawn="1"/>
        </p:nvPicPr>
        <p:blipFill rotWithShape="1">
          <a:blip r:embed="rId3">
            <a:alphaModFix/>
          </a:blip>
          <a:srcRect/>
          <a:stretch/>
        </p:blipFill>
        <p:spPr>
          <a:xfrm>
            <a:off x="5733717" y="1792900"/>
            <a:ext cx="2286000" cy="2743201"/>
          </a:xfrm>
          <a:prstGeom prst="rect">
            <a:avLst/>
          </a:prstGeom>
          <a:noFill/>
          <a:ln>
            <a:noFill/>
          </a:ln>
        </p:spPr>
      </p:pic>
      <p:pic>
        <p:nvPicPr>
          <p:cNvPr id="9" name="Google Shape;71;p11">
            <a:extLst>
              <a:ext uri="{FF2B5EF4-FFF2-40B4-BE49-F238E27FC236}">
                <a16:creationId xmlns:a16="http://schemas.microsoft.com/office/drawing/2014/main" id="{6E5C47BE-F87B-4B4D-8DDC-64EE6B6255AE}"/>
              </a:ext>
            </a:extLst>
          </p:cNvPr>
          <p:cNvPicPr preferRelativeResize="0"/>
          <p:nvPr userDrawn="1"/>
        </p:nvPicPr>
        <p:blipFill rotWithShape="1">
          <a:blip r:embed="rId4">
            <a:alphaModFix/>
          </a:blip>
          <a:srcRect/>
          <a:stretch/>
        </p:blipFill>
        <p:spPr>
          <a:xfrm>
            <a:off x="3426360" y="1792900"/>
            <a:ext cx="2286000" cy="2743201"/>
          </a:xfrm>
          <a:prstGeom prst="rect">
            <a:avLst/>
          </a:prstGeom>
          <a:noFill/>
          <a:ln>
            <a:noFill/>
          </a:ln>
        </p:spPr>
      </p:pic>
      <p:sp>
        <p:nvSpPr>
          <p:cNvPr id="10" name="Google Shape;72;p11">
            <a:extLst>
              <a:ext uri="{FF2B5EF4-FFF2-40B4-BE49-F238E27FC236}">
                <a16:creationId xmlns:a16="http://schemas.microsoft.com/office/drawing/2014/main" id="{4A93ED0B-D981-AB4A-886A-F568B5845CA1}"/>
              </a:ext>
            </a:extLst>
          </p:cNvPr>
          <p:cNvSpPr txBox="1">
            <a:spLocks/>
          </p:cNvSpPr>
          <p:nvPr userDrawn="1"/>
        </p:nvSpPr>
        <p:spPr>
          <a:xfrm>
            <a:off x="1249500"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0">
              <a:tabLst/>
            </a:pPr>
            <a:endParaRPr lang="nb-NO" sz="13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6370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sirkl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BEF0699D-0A78-EB4D-AB47-2666FC4DFD9E}"/>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b="0">
                <a:latin typeface="Verdana" panose="020B0604030504040204" pitchFamily="34" charset="0"/>
                <a:ea typeface="Verdana" panose="020B0604030504040204" pitchFamily="34" charset="0"/>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54AB60BE-0AA0-B844-B382-C00394462806}"/>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F1325F5E-98AC-D94D-BF52-F7766C24F340}"/>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Autofit/>
          </a:bodyPr>
          <a:lstStyle>
            <a:lvl1pPr marL="4763" lvl="0" indent="-4763" algn="ctr" rtl="0">
              <a:spcBef>
                <a:spcPts val="0"/>
              </a:spcBef>
              <a:spcAft>
                <a:spcPts val="0"/>
              </a:spcAft>
              <a:buClr>
                <a:srgbClr val="5B666F"/>
              </a:buClr>
              <a:buSzPts val="1000"/>
              <a:buNone/>
              <a:tabLst/>
              <a:defRPr sz="1300">
                <a:solidFill>
                  <a:srgbClr val="5B666F"/>
                </a:solidFill>
                <a:latin typeface="Verdana" panose="020B0604030504040204" pitchFamily="34" charset="0"/>
                <a:ea typeface="Verdana" panose="020B060403050404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13" name="Google Shape;31;p7">
            <a:extLst>
              <a:ext uri="{FF2B5EF4-FFF2-40B4-BE49-F238E27FC236}">
                <a16:creationId xmlns:a16="http://schemas.microsoft.com/office/drawing/2014/main" id="{8ED88CDB-E631-6B4B-9710-2A92A7F85B1E}"/>
              </a:ext>
            </a:extLst>
          </p:cNvPr>
          <p:cNvPicPr preferRelativeResize="0"/>
          <p:nvPr userDrawn="1"/>
        </p:nvPicPr>
        <p:blipFill rotWithShape="1">
          <a:blip r:embed="rId2">
            <a:alphaModFix/>
          </a:blip>
          <a:srcRect/>
          <a:stretch/>
        </p:blipFill>
        <p:spPr>
          <a:xfrm>
            <a:off x="4525679" y="1840350"/>
            <a:ext cx="2084831" cy="2084831"/>
          </a:xfrm>
          <a:prstGeom prst="rect">
            <a:avLst/>
          </a:prstGeom>
          <a:noFill/>
          <a:ln>
            <a:noFill/>
          </a:ln>
        </p:spPr>
      </p:pic>
      <p:pic>
        <p:nvPicPr>
          <p:cNvPr id="14" name="Google Shape;32;p7">
            <a:extLst>
              <a:ext uri="{FF2B5EF4-FFF2-40B4-BE49-F238E27FC236}">
                <a16:creationId xmlns:a16="http://schemas.microsoft.com/office/drawing/2014/main" id="{D1CBD738-9F6E-864D-B407-08BA32609BDF}"/>
              </a:ext>
            </a:extLst>
          </p:cNvPr>
          <p:cNvPicPr preferRelativeResize="0"/>
          <p:nvPr userDrawn="1"/>
        </p:nvPicPr>
        <p:blipFill rotWithShape="1">
          <a:blip r:embed="rId2">
            <a:alphaModFix/>
          </a:blip>
          <a:srcRect/>
          <a:stretch/>
        </p:blipFill>
        <p:spPr>
          <a:xfrm>
            <a:off x="6529912" y="1840350"/>
            <a:ext cx="2084831" cy="2084831"/>
          </a:xfrm>
          <a:prstGeom prst="rect">
            <a:avLst/>
          </a:prstGeom>
          <a:noFill/>
          <a:ln>
            <a:noFill/>
          </a:ln>
        </p:spPr>
      </p:pic>
      <p:pic>
        <p:nvPicPr>
          <p:cNvPr id="15" name="Google Shape;33;p7">
            <a:extLst>
              <a:ext uri="{FF2B5EF4-FFF2-40B4-BE49-F238E27FC236}">
                <a16:creationId xmlns:a16="http://schemas.microsoft.com/office/drawing/2014/main" id="{3B766FD0-3784-CC4D-8533-08819651C766}"/>
              </a:ext>
            </a:extLst>
          </p:cNvPr>
          <p:cNvPicPr preferRelativeResize="0"/>
          <p:nvPr userDrawn="1"/>
        </p:nvPicPr>
        <p:blipFill rotWithShape="1">
          <a:blip r:embed="rId2">
            <a:alphaModFix/>
          </a:blip>
          <a:srcRect/>
          <a:stretch/>
        </p:blipFill>
        <p:spPr>
          <a:xfrm>
            <a:off x="2521446" y="1840350"/>
            <a:ext cx="2084831" cy="2084831"/>
          </a:xfrm>
          <a:prstGeom prst="rect">
            <a:avLst/>
          </a:prstGeom>
          <a:noFill/>
          <a:ln>
            <a:noFill/>
          </a:ln>
        </p:spPr>
      </p:pic>
      <p:pic>
        <p:nvPicPr>
          <p:cNvPr id="16" name="Google Shape;34;p7">
            <a:extLst>
              <a:ext uri="{FF2B5EF4-FFF2-40B4-BE49-F238E27FC236}">
                <a16:creationId xmlns:a16="http://schemas.microsoft.com/office/drawing/2014/main" id="{EE4A612B-D5F3-F14F-9B3C-F7A4A2DB67C6}"/>
              </a:ext>
            </a:extLst>
          </p:cNvPr>
          <p:cNvPicPr preferRelativeResize="0"/>
          <p:nvPr userDrawn="1"/>
        </p:nvPicPr>
        <p:blipFill rotWithShape="1">
          <a:blip r:embed="rId2">
            <a:alphaModFix/>
          </a:blip>
          <a:srcRect/>
          <a:stretch/>
        </p:blipFill>
        <p:spPr>
          <a:xfrm>
            <a:off x="517213" y="1840350"/>
            <a:ext cx="2084831" cy="2084831"/>
          </a:xfrm>
          <a:prstGeom prst="rect">
            <a:avLst/>
          </a:prstGeom>
          <a:noFill/>
          <a:ln>
            <a:noFill/>
          </a:ln>
        </p:spPr>
      </p:pic>
      <p:sp>
        <p:nvSpPr>
          <p:cNvPr id="21" name="Google Shape;68;p11">
            <a:extLst>
              <a:ext uri="{FF2B5EF4-FFF2-40B4-BE49-F238E27FC236}">
                <a16:creationId xmlns:a16="http://schemas.microsoft.com/office/drawing/2014/main" id="{3A9FD1C8-1779-0C47-BB9E-072D3F9F23FA}"/>
              </a:ext>
            </a:extLst>
          </p:cNvPr>
          <p:cNvSpPr txBox="1">
            <a:spLocks/>
          </p:cNvSpPr>
          <p:nvPr userDrawn="1"/>
        </p:nvSpPr>
        <p:spPr>
          <a:xfrm>
            <a:off x="262890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latin typeface="Verdana" panose="020B0604030504040204" pitchFamily="34" charset="0"/>
                <a:ea typeface="Verdana" panose="020B0604030504040204" pitchFamily="34" charset="0"/>
              </a:rPr>
              <a:t>Klikk for å redigere undertittelstil i malen</a:t>
            </a:r>
          </a:p>
        </p:txBody>
      </p:sp>
      <p:sp>
        <p:nvSpPr>
          <p:cNvPr id="22" name="Google Shape;68;p11">
            <a:extLst>
              <a:ext uri="{FF2B5EF4-FFF2-40B4-BE49-F238E27FC236}">
                <a16:creationId xmlns:a16="http://schemas.microsoft.com/office/drawing/2014/main" id="{82863EF7-85ED-BE46-81C7-20D19379899C}"/>
              </a:ext>
            </a:extLst>
          </p:cNvPr>
          <p:cNvSpPr txBox="1">
            <a:spLocks/>
          </p:cNvSpPr>
          <p:nvPr userDrawn="1"/>
        </p:nvSpPr>
        <p:spPr>
          <a:xfrm>
            <a:off x="61156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latin typeface="Verdana" panose="020B0604030504040204" pitchFamily="34" charset="0"/>
                <a:ea typeface="Verdana" panose="020B0604030504040204" pitchFamily="34" charset="0"/>
              </a:rPr>
              <a:t>Klikk for å redigere undertittelstil i malen</a:t>
            </a:r>
          </a:p>
        </p:txBody>
      </p:sp>
      <p:sp>
        <p:nvSpPr>
          <p:cNvPr id="23" name="Google Shape;68;p11">
            <a:extLst>
              <a:ext uri="{FF2B5EF4-FFF2-40B4-BE49-F238E27FC236}">
                <a16:creationId xmlns:a16="http://schemas.microsoft.com/office/drawing/2014/main" id="{026D1B83-7A3B-BD46-ACE2-45E5ED2B4B72}"/>
              </a:ext>
            </a:extLst>
          </p:cNvPr>
          <p:cNvSpPr txBox="1">
            <a:spLocks/>
          </p:cNvSpPr>
          <p:nvPr userDrawn="1"/>
        </p:nvSpPr>
        <p:spPr>
          <a:xfrm>
            <a:off x="665499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latin typeface="Verdana" panose="020B0604030504040204" pitchFamily="34" charset="0"/>
                <a:ea typeface="Verdana" panose="020B0604030504040204" pitchFamily="34" charset="0"/>
              </a:rPr>
              <a:t>Klikk for å redigere undertittelstil i malen</a:t>
            </a:r>
          </a:p>
        </p:txBody>
      </p:sp>
      <p:sp>
        <p:nvSpPr>
          <p:cNvPr id="24" name="Google Shape;68;p11">
            <a:extLst>
              <a:ext uri="{FF2B5EF4-FFF2-40B4-BE49-F238E27FC236}">
                <a16:creationId xmlns:a16="http://schemas.microsoft.com/office/drawing/2014/main" id="{9885D9E9-5BFF-BB45-83EC-A01633B75DE9}"/>
              </a:ext>
            </a:extLst>
          </p:cNvPr>
          <p:cNvSpPr txBox="1">
            <a:spLocks/>
          </p:cNvSpPr>
          <p:nvPr userDrawn="1"/>
        </p:nvSpPr>
        <p:spPr>
          <a:xfrm>
            <a:off x="463765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latin typeface="Verdana" panose="020B0604030504040204" pitchFamily="34" charset="0"/>
                <a:ea typeface="Verdana" panose="020B0604030504040204" pitchFamily="34" charset="0"/>
              </a:rPr>
              <a:t>Klikk for å redigere undertittelstil i malen</a:t>
            </a:r>
          </a:p>
        </p:txBody>
      </p:sp>
    </p:spTree>
    <p:extLst>
      <p:ext uri="{BB962C8B-B14F-4D97-AF65-F5344CB8AC3E}">
        <p14:creationId xmlns:p14="http://schemas.microsoft.com/office/powerpoint/2010/main" val="356684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0" y="445025"/>
            <a:ext cx="8280000" cy="57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illium Web"/>
              <a:buNone/>
              <a:defRPr sz="2800" b="1">
                <a:solidFill>
                  <a:schemeClr val="dk1"/>
                </a:solidFill>
                <a:latin typeface="Titillium Web"/>
                <a:ea typeface="Titillium Web"/>
                <a:cs typeface="Titillium Web"/>
                <a:sym typeface="Titillium We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7" r:id="rId5"/>
    <p:sldLayoutId id="2147483678" r:id="rId6"/>
    <p:sldLayoutId id="2147483689" r:id="rId7"/>
    <p:sldLayoutId id="2147483683" r:id="rId8"/>
    <p:sldLayoutId id="2147483684" r:id="rId9"/>
    <p:sldLayoutId id="2147483676" r:id="rId10"/>
    <p:sldLayoutId id="2147483685" r:id="rId11"/>
    <p:sldLayoutId id="2147483686" r:id="rId12"/>
    <p:sldLayoutId id="2147483688" r:id="rId13"/>
    <p:sldLayoutId id="2147483687" r:id="rId14"/>
    <p:sldLayoutId id="2147483732" r:id="rId15"/>
    <p:sldLayoutId id="2147483734"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300" b="0" i="0" u="none" strike="noStrike" cap="none">
          <a:solidFill>
            <a:srgbClr val="000000"/>
          </a:solidFill>
          <a:latin typeface="Verdana" panose="020B0604030504040204" pitchFamily="34" charset="0"/>
          <a:ea typeface="Verdana" panose="020B060403050404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272">
          <p15:clr>
            <a:srgbClr val="EA4335"/>
          </p15:clr>
        </p15:guide>
        <p15:guide id="4" pos="5488">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42827"/>
              </a:buClr>
              <a:buSzPts val="3300"/>
              <a:buFont typeface="Verdana"/>
              <a:buNone/>
              <a:defRPr sz="3300" b="0" i="0" u="none" strike="noStrike" cap="none">
                <a:solidFill>
                  <a:srgbClr val="042827"/>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11150" algn="l" rtl="0">
              <a:lnSpc>
                <a:spcPct val="130000"/>
              </a:lnSpc>
              <a:spcBef>
                <a:spcPts val="750"/>
              </a:spcBef>
              <a:spcAft>
                <a:spcPts val="0"/>
              </a:spcAft>
              <a:buClr>
                <a:srgbClr val="5B6670"/>
              </a:buClr>
              <a:buSzPts val="1300"/>
              <a:buFont typeface="Arial"/>
              <a:buChar char="•"/>
              <a:defRPr sz="1300" b="0" i="0" u="none" strike="noStrike" cap="none">
                <a:solidFill>
                  <a:srgbClr val="5B6670"/>
                </a:solidFill>
                <a:latin typeface="Verdana"/>
                <a:ea typeface="Verdana"/>
                <a:cs typeface="Verdana"/>
                <a:sym typeface="Verdana"/>
              </a:defRPr>
            </a:lvl1pPr>
            <a:lvl2pPr marL="914400" marR="0" lvl="1" indent="-292100" algn="l" rtl="0">
              <a:lnSpc>
                <a:spcPct val="130000"/>
              </a:lnSpc>
              <a:spcBef>
                <a:spcPts val="375"/>
              </a:spcBef>
              <a:spcAft>
                <a:spcPts val="0"/>
              </a:spcAft>
              <a:buClr>
                <a:srgbClr val="5B6670"/>
              </a:buClr>
              <a:buSzPts val="1000"/>
              <a:buFont typeface="Arial"/>
              <a:buChar char="•"/>
              <a:defRPr sz="1000" b="0" i="0" u="none" strike="noStrike" cap="none">
                <a:solidFill>
                  <a:srgbClr val="5B6670"/>
                </a:solidFill>
                <a:latin typeface="Verdana"/>
                <a:ea typeface="Verdana"/>
                <a:cs typeface="Verdana"/>
                <a:sym typeface="Verdana"/>
              </a:defRPr>
            </a:lvl2pPr>
            <a:lvl3pPr marL="1371600" marR="0" lvl="2" indent="-292100" algn="l" rtl="0">
              <a:lnSpc>
                <a:spcPct val="130000"/>
              </a:lnSpc>
              <a:spcBef>
                <a:spcPts val="375"/>
              </a:spcBef>
              <a:spcAft>
                <a:spcPts val="0"/>
              </a:spcAft>
              <a:buClr>
                <a:srgbClr val="5B6670"/>
              </a:buClr>
              <a:buSzPts val="1000"/>
              <a:buFont typeface="Arial"/>
              <a:buChar char="•"/>
              <a:defRPr sz="1000" b="0" i="0" u="none" strike="noStrike" cap="none">
                <a:solidFill>
                  <a:srgbClr val="5B6670"/>
                </a:solidFill>
                <a:latin typeface="Verdana"/>
                <a:ea typeface="Verdana"/>
                <a:cs typeface="Verdana"/>
                <a:sym typeface="Verdana"/>
              </a:defRPr>
            </a:lvl3pPr>
            <a:lvl4pPr marL="1828800" marR="0" lvl="3" indent="-292100" algn="l" rtl="0">
              <a:lnSpc>
                <a:spcPct val="130000"/>
              </a:lnSpc>
              <a:spcBef>
                <a:spcPts val="375"/>
              </a:spcBef>
              <a:spcAft>
                <a:spcPts val="0"/>
              </a:spcAft>
              <a:buClr>
                <a:srgbClr val="5B6670"/>
              </a:buClr>
              <a:buSzPts val="1000"/>
              <a:buFont typeface="Arial"/>
              <a:buChar char="•"/>
              <a:defRPr sz="1000" b="0" i="0" u="none" strike="noStrike" cap="none">
                <a:solidFill>
                  <a:srgbClr val="5B6670"/>
                </a:solidFill>
                <a:latin typeface="Verdana"/>
                <a:ea typeface="Verdana"/>
                <a:cs typeface="Verdana"/>
                <a:sym typeface="Verdana"/>
              </a:defRPr>
            </a:lvl4pPr>
            <a:lvl5pPr marL="2286000" marR="0" lvl="4" indent="-292100" algn="l" rtl="0">
              <a:lnSpc>
                <a:spcPct val="130000"/>
              </a:lnSpc>
              <a:spcBef>
                <a:spcPts val="375"/>
              </a:spcBef>
              <a:spcAft>
                <a:spcPts val="0"/>
              </a:spcAft>
              <a:buClr>
                <a:srgbClr val="5B6670"/>
              </a:buClr>
              <a:buSzPts val="1000"/>
              <a:buFont typeface="Arial"/>
              <a:buChar char="•"/>
              <a:defRPr sz="1000" b="0" i="0" u="none" strike="noStrike" cap="none">
                <a:solidFill>
                  <a:srgbClr val="5B6670"/>
                </a:solidFill>
                <a:latin typeface="Verdana"/>
                <a:ea typeface="Verdana"/>
                <a:cs typeface="Verdana"/>
                <a:sym typeface="Verdana"/>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9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9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9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6548603"/>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2" r:id="rId3"/>
    <p:sldLayoutId id="2147483714" r:id="rId4"/>
    <p:sldLayoutId id="2147483715" r:id="rId5"/>
    <p:sldLayoutId id="2147483716" r:id="rId6"/>
    <p:sldLayoutId id="2147483717" r:id="rId7"/>
    <p:sldLayoutId id="2147483718" r:id="rId8"/>
    <p:sldLayoutId id="2147483719"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212247-F711-5D45-897D-F79818030F7C}"/>
              </a:ext>
            </a:extLst>
          </p:cNvPr>
          <p:cNvSpPr>
            <a:spLocks noGrp="1"/>
          </p:cNvSpPr>
          <p:nvPr>
            <p:ph type="ctrTitle"/>
          </p:nvPr>
        </p:nvSpPr>
        <p:spPr/>
        <p:txBody>
          <a:bodyPr/>
          <a:lstStyle/>
          <a:p>
            <a:r>
              <a:rPr lang="nb-NO" dirty="0"/>
              <a:t>Modul 1 </a:t>
            </a:r>
            <a:br>
              <a:rPr lang="nb-NO" dirty="0"/>
            </a:br>
            <a:r>
              <a:rPr lang="nb-NO" dirty="0"/>
              <a:t>oppgaver </a:t>
            </a:r>
          </a:p>
        </p:txBody>
      </p:sp>
      <p:sp>
        <p:nvSpPr>
          <p:cNvPr id="3" name="Undertittel 2">
            <a:extLst>
              <a:ext uri="{FF2B5EF4-FFF2-40B4-BE49-F238E27FC236}">
                <a16:creationId xmlns:a16="http://schemas.microsoft.com/office/drawing/2014/main" id="{E5A39096-65F2-9C4D-BFCD-51678380CE9A}"/>
              </a:ext>
            </a:extLst>
          </p:cNvPr>
          <p:cNvSpPr>
            <a:spLocks noGrp="1"/>
          </p:cNvSpPr>
          <p:nvPr>
            <p:ph type="subTitle" idx="1"/>
          </p:nvPr>
        </p:nvSpPr>
        <p:spPr/>
        <p:txBody>
          <a:bodyPr>
            <a:normAutofit/>
          </a:bodyPr>
          <a:lstStyle/>
          <a:p>
            <a:r>
              <a:rPr lang="nb-NO"/>
              <a:t>Kurs i rolleforståelse og partsamarbeid </a:t>
            </a:r>
          </a:p>
        </p:txBody>
      </p:sp>
      <mc:AlternateContent xmlns:mc="http://schemas.openxmlformats.org/markup-compatibility/2006">
        <mc:Choice xmlns:p14="http://schemas.microsoft.com/office/powerpoint/2010/main" Requires="p14">
          <p:contentPart p14:bwMode="auto" r:id="rId3">
            <p14:nvContentPartPr>
              <p14:cNvPr id="4" name="Håndskrift 3">
                <a:extLst>
                  <a:ext uri="{FF2B5EF4-FFF2-40B4-BE49-F238E27FC236}">
                    <a16:creationId xmlns:a16="http://schemas.microsoft.com/office/drawing/2014/main" id="{ACCA7ED1-FA96-454F-B9EC-ECCBAA7362E0}"/>
                  </a:ext>
                </a:extLst>
              </p14:cNvPr>
              <p14:cNvContentPartPr/>
              <p14:nvPr/>
            </p14:nvContentPartPr>
            <p14:xfrm>
              <a:off x="7167600" y="2614680"/>
              <a:ext cx="360" cy="360"/>
            </p14:xfrm>
          </p:contentPart>
        </mc:Choice>
        <mc:Fallback>
          <p:pic>
            <p:nvPicPr>
              <p:cNvPr id="4" name="Håndskrift 3">
                <a:extLst>
                  <a:ext uri="{FF2B5EF4-FFF2-40B4-BE49-F238E27FC236}">
                    <a16:creationId xmlns:a16="http://schemas.microsoft.com/office/drawing/2014/main" id="{ACCA7ED1-FA96-454F-B9EC-ECCBAA7362E0}"/>
                  </a:ext>
                </a:extLst>
              </p:cNvPr>
              <p:cNvPicPr/>
              <p:nvPr/>
            </p:nvPicPr>
            <p:blipFill>
              <a:blip r:embed="rId4"/>
              <a:stretch>
                <a:fillRect/>
              </a:stretch>
            </p:blipFill>
            <p:spPr>
              <a:xfrm>
                <a:off x="7158240" y="2605320"/>
                <a:ext cx="19080" cy="19080"/>
              </a:xfrm>
              <a:prstGeom prst="rect">
                <a:avLst/>
              </a:prstGeom>
            </p:spPr>
          </p:pic>
        </mc:Fallback>
      </mc:AlternateContent>
    </p:spTree>
    <p:extLst>
      <p:ext uri="{BB962C8B-B14F-4D97-AF65-F5344CB8AC3E}">
        <p14:creationId xmlns:p14="http://schemas.microsoft.com/office/powerpoint/2010/main" val="160365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493B4A-5E46-E8F6-9296-37D6F382D846}"/>
              </a:ext>
            </a:extLst>
          </p:cNvPr>
          <p:cNvSpPr>
            <a:spLocks noGrp="1"/>
          </p:cNvSpPr>
          <p:nvPr>
            <p:ph type="title"/>
          </p:nvPr>
        </p:nvSpPr>
        <p:spPr/>
        <p:txBody>
          <a:bodyPr>
            <a:normAutofit fontScale="90000"/>
          </a:bodyPr>
          <a:lstStyle/>
          <a:p>
            <a:r>
              <a:rPr lang="nb-NO" dirty="0"/>
              <a:t>Oppgave 2 </a:t>
            </a:r>
            <a:br>
              <a:rPr lang="nb-NO" dirty="0"/>
            </a:br>
            <a:r>
              <a:rPr lang="nb-NO" dirty="0"/>
              <a:t>partssamarbeid</a:t>
            </a:r>
          </a:p>
        </p:txBody>
      </p:sp>
    </p:spTree>
    <p:extLst>
      <p:ext uri="{BB962C8B-B14F-4D97-AF65-F5344CB8AC3E}">
        <p14:creationId xmlns:p14="http://schemas.microsoft.com/office/powerpoint/2010/main" val="349049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0A6091-11D5-436A-A878-7091B9F74648}"/>
              </a:ext>
            </a:extLst>
          </p:cNvPr>
          <p:cNvSpPr/>
          <p:nvPr/>
        </p:nvSpPr>
        <p:spPr>
          <a:xfrm>
            <a:off x="338849" y="1677661"/>
            <a:ext cx="2520509" cy="3153437"/>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22" name="TekstSylinder 1">
            <a:extLst>
              <a:ext uri="{FF2B5EF4-FFF2-40B4-BE49-F238E27FC236}">
                <a16:creationId xmlns:a16="http://schemas.microsoft.com/office/drawing/2014/main" id="{62A75C73-7122-4D81-A845-51F97EBAE92D}"/>
              </a:ext>
            </a:extLst>
          </p:cNvPr>
          <p:cNvSpPr txBox="1"/>
          <p:nvPr/>
        </p:nvSpPr>
        <p:spPr>
          <a:xfrm>
            <a:off x="483531" y="2037241"/>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r>
              <a:rPr kumimoji="0" lang="nb-NO" sz="105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Hensikt</a:t>
            </a:r>
          </a:p>
        </p:txBody>
      </p:sp>
      <p:sp>
        <p:nvSpPr>
          <p:cNvPr id="23" name="TekstSylinder 1">
            <a:extLst>
              <a:ext uri="{FF2B5EF4-FFF2-40B4-BE49-F238E27FC236}">
                <a16:creationId xmlns:a16="http://schemas.microsoft.com/office/drawing/2014/main" id="{FFE68B00-CD39-4F05-8DC2-09C4BAA1ED9A}"/>
              </a:ext>
            </a:extLst>
          </p:cNvPr>
          <p:cNvSpPr txBox="1"/>
          <p:nvPr/>
        </p:nvSpPr>
        <p:spPr>
          <a:xfrm>
            <a:off x="496748" y="3783192"/>
            <a:ext cx="1229906" cy="248076"/>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r>
              <a:rPr kumimoji="0" lang="nb-NO" sz="105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Agenda</a:t>
            </a:r>
            <a:endParaRPr kumimoji="0" lang="nb-NO" sz="11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33" name="TextBox 32">
            <a:extLst>
              <a:ext uri="{FF2B5EF4-FFF2-40B4-BE49-F238E27FC236}">
                <a16:creationId xmlns:a16="http://schemas.microsoft.com/office/drawing/2014/main" id="{2F208EF8-F3CA-44F2-9B20-0A10B9A09956}"/>
              </a:ext>
            </a:extLst>
          </p:cNvPr>
          <p:cNvSpPr txBox="1"/>
          <p:nvPr/>
        </p:nvSpPr>
        <p:spPr>
          <a:xfrm>
            <a:off x="403137" y="4011979"/>
            <a:ext cx="2095243" cy="8002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Open Sans"/>
                <a:sym typeface="Arial"/>
              </a:rPr>
              <a:t>TID</a:t>
            </a:r>
            <a:r>
              <a:rPr kumimoji="0" lang="nb-NO" sz="9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Open Sans"/>
                <a:sym typeface="Arial"/>
              </a:rPr>
              <a:t>: 20 minutter</a:t>
            </a:r>
          </a:p>
          <a:p>
            <a:pPr>
              <a:spcBef>
                <a:spcPts val="300"/>
              </a:spcBef>
              <a:spcAft>
                <a:spcPts val="300"/>
              </a:spcAft>
              <a:defRPr/>
            </a:pPr>
            <a:r>
              <a:rPr kumimoji="0" lang="nb-NO" sz="900" b="1" i="0" u="none" strike="noStrike" kern="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Open Sans"/>
                <a:sym typeface="Arial"/>
              </a:rPr>
              <a:t>Fasilitator</a:t>
            </a:r>
            <a:r>
              <a:rPr kumimoji="0" lang="nb-NO" sz="9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Open Sans"/>
                <a:sym typeface="Arial"/>
              </a:rPr>
              <a:t>: IA-rådgiver</a:t>
            </a:r>
            <a:r>
              <a:rPr lang="nb-NO" sz="900" dirty="0">
                <a:solidFill>
                  <a:srgbClr val="FFFFFF"/>
                </a:solidFill>
                <a:latin typeface="Verdana" panose="020B0604030504040204" pitchFamily="34" charset="0"/>
                <a:ea typeface="Verdana" panose="020B0604030504040204" pitchFamily="34" charset="0"/>
                <a:cs typeface="Open Sans"/>
              </a:rPr>
              <a:t> </a:t>
            </a:r>
            <a:endParaRPr lang="nb-NO" sz="9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Open Sans" panose="020B0604020202020204" charset="0"/>
            </a:endParaRPr>
          </a:p>
          <a:p>
            <a:pPr>
              <a:spcBef>
                <a:spcPts val="300"/>
              </a:spcBef>
              <a:spcAft>
                <a:spcPts val="300"/>
              </a:spcAft>
              <a:defRPr/>
            </a:pPr>
            <a:r>
              <a:rPr kumimoji="0" lang="nb-NO" sz="9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Open Sans"/>
                <a:sym typeface="Arial"/>
              </a:rPr>
              <a:t>Referent</a:t>
            </a:r>
            <a:r>
              <a:rPr kumimoji="0" lang="nb-NO" sz="9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Open Sans"/>
                <a:sym typeface="Arial"/>
              </a:rPr>
              <a:t>: Velg en i gruppen til å notere, og presentere etterpå.</a:t>
            </a:r>
            <a:r>
              <a:rPr lang="nb-NO" sz="900" dirty="0">
                <a:solidFill>
                  <a:srgbClr val="FFFFFF"/>
                </a:solidFill>
                <a:latin typeface="Verdana" panose="020B0604030504040204" pitchFamily="34" charset="0"/>
                <a:ea typeface="Verdana" panose="020B0604030504040204" pitchFamily="34" charset="0"/>
                <a:cs typeface="Open Sans"/>
              </a:rPr>
              <a:t> </a:t>
            </a:r>
            <a:endParaRPr lang="nb-NO" sz="9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Open Sans" panose="020B0604020202020204" charset="0"/>
            </a:endParaRPr>
          </a:p>
        </p:txBody>
      </p:sp>
      <p:sp>
        <p:nvSpPr>
          <p:cNvPr id="34" name="TextBox 33">
            <a:extLst>
              <a:ext uri="{FF2B5EF4-FFF2-40B4-BE49-F238E27FC236}">
                <a16:creationId xmlns:a16="http://schemas.microsoft.com/office/drawing/2014/main" id="{D912A386-96B0-42E6-BF60-060FDD1DB9ED}"/>
              </a:ext>
            </a:extLst>
          </p:cNvPr>
          <p:cNvSpPr txBox="1"/>
          <p:nvPr/>
        </p:nvSpPr>
        <p:spPr>
          <a:xfrm>
            <a:off x="403138" y="2211797"/>
            <a:ext cx="2360446" cy="861774"/>
          </a:xfrm>
          <a:prstGeom prst="rect">
            <a:avLst/>
          </a:prstGeom>
          <a:noFill/>
        </p:spPr>
        <p:txBody>
          <a:bodyPr wrap="square" lIns="91440" tIns="45720" rIns="91440" bIns="45720" rtlCol="0" anchor="t">
            <a:spAutoFit/>
          </a:bodyPr>
          <a:lstStyle/>
          <a:p>
            <a:pPr>
              <a:spcBef>
                <a:spcPts val="300"/>
              </a:spcBef>
              <a:spcAft>
                <a:spcPts val="300"/>
              </a:spcAft>
              <a:buSzPts val="1000"/>
              <a:defRPr/>
            </a:pP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Open Sans"/>
              </a:rPr>
              <a:t>Felles refleksjon over et positivt  partssamarbeid, og hvordan dere kan spille hverandre gode og styrke samarbeidet </a:t>
            </a:r>
          </a:p>
          <a:p>
            <a:pPr>
              <a:spcBef>
                <a:spcPts val="300"/>
              </a:spcBef>
              <a:spcAft>
                <a:spcPts val="300"/>
              </a:spcAft>
              <a:buSzPts val="1000"/>
              <a:defRPr/>
            </a:pPr>
            <a:endPar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Open Sans"/>
            </a:endParaRPr>
          </a:p>
        </p:txBody>
      </p:sp>
      <p:sp>
        <p:nvSpPr>
          <p:cNvPr id="35" name="TextBox 34">
            <a:extLst>
              <a:ext uri="{FF2B5EF4-FFF2-40B4-BE49-F238E27FC236}">
                <a16:creationId xmlns:a16="http://schemas.microsoft.com/office/drawing/2014/main" id="{B88D36AC-3290-4A7B-BAEC-A68E2D2FA330}"/>
              </a:ext>
            </a:extLst>
          </p:cNvPr>
          <p:cNvSpPr txBox="1"/>
          <p:nvPr/>
        </p:nvSpPr>
        <p:spPr>
          <a:xfrm>
            <a:off x="403137" y="3016179"/>
            <a:ext cx="2353502" cy="784830"/>
          </a:xfrm>
          <a:prstGeom prst="rect">
            <a:avLst/>
          </a:prstGeom>
          <a:noFill/>
        </p:spPr>
        <p:txBody>
          <a:bodyPr wrap="square" lIns="91440" tIns="45720" rIns="91440" bIns="45720" rtlCol="0" anchor="t">
            <a:spAutoFit/>
          </a:bodyPr>
          <a:lstStyle/>
          <a:p>
            <a:pPr>
              <a:spcBef>
                <a:spcPts val="300"/>
              </a:spcBef>
              <a:spcAft>
                <a:spcPts val="300"/>
              </a:spcAft>
              <a:buSzPts val="1000"/>
              <a:defRPr/>
            </a:pP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Open Sans"/>
              </a:rPr>
              <a:t>Dere har skrevet ned noen situasjoner hvor dere kan støtte hverandre mer, og har eksempler på hva hver av dere bidrar med fremover for et styrket arbeidsmiljø.</a:t>
            </a:r>
          </a:p>
        </p:txBody>
      </p:sp>
      <p:grpSp>
        <p:nvGrpSpPr>
          <p:cNvPr id="10" name="Gruppe 9">
            <a:extLst>
              <a:ext uri="{FF2B5EF4-FFF2-40B4-BE49-F238E27FC236}">
                <a16:creationId xmlns:a16="http://schemas.microsoft.com/office/drawing/2014/main" id="{1430B5EF-368D-4913-BBFC-C86745D7A601}"/>
              </a:ext>
            </a:extLst>
          </p:cNvPr>
          <p:cNvGrpSpPr/>
          <p:nvPr/>
        </p:nvGrpSpPr>
        <p:grpSpPr>
          <a:xfrm>
            <a:off x="3192250" y="1673808"/>
            <a:ext cx="2398477" cy="3153436"/>
            <a:chOff x="2817285" y="1677661"/>
            <a:chExt cx="1889609" cy="3094957"/>
          </a:xfrm>
        </p:grpSpPr>
        <p:sp>
          <p:nvSpPr>
            <p:cNvPr id="38" name="Rectangle 37">
              <a:extLst>
                <a:ext uri="{FF2B5EF4-FFF2-40B4-BE49-F238E27FC236}">
                  <a16:creationId xmlns:a16="http://schemas.microsoft.com/office/drawing/2014/main" id="{7EC034E7-FF6F-43DF-8F0F-0E6018ED68A0}"/>
                </a:ext>
              </a:extLst>
            </p:cNvPr>
            <p:cNvSpPr/>
            <p:nvPr/>
          </p:nvSpPr>
          <p:spPr>
            <a:xfrm>
              <a:off x="2817285" y="1677661"/>
              <a:ext cx="1889609" cy="3094957"/>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39" name="Text Placeholder 4">
              <a:extLst>
                <a:ext uri="{FF2B5EF4-FFF2-40B4-BE49-F238E27FC236}">
                  <a16:creationId xmlns:a16="http://schemas.microsoft.com/office/drawing/2014/main" id="{0AFD589B-BC85-4DC0-BFB7-F96AC26040F9}"/>
                </a:ext>
              </a:extLst>
            </p:cNvPr>
            <p:cNvSpPr txBox="1">
              <a:spLocks/>
            </p:cNvSpPr>
            <p:nvPr/>
          </p:nvSpPr>
          <p:spPr>
            <a:xfrm>
              <a:off x="2827687" y="1681501"/>
              <a:ext cx="1879207" cy="2715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a:buClr>
                  <a:srgbClr val="5B6670"/>
                </a:buClr>
                <a:defRPr/>
              </a:pPr>
              <a:r>
                <a:rPr kumimoji="0" lang="nb-NO" sz="900" b="1" i="0" u="none" strike="noStrike" kern="0" cap="none" spc="0" normalizeH="0" baseline="0" noProof="0">
                  <a:ln>
                    <a:noFill/>
                  </a:ln>
                  <a:solidFill>
                    <a:srgbClr val="2D7C81"/>
                  </a:solidFill>
                  <a:effectLst/>
                  <a:uLnTx/>
                  <a:uFillTx/>
                  <a:latin typeface="Verdana"/>
                  <a:ea typeface="Verdana"/>
                  <a:sym typeface="Open Sans"/>
                </a:rPr>
                <a:t>Individuell oppgave</a:t>
              </a:r>
              <a:r>
                <a:rPr lang="nb-NO" sz="900" b="1">
                  <a:solidFill>
                    <a:srgbClr val="2D7C81"/>
                  </a:solidFill>
                  <a:latin typeface="Verdana"/>
                  <a:ea typeface="Verdana"/>
                </a:rPr>
                <a:t> </a:t>
              </a:r>
              <a:endParaRPr kumimoji="0" lang="nb-NO" sz="900" b="1"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Open Sans" panose="020B0604020202020204" charset="0"/>
                <a:sym typeface="Open Sans"/>
              </a:endParaRPr>
            </a:p>
            <a:p>
              <a:pPr>
                <a:buClr>
                  <a:srgbClr val="5B6670"/>
                </a:buClr>
                <a:defRPr/>
              </a:pPr>
              <a:r>
                <a:rPr lang="nb-NO">
                  <a:latin typeface="Verdana"/>
                  <a:ea typeface="Verdana"/>
                </a:rPr>
                <a:t>Hvordan opplever du din rolle som henholdsvis leder, tillitsvalgt eller verneombud? </a:t>
              </a:r>
              <a:endParaRPr lang="nb-NO">
                <a:latin typeface="Verdana" panose="020B0604030504040204" pitchFamily="34" charset="0"/>
                <a:ea typeface="Verdana" panose="020B0604030504040204" pitchFamily="34" charset="0"/>
                <a:cs typeface="Open Sans" panose="020B0604020202020204" charset="0"/>
              </a:endParaRPr>
            </a:p>
            <a:p>
              <a:pPr>
                <a:buClr>
                  <a:srgbClr val="5B6670"/>
                </a:buClr>
                <a:defRPr/>
              </a:pPr>
              <a:endParaRPr lang="nb-NO">
                <a:latin typeface="Verdana"/>
                <a:ea typeface="Verdana"/>
              </a:endParaRPr>
            </a:p>
            <a:p>
              <a:pPr>
                <a:lnSpc>
                  <a:spcPct val="114999"/>
                </a:lnSpc>
                <a:defRPr/>
              </a:pPr>
              <a:r>
                <a:rPr lang="nb-NO">
                  <a:latin typeface="Verdana"/>
                  <a:ea typeface="Verdana"/>
                </a:rPr>
                <a:t>Tenk på muligheter og utfordringer i rollen.  I hvilke situasjoner kan du trenge/ønske deg støtte og hjelp fra de to andre partene? </a:t>
              </a:r>
              <a:endParaRPr lang="nb-NO"/>
            </a:p>
            <a:p>
              <a:pPr>
                <a:lnSpc>
                  <a:spcPct val="114999"/>
                </a:lnSpc>
                <a:defRPr/>
              </a:pPr>
              <a:endParaRPr lang="nb-NO">
                <a:latin typeface="Verdana"/>
                <a:ea typeface="Verdana"/>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lang="nb-NO">
                  <a:latin typeface="Verdana"/>
                  <a:ea typeface="Verdana"/>
                </a:rPr>
                <a:t>Noter deg noen stikkord fra din refleksjon.</a:t>
              </a:r>
              <a:endParaRPr kumimoji="0" lang="nb-NO" sz="900" b="1" i="0" u="none" strike="noStrike" kern="0" cap="none" spc="0" normalizeH="0" baseline="0" noProof="0">
                <a:ln>
                  <a:noFill/>
                </a:ln>
                <a:solidFill>
                  <a:srgbClr val="2D7C81"/>
                </a:solidFill>
                <a:effectLst/>
                <a:uLnTx/>
                <a:uFillTx/>
                <a:latin typeface="Verdana"/>
                <a:ea typeface="Verdana"/>
                <a:sym typeface="Open Sans"/>
              </a:endParaRPr>
            </a:p>
          </p:txBody>
        </p:sp>
      </p:grpSp>
      <p:sp>
        <p:nvSpPr>
          <p:cNvPr id="40" name="Rectangle 39">
            <a:extLst>
              <a:ext uri="{FF2B5EF4-FFF2-40B4-BE49-F238E27FC236}">
                <a16:creationId xmlns:a16="http://schemas.microsoft.com/office/drawing/2014/main" id="{02834C04-8B58-40FB-8DEA-9347039CD141}"/>
              </a:ext>
            </a:extLst>
          </p:cNvPr>
          <p:cNvSpPr/>
          <p:nvPr/>
        </p:nvSpPr>
        <p:spPr>
          <a:xfrm>
            <a:off x="6032596" y="1676601"/>
            <a:ext cx="2385274" cy="3153436"/>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41" name="Text Placeholder 4">
            <a:extLst>
              <a:ext uri="{FF2B5EF4-FFF2-40B4-BE49-F238E27FC236}">
                <a16:creationId xmlns:a16="http://schemas.microsoft.com/office/drawing/2014/main" id="{5289327D-8E54-48F1-9B1D-9409A2F13CDF}"/>
              </a:ext>
            </a:extLst>
          </p:cNvPr>
          <p:cNvSpPr txBox="1">
            <a:spLocks/>
          </p:cNvSpPr>
          <p:nvPr/>
        </p:nvSpPr>
        <p:spPr>
          <a:xfrm>
            <a:off x="6032596" y="1718841"/>
            <a:ext cx="2385274" cy="31084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a:buClr>
                <a:srgbClr val="5B6670"/>
              </a:buClr>
              <a:defRPr/>
            </a:pPr>
            <a:r>
              <a:rPr kumimoji="0" lang="nb-NO" sz="900" b="1" i="0" u="none" strike="noStrike" kern="0" cap="none" spc="0" normalizeH="0" baseline="0" noProof="0">
                <a:ln>
                  <a:noFill/>
                </a:ln>
                <a:solidFill>
                  <a:srgbClr val="2D7C81"/>
                </a:solidFill>
                <a:effectLst/>
                <a:uLnTx/>
                <a:uFillTx/>
                <a:latin typeface="Verdana"/>
                <a:ea typeface="Verdana"/>
                <a:sym typeface="Open Sans"/>
              </a:rPr>
              <a:t>Gruppesamtale</a:t>
            </a:r>
            <a:br>
              <a:rPr lang="nb-NO" sz="900" b="1" i="0" u="none" strike="noStrike" kern="0" cap="none" spc="0" normalizeH="0" baseline="0" noProof="0">
                <a:ln>
                  <a:noFill/>
                </a:ln>
                <a:effectLst/>
                <a:uLnTx/>
                <a:uFillTx/>
                <a:latin typeface="Verdana" panose="020B0604030504040204" pitchFamily="34" charset="0"/>
                <a:ea typeface="Verdana" panose="020B0604030504040204" pitchFamily="34" charset="0"/>
                <a:cs typeface="Open Sans" panose="020B0604020202020204" charset="0"/>
              </a:rPr>
            </a:br>
            <a:endParaRPr lang="nb-NO" sz="900" b="1" i="0" u="none" strike="noStrike" kern="0" cap="none" spc="0" normalizeH="0" baseline="0" noProof="0">
              <a:ln>
                <a:noFill/>
              </a:ln>
              <a:effectLst/>
              <a:uLnTx/>
              <a:uFillTx/>
              <a:latin typeface="Verdana" panose="020B0604030504040204" pitchFamily="34" charset="0"/>
              <a:ea typeface="Verdana" panose="020B0604030504040204" pitchFamily="34" charset="0"/>
              <a:cs typeface="Open Sans" panose="020B0604020202020204" charset="0"/>
            </a:endParaRPr>
          </a:p>
          <a:p>
            <a:pPr>
              <a:buClr>
                <a:srgbClr val="5B6670"/>
              </a:buClr>
              <a:defRPr/>
            </a:pPr>
            <a:r>
              <a:rPr lang="nb-NO" i="0" u="none" strike="noStrike" kern="0" cap="none" spc="0" normalizeH="0" baseline="0" noProof="0">
                <a:ln>
                  <a:noFill/>
                </a:ln>
                <a:effectLst/>
                <a:uLnTx/>
                <a:uFillTx/>
                <a:latin typeface="Verdana"/>
                <a:ea typeface="Verdana"/>
              </a:rPr>
              <a:t>Alle deler sine refleksjoner i gruppen. </a:t>
            </a:r>
            <a:endParaRPr lang="nb-NO">
              <a:latin typeface="Verdana"/>
              <a:ea typeface="Verdana"/>
            </a:endParaRPr>
          </a:p>
          <a:p>
            <a:pPr>
              <a:lnSpc>
                <a:spcPct val="114999"/>
              </a:lnSpc>
              <a:defRPr/>
            </a:pPr>
            <a:endParaRPr lang="nb-NO">
              <a:latin typeface="Verdana"/>
              <a:ea typeface="Verdana"/>
            </a:endParaRPr>
          </a:p>
          <a:p>
            <a:pPr>
              <a:lnSpc>
                <a:spcPct val="114999"/>
              </a:lnSpc>
              <a:defRPr/>
            </a:pPr>
            <a:r>
              <a:rPr lang="nb-NO" i="0" u="none" strike="noStrike" kern="0" cap="none" spc="0" normalizeH="0" baseline="0" noProof="0">
                <a:ln>
                  <a:noFill/>
                </a:ln>
                <a:effectLst/>
                <a:uLnTx/>
                <a:uFillTx/>
                <a:latin typeface="Verdana"/>
                <a:ea typeface="Verdana"/>
              </a:rPr>
              <a:t>Start med at hver av dere kort presenterer sine stikkord. De to andre lytter og noterer tankene de gjør seg. </a:t>
            </a:r>
            <a:endParaRPr lang="nb-NO"/>
          </a:p>
          <a:p>
            <a:pPr>
              <a:lnSpc>
                <a:spcPct val="114999"/>
              </a:lnSpc>
              <a:defRPr/>
            </a:pPr>
            <a:endParaRPr lang="nb-NO">
              <a:latin typeface="Verdana"/>
              <a:ea typeface="Verdana"/>
            </a:endParaRPr>
          </a:p>
          <a:p>
            <a:pPr>
              <a:lnSpc>
                <a:spcPct val="114999"/>
              </a:lnSpc>
              <a:defRPr/>
            </a:pPr>
            <a:r>
              <a:rPr lang="nb-NO" i="0" u="none" strike="noStrike" kern="0" cap="none" spc="0" normalizeH="0" baseline="0" noProof="0">
                <a:ln>
                  <a:noFill/>
                </a:ln>
                <a:effectLst/>
                <a:uLnTx/>
                <a:uFillTx/>
                <a:latin typeface="Verdana"/>
                <a:ea typeface="Verdana"/>
              </a:rPr>
              <a:t>Til slutt er ordet fritt. </a:t>
            </a:r>
            <a:endParaRPr lang="nb-NO"/>
          </a:p>
          <a:p>
            <a:pPr>
              <a:buClr>
                <a:srgbClr val="5B6670"/>
              </a:buClr>
              <a:defRPr/>
            </a:pPr>
            <a:endParaRPr kumimoji="0" lang="nb-NO"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p:txBody>
      </p:sp>
      <p:sp>
        <p:nvSpPr>
          <p:cNvPr id="3" name="TextBox 2">
            <a:extLst>
              <a:ext uri="{FF2B5EF4-FFF2-40B4-BE49-F238E27FC236}">
                <a16:creationId xmlns:a16="http://schemas.microsoft.com/office/drawing/2014/main" id="{6B333A84-0959-4BA4-B2D6-56F287E17059}"/>
              </a:ext>
            </a:extLst>
          </p:cNvPr>
          <p:cNvSpPr txBox="1"/>
          <p:nvPr/>
        </p:nvSpPr>
        <p:spPr>
          <a:xfrm>
            <a:off x="4036767" y="1402935"/>
            <a:ext cx="7094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Arial"/>
              </a:rPr>
              <a:t>5 min</a:t>
            </a:r>
          </a:p>
        </p:txBody>
      </p:sp>
      <p:sp>
        <p:nvSpPr>
          <p:cNvPr id="44" name="TextBox 43">
            <a:extLst>
              <a:ext uri="{FF2B5EF4-FFF2-40B4-BE49-F238E27FC236}">
                <a16:creationId xmlns:a16="http://schemas.microsoft.com/office/drawing/2014/main" id="{4F4EBACB-CAB7-460E-BDD3-2AD367C644AC}"/>
              </a:ext>
            </a:extLst>
          </p:cNvPr>
          <p:cNvSpPr txBox="1"/>
          <p:nvPr/>
        </p:nvSpPr>
        <p:spPr>
          <a:xfrm>
            <a:off x="6768136" y="1394380"/>
            <a:ext cx="843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Arial"/>
              </a:rPr>
              <a:t>15 min</a:t>
            </a:r>
          </a:p>
        </p:txBody>
      </p:sp>
      <p:sp>
        <p:nvSpPr>
          <p:cNvPr id="8" name="Tittel 7">
            <a:extLst>
              <a:ext uri="{FF2B5EF4-FFF2-40B4-BE49-F238E27FC236}">
                <a16:creationId xmlns:a16="http://schemas.microsoft.com/office/drawing/2014/main" id="{E0488013-27E2-482B-8B7F-EF6340D24F27}"/>
              </a:ext>
            </a:extLst>
          </p:cNvPr>
          <p:cNvSpPr>
            <a:spLocks noGrp="1"/>
          </p:cNvSpPr>
          <p:nvPr>
            <p:ph type="title"/>
          </p:nvPr>
        </p:nvSpPr>
        <p:spPr/>
        <p:txBody>
          <a:bodyPr>
            <a:normAutofit/>
          </a:bodyPr>
          <a:lstStyle/>
          <a:p>
            <a:r>
              <a:rPr lang="nb-NO" b="0">
                <a:latin typeface="Verdana" panose="020B0604030504040204" pitchFamily="34" charset="0"/>
                <a:ea typeface="Verdana" panose="020B0604030504040204" pitchFamily="34" charset="0"/>
              </a:rPr>
              <a:t>Partssamarbeid for et bedre arbeidsmiljø </a:t>
            </a:r>
          </a:p>
        </p:txBody>
      </p:sp>
      <p:sp>
        <p:nvSpPr>
          <p:cNvPr id="47" name="TekstSylinder 1">
            <a:extLst>
              <a:ext uri="{FF2B5EF4-FFF2-40B4-BE49-F238E27FC236}">
                <a16:creationId xmlns:a16="http://schemas.microsoft.com/office/drawing/2014/main" id="{408775A2-7772-4419-BBAF-BD6EA4DE7064}"/>
              </a:ext>
            </a:extLst>
          </p:cNvPr>
          <p:cNvSpPr txBox="1"/>
          <p:nvPr/>
        </p:nvSpPr>
        <p:spPr>
          <a:xfrm>
            <a:off x="496748" y="1806887"/>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r>
              <a:rPr kumimoji="0" lang="nb-NO" sz="14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HØRA</a:t>
            </a:r>
          </a:p>
        </p:txBody>
      </p:sp>
      <p:sp>
        <p:nvSpPr>
          <p:cNvPr id="48" name="TekstSylinder 1">
            <a:extLst>
              <a:ext uri="{FF2B5EF4-FFF2-40B4-BE49-F238E27FC236}">
                <a16:creationId xmlns:a16="http://schemas.microsoft.com/office/drawing/2014/main" id="{49D63572-66A6-4A9A-BF77-0C9D3905FA5F}"/>
              </a:ext>
            </a:extLst>
          </p:cNvPr>
          <p:cNvSpPr txBox="1"/>
          <p:nvPr/>
        </p:nvSpPr>
        <p:spPr>
          <a:xfrm>
            <a:off x="483531" y="2832453"/>
            <a:ext cx="1763852" cy="248076"/>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r>
              <a:rPr kumimoji="0" lang="nb-NO" sz="105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Ønsket Resultat</a:t>
            </a:r>
            <a:endParaRPr kumimoji="0" lang="nb-NO" sz="11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19" name="Undertittel 6">
            <a:extLst>
              <a:ext uri="{FF2B5EF4-FFF2-40B4-BE49-F238E27FC236}">
                <a16:creationId xmlns:a16="http://schemas.microsoft.com/office/drawing/2014/main" id="{8740ECF6-78BD-408D-8CAA-5F8AD55F6A78}"/>
              </a:ext>
            </a:extLst>
          </p:cNvPr>
          <p:cNvSpPr txBox="1">
            <a:spLocks/>
          </p:cNvSpPr>
          <p:nvPr/>
        </p:nvSpPr>
        <p:spPr>
          <a:xfrm>
            <a:off x="338849" y="92315"/>
            <a:ext cx="2862020" cy="532709"/>
          </a:xfrm>
          <a:prstGeom prst="rect">
            <a:avLst/>
          </a:prstGeom>
          <a:noFill/>
          <a:ln>
            <a:noFill/>
          </a:ln>
        </p:spPr>
        <p:txBody>
          <a:bodyPr spcFirstLastPara="1" wrap="square" lIns="0" tIns="91425" rIns="91425" bIns="91425" anchor="b" anchorCtr="0">
            <a:normAutofit/>
          </a:bodyPr>
          <a:lstStyle>
            <a:defPPr marR="0" lvl="0" algn="l" rtl="0">
              <a:lnSpc>
                <a:spcPct val="100000"/>
              </a:lnSpc>
              <a:spcBef>
                <a:spcPts val="0"/>
              </a:spcBef>
              <a:spcAft>
                <a:spcPts val="0"/>
              </a:spcAft>
            </a:defPPr>
            <a:lvl1pPr marL="457200" marR="0" lvl="0" indent="-311150" algn="l" rtl="0">
              <a:lnSpc>
                <a:spcPct val="150000"/>
              </a:lnSpc>
              <a:spcBef>
                <a:spcPts val="0"/>
              </a:spcBef>
              <a:spcAft>
                <a:spcPts val="0"/>
              </a:spcAft>
              <a:buClr>
                <a:schemeClr val="accent3"/>
              </a:buClr>
              <a:buSzPts val="900"/>
              <a:buFont typeface="Arial"/>
              <a:buNone/>
              <a:defRPr sz="900" b="0" i="0" u="none" strike="noStrike" cap="none">
                <a:solidFill>
                  <a:srgbClr val="5B6670"/>
                </a:solidFill>
                <a:latin typeface="Verdana"/>
                <a:ea typeface="Verdana"/>
                <a:cs typeface="Verdana"/>
                <a:sym typeface="Verdana"/>
              </a:defRPr>
            </a:lvl1pPr>
            <a:lvl2pPr marL="914400" marR="0" lvl="1"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2pPr>
            <a:lvl3pPr marL="1371600" marR="0" lvl="2"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3pPr>
            <a:lvl4pPr marL="1828800" marR="0" lvl="3"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4pPr>
            <a:lvl5pPr marL="2286000" marR="0" lvl="4"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5pPr>
            <a:lvl6pPr marL="2743200" marR="0" lvl="5"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6pPr>
            <a:lvl7pPr marL="3200400" marR="0" lvl="6"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7pPr>
            <a:lvl8pPr marL="3657600" marR="0" lvl="7"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8pPr>
            <a:lvl9pPr marL="4114800" marR="0" lvl="8"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9pPr>
          </a:lstStyle>
          <a:p>
            <a:pPr marL="457200" marR="0" lvl="0" indent="-311150" algn="l" defTabSz="914400" rtl="0" eaLnBrk="1" fontAlgn="auto" latinLnBrk="0" hangingPunct="1">
              <a:lnSpc>
                <a:spcPct val="150000"/>
              </a:lnSpc>
              <a:spcBef>
                <a:spcPts val="0"/>
              </a:spcBef>
              <a:spcAft>
                <a:spcPts val="0"/>
              </a:spcAft>
              <a:buClr>
                <a:srgbClr val="A5A5A5"/>
              </a:buClr>
              <a:buSzPts val="900"/>
              <a:buFont typeface="Arial"/>
              <a:buNone/>
              <a:tabLst/>
              <a:defRPr/>
            </a:pPr>
            <a:r>
              <a:rPr kumimoji="0" lang="nb-NO" sz="1100" b="0" i="0" u="none" strike="noStrike" kern="0" cap="none" spc="0" normalizeH="0" baseline="0" noProof="0">
                <a:ln>
                  <a:noFill/>
                </a:ln>
                <a:solidFill>
                  <a:srgbClr val="5B6670"/>
                </a:solidFill>
                <a:effectLst/>
                <a:uLnTx/>
                <a:uFillTx/>
                <a:latin typeface="Verdana"/>
                <a:ea typeface="Verdana"/>
                <a:sym typeface="Verdana"/>
              </a:rPr>
              <a:t>Gruppeoppgave 2</a:t>
            </a:r>
          </a:p>
        </p:txBody>
      </p:sp>
    </p:spTree>
    <p:extLst>
      <p:ext uri="{BB962C8B-B14F-4D97-AF65-F5344CB8AC3E}">
        <p14:creationId xmlns:p14="http://schemas.microsoft.com/office/powerpoint/2010/main" val="425308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4">
            <a:extLst>
              <a:ext uri="{FF2B5EF4-FFF2-40B4-BE49-F238E27FC236}">
                <a16:creationId xmlns:a16="http://schemas.microsoft.com/office/drawing/2014/main" id="{7911FF76-11E8-49CF-A1C9-0311AA766EF1}"/>
              </a:ext>
            </a:extLst>
          </p:cNvPr>
          <p:cNvSpPr>
            <a:spLocks noGrp="1"/>
          </p:cNvSpPr>
          <p:nvPr>
            <p:ph type="subTitle" idx="1"/>
          </p:nvPr>
        </p:nvSpPr>
        <p:spPr/>
        <p:txBody>
          <a:bodyPr>
            <a:noAutofit/>
          </a:bodyPr>
          <a:lstStyle/>
          <a:p>
            <a:r>
              <a:rPr lang="nb-NO" sz="1000">
                <a:latin typeface="Verdana" panose="020B0604030504040204" pitchFamily="34" charset="0"/>
                <a:ea typeface="Verdana" panose="020B0604030504040204" pitchFamily="34" charset="0"/>
              </a:rPr>
              <a:t>5 min</a:t>
            </a:r>
          </a:p>
        </p:txBody>
      </p:sp>
      <p:sp>
        <p:nvSpPr>
          <p:cNvPr id="7" name="Undertittel 6">
            <a:extLst>
              <a:ext uri="{FF2B5EF4-FFF2-40B4-BE49-F238E27FC236}">
                <a16:creationId xmlns:a16="http://schemas.microsoft.com/office/drawing/2014/main" id="{E1457466-31E6-4AFF-8183-7B11A374ACD6}"/>
              </a:ext>
            </a:extLst>
          </p:cNvPr>
          <p:cNvSpPr>
            <a:spLocks noGrp="1"/>
          </p:cNvSpPr>
          <p:nvPr>
            <p:ph type="subTitle" idx="3"/>
          </p:nvPr>
        </p:nvSpPr>
        <p:spPr>
          <a:xfrm>
            <a:off x="335798" y="237641"/>
            <a:ext cx="2862020" cy="532709"/>
          </a:xfrm>
        </p:spPr>
        <p:txBody>
          <a:bodyPr anchor="b">
            <a:normAutofit fontScale="92500"/>
          </a:bodyPr>
          <a:lstStyle/>
          <a:p>
            <a:r>
              <a:rPr lang="nb-NO" sz="1100"/>
              <a:t>Individuell oppgave: Støtte hverandre</a:t>
            </a:r>
          </a:p>
        </p:txBody>
      </p:sp>
      <p:graphicFrame>
        <p:nvGraphicFramePr>
          <p:cNvPr id="6" name="Tabell 5">
            <a:extLst>
              <a:ext uri="{FF2B5EF4-FFF2-40B4-BE49-F238E27FC236}">
                <a16:creationId xmlns:a16="http://schemas.microsoft.com/office/drawing/2014/main" id="{704A06E4-410D-2181-CF97-D43EDD09582B}"/>
              </a:ext>
            </a:extLst>
          </p:cNvPr>
          <p:cNvGraphicFramePr>
            <a:graphicFrameLocks noGrp="1"/>
          </p:cNvGraphicFramePr>
          <p:nvPr>
            <p:extLst>
              <p:ext uri="{D42A27DB-BD31-4B8C-83A1-F6EECF244321}">
                <p14:modId xmlns:p14="http://schemas.microsoft.com/office/powerpoint/2010/main" val="106647462"/>
              </p:ext>
            </p:extLst>
          </p:nvPr>
        </p:nvGraphicFramePr>
        <p:xfrm>
          <a:off x="716796" y="1119709"/>
          <a:ext cx="7710408" cy="3206673"/>
        </p:xfrm>
        <a:graphic>
          <a:graphicData uri="http://schemas.openxmlformats.org/drawingml/2006/table">
            <a:tbl>
              <a:tblPr firstRow="1" bandRow="1">
                <a:tableStyleId>{F5AB1C69-6EDB-4FF4-983F-18BD219EF322}</a:tableStyleId>
              </a:tblPr>
              <a:tblGrid>
                <a:gridCol w="3855204">
                  <a:extLst>
                    <a:ext uri="{9D8B030D-6E8A-4147-A177-3AD203B41FA5}">
                      <a16:colId xmlns:a16="http://schemas.microsoft.com/office/drawing/2014/main" val="966221759"/>
                    </a:ext>
                  </a:extLst>
                </a:gridCol>
                <a:gridCol w="3855204">
                  <a:extLst>
                    <a:ext uri="{9D8B030D-6E8A-4147-A177-3AD203B41FA5}">
                      <a16:colId xmlns:a16="http://schemas.microsoft.com/office/drawing/2014/main" val="667866527"/>
                    </a:ext>
                  </a:extLst>
                </a:gridCol>
              </a:tblGrid>
              <a:tr h="0">
                <a:tc gridSpan="2">
                  <a:txBody>
                    <a:bodyPr/>
                    <a:lstStyle/>
                    <a:p>
                      <a:pPr algn="ctr"/>
                      <a:r>
                        <a:rPr lang="nb-NO" sz="1800" b="1">
                          <a:solidFill>
                            <a:schemeClr val="bg1"/>
                          </a:solidFill>
                          <a:latin typeface="Verdana"/>
                          <a:ea typeface="Verdana"/>
                          <a:cs typeface="Open Sans"/>
                        </a:rPr>
                        <a:t>Verneombud</a:t>
                      </a:r>
                      <a:endParaRPr lang="nb-NO" sz="1200" b="1">
                        <a:solidFill>
                          <a:schemeClr val="bg1"/>
                        </a:solidFill>
                        <a:latin typeface="Verdana"/>
                        <a:ea typeface="Verdana"/>
                        <a:cs typeface="Open Sans"/>
                      </a:endParaRP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tc hMerge="1">
                  <a:txBody>
                    <a:bodyPr/>
                    <a:lstStyle/>
                    <a:p>
                      <a:endParaRPr lang="nb-NO"/>
                    </a:p>
                  </a:txBody>
                  <a:tcPr/>
                </a:tc>
                <a:extLst>
                  <a:ext uri="{0D108BD9-81ED-4DB2-BD59-A6C34878D82A}">
                    <a16:rowId xmlns:a16="http://schemas.microsoft.com/office/drawing/2014/main" val="3112843740"/>
                  </a:ext>
                </a:extLst>
              </a:tr>
              <a:tr h="772081">
                <a:tc gridSpan="2">
                  <a:txBody>
                    <a:bodyPr/>
                    <a:lstStyle/>
                    <a:p>
                      <a:pPr marL="0" marR="0" lvl="0" indent="0" algn="ctr" rtl="0" eaLnBrk="1" fontAlgn="auto" latinLnBrk="0" hangingPunct="1">
                        <a:lnSpc>
                          <a:spcPct val="100000"/>
                        </a:lnSpc>
                        <a:spcBef>
                          <a:spcPts val="0"/>
                        </a:spcBef>
                        <a:spcAft>
                          <a:spcPts val="0"/>
                        </a:spcAft>
                        <a:buClrTx/>
                        <a:buSzTx/>
                        <a:buFontTx/>
                        <a:buNone/>
                      </a:pPr>
                      <a:r>
                        <a:rPr lang="nb-NO" sz="1000">
                          <a:solidFill>
                            <a:srgbClr val="272C31"/>
                          </a:solidFill>
                          <a:latin typeface="Verdana"/>
                          <a:ea typeface="Verdana"/>
                          <a:cs typeface="Open Sans"/>
                          <a:sym typeface="Arial"/>
                        </a:rPr>
                        <a:t>I hvilke situasjoner kan du som </a:t>
                      </a:r>
                      <a:r>
                        <a:rPr lang="nb-NO" sz="1000" b="1">
                          <a:solidFill>
                            <a:srgbClr val="272C31"/>
                          </a:solidFill>
                          <a:latin typeface="Verdana"/>
                          <a:ea typeface="Verdana"/>
                          <a:cs typeface="Open Sans"/>
                        </a:rPr>
                        <a:t>verneombud </a:t>
                      </a:r>
                      <a:r>
                        <a:rPr lang="nb-NO" sz="1000">
                          <a:solidFill>
                            <a:srgbClr val="272C31"/>
                          </a:solidFill>
                          <a:latin typeface="Verdana"/>
                          <a:ea typeface="Verdana"/>
                          <a:cs typeface="Open Sans"/>
                          <a:sym typeface="Arial"/>
                        </a:rPr>
                        <a:t>trenge/ønske deg støtte og hjelp fra de to andre partene? </a:t>
                      </a:r>
                      <a:r>
                        <a:rPr lang="nb-NO" sz="1000">
                          <a:solidFill>
                            <a:srgbClr val="272C31"/>
                          </a:solidFill>
                          <a:latin typeface="Verdana"/>
                          <a:ea typeface="Verdana"/>
                          <a:cs typeface="Open Sans"/>
                        </a:rPr>
                        <a:t> </a:t>
                      </a:r>
                      <a:endPar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a:ea typeface="Verdana"/>
                          <a:cs typeface="Open Sans"/>
                          <a:sym typeface="Arial"/>
                        </a:rPr>
                        <a:t>Noter deg noen stikkord fra din refleksjon </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tc hMerge="1">
                  <a:txBody>
                    <a:bodyPr/>
                    <a:lstStyle/>
                    <a:p>
                      <a:endParaRPr lang="nb-NO"/>
                    </a:p>
                  </a:txBody>
                  <a:tcPr/>
                </a:tc>
                <a:extLst>
                  <a:ext uri="{0D108BD9-81ED-4DB2-BD59-A6C34878D82A}">
                    <a16:rowId xmlns:a16="http://schemas.microsoft.com/office/drawing/2014/main" val="4083150170"/>
                  </a:ext>
                </a:extLst>
              </a:tr>
              <a:tr h="7228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lumMod val="65000"/>
                              <a:lumOff val="35000"/>
                            </a:schemeClr>
                          </a:solidFill>
                          <a:latin typeface="Verdana"/>
                          <a:ea typeface="Verdana"/>
                          <a:cs typeface="Open Sans"/>
                          <a:sym typeface="Arial"/>
                        </a:rPr>
                        <a:t>Jeg trenger støtte fra </a:t>
                      </a:r>
                      <a:r>
                        <a:rPr lang="nb-NO" sz="900" b="1" i="1">
                          <a:solidFill>
                            <a:schemeClr val="tx1">
                              <a:lumMod val="65000"/>
                              <a:lumOff val="35000"/>
                            </a:schemeClr>
                          </a:solidFill>
                          <a:latin typeface="Verdana"/>
                          <a:ea typeface="Verdana"/>
                          <a:cs typeface="Open Sans"/>
                          <a:sym typeface="Arial"/>
                        </a:rPr>
                        <a:t>tillitsvalgt</a:t>
                      </a:r>
                      <a:r>
                        <a:rPr lang="nb-NO" sz="900" b="0" i="1">
                          <a:solidFill>
                            <a:schemeClr val="tx1">
                              <a:lumMod val="65000"/>
                              <a:lumOff val="35000"/>
                            </a:schemeClr>
                          </a:solidFill>
                          <a:latin typeface="Verdana"/>
                          <a:ea typeface="Verdana"/>
                          <a:cs typeface="Open Sans"/>
                          <a:sym typeface="Arial"/>
                        </a:rPr>
                        <a:t> i situasjoner som: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lumMod val="65000"/>
                              <a:lumOff val="35000"/>
                            </a:schemeClr>
                          </a:solidFill>
                          <a:latin typeface="Verdana"/>
                          <a:ea typeface="Verdana"/>
                          <a:cs typeface="Open Sans"/>
                          <a:sym typeface="Arial"/>
                        </a:rPr>
                        <a:t>Jeg trenger støtte fra </a:t>
                      </a:r>
                      <a:r>
                        <a:rPr lang="nb-NO" sz="900" b="1" i="1">
                          <a:solidFill>
                            <a:schemeClr val="tx1">
                              <a:lumMod val="65000"/>
                              <a:lumOff val="35000"/>
                            </a:schemeClr>
                          </a:solidFill>
                          <a:latin typeface="Verdana"/>
                          <a:ea typeface="Verdana"/>
                          <a:cs typeface="Open Sans"/>
                          <a:sym typeface="Arial"/>
                        </a:rPr>
                        <a:t>leder</a:t>
                      </a:r>
                      <a:r>
                        <a:rPr lang="nb-NO" sz="900" b="0" i="1">
                          <a:solidFill>
                            <a:schemeClr val="tx1">
                              <a:lumMod val="65000"/>
                              <a:lumOff val="35000"/>
                            </a:schemeClr>
                          </a:solidFill>
                          <a:latin typeface="Verdana"/>
                          <a:ea typeface="Verdana"/>
                          <a:cs typeface="Open Sans"/>
                          <a:sym typeface="Arial"/>
                        </a:rPr>
                        <a:t> i situasjoner som: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22459"/>
                  </a:ext>
                </a:extLst>
              </a:tr>
            </a:tbl>
          </a:graphicData>
        </a:graphic>
      </p:graphicFrame>
    </p:spTree>
    <p:extLst>
      <p:ext uri="{BB962C8B-B14F-4D97-AF65-F5344CB8AC3E}">
        <p14:creationId xmlns:p14="http://schemas.microsoft.com/office/powerpoint/2010/main" val="321772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4">
            <a:extLst>
              <a:ext uri="{FF2B5EF4-FFF2-40B4-BE49-F238E27FC236}">
                <a16:creationId xmlns:a16="http://schemas.microsoft.com/office/drawing/2014/main" id="{7911FF76-11E8-49CF-A1C9-0311AA766EF1}"/>
              </a:ext>
            </a:extLst>
          </p:cNvPr>
          <p:cNvSpPr>
            <a:spLocks noGrp="1"/>
          </p:cNvSpPr>
          <p:nvPr>
            <p:ph type="subTitle" idx="1"/>
          </p:nvPr>
        </p:nvSpPr>
        <p:spPr/>
        <p:txBody>
          <a:bodyPr>
            <a:noAutofit/>
          </a:bodyPr>
          <a:lstStyle/>
          <a:p>
            <a:r>
              <a:rPr lang="nb-NO" sz="1000">
                <a:latin typeface="Verdana" panose="020B0604030504040204" pitchFamily="34" charset="0"/>
                <a:ea typeface="Verdana" panose="020B0604030504040204" pitchFamily="34" charset="0"/>
              </a:rPr>
              <a:t>5 min</a:t>
            </a:r>
          </a:p>
        </p:txBody>
      </p:sp>
      <p:sp>
        <p:nvSpPr>
          <p:cNvPr id="7" name="Undertittel 6">
            <a:extLst>
              <a:ext uri="{FF2B5EF4-FFF2-40B4-BE49-F238E27FC236}">
                <a16:creationId xmlns:a16="http://schemas.microsoft.com/office/drawing/2014/main" id="{E1457466-31E6-4AFF-8183-7B11A374ACD6}"/>
              </a:ext>
            </a:extLst>
          </p:cNvPr>
          <p:cNvSpPr>
            <a:spLocks noGrp="1"/>
          </p:cNvSpPr>
          <p:nvPr>
            <p:ph type="subTitle" idx="3"/>
          </p:nvPr>
        </p:nvSpPr>
        <p:spPr>
          <a:xfrm>
            <a:off x="335798" y="237641"/>
            <a:ext cx="2862020" cy="532709"/>
          </a:xfrm>
        </p:spPr>
        <p:txBody>
          <a:bodyPr anchor="b">
            <a:normAutofit fontScale="92500"/>
          </a:bodyPr>
          <a:lstStyle/>
          <a:p>
            <a:r>
              <a:rPr lang="nb-NO" sz="1100"/>
              <a:t>Individuell oppgave: Støtte hverandre</a:t>
            </a:r>
          </a:p>
        </p:txBody>
      </p:sp>
      <p:graphicFrame>
        <p:nvGraphicFramePr>
          <p:cNvPr id="4" name="Tabell 3">
            <a:extLst>
              <a:ext uri="{FF2B5EF4-FFF2-40B4-BE49-F238E27FC236}">
                <a16:creationId xmlns:a16="http://schemas.microsoft.com/office/drawing/2014/main" id="{86123050-DDBF-A760-0DE9-73AFC894BCC8}"/>
              </a:ext>
            </a:extLst>
          </p:cNvPr>
          <p:cNvGraphicFramePr>
            <a:graphicFrameLocks noGrp="1"/>
          </p:cNvGraphicFramePr>
          <p:nvPr>
            <p:extLst>
              <p:ext uri="{D42A27DB-BD31-4B8C-83A1-F6EECF244321}">
                <p14:modId xmlns:p14="http://schemas.microsoft.com/office/powerpoint/2010/main" val="430608296"/>
              </p:ext>
            </p:extLst>
          </p:nvPr>
        </p:nvGraphicFramePr>
        <p:xfrm>
          <a:off x="716796" y="1113238"/>
          <a:ext cx="7710408" cy="3219616"/>
        </p:xfrm>
        <a:graphic>
          <a:graphicData uri="http://schemas.openxmlformats.org/drawingml/2006/table">
            <a:tbl>
              <a:tblPr firstRow="1" bandRow="1">
                <a:tableStyleId>{F5AB1C69-6EDB-4FF4-983F-18BD219EF322}</a:tableStyleId>
              </a:tblPr>
              <a:tblGrid>
                <a:gridCol w="3855204">
                  <a:extLst>
                    <a:ext uri="{9D8B030D-6E8A-4147-A177-3AD203B41FA5}">
                      <a16:colId xmlns:a16="http://schemas.microsoft.com/office/drawing/2014/main" val="966221759"/>
                    </a:ext>
                  </a:extLst>
                </a:gridCol>
                <a:gridCol w="3855204">
                  <a:extLst>
                    <a:ext uri="{9D8B030D-6E8A-4147-A177-3AD203B41FA5}">
                      <a16:colId xmlns:a16="http://schemas.microsoft.com/office/drawing/2014/main" val="667866527"/>
                    </a:ext>
                  </a:extLst>
                </a:gridCol>
              </a:tblGrid>
              <a:tr h="338699">
                <a:tc gridSpan="2">
                  <a:txBody>
                    <a:bodyPr/>
                    <a:lstStyle/>
                    <a:p>
                      <a:pPr algn="ctr"/>
                      <a:r>
                        <a:rPr lang="nb-NO" sz="1800" b="1">
                          <a:solidFill>
                            <a:schemeClr val="bg1"/>
                          </a:solidFill>
                          <a:latin typeface="Verdana" panose="020B0604030504040204" pitchFamily="34" charset="0"/>
                          <a:ea typeface="Verdana" panose="020B0604030504040204" pitchFamily="34" charset="0"/>
                          <a:cs typeface="Open Sans"/>
                        </a:rPr>
                        <a:t>Leder</a:t>
                      </a:r>
                      <a:endParaRPr lang="nb-NO" sz="1200" b="1">
                        <a:solidFill>
                          <a:schemeClr val="bg1"/>
                        </a:solidFill>
                        <a:latin typeface="Verdana" panose="020B0604030504040204" pitchFamily="34" charset="0"/>
                        <a:ea typeface="Verdana" panose="020B0604030504040204" pitchFamily="34" charset="0"/>
                        <a:cs typeface="Open Sans"/>
                      </a:endParaRP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tc hMerge="1">
                  <a:txBody>
                    <a:bodyPr/>
                    <a:lstStyle/>
                    <a:p>
                      <a:endParaRPr lang="nb-NO"/>
                    </a:p>
                  </a:txBody>
                  <a:tcPr/>
                </a:tc>
                <a:extLst>
                  <a:ext uri="{0D108BD9-81ED-4DB2-BD59-A6C34878D82A}">
                    <a16:rowId xmlns:a16="http://schemas.microsoft.com/office/drawing/2014/main" val="3112843740"/>
                  </a:ext>
                </a:extLst>
              </a:tr>
              <a:tr h="772081">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I hvilke situasjoner kan du som </a:t>
                      </a:r>
                      <a:r>
                        <a:rPr lang="nb-NO" sz="1000" b="1">
                          <a:solidFill>
                            <a:srgbClr val="272C31"/>
                          </a:solidFill>
                          <a:latin typeface="Verdana" panose="020B0604030504040204" pitchFamily="34" charset="0"/>
                          <a:ea typeface="Verdana" panose="020B0604030504040204" pitchFamily="34" charset="0"/>
                          <a:cs typeface="Open Sans" panose="020B0604020202020204" charset="0"/>
                          <a:sym typeface="Arial"/>
                        </a:rPr>
                        <a:t>Leder </a:t>
                      </a: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trenge/ønske deg støtte og hjelp fra de to andre partene?  </a:t>
                      </a:r>
                    </a:p>
                    <a:p>
                      <a:pPr marL="0" marR="0" lvl="0" indent="0" algn="ctr"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Noter deg noen stikkord fra din refleksjon </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tc hMerge="1">
                  <a:txBody>
                    <a:bodyPr/>
                    <a:lstStyle/>
                    <a:p>
                      <a:endParaRPr lang="nb-NO"/>
                    </a:p>
                  </a:txBody>
                  <a:tcPr/>
                </a:tc>
                <a:extLst>
                  <a:ext uri="{0D108BD9-81ED-4DB2-BD59-A6C34878D82A}">
                    <a16:rowId xmlns:a16="http://schemas.microsoft.com/office/drawing/2014/main" val="4083150170"/>
                  </a:ext>
                </a:extLst>
              </a:tr>
              <a:tr h="7228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Jeg trenger støtte fra </a:t>
                      </a:r>
                      <a:r>
                        <a:rPr lang="nb-NO" sz="900" b="1"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tillitsvalgt</a:t>
                      </a:r>
                      <a:r>
                        <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 i situasjoner som: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Jeg trenger støtte fra </a:t>
                      </a:r>
                      <a:r>
                        <a:rPr lang="nb-NO" sz="900" b="1"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verneombud</a:t>
                      </a:r>
                      <a:r>
                        <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 i situasjoner som: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22459"/>
                  </a:ext>
                </a:extLst>
              </a:tr>
            </a:tbl>
          </a:graphicData>
        </a:graphic>
      </p:graphicFrame>
    </p:spTree>
    <p:extLst>
      <p:ext uri="{BB962C8B-B14F-4D97-AF65-F5344CB8AC3E}">
        <p14:creationId xmlns:p14="http://schemas.microsoft.com/office/powerpoint/2010/main" val="3970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4">
            <a:extLst>
              <a:ext uri="{FF2B5EF4-FFF2-40B4-BE49-F238E27FC236}">
                <a16:creationId xmlns:a16="http://schemas.microsoft.com/office/drawing/2014/main" id="{7911FF76-11E8-49CF-A1C9-0311AA766EF1}"/>
              </a:ext>
            </a:extLst>
          </p:cNvPr>
          <p:cNvSpPr>
            <a:spLocks noGrp="1"/>
          </p:cNvSpPr>
          <p:nvPr>
            <p:ph type="subTitle" idx="1"/>
          </p:nvPr>
        </p:nvSpPr>
        <p:spPr/>
        <p:txBody>
          <a:bodyPr>
            <a:noAutofit/>
          </a:bodyPr>
          <a:lstStyle/>
          <a:p>
            <a:r>
              <a:rPr lang="nb-NO" sz="1000">
                <a:latin typeface="Verdana" panose="020B0604030504040204" pitchFamily="34" charset="0"/>
                <a:ea typeface="Verdana" panose="020B0604030504040204" pitchFamily="34" charset="0"/>
              </a:rPr>
              <a:t>5 min</a:t>
            </a:r>
          </a:p>
        </p:txBody>
      </p:sp>
      <p:sp>
        <p:nvSpPr>
          <p:cNvPr id="7" name="Undertittel 6">
            <a:extLst>
              <a:ext uri="{FF2B5EF4-FFF2-40B4-BE49-F238E27FC236}">
                <a16:creationId xmlns:a16="http://schemas.microsoft.com/office/drawing/2014/main" id="{E1457466-31E6-4AFF-8183-7B11A374ACD6}"/>
              </a:ext>
            </a:extLst>
          </p:cNvPr>
          <p:cNvSpPr>
            <a:spLocks noGrp="1"/>
          </p:cNvSpPr>
          <p:nvPr>
            <p:ph type="subTitle" idx="3"/>
          </p:nvPr>
        </p:nvSpPr>
        <p:spPr>
          <a:xfrm>
            <a:off x="335798" y="237641"/>
            <a:ext cx="2862020" cy="532709"/>
          </a:xfrm>
        </p:spPr>
        <p:txBody>
          <a:bodyPr anchor="b">
            <a:normAutofit fontScale="92500"/>
          </a:bodyPr>
          <a:lstStyle/>
          <a:p>
            <a:r>
              <a:rPr lang="nb-NO" sz="1100"/>
              <a:t>Individuell oppgave: Støtte hverandre</a:t>
            </a:r>
          </a:p>
        </p:txBody>
      </p:sp>
      <p:graphicFrame>
        <p:nvGraphicFramePr>
          <p:cNvPr id="2" name="Tabell 1">
            <a:extLst>
              <a:ext uri="{FF2B5EF4-FFF2-40B4-BE49-F238E27FC236}">
                <a16:creationId xmlns:a16="http://schemas.microsoft.com/office/drawing/2014/main" id="{64A66277-B196-40EE-A6E1-C73E2CD6F2BF}"/>
              </a:ext>
            </a:extLst>
          </p:cNvPr>
          <p:cNvGraphicFramePr>
            <a:graphicFrameLocks noGrp="1"/>
          </p:cNvGraphicFramePr>
          <p:nvPr>
            <p:extLst>
              <p:ext uri="{D42A27DB-BD31-4B8C-83A1-F6EECF244321}">
                <p14:modId xmlns:p14="http://schemas.microsoft.com/office/powerpoint/2010/main" val="1932390867"/>
              </p:ext>
            </p:extLst>
          </p:nvPr>
        </p:nvGraphicFramePr>
        <p:xfrm>
          <a:off x="751668" y="1116919"/>
          <a:ext cx="7710408" cy="3219616"/>
        </p:xfrm>
        <a:graphic>
          <a:graphicData uri="http://schemas.openxmlformats.org/drawingml/2006/table">
            <a:tbl>
              <a:tblPr firstRow="1" bandRow="1">
                <a:tableStyleId>{F5AB1C69-6EDB-4FF4-983F-18BD219EF322}</a:tableStyleId>
              </a:tblPr>
              <a:tblGrid>
                <a:gridCol w="3855204">
                  <a:extLst>
                    <a:ext uri="{9D8B030D-6E8A-4147-A177-3AD203B41FA5}">
                      <a16:colId xmlns:a16="http://schemas.microsoft.com/office/drawing/2014/main" val="966221759"/>
                    </a:ext>
                  </a:extLst>
                </a:gridCol>
                <a:gridCol w="3855204">
                  <a:extLst>
                    <a:ext uri="{9D8B030D-6E8A-4147-A177-3AD203B41FA5}">
                      <a16:colId xmlns:a16="http://schemas.microsoft.com/office/drawing/2014/main" val="667866527"/>
                    </a:ext>
                  </a:extLst>
                </a:gridCol>
              </a:tblGrid>
              <a:tr h="338699">
                <a:tc gridSpan="2">
                  <a:txBody>
                    <a:bodyPr/>
                    <a:lstStyle/>
                    <a:p>
                      <a:pPr algn="ctr"/>
                      <a:r>
                        <a:rPr lang="nb-NO" sz="1800" b="1">
                          <a:solidFill>
                            <a:schemeClr val="bg1"/>
                          </a:solidFill>
                          <a:latin typeface="Verdana" panose="020B0604030504040204" pitchFamily="34" charset="0"/>
                          <a:ea typeface="Verdana" panose="020B0604030504040204" pitchFamily="34" charset="0"/>
                          <a:cs typeface="Open Sans"/>
                        </a:rPr>
                        <a:t>Tillitsvalgt</a:t>
                      </a:r>
                      <a:endParaRPr lang="nb-NO" sz="1200" b="1">
                        <a:solidFill>
                          <a:schemeClr val="bg1"/>
                        </a:solidFill>
                        <a:latin typeface="Verdana" panose="020B0604030504040204" pitchFamily="34" charset="0"/>
                        <a:ea typeface="Verdana" panose="020B0604030504040204" pitchFamily="34" charset="0"/>
                        <a:cs typeface="Open Sans"/>
                      </a:endParaRP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tc hMerge="1">
                  <a:txBody>
                    <a:bodyPr/>
                    <a:lstStyle/>
                    <a:p>
                      <a:endParaRPr lang="nb-NO"/>
                    </a:p>
                  </a:txBody>
                  <a:tcPr/>
                </a:tc>
                <a:extLst>
                  <a:ext uri="{0D108BD9-81ED-4DB2-BD59-A6C34878D82A}">
                    <a16:rowId xmlns:a16="http://schemas.microsoft.com/office/drawing/2014/main" val="3112843740"/>
                  </a:ext>
                </a:extLst>
              </a:tr>
              <a:tr h="772081">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I hvilke situasjoner kan du som </a:t>
                      </a:r>
                      <a:r>
                        <a:rPr lang="nb-NO" sz="1000" b="1">
                          <a:solidFill>
                            <a:srgbClr val="272C31"/>
                          </a:solidFill>
                          <a:latin typeface="Verdana" panose="020B0604030504040204" pitchFamily="34" charset="0"/>
                          <a:ea typeface="Verdana" panose="020B0604030504040204" pitchFamily="34" charset="0"/>
                          <a:cs typeface="Open Sans" panose="020B0604020202020204" charset="0"/>
                          <a:sym typeface="Arial"/>
                        </a:rPr>
                        <a:t>tillitsvalgt </a:t>
                      </a: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trenge/ønske deg støtte og hjelp fra de to andre partene?  </a:t>
                      </a:r>
                    </a:p>
                    <a:p>
                      <a:pPr marL="0" marR="0" lvl="0" indent="0" algn="ctr"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Noter deg noen stikkord fra din refleksjon </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tc hMerge="1">
                  <a:txBody>
                    <a:bodyPr/>
                    <a:lstStyle/>
                    <a:p>
                      <a:endParaRPr lang="nb-NO"/>
                    </a:p>
                  </a:txBody>
                  <a:tcPr/>
                </a:tc>
                <a:extLst>
                  <a:ext uri="{0D108BD9-81ED-4DB2-BD59-A6C34878D82A}">
                    <a16:rowId xmlns:a16="http://schemas.microsoft.com/office/drawing/2014/main" val="4083150170"/>
                  </a:ext>
                </a:extLst>
              </a:tr>
              <a:tr h="7228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Jeg trenger støtte fra </a:t>
                      </a:r>
                      <a:r>
                        <a:rPr lang="nb-NO" sz="900" b="1"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leder</a:t>
                      </a:r>
                      <a:r>
                        <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 i situasjoner som: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Jeg trenger støtte fra </a:t>
                      </a:r>
                      <a:r>
                        <a:rPr lang="nb-NO" sz="900" b="1"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verneombud</a:t>
                      </a:r>
                      <a:r>
                        <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rPr>
                        <a:t> i situasjoner som: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lumMod val="65000"/>
                            <a:lumOff val="35000"/>
                          </a:schemeClr>
                        </a:solidFill>
                        <a:latin typeface="Verdana" panose="020B0604030504040204" pitchFamily="34" charset="0"/>
                        <a:ea typeface="Verdana" panose="020B0604030504040204" pitchFamily="34" charset="0"/>
                        <a:cs typeface="Open Sans"/>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22459"/>
                  </a:ext>
                </a:extLst>
              </a:tr>
            </a:tbl>
          </a:graphicData>
        </a:graphic>
      </p:graphicFrame>
    </p:spTree>
    <p:extLst>
      <p:ext uri="{BB962C8B-B14F-4D97-AF65-F5344CB8AC3E}">
        <p14:creationId xmlns:p14="http://schemas.microsoft.com/office/powerpoint/2010/main" val="82926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4">
            <a:extLst>
              <a:ext uri="{FF2B5EF4-FFF2-40B4-BE49-F238E27FC236}">
                <a16:creationId xmlns:a16="http://schemas.microsoft.com/office/drawing/2014/main" id="{7911FF76-11E8-49CF-A1C9-0311AA766EF1}"/>
              </a:ext>
            </a:extLst>
          </p:cNvPr>
          <p:cNvSpPr>
            <a:spLocks noGrp="1"/>
          </p:cNvSpPr>
          <p:nvPr>
            <p:ph type="subTitle" idx="1"/>
          </p:nvPr>
        </p:nvSpPr>
        <p:spPr/>
        <p:txBody>
          <a:bodyPr>
            <a:noAutofit/>
          </a:bodyPr>
          <a:lstStyle/>
          <a:p>
            <a:r>
              <a:rPr lang="nb-NO" sz="1000">
                <a:latin typeface="Verdana" panose="020B0604030504040204" pitchFamily="34" charset="0"/>
                <a:ea typeface="Verdana" panose="020B0604030504040204" pitchFamily="34" charset="0"/>
              </a:rPr>
              <a:t>15 min</a:t>
            </a:r>
          </a:p>
        </p:txBody>
      </p:sp>
      <p:sp>
        <p:nvSpPr>
          <p:cNvPr id="7" name="Undertittel 6">
            <a:extLst>
              <a:ext uri="{FF2B5EF4-FFF2-40B4-BE49-F238E27FC236}">
                <a16:creationId xmlns:a16="http://schemas.microsoft.com/office/drawing/2014/main" id="{E1457466-31E6-4AFF-8183-7B11A374ACD6}"/>
              </a:ext>
            </a:extLst>
          </p:cNvPr>
          <p:cNvSpPr>
            <a:spLocks noGrp="1"/>
          </p:cNvSpPr>
          <p:nvPr>
            <p:ph type="subTitle" idx="3"/>
          </p:nvPr>
        </p:nvSpPr>
        <p:spPr>
          <a:xfrm>
            <a:off x="335798" y="237641"/>
            <a:ext cx="2862020" cy="532709"/>
          </a:xfrm>
        </p:spPr>
        <p:txBody>
          <a:bodyPr anchor="b">
            <a:normAutofit/>
          </a:bodyPr>
          <a:lstStyle/>
          <a:p>
            <a:r>
              <a:rPr lang="nb-NO" sz="1100"/>
              <a:t>Gruppesamtale: Støtte hverandre</a:t>
            </a:r>
          </a:p>
        </p:txBody>
      </p:sp>
      <p:graphicFrame>
        <p:nvGraphicFramePr>
          <p:cNvPr id="2" name="Tabell 1">
            <a:extLst>
              <a:ext uri="{FF2B5EF4-FFF2-40B4-BE49-F238E27FC236}">
                <a16:creationId xmlns:a16="http://schemas.microsoft.com/office/drawing/2014/main" id="{64A66277-B196-40EE-A6E1-C73E2CD6F2BF}"/>
              </a:ext>
            </a:extLst>
          </p:cNvPr>
          <p:cNvGraphicFramePr>
            <a:graphicFrameLocks noGrp="1"/>
          </p:cNvGraphicFramePr>
          <p:nvPr>
            <p:extLst>
              <p:ext uri="{D42A27DB-BD31-4B8C-83A1-F6EECF244321}">
                <p14:modId xmlns:p14="http://schemas.microsoft.com/office/powerpoint/2010/main" val="4215865966"/>
              </p:ext>
            </p:extLst>
          </p:nvPr>
        </p:nvGraphicFramePr>
        <p:xfrm>
          <a:off x="751668" y="987068"/>
          <a:ext cx="7710408" cy="3360874"/>
        </p:xfrm>
        <a:graphic>
          <a:graphicData uri="http://schemas.openxmlformats.org/drawingml/2006/table">
            <a:tbl>
              <a:tblPr firstRow="1" bandRow="1">
                <a:tableStyleId>{F5AB1C69-6EDB-4FF4-983F-18BD219EF322}</a:tableStyleId>
              </a:tblPr>
              <a:tblGrid>
                <a:gridCol w="7710408">
                  <a:extLst>
                    <a:ext uri="{9D8B030D-6E8A-4147-A177-3AD203B41FA5}">
                      <a16:colId xmlns:a16="http://schemas.microsoft.com/office/drawing/2014/main" val="966221759"/>
                    </a:ext>
                  </a:extLst>
                </a:gridCol>
              </a:tblGrid>
              <a:tr h="464085">
                <a:tc>
                  <a:txBody>
                    <a:bodyPr/>
                    <a:lstStyle/>
                    <a:p>
                      <a:pPr algn="ctr"/>
                      <a:r>
                        <a:rPr lang="nb-NO" sz="1200" b="1">
                          <a:solidFill>
                            <a:schemeClr val="bg1"/>
                          </a:solidFill>
                          <a:latin typeface="Verdana" panose="020B0604030504040204" pitchFamily="34" charset="0"/>
                          <a:ea typeface="Verdana" panose="020B0604030504040204" pitchFamily="34" charset="0"/>
                          <a:cs typeface="Open Sans"/>
                        </a:rPr>
                        <a:t>Om å støtte hverandre i partssamarbeidet</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3112843740"/>
                  </a:ext>
                </a:extLst>
              </a:tr>
              <a:tr h="102998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Alle deler sine refleksjoner i gruppen. Start med at hver og en presenterer sine stikkord. De to andre lytter og noterer refleksjonene de gjør seg. Etter at alle har snakket er ordet fritt. Har dere felles perspektiver? Eller er det forskjellige tilnærminger til dette spørsmålet? </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4083150170"/>
                  </a:ext>
                </a:extLst>
              </a:tr>
              <a:tr h="186680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solidFill>
                          <a:latin typeface="Verdana" panose="020B0604030504040204" pitchFamily="34" charset="0"/>
                          <a:ea typeface="Verdana" panose="020B0604030504040204" pitchFamily="34" charset="0"/>
                          <a:cs typeface="Open Sans"/>
                          <a:sym typeface="Arial"/>
                        </a:rPr>
                        <a:t>Fyll ut..</a:t>
                      </a:r>
                      <a:endParaRPr lang="nb-NO" sz="900" b="0">
                        <a:solidFill>
                          <a:schemeClr val="tx1"/>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latin typeface="Verdana" panose="020B0604030504040204" pitchFamily="34" charset="0"/>
                        <a:ea typeface="Verdana" panose="020B0604030504040204" pitchFamily="34" charset="0"/>
                        <a:cs typeface="Open Sans" panose="020B0604020202020204" charset="0"/>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22459"/>
                  </a:ext>
                </a:extLst>
              </a:tr>
            </a:tbl>
          </a:graphicData>
        </a:graphic>
      </p:graphicFrame>
    </p:spTree>
    <p:extLst>
      <p:ext uri="{BB962C8B-B14F-4D97-AF65-F5344CB8AC3E}">
        <p14:creationId xmlns:p14="http://schemas.microsoft.com/office/powerpoint/2010/main" val="377518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E60-124C-4D1F-95D9-7E7E64AF1703}"/>
              </a:ext>
            </a:extLst>
          </p:cNvPr>
          <p:cNvSpPr>
            <a:spLocks noGrp="1"/>
          </p:cNvSpPr>
          <p:nvPr>
            <p:ph type="title"/>
          </p:nvPr>
        </p:nvSpPr>
        <p:spPr>
          <a:xfrm>
            <a:off x="544749" y="1922250"/>
            <a:ext cx="7548663" cy="841800"/>
          </a:xfrm>
        </p:spPr>
        <p:txBody>
          <a:bodyPr anchor="ctr">
            <a:normAutofit fontScale="90000"/>
          </a:bodyPr>
          <a:lstStyle/>
          <a:p>
            <a:r>
              <a:rPr lang="nb-NO" dirty="0"/>
              <a:t>Oppgave 3</a:t>
            </a:r>
            <a:br>
              <a:rPr lang="nb-NO" dirty="0"/>
            </a:br>
            <a:r>
              <a:rPr lang="nb-NO" sz="3100" dirty="0"/>
              <a:t>Hvordan finne og definere rett problem ? </a:t>
            </a:r>
            <a:endParaRPr lang="nb-NO" dirty="0"/>
          </a:p>
        </p:txBody>
      </p:sp>
    </p:spTree>
    <p:extLst>
      <p:ext uri="{BB962C8B-B14F-4D97-AF65-F5344CB8AC3E}">
        <p14:creationId xmlns:p14="http://schemas.microsoft.com/office/powerpoint/2010/main" val="132797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F4570DE0-2A03-C006-D73C-E19DFBB9D952}"/>
              </a:ext>
            </a:extLst>
          </p:cNvPr>
          <p:cNvGrpSpPr/>
          <p:nvPr/>
        </p:nvGrpSpPr>
        <p:grpSpPr>
          <a:xfrm>
            <a:off x="564143" y="1701133"/>
            <a:ext cx="2277924" cy="3137567"/>
            <a:chOff x="564143" y="1701133"/>
            <a:chExt cx="2277924" cy="3137567"/>
          </a:xfrm>
        </p:grpSpPr>
        <p:sp>
          <p:nvSpPr>
            <p:cNvPr id="4" name="Rectangle 3">
              <a:extLst>
                <a:ext uri="{FF2B5EF4-FFF2-40B4-BE49-F238E27FC236}">
                  <a16:creationId xmlns:a16="http://schemas.microsoft.com/office/drawing/2014/main" id="{360A6091-11D5-436A-A878-7091B9F74648}"/>
                </a:ext>
              </a:extLst>
            </p:cNvPr>
            <p:cNvSpPr/>
            <p:nvPr/>
          </p:nvSpPr>
          <p:spPr>
            <a:xfrm>
              <a:off x="599473" y="1919931"/>
              <a:ext cx="2109543" cy="2918769"/>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21C80BF4-C803-4E14-9529-4C4F8A28720B}"/>
                </a:ext>
              </a:extLst>
            </p:cNvPr>
            <p:cNvSpPr/>
            <p:nvPr/>
          </p:nvSpPr>
          <p:spPr>
            <a:xfrm>
              <a:off x="594301" y="1703061"/>
              <a:ext cx="2114716" cy="242270"/>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kstSylinder 1">
              <a:extLst>
                <a:ext uri="{FF2B5EF4-FFF2-40B4-BE49-F238E27FC236}">
                  <a16:creationId xmlns:a16="http://schemas.microsoft.com/office/drawing/2014/main" id="{62A75C73-7122-4D81-A845-51F97EBAE92D}"/>
                </a:ext>
              </a:extLst>
            </p:cNvPr>
            <p:cNvSpPr txBox="1"/>
            <p:nvPr/>
          </p:nvSpPr>
          <p:spPr>
            <a:xfrm>
              <a:off x="648651" y="1776673"/>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a:ln>
                    <a:noFill/>
                  </a:ln>
                  <a:solidFill>
                    <a:srgbClr val="FFFFFF"/>
                  </a:solidFill>
                  <a:effectLst/>
                  <a:uLnTx/>
                  <a:uFillTx/>
                  <a:latin typeface="Titillium Web"/>
                  <a:sym typeface="Arial"/>
                </a:rPr>
              </a:br>
              <a:r>
                <a:rPr kumimoji="0" lang="nb-NO" sz="1200" b="1" i="0" u="none" strike="noStrike" kern="0" cap="none" spc="0" normalizeH="0" baseline="0" noProof="0">
                  <a:ln>
                    <a:noFill/>
                  </a:ln>
                  <a:solidFill>
                    <a:srgbClr val="FFFFFF"/>
                  </a:solidFill>
                  <a:effectLst/>
                  <a:uLnTx/>
                  <a:uFillTx/>
                  <a:latin typeface="Titillium Web"/>
                  <a:sym typeface="Arial"/>
                </a:rPr>
                <a:t>Hensikt</a:t>
              </a:r>
            </a:p>
          </p:txBody>
        </p:sp>
        <p:grpSp>
          <p:nvGrpSpPr>
            <p:cNvPr id="2" name="Group 1">
              <a:extLst>
                <a:ext uri="{FF2B5EF4-FFF2-40B4-BE49-F238E27FC236}">
                  <a16:creationId xmlns:a16="http://schemas.microsoft.com/office/drawing/2014/main" id="{A8072B5E-ED49-4D34-9637-EB9C8ADE0BD8}"/>
                </a:ext>
              </a:extLst>
            </p:cNvPr>
            <p:cNvGrpSpPr/>
            <p:nvPr/>
          </p:nvGrpSpPr>
          <p:grpSpPr>
            <a:xfrm>
              <a:off x="599474" y="2706127"/>
              <a:ext cx="2114716" cy="259204"/>
              <a:chOff x="3485826" y="1644088"/>
              <a:chExt cx="2656628" cy="555878"/>
            </a:xfrm>
          </p:grpSpPr>
          <p:sp>
            <p:nvSpPr>
              <p:cNvPr id="19" name="Rectangle 18">
                <a:extLst>
                  <a:ext uri="{FF2B5EF4-FFF2-40B4-BE49-F238E27FC236}">
                    <a16:creationId xmlns:a16="http://schemas.microsoft.com/office/drawing/2014/main" id="{E61BBAF0-5B03-48A4-8CD7-49FA24782CD0}"/>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kstSylinder 1">
                <a:extLst>
                  <a:ext uri="{FF2B5EF4-FFF2-40B4-BE49-F238E27FC236}">
                    <a16:creationId xmlns:a16="http://schemas.microsoft.com/office/drawing/2014/main" id="{FFE68B00-CD39-4F05-8DC2-09C4BAA1ED9A}"/>
                  </a:ext>
                </a:extLst>
              </p:cNvPr>
              <p:cNvSpPr txBox="1"/>
              <p:nvPr/>
            </p:nvSpPr>
            <p:spPr>
              <a:xfrm>
                <a:off x="3547756" y="1644088"/>
                <a:ext cx="1545079"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a:ln>
                      <a:noFill/>
                    </a:ln>
                    <a:solidFill>
                      <a:srgbClr val="042827"/>
                    </a:solidFill>
                    <a:effectLst/>
                    <a:uLnTx/>
                    <a:uFillTx/>
                    <a:latin typeface="Titillium Web"/>
                    <a:sym typeface="Arial"/>
                  </a:rPr>
                </a:br>
                <a:r>
                  <a:rPr kumimoji="0" lang="nb-NO" sz="1200" b="1" i="0" u="none" strike="noStrike" kern="0" cap="none" spc="0" normalizeH="0" baseline="0" noProof="0">
                    <a:ln>
                      <a:noFill/>
                    </a:ln>
                    <a:solidFill>
                      <a:srgbClr val="FFFFFF"/>
                    </a:solidFill>
                    <a:effectLst/>
                    <a:uLnTx/>
                    <a:uFillTx/>
                    <a:latin typeface="Titillium Web"/>
                    <a:sym typeface="Arial"/>
                  </a:rPr>
                  <a:t>Ønsket Resultat</a:t>
                </a:r>
                <a:endParaRPr kumimoji="0" lang="nb-NO" sz="1400" b="1" i="0" u="none" strike="noStrike" kern="0" cap="none" spc="0" normalizeH="0" baseline="0" noProof="0">
                  <a:ln>
                    <a:noFill/>
                  </a:ln>
                  <a:solidFill>
                    <a:srgbClr val="FFFFFF"/>
                  </a:solidFill>
                  <a:effectLst/>
                  <a:uLnTx/>
                  <a:uFillTx/>
                  <a:latin typeface="Titillium Web"/>
                  <a:sym typeface="Arial"/>
                </a:endParaRPr>
              </a:p>
            </p:txBody>
          </p:sp>
        </p:grpSp>
        <p:grpSp>
          <p:nvGrpSpPr>
            <p:cNvPr id="28" name="Group 27">
              <a:extLst>
                <a:ext uri="{FF2B5EF4-FFF2-40B4-BE49-F238E27FC236}">
                  <a16:creationId xmlns:a16="http://schemas.microsoft.com/office/drawing/2014/main" id="{562572EF-8BE0-4F1A-8F41-B225AC7D1548}"/>
                </a:ext>
              </a:extLst>
            </p:cNvPr>
            <p:cNvGrpSpPr/>
            <p:nvPr/>
          </p:nvGrpSpPr>
          <p:grpSpPr>
            <a:xfrm>
              <a:off x="599474" y="3644827"/>
              <a:ext cx="2109542" cy="259204"/>
              <a:chOff x="3485826" y="1644088"/>
              <a:chExt cx="2656628" cy="555878"/>
            </a:xfrm>
            <a:solidFill>
              <a:srgbClr val="2D7C81"/>
            </a:solidFill>
          </p:grpSpPr>
          <p:sp>
            <p:nvSpPr>
              <p:cNvPr id="30" name="Rectangle 29">
                <a:extLst>
                  <a:ext uri="{FF2B5EF4-FFF2-40B4-BE49-F238E27FC236}">
                    <a16:creationId xmlns:a16="http://schemas.microsoft.com/office/drawing/2014/main" id="{CE686319-76C9-4FB0-87ED-A65F3F91B24E}"/>
                  </a:ext>
                </a:extLst>
              </p:cNvPr>
              <p:cNvSpPr/>
              <p:nvPr/>
            </p:nvSpPr>
            <p:spPr>
              <a:xfrm>
                <a:off x="3485826" y="1683982"/>
                <a:ext cx="2656628" cy="5159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TekstSylinder 1">
                <a:extLst>
                  <a:ext uri="{FF2B5EF4-FFF2-40B4-BE49-F238E27FC236}">
                    <a16:creationId xmlns:a16="http://schemas.microsoft.com/office/drawing/2014/main" id="{46AC2281-9713-41C3-BD67-54530A079A09}"/>
                  </a:ext>
                </a:extLst>
              </p:cNvPr>
              <p:cNvSpPr txBox="1"/>
              <p:nvPr/>
            </p:nvSpPr>
            <p:spPr>
              <a:xfrm>
                <a:off x="3547756" y="1644088"/>
                <a:ext cx="2015010"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a:ln>
                      <a:noFill/>
                    </a:ln>
                    <a:solidFill>
                      <a:srgbClr val="042827"/>
                    </a:solidFill>
                    <a:effectLst/>
                    <a:uLnTx/>
                    <a:uFillTx/>
                    <a:latin typeface="Titillium Web"/>
                    <a:sym typeface="Arial"/>
                  </a:rPr>
                </a:br>
                <a:r>
                  <a:rPr kumimoji="0" lang="nb-NO" sz="1200" b="1" i="0" u="none" strike="noStrike" kern="0" cap="none" spc="0" normalizeH="0" baseline="0" noProof="0">
                    <a:ln>
                      <a:noFill/>
                    </a:ln>
                    <a:solidFill>
                      <a:srgbClr val="FFFFFF"/>
                    </a:solidFill>
                    <a:effectLst/>
                    <a:uLnTx/>
                    <a:uFillTx/>
                    <a:latin typeface="Titillium Web"/>
                    <a:sym typeface="Arial"/>
                  </a:rPr>
                  <a:t>Agenda</a:t>
                </a:r>
                <a:endParaRPr kumimoji="0" lang="nb-NO" sz="1400" b="1" i="0" u="none" strike="noStrike" kern="0" cap="none" spc="0" normalizeH="0" baseline="0" noProof="0">
                  <a:ln>
                    <a:noFill/>
                  </a:ln>
                  <a:solidFill>
                    <a:srgbClr val="FFFFFF"/>
                  </a:solidFill>
                  <a:effectLst/>
                  <a:uLnTx/>
                  <a:uFillTx/>
                  <a:latin typeface="Titillium Web"/>
                  <a:sym typeface="Arial"/>
                </a:endParaRPr>
              </a:p>
            </p:txBody>
          </p:sp>
        </p:grpSp>
        <p:sp>
          <p:nvSpPr>
            <p:cNvPr id="33" name="TextBox 32">
              <a:extLst>
                <a:ext uri="{FF2B5EF4-FFF2-40B4-BE49-F238E27FC236}">
                  <a16:creationId xmlns:a16="http://schemas.microsoft.com/office/drawing/2014/main" id="{2F208EF8-F3CA-44F2-9B20-0A10B9A09956}"/>
                </a:ext>
              </a:extLst>
            </p:cNvPr>
            <p:cNvSpPr txBox="1"/>
            <p:nvPr/>
          </p:nvSpPr>
          <p:spPr>
            <a:xfrm>
              <a:off x="599472" y="3972399"/>
              <a:ext cx="2035451" cy="80021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TID</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60 minutter</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err="1">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Fasilitator</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IA-rådgiver </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Referent</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Velg en  i gruppen til å notere, og presentere etterpå. </a:t>
              </a:r>
            </a:p>
          </p:txBody>
        </p:sp>
        <p:sp>
          <p:nvSpPr>
            <p:cNvPr id="34" name="TextBox 33">
              <a:extLst>
                <a:ext uri="{FF2B5EF4-FFF2-40B4-BE49-F238E27FC236}">
                  <a16:creationId xmlns:a16="http://schemas.microsoft.com/office/drawing/2014/main" id="{D912A386-96B0-42E6-BF60-060FDD1DB9ED}"/>
                </a:ext>
              </a:extLst>
            </p:cNvPr>
            <p:cNvSpPr txBox="1"/>
            <p:nvPr/>
          </p:nvSpPr>
          <p:spPr>
            <a:xfrm>
              <a:off x="564143" y="2005233"/>
              <a:ext cx="2095243" cy="7232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900" b="0" i="0" u="none" strike="noStrike" kern="0" cap="none" spc="0" normalizeH="0" baseline="0" noProof="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Reflektere over hvilke faktorer som påvirker arbeidsmiljøet i negativ retning, og hva som er årsaken. </a:t>
              </a:r>
            </a:p>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endParaRPr kumimoji="0" lang="nb-NO" sz="900" b="1" i="0" u="none" strike="noStrike" kern="0" cap="none" spc="0" normalizeH="0" baseline="0" noProof="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35" name="TextBox 34">
              <a:extLst>
                <a:ext uri="{FF2B5EF4-FFF2-40B4-BE49-F238E27FC236}">
                  <a16:creationId xmlns:a16="http://schemas.microsoft.com/office/drawing/2014/main" id="{B88D36AC-3290-4A7B-BAEC-A68E2D2FA330}"/>
                </a:ext>
              </a:extLst>
            </p:cNvPr>
            <p:cNvSpPr txBox="1"/>
            <p:nvPr/>
          </p:nvSpPr>
          <p:spPr>
            <a:xfrm>
              <a:off x="589127" y="2914867"/>
              <a:ext cx="2252940"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800" b="0" i="0" u="none" strike="noStrike" kern="0" cap="none" spc="0" normalizeH="0" baseline="0" noProof="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Hver enkelt deltaker skal ha reflektert og notert på sin modell. Gruppen skal ha dokumentert faktorer på hva som er mest</a:t>
              </a:r>
              <a:br>
                <a:rPr kumimoji="0" lang="nb-NO" sz="800" b="0" i="0" u="none" strike="noStrike" kern="0" cap="none" spc="0" normalizeH="0" baseline="0" noProof="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br>
              <a:r>
                <a:rPr kumimoji="0" lang="nb-NO" sz="800" b="0" i="0" u="none" strike="noStrike" kern="0" cap="none" spc="0" normalizeH="0" baseline="0" noProof="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tyngende på deres arbeidsplass, og hva </a:t>
              </a:r>
              <a:br>
                <a:rPr kumimoji="0" lang="nb-NO" sz="800" b="0" i="0" u="none" strike="noStrike" kern="0" cap="none" spc="0" normalizeH="0" baseline="0" noProof="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br>
              <a:r>
                <a:rPr kumimoji="0" lang="nb-NO" sz="800" b="0" i="0" u="none" strike="noStrike" kern="0" cap="none" spc="0" normalizeH="0" baseline="0" noProof="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dere ser som årsaken til problemet.</a:t>
              </a:r>
            </a:p>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800" b="0" i="0" u="none" strike="noStrike" kern="0" cap="none" spc="0" normalizeH="0" baseline="0" noProof="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 </a:t>
              </a:r>
            </a:p>
          </p:txBody>
        </p:sp>
        <p:cxnSp>
          <p:nvCxnSpPr>
            <p:cNvPr id="24" name="Straight Connector 23">
              <a:extLst>
                <a:ext uri="{FF2B5EF4-FFF2-40B4-BE49-F238E27FC236}">
                  <a16:creationId xmlns:a16="http://schemas.microsoft.com/office/drawing/2014/main" id="{B13298E0-7B67-427F-BCDF-3E20CA918662}"/>
                </a:ext>
              </a:extLst>
            </p:cNvPr>
            <p:cNvCxnSpPr>
              <a:cxnSpLocks/>
            </p:cNvCxnSpPr>
            <p:nvPr/>
          </p:nvCxnSpPr>
          <p:spPr>
            <a:xfrm>
              <a:off x="594301" y="2677202"/>
              <a:ext cx="2114715"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F61C36-9076-4DB0-A0FC-310D9553D00D}"/>
                </a:ext>
              </a:extLst>
            </p:cNvPr>
            <p:cNvCxnSpPr>
              <a:cxnSpLocks/>
            </p:cNvCxnSpPr>
            <p:nvPr/>
          </p:nvCxnSpPr>
          <p:spPr>
            <a:xfrm>
              <a:off x="594301" y="3672919"/>
              <a:ext cx="2114715"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576F5F-A0A9-47A8-9686-5A928A507025}"/>
                </a:ext>
              </a:extLst>
            </p:cNvPr>
            <p:cNvCxnSpPr>
              <a:cxnSpLocks/>
            </p:cNvCxnSpPr>
            <p:nvPr/>
          </p:nvCxnSpPr>
          <p:spPr>
            <a:xfrm>
              <a:off x="594301" y="4831098"/>
              <a:ext cx="2114715"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D18D276-0AA3-4DB1-A08C-AAF064B81246}"/>
                </a:ext>
              </a:extLst>
            </p:cNvPr>
            <p:cNvCxnSpPr>
              <a:cxnSpLocks/>
            </p:cNvCxnSpPr>
            <p:nvPr/>
          </p:nvCxnSpPr>
          <p:spPr>
            <a:xfrm>
              <a:off x="594301" y="1701133"/>
              <a:ext cx="2114715" cy="0"/>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6DA9039D-FBD2-69F9-BBC6-742DC7310EB5}"/>
              </a:ext>
            </a:extLst>
          </p:cNvPr>
          <p:cNvGrpSpPr/>
          <p:nvPr/>
        </p:nvGrpSpPr>
        <p:grpSpPr>
          <a:xfrm>
            <a:off x="2946105" y="1405946"/>
            <a:ext cx="1837699" cy="3366672"/>
            <a:chOff x="2946105" y="1405946"/>
            <a:chExt cx="1837699" cy="3366672"/>
          </a:xfrm>
        </p:grpSpPr>
        <p:sp>
          <p:nvSpPr>
            <p:cNvPr id="42" name="Rectangle 41">
              <a:extLst>
                <a:ext uri="{FF2B5EF4-FFF2-40B4-BE49-F238E27FC236}">
                  <a16:creationId xmlns:a16="http://schemas.microsoft.com/office/drawing/2014/main" id="{376BD123-DE08-4793-9731-6F38791DDEB0}"/>
                </a:ext>
              </a:extLst>
            </p:cNvPr>
            <p:cNvSpPr/>
            <p:nvPr/>
          </p:nvSpPr>
          <p:spPr>
            <a:xfrm>
              <a:off x="2977848" y="1677661"/>
              <a:ext cx="1729046" cy="3094957"/>
            </a:xfrm>
            <a:prstGeom prst="rect">
              <a:avLst/>
            </a:prstGeom>
            <a:noFill/>
            <a:ln w="9525">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Text Placeholder 4">
              <a:extLst>
                <a:ext uri="{FF2B5EF4-FFF2-40B4-BE49-F238E27FC236}">
                  <a16:creationId xmlns:a16="http://schemas.microsoft.com/office/drawing/2014/main" id="{5DC5140C-681A-4C59-8BDE-A6B799235107}"/>
                </a:ext>
              </a:extLst>
            </p:cNvPr>
            <p:cNvSpPr txBox="1">
              <a:spLocks/>
            </p:cNvSpPr>
            <p:nvPr/>
          </p:nvSpPr>
          <p:spPr>
            <a:xfrm>
              <a:off x="2951280" y="1681502"/>
              <a:ext cx="1819690" cy="14453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r>
                <a:rPr kumimoji="0" lang="nb-NO" sz="9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A) Individuell. Jobbkrav</a:t>
              </a:r>
              <a:br>
                <a:rPr kumimoji="0" lang="nb-NO" sz="9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br>
                <a:rPr kumimoji="0" lang="nb-NO" sz="9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r>
                <a:rPr kumimoji="0" lang="nb-NO"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Velg 1- 3 jobbkrav eller «dråper» som har størst negativ innflytelse på deres arbeidsmiljø? Hvordan kommer dette til uttrykk</a:t>
              </a:r>
              <a:endParaRPr kumimoji="0" lang="nb-NO" sz="9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46" name="Text Placeholder 4">
              <a:extLst>
                <a:ext uri="{FF2B5EF4-FFF2-40B4-BE49-F238E27FC236}">
                  <a16:creationId xmlns:a16="http://schemas.microsoft.com/office/drawing/2014/main" id="{B5ADCDE7-E7BA-482B-8CE8-8203803A06B7}"/>
                </a:ext>
              </a:extLst>
            </p:cNvPr>
            <p:cNvSpPr txBox="1">
              <a:spLocks/>
            </p:cNvSpPr>
            <p:nvPr/>
          </p:nvSpPr>
          <p:spPr>
            <a:xfrm>
              <a:off x="2946105" y="3198608"/>
              <a:ext cx="1837699" cy="150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r>
                <a:rPr kumimoji="0" lang="nb-NO" sz="900" b="1"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t>B) Individuell:  Jobbressurser</a:t>
              </a:r>
              <a:br>
                <a:rPr kumimoji="0" lang="nb-NO" sz="900" b="1" i="0" u="none" strike="noStrike" kern="0" cap="none" spc="0" normalizeH="0" baseline="0" noProof="0" dirty="0">
                  <a:ln>
                    <a:noFill/>
                  </a:ln>
                  <a:solidFill>
                    <a:srgbClr val="5B6670"/>
                  </a:solidFill>
                  <a:effectLst/>
                  <a:uLnTx/>
                  <a:uFillTx/>
                  <a:latin typeface="Open Sans" panose="020B0604020202020204" charset="0"/>
                  <a:ea typeface="Open Sans" panose="020B0604020202020204" charset="0"/>
                  <a:cs typeface="Open Sans" panose="020B0604020202020204" charset="0"/>
                  <a:sym typeface="Open Sans"/>
                </a:rPr>
              </a:br>
              <a:br>
                <a:rPr kumimoji="0" lang="nb-NO" sz="900" b="1"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br>
              <a:r>
                <a:rPr kumimoji="0" lang="nb-NO" b="0"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t>Velg 1-3  ressurser eller «ballonger» som i liten eller svært liten grad er tilstede på deres arbeidsplass. </a:t>
              </a:r>
              <a:br>
                <a:rPr kumimoji="0" lang="nb-NO" b="0"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br>
              <a:r>
                <a:rPr kumimoji="0" lang="nb-NO" b="0"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t>Hvordan kommer dette til uttrykk?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47" name="TextBox 46">
              <a:extLst>
                <a:ext uri="{FF2B5EF4-FFF2-40B4-BE49-F238E27FC236}">
                  <a16:creationId xmlns:a16="http://schemas.microsoft.com/office/drawing/2014/main" id="{096E7109-9B99-4597-98FD-11910F3CFC67}"/>
                </a:ext>
              </a:extLst>
            </p:cNvPr>
            <p:cNvSpPr txBox="1"/>
            <p:nvPr/>
          </p:nvSpPr>
          <p:spPr>
            <a:xfrm>
              <a:off x="3412537" y="1405946"/>
              <a:ext cx="9326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5 min</a:t>
              </a:r>
            </a:p>
          </p:txBody>
        </p:sp>
      </p:grpSp>
      <p:grpSp>
        <p:nvGrpSpPr>
          <p:cNvPr id="9" name="Gruppe 8">
            <a:extLst>
              <a:ext uri="{FF2B5EF4-FFF2-40B4-BE49-F238E27FC236}">
                <a16:creationId xmlns:a16="http://schemas.microsoft.com/office/drawing/2014/main" id="{0903743E-4762-0520-2CC5-0F3792F5DA8D}"/>
              </a:ext>
            </a:extLst>
          </p:cNvPr>
          <p:cNvGrpSpPr/>
          <p:nvPr/>
        </p:nvGrpSpPr>
        <p:grpSpPr>
          <a:xfrm>
            <a:off x="6931423" y="1418050"/>
            <a:ext cx="1836562" cy="3354568"/>
            <a:chOff x="6931423" y="1418050"/>
            <a:chExt cx="1836562" cy="3354568"/>
          </a:xfrm>
        </p:grpSpPr>
        <p:sp>
          <p:nvSpPr>
            <p:cNvPr id="27" name="Rectangle 26">
              <a:extLst>
                <a:ext uri="{FF2B5EF4-FFF2-40B4-BE49-F238E27FC236}">
                  <a16:creationId xmlns:a16="http://schemas.microsoft.com/office/drawing/2014/main" id="{819C4E17-91AE-4320-B413-C899D980E288}"/>
                </a:ext>
              </a:extLst>
            </p:cNvPr>
            <p:cNvSpPr/>
            <p:nvPr/>
          </p:nvSpPr>
          <p:spPr>
            <a:xfrm>
              <a:off x="6931423" y="1677661"/>
              <a:ext cx="1729046" cy="3094957"/>
            </a:xfrm>
            <a:prstGeom prst="rect">
              <a:avLst/>
            </a:prstGeom>
            <a:noFill/>
            <a:ln w="9525">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Text Placeholder 4">
              <a:extLst>
                <a:ext uri="{FF2B5EF4-FFF2-40B4-BE49-F238E27FC236}">
                  <a16:creationId xmlns:a16="http://schemas.microsoft.com/office/drawing/2014/main" id="{4AD3E051-CD2E-4A54-83CC-95FF7A6385AB}"/>
                </a:ext>
              </a:extLst>
            </p:cNvPr>
            <p:cNvSpPr txBox="1">
              <a:spLocks/>
            </p:cNvSpPr>
            <p:nvPr/>
          </p:nvSpPr>
          <p:spPr>
            <a:xfrm>
              <a:off x="6945157" y="1681501"/>
              <a:ext cx="1822828" cy="1445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r>
                <a:rPr kumimoji="0" lang="nb-NO" sz="1000" b="1" i="0" u="none" strike="noStrike" kern="0" cap="none" spc="0" normalizeH="0" baseline="0" noProof="0">
                  <a:ln>
                    <a:noFill/>
                  </a:ln>
                  <a:solidFill>
                    <a:srgbClr val="042827"/>
                  </a:solidFill>
                  <a:effectLst/>
                  <a:uLnTx/>
                  <a:uFillTx/>
                  <a:sym typeface="Open Sans"/>
                </a:rPr>
                <a:t>C)</a:t>
              </a:r>
              <a:r>
                <a:rPr lang="nb-NO" b="1">
                  <a:solidFill>
                    <a:srgbClr val="042827"/>
                  </a:solidFill>
                </a:rPr>
                <a:t> </a:t>
              </a:r>
              <a:r>
                <a:rPr kumimoji="0" lang="nb-NO" sz="1000" b="1" i="0" u="none" strike="noStrike" kern="0" cap="none" spc="0" normalizeH="0" baseline="0" noProof="0" err="1">
                  <a:ln>
                    <a:noFill/>
                  </a:ln>
                  <a:solidFill>
                    <a:srgbClr val="042827"/>
                  </a:solidFill>
                  <a:effectLst/>
                  <a:uLnTx/>
                  <a:uFillTx/>
                  <a:sym typeface="Open Sans"/>
                </a:rPr>
                <a:t>Rotårsaksanalyse</a:t>
              </a:r>
              <a:endParaRPr lang="nb-NO" sz="1000" b="1" i="0" u="none" strike="noStrike" kern="0" cap="none" spc="0" normalizeH="0" baseline="0" noProof="0" err="1">
                <a:ln>
                  <a:noFill/>
                </a:ln>
                <a:solidFill>
                  <a:srgbClr val="042827"/>
                </a:solidFill>
                <a:effectLst/>
                <a:uLnTx/>
                <a:uFillTx/>
              </a:endParaRPr>
            </a:p>
            <a:p>
              <a:pPr>
                <a:spcAft>
                  <a:spcPts val="600"/>
                </a:spcAft>
                <a:buClr>
                  <a:srgbClr val="5B6670"/>
                </a:buClr>
                <a:defRPr/>
              </a:pPr>
              <a:r>
                <a:rPr kumimoji="0" lang="nb-NO" sz="1000" b="0" i="0" u="none" strike="noStrike" kern="0" cap="none" spc="0" normalizeH="0" baseline="0" noProof="0">
                  <a:ln>
                    <a:noFill/>
                  </a:ln>
                  <a:solidFill>
                    <a:srgbClr val="042827"/>
                  </a:solidFill>
                  <a:effectLst/>
                  <a:uLnTx/>
                  <a:uFillTx/>
                  <a:sym typeface="Open Sans"/>
                </a:rPr>
                <a:t>Gruppen velger </a:t>
              </a:r>
              <a:r>
                <a:rPr lang="nb-NO">
                  <a:solidFill>
                    <a:srgbClr val="042827"/>
                  </a:solidFill>
                </a:rPr>
                <a:t>e</a:t>
              </a:r>
              <a:r>
                <a:rPr lang="nb-NO" b="1" u="sng">
                  <a:solidFill>
                    <a:srgbClr val="042827"/>
                  </a:solidFill>
                </a:rPr>
                <a:t>n</a:t>
              </a:r>
              <a:r>
                <a:rPr lang="nb-NO">
                  <a:solidFill>
                    <a:srgbClr val="042827"/>
                  </a:solidFill>
                </a:rPr>
                <a:t> </a:t>
              </a:r>
              <a:r>
                <a:rPr kumimoji="0" lang="nb-NO" sz="1000" b="0" i="0" u="none" strike="noStrike" kern="0" cap="none" spc="0" normalizeH="0" baseline="0" noProof="0">
                  <a:ln>
                    <a:noFill/>
                  </a:ln>
                  <a:solidFill>
                    <a:srgbClr val="042827"/>
                  </a:solidFill>
                  <a:effectLst/>
                  <a:uLnTx/>
                  <a:uFillTx/>
                  <a:sym typeface="Open Sans"/>
                </a:rPr>
                <a:t>faktor dere ønsker å ta tak i,</a:t>
              </a:r>
              <a:r>
                <a:rPr kumimoji="0" lang="nb-NO" sz="1000" b="0" i="0" u="none" strike="noStrike" kern="0" cap="none" spc="0" normalizeH="0" noProof="0">
                  <a:ln>
                    <a:noFill/>
                  </a:ln>
                  <a:solidFill>
                    <a:srgbClr val="042827"/>
                  </a:solidFill>
                  <a:effectLst/>
                  <a:uLnTx/>
                  <a:uFillTx/>
                  <a:sym typeface="Open Sans"/>
                </a:rPr>
                <a:t> og undersøke nærmere</a:t>
              </a:r>
              <a:r>
                <a:rPr kumimoji="0" lang="nb-NO" sz="1000" b="0" i="0" u="none" strike="noStrike" kern="0" cap="none" spc="0" normalizeH="0" baseline="0" noProof="0">
                  <a:ln>
                    <a:noFill/>
                  </a:ln>
                  <a:solidFill>
                    <a:srgbClr val="042827"/>
                  </a:solidFill>
                  <a:effectLst/>
                  <a:uLnTx/>
                  <a:uFillTx/>
                  <a:sym typeface="Open Sans"/>
                </a:rPr>
                <a:t>. Kjør en </a:t>
              </a:r>
              <a:r>
                <a:rPr kumimoji="0" lang="nb-NO" sz="1000" b="0" i="0" u="none" strike="noStrike" kern="0" cap="none" spc="0" normalizeH="0" baseline="0" noProof="0" err="1">
                  <a:ln>
                    <a:noFill/>
                  </a:ln>
                  <a:solidFill>
                    <a:srgbClr val="042827"/>
                  </a:solidFill>
                  <a:effectLst/>
                  <a:uLnTx/>
                  <a:uFillTx/>
                  <a:sym typeface="Open Sans"/>
                </a:rPr>
                <a:t>rotårsaksanalyse</a:t>
              </a:r>
              <a:r>
                <a:rPr kumimoji="0" lang="nb-NO" sz="1000" b="0" i="0" u="none" strike="noStrike" kern="0" cap="none" spc="0" normalizeH="0" baseline="0" noProof="0">
                  <a:ln>
                    <a:noFill/>
                  </a:ln>
                  <a:solidFill>
                    <a:srgbClr val="042827"/>
                  </a:solidFill>
                  <a:effectLst/>
                  <a:uLnTx/>
                  <a:uFillTx/>
                  <a:sym typeface="Open Sans"/>
                </a:rPr>
                <a:t>.</a:t>
              </a:r>
              <a:r>
                <a:rPr lang="nb-NO">
                  <a:solidFill>
                    <a:srgbClr val="042827"/>
                  </a:solidFill>
                </a:rPr>
                <a:t> </a:t>
              </a:r>
              <a:endParaRPr kumimoji="0" lang="nb-NO" sz="1000" b="1" i="0" u="none" strike="noStrike" kern="0" cap="none" spc="0" normalizeH="0" baseline="0" noProof="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49" name="TextBox 48">
              <a:extLst>
                <a:ext uri="{FF2B5EF4-FFF2-40B4-BE49-F238E27FC236}">
                  <a16:creationId xmlns:a16="http://schemas.microsoft.com/office/drawing/2014/main" id="{AC84A69C-60AF-4F96-A6DE-EBD9CA5D2AD5}"/>
                </a:ext>
              </a:extLst>
            </p:cNvPr>
            <p:cNvSpPr txBox="1"/>
            <p:nvPr/>
          </p:nvSpPr>
          <p:spPr>
            <a:xfrm>
              <a:off x="7353359" y="1418050"/>
              <a:ext cx="10276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45 min</a:t>
              </a:r>
            </a:p>
          </p:txBody>
        </p:sp>
        <p:pic>
          <p:nvPicPr>
            <p:cNvPr id="52" name="Picture 51">
              <a:extLst>
                <a:ext uri="{FF2B5EF4-FFF2-40B4-BE49-F238E27FC236}">
                  <a16:creationId xmlns:a16="http://schemas.microsoft.com/office/drawing/2014/main" id="{2F7960EE-678F-45DC-85EE-05175C3CBFFE}"/>
                </a:ext>
              </a:extLst>
            </p:cNvPr>
            <p:cNvPicPr>
              <a:picLocks noChangeAspect="1"/>
            </p:cNvPicPr>
            <p:nvPr/>
          </p:nvPicPr>
          <p:blipFill>
            <a:blip r:embed="rId3"/>
            <a:stretch>
              <a:fillRect/>
            </a:stretch>
          </p:blipFill>
          <p:spPr>
            <a:xfrm>
              <a:off x="7185058" y="3464897"/>
              <a:ext cx="1195939" cy="1167757"/>
            </a:xfrm>
            <a:prstGeom prst="rect">
              <a:avLst/>
            </a:prstGeom>
          </p:spPr>
        </p:pic>
      </p:grpSp>
      <p:pic>
        <p:nvPicPr>
          <p:cNvPr id="53" name="Picture 52">
            <a:extLst>
              <a:ext uri="{FF2B5EF4-FFF2-40B4-BE49-F238E27FC236}">
                <a16:creationId xmlns:a16="http://schemas.microsoft.com/office/drawing/2014/main" id="{125C778C-87B8-445A-BBC6-5AF802FBFFD2}"/>
              </a:ext>
            </a:extLst>
          </p:cNvPr>
          <p:cNvPicPr>
            <a:picLocks noChangeAspect="1"/>
          </p:cNvPicPr>
          <p:nvPr/>
        </p:nvPicPr>
        <p:blipFill>
          <a:blip r:embed="rId3"/>
          <a:stretch>
            <a:fillRect/>
          </a:stretch>
        </p:blipFill>
        <p:spPr>
          <a:xfrm>
            <a:off x="8287434" y="611171"/>
            <a:ext cx="746070" cy="728489"/>
          </a:xfrm>
          <a:prstGeom prst="rect">
            <a:avLst/>
          </a:prstGeom>
          <a:ln>
            <a:solidFill>
              <a:srgbClr val="86BF5B"/>
            </a:solidFill>
          </a:ln>
        </p:spPr>
      </p:pic>
      <p:sp>
        <p:nvSpPr>
          <p:cNvPr id="3" name="Tittel 2">
            <a:extLst>
              <a:ext uri="{FF2B5EF4-FFF2-40B4-BE49-F238E27FC236}">
                <a16:creationId xmlns:a16="http://schemas.microsoft.com/office/drawing/2014/main" id="{FCE6E0CC-339D-782D-FAE3-3C42003AF5A0}"/>
              </a:ext>
            </a:extLst>
          </p:cNvPr>
          <p:cNvSpPr>
            <a:spLocks noGrp="1"/>
          </p:cNvSpPr>
          <p:nvPr>
            <p:ph type="title"/>
          </p:nvPr>
        </p:nvSpPr>
        <p:spPr/>
        <p:txBody>
          <a:bodyPr/>
          <a:lstStyle/>
          <a:p>
            <a:r>
              <a:rPr lang="nb-NO"/>
              <a:t>Partsamarbeid for et bedre arbeidsmiljø.</a:t>
            </a:r>
          </a:p>
        </p:txBody>
      </p:sp>
      <p:sp>
        <p:nvSpPr>
          <p:cNvPr id="6" name="Undertittel 6">
            <a:extLst>
              <a:ext uri="{FF2B5EF4-FFF2-40B4-BE49-F238E27FC236}">
                <a16:creationId xmlns:a16="http://schemas.microsoft.com/office/drawing/2014/main" id="{AA6220FA-591A-F2B3-75CF-F0A76EF16953}"/>
              </a:ext>
            </a:extLst>
          </p:cNvPr>
          <p:cNvSpPr txBox="1">
            <a:spLocks/>
          </p:cNvSpPr>
          <p:nvPr/>
        </p:nvSpPr>
        <p:spPr>
          <a:xfrm>
            <a:off x="338849" y="92315"/>
            <a:ext cx="2862020" cy="532709"/>
          </a:xfrm>
          <a:prstGeom prst="rect">
            <a:avLst/>
          </a:prstGeom>
          <a:noFill/>
          <a:ln>
            <a:noFill/>
          </a:ln>
        </p:spPr>
        <p:txBody>
          <a:bodyPr spcFirstLastPara="1" wrap="square" lIns="0" tIns="91425" rIns="91425" bIns="91425" anchor="b" anchorCtr="0">
            <a:normAutofit/>
          </a:bodyPr>
          <a:lstStyle>
            <a:defPPr marR="0" lvl="0" algn="l" rtl="0">
              <a:lnSpc>
                <a:spcPct val="100000"/>
              </a:lnSpc>
              <a:spcBef>
                <a:spcPts val="0"/>
              </a:spcBef>
              <a:spcAft>
                <a:spcPts val="0"/>
              </a:spcAft>
            </a:defPPr>
            <a:lvl1pPr marL="457200" marR="0" lvl="0" indent="-311150" algn="l" rtl="0">
              <a:lnSpc>
                <a:spcPct val="150000"/>
              </a:lnSpc>
              <a:spcBef>
                <a:spcPts val="0"/>
              </a:spcBef>
              <a:spcAft>
                <a:spcPts val="0"/>
              </a:spcAft>
              <a:buClr>
                <a:schemeClr val="accent3"/>
              </a:buClr>
              <a:buSzPts val="900"/>
              <a:buFont typeface="Arial"/>
              <a:buNone/>
              <a:defRPr sz="900" b="0" i="0" u="none" strike="noStrike" cap="none">
                <a:solidFill>
                  <a:srgbClr val="5B6670"/>
                </a:solidFill>
                <a:latin typeface="Verdana"/>
                <a:ea typeface="Verdana"/>
                <a:cs typeface="Verdana"/>
                <a:sym typeface="Verdana"/>
              </a:defRPr>
            </a:lvl1pPr>
            <a:lvl2pPr marL="914400" marR="0" lvl="1"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2pPr>
            <a:lvl3pPr marL="1371600" marR="0" lvl="2"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3pPr>
            <a:lvl4pPr marL="1828800" marR="0" lvl="3"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4pPr>
            <a:lvl5pPr marL="2286000" marR="0" lvl="4"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5pPr>
            <a:lvl6pPr marL="2743200" marR="0" lvl="5"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6pPr>
            <a:lvl7pPr marL="3200400" marR="0" lvl="6"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7pPr>
            <a:lvl8pPr marL="3657600" marR="0" lvl="7"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8pPr>
            <a:lvl9pPr marL="4114800" marR="0" lvl="8"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9pPr>
          </a:lstStyle>
          <a:p>
            <a:pPr marL="457200" marR="0" lvl="0" indent="-311150" algn="l" defTabSz="914400" rtl="0" eaLnBrk="1" fontAlgn="auto" latinLnBrk="0" hangingPunct="1">
              <a:lnSpc>
                <a:spcPct val="150000"/>
              </a:lnSpc>
              <a:spcBef>
                <a:spcPts val="0"/>
              </a:spcBef>
              <a:spcAft>
                <a:spcPts val="0"/>
              </a:spcAft>
              <a:buClr>
                <a:srgbClr val="A5A5A5"/>
              </a:buClr>
              <a:buSzPts val="900"/>
              <a:buFont typeface="Arial"/>
              <a:buNone/>
              <a:tabLst/>
              <a:defRPr/>
            </a:pPr>
            <a:r>
              <a:rPr kumimoji="0" lang="nb-NO" sz="1100" b="0" i="0" u="none" strike="noStrike" kern="0" cap="none" spc="0" normalizeH="0" baseline="0" noProof="0">
                <a:ln>
                  <a:noFill/>
                </a:ln>
                <a:solidFill>
                  <a:srgbClr val="5B6670"/>
                </a:solidFill>
                <a:effectLst/>
                <a:uLnTx/>
                <a:uFillTx/>
                <a:latin typeface="Verdana"/>
                <a:ea typeface="Verdana"/>
                <a:sym typeface="Verdana"/>
              </a:rPr>
              <a:t>Gruppeoppgave 3</a:t>
            </a:r>
          </a:p>
        </p:txBody>
      </p:sp>
      <p:grpSp>
        <p:nvGrpSpPr>
          <p:cNvPr id="10" name="Gruppe 9">
            <a:extLst>
              <a:ext uri="{FF2B5EF4-FFF2-40B4-BE49-F238E27FC236}">
                <a16:creationId xmlns:a16="http://schemas.microsoft.com/office/drawing/2014/main" id="{55728F0F-52A0-08F4-F80E-C5C8C4BDCB7A}"/>
              </a:ext>
            </a:extLst>
          </p:cNvPr>
          <p:cNvGrpSpPr/>
          <p:nvPr/>
        </p:nvGrpSpPr>
        <p:grpSpPr>
          <a:xfrm>
            <a:off x="4985779" y="1436575"/>
            <a:ext cx="1921226" cy="3354567"/>
            <a:chOff x="4993091" y="1418051"/>
            <a:chExt cx="1921226" cy="3354567"/>
          </a:xfrm>
        </p:grpSpPr>
        <p:sp>
          <p:nvSpPr>
            <p:cNvPr id="45" name="Rectangle 44">
              <a:extLst>
                <a:ext uri="{FF2B5EF4-FFF2-40B4-BE49-F238E27FC236}">
                  <a16:creationId xmlns:a16="http://schemas.microsoft.com/office/drawing/2014/main" id="{FFBCB5E3-D267-44CE-AC44-AB9E512E2411}"/>
                </a:ext>
              </a:extLst>
            </p:cNvPr>
            <p:cNvSpPr/>
            <p:nvPr/>
          </p:nvSpPr>
          <p:spPr>
            <a:xfrm>
              <a:off x="4993091" y="1677661"/>
              <a:ext cx="1729046" cy="3094957"/>
            </a:xfrm>
            <a:prstGeom prst="rect">
              <a:avLst/>
            </a:prstGeom>
            <a:noFill/>
            <a:ln w="9525">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8" name="TextBox 47">
              <a:extLst>
                <a:ext uri="{FF2B5EF4-FFF2-40B4-BE49-F238E27FC236}">
                  <a16:creationId xmlns:a16="http://schemas.microsoft.com/office/drawing/2014/main" id="{1F143340-6272-4351-AEC5-EE3776307264}"/>
                </a:ext>
              </a:extLst>
            </p:cNvPr>
            <p:cNvSpPr txBox="1"/>
            <p:nvPr/>
          </p:nvSpPr>
          <p:spPr>
            <a:xfrm>
              <a:off x="5516627" y="1418051"/>
              <a:ext cx="7648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2D7C81"/>
                  </a:solidFill>
                  <a:effectLst/>
                  <a:uLnTx/>
                  <a:uFillTx/>
                  <a:latin typeface="Arial"/>
                  <a:cs typeface="Arial"/>
                  <a:sym typeface="Arial"/>
                </a:rPr>
                <a:t>10 min</a:t>
              </a:r>
            </a:p>
          </p:txBody>
        </p:sp>
        <p:sp>
          <p:nvSpPr>
            <p:cNvPr id="36" name="Text Placeholder 4">
              <a:extLst>
                <a:ext uri="{FF2B5EF4-FFF2-40B4-BE49-F238E27FC236}">
                  <a16:creationId xmlns:a16="http://schemas.microsoft.com/office/drawing/2014/main" id="{4B73C582-B1A8-45B3-B541-28FEDB50A97A}"/>
                </a:ext>
              </a:extLst>
            </p:cNvPr>
            <p:cNvSpPr txBox="1">
              <a:spLocks/>
            </p:cNvSpPr>
            <p:nvPr/>
          </p:nvSpPr>
          <p:spPr>
            <a:xfrm>
              <a:off x="5091489" y="1693235"/>
              <a:ext cx="1822828" cy="1630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r>
                <a:rPr kumimoji="0" lang="nb-NO" sz="1000" b="1" i="0" u="none" strike="noStrike" kern="0" cap="none" spc="0" normalizeH="0" baseline="0" noProof="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C) Del i gruppen</a:t>
              </a:r>
            </a:p>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br>
                <a:rPr kumimoji="0" lang="nb-NO" sz="1000" b="1" i="0" u="none" strike="noStrike" kern="0" cap="none" spc="0" normalizeH="0" baseline="0" noProof="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r>
                <a:rPr kumimoji="0" lang="nb-NO" sz="1000" b="0" i="0" u="none" strike="noStrike" kern="0" cap="none" spc="0" normalizeH="0" baseline="0" noProof="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Del deres individuelle refleksjoner  </a:t>
              </a:r>
              <a:r>
                <a:rPr kumimoji="0" lang="nb-NO" sz="1000" b="0" i="0" u="none" strike="noStrike" kern="0" cap="none" spc="0" normalizeH="0" baseline="0" noProof="0" err="1">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oppg</a:t>
              </a:r>
              <a:r>
                <a:rPr kumimoji="0" lang="nb-NO" sz="1000" b="0" i="0" u="none" strike="noStrike" kern="0" cap="none" spc="0" normalizeH="0" baseline="0" noProof="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 A) og B). Snakk en av  gangen mens de to andre lytter. Gi hverandre kommentarer </a:t>
              </a:r>
              <a:br>
                <a:rPr kumimoji="0" lang="nb-NO" sz="1000" b="0" i="0" u="none" strike="noStrike" kern="0" cap="none" spc="0" normalizeH="0" baseline="0" noProof="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r>
                <a:rPr kumimoji="0" lang="nb-NO" sz="1000" b="0" i="0" u="none" strike="noStrike" kern="0" cap="none" spc="0" normalizeH="0" baseline="0" noProof="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til slutt. </a:t>
              </a:r>
              <a:r>
                <a:rPr lang="nb-NO">
                  <a:solidFill>
                    <a:srgbClr val="042827"/>
                  </a:solidFill>
                  <a:latin typeface="Open Sans" panose="020B0604020202020204" charset="0"/>
                  <a:ea typeface="Open Sans" panose="020B0604020202020204" charset="0"/>
                  <a:cs typeface="Open Sans" panose="020B0604020202020204" charset="0"/>
                </a:rPr>
                <a:t>(</a:t>
              </a:r>
              <a:r>
                <a:rPr kumimoji="0" lang="nb-NO" sz="1000" b="1" i="0" u="none" strike="noStrike" kern="0" cap="none" spc="0" normalizeH="0" baseline="0" noProof="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10 min)</a:t>
              </a:r>
            </a:p>
          </p:txBody>
        </p:sp>
        <p:pic>
          <p:nvPicPr>
            <p:cNvPr id="7" name="Bilde 6">
              <a:extLst>
                <a:ext uri="{FF2B5EF4-FFF2-40B4-BE49-F238E27FC236}">
                  <a16:creationId xmlns:a16="http://schemas.microsoft.com/office/drawing/2014/main" id="{1864FD38-E0EC-75FA-6EB6-F26F110C5DF9}"/>
                </a:ext>
              </a:extLst>
            </p:cNvPr>
            <p:cNvPicPr>
              <a:picLocks noChangeAspect="1"/>
            </p:cNvPicPr>
            <p:nvPr/>
          </p:nvPicPr>
          <p:blipFill>
            <a:blip r:embed="rId4"/>
            <a:stretch>
              <a:fillRect/>
            </a:stretch>
          </p:blipFill>
          <p:spPr>
            <a:xfrm>
              <a:off x="5358968" y="3414462"/>
              <a:ext cx="1080146" cy="1218192"/>
            </a:xfrm>
            <a:prstGeom prst="rect">
              <a:avLst/>
            </a:prstGeom>
          </p:spPr>
        </p:pic>
      </p:grpSp>
    </p:spTree>
    <p:extLst>
      <p:ext uri="{BB962C8B-B14F-4D97-AF65-F5344CB8AC3E}">
        <p14:creationId xmlns:p14="http://schemas.microsoft.com/office/powerpoint/2010/main" val="5794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09DC2A-8F44-423D-88BB-5526112ECF0F}"/>
              </a:ext>
            </a:extLst>
          </p:cNvPr>
          <p:cNvGraphicFramePr>
            <a:graphicFrameLocks noGrp="1"/>
          </p:cNvGraphicFramePr>
          <p:nvPr>
            <p:extLst>
              <p:ext uri="{D42A27DB-BD31-4B8C-83A1-F6EECF244321}">
                <p14:modId xmlns:p14="http://schemas.microsoft.com/office/powerpoint/2010/main" val="3797875615"/>
              </p:ext>
            </p:extLst>
          </p:nvPr>
        </p:nvGraphicFramePr>
        <p:xfrm>
          <a:off x="432936" y="1529488"/>
          <a:ext cx="3697004" cy="3145458"/>
        </p:xfrm>
        <a:graphic>
          <a:graphicData uri="http://schemas.openxmlformats.org/drawingml/2006/table">
            <a:tbl>
              <a:tblPr firstRow="1" bandRow="1">
                <a:tableStyleId>{F5AB1C69-6EDB-4FF4-983F-18BD219EF322}</a:tableStyleId>
              </a:tblPr>
              <a:tblGrid>
                <a:gridCol w="3697004">
                  <a:extLst>
                    <a:ext uri="{9D8B030D-6E8A-4147-A177-3AD203B41FA5}">
                      <a16:colId xmlns:a16="http://schemas.microsoft.com/office/drawing/2014/main" val="3455149515"/>
                    </a:ext>
                  </a:extLst>
                </a:gridCol>
              </a:tblGrid>
              <a:tr h="574308">
                <a:tc>
                  <a:txBody>
                    <a:bodyPr/>
                    <a:lstStyle/>
                    <a:p>
                      <a:pPr algn="ctr"/>
                      <a:r>
                        <a:rPr lang="nb-NO" sz="1200" b="1">
                          <a:solidFill>
                            <a:schemeClr val="bg1"/>
                          </a:solidFill>
                          <a:latin typeface="Open Sans" panose="020B0604020202020204" charset="0"/>
                          <a:ea typeface="Open Sans" panose="020B0604020202020204" charset="0"/>
                          <a:cs typeface="Open Sans" panose="020B0604020202020204" charset="0"/>
                        </a:rPr>
                        <a:t>A) Krav</a:t>
                      </a:r>
                      <a:br>
                        <a:rPr lang="nb-NO" sz="1200" b="1">
                          <a:solidFill>
                            <a:schemeClr val="bg1"/>
                          </a:solidFill>
                          <a:latin typeface="Open Sans" panose="020B0604020202020204" charset="0"/>
                          <a:ea typeface="Open Sans" panose="020B0604020202020204" charset="0"/>
                          <a:cs typeface="Open Sans" panose="020B0604020202020204" charset="0"/>
                        </a:rPr>
                      </a:br>
                      <a:r>
                        <a:rPr lang="nb-NO" sz="900" b="0">
                          <a:solidFill>
                            <a:schemeClr val="bg1"/>
                          </a:solidFill>
                          <a:latin typeface="Open Sans" panose="020B0604020202020204" charset="0"/>
                          <a:ea typeface="Open Sans" panose="020B0604020202020204" charset="0"/>
                          <a:cs typeface="Open Sans" panose="020B0604020202020204" charset="0"/>
                        </a:rPr>
                        <a:t>(blå dråper)</a:t>
                      </a:r>
                      <a:endParaRPr lang="nb-NO" sz="900" b="0">
                        <a:solidFill>
                          <a:schemeClr val="bg1"/>
                        </a:solidFill>
                      </a:endParaRPr>
                    </a:p>
                  </a:txBody>
                  <a:tcPr marL="51435" marR="51435" marT="25718" marB="25718">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909977">
                <a:tc>
                  <a:txBody>
                    <a:bodyPr/>
                    <a:lstStyle/>
                    <a:p>
                      <a:pPr>
                        <a:spcAft>
                          <a:spcPts val="600"/>
                        </a:spcAft>
                      </a:pPr>
                      <a:r>
                        <a:rPr lang="nb-NO" sz="1000">
                          <a:solidFill>
                            <a:schemeClr val="tx1"/>
                          </a:solidFill>
                          <a:latin typeface="Open Sans" panose="020B0604020202020204" charset="0"/>
                          <a:ea typeface="Open Sans" panose="020B0604020202020204" charset="0"/>
                          <a:cs typeface="Open Sans" panose="020B0604020202020204" charset="0"/>
                        </a:rPr>
                        <a:t>Velg 1- 3 jobbkrav eller «dråper» som har størst negativ innflytelse på deres arbeidsmiljø?</a:t>
                      </a:r>
                    </a:p>
                    <a:p>
                      <a:pPr>
                        <a:spcAft>
                          <a:spcPts val="600"/>
                        </a:spcAft>
                      </a:pPr>
                      <a:r>
                        <a:rPr lang="nb-NO" sz="1000">
                          <a:solidFill>
                            <a:schemeClr val="tx1"/>
                          </a:solidFill>
                          <a:latin typeface="Open Sans" panose="020B0604020202020204" charset="0"/>
                          <a:ea typeface="Open Sans" panose="020B0604020202020204" charset="0"/>
                          <a:cs typeface="Open Sans" panose="020B0604020202020204" charset="0"/>
                        </a:rPr>
                        <a:t>Hvordan kommer dette til uttrykk?</a:t>
                      </a:r>
                    </a:p>
                  </a:txBody>
                  <a:tcPr marL="51435" marR="51435" marT="25718" marB="25718">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166117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0">
                          <a:solidFill>
                            <a:schemeClr val="tx1"/>
                          </a:solidFill>
                          <a:cs typeface="Open Sans" panose="020B0604020202020204" charset="0"/>
                          <a:sym typeface="Arial"/>
                        </a:rPr>
                        <a:t>Fyll ut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cs typeface="Open Sans" panose="020B0604020202020204" charset="0"/>
                        <a:sym typeface="Arial"/>
                      </a:endParaRPr>
                    </a:p>
                  </a:txBody>
                  <a:tcPr marL="51435" marR="51435" marT="25718" marB="25718">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bl>
          </a:graphicData>
        </a:graphic>
      </p:graphicFrame>
      <p:pic>
        <p:nvPicPr>
          <p:cNvPr id="10" name="Picture 9">
            <a:extLst>
              <a:ext uri="{FF2B5EF4-FFF2-40B4-BE49-F238E27FC236}">
                <a16:creationId xmlns:a16="http://schemas.microsoft.com/office/drawing/2014/main" id="{72F17185-23C5-4473-A7FB-85AD8D55F523}"/>
              </a:ext>
            </a:extLst>
          </p:cNvPr>
          <p:cNvPicPr>
            <a:picLocks noChangeAspect="1"/>
          </p:cNvPicPr>
          <p:nvPr/>
        </p:nvPicPr>
        <p:blipFill>
          <a:blip r:embed="rId3"/>
          <a:stretch>
            <a:fillRect/>
          </a:stretch>
        </p:blipFill>
        <p:spPr>
          <a:xfrm>
            <a:off x="8331906" y="0"/>
            <a:ext cx="812094" cy="792957"/>
          </a:xfrm>
          <a:prstGeom prst="rect">
            <a:avLst/>
          </a:prstGeom>
        </p:spPr>
      </p:pic>
      <p:graphicFrame>
        <p:nvGraphicFramePr>
          <p:cNvPr id="11" name="Table 4">
            <a:extLst>
              <a:ext uri="{FF2B5EF4-FFF2-40B4-BE49-F238E27FC236}">
                <a16:creationId xmlns:a16="http://schemas.microsoft.com/office/drawing/2014/main" id="{7B523452-3D94-46EA-9CF3-258B39E1FDA8}"/>
              </a:ext>
            </a:extLst>
          </p:cNvPr>
          <p:cNvGraphicFramePr>
            <a:graphicFrameLocks noGrp="1"/>
          </p:cNvGraphicFramePr>
          <p:nvPr>
            <p:extLst>
              <p:ext uri="{D42A27DB-BD31-4B8C-83A1-F6EECF244321}">
                <p14:modId xmlns:p14="http://schemas.microsoft.com/office/powerpoint/2010/main" val="785103823"/>
              </p:ext>
            </p:extLst>
          </p:nvPr>
        </p:nvGraphicFramePr>
        <p:xfrm>
          <a:off x="4556020" y="1526171"/>
          <a:ext cx="3697004" cy="3141572"/>
        </p:xfrm>
        <a:graphic>
          <a:graphicData uri="http://schemas.openxmlformats.org/drawingml/2006/table">
            <a:tbl>
              <a:tblPr firstRow="1" bandRow="1">
                <a:tableStyleId>{F5AB1C69-6EDB-4FF4-983F-18BD219EF322}</a:tableStyleId>
              </a:tblPr>
              <a:tblGrid>
                <a:gridCol w="3697004">
                  <a:extLst>
                    <a:ext uri="{9D8B030D-6E8A-4147-A177-3AD203B41FA5}">
                      <a16:colId xmlns:a16="http://schemas.microsoft.com/office/drawing/2014/main" val="3455149515"/>
                    </a:ext>
                  </a:extLst>
                </a:gridCol>
              </a:tblGrid>
              <a:tr h="63170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b-NO" sz="1200" b="1">
                          <a:solidFill>
                            <a:schemeClr val="bg1"/>
                          </a:solidFill>
                          <a:latin typeface="Open Sans" panose="020B0604020202020204" charset="0"/>
                          <a:ea typeface="Open Sans" panose="020B0604020202020204" charset="0"/>
                          <a:cs typeface="Open Sans" panose="020B0604020202020204" charset="0"/>
                        </a:rPr>
                        <a:t>B) Ressurser</a:t>
                      </a:r>
                      <a:br>
                        <a:rPr lang="nb-NO" sz="1200" b="1">
                          <a:solidFill>
                            <a:schemeClr val="bg1"/>
                          </a:solidFill>
                          <a:latin typeface="Open Sans" panose="020B0604020202020204" charset="0"/>
                          <a:ea typeface="Open Sans" panose="020B0604020202020204" charset="0"/>
                          <a:cs typeface="Open Sans" panose="020B0604020202020204" charset="0"/>
                        </a:rPr>
                      </a:br>
                      <a:r>
                        <a:rPr lang="nb-NO" sz="900" b="0">
                          <a:solidFill>
                            <a:schemeClr val="bg1"/>
                          </a:solidFill>
                          <a:latin typeface="Open Sans" panose="020B0604020202020204" charset="0"/>
                          <a:ea typeface="Open Sans" panose="020B0604020202020204" charset="0"/>
                          <a:cs typeface="Open Sans" panose="020B0604020202020204" charset="0"/>
                        </a:rPr>
                        <a:t>(grønne ballonger)</a:t>
                      </a:r>
                      <a:endParaRPr lang="nb-NO" sz="900" b="0">
                        <a:solidFill>
                          <a:schemeClr val="bg1"/>
                        </a:solidFill>
                      </a:endParaRPr>
                    </a:p>
                    <a:p>
                      <a:pPr algn="ctr"/>
                      <a:endParaRPr lang="nb-NO" sz="1200" b="1">
                        <a:solidFill>
                          <a:schemeClr val="bg1"/>
                        </a:solidFill>
                      </a:endParaRPr>
                    </a:p>
                  </a:txBody>
                  <a:tcPr marL="51435" marR="51435" marT="25718" marB="25718">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888289">
                <a:tc>
                  <a:txBody>
                    <a:bodyPr/>
                    <a:lstStyle/>
                    <a:p>
                      <a:pPr>
                        <a:spcAft>
                          <a:spcPts val="600"/>
                        </a:spcAft>
                      </a:pPr>
                      <a:r>
                        <a:rPr lang="nb-NO" sz="1000">
                          <a:latin typeface="Open Sans" panose="020B0604020202020204" charset="0"/>
                          <a:ea typeface="Open Sans" panose="020B0604020202020204" charset="0"/>
                          <a:cs typeface="Open Sans" panose="020B0604020202020204" charset="0"/>
                        </a:rPr>
                        <a:t>Velg 1-3  ressurser eller «ballonger» som i liten eller svært liten grad er tilstede på deres arbeidsplass. </a:t>
                      </a:r>
                    </a:p>
                    <a:p>
                      <a:pPr>
                        <a:spcAft>
                          <a:spcPts val="600"/>
                        </a:spcAft>
                      </a:pPr>
                      <a:r>
                        <a:rPr lang="nb-NO" sz="1000">
                          <a:latin typeface="Open Sans" panose="020B0604020202020204" charset="0"/>
                          <a:ea typeface="Open Sans" panose="020B0604020202020204" charset="0"/>
                          <a:cs typeface="Open Sans" panose="020B0604020202020204" charset="0"/>
                        </a:rPr>
                        <a:t>Hvordan kommer dette til uttrykk? </a:t>
                      </a:r>
                    </a:p>
                  </a:txBody>
                  <a:tcPr marL="51435" marR="51435" marT="25718" marB="25718">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162158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0">
                          <a:solidFill>
                            <a:schemeClr val="tx1"/>
                          </a:solidFill>
                          <a:cs typeface="Open Sans" panose="020B0604020202020204" charset="0"/>
                          <a:sym typeface="Arial"/>
                        </a:rPr>
                        <a:t>Fyll ut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cs typeface="Open Sans" panose="020B0604020202020204" charset="0"/>
                        <a:sym typeface="Arial"/>
                      </a:endParaRPr>
                    </a:p>
                  </a:txBody>
                  <a:tcPr marL="51435" marR="51435" marT="25718" marB="25718">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bl>
          </a:graphicData>
        </a:graphic>
      </p:graphicFrame>
      <p:sp>
        <p:nvSpPr>
          <p:cNvPr id="3" name="Tittel 7">
            <a:extLst>
              <a:ext uri="{FF2B5EF4-FFF2-40B4-BE49-F238E27FC236}">
                <a16:creationId xmlns:a16="http://schemas.microsoft.com/office/drawing/2014/main" id="{0E8DE17C-EF93-E23F-B2D7-DE1497DA3361}"/>
              </a:ext>
            </a:extLst>
          </p:cNvPr>
          <p:cNvSpPr txBox="1">
            <a:spLocks/>
          </p:cNvSpPr>
          <p:nvPr/>
        </p:nvSpPr>
        <p:spPr>
          <a:xfrm>
            <a:off x="35565" y="614407"/>
            <a:ext cx="8426531" cy="602725"/>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ctr"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ctr"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3pPr>
            <a:lvl4pPr marR="0" lvl="3" algn="ctr"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4pPr>
            <a:lvl5pPr marR="0" lvl="4" algn="ctr"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5pPr>
            <a:lvl6pPr marR="0" lvl="5" algn="ctr"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6pPr>
            <a:lvl7pPr marR="0" lvl="6" algn="ctr"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7pPr>
            <a:lvl8pPr marR="0" lvl="7" algn="ctr"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8pPr>
            <a:lvl9pPr marR="0" lvl="8" algn="ctr"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9pPr>
          </a:lstStyle>
          <a:p>
            <a:r>
              <a:rPr lang="nb-NO" b="0">
                <a:latin typeface="Verdana" panose="020B0604030504040204" pitchFamily="34" charset="0"/>
                <a:ea typeface="Verdana" panose="020B0604030504040204" pitchFamily="34" charset="0"/>
              </a:rPr>
              <a:t>Individuell oppgave: Jobbkrav og ressurser</a:t>
            </a:r>
          </a:p>
        </p:txBody>
      </p:sp>
      <p:sp>
        <p:nvSpPr>
          <p:cNvPr id="5" name="Undertittel 6">
            <a:extLst>
              <a:ext uri="{FF2B5EF4-FFF2-40B4-BE49-F238E27FC236}">
                <a16:creationId xmlns:a16="http://schemas.microsoft.com/office/drawing/2014/main" id="{4BF2EE01-3166-C746-771A-9276D461A6A6}"/>
              </a:ext>
            </a:extLst>
          </p:cNvPr>
          <p:cNvSpPr txBox="1">
            <a:spLocks/>
          </p:cNvSpPr>
          <p:nvPr/>
        </p:nvSpPr>
        <p:spPr>
          <a:xfrm>
            <a:off x="338849" y="92315"/>
            <a:ext cx="2862020" cy="532709"/>
          </a:xfrm>
          <a:prstGeom prst="rect">
            <a:avLst/>
          </a:prstGeom>
          <a:noFill/>
          <a:ln>
            <a:noFill/>
          </a:ln>
        </p:spPr>
        <p:txBody>
          <a:bodyPr spcFirstLastPara="1" wrap="square" lIns="0" tIns="91425" rIns="91425" bIns="91425" anchor="b" anchorCtr="0">
            <a:normAutofit/>
          </a:bodyPr>
          <a:lstStyle>
            <a:defPPr marR="0" lvl="0" algn="l" rtl="0">
              <a:lnSpc>
                <a:spcPct val="100000"/>
              </a:lnSpc>
              <a:spcBef>
                <a:spcPts val="0"/>
              </a:spcBef>
              <a:spcAft>
                <a:spcPts val="0"/>
              </a:spcAft>
            </a:defPPr>
            <a:lvl1pPr marL="457200" marR="0" lvl="0" indent="-311150" algn="l" rtl="0">
              <a:lnSpc>
                <a:spcPct val="150000"/>
              </a:lnSpc>
              <a:spcBef>
                <a:spcPts val="0"/>
              </a:spcBef>
              <a:spcAft>
                <a:spcPts val="0"/>
              </a:spcAft>
              <a:buClr>
                <a:schemeClr val="accent3"/>
              </a:buClr>
              <a:buSzPts val="900"/>
              <a:buFont typeface="Arial"/>
              <a:buNone/>
              <a:defRPr sz="900" b="0" i="0" u="none" strike="noStrike" cap="none">
                <a:solidFill>
                  <a:srgbClr val="5B6670"/>
                </a:solidFill>
                <a:latin typeface="Verdana"/>
                <a:ea typeface="Verdana"/>
                <a:cs typeface="Verdana"/>
                <a:sym typeface="Verdana"/>
              </a:defRPr>
            </a:lvl1pPr>
            <a:lvl2pPr marL="914400" marR="0" lvl="1"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2pPr>
            <a:lvl3pPr marL="1371600" marR="0" lvl="2"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3pPr>
            <a:lvl4pPr marL="1828800" marR="0" lvl="3"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4pPr>
            <a:lvl5pPr marL="2286000" marR="0" lvl="4"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5pPr>
            <a:lvl6pPr marL="2743200" marR="0" lvl="5"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6pPr>
            <a:lvl7pPr marL="3200400" marR="0" lvl="6"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7pPr>
            <a:lvl8pPr marL="3657600" marR="0" lvl="7"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8pPr>
            <a:lvl9pPr marL="4114800" marR="0" lvl="8"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9pPr>
          </a:lstStyle>
          <a:p>
            <a:pPr marL="457200" marR="0" lvl="0" indent="-311150" algn="l" defTabSz="914400" rtl="0" eaLnBrk="1" fontAlgn="auto" latinLnBrk="0" hangingPunct="1">
              <a:lnSpc>
                <a:spcPct val="150000"/>
              </a:lnSpc>
              <a:spcBef>
                <a:spcPts val="0"/>
              </a:spcBef>
              <a:spcAft>
                <a:spcPts val="0"/>
              </a:spcAft>
              <a:buClr>
                <a:srgbClr val="A5A5A5"/>
              </a:buClr>
              <a:buSzPts val="900"/>
              <a:buFont typeface="Arial"/>
              <a:buNone/>
              <a:tabLst/>
              <a:defRPr/>
            </a:pPr>
            <a:r>
              <a:rPr kumimoji="0" lang="nb-NO" sz="1100" b="0" i="0" u="none" strike="noStrike" kern="0" cap="none" spc="0" normalizeH="0" baseline="0" noProof="0">
                <a:ln>
                  <a:noFill/>
                </a:ln>
                <a:solidFill>
                  <a:srgbClr val="5B6670"/>
                </a:solidFill>
                <a:effectLst/>
                <a:uLnTx/>
                <a:uFillTx/>
                <a:latin typeface="Verdana"/>
                <a:ea typeface="Verdana"/>
                <a:sym typeface="Verdana"/>
              </a:rPr>
              <a:t>Gruppeoppgave 3</a:t>
            </a:r>
          </a:p>
        </p:txBody>
      </p:sp>
      <p:grpSp>
        <p:nvGrpSpPr>
          <p:cNvPr id="12" name="Gruppe 11">
            <a:extLst>
              <a:ext uri="{FF2B5EF4-FFF2-40B4-BE49-F238E27FC236}">
                <a16:creationId xmlns:a16="http://schemas.microsoft.com/office/drawing/2014/main" id="{32EE67D8-6DD8-4EFC-9B9E-1E0414A6E0ED}"/>
              </a:ext>
            </a:extLst>
          </p:cNvPr>
          <p:cNvGrpSpPr/>
          <p:nvPr/>
        </p:nvGrpSpPr>
        <p:grpSpPr>
          <a:xfrm>
            <a:off x="7448424" y="3990660"/>
            <a:ext cx="883482" cy="688991"/>
            <a:chOff x="5727939" y="3745936"/>
            <a:chExt cx="1447204" cy="1302271"/>
          </a:xfrm>
        </p:grpSpPr>
        <p:grpSp>
          <p:nvGrpSpPr>
            <p:cNvPr id="7" name="Gruppe 6">
              <a:extLst>
                <a:ext uri="{FF2B5EF4-FFF2-40B4-BE49-F238E27FC236}">
                  <a16:creationId xmlns:a16="http://schemas.microsoft.com/office/drawing/2014/main" id="{03D6AD8E-7E4F-4BC3-B8F9-0DAAE93A54AC}"/>
                </a:ext>
              </a:extLst>
            </p:cNvPr>
            <p:cNvGrpSpPr/>
            <p:nvPr/>
          </p:nvGrpSpPr>
          <p:grpSpPr>
            <a:xfrm>
              <a:off x="6007844" y="3745936"/>
              <a:ext cx="794460" cy="1035778"/>
              <a:chOff x="6007844" y="3745936"/>
              <a:chExt cx="794460" cy="1035778"/>
            </a:xfrm>
          </p:grpSpPr>
          <p:pic>
            <p:nvPicPr>
              <p:cNvPr id="70" name="Bilde 69">
                <a:extLst>
                  <a:ext uri="{FF2B5EF4-FFF2-40B4-BE49-F238E27FC236}">
                    <a16:creationId xmlns:a16="http://schemas.microsoft.com/office/drawing/2014/main" id="{A300B7D2-A8DF-E6F7-F192-D9E89D397889}"/>
                  </a:ext>
                </a:extLst>
              </p:cNvPr>
              <p:cNvPicPr>
                <a:picLocks noChangeAspect="1"/>
              </p:cNvPicPr>
              <p:nvPr/>
            </p:nvPicPr>
            <p:blipFill>
              <a:blip r:embed="rId4"/>
              <a:stretch>
                <a:fillRect/>
              </a:stretch>
            </p:blipFill>
            <p:spPr>
              <a:xfrm>
                <a:off x="6251873" y="3745936"/>
                <a:ext cx="270123" cy="368079"/>
              </a:xfrm>
              <a:prstGeom prst="rect">
                <a:avLst/>
              </a:prstGeom>
            </p:spPr>
          </p:pic>
          <p:pic>
            <p:nvPicPr>
              <p:cNvPr id="71" name="Bilde 70">
                <a:extLst>
                  <a:ext uri="{FF2B5EF4-FFF2-40B4-BE49-F238E27FC236}">
                    <a16:creationId xmlns:a16="http://schemas.microsoft.com/office/drawing/2014/main" id="{C8B1FB4C-9566-F010-A952-B6291239F500}"/>
                  </a:ext>
                </a:extLst>
              </p:cNvPr>
              <p:cNvPicPr>
                <a:picLocks noChangeAspect="1"/>
              </p:cNvPicPr>
              <p:nvPr/>
            </p:nvPicPr>
            <p:blipFill>
              <a:blip r:embed="rId5"/>
              <a:stretch>
                <a:fillRect/>
              </a:stretch>
            </p:blipFill>
            <p:spPr>
              <a:xfrm>
                <a:off x="6434094" y="3871516"/>
                <a:ext cx="270659" cy="368810"/>
              </a:xfrm>
              <a:prstGeom prst="rect">
                <a:avLst/>
              </a:prstGeom>
            </p:spPr>
          </p:pic>
          <p:pic>
            <p:nvPicPr>
              <p:cNvPr id="72" name="Bilde 71">
                <a:extLst>
                  <a:ext uri="{FF2B5EF4-FFF2-40B4-BE49-F238E27FC236}">
                    <a16:creationId xmlns:a16="http://schemas.microsoft.com/office/drawing/2014/main" id="{FDFDD35F-E3FE-0331-88F0-D04DEA05C7FB}"/>
                  </a:ext>
                </a:extLst>
              </p:cNvPr>
              <p:cNvPicPr>
                <a:picLocks noChangeAspect="1"/>
              </p:cNvPicPr>
              <p:nvPr/>
            </p:nvPicPr>
            <p:blipFill>
              <a:blip r:embed="rId4"/>
              <a:stretch>
                <a:fillRect/>
              </a:stretch>
            </p:blipFill>
            <p:spPr>
              <a:xfrm>
                <a:off x="6461832" y="4413635"/>
                <a:ext cx="270123" cy="368079"/>
              </a:xfrm>
              <a:prstGeom prst="rect">
                <a:avLst/>
              </a:prstGeom>
            </p:spPr>
          </p:pic>
          <p:pic>
            <p:nvPicPr>
              <p:cNvPr id="73" name="Bilde 72">
                <a:extLst>
                  <a:ext uri="{FF2B5EF4-FFF2-40B4-BE49-F238E27FC236}">
                    <a16:creationId xmlns:a16="http://schemas.microsoft.com/office/drawing/2014/main" id="{35173A61-4442-8A4D-458C-471A230C7BEB}"/>
                  </a:ext>
                </a:extLst>
              </p:cNvPr>
              <p:cNvPicPr>
                <a:picLocks noChangeAspect="1"/>
              </p:cNvPicPr>
              <p:nvPr/>
            </p:nvPicPr>
            <p:blipFill>
              <a:blip r:embed="rId5"/>
              <a:stretch>
                <a:fillRect/>
              </a:stretch>
            </p:blipFill>
            <p:spPr>
              <a:xfrm>
                <a:off x="6025301" y="3893334"/>
                <a:ext cx="270659" cy="368810"/>
              </a:xfrm>
              <a:prstGeom prst="rect">
                <a:avLst/>
              </a:prstGeom>
            </p:spPr>
          </p:pic>
          <p:pic>
            <p:nvPicPr>
              <p:cNvPr id="74" name="Bilde 73">
                <a:extLst>
                  <a:ext uri="{FF2B5EF4-FFF2-40B4-BE49-F238E27FC236}">
                    <a16:creationId xmlns:a16="http://schemas.microsoft.com/office/drawing/2014/main" id="{1FB2D8B8-50C2-5B72-F917-EEF6797C5175}"/>
                  </a:ext>
                </a:extLst>
              </p:cNvPr>
              <p:cNvPicPr>
                <a:picLocks noChangeAspect="1"/>
              </p:cNvPicPr>
              <p:nvPr/>
            </p:nvPicPr>
            <p:blipFill>
              <a:blip r:embed="rId4"/>
              <a:stretch>
                <a:fillRect/>
              </a:stretch>
            </p:blipFill>
            <p:spPr>
              <a:xfrm>
                <a:off x="6291227" y="4071890"/>
                <a:ext cx="270123" cy="368079"/>
              </a:xfrm>
              <a:prstGeom prst="rect">
                <a:avLst/>
              </a:prstGeom>
            </p:spPr>
          </p:pic>
          <p:pic>
            <p:nvPicPr>
              <p:cNvPr id="75" name="Bilde 74">
                <a:extLst>
                  <a:ext uri="{FF2B5EF4-FFF2-40B4-BE49-F238E27FC236}">
                    <a16:creationId xmlns:a16="http://schemas.microsoft.com/office/drawing/2014/main" id="{C39C191F-7E36-3DA3-F355-BFB67F3CE2C9}"/>
                  </a:ext>
                </a:extLst>
              </p:cNvPr>
              <p:cNvPicPr>
                <a:picLocks noChangeAspect="1"/>
              </p:cNvPicPr>
              <p:nvPr/>
            </p:nvPicPr>
            <p:blipFill>
              <a:blip r:embed="rId5"/>
              <a:stretch>
                <a:fillRect/>
              </a:stretch>
            </p:blipFill>
            <p:spPr>
              <a:xfrm>
                <a:off x="6219646" y="4203293"/>
                <a:ext cx="270659" cy="368810"/>
              </a:xfrm>
              <a:prstGeom prst="rect">
                <a:avLst/>
              </a:prstGeom>
            </p:spPr>
          </p:pic>
          <p:pic>
            <p:nvPicPr>
              <p:cNvPr id="76" name="Bilde 75">
                <a:extLst>
                  <a:ext uri="{FF2B5EF4-FFF2-40B4-BE49-F238E27FC236}">
                    <a16:creationId xmlns:a16="http://schemas.microsoft.com/office/drawing/2014/main" id="{DAAD46D6-5977-1825-9EC1-BA62526DC7F2}"/>
                  </a:ext>
                </a:extLst>
              </p:cNvPr>
              <p:cNvPicPr>
                <a:picLocks noChangeAspect="1"/>
              </p:cNvPicPr>
              <p:nvPr/>
            </p:nvPicPr>
            <p:blipFill>
              <a:blip r:embed="rId4"/>
              <a:stretch>
                <a:fillRect/>
              </a:stretch>
            </p:blipFill>
            <p:spPr>
              <a:xfrm>
                <a:off x="6007844" y="4154468"/>
                <a:ext cx="270123" cy="368079"/>
              </a:xfrm>
              <a:prstGeom prst="rect">
                <a:avLst/>
              </a:prstGeom>
            </p:spPr>
          </p:pic>
          <p:pic>
            <p:nvPicPr>
              <p:cNvPr id="77" name="Bilde 76">
                <a:extLst>
                  <a:ext uri="{FF2B5EF4-FFF2-40B4-BE49-F238E27FC236}">
                    <a16:creationId xmlns:a16="http://schemas.microsoft.com/office/drawing/2014/main" id="{213ABE9C-866A-77E3-DD0C-D835C738D83C}"/>
                  </a:ext>
                </a:extLst>
              </p:cNvPr>
              <p:cNvPicPr>
                <a:picLocks noChangeAspect="1"/>
              </p:cNvPicPr>
              <p:nvPr/>
            </p:nvPicPr>
            <p:blipFill>
              <a:blip r:embed="rId5"/>
              <a:stretch>
                <a:fillRect/>
              </a:stretch>
            </p:blipFill>
            <p:spPr>
              <a:xfrm>
                <a:off x="6531645" y="4160283"/>
                <a:ext cx="270659" cy="368810"/>
              </a:xfrm>
              <a:prstGeom prst="rect">
                <a:avLst/>
              </a:prstGeom>
            </p:spPr>
          </p:pic>
        </p:grpSp>
        <p:grpSp>
          <p:nvGrpSpPr>
            <p:cNvPr id="8" name="Gruppe 7">
              <a:extLst>
                <a:ext uri="{FF2B5EF4-FFF2-40B4-BE49-F238E27FC236}">
                  <a16:creationId xmlns:a16="http://schemas.microsoft.com/office/drawing/2014/main" id="{E4E702BA-3036-43E7-AC6F-2CB680B0E799}"/>
                </a:ext>
              </a:extLst>
            </p:cNvPr>
            <p:cNvGrpSpPr/>
            <p:nvPr/>
          </p:nvGrpSpPr>
          <p:grpSpPr>
            <a:xfrm>
              <a:off x="5727939" y="4290292"/>
              <a:ext cx="1447204" cy="757915"/>
              <a:chOff x="5727939" y="4290292"/>
              <a:chExt cx="1447204" cy="757915"/>
            </a:xfrm>
          </p:grpSpPr>
          <p:sp>
            <p:nvSpPr>
              <p:cNvPr id="65" name="Friform 64">
                <a:extLst>
                  <a:ext uri="{FF2B5EF4-FFF2-40B4-BE49-F238E27FC236}">
                    <a16:creationId xmlns:a16="http://schemas.microsoft.com/office/drawing/2014/main" id="{B8AA6F02-0FD5-A7AB-F198-CBC29B9C861C}"/>
                  </a:ext>
                </a:extLst>
              </p:cNvPr>
              <p:cNvSpPr/>
              <p:nvPr/>
            </p:nvSpPr>
            <p:spPr>
              <a:xfrm flipH="1">
                <a:off x="6411335" y="4629499"/>
                <a:ext cx="207766" cy="418708"/>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6" name="Friform 65">
                <a:extLst>
                  <a:ext uri="{FF2B5EF4-FFF2-40B4-BE49-F238E27FC236}">
                    <a16:creationId xmlns:a16="http://schemas.microsoft.com/office/drawing/2014/main" id="{4F68E3BA-DF78-B2BA-CB94-70E76908C037}"/>
                  </a:ext>
                </a:extLst>
              </p:cNvPr>
              <p:cNvSpPr/>
              <p:nvPr/>
            </p:nvSpPr>
            <p:spPr>
              <a:xfrm>
                <a:off x="6363743" y="4478759"/>
                <a:ext cx="48761"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7" name="Friform 66">
                <a:extLst>
                  <a:ext uri="{FF2B5EF4-FFF2-40B4-BE49-F238E27FC236}">
                    <a16:creationId xmlns:a16="http://schemas.microsoft.com/office/drawing/2014/main" id="{D31ACDBB-3FDD-BD7D-6516-6BFD6BA2BCDE}"/>
                  </a:ext>
                </a:extLst>
              </p:cNvPr>
              <p:cNvSpPr/>
              <p:nvPr/>
            </p:nvSpPr>
            <p:spPr>
              <a:xfrm flipH="1">
                <a:off x="6414291" y="4511367"/>
                <a:ext cx="45719"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8" name="Friform 67">
                <a:extLst>
                  <a:ext uri="{FF2B5EF4-FFF2-40B4-BE49-F238E27FC236}">
                    <a16:creationId xmlns:a16="http://schemas.microsoft.com/office/drawing/2014/main" id="{23834222-9FE4-7BD8-4666-DA47171AFAAD}"/>
                  </a:ext>
                </a:extLst>
              </p:cNvPr>
              <p:cNvSpPr/>
              <p:nvPr/>
            </p:nvSpPr>
            <p:spPr>
              <a:xfrm>
                <a:off x="6313875" y="4529093"/>
                <a:ext cx="91007" cy="519114"/>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Friform 68">
                <a:extLst>
                  <a:ext uri="{FF2B5EF4-FFF2-40B4-BE49-F238E27FC236}">
                    <a16:creationId xmlns:a16="http://schemas.microsoft.com/office/drawing/2014/main" id="{D5F3B61C-71D6-1E14-B579-AFE1788F4486}"/>
                  </a:ext>
                </a:extLst>
              </p:cNvPr>
              <p:cNvSpPr/>
              <p:nvPr/>
            </p:nvSpPr>
            <p:spPr>
              <a:xfrm>
                <a:off x="6138211" y="4502190"/>
                <a:ext cx="266311" cy="546017"/>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8" name="Bilde 77">
                <a:extLst>
                  <a:ext uri="{FF2B5EF4-FFF2-40B4-BE49-F238E27FC236}">
                    <a16:creationId xmlns:a16="http://schemas.microsoft.com/office/drawing/2014/main" id="{0C6425F5-F8BA-258A-3007-6268B7D2F703}"/>
                  </a:ext>
                </a:extLst>
              </p:cNvPr>
              <p:cNvPicPr>
                <a:picLocks noChangeAspect="1"/>
              </p:cNvPicPr>
              <p:nvPr/>
            </p:nvPicPr>
            <p:blipFill>
              <a:blip r:embed="rId4"/>
              <a:stretch>
                <a:fillRect/>
              </a:stretch>
            </p:blipFill>
            <p:spPr>
              <a:xfrm>
                <a:off x="6193772" y="4434485"/>
                <a:ext cx="270123" cy="368079"/>
              </a:xfrm>
              <a:prstGeom prst="rect">
                <a:avLst/>
              </a:prstGeom>
            </p:spPr>
          </p:pic>
          <p:sp>
            <p:nvSpPr>
              <p:cNvPr id="79" name="TekstSylinder 78">
                <a:extLst>
                  <a:ext uri="{FF2B5EF4-FFF2-40B4-BE49-F238E27FC236}">
                    <a16:creationId xmlns:a16="http://schemas.microsoft.com/office/drawing/2014/main" id="{3E06ADC6-FCDC-0214-DEA9-587699C47D42}"/>
                  </a:ext>
                </a:extLst>
              </p:cNvPr>
              <p:cNvSpPr txBox="1"/>
              <p:nvPr/>
            </p:nvSpPr>
            <p:spPr>
              <a:xfrm>
                <a:off x="5727939" y="4290292"/>
                <a:ext cx="1447204" cy="407214"/>
              </a:xfrm>
              <a:prstGeom prst="rect">
                <a:avLst/>
              </a:prstGeom>
              <a:noFill/>
            </p:spPr>
            <p:txBody>
              <a:bodyPr wrap="square" rtlCol="0">
                <a:spAutoFit/>
              </a:bodyPr>
              <a:lstStyle/>
              <a:p>
                <a:r>
                  <a:rPr lang="nb-NO" sz="800">
                    <a:solidFill>
                      <a:srgbClr val="2D7C81"/>
                    </a:solidFill>
                  </a:rPr>
                  <a:t>Jobbressurser</a:t>
                </a:r>
                <a:endParaRPr lang="nb-NO" sz="700">
                  <a:solidFill>
                    <a:srgbClr val="2D7C81"/>
                  </a:solidFill>
                </a:endParaRPr>
              </a:p>
            </p:txBody>
          </p:sp>
          <p:sp>
            <p:nvSpPr>
              <p:cNvPr id="80" name="Friform 79">
                <a:extLst>
                  <a:ext uri="{FF2B5EF4-FFF2-40B4-BE49-F238E27FC236}">
                    <a16:creationId xmlns:a16="http://schemas.microsoft.com/office/drawing/2014/main" id="{98BA40B9-0A66-7393-C6E9-43CD6C0D9410}"/>
                  </a:ext>
                </a:extLst>
              </p:cNvPr>
              <p:cNvSpPr/>
              <p:nvPr/>
            </p:nvSpPr>
            <p:spPr>
              <a:xfrm flipH="1">
                <a:off x="6434093" y="4498643"/>
                <a:ext cx="230407"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nvGrpSpPr>
          <p:cNvPr id="6" name="Gruppe 5">
            <a:extLst>
              <a:ext uri="{FF2B5EF4-FFF2-40B4-BE49-F238E27FC236}">
                <a16:creationId xmlns:a16="http://schemas.microsoft.com/office/drawing/2014/main" id="{42E31852-44DF-4A5B-91B6-1258510B7326}"/>
              </a:ext>
            </a:extLst>
          </p:cNvPr>
          <p:cNvGrpSpPr/>
          <p:nvPr/>
        </p:nvGrpSpPr>
        <p:grpSpPr>
          <a:xfrm>
            <a:off x="3245816" y="4071890"/>
            <a:ext cx="911716" cy="525784"/>
            <a:chOff x="2109405" y="4047424"/>
            <a:chExt cx="1355208" cy="936292"/>
          </a:xfrm>
        </p:grpSpPr>
        <p:pic>
          <p:nvPicPr>
            <p:cNvPr id="91" name="Bilde 90">
              <a:extLst>
                <a:ext uri="{FF2B5EF4-FFF2-40B4-BE49-F238E27FC236}">
                  <a16:creationId xmlns:a16="http://schemas.microsoft.com/office/drawing/2014/main" id="{BD3DAE4C-7677-4154-9F1B-8CECCF06D41A}"/>
                </a:ext>
              </a:extLst>
            </p:cNvPr>
            <p:cNvPicPr>
              <a:picLocks noChangeAspect="1"/>
            </p:cNvPicPr>
            <p:nvPr/>
          </p:nvPicPr>
          <p:blipFill>
            <a:blip r:embed="rId6"/>
            <a:stretch>
              <a:fillRect/>
            </a:stretch>
          </p:blipFill>
          <p:spPr>
            <a:xfrm>
              <a:off x="2999932" y="4047424"/>
              <a:ext cx="369958" cy="558181"/>
            </a:xfrm>
            <a:prstGeom prst="rect">
              <a:avLst/>
            </a:prstGeom>
          </p:spPr>
        </p:pic>
        <p:pic>
          <p:nvPicPr>
            <p:cNvPr id="92" name="Bilde 91">
              <a:extLst>
                <a:ext uri="{FF2B5EF4-FFF2-40B4-BE49-F238E27FC236}">
                  <a16:creationId xmlns:a16="http://schemas.microsoft.com/office/drawing/2014/main" id="{C630FFEE-DF62-AA61-2CF2-97C8B226CE87}"/>
                </a:ext>
              </a:extLst>
            </p:cNvPr>
            <p:cNvPicPr>
              <a:picLocks noChangeAspect="1"/>
            </p:cNvPicPr>
            <p:nvPr/>
          </p:nvPicPr>
          <p:blipFill>
            <a:blip r:embed="rId6"/>
            <a:stretch>
              <a:fillRect/>
            </a:stretch>
          </p:blipFill>
          <p:spPr>
            <a:xfrm>
              <a:off x="2388600" y="4065267"/>
              <a:ext cx="369958" cy="558181"/>
            </a:xfrm>
            <a:prstGeom prst="rect">
              <a:avLst/>
            </a:prstGeom>
          </p:spPr>
        </p:pic>
        <p:pic>
          <p:nvPicPr>
            <p:cNvPr id="93" name="Bilde 92" descr="Et bilde som inneholder kreativitet, design, astronomi&#10;&#10;Automatisk generert beskrivelse med lav konfidens">
              <a:extLst>
                <a:ext uri="{FF2B5EF4-FFF2-40B4-BE49-F238E27FC236}">
                  <a16:creationId xmlns:a16="http://schemas.microsoft.com/office/drawing/2014/main" id="{9AAA5334-22D9-307B-289A-AD03E04DD353}"/>
                </a:ext>
              </a:extLst>
            </p:cNvPr>
            <p:cNvPicPr>
              <a:picLocks noChangeAspect="1"/>
            </p:cNvPicPr>
            <p:nvPr/>
          </p:nvPicPr>
          <p:blipFill>
            <a:blip r:embed="rId7"/>
            <a:stretch>
              <a:fillRect/>
            </a:stretch>
          </p:blipFill>
          <p:spPr>
            <a:xfrm>
              <a:off x="2710836" y="4047424"/>
              <a:ext cx="372344" cy="561782"/>
            </a:xfrm>
            <a:prstGeom prst="rect">
              <a:avLst/>
            </a:prstGeom>
          </p:spPr>
        </p:pic>
        <p:pic>
          <p:nvPicPr>
            <p:cNvPr id="94" name="Bilde 93" descr="Et bilde som inneholder kreativitet, design, astronomi&#10;&#10;Automatisk generert beskrivelse med lav konfidens">
              <a:extLst>
                <a:ext uri="{FF2B5EF4-FFF2-40B4-BE49-F238E27FC236}">
                  <a16:creationId xmlns:a16="http://schemas.microsoft.com/office/drawing/2014/main" id="{63451DF0-21A8-85B5-6752-CFFD2B589FE7}"/>
                </a:ext>
              </a:extLst>
            </p:cNvPr>
            <p:cNvPicPr>
              <a:picLocks noChangeAspect="1"/>
            </p:cNvPicPr>
            <p:nvPr/>
          </p:nvPicPr>
          <p:blipFill>
            <a:blip r:embed="rId7"/>
            <a:stretch>
              <a:fillRect/>
            </a:stretch>
          </p:blipFill>
          <p:spPr>
            <a:xfrm>
              <a:off x="2109405" y="4061666"/>
              <a:ext cx="372344" cy="561782"/>
            </a:xfrm>
            <a:prstGeom prst="rect">
              <a:avLst/>
            </a:prstGeom>
          </p:spPr>
        </p:pic>
        <p:grpSp>
          <p:nvGrpSpPr>
            <p:cNvPr id="2" name="Gruppe 1">
              <a:extLst>
                <a:ext uri="{FF2B5EF4-FFF2-40B4-BE49-F238E27FC236}">
                  <a16:creationId xmlns:a16="http://schemas.microsoft.com/office/drawing/2014/main" id="{32007525-6B5E-449C-BFA7-9C193F1B6956}"/>
                </a:ext>
              </a:extLst>
            </p:cNvPr>
            <p:cNvGrpSpPr/>
            <p:nvPr/>
          </p:nvGrpSpPr>
          <p:grpSpPr>
            <a:xfrm>
              <a:off x="2146623" y="4326515"/>
              <a:ext cx="1317990" cy="657201"/>
              <a:chOff x="2146623" y="4326515"/>
              <a:chExt cx="1317990" cy="657201"/>
            </a:xfrm>
          </p:grpSpPr>
          <p:pic>
            <p:nvPicPr>
              <p:cNvPr id="88" name="Bilde 87">
                <a:extLst>
                  <a:ext uri="{FF2B5EF4-FFF2-40B4-BE49-F238E27FC236}">
                    <a16:creationId xmlns:a16="http://schemas.microsoft.com/office/drawing/2014/main" id="{92E7AD82-C779-7354-CCC9-CC54607DC507}"/>
                  </a:ext>
                </a:extLst>
              </p:cNvPr>
              <p:cNvPicPr>
                <a:picLocks noChangeAspect="1"/>
              </p:cNvPicPr>
              <p:nvPr/>
            </p:nvPicPr>
            <p:blipFill>
              <a:blip r:embed="rId6"/>
              <a:stretch>
                <a:fillRect/>
              </a:stretch>
            </p:blipFill>
            <p:spPr>
              <a:xfrm>
                <a:off x="2862675" y="4421934"/>
                <a:ext cx="369958" cy="558181"/>
              </a:xfrm>
              <a:prstGeom prst="rect">
                <a:avLst/>
              </a:prstGeom>
            </p:spPr>
          </p:pic>
          <p:pic>
            <p:nvPicPr>
              <p:cNvPr id="89" name="Bilde 88">
                <a:extLst>
                  <a:ext uri="{FF2B5EF4-FFF2-40B4-BE49-F238E27FC236}">
                    <a16:creationId xmlns:a16="http://schemas.microsoft.com/office/drawing/2014/main" id="{5185A553-6F71-1AA8-76FA-F3AA34CD689A}"/>
                  </a:ext>
                </a:extLst>
              </p:cNvPr>
              <p:cNvPicPr>
                <a:picLocks noChangeAspect="1"/>
              </p:cNvPicPr>
              <p:nvPr/>
            </p:nvPicPr>
            <p:blipFill>
              <a:blip r:embed="rId6"/>
              <a:stretch>
                <a:fillRect/>
              </a:stretch>
            </p:blipFill>
            <p:spPr>
              <a:xfrm>
                <a:off x="2232074" y="4425535"/>
                <a:ext cx="369958" cy="558181"/>
              </a:xfrm>
              <a:prstGeom prst="rect">
                <a:avLst/>
              </a:prstGeom>
            </p:spPr>
          </p:pic>
          <p:pic>
            <p:nvPicPr>
              <p:cNvPr id="90" name="Bilde 89" descr="Et bilde som inneholder kreativitet, design, astronomi&#10;&#10;Automatisk generert beskrivelse med lav konfidens">
                <a:extLst>
                  <a:ext uri="{FF2B5EF4-FFF2-40B4-BE49-F238E27FC236}">
                    <a16:creationId xmlns:a16="http://schemas.microsoft.com/office/drawing/2014/main" id="{FD425397-C8A8-6B1F-E506-957194FC32BE}"/>
                  </a:ext>
                </a:extLst>
              </p:cNvPr>
              <p:cNvPicPr>
                <a:picLocks noChangeAspect="1"/>
              </p:cNvPicPr>
              <p:nvPr/>
            </p:nvPicPr>
            <p:blipFill>
              <a:blip r:embed="rId7"/>
              <a:stretch>
                <a:fillRect/>
              </a:stretch>
            </p:blipFill>
            <p:spPr>
              <a:xfrm>
                <a:off x="2572386" y="4421934"/>
                <a:ext cx="372344" cy="561782"/>
              </a:xfrm>
              <a:prstGeom prst="rect">
                <a:avLst/>
              </a:prstGeom>
            </p:spPr>
          </p:pic>
          <p:sp>
            <p:nvSpPr>
              <p:cNvPr id="95" name="TekstSylinder 94">
                <a:extLst>
                  <a:ext uri="{FF2B5EF4-FFF2-40B4-BE49-F238E27FC236}">
                    <a16:creationId xmlns:a16="http://schemas.microsoft.com/office/drawing/2014/main" id="{D77BF4F5-1AA0-4251-8FF0-12F70332A151}"/>
                  </a:ext>
                </a:extLst>
              </p:cNvPr>
              <p:cNvSpPr txBox="1"/>
              <p:nvPr/>
            </p:nvSpPr>
            <p:spPr>
              <a:xfrm>
                <a:off x="2146623" y="4326515"/>
                <a:ext cx="1317990" cy="465863"/>
              </a:xfrm>
              <a:prstGeom prst="rect">
                <a:avLst/>
              </a:prstGeom>
              <a:noFill/>
            </p:spPr>
            <p:txBody>
              <a:bodyPr wrap="square" rtlCol="0">
                <a:spAutoFit/>
              </a:bodyPr>
              <a:lstStyle/>
              <a:p>
                <a:r>
                  <a:rPr lang="nb-NO" sz="1050">
                    <a:solidFill>
                      <a:srgbClr val="2D7C81"/>
                    </a:solidFill>
                  </a:rPr>
                  <a:t>Jobbkrav</a:t>
                </a:r>
                <a:endParaRPr lang="nb-NO">
                  <a:solidFill>
                    <a:srgbClr val="2D7C81"/>
                  </a:solidFill>
                </a:endParaRPr>
              </a:p>
            </p:txBody>
          </p:sp>
        </p:grpSp>
      </p:grpSp>
    </p:spTree>
    <p:extLst>
      <p:ext uri="{BB962C8B-B14F-4D97-AF65-F5344CB8AC3E}">
        <p14:creationId xmlns:p14="http://schemas.microsoft.com/office/powerpoint/2010/main" val="70364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09DC2A-8F44-423D-88BB-5526112ECF0F}"/>
              </a:ext>
            </a:extLst>
          </p:cNvPr>
          <p:cNvGraphicFramePr>
            <a:graphicFrameLocks noGrp="1"/>
          </p:cNvGraphicFramePr>
          <p:nvPr>
            <p:extLst>
              <p:ext uri="{D42A27DB-BD31-4B8C-83A1-F6EECF244321}">
                <p14:modId xmlns:p14="http://schemas.microsoft.com/office/powerpoint/2010/main" val="1960193143"/>
              </p:ext>
            </p:extLst>
          </p:nvPr>
        </p:nvGraphicFramePr>
        <p:xfrm>
          <a:off x="488437" y="1549273"/>
          <a:ext cx="6972097" cy="3106021"/>
        </p:xfrm>
        <a:graphic>
          <a:graphicData uri="http://schemas.openxmlformats.org/drawingml/2006/table">
            <a:tbl>
              <a:tblPr firstRow="1" bandRow="1">
                <a:tableStyleId>{F5AB1C69-6EDB-4FF4-983F-18BD219EF322}</a:tableStyleId>
              </a:tblPr>
              <a:tblGrid>
                <a:gridCol w="6972097">
                  <a:extLst>
                    <a:ext uri="{9D8B030D-6E8A-4147-A177-3AD203B41FA5}">
                      <a16:colId xmlns:a16="http://schemas.microsoft.com/office/drawing/2014/main" val="3455149515"/>
                    </a:ext>
                  </a:extLst>
                </a:gridCol>
              </a:tblGrid>
              <a:tr h="491978">
                <a:tc>
                  <a:txBody>
                    <a:bodyPr/>
                    <a:lstStyle/>
                    <a:p>
                      <a:pPr algn="ctr"/>
                      <a:r>
                        <a:rPr lang="nb-NO" sz="1200" b="1">
                          <a:solidFill>
                            <a:schemeClr val="bg1"/>
                          </a:solidFill>
                          <a:latin typeface="Verdana" panose="020B0604030504040204" pitchFamily="34" charset="0"/>
                          <a:ea typeface="Verdana" panose="020B0604030504040204" pitchFamily="34" charset="0"/>
                          <a:cs typeface="Open Sans"/>
                        </a:rPr>
                        <a:t>B) Del i gruppen </a:t>
                      </a:r>
                      <a:r>
                        <a:rPr lang="nb-NO" sz="1200" b="1">
                          <a:solidFill>
                            <a:schemeClr val="accent4"/>
                          </a:solidFill>
                          <a:latin typeface="Verdana" panose="020B0604030504040204" pitchFamily="34" charset="0"/>
                          <a:ea typeface="Verdana" panose="020B0604030504040204" pitchFamily="34" charset="0"/>
                          <a:cs typeface="Open Sans"/>
                        </a:rPr>
                        <a:t>10 min</a:t>
                      </a:r>
                      <a:br>
                        <a:rPr lang="nb-NO" sz="1200" b="1">
                          <a:solidFill>
                            <a:srgbClr val="FFFFFF"/>
                          </a:solidFill>
                          <a:latin typeface="Verdana" panose="020B0604030504040204" pitchFamily="34" charset="0"/>
                          <a:ea typeface="Verdana" panose="020B0604030504040204" pitchFamily="34" charset="0"/>
                          <a:cs typeface="Open Sans"/>
                        </a:rPr>
                      </a:br>
                      <a:endParaRPr lang="nb-NO" sz="1200" b="1">
                        <a:solidFill>
                          <a:srgbClr val="FFFFFF"/>
                        </a:solidFill>
                        <a:latin typeface="Verdana" panose="020B0604030504040204" pitchFamily="34" charset="0"/>
                        <a:ea typeface="Verdana" panose="020B0604030504040204" pitchFamily="34" charset="0"/>
                        <a:cs typeface="Open Sans"/>
                      </a:endParaRPr>
                    </a:p>
                  </a:txBody>
                  <a:tcPr marL="51435" marR="51435" marT="25718" marB="25718">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779527">
                <a:tc>
                  <a:txBody>
                    <a:bodyPr/>
                    <a:lstStyle/>
                    <a:p>
                      <a:r>
                        <a:rPr lang="nb-NO" sz="1000">
                          <a:solidFill>
                            <a:schemeClr val="tx1"/>
                          </a:solidFill>
                          <a:latin typeface="Verdana" panose="020B0604030504040204" pitchFamily="34" charset="0"/>
                          <a:ea typeface="Verdana" panose="020B0604030504040204" pitchFamily="34" charset="0"/>
                          <a:cs typeface="Open Sans"/>
                        </a:rPr>
                        <a:t>I denne delen skal dere dele med gruppen. Hver deltaker deler sine refleksjoner fra oppgave A og B. Dere andre lytter og noterer stikkord. Deretter er ordet fritt slik at dere kan kommentere og utdype problemforståelsen dere imellom.  Økten oppsummeres ved at dere sammen blir enige om ett problem som dere alle ønsker å ta tak i gjennom en </a:t>
                      </a:r>
                      <a:r>
                        <a:rPr lang="nb-NO" sz="1000" err="1">
                          <a:solidFill>
                            <a:schemeClr val="tx1"/>
                          </a:solidFill>
                          <a:latin typeface="Verdana" panose="020B0604030504040204" pitchFamily="34" charset="0"/>
                          <a:ea typeface="Verdana" panose="020B0604030504040204" pitchFamily="34" charset="0"/>
                          <a:cs typeface="Open Sans"/>
                        </a:rPr>
                        <a:t>rotårsaksanalyse</a:t>
                      </a:r>
                      <a:endParaRPr lang="nb-NO" sz="1000">
                        <a:solidFill>
                          <a:schemeClr val="tx1"/>
                        </a:solidFill>
                        <a:latin typeface="Verdana" panose="020B0604030504040204" pitchFamily="34" charset="0"/>
                        <a:ea typeface="Verdana" panose="020B0604030504040204" pitchFamily="34" charset="0"/>
                        <a:cs typeface="Open Sans"/>
                      </a:endParaRPr>
                    </a:p>
                  </a:txBody>
                  <a:tcPr marL="51435" marR="51435" marT="25718" marB="25718">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5699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0">
                          <a:solidFill>
                            <a:schemeClr val="tx1"/>
                          </a:solidFill>
                          <a:latin typeface="Verdana" panose="020B0604030504040204" pitchFamily="34" charset="0"/>
                          <a:ea typeface="Verdana" panose="020B0604030504040204" pitchFamily="34" charset="0"/>
                          <a:cs typeface="Open Sans"/>
                          <a:sym typeface="Arial"/>
                        </a:rPr>
                        <a:t>Faktorer som påvirker arbeidsmiljøet i negativ retning </a:t>
                      </a:r>
                      <a:br>
                        <a:rPr lang="nb-NO" sz="900" b="0" i="0">
                          <a:solidFill>
                            <a:srgbClr val="042827"/>
                          </a:solidFill>
                          <a:latin typeface="Verdana" panose="020B0604030504040204" pitchFamily="34" charset="0"/>
                          <a:ea typeface="Verdana" panose="020B0604030504040204" pitchFamily="34" charset="0"/>
                          <a:cs typeface="Open Sans"/>
                          <a:sym typeface="Arial"/>
                        </a:rPr>
                      </a:br>
                      <a:endParaRPr lang="nb-NO" sz="900" b="0" i="0">
                        <a:solidFill>
                          <a:srgbClr val="042827"/>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0">
                          <a:solidFill>
                            <a:schemeClr val="tx1"/>
                          </a:solidFill>
                          <a:latin typeface="Verdana" panose="020B0604030504040204" pitchFamily="34" charset="0"/>
                          <a:ea typeface="Verdana" panose="020B0604030504040204" pitchFamily="34" charset="0"/>
                          <a:cs typeface="Open Sans"/>
                          <a:sym typeface="Arial"/>
                        </a:rPr>
                        <a:t>Jobbressurser som trengs å styrkes):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a:solidFill>
                          <a:schemeClr val="tx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l" rtl="0" eaLnBrk="1" fontAlgn="auto" latinLnBrk="0" hangingPunct="1">
                        <a:lnSpc>
                          <a:spcPct val="100000"/>
                        </a:lnSpc>
                        <a:spcBef>
                          <a:spcPts val="0"/>
                        </a:spcBef>
                        <a:spcAft>
                          <a:spcPts val="0"/>
                        </a:spcAft>
                        <a:buClrTx/>
                        <a:buSzTx/>
                        <a:buFontTx/>
                        <a:buNone/>
                      </a:pPr>
                      <a:r>
                        <a:rPr lang="nb-NO" sz="900" b="0" i="0">
                          <a:solidFill>
                            <a:schemeClr val="tx1"/>
                          </a:solidFill>
                          <a:latin typeface="Verdana" panose="020B0604030504040204" pitchFamily="34" charset="0"/>
                          <a:ea typeface="Verdana" panose="020B0604030504040204" pitchFamily="34" charset="0"/>
                          <a:cs typeface="Open Sans"/>
                          <a:sym typeface="Arial"/>
                        </a:rPr>
                        <a:t>Jobbkrav som er for</a:t>
                      </a:r>
                      <a:r>
                        <a:rPr lang="nb-NO" sz="900" b="0" i="0">
                          <a:solidFill>
                            <a:schemeClr val="tx1"/>
                          </a:solidFill>
                          <a:latin typeface="Verdana" panose="020B0604030504040204" pitchFamily="34" charset="0"/>
                          <a:ea typeface="Verdana" panose="020B0604030504040204" pitchFamily="34" charset="0"/>
                          <a:cs typeface="Open Sans"/>
                        </a:rPr>
                        <a:t> </a:t>
                      </a:r>
                      <a:r>
                        <a:rPr lang="nb-NO" sz="900" b="0" i="0">
                          <a:solidFill>
                            <a:schemeClr val="tx1"/>
                          </a:solidFill>
                          <a:latin typeface="Verdana" panose="020B0604030504040204" pitchFamily="34" charset="0"/>
                          <a:ea typeface="Verdana" panose="020B0604030504040204" pitchFamily="34" charset="0"/>
                          <a:cs typeface="Open Sans"/>
                          <a:sym typeface="Arial"/>
                        </a:rPr>
                        <a:t> krevende</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a:solidFill>
                            <a:schemeClr val="tx1"/>
                          </a:solidFill>
                          <a:latin typeface="Verdana" panose="020B0604030504040204" pitchFamily="34" charset="0"/>
                          <a:ea typeface="Verdana" panose="020B0604030504040204" pitchFamily="34" charset="0"/>
                          <a:cs typeface="Open Sans"/>
                          <a:sym typeface="Arial"/>
                        </a:rPr>
                        <a:t>Problemet vi vil analysere videre er: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latin typeface="Verdana" panose="020B0604030504040204" pitchFamily="34" charset="0"/>
                        <a:ea typeface="Verdana" panose="020B0604030504040204" pitchFamily="34" charset="0"/>
                        <a:cs typeface="Open Sans" panose="020B0604020202020204" charset="0"/>
                        <a:sym typeface="Arial"/>
                      </a:endParaRPr>
                    </a:p>
                  </a:txBody>
                  <a:tcPr marL="51435" marR="51435" marT="25718" marB="25718">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bl>
          </a:graphicData>
        </a:graphic>
      </p:graphicFrame>
      <p:sp>
        <p:nvSpPr>
          <p:cNvPr id="2" name="Title 1">
            <a:extLst>
              <a:ext uri="{FF2B5EF4-FFF2-40B4-BE49-F238E27FC236}">
                <a16:creationId xmlns:a16="http://schemas.microsoft.com/office/drawing/2014/main" id="{E989381B-318B-4BE9-AA66-D1954FFF39BA}"/>
              </a:ext>
            </a:extLst>
          </p:cNvPr>
          <p:cNvSpPr>
            <a:spLocks noGrp="1"/>
          </p:cNvSpPr>
          <p:nvPr>
            <p:ph type="title"/>
          </p:nvPr>
        </p:nvSpPr>
        <p:spPr/>
        <p:txBody>
          <a:bodyPr>
            <a:normAutofit/>
          </a:bodyPr>
          <a:lstStyle/>
          <a:p>
            <a:pPr algn="l"/>
            <a:r>
              <a:rPr lang="nb-NO" sz="2800">
                <a:solidFill>
                  <a:schemeClr val="tx1"/>
                </a:solidFill>
              </a:rPr>
              <a:t>Gruppesamtale 1: Problemsammenheng</a:t>
            </a:r>
          </a:p>
        </p:txBody>
      </p:sp>
      <p:pic>
        <p:nvPicPr>
          <p:cNvPr id="5" name="Bilde 4">
            <a:extLst>
              <a:ext uri="{FF2B5EF4-FFF2-40B4-BE49-F238E27FC236}">
                <a16:creationId xmlns:a16="http://schemas.microsoft.com/office/drawing/2014/main" id="{EE4C1EFF-622E-7E5D-58B8-E379FFCB319A}"/>
              </a:ext>
            </a:extLst>
          </p:cNvPr>
          <p:cNvPicPr>
            <a:picLocks noChangeAspect="1"/>
          </p:cNvPicPr>
          <p:nvPr/>
        </p:nvPicPr>
        <p:blipFill>
          <a:blip r:embed="rId3"/>
          <a:stretch>
            <a:fillRect/>
          </a:stretch>
        </p:blipFill>
        <p:spPr>
          <a:xfrm>
            <a:off x="7685234" y="1200150"/>
            <a:ext cx="1080146" cy="1218192"/>
          </a:xfrm>
          <a:prstGeom prst="rect">
            <a:avLst/>
          </a:prstGeom>
        </p:spPr>
      </p:pic>
      <p:sp>
        <p:nvSpPr>
          <p:cNvPr id="7" name="Undertittel 6">
            <a:extLst>
              <a:ext uri="{FF2B5EF4-FFF2-40B4-BE49-F238E27FC236}">
                <a16:creationId xmlns:a16="http://schemas.microsoft.com/office/drawing/2014/main" id="{0D4428FD-16F4-73A9-BE43-3EDF3AA596C0}"/>
              </a:ext>
            </a:extLst>
          </p:cNvPr>
          <p:cNvSpPr txBox="1">
            <a:spLocks/>
          </p:cNvSpPr>
          <p:nvPr/>
        </p:nvSpPr>
        <p:spPr>
          <a:xfrm>
            <a:off x="338849" y="92315"/>
            <a:ext cx="2862020" cy="532709"/>
          </a:xfrm>
          <a:prstGeom prst="rect">
            <a:avLst/>
          </a:prstGeom>
          <a:noFill/>
          <a:ln>
            <a:noFill/>
          </a:ln>
        </p:spPr>
        <p:txBody>
          <a:bodyPr spcFirstLastPara="1" wrap="square" lIns="0" tIns="91425" rIns="91425" bIns="91425" anchor="b" anchorCtr="0">
            <a:normAutofit/>
          </a:bodyPr>
          <a:lstStyle>
            <a:defPPr marR="0" lvl="0" algn="l" rtl="0">
              <a:lnSpc>
                <a:spcPct val="100000"/>
              </a:lnSpc>
              <a:spcBef>
                <a:spcPts val="0"/>
              </a:spcBef>
              <a:spcAft>
                <a:spcPts val="0"/>
              </a:spcAft>
            </a:defPPr>
            <a:lvl1pPr marL="457200" marR="0" lvl="0" indent="-311150" algn="l" rtl="0">
              <a:lnSpc>
                <a:spcPct val="150000"/>
              </a:lnSpc>
              <a:spcBef>
                <a:spcPts val="0"/>
              </a:spcBef>
              <a:spcAft>
                <a:spcPts val="0"/>
              </a:spcAft>
              <a:buClr>
                <a:schemeClr val="accent3"/>
              </a:buClr>
              <a:buSzPts val="900"/>
              <a:buFont typeface="Arial"/>
              <a:buNone/>
              <a:defRPr sz="900" b="0" i="0" u="none" strike="noStrike" cap="none">
                <a:solidFill>
                  <a:srgbClr val="5B6670"/>
                </a:solidFill>
                <a:latin typeface="Verdana"/>
                <a:ea typeface="Verdana"/>
                <a:cs typeface="Verdana"/>
                <a:sym typeface="Verdana"/>
              </a:defRPr>
            </a:lvl1pPr>
            <a:lvl2pPr marL="914400" marR="0" lvl="1"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2pPr>
            <a:lvl3pPr marL="1371600" marR="0" lvl="2"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3pPr>
            <a:lvl4pPr marL="1828800" marR="0" lvl="3"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4pPr>
            <a:lvl5pPr marL="2286000" marR="0" lvl="4"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5pPr>
            <a:lvl6pPr marL="2743200" marR="0" lvl="5"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6pPr>
            <a:lvl7pPr marL="3200400" marR="0" lvl="6"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7pPr>
            <a:lvl8pPr marL="3657600" marR="0" lvl="7"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8pPr>
            <a:lvl9pPr marL="4114800" marR="0" lvl="8"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9pPr>
          </a:lstStyle>
          <a:p>
            <a:pPr marL="457200" marR="0" lvl="0" indent="-311150" algn="l" defTabSz="914400" rtl="0" eaLnBrk="1" fontAlgn="auto" latinLnBrk="0" hangingPunct="1">
              <a:lnSpc>
                <a:spcPct val="150000"/>
              </a:lnSpc>
              <a:spcBef>
                <a:spcPts val="0"/>
              </a:spcBef>
              <a:spcAft>
                <a:spcPts val="0"/>
              </a:spcAft>
              <a:buClr>
                <a:srgbClr val="A5A5A5"/>
              </a:buClr>
              <a:buSzPts val="900"/>
              <a:buFont typeface="Arial"/>
              <a:buNone/>
              <a:tabLst/>
              <a:defRPr/>
            </a:pPr>
            <a:r>
              <a:rPr kumimoji="0" lang="nb-NO" sz="1100" b="0" i="0" u="none" strike="noStrike" kern="0" cap="none" spc="0" normalizeH="0" baseline="0" noProof="0">
                <a:ln>
                  <a:noFill/>
                </a:ln>
                <a:solidFill>
                  <a:srgbClr val="5B6670"/>
                </a:solidFill>
                <a:effectLst/>
                <a:uLnTx/>
                <a:uFillTx/>
                <a:latin typeface="Verdana"/>
                <a:ea typeface="Verdana"/>
                <a:sym typeface="Verdana"/>
              </a:rPr>
              <a:t>Gruppeoppgave 3</a:t>
            </a:r>
          </a:p>
        </p:txBody>
      </p:sp>
    </p:spTree>
    <p:extLst>
      <p:ext uri="{BB962C8B-B14F-4D97-AF65-F5344CB8AC3E}">
        <p14:creationId xmlns:p14="http://schemas.microsoft.com/office/powerpoint/2010/main" val="238715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A19062-C523-8984-E4B7-BE2D0B1E000E}"/>
              </a:ext>
            </a:extLst>
          </p:cNvPr>
          <p:cNvSpPr>
            <a:spLocks noGrp="1"/>
          </p:cNvSpPr>
          <p:nvPr>
            <p:ph type="title"/>
          </p:nvPr>
        </p:nvSpPr>
        <p:spPr>
          <a:xfrm>
            <a:off x="1332000" y="2150850"/>
            <a:ext cx="6480000" cy="841800"/>
          </a:xfrm>
        </p:spPr>
        <p:txBody>
          <a:bodyPr anchor="ctr">
            <a:normAutofit fontScale="90000"/>
          </a:bodyPr>
          <a:lstStyle/>
          <a:p>
            <a:r>
              <a:rPr lang="nb-NO" dirty="0"/>
              <a:t>Deg i rollen din</a:t>
            </a:r>
            <a:br>
              <a:rPr lang="nb-NO" dirty="0"/>
            </a:br>
            <a:r>
              <a:rPr lang="nb-NO" dirty="0"/>
              <a:t>Oppgave til egenrefleksjon</a:t>
            </a:r>
            <a:br>
              <a:rPr lang="nb-NO" dirty="0"/>
            </a:br>
            <a:endParaRPr lang="nb-NO" dirty="0"/>
          </a:p>
        </p:txBody>
      </p:sp>
    </p:spTree>
    <p:extLst>
      <p:ext uri="{BB962C8B-B14F-4D97-AF65-F5344CB8AC3E}">
        <p14:creationId xmlns:p14="http://schemas.microsoft.com/office/powerpoint/2010/main" val="108123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4701-2C93-45D6-9B09-D49CA45B9092}"/>
              </a:ext>
            </a:extLst>
          </p:cNvPr>
          <p:cNvSpPr>
            <a:spLocks noGrp="1"/>
          </p:cNvSpPr>
          <p:nvPr>
            <p:ph type="title"/>
          </p:nvPr>
        </p:nvSpPr>
        <p:spPr/>
        <p:txBody>
          <a:bodyPr>
            <a:normAutofit/>
          </a:bodyPr>
          <a:lstStyle/>
          <a:p>
            <a:r>
              <a:rPr lang="nb-NO" sz="2800">
                <a:solidFill>
                  <a:schemeClr val="tx1"/>
                </a:solidFill>
                <a:cs typeface="Verdana" panose="020B0604030504040204" pitchFamily="34" charset="0"/>
              </a:rPr>
              <a:t>Hovedproblem:______________________</a:t>
            </a:r>
          </a:p>
        </p:txBody>
      </p:sp>
      <p:graphicFrame>
        <p:nvGraphicFramePr>
          <p:cNvPr id="4" name="Content Placeholder 3">
            <a:extLst>
              <a:ext uri="{FF2B5EF4-FFF2-40B4-BE49-F238E27FC236}">
                <a16:creationId xmlns:a16="http://schemas.microsoft.com/office/drawing/2014/main" id="{F0F6D75A-A1D7-468E-939A-2F33222260CA}"/>
              </a:ext>
            </a:extLst>
          </p:cNvPr>
          <p:cNvGraphicFramePr>
            <a:graphicFrameLocks noGrp="1"/>
          </p:cNvGraphicFramePr>
          <p:nvPr>
            <p:ph idx="4294967295"/>
            <p:extLst>
              <p:ext uri="{D42A27DB-BD31-4B8C-83A1-F6EECF244321}">
                <p14:modId xmlns:p14="http://schemas.microsoft.com/office/powerpoint/2010/main" val="4292673990"/>
              </p:ext>
            </p:extLst>
          </p:nvPr>
        </p:nvGraphicFramePr>
        <p:xfrm>
          <a:off x="628650" y="1597105"/>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4DDF7B44-DE5B-4A2E-8A2B-D67D88312C60}"/>
              </a:ext>
            </a:extLst>
          </p:cNvPr>
          <p:cNvPicPr>
            <a:picLocks noChangeAspect="1"/>
          </p:cNvPicPr>
          <p:nvPr/>
        </p:nvPicPr>
        <p:blipFill>
          <a:blip r:embed="rId8"/>
          <a:stretch>
            <a:fillRect/>
          </a:stretch>
        </p:blipFill>
        <p:spPr>
          <a:xfrm>
            <a:off x="8217606" y="152510"/>
            <a:ext cx="812094" cy="792957"/>
          </a:xfrm>
          <a:prstGeom prst="rect">
            <a:avLst/>
          </a:prstGeom>
        </p:spPr>
      </p:pic>
      <p:sp>
        <p:nvSpPr>
          <p:cNvPr id="6" name="Undertittel 6">
            <a:extLst>
              <a:ext uri="{FF2B5EF4-FFF2-40B4-BE49-F238E27FC236}">
                <a16:creationId xmlns:a16="http://schemas.microsoft.com/office/drawing/2014/main" id="{67D2532F-E867-4D9C-A8E1-C64BD942F1B6}"/>
              </a:ext>
            </a:extLst>
          </p:cNvPr>
          <p:cNvSpPr txBox="1">
            <a:spLocks/>
          </p:cNvSpPr>
          <p:nvPr/>
        </p:nvSpPr>
        <p:spPr>
          <a:xfrm>
            <a:off x="338848" y="92315"/>
            <a:ext cx="3815313" cy="532709"/>
          </a:xfrm>
          <a:prstGeom prst="rect">
            <a:avLst/>
          </a:prstGeom>
          <a:noFill/>
          <a:ln>
            <a:noFill/>
          </a:ln>
        </p:spPr>
        <p:txBody>
          <a:bodyPr spcFirstLastPara="1" wrap="square" lIns="0" tIns="91425" rIns="91425" bIns="91425" anchor="b" anchorCtr="0">
            <a:normAutofit/>
          </a:bodyPr>
          <a:lstStyle>
            <a:defPPr marR="0" lvl="0" algn="l" rtl="0">
              <a:lnSpc>
                <a:spcPct val="100000"/>
              </a:lnSpc>
              <a:spcBef>
                <a:spcPts val="0"/>
              </a:spcBef>
              <a:spcAft>
                <a:spcPts val="0"/>
              </a:spcAft>
            </a:defPPr>
            <a:lvl1pPr marL="457200" marR="0" lvl="0" indent="-311150" algn="l" rtl="0">
              <a:lnSpc>
                <a:spcPct val="150000"/>
              </a:lnSpc>
              <a:spcBef>
                <a:spcPts val="0"/>
              </a:spcBef>
              <a:spcAft>
                <a:spcPts val="0"/>
              </a:spcAft>
              <a:buClr>
                <a:schemeClr val="accent3"/>
              </a:buClr>
              <a:buSzPts val="900"/>
              <a:buFont typeface="Arial"/>
              <a:buNone/>
              <a:defRPr sz="900" b="0" i="0" u="none" strike="noStrike" cap="none">
                <a:solidFill>
                  <a:srgbClr val="5B6670"/>
                </a:solidFill>
                <a:latin typeface="Verdana"/>
                <a:ea typeface="Verdana"/>
                <a:cs typeface="Verdana"/>
                <a:sym typeface="Verdana"/>
              </a:defRPr>
            </a:lvl1pPr>
            <a:lvl2pPr marL="914400" marR="0" lvl="1"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2pPr>
            <a:lvl3pPr marL="1371600" marR="0" lvl="2"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3pPr>
            <a:lvl4pPr marL="1828800" marR="0" lvl="3"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4pPr>
            <a:lvl5pPr marL="2286000" marR="0" lvl="4"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5pPr>
            <a:lvl6pPr marL="2743200" marR="0" lvl="5"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6pPr>
            <a:lvl7pPr marL="3200400" marR="0" lvl="6"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7pPr>
            <a:lvl8pPr marL="3657600" marR="0" lvl="7"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8pPr>
            <a:lvl9pPr marL="4114800" marR="0" lvl="8"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9pPr>
          </a:lstStyle>
          <a:p>
            <a:pPr marL="457200" marR="0" lvl="0" indent="-311150" algn="l" defTabSz="914400" rtl="0" eaLnBrk="1" fontAlgn="auto" latinLnBrk="0" hangingPunct="1">
              <a:lnSpc>
                <a:spcPct val="150000"/>
              </a:lnSpc>
              <a:spcBef>
                <a:spcPts val="0"/>
              </a:spcBef>
              <a:spcAft>
                <a:spcPts val="0"/>
              </a:spcAft>
              <a:buClr>
                <a:srgbClr val="A5A5A5"/>
              </a:buClr>
              <a:buSzPts val="900"/>
              <a:buFont typeface="Arial"/>
              <a:buNone/>
              <a:tabLst/>
              <a:defRPr/>
            </a:pPr>
            <a:r>
              <a:rPr kumimoji="0" lang="nb-NO" sz="1100" b="0" i="0" u="none" strike="noStrike" kern="0" cap="none" spc="0" normalizeH="0" baseline="0" noProof="0">
                <a:ln>
                  <a:noFill/>
                </a:ln>
                <a:solidFill>
                  <a:srgbClr val="5B6670"/>
                </a:solidFill>
                <a:effectLst/>
                <a:uLnTx/>
                <a:uFillTx/>
                <a:latin typeface="Verdana"/>
                <a:ea typeface="Verdana"/>
                <a:sym typeface="Verdana"/>
              </a:rPr>
              <a:t>Skjema for utfylling av </a:t>
            </a:r>
            <a:r>
              <a:rPr kumimoji="0" lang="nb-NO" sz="1100" b="0" i="0" u="none" strike="noStrike" kern="0" cap="none" spc="0" normalizeH="0" baseline="0" noProof="0" err="1">
                <a:ln>
                  <a:noFill/>
                </a:ln>
                <a:solidFill>
                  <a:srgbClr val="5B6670"/>
                </a:solidFill>
                <a:effectLst/>
                <a:uLnTx/>
                <a:uFillTx/>
                <a:latin typeface="Verdana"/>
                <a:ea typeface="Verdana"/>
                <a:sym typeface="Verdana"/>
              </a:rPr>
              <a:t>rotårsaksanalyse</a:t>
            </a:r>
            <a:endParaRPr kumimoji="0" lang="nb-NO" sz="1100" b="0" i="0" u="none" strike="noStrike" kern="0" cap="none" spc="0" normalizeH="0" baseline="0" noProof="0">
              <a:ln>
                <a:noFill/>
              </a:ln>
              <a:solidFill>
                <a:srgbClr val="5B6670"/>
              </a:solidFill>
              <a:effectLst/>
              <a:uLnTx/>
              <a:uFillTx/>
              <a:latin typeface="Verdana"/>
              <a:ea typeface="Verdana"/>
              <a:sym typeface="Verdana"/>
            </a:endParaRPr>
          </a:p>
        </p:txBody>
      </p:sp>
    </p:spTree>
    <p:extLst>
      <p:ext uri="{BB962C8B-B14F-4D97-AF65-F5344CB8AC3E}">
        <p14:creationId xmlns:p14="http://schemas.microsoft.com/office/powerpoint/2010/main" val="315892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40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9987A-F457-4368-827A-68C3E1C2676A}"/>
              </a:ext>
            </a:extLst>
          </p:cNvPr>
          <p:cNvSpPr>
            <a:spLocks noGrp="1"/>
          </p:cNvSpPr>
          <p:nvPr>
            <p:ph type="title"/>
          </p:nvPr>
        </p:nvSpPr>
        <p:spPr/>
        <p:txBody>
          <a:bodyPr/>
          <a:lstStyle/>
          <a:p>
            <a:r>
              <a:rPr lang="nb-NO"/>
              <a:t>Deg i rollen din</a:t>
            </a:r>
          </a:p>
        </p:txBody>
      </p:sp>
      <p:sp>
        <p:nvSpPr>
          <p:cNvPr id="4" name="Text Placeholder 3">
            <a:extLst>
              <a:ext uri="{FF2B5EF4-FFF2-40B4-BE49-F238E27FC236}">
                <a16:creationId xmlns:a16="http://schemas.microsoft.com/office/drawing/2014/main" id="{F17ACC21-6158-4CCE-992B-F3CAF09B4691}"/>
              </a:ext>
            </a:extLst>
          </p:cNvPr>
          <p:cNvSpPr>
            <a:spLocks noGrp="1"/>
          </p:cNvSpPr>
          <p:nvPr>
            <p:ph type="body" idx="1"/>
          </p:nvPr>
        </p:nvSpPr>
        <p:spPr/>
        <p:txBody>
          <a:bodyPr>
            <a:normAutofit/>
          </a:bodyPr>
          <a:lstStyle/>
          <a:p>
            <a:r>
              <a:rPr lang="nb-NO" sz="1100">
                <a:solidFill>
                  <a:schemeClr val="tx1"/>
                </a:solidFill>
                <a:cs typeface="Open Sans" panose="020B0604020202020204" charset="0"/>
              </a:rPr>
              <a:t>Du involverer deg i andre, du tar initiativ og du viser vei. Du går i dialog, lytter, inkluderer og gir tilbakemeldinger. Du tar beslutninger og oppnår resultater innenfor ditt ansvarsområde.</a:t>
            </a:r>
          </a:p>
        </p:txBody>
      </p:sp>
      <p:pic>
        <p:nvPicPr>
          <p:cNvPr id="2" name="Picture 1">
            <a:extLst>
              <a:ext uri="{FF2B5EF4-FFF2-40B4-BE49-F238E27FC236}">
                <a16:creationId xmlns:a16="http://schemas.microsoft.com/office/drawing/2014/main" id="{196085BD-47AD-4EBE-9F95-163656D65A0A}"/>
              </a:ext>
            </a:extLst>
          </p:cNvPr>
          <p:cNvPicPr>
            <a:picLocks noChangeAspect="1"/>
          </p:cNvPicPr>
          <p:nvPr/>
        </p:nvPicPr>
        <p:blipFill>
          <a:blip r:embed="rId3"/>
          <a:stretch>
            <a:fillRect/>
          </a:stretch>
        </p:blipFill>
        <p:spPr>
          <a:xfrm>
            <a:off x="647341" y="1119648"/>
            <a:ext cx="3985252" cy="3346324"/>
          </a:xfrm>
          <a:prstGeom prst="rect">
            <a:avLst/>
          </a:prstGeom>
        </p:spPr>
      </p:pic>
      <p:sp>
        <p:nvSpPr>
          <p:cNvPr id="8" name="Ellipse 7">
            <a:extLst>
              <a:ext uri="{FF2B5EF4-FFF2-40B4-BE49-F238E27FC236}">
                <a16:creationId xmlns:a16="http://schemas.microsoft.com/office/drawing/2014/main" id="{6D55F0C7-CBE2-5F5B-B37D-B8D3799BBB26}"/>
              </a:ext>
            </a:extLst>
          </p:cNvPr>
          <p:cNvSpPr/>
          <p:nvPr/>
        </p:nvSpPr>
        <p:spPr>
          <a:xfrm>
            <a:off x="3442283" y="1613675"/>
            <a:ext cx="118533" cy="1185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B890B471-6E0E-F2D1-080C-CECA45735690}"/>
              </a:ext>
            </a:extLst>
          </p:cNvPr>
          <p:cNvSpPr/>
          <p:nvPr/>
        </p:nvSpPr>
        <p:spPr>
          <a:xfrm>
            <a:off x="3464861" y="3041720"/>
            <a:ext cx="118533" cy="1185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C2503530-477B-C07E-D81A-231748922F49}"/>
              </a:ext>
            </a:extLst>
          </p:cNvPr>
          <p:cNvSpPr/>
          <p:nvPr/>
        </p:nvSpPr>
        <p:spPr>
          <a:xfrm>
            <a:off x="2505306" y="3685187"/>
            <a:ext cx="118533" cy="1185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7E825CEB-57E1-AED7-93AD-BA4D5FDE2D68}"/>
              </a:ext>
            </a:extLst>
          </p:cNvPr>
          <p:cNvSpPr/>
          <p:nvPr/>
        </p:nvSpPr>
        <p:spPr>
          <a:xfrm>
            <a:off x="1461084" y="3019142"/>
            <a:ext cx="118533" cy="1185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BB585BEC-4DDB-6483-2871-877D1F4AC4E6}"/>
              </a:ext>
            </a:extLst>
          </p:cNvPr>
          <p:cNvSpPr/>
          <p:nvPr/>
        </p:nvSpPr>
        <p:spPr>
          <a:xfrm>
            <a:off x="1506240" y="2166830"/>
            <a:ext cx="118533" cy="1185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E322719B-3A70-AF3A-763D-55AA2617573D}"/>
              </a:ext>
            </a:extLst>
          </p:cNvPr>
          <p:cNvSpPr/>
          <p:nvPr/>
        </p:nvSpPr>
        <p:spPr>
          <a:xfrm>
            <a:off x="2550463" y="1647541"/>
            <a:ext cx="118533" cy="1185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FA2CDA36-57F6-2A0B-92F4-2CD5E457B18F}"/>
              </a:ext>
            </a:extLst>
          </p:cNvPr>
          <p:cNvSpPr/>
          <p:nvPr/>
        </p:nvSpPr>
        <p:spPr>
          <a:xfrm>
            <a:off x="3854328" y="2274075"/>
            <a:ext cx="118533" cy="1185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A5DF9264-DF3A-0EEE-2D7A-9DFB4CA383AC}"/>
              </a:ext>
            </a:extLst>
          </p:cNvPr>
          <p:cNvSpPr/>
          <p:nvPr/>
        </p:nvSpPr>
        <p:spPr>
          <a:xfrm>
            <a:off x="3143128" y="3905319"/>
            <a:ext cx="118533" cy="1185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20370E6C-01FA-3949-0630-DD0670CA72EC}"/>
              </a:ext>
            </a:extLst>
          </p:cNvPr>
          <p:cNvSpPr/>
          <p:nvPr/>
        </p:nvSpPr>
        <p:spPr>
          <a:xfrm>
            <a:off x="3735795" y="3329586"/>
            <a:ext cx="118533" cy="1185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5712A341-0EDA-5FCF-3436-843912343C73}"/>
              </a:ext>
            </a:extLst>
          </p:cNvPr>
          <p:cNvSpPr/>
          <p:nvPr/>
        </p:nvSpPr>
        <p:spPr>
          <a:xfrm>
            <a:off x="1325617" y="3459408"/>
            <a:ext cx="118533" cy="1185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5B78DCCC-6793-5426-6C31-26B337AA55C5}"/>
              </a:ext>
            </a:extLst>
          </p:cNvPr>
          <p:cNvSpPr/>
          <p:nvPr/>
        </p:nvSpPr>
        <p:spPr>
          <a:xfrm>
            <a:off x="1432861" y="1754786"/>
            <a:ext cx="118533" cy="1185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a:extLst>
              <a:ext uri="{FF2B5EF4-FFF2-40B4-BE49-F238E27FC236}">
                <a16:creationId xmlns:a16="http://schemas.microsoft.com/office/drawing/2014/main" id="{AA0EF8EA-EB93-3964-D133-DC21929180AF}"/>
              </a:ext>
            </a:extLst>
          </p:cNvPr>
          <p:cNvSpPr/>
          <p:nvPr/>
        </p:nvSpPr>
        <p:spPr>
          <a:xfrm>
            <a:off x="2618194" y="1444341"/>
            <a:ext cx="118533" cy="1185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E5F7A50C-5EDC-4F34-4B69-3D30F6A41C18}"/>
              </a:ext>
            </a:extLst>
          </p:cNvPr>
          <p:cNvSpPr/>
          <p:nvPr/>
        </p:nvSpPr>
        <p:spPr>
          <a:xfrm>
            <a:off x="3368905" y="3515853"/>
            <a:ext cx="118533" cy="118533"/>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Ellipse 21">
            <a:extLst>
              <a:ext uri="{FF2B5EF4-FFF2-40B4-BE49-F238E27FC236}">
                <a16:creationId xmlns:a16="http://schemas.microsoft.com/office/drawing/2014/main" id="{C9DC687E-88C5-B09D-CD19-46F0D1805F96}"/>
              </a:ext>
            </a:extLst>
          </p:cNvPr>
          <p:cNvSpPr/>
          <p:nvPr/>
        </p:nvSpPr>
        <p:spPr>
          <a:xfrm>
            <a:off x="2211794" y="3894031"/>
            <a:ext cx="118533" cy="118533"/>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Ellipse 22">
            <a:extLst>
              <a:ext uri="{FF2B5EF4-FFF2-40B4-BE49-F238E27FC236}">
                <a16:creationId xmlns:a16="http://schemas.microsoft.com/office/drawing/2014/main" id="{B1939B75-E702-429C-9D08-202CB01D10FE}"/>
              </a:ext>
            </a:extLst>
          </p:cNvPr>
          <p:cNvSpPr/>
          <p:nvPr/>
        </p:nvSpPr>
        <p:spPr>
          <a:xfrm>
            <a:off x="1517527" y="3374742"/>
            <a:ext cx="118533" cy="118533"/>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Ellipse 23">
            <a:extLst>
              <a:ext uri="{FF2B5EF4-FFF2-40B4-BE49-F238E27FC236}">
                <a16:creationId xmlns:a16="http://schemas.microsoft.com/office/drawing/2014/main" id="{D34373D2-7F45-99BB-7C96-971D759DCDBC}"/>
              </a:ext>
            </a:extLst>
          </p:cNvPr>
          <p:cNvSpPr/>
          <p:nvPr/>
        </p:nvSpPr>
        <p:spPr>
          <a:xfrm>
            <a:off x="1246593" y="2511142"/>
            <a:ext cx="118533" cy="118533"/>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Ellipse 24">
            <a:extLst>
              <a:ext uri="{FF2B5EF4-FFF2-40B4-BE49-F238E27FC236}">
                <a16:creationId xmlns:a16="http://schemas.microsoft.com/office/drawing/2014/main" id="{E5CC1325-DD8C-7E86-C0E3-7D48E8E105EF}"/>
              </a:ext>
            </a:extLst>
          </p:cNvPr>
          <p:cNvSpPr/>
          <p:nvPr/>
        </p:nvSpPr>
        <p:spPr>
          <a:xfrm>
            <a:off x="2211793" y="1687053"/>
            <a:ext cx="118533" cy="118533"/>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5A42D56B-2C61-9208-7AE0-9158B0DFB249}"/>
              </a:ext>
            </a:extLst>
          </p:cNvPr>
          <p:cNvSpPr/>
          <p:nvPr/>
        </p:nvSpPr>
        <p:spPr>
          <a:xfrm>
            <a:off x="3193927" y="2251497"/>
            <a:ext cx="118533" cy="118533"/>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Et bilde som inneholder klær, tegnefilm, illustrasjon&#10;&#10;Automatisk generert beskrivelse">
            <a:extLst>
              <a:ext uri="{FF2B5EF4-FFF2-40B4-BE49-F238E27FC236}">
                <a16:creationId xmlns:a16="http://schemas.microsoft.com/office/drawing/2014/main" id="{E77AEBF0-E9B0-38DB-9A4F-FFE0EFA8E939}"/>
              </a:ext>
            </a:extLst>
          </p:cNvPr>
          <p:cNvPicPr>
            <a:picLocks noChangeAspect="1"/>
          </p:cNvPicPr>
          <p:nvPr/>
        </p:nvPicPr>
        <p:blipFill>
          <a:blip r:embed="rId4"/>
          <a:stretch>
            <a:fillRect/>
          </a:stretch>
        </p:blipFill>
        <p:spPr>
          <a:xfrm>
            <a:off x="306158" y="4023852"/>
            <a:ext cx="793096" cy="1015550"/>
          </a:xfrm>
          <a:prstGeom prst="rect">
            <a:avLst/>
          </a:prstGeom>
        </p:spPr>
      </p:pic>
    </p:spTree>
    <p:extLst>
      <p:ext uri="{BB962C8B-B14F-4D97-AF65-F5344CB8AC3E}">
        <p14:creationId xmlns:p14="http://schemas.microsoft.com/office/powerpoint/2010/main" val="34496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E5E6"/>
        </a:solidFill>
        <a:effectLst/>
      </p:bgPr>
    </p:bg>
    <p:spTree>
      <p:nvGrpSpPr>
        <p:cNvPr id="1" name="Shape 69"/>
        <p:cNvGrpSpPr/>
        <p:nvPr/>
      </p:nvGrpSpPr>
      <p:grpSpPr>
        <a:xfrm>
          <a:off x="0" y="0"/>
          <a:ext cx="0" cy="0"/>
          <a:chOff x="0" y="0"/>
          <a:chExt cx="0" cy="0"/>
        </a:xfrm>
      </p:grpSpPr>
      <p:sp>
        <p:nvSpPr>
          <p:cNvPr id="75" name="Google Shape;75;gc5fabcc984_0_78"/>
          <p:cNvSpPr/>
          <p:nvPr/>
        </p:nvSpPr>
        <p:spPr>
          <a:xfrm>
            <a:off x="249189" y="1717100"/>
            <a:ext cx="1259501" cy="1223412"/>
          </a:xfrm>
          <a:prstGeom prst="ellipse">
            <a:avLst/>
          </a:prstGeom>
          <a:solidFill>
            <a:srgbClr val="2D7C8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nb-NO" sz="9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sym typeface="Arial"/>
              </a:rPr>
              <a:t>Empatisk</a:t>
            </a:r>
          </a:p>
        </p:txBody>
      </p:sp>
      <p:sp>
        <p:nvSpPr>
          <p:cNvPr id="76" name="Google Shape;76;gc5fabcc984_0_78"/>
          <p:cNvSpPr/>
          <p:nvPr/>
        </p:nvSpPr>
        <p:spPr>
          <a:xfrm>
            <a:off x="3283503" y="1717100"/>
            <a:ext cx="1259501" cy="1223412"/>
          </a:xfrm>
          <a:prstGeom prst="ellipse">
            <a:avLst/>
          </a:prstGeom>
          <a:solidFill>
            <a:srgbClr val="2D7C8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nb-NO" sz="9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Arial"/>
            </a:endParaRPr>
          </a:p>
        </p:txBody>
      </p:sp>
      <p:sp>
        <p:nvSpPr>
          <p:cNvPr id="77" name="Google Shape;77;gc5fabcc984_0_78"/>
          <p:cNvSpPr/>
          <p:nvPr/>
        </p:nvSpPr>
        <p:spPr>
          <a:xfrm>
            <a:off x="1766346" y="1717100"/>
            <a:ext cx="1259501" cy="1223412"/>
          </a:xfrm>
          <a:prstGeom prst="ellipse">
            <a:avLst/>
          </a:prstGeom>
          <a:solidFill>
            <a:srgbClr val="2D7C8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nb-NO" sz="9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sym typeface="Arial"/>
              </a:rPr>
              <a:t>Inkludere</a:t>
            </a:r>
            <a:r>
              <a:rPr kumimoji="0" lang="nb-NO" sz="9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Arial"/>
              </a:rPr>
              <a:t> </a:t>
            </a:r>
          </a:p>
        </p:txBody>
      </p:sp>
      <p:sp>
        <p:nvSpPr>
          <p:cNvPr id="11" name="Tittel 1">
            <a:extLst>
              <a:ext uri="{FF2B5EF4-FFF2-40B4-BE49-F238E27FC236}">
                <a16:creationId xmlns:a16="http://schemas.microsoft.com/office/drawing/2014/main" id="{E0E422F7-92EC-4B56-80B4-9C6C42624AE8}"/>
              </a:ext>
            </a:extLst>
          </p:cNvPr>
          <p:cNvSpPr>
            <a:spLocks noGrp="1"/>
          </p:cNvSpPr>
          <p:nvPr>
            <p:ph type="title"/>
          </p:nvPr>
        </p:nvSpPr>
        <p:spPr/>
        <p:txBody>
          <a:bodyPr>
            <a:normAutofit fontScale="90000"/>
          </a:bodyPr>
          <a:lstStyle/>
          <a:p>
            <a:pPr>
              <a:lnSpc>
                <a:spcPct val="115000"/>
              </a:lnSpc>
            </a:pPr>
            <a:r>
              <a:rPr lang="nb-NO" sz="2300">
                <a:solidFill>
                  <a:schemeClr val="tx1"/>
                </a:solidFill>
                <a:latin typeface="Verdana" panose="020B0604030504040204" pitchFamily="34" charset="0"/>
                <a:ea typeface="Verdana" panose="020B0604030504040204" pitchFamily="34" charset="0"/>
              </a:rPr>
              <a:t>Beskrivelse rolleferdigheter</a:t>
            </a:r>
          </a:p>
        </p:txBody>
      </p:sp>
      <p:sp>
        <p:nvSpPr>
          <p:cNvPr id="5" name="Undertittel 4">
            <a:extLst>
              <a:ext uri="{FF2B5EF4-FFF2-40B4-BE49-F238E27FC236}">
                <a16:creationId xmlns:a16="http://schemas.microsoft.com/office/drawing/2014/main" id="{DD1633E2-2AF2-E2A9-31A3-3774B33BF97C}"/>
              </a:ext>
            </a:extLst>
          </p:cNvPr>
          <p:cNvSpPr>
            <a:spLocks noGrp="1"/>
          </p:cNvSpPr>
          <p:nvPr>
            <p:ph type="subTitle" idx="1"/>
          </p:nvPr>
        </p:nvSpPr>
        <p:spPr>
          <a:xfrm>
            <a:off x="1946475" y="973096"/>
            <a:ext cx="5250900" cy="520200"/>
          </a:xfrm>
        </p:spPr>
        <p:txBody>
          <a:bodyPr>
            <a:normAutofit lnSpcReduction="10000"/>
          </a:bodyPr>
          <a:lstStyle/>
          <a:p>
            <a:r>
              <a:rPr lang="nb-NO">
                <a:solidFill>
                  <a:srgbClr val="000000"/>
                </a:solidFill>
                <a:latin typeface="Verdana" panose="020B0604030504040204" pitchFamily="34" charset="0"/>
                <a:ea typeface="Verdana" panose="020B0604030504040204" pitchFamily="34" charset="0"/>
                <a:cs typeface="Open Sans" panose="020B0604020202020204" charset="0"/>
                <a:sym typeface="Arial"/>
              </a:rPr>
              <a:t>Rolleferdigheter er noe som utvikles over tid. Vi har alle våre styrker og  områder vi kan utvikle og styrke</a:t>
            </a:r>
            <a:endParaRPr lang="nb-NO"/>
          </a:p>
        </p:txBody>
      </p:sp>
      <p:sp>
        <p:nvSpPr>
          <p:cNvPr id="2" name="TextBox 1">
            <a:extLst>
              <a:ext uri="{FF2B5EF4-FFF2-40B4-BE49-F238E27FC236}">
                <a16:creationId xmlns:a16="http://schemas.microsoft.com/office/drawing/2014/main" id="{DC5D6AD7-CCC6-4808-B1AD-09A8D763D545}"/>
              </a:ext>
            </a:extLst>
          </p:cNvPr>
          <p:cNvSpPr txBox="1"/>
          <p:nvPr/>
        </p:nvSpPr>
        <p:spPr>
          <a:xfrm>
            <a:off x="3234613" y="3140100"/>
            <a:ext cx="1357280" cy="2062103"/>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nb-NO" sz="800">
                <a:latin typeface="Verdana"/>
                <a:ea typeface="Verdana"/>
                <a:cs typeface="Open Sans"/>
              </a:rPr>
              <a:t>Sette</a:t>
            </a:r>
            <a:r>
              <a:rPr kumimoji="0" lang="nb-NO" sz="800" b="0" i="0" u="none" strike="noStrike" kern="0" cap="none" spc="0" normalizeH="0" baseline="0" noProof="0">
                <a:ln>
                  <a:noFill/>
                </a:ln>
                <a:solidFill>
                  <a:srgbClr val="000000"/>
                </a:solidFill>
                <a:effectLst/>
                <a:uLnTx/>
                <a:uFillTx/>
                <a:latin typeface="Verdana"/>
                <a:ea typeface="Verdana"/>
                <a:cs typeface="Open Sans"/>
                <a:sym typeface="Arial"/>
              </a:rPr>
              <a:t> retningen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nb-NO" sz="800">
                <a:latin typeface="Verdana"/>
                <a:ea typeface="Verdana"/>
                <a:cs typeface="Open Sans"/>
              </a:rPr>
              <a:t>Tydeliggjøre</a:t>
            </a:r>
            <a:r>
              <a:rPr kumimoji="0" lang="nb-NO" sz="800" b="0" i="0" u="none" strike="noStrike" kern="0" cap="none" spc="0" normalizeH="0" baseline="0" noProof="0">
                <a:ln>
                  <a:noFill/>
                </a:ln>
                <a:solidFill>
                  <a:srgbClr val="000000"/>
                </a:solidFill>
                <a:effectLst/>
                <a:uLnTx/>
                <a:uFillTx/>
                <a:latin typeface="Verdana"/>
                <a:ea typeface="Verdana"/>
                <a:cs typeface="Open Sans"/>
                <a:sym typeface="Arial"/>
              </a:rPr>
              <a:t> valg</a:t>
            </a:r>
            <a:endParaRPr lang="nb-NO" sz="800" b="0" i="0" u="none" strike="noStrike" kern="0" cap="none" spc="0" normalizeH="0" baseline="0" noProof="0">
              <a:ln>
                <a:noFill/>
              </a:ln>
              <a:solidFill>
                <a:srgbClr val="000000"/>
              </a:solidFill>
              <a:effectLst/>
              <a:uLnTx/>
              <a:uFillTx/>
              <a:latin typeface="Verdana"/>
              <a:ea typeface="Verdana"/>
              <a:cs typeface="Open Sans"/>
            </a:endParaRPr>
          </a:p>
          <a:p>
            <a:pPr marL="171450" indent="-171450">
              <a:buFont typeface="Arial" panose="020B0604020202020204" pitchFamily="34" charset="0"/>
              <a:buChar char="•"/>
              <a:defRPr/>
            </a:pPr>
            <a:r>
              <a:rPr lang="nb-NO" sz="800">
                <a:latin typeface="Verdana"/>
                <a:ea typeface="Verdana"/>
                <a:cs typeface="Open Sans"/>
              </a:rPr>
              <a:t>Oppsummere </a:t>
            </a:r>
            <a:endParaRPr lang="nb-NO" sz="8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endParaRPr>
          </a:p>
          <a:p>
            <a:pPr marL="171450" indent="-171450">
              <a:buFont typeface="Arial" panose="020B0604020202020204" pitchFamily="34" charset="0"/>
              <a:buChar char="•"/>
              <a:defRPr/>
            </a:pPr>
            <a:r>
              <a:rPr lang="nb-NO" sz="800">
                <a:latin typeface="Verdana"/>
                <a:ea typeface="Verdana"/>
                <a:cs typeface="Open Sans"/>
              </a:rPr>
              <a:t>Avslutte </a:t>
            </a:r>
            <a:r>
              <a:rPr kumimoji="0" lang="nb-NO" sz="800" b="0" i="0" u="none" strike="noStrike" kern="0" cap="none" spc="0" normalizeH="0" baseline="0" noProof="0">
                <a:ln>
                  <a:noFill/>
                </a:ln>
                <a:solidFill>
                  <a:srgbClr val="000000"/>
                </a:solidFill>
                <a:effectLst/>
                <a:uLnTx/>
                <a:uFillTx/>
                <a:latin typeface="Verdana"/>
                <a:ea typeface="Verdana"/>
                <a:cs typeface="Open Sans"/>
                <a:sym typeface="Arial"/>
              </a:rPr>
              <a:t>eller komme videre</a:t>
            </a:r>
            <a:r>
              <a:rPr lang="nb-NO" sz="800">
                <a:latin typeface="Verdana"/>
                <a:ea typeface="Verdana"/>
                <a:cs typeface="Open Sans"/>
              </a:rPr>
              <a:t> </a:t>
            </a:r>
            <a:endParaRPr lang="nb-NO" sz="8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nb-NO" sz="800">
                <a:latin typeface="Verdana"/>
                <a:ea typeface="Verdana"/>
                <a:cs typeface="Open Sans"/>
              </a:rPr>
              <a:t>Tydelighet og ryddighet</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nb-NO" sz="8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a:p>
            <a:pPr>
              <a:defRPr/>
            </a:pPr>
            <a:endParaRPr lang="nb-NO" sz="800" i="1">
              <a:latin typeface="Verdana"/>
              <a:ea typeface="Verdana"/>
              <a:cs typeface="Open Sans"/>
            </a:endParaRPr>
          </a:p>
          <a:p>
            <a:pPr>
              <a:defRPr/>
            </a:pPr>
            <a:endParaRPr lang="nb-NO" sz="800" i="1">
              <a:latin typeface="Verdana"/>
              <a:ea typeface="Verdana"/>
              <a:cs typeface="Open Sans"/>
            </a:endParaRPr>
          </a:p>
          <a:p>
            <a:pPr>
              <a:defRPr/>
            </a:pPr>
            <a:endParaRPr lang="nb-NO" sz="800" i="1">
              <a:latin typeface="Verdana"/>
              <a:ea typeface="Verdana"/>
              <a:cs typeface="Open Sans"/>
            </a:endParaRPr>
          </a:p>
          <a:p>
            <a:pPr>
              <a:defRPr/>
            </a:pPr>
            <a:endParaRPr lang="nb-NO" sz="800" i="1">
              <a:latin typeface="Verdana"/>
              <a:ea typeface="Verdana"/>
              <a:cs typeface="Open Sans"/>
            </a:endParaRPr>
          </a:p>
          <a:p>
            <a:pPr>
              <a:defRPr/>
            </a:pPr>
            <a:r>
              <a:rPr lang="nb-NO" sz="800" i="1">
                <a:latin typeface="Verdana"/>
                <a:ea typeface="Verdana"/>
                <a:cs typeface="Open Sans"/>
              </a:rPr>
              <a:t>Hvordan vurderer du egen evne til å ta beslutninger? </a:t>
            </a:r>
            <a:endParaRPr lang="nb-NO" sz="800" i="1">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endPar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p:txBody>
      </p:sp>
      <p:sp>
        <p:nvSpPr>
          <p:cNvPr id="10" name="TextBox 9">
            <a:extLst>
              <a:ext uri="{FF2B5EF4-FFF2-40B4-BE49-F238E27FC236}">
                <a16:creationId xmlns:a16="http://schemas.microsoft.com/office/drawing/2014/main" id="{08C6A962-3324-4450-B296-B699DCC62310}"/>
              </a:ext>
            </a:extLst>
          </p:cNvPr>
          <p:cNvSpPr txBox="1"/>
          <p:nvPr/>
        </p:nvSpPr>
        <p:spPr>
          <a:xfrm>
            <a:off x="4726082" y="3140100"/>
            <a:ext cx="1432929" cy="206210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defRPr/>
            </a:pPr>
            <a:r>
              <a:rPr lang="nb-NO" sz="800">
                <a:latin typeface="Verdana"/>
                <a:ea typeface="Verdana"/>
                <a:cs typeface="Open Sans"/>
              </a:rPr>
              <a:t>Gjøre </a:t>
            </a:r>
            <a:r>
              <a:rPr kumimoji="0" lang="nb-NO" sz="800" b="0" i="0" u="none" strike="noStrike" kern="0" cap="none" spc="0" normalizeH="0" baseline="0" noProof="0">
                <a:ln>
                  <a:noFill/>
                </a:ln>
                <a:solidFill>
                  <a:srgbClr val="000000"/>
                </a:solidFill>
                <a:effectLst/>
                <a:uLnTx/>
                <a:uFillTx/>
                <a:latin typeface="Verdana"/>
                <a:ea typeface="Verdana"/>
                <a:cs typeface="Open Sans"/>
                <a:sym typeface="Arial"/>
              </a:rPr>
              <a:t>oppgaver sammen</a:t>
            </a:r>
            <a:r>
              <a:rPr lang="nb-NO" sz="800">
                <a:latin typeface="Verdana"/>
                <a:ea typeface="Verdana"/>
                <a:cs typeface="Open Sans"/>
              </a:rPr>
              <a:t> </a:t>
            </a:r>
            <a:endParaRPr lang="nb-NO" sz="800">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nb-NO" sz="800">
                <a:latin typeface="Verdana"/>
                <a:ea typeface="Verdana"/>
                <a:cs typeface="Open Sans"/>
              </a:rPr>
              <a:t>Spille</a:t>
            </a:r>
            <a:r>
              <a:rPr kumimoji="0" lang="nb-NO" sz="800" b="0" i="0" u="none" strike="noStrike" kern="0" cap="none" spc="0" normalizeH="0" baseline="0" noProof="0">
                <a:ln>
                  <a:noFill/>
                </a:ln>
                <a:solidFill>
                  <a:srgbClr val="000000"/>
                </a:solidFill>
                <a:effectLst/>
                <a:uLnTx/>
                <a:uFillTx/>
                <a:latin typeface="Verdana"/>
                <a:ea typeface="Verdana"/>
                <a:cs typeface="Open Sans"/>
                <a:sym typeface="Arial"/>
              </a:rPr>
              <a:t> hverandre gode</a:t>
            </a:r>
            <a:endParaRPr lang="nb-NO" sz="800" b="0" i="0" u="none" strike="noStrike" kern="0" cap="none" spc="0" normalizeH="0" baseline="0" noProof="0">
              <a:ln>
                <a:noFill/>
              </a:ln>
              <a:solidFill>
                <a:srgbClr val="000000"/>
              </a:solidFill>
              <a:effectLst/>
              <a:uLnTx/>
              <a:uFillTx/>
              <a:latin typeface="Verdana"/>
              <a:ea typeface="Verdana"/>
              <a:cs typeface="Open Sans"/>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nb-NO" sz="800">
                <a:latin typeface="Verdana"/>
                <a:ea typeface="Verdana"/>
                <a:cs typeface="Open Sans"/>
              </a:rPr>
              <a:t>Styrke eierskap og ansvarlighet og gjennomføringsevne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nb-NO" sz="8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a:p>
            <a:pPr>
              <a:defRPr/>
            </a:pPr>
            <a:endParaRPr kumimoji="0" lang="nb-NO" sz="800" b="0" i="1" u="none" strike="noStrike" kern="0" cap="none" spc="0" normalizeH="0" baseline="0" noProof="0">
              <a:ln>
                <a:noFill/>
              </a:ln>
              <a:solidFill>
                <a:srgbClr val="000000"/>
              </a:solidFill>
              <a:effectLst/>
              <a:uLnTx/>
              <a:uFillTx/>
              <a:latin typeface="Verdana"/>
              <a:ea typeface="Verdana"/>
              <a:cs typeface="Open Sans"/>
              <a:sym typeface="Arial"/>
            </a:endParaRPr>
          </a:p>
          <a:p>
            <a:pPr>
              <a:defRPr/>
            </a:pPr>
            <a:endParaRPr lang="nb-NO" sz="800" i="1">
              <a:latin typeface="Verdana"/>
              <a:ea typeface="Verdana"/>
              <a:cs typeface="Open Sans"/>
            </a:endParaRPr>
          </a:p>
          <a:p>
            <a:pPr>
              <a:defRPr/>
            </a:pPr>
            <a:endParaRPr kumimoji="0" lang="nb-NO" sz="800" b="0" i="1" u="none" strike="noStrike" kern="0" cap="none" spc="0" normalizeH="0" baseline="0" noProof="0">
              <a:ln>
                <a:noFill/>
              </a:ln>
              <a:solidFill>
                <a:srgbClr val="000000"/>
              </a:solidFill>
              <a:effectLst/>
              <a:uLnTx/>
              <a:uFillTx/>
              <a:latin typeface="Verdana"/>
              <a:ea typeface="Verdana"/>
              <a:cs typeface="Open Sans"/>
              <a:sym typeface="Arial"/>
            </a:endParaRPr>
          </a:p>
          <a:p>
            <a:pPr>
              <a:defRPr/>
            </a:pPr>
            <a:endParaRPr lang="nb-NO" sz="800" i="1">
              <a:latin typeface="Verdana"/>
              <a:ea typeface="Verdana"/>
              <a:cs typeface="Open Sans"/>
            </a:endParaRPr>
          </a:p>
          <a:p>
            <a:pPr>
              <a:defRPr/>
            </a:pPr>
            <a:r>
              <a:rPr kumimoji="0" lang="nb-NO" sz="800" b="0" i="1" u="none" strike="noStrike" kern="0" cap="none" spc="0" normalizeH="0" baseline="0" noProof="0">
                <a:ln>
                  <a:noFill/>
                </a:ln>
                <a:solidFill>
                  <a:srgbClr val="000000"/>
                </a:solidFill>
                <a:effectLst/>
                <a:uLnTx/>
                <a:uFillTx/>
                <a:latin typeface="Verdana"/>
                <a:ea typeface="Verdana"/>
                <a:cs typeface="Open Sans"/>
                <a:sym typeface="Arial"/>
              </a:rPr>
              <a:t>Hvordan inkluderer du andre i det daglige arbeidet</a:t>
            </a:r>
            <a:r>
              <a:rPr kumimoji="0" lang="nb-NO" sz="800" b="0" i="0" u="none" strike="noStrike" kern="0" cap="none" spc="0" normalizeH="0" baseline="0" noProof="0">
                <a:ln>
                  <a:noFill/>
                </a:ln>
                <a:solidFill>
                  <a:srgbClr val="000000"/>
                </a:solidFill>
                <a:effectLst/>
                <a:uLnTx/>
                <a:uFillTx/>
                <a:latin typeface="Verdana"/>
                <a:ea typeface="Verdana"/>
                <a:cs typeface="Open Sans"/>
                <a:sym typeface="Arial"/>
              </a:rPr>
              <a:t>?</a:t>
            </a:r>
            <a:r>
              <a:rPr lang="nb-NO" sz="800">
                <a:latin typeface="Verdana"/>
                <a:ea typeface="Verdana"/>
                <a:cs typeface="Open Sans"/>
              </a:rPr>
              <a:t> </a:t>
            </a:r>
            <a:endParaRPr lang="nb-NO" sz="8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endPar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p:txBody>
      </p:sp>
      <p:sp>
        <p:nvSpPr>
          <p:cNvPr id="12" name="TextBox 11">
            <a:extLst>
              <a:ext uri="{FF2B5EF4-FFF2-40B4-BE49-F238E27FC236}">
                <a16:creationId xmlns:a16="http://schemas.microsoft.com/office/drawing/2014/main" id="{65E2AF0B-338D-432E-9712-B2B111F9EA20}"/>
              </a:ext>
            </a:extLst>
          </p:cNvPr>
          <p:cNvSpPr txBox="1"/>
          <p:nvPr/>
        </p:nvSpPr>
        <p:spPr>
          <a:xfrm>
            <a:off x="146306" y="3140100"/>
            <a:ext cx="1362384" cy="1815882"/>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nb-NO" sz="800">
                <a:latin typeface="Verdana"/>
                <a:ea typeface="Verdana"/>
                <a:cs typeface="Open Sans"/>
              </a:rPr>
              <a:t>Se</a:t>
            </a:r>
            <a:r>
              <a:rPr kumimoji="0" lang="nb-NO" sz="800" b="0" i="0" u="none" strike="noStrike" kern="0" cap="none" spc="0" normalizeH="0" baseline="0" noProof="0">
                <a:ln>
                  <a:noFill/>
                </a:ln>
                <a:solidFill>
                  <a:srgbClr val="000000"/>
                </a:solidFill>
                <a:effectLst/>
                <a:uLnTx/>
                <a:uFillTx/>
                <a:latin typeface="Verdana"/>
                <a:ea typeface="Verdana"/>
                <a:cs typeface="Open Sans"/>
                <a:sym typeface="Arial"/>
              </a:rPr>
              <a:t> ansatte fra deres ståsted</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nb-NO" sz="800">
                <a:latin typeface="Verdana"/>
                <a:ea typeface="Verdana"/>
                <a:cs typeface="Open Sans"/>
              </a:rPr>
              <a:t>Forstå</a:t>
            </a:r>
            <a:r>
              <a:rPr kumimoji="0" lang="nb-NO" sz="800" b="0" i="0" u="none" strike="noStrike" kern="0" cap="none" spc="0" normalizeH="0" baseline="0" noProof="0">
                <a:ln>
                  <a:noFill/>
                </a:ln>
                <a:solidFill>
                  <a:srgbClr val="000000"/>
                </a:solidFill>
                <a:effectLst/>
                <a:uLnTx/>
                <a:uFillTx/>
                <a:latin typeface="Verdana"/>
                <a:ea typeface="Verdana"/>
                <a:cs typeface="Open Sans"/>
                <a:sym typeface="Arial"/>
              </a:rPr>
              <a:t> og ivareta ulike perspektiver på en situasjon eller en utfordring</a:t>
            </a:r>
            <a:endParaRPr lang="nb-NO" sz="800" b="0" i="0" u="none" strike="noStrike" kern="0" cap="none" spc="0" normalizeH="0" baseline="0" noProof="0">
              <a:ln>
                <a:noFill/>
              </a:ln>
              <a:solidFill>
                <a:srgbClr val="000000"/>
              </a:solidFill>
              <a:effectLst/>
              <a:uLnTx/>
              <a:uFillTx/>
              <a:latin typeface="Verdana"/>
              <a:ea typeface="Verdana"/>
              <a:cs typeface="Open Sans"/>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nb-NO" sz="800" i="1">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nb-NO" sz="800" i="1">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nb-NO" sz="800" i="1">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nb-NO" sz="800" i="1">
              <a:latin typeface="Verdana" panose="020B0604030504040204" pitchFamily="34" charset="0"/>
              <a:ea typeface="Verdana" panose="020B0604030504040204" pitchFamily="34" charset="0"/>
              <a:cs typeface="Open Sans" panose="020B0604020202020204" charset="0"/>
            </a:endParaRPr>
          </a:p>
          <a:p>
            <a:pPr marR="0" lvl="0" algn="l" defTabSz="914400" rtl="0" eaLnBrk="1" fontAlgn="auto" latinLnBrk="0" hangingPunct="1">
              <a:lnSpc>
                <a:spcPct val="100000"/>
              </a:lnSpc>
              <a:spcBef>
                <a:spcPts val="0"/>
              </a:spcBef>
              <a:spcAft>
                <a:spcPts val="0"/>
              </a:spcAft>
              <a:buClr>
                <a:srgbClr val="000000"/>
              </a:buClr>
              <a:buSzTx/>
              <a:tabLst/>
              <a:defRPr/>
            </a:pPr>
            <a:endParaRPr lang="nb-NO" sz="800" i="1">
              <a:latin typeface="Verdana" panose="020B0604030504040204" pitchFamily="34" charset="0"/>
              <a:ea typeface="Verdana" panose="020B0604030504040204" pitchFamily="34" charset="0"/>
              <a:cs typeface="Open Sans" panose="020B0604020202020204" charset="0"/>
            </a:endParaRPr>
          </a:p>
          <a:p>
            <a:pPr marR="0" lvl="0" algn="l" defTabSz="914400" rtl="0" eaLnBrk="1" fontAlgn="auto" latinLnBrk="0" hangingPunct="1">
              <a:lnSpc>
                <a:spcPct val="100000"/>
              </a:lnSpc>
              <a:spcBef>
                <a:spcPts val="0"/>
              </a:spcBef>
              <a:spcAft>
                <a:spcPts val="0"/>
              </a:spcAft>
              <a:buClr>
                <a:srgbClr val="000000"/>
              </a:buClr>
              <a:buSzTx/>
              <a:tabLst/>
              <a:defRPr/>
            </a:pPr>
            <a:endParaRPr lang="nb-NO" sz="800" i="1">
              <a:latin typeface="Verdana" panose="020B0604030504040204" pitchFamily="34" charset="0"/>
              <a:ea typeface="Verdana" panose="020B0604030504040204" pitchFamily="34" charset="0"/>
              <a:cs typeface="Open Sans" panose="020B0604020202020204" charset="0"/>
            </a:endParaRPr>
          </a:p>
          <a:p>
            <a:pPr>
              <a:defRPr/>
            </a:pPr>
            <a:r>
              <a:rPr lang="nb-NO" sz="800" i="1">
                <a:latin typeface="Verdana"/>
                <a:ea typeface="Verdana"/>
                <a:cs typeface="Open Sans"/>
              </a:rPr>
              <a:t>-   h</a:t>
            </a:r>
            <a:r>
              <a:rPr kumimoji="0" lang="nb-NO" sz="800" b="0" i="1" u="none" strike="noStrike" kern="0" cap="none" spc="0" normalizeH="0" baseline="0" noProof="0">
                <a:ln>
                  <a:noFill/>
                </a:ln>
                <a:solidFill>
                  <a:srgbClr val="000000"/>
                </a:solidFill>
                <a:effectLst/>
                <a:uLnTx/>
                <a:uFillTx/>
                <a:latin typeface="Verdana"/>
                <a:ea typeface="Verdana"/>
                <a:cs typeface="Open Sans"/>
                <a:sym typeface="Arial"/>
              </a:rPr>
              <a:t>vor sterk er din empati?</a:t>
            </a:r>
            <a:endParaRPr lang="nb-NO" sz="800" b="0" i="1" u="none" strike="noStrike" kern="0" cap="none" spc="0" normalizeH="0" baseline="0" noProof="0">
              <a:ln>
                <a:noFill/>
              </a:ln>
              <a:solidFill>
                <a:srgbClr val="000000"/>
              </a:solidFill>
              <a:effectLst/>
              <a:uLnTx/>
              <a:uFillTx/>
              <a:latin typeface="Verdana"/>
              <a:ea typeface="Verdana"/>
              <a:cs typeface="Open Sans"/>
            </a:endParaRPr>
          </a:p>
        </p:txBody>
      </p:sp>
      <p:sp>
        <p:nvSpPr>
          <p:cNvPr id="3" name="TextBox 2">
            <a:extLst>
              <a:ext uri="{FF2B5EF4-FFF2-40B4-BE49-F238E27FC236}">
                <a16:creationId xmlns:a16="http://schemas.microsoft.com/office/drawing/2014/main" id="{3D4C7339-7F5A-4EE1-B53A-E1509486E60F}"/>
              </a:ext>
            </a:extLst>
          </p:cNvPr>
          <p:cNvSpPr txBox="1"/>
          <p:nvPr/>
        </p:nvSpPr>
        <p:spPr>
          <a:xfrm>
            <a:off x="106258" y="3670812"/>
            <a:ext cx="20165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b-NO" i="1">
              <a:latin typeface="Verdana" panose="020B0604030504040204" pitchFamily="34" charset="0"/>
              <a:ea typeface="Verdana" panose="020B0604030504040204" pitchFamily="34" charset="0"/>
              <a:cs typeface="Open Sans"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1"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rPr>
              <a:t>Hva med deg?</a:t>
            </a:r>
          </a:p>
        </p:txBody>
      </p:sp>
      <p:sp>
        <p:nvSpPr>
          <p:cNvPr id="4" name="TextBox 3">
            <a:extLst>
              <a:ext uri="{FF2B5EF4-FFF2-40B4-BE49-F238E27FC236}">
                <a16:creationId xmlns:a16="http://schemas.microsoft.com/office/drawing/2014/main" id="{8DDAD1E1-89C7-446D-87A8-7ACEFEA66808}"/>
              </a:ext>
            </a:extLst>
          </p:cNvPr>
          <p:cNvSpPr txBox="1"/>
          <p:nvPr/>
        </p:nvSpPr>
        <p:spPr>
          <a:xfrm>
            <a:off x="3314551" y="2216965"/>
            <a:ext cx="135728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9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sym typeface="Arial"/>
              </a:rPr>
              <a:t>Ta beslutninger</a:t>
            </a:r>
          </a:p>
        </p:txBody>
      </p:sp>
      <p:sp>
        <p:nvSpPr>
          <p:cNvPr id="6" name="Google Shape;71;gc5fabcc984_0_78">
            <a:extLst>
              <a:ext uri="{FF2B5EF4-FFF2-40B4-BE49-F238E27FC236}">
                <a16:creationId xmlns:a16="http://schemas.microsoft.com/office/drawing/2014/main" id="{49929960-C3CA-A5D9-3568-E7C66A5B3C1C}"/>
              </a:ext>
            </a:extLst>
          </p:cNvPr>
          <p:cNvSpPr/>
          <p:nvPr/>
        </p:nvSpPr>
        <p:spPr>
          <a:xfrm>
            <a:off x="4800660" y="1717100"/>
            <a:ext cx="1229223" cy="1223412"/>
          </a:xfrm>
          <a:prstGeom prst="ellipse">
            <a:avLst/>
          </a:prstGeom>
          <a:solidFill>
            <a:srgbClr val="2D7C8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nb-NO" sz="9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sym typeface="Arial"/>
              </a:rPr>
              <a:t>Gi tilbake-meldinger</a:t>
            </a:r>
          </a:p>
        </p:txBody>
      </p:sp>
      <p:sp>
        <p:nvSpPr>
          <p:cNvPr id="7" name="Google Shape;72;gc5fabcc984_0_78">
            <a:extLst>
              <a:ext uri="{FF2B5EF4-FFF2-40B4-BE49-F238E27FC236}">
                <a16:creationId xmlns:a16="http://schemas.microsoft.com/office/drawing/2014/main" id="{25AF4D3C-3879-B0DB-219D-AEA1BA6C27F3}"/>
              </a:ext>
            </a:extLst>
          </p:cNvPr>
          <p:cNvSpPr/>
          <p:nvPr/>
        </p:nvSpPr>
        <p:spPr>
          <a:xfrm>
            <a:off x="7774420" y="1717100"/>
            <a:ext cx="1229223" cy="1223412"/>
          </a:xfrm>
          <a:prstGeom prst="ellipse">
            <a:avLst/>
          </a:prstGeom>
          <a:solidFill>
            <a:srgbClr val="2D7C8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nb-NO" sz="8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sym typeface="Arial"/>
              </a:rPr>
              <a:t>Rollemodell</a:t>
            </a:r>
          </a:p>
        </p:txBody>
      </p:sp>
      <p:sp>
        <p:nvSpPr>
          <p:cNvPr id="8" name="Google Shape;74;gc5fabcc984_0_78">
            <a:extLst>
              <a:ext uri="{FF2B5EF4-FFF2-40B4-BE49-F238E27FC236}">
                <a16:creationId xmlns:a16="http://schemas.microsoft.com/office/drawing/2014/main" id="{523E6A32-6FF4-8469-9C10-11751D7D1288}"/>
              </a:ext>
            </a:extLst>
          </p:cNvPr>
          <p:cNvSpPr/>
          <p:nvPr/>
        </p:nvSpPr>
        <p:spPr>
          <a:xfrm>
            <a:off x="6287539" y="1717100"/>
            <a:ext cx="1229223" cy="1223412"/>
          </a:xfrm>
          <a:prstGeom prst="ellipse">
            <a:avLst/>
          </a:prstGeom>
          <a:solidFill>
            <a:srgbClr val="2D7C8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nb-NO" sz="9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sym typeface="Arial"/>
              </a:rPr>
              <a:t>Lytte</a:t>
            </a:r>
          </a:p>
        </p:txBody>
      </p:sp>
      <p:sp>
        <p:nvSpPr>
          <p:cNvPr id="9" name="TextBox 12">
            <a:extLst>
              <a:ext uri="{FF2B5EF4-FFF2-40B4-BE49-F238E27FC236}">
                <a16:creationId xmlns:a16="http://schemas.microsoft.com/office/drawing/2014/main" id="{10DBCDE6-1670-608E-2DEC-3E79A9D818E2}"/>
              </a:ext>
            </a:extLst>
          </p:cNvPr>
          <p:cNvSpPr txBox="1"/>
          <p:nvPr/>
        </p:nvSpPr>
        <p:spPr>
          <a:xfrm>
            <a:off x="1631016" y="3140100"/>
            <a:ext cx="1432929" cy="206210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8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rPr>
              <a:t>En tilbakemelding har som formål å inspirere til forbedring. Kritikk mottas negativt, mens en konstruktiv tilbakemelding gir motparten et  handlingsvalg.</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nb-NO" sz="800">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nb-NO" sz="800">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nb-NO" sz="800">
              <a:latin typeface="Verdana" panose="020B0604030504040204" pitchFamily="34" charset="0"/>
              <a:ea typeface="Verdana" panose="020B0604030504040204" pitchFamily="34" charset="0"/>
              <a:cs typeface="Open Sans" panose="020B0604020202020204" charset="0"/>
            </a:endParaRP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rPr>
              <a:t>Hvordan vurderer du deg selv og din styrke her?</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endPar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p:txBody>
      </p:sp>
      <p:sp>
        <p:nvSpPr>
          <p:cNvPr id="13" name="TextBox 13">
            <a:extLst>
              <a:ext uri="{FF2B5EF4-FFF2-40B4-BE49-F238E27FC236}">
                <a16:creationId xmlns:a16="http://schemas.microsoft.com/office/drawing/2014/main" id="{18DA7547-E86A-C6F2-2AC6-E3643814B2E0}"/>
              </a:ext>
            </a:extLst>
          </p:cNvPr>
          <p:cNvSpPr txBox="1"/>
          <p:nvPr/>
        </p:nvSpPr>
        <p:spPr>
          <a:xfrm>
            <a:off x="6159011" y="3140100"/>
            <a:ext cx="1569528" cy="206210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8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rPr>
              <a:t>Å lytte er en bevisst og aktiv handling som i seg selv er inkluderende. Tar vi oss tid til å lytte styrker vi hverandres forståelse og får til bedre samarbeid.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b-NO" sz="800">
              <a:latin typeface="Verdana" panose="020B0604030504040204" pitchFamily="34" charset="0"/>
              <a:ea typeface="Verdana" panose="020B0604030504040204" pitchFamily="34" charset="0"/>
              <a:cs typeface="Open Sans" panose="020B0604020202020204" charset="0"/>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endParaRPr lang="nb-NO" sz="800" i="1">
              <a:latin typeface="Verdana" panose="020B0604030504040204" pitchFamily="34" charset="0"/>
              <a:ea typeface="Verdana" panose="020B0604030504040204" pitchFamily="34" charset="0"/>
              <a:cs typeface="Open Sans" panose="020B0604020202020204" charset="0"/>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r>
              <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rPr>
              <a:t>Når du lytter skaper du tillit. Hvordan er din lytteevne?</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endPar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p:txBody>
      </p:sp>
      <p:sp>
        <p:nvSpPr>
          <p:cNvPr id="14" name="TextBox 14">
            <a:extLst>
              <a:ext uri="{FF2B5EF4-FFF2-40B4-BE49-F238E27FC236}">
                <a16:creationId xmlns:a16="http://schemas.microsoft.com/office/drawing/2014/main" id="{8FDE9433-4B8C-BDAF-A43C-533B3B97789D}"/>
              </a:ext>
            </a:extLst>
          </p:cNvPr>
          <p:cNvSpPr txBox="1"/>
          <p:nvPr/>
        </p:nvSpPr>
        <p:spPr>
          <a:xfrm>
            <a:off x="7655131" y="3140100"/>
            <a:ext cx="1467799" cy="218521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defRPr/>
            </a:pPr>
            <a:r>
              <a:rPr kumimoji="0" lang="nb-NO" sz="8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a:sym typeface="Arial"/>
              </a:rPr>
              <a:t>Medarbeidere påvirkes</a:t>
            </a:r>
            <a:r>
              <a:rPr lang="nb-NO" sz="800">
                <a:latin typeface="Verdana" panose="020B0604030504040204" pitchFamily="34" charset="0"/>
                <a:ea typeface="Verdana" panose="020B0604030504040204" pitchFamily="34" charset="0"/>
                <a:cs typeface="Open Sans"/>
              </a:rPr>
              <a:t> </a:t>
            </a:r>
            <a:r>
              <a:rPr kumimoji="0" lang="nb-NO" sz="8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a:sym typeface="Arial"/>
              </a:rPr>
              <a:t> i størst grad av ledere sin atferd og spesifikke handlinger, og i mindre grad av informasjon.</a:t>
            </a:r>
          </a:p>
          <a:p>
            <a:pPr>
              <a:defRPr/>
            </a:pPr>
            <a:endParaRPr lang="nb-NO" sz="800">
              <a:latin typeface="Verdana" panose="020B0604030504040204" pitchFamily="34" charset="0"/>
              <a:ea typeface="Verdana" panose="020B0604030504040204" pitchFamily="34" charset="0"/>
              <a:cs typeface="Open Sans"/>
            </a:endParaRPr>
          </a:p>
          <a:p>
            <a:pPr>
              <a:defRPr/>
            </a:pPr>
            <a:endPar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a:sym typeface="Arial"/>
            </a:endParaRPr>
          </a:p>
          <a:p>
            <a:pPr>
              <a:defRPr/>
            </a:pPr>
            <a:endParaRPr lang="nb-NO" sz="800" i="1">
              <a:latin typeface="Verdana" panose="020B0604030504040204" pitchFamily="34" charset="0"/>
              <a:ea typeface="Verdana" panose="020B0604030504040204" pitchFamily="34" charset="0"/>
              <a:cs typeface="Open Sans"/>
            </a:endParaRPr>
          </a:p>
          <a:p>
            <a:pPr>
              <a:defRPr/>
            </a:pPr>
            <a:endPar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a:sym typeface="Arial"/>
            </a:endParaRPr>
          </a:p>
          <a:p>
            <a:pPr>
              <a:defRPr/>
            </a:pPr>
            <a:endParaRPr lang="nb-NO" sz="800" i="1">
              <a:latin typeface="Verdana" panose="020B0604030504040204" pitchFamily="34" charset="0"/>
              <a:ea typeface="Verdana" panose="020B0604030504040204" pitchFamily="34" charset="0"/>
              <a:cs typeface="Open Sans"/>
            </a:endParaRPr>
          </a:p>
          <a:p>
            <a:pPr>
              <a:defRPr/>
            </a:pPr>
            <a:r>
              <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a:sym typeface="Arial"/>
              </a:rPr>
              <a:t>Kjenner du </a:t>
            </a:r>
            <a:r>
              <a:rPr lang="nb-NO" sz="800" i="1">
                <a:latin typeface="Verdana" panose="020B0604030504040204" pitchFamily="34" charset="0"/>
                <a:ea typeface="Verdana" panose="020B0604030504040204" pitchFamily="34" charset="0"/>
                <a:cs typeface="Open Sans"/>
              </a:rPr>
              <a:t>trygghet </a:t>
            </a:r>
            <a:r>
              <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a:sym typeface="Arial"/>
              </a:rPr>
              <a:t>i rollen som leder, verneombud eller tillitsvalgt?</a:t>
            </a:r>
            <a:r>
              <a:rPr lang="nb-NO" sz="800" i="1">
                <a:latin typeface="Verdana" panose="020B0604030504040204" pitchFamily="34" charset="0"/>
                <a:ea typeface="Verdana" panose="020B0604030504040204" pitchFamily="34" charset="0"/>
                <a:cs typeface="Open Sans"/>
              </a:rPr>
              <a:t> </a:t>
            </a:r>
          </a:p>
          <a:p>
            <a:pPr marL="171450" indent="-171450">
              <a:buFontTx/>
              <a:buChar char="-"/>
              <a:defRPr/>
            </a:pPr>
            <a:endParaRPr kumimoji="0" lang="nb-NO" sz="800" b="0" i="1"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Open Sans" panose="020B0604020202020204" charset="0"/>
              <a:sym typeface="Arial"/>
            </a:endParaRPr>
          </a:p>
        </p:txBody>
      </p:sp>
    </p:spTree>
    <p:extLst>
      <p:ext uri="{BB962C8B-B14F-4D97-AF65-F5344CB8AC3E}">
        <p14:creationId xmlns:p14="http://schemas.microsoft.com/office/powerpoint/2010/main" val="167436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18" name="Femkant 17">
            <a:extLst>
              <a:ext uri="{FF2B5EF4-FFF2-40B4-BE49-F238E27FC236}">
                <a16:creationId xmlns:a16="http://schemas.microsoft.com/office/drawing/2014/main" id="{945CFF63-B8E1-76E7-9200-69786EF56A7E}"/>
              </a:ext>
            </a:extLst>
          </p:cNvPr>
          <p:cNvSpPr/>
          <p:nvPr/>
        </p:nvSpPr>
        <p:spPr>
          <a:xfrm rot="19586329">
            <a:off x="3526587" y="1397193"/>
            <a:ext cx="433070" cy="568275"/>
          </a:xfrm>
          <a:prstGeom prst="homePlate">
            <a:avLst/>
          </a:prstGeom>
          <a:solidFill>
            <a:srgbClr val="FFAB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Femkant 16">
            <a:extLst>
              <a:ext uri="{FF2B5EF4-FFF2-40B4-BE49-F238E27FC236}">
                <a16:creationId xmlns:a16="http://schemas.microsoft.com/office/drawing/2014/main" id="{C153D650-9DD2-D6DF-DD14-E90B8F224D5D}"/>
              </a:ext>
            </a:extLst>
          </p:cNvPr>
          <p:cNvSpPr/>
          <p:nvPr/>
        </p:nvSpPr>
        <p:spPr>
          <a:xfrm rot="14904377">
            <a:off x="3054973" y="2958875"/>
            <a:ext cx="433070" cy="568275"/>
          </a:xfrm>
          <a:prstGeom prst="homePlate">
            <a:avLst/>
          </a:prstGeom>
          <a:solidFill>
            <a:srgbClr val="77AE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Femkant 15">
            <a:extLst>
              <a:ext uri="{FF2B5EF4-FFF2-40B4-BE49-F238E27FC236}">
                <a16:creationId xmlns:a16="http://schemas.microsoft.com/office/drawing/2014/main" id="{8AF4BDC2-9B08-DD89-62E3-F04C9B29C490}"/>
              </a:ext>
            </a:extLst>
          </p:cNvPr>
          <p:cNvSpPr/>
          <p:nvPr/>
        </p:nvSpPr>
        <p:spPr>
          <a:xfrm rot="10800000">
            <a:off x="4501352" y="3773352"/>
            <a:ext cx="433070" cy="568275"/>
          </a:xfrm>
          <a:prstGeom prst="homePlate">
            <a:avLst/>
          </a:prstGeom>
          <a:solidFill>
            <a:srgbClr val="85B7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Femkant 14">
            <a:extLst>
              <a:ext uri="{FF2B5EF4-FFF2-40B4-BE49-F238E27FC236}">
                <a16:creationId xmlns:a16="http://schemas.microsoft.com/office/drawing/2014/main" id="{0D94F89C-99AB-3FA0-30D4-CD2AD895CC61}"/>
              </a:ext>
            </a:extLst>
          </p:cNvPr>
          <p:cNvSpPr/>
          <p:nvPr/>
        </p:nvSpPr>
        <p:spPr>
          <a:xfrm rot="6434937">
            <a:off x="5765020" y="2723531"/>
            <a:ext cx="433070" cy="568275"/>
          </a:xfrm>
          <a:prstGeom prst="homePlate">
            <a:avLst/>
          </a:prstGeom>
          <a:solidFill>
            <a:srgbClr val="A3C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Femkant 12">
            <a:extLst>
              <a:ext uri="{FF2B5EF4-FFF2-40B4-BE49-F238E27FC236}">
                <a16:creationId xmlns:a16="http://schemas.microsoft.com/office/drawing/2014/main" id="{0DFB72FE-83C6-BB60-662E-2995D94E4AF0}"/>
              </a:ext>
            </a:extLst>
          </p:cNvPr>
          <p:cNvSpPr/>
          <p:nvPr/>
        </p:nvSpPr>
        <p:spPr>
          <a:xfrm rot="1945721">
            <a:off x="5154616" y="1314842"/>
            <a:ext cx="433070" cy="568275"/>
          </a:xfrm>
          <a:prstGeom prst="homePlate">
            <a:avLst/>
          </a:prstGeom>
          <a:solidFill>
            <a:srgbClr val="D4E5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6" name="Google Shape;576;p36"/>
          <p:cNvSpPr txBox="1">
            <a:spLocks noGrp="1"/>
          </p:cNvSpPr>
          <p:nvPr>
            <p:ph type="title"/>
          </p:nvPr>
        </p:nvSpPr>
        <p:spPr>
          <a:xfrm>
            <a:off x="338849" y="347731"/>
            <a:ext cx="5327255" cy="852420"/>
          </a:xfrm>
          <a:prstGeom prst="rect">
            <a:avLst/>
          </a:prstGeom>
          <a:noFill/>
          <a:ln>
            <a:noFill/>
          </a:ln>
        </p:spPr>
        <p:txBody>
          <a:bodyPr spcFirstLastPara="1" wrap="square" lIns="91425" tIns="91425" rIns="91425" bIns="91425" anchor="b" anchorCtr="0">
            <a:normAutofit/>
          </a:bodyPr>
          <a:lstStyle/>
          <a:p>
            <a:pPr marL="0" lvl="0" indent="0" algn="l" rtl="0">
              <a:lnSpc>
                <a:spcPct val="90000"/>
              </a:lnSpc>
              <a:spcBef>
                <a:spcPts val="0"/>
              </a:spcBef>
              <a:spcAft>
                <a:spcPts val="0"/>
              </a:spcAft>
              <a:buClr>
                <a:srgbClr val="042827"/>
              </a:buClr>
              <a:buSzPct val="103703"/>
              <a:buFont typeface="Verdana"/>
              <a:buNone/>
            </a:pPr>
            <a:r>
              <a:rPr lang="en-US" err="1"/>
              <a:t>Prosess</a:t>
            </a:r>
            <a:endParaRPr/>
          </a:p>
        </p:txBody>
      </p:sp>
      <p:sp>
        <p:nvSpPr>
          <p:cNvPr id="4" name="Google Shape;75;gc5fabcc984_0_78">
            <a:extLst>
              <a:ext uri="{FF2B5EF4-FFF2-40B4-BE49-F238E27FC236}">
                <a16:creationId xmlns:a16="http://schemas.microsoft.com/office/drawing/2014/main" id="{7A288B2E-F907-333A-9DDA-32B606D9571D}"/>
              </a:ext>
            </a:extLst>
          </p:cNvPr>
          <p:cNvSpPr/>
          <p:nvPr/>
        </p:nvSpPr>
        <p:spPr>
          <a:xfrm>
            <a:off x="4867301" y="3314620"/>
            <a:ext cx="1457771" cy="1485741"/>
          </a:xfrm>
          <a:prstGeom prst="ellipse">
            <a:avLst/>
          </a:prstGeom>
          <a:solidFill>
            <a:srgbClr val="85B7B9"/>
          </a:solidFill>
          <a:ln w="38100">
            <a:solidFill>
              <a:schemeClr val="bg1"/>
            </a:solidFill>
          </a:ln>
        </p:spPr>
        <p:txBody>
          <a:bodyPr spcFirstLastPara="1" wrap="square" lIns="91425" tIns="91425" rIns="91425" bIns="91425" anchor="ctr" anchorCtr="0">
            <a:noAutofit/>
          </a:bodyPr>
          <a:lstStyle/>
          <a:p>
            <a:pPr algn="ctr">
              <a:buSzPts val="900"/>
              <a:defRPr/>
            </a:pPr>
            <a:endParaRPr lang="nb-NO" sz="800">
              <a:solidFill>
                <a:srgbClr val="042827"/>
              </a:solidFill>
              <a:latin typeface="Open Sans" panose="020B0604020202020204" charset="0"/>
              <a:ea typeface="Open Sans" panose="020B0604020202020204" charset="0"/>
              <a:cs typeface="Open Sans" panose="020B0604020202020204" charset="0"/>
            </a:endParaRPr>
          </a:p>
        </p:txBody>
      </p:sp>
      <p:sp>
        <p:nvSpPr>
          <p:cNvPr id="5" name="Google Shape;76;gc5fabcc984_0_78">
            <a:extLst>
              <a:ext uri="{FF2B5EF4-FFF2-40B4-BE49-F238E27FC236}">
                <a16:creationId xmlns:a16="http://schemas.microsoft.com/office/drawing/2014/main" id="{E62D722F-0F6C-1028-8DA7-94488AFA6ACE}"/>
              </a:ext>
            </a:extLst>
          </p:cNvPr>
          <p:cNvSpPr/>
          <p:nvPr/>
        </p:nvSpPr>
        <p:spPr>
          <a:xfrm>
            <a:off x="3883132" y="369259"/>
            <a:ext cx="1457771" cy="1485741"/>
          </a:xfrm>
          <a:prstGeom prst="ellipse">
            <a:avLst/>
          </a:prstGeom>
          <a:solidFill>
            <a:srgbClr val="D4E5E6"/>
          </a:solidFill>
          <a:ln w="38100">
            <a:solidFill>
              <a:schemeClr val="bg1"/>
            </a:solidFill>
          </a:ln>
        </p:spPr>
        <p:txBody>
          <a:bodyPr spcFirstLastPara="1" wrap="square" lIns="91425" tIns="91425" rIns="91425" bIns="91425" anchor="ctr" anchorCtr="0">
            <a:noAutofit/>
          </a:bodyPr>
          <a:lstStyle/>
          <a:p>
            <a:pPr algn="ctr">
              <a:buSzPts val="900"/>
              <a:defRPr/>
            </a:pPr>
            <a:endParaRPr lang="nb-NO" sz="800">
              <a:solidFill>
                <a:srgbClr val="042827"/>
              </a:solidFill>
              <a:latin typeface="Open Sans" panose="020B0604020202020204" charset="0"/>
              <a:ea typeface="Open Sans" panose="020B0604020202020204" charset="0"/>
              <a:cs typeface="Open Sans" panose="020B0604020202020204" charset="0"/>
            </a:endParaRPr>
          </a:p>
        </p:txBody>
      </p:sp>
      <p:sp>
        <p:nvSpPr>
          <p:cNvPr id="6" name="Google Shape;77;gc5fabcc984_0_78">
            <a:extLst>
              <a:ext uri="{FF2B5EF4-FFF2-40B4-BE49-F238E27FC236}">
                <a16:creationId xmlns:a16="http://schemas.microsoft.com/office/drawing/2014/main" id="{952DA4BB-A0EF-6267-D8BD-D4F4AFF1CD27}"/>
              </a:ext>
            </a:extLst>
          </p:cNvPr>
          <p:cNvSpPr/>
          <p:nvPr/>
        </p:nvSpPr>
        <p:spPr>
          <a:xfrm>
            <a:off x="5497136" y="1414161"/>
            <a:ext cx="1457771" cy="1485741"/>
          </a:xfrm>
          <a:prstGeom prst="ellipse">
            <a:avLst/>
          </a:prstGeom>
          <a:solidFill>
            <a:srgbClr val="A3C7C9"/>
          </a:solidFill>
          <a:ln w="38100">
            <a:solidFill>
              <a:schemeClr val="bg1"/>
            </a:solidFill>
          </a:ln>
        </p:spPr>
        <p:txBody>
          <a:bodyPr spcFirstLastPara="1" wrap="square" lIns="91425" tIns="91425" rIns="91425" bIns="91425" anchor="ctr" anchorCtr="0">
            <a:noAutofit/>
          </a:bodyPr>
          <a:lstStyle/>
          <a:p>
            <a:pPr algn="ctr">
              <a:buSzPts val="900"/>
              <a:defRPr/>
            </a:pPr>
            <a:endParaRPr lang="nb-NO" sz="800">
              <a:solidFill>
                <a:srgbClr val="042827"/>
              </a:solidFill>
              <a:latin typeface="Open Sans" panose="020B0604020202020204" charset="0"/>
              <a:ea typeface="Open Sans" panose="020B0604020202020204" charset="0"/>
              <a:cs typeface="Open Sans" panose="020B0604020202020204" charset="0"/>
            </a:endParaRPr>
          </a:p>
        </p:txBody>
      </p:sp>
      <p:sp>
        <p:nvSpPr>
          <p:cNvPr id="7" name="Google Shape;75;gc5fabcc984_0_78">
            <a:extLst>
              <a:ext uri="{FF2B5EF4-FFF2-40B4-BE49-F238E27FC236}">
                <a16:creationId xmlns:a16="http://schemas.microsoft.com/office/drawing/2014/main" id="{E52DB20D-94E7-B004-0301-CE0A6EFD810C}"/>
              </a:ext>
            </a:extLst>
          </p:cNvPr>
          <p:cNvSpPr/>
          <p:nvPr/>
        </p:nvSpPr>
        <p:spPr>
          <a:xfrm>
            <a:off x="2893018" y="3318953"/>
            <a:ext cx="1457771" cy="1485741"/>
          </a:xfrm>
          <a:prstGeom prst="ellipse">
            <a:avLst/>
          </a:prstGeom>
          <a:solidFill>
            <a:srgbClr val="77AEB1"/>
          </a:solidFill>
          <a:ln w="38100">
            <a:solidFill>
              <a:schemeClr val="bg1"/>
            </a:solidFill>
          </a:ln>
        </p:spPr>
        <p:txBody>
          <a:bodyPr spcFirstLastPara="1" wrap="square" lIns="91425" tIns="91425" rIns="91425" bIns="91425" anchor="ctr" anchorCtr="0">
            <a:noAutofit/>
          </a:bodyPr>
          <a:lstStyle/>
          <a:p>
            <a:pPr algn="ctr">
              <a:buSzPts val="900"/>
              <a:defRPr/>
            </a:pPr>
            <a:endParaRPr lang="nb-NO" sz="800">
              <a:solidFill>
                <a:srgbClr val="042827"/>
              </a:solidFill>
              <a:latin typeface="Open Sans" panose="020B0604020202020204" charset="0"/>
              <a:ea typeface="Open Sans" panose="020B0604020202020204" charset="0"/>
              <a:cs typeface="Open Sans" panose="020B0604020202020204" charset="0"/>
            </a:endParaRPr>
          </a:p>
        </p:txBody>
      </p:sp>
      <p:sp>
        <p:nvSpPr>
          <p:cNvPr id="8" name="Google Shape;71;gc5fabcc984_0_78">
            <a:extLst>
              <a:ext uri="{FF2B5EF4-FFF2-40B4-BE49-F238E27FC236}">
                <a16:creationId xmlns:a16="http://schemas.microsoft.com/office/drawing/2014/main" id="{75608434-6DC9-4F04-EF42-75D89C09A815}"/>
              </a:ext>
            </a:extLst>
          </p:cNvPr>
          <p:cNvSpPr/>
          <p:nvPr/>
        </p:nvSpPr>
        <p:spPr>
          <a:xfrm>
            <a:off x="2244778" y="1414161"/>
            <a:ext cx="1457771" cy="1485741"/>
          </a:xfrm>
          <a:prstGeom prst="ellipse">
            <a:avLst/>
          </a:prstGeom>
          <a:solidFill>
            <a:srgbClr val="FFAB40"/>
          </a:solidFill>
          <a:ln w="38100">
            <a:solidFill>
              <a:schemeClr val="bg1"/>
            </a:solidFill>
          </a:ln>
        </p:spPr>
        <p:txBody>
          <a:bodyPr spcFirstLastPara="1" wrap="square" lIns="91425" tIns="91425" rIns="91425" bIns="91425" anchor="ctr" anchorCtr="0">
            <a:noAutofit/>
          </a:bodyPr>
          <a:lstStyle/>
          <a:p>
            <a:pPr algn="ctr">
              <a:buSzPts val="900"/>
              <a:defRPr/>
            </a:pPr>
            <a:endParaRPr lang="nb-NO" sz="800">
              <a:solidFill>
                <a:srgbClr val="042827"/>
              </a:solidFill>
              <a:latin typeface="Open Sans" panose="020B0604020202020204" charset="0"/>
              <a:ea typeface="Open Sans" panose="020B0604020202020204" charset="0"/>
              <a:cs typeface="Open Sans" panose="020B0604020202020204" charset="0"/>
            </a:endParaRPr>
          </a:p>
        </p:txBody>
      </p:sp>
      <p:sp>
        <p:nvSpPr>
          <p:cNvPr id="9" name="TextBox 16">
            <a:extLst>
              <a:ext uri="{FF2B5EF4-FFF2-40B4-BE49-F238E27FC236}">
                <a16:creationId xmlns:a16="http://schemas.microsoft.com/office/drawing/2014/main" id="{556DC709-1003-1254-36E4-1F0C2A9ACA61}"/>
              </a:ext>
            </a:extLst>
          </p:cNvPr>
          <p:cNvSpPr txBox="1"/>
          <p:nvPr/>
        </p:nvSpPr>
        <p:spPr>
          <a:xfrm>
            <a:off x="4016979" y="881295"/>
            <a:ext cx="1106319" cy="461665"/>
          </a:xfrm>
          <a:prstGeom prst="rect">
            <a:avLst/>
          </a:prstGeom>
          <a:noFill/>
        </p:spPr>
        <p:txBody>
          <a:bodyPr wrap="square" lIns="91440" tIns="45720" rIns="91440" bIns="45720" rtlCol="0" anchor="t">
            <a:spAutoFit/>
          </a:bodyPr>
          <a:lstStyle/>
          <a:p>
            <a:pPr algn="ctr">
              <a:buSzPts val="900"/>
              <a:defRPr/>
            </a:pPr>
            <a:r>
              <a:rPr lang="nb-NO" sz="1200">
                <a:solidFill>
                  <a:srgbClr val="042827"/>
                </a:solidFill>
                <a:latin typeface="Verdana"/>
                <a:ea typeface="Verdana"/>
                <a:cs typeface="Open Sans"/>
              </a:rPr>
              <a:t>Hva er problemet? </a:t>
            </a:r>
            <a:endParaRPr lang="nb-NO" sz="1200">
              <a:latin typeface="Verdana" panose="020B0604030504040204" pitchFamily="34" charset="0"/>
              <a:ea typeface="Verdana" panose="020B0604030504040204" pitchFamily="34" charset="0"/>
              <a:cs typeface="Open Sans" panose="020B0604020202020204" charset="0"/>
            </a:endParaRPr>
          </a:p>
        </p:txBody>
      </p:sp>
      <p:sp>
        <p:nvSpPr>
          <p:cNvPr id="10" name="TextBox 17">
            <a:extLst>
              <a:ext uri="{FF2B5EF4-FFF2-40B4-BE49-F238E27FC236}">
                <a16:creationId xmlns:a16="http://schemas.microsoft.com/office/drawing/2014/main" id="{5EAD5EAC-C875-82A4-8645-11229B4ED170}"/>
              </a:ext>
            </a:extLst>
          </p:cNvPr>
          <p:cNvSpPr txBox="1"/>
          <p:nvPr/>
        </p:nvSpPr>
        <p:spPr>
          <a:xfrm>
            <a:off x="5547949" y="1833865"/>
            <a:ext cx="1346463" cy="646331"/>
          </a:xfrm>
          <a:prstGeom prst="rect">
            <a:avLst/>
          </a:prstGeom>
          <a:noFill/>
        </p:spPr>
        <p:txBody>
          <a:bodyPr wrap="square" rtlCol="0">
            <a:spAutoFit/>
          </a:bodyPr>
          <a:lstStyle/>
          <a:p>
            <a:pPr algn="ctr">
              <a:buSzPts val="900"/>
              <a:defRPr/>
            </a:pPr>
            <a:r>
              <a:rPr lang="nb-NO" sz="1200">
                <a:solidFill>
                  <a:srgbClr val="042827"/>
                </a:solidFill>
                <a:latin typeface="Verdana" panose="020B0604030504040204" pitchFamily="34" charset="0"/>
                <a:ea typeface="Verdana" panose="020B0604030504040204" pitchFamily="34" charset="0"/>
                <a:cs typeface="Open Sans" panose="020B0604020202020204" charset="0"/>
              </a:rPr>
              <a:t>Hvordan løse problemet sammen?</a:t>
            </a:r>
          </a:p>
        </p:txBody>
      </p:sp>
      <p:sp>
        <p:nvSpPr>
          <p:cNvPr id="11" name="TextBox 18">
            <a:extLst>
              <a:ext uri="{FF2B5EF4-FFF2-40B4-BE49-F238E27FC236}">
                <a16:creationId xmlns:a16="http://schemas.microsoft.com/office/drawing/2014/main" id="{8903ACB8-C5C4-441F-05FB-5A3DCA74A7FA}"/>
              </a:ext>
            </a:extLst>
          </p:cNvPr>
          <p:cNvSpPr txBox="1"/>
          <p:nvPr/>
        </p:nvSpPr>
        <p:spPr>
          <a:xfrm>
            <a:off x="4982361" y="3774552"/>
            <a:ext cx="1223524" cy="646331"/>
          </a:xfrm>
          <a:prstGeom prst="rect">
            <a:avLst/>
          </a:prstGeom>
          <a:noFill/>
        </p:spPr>
        <p:txBody>
          <a:bodyPr wrap="square" lIns="91440" tIns="45720" rIns="91440" bIns="45720" rtlCol="0" anchor="t">
            <a:spAutoFit/>
          </a:bodyPr>
          <a:lstStyle/>
          <a:p>
            <a:pPr algn="ctr">
              <a:defRPr/>
            </a:pPr>
            <a:r>
              <a:rPr lang="nb-NO" sz="1200">
                <a:latin typeface="Verdana"/>
                <a:ea typeface="Verdana"/>
                <a:cs typeface="Open Sans"/>
              </a:rPr>
              <a:t>Hvordan skape endring?</a:t>
            </a:r>
            <a:endParaRPr lang="nb-NO" sz="1200">
              <a:latin typeface="Verdana" panose="020B0604030504040204" pitchFamily="34" charset="0"/>
              <a:ea typeface="Verdana" panose="020B0604030504040204" pitchFamily="34" charset="0"/>
              <a:cs typeface="Open Sans" panose="020B0604020202020204" charset="0"/>
            </a:endParaRPr>
          </a:p>
        </p:txBody>
      </p:sp>
      <p:sp>
        <p:nvSpPr>
          <p:cNvPr id="12" name="TextBox 19">
            <a:extLst>
              <a:ext uri="{FF2B5EF4-FFF2-40B4-BE49-F238E27FC236}">
                <a16:creationId xmlns:a16="http://schemas.microsoft.com/office/drawing/2014/main" id="{745A67E1-521A-6015-6289-A06FE07A380C}"/>
              </a:ext>
            </a:extLst>
          </p:cNvPr>
          <p:cNvSpPr txBox="1"/>
          <p:nvPr/>
        </p:nvSpPr>
        <p:spPr>
          <a:xfrm>
            <a:off x="2998955" y="3778885"/>
            <a:ext cx="1280582" cy="646331"/>
          </a:xfrm>
          <a:prstGeom prst="rect">
            <a:avLst/>
          </a:prstGeom>
          <a:noFill/>
        </p:spPr>
        <p:txBody>
          <a:bodyPr wrap="square" rtlCol="0">
            <a:spAutoFit/>
          </a:bodyPr>
          <a:lstStyle/>
          <a:p>
            <a:pPr algn="ctr">
              <a:defRPr/>
            </a:pPr>
            <a:r>
              <a:rPr lang="nb-NO" sz="1200">
                <a:latin typeface="Verdana" panose="020B0604030504040204" pitchFamily="34" charset="0"/>
                <a:ea typeface="Verdana" panose="020B0604030504040204" pitchFamily="34" charset="0"/>
                <a:cs typeface="Open Sans" panose="020B0604020202020204" charset="0"/>
              </a:rPr>
              <a:t>Finne løsning og involvere alle </a:t>
            </a:r>
          </a:p>
        </p:txBody>
      </p:sp>
      <p:sp>
        <p:nvSpPr>
          <p:cNvPr id="14" name="TextBox 21">
            <a:extLst>
              <a:ext uri="{FF2B5EF4-FFF2-40B4-BE49-F238E27FC236}">
                <a16:creationId xmlns:a16="http://schemas.microsoft.com/office/drawing/2014/main" id="{DDBF7CCB-7B5A-7E8E-5436-19748CA716B4}"/>
              </a:ext>
            </a:extLst>
          </p:cNvPr>
          <p:cNvSpPr txBox="1"/>
          <p:nvPr/>
        </p:nvSpPr>
        <p:spPr>
          <a:xfrm>
            <a:off x="2270069" y="1940645"/>
            <a:ext cx="1457771" cy="646331"/>
          </a:xfrm>
          <a:prstGeom prst="rect">
            <a:avLst/>
          </a:prstGeom>
          <a:noFill/>
        </p:spPr>
        <p:txBody>
          <a:bodyPr wrap="square" rtlCol="0">
            <a:spAutoFit/>
          </a:bodyPr>
          <a:lstStyle/>
          <a:p>
            <a:pPr algn="ctr">
              <a:buSzPts val="900"/>
              <a:defRPr/>
            </a:pPr>
            <a:r>
              <a:rPr lang="nb-NO" sz="1200" b="1">
                <a:solidFill>
                  <a:srgbClr val="042827"/>
                </a:solidFill>
                <a:latin typeface="Verdana" panose="020B0604030504040204" pitchFamily="34" charset="0"/>
                <a:ea typeface="Verdana" panose="020B0604030504040204" pitchFamily="34" charset="0"/>
                <a:cs typeface="Open Sans" panose="020B0604020202020204" charset="0"/>
              </a:rPr>
              <a:t>Gjennomføre </a:t>
            </a:r>
            <a:br>
              <a:rPr lang="nb-NO" sz="1200" b="1">
                <a:solidFill>
                  <a:srgbClr val="042827"/>
                </a:solidFill>
                <a:latin typeface="Verdana" panose="020B0604030504040204" pitchFamily="34" charset="0"/>
                <a:ea typeface="Verdana" panose="020B0604030504040204" pitchFamily="34" charset="0"/>
                <a:cs typeface="Open Sans" panose="020B0604020202020204" charset="0"/>
              </a:rPr>
            </a:br>
            <a:r>
              <a:rPr lang="nb-NO" sz="1200" b="1">
                <a:solidFill>
                  <a:srgbClr val="042827"/>
                </a:solidFill>
                <a:latin typeface="Verdana" panose="020B0604030504040204" pitchFamily="34" charset="0"/>
                <a:ea typeface="Verdana" panose="020B0604030504040204" pitchFamily="34" charset="0"/>
                <a:cs typeface="Open Sans" panose="020B0604020202020204" charset="0"/>
              </a:rPr>
              <a:t>og evaluere</a:t>
            </a:r>
          </a:p>
          <a:p>
            <a:pPr algn="ctr">
              <a:defRPr/>
            </a:pPr>
            <a:endParaRPr lang="nb-NO" sz="1200" b="1">
              <a:latin typeface="Verdana" panose="020B0604030504040204" pitchFamily="34" charset="0"/>
              <a:ea typeface="Verdana" panose="020B0604030504040204" pitchFamily="34" charset="0"/>
              <a:cs typeface="Open Sans" panose="020B0604020202020204" charset="0"/>
            </a:endParaRPr>
          </a:p>
        </p:txBody>
      </p:sp>
    </p:spTree>
    <p:extLst>
      <p:ext uri="{BB962C8B-B14F-4D97-AF65-F5344CB8AC3E}">
        <p14:creationId xmlns:p14="http://schemas.microsoft.com/office/powerpoint/2010/main" val="229753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4" grpId="0" animBg="1"/>
      <p:bldP spid="6" grpId="0" animBg="1"/>
      <p:bldP spid="7" grpId="0" animBg="1"/>
      <p:bldP spid="8" grpId="0" animBg="1"/>
      <p:bldP spid="10" grpId="0"/>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5D3200-705B-6F40-A3D1-C7A1F10E9202}"/>
              </a:ext>
            </a:extLst>
          </p:cNvPr>
          <p:cNvSpPr>
            <a:spLocks noGrp="1"/>
          </p:cNvSpPr>
          <p:nvPr>
            <p:ph type="title"/>
          </p:nvPr>
        </p:nvSpPr>
        <p:spPr>
          <a:xfrm>
            <a:off x="1332000" y="1648178"/>
            <a:ext cx="6480000" cy="1115872"/>
          </a:xfrm>
        </p:spPr>
        <p:txBody>
          <a:bodyPr>
            <a:normAutofit fontScale="90000"/>
          </a:bodyPr>
          <a:lstStyle/>
          <a:p>
            <a:r>
              <a:rPr lang="nb-NO"/>
              <a:t>Gruppeoppgave</a:t>
            </a:r>
            <a:br>
              <a:rPr lang="nb-NO"/>
            </a:br>
            <a:r>
              <a:rPr lang="nb-NO"/>
              <a:t>Våre jobbressurser</a:t>
            </a:r>
          </a:p>
        </p:txBody>
      </p:sp>
    </p:spTree>
    <p:extLst>
      <p:ext uri="{BB962C8B-B14F-4D97-AF65-F5344CB8AC3E}">
        <p14:creationId xmlns:p14="http://schemas.microsoft.com/office/powerpoint/2010/main" val="384802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457CC9C6-9E02-498D-8F5B-1BF2AF4298F3}"/>
              </a:ext>
            </a:extLst>
          </p:cNvPr>
          <p:cNvGrpSpPr/>
          <p:nvPr/>
        </p:nvGrpSpPr>
        <p:grpSpPr>
          <a:xfrm>
            <a:off x="8025501" y="23723"/>
            <a:ext cx="649648" cy="1087505"/>
            <a:chOff x="7867045" y="265622"/>
            <a:chExt cx="794460" cy="1302271"/>
          </a:xfrm>
        </p:grpSpPr>
        <p:sp>
          <p:nvSpPr>
            <p:cNvPr id="76" name="Friform 75">
              <a:extLst>
                <a:ext uri="{FF2B5EF4-FFF2-40B4-BE49-F238E27FC236}">
                  <a16:creationId xmlns:a16="http://schemas.microsoft.com/office/drawing/2014/main" id="{F136DFF2-495C-AD20-7232-7D9B89EADACF}"/>
                </a:ext>
              </a:extLst>
            </p:cNvPr>
            <p:cNvSpPr/>
            <p:nvPr/>
          </p:nvSpPr>
          <p:spPr>
            <a:xfrm flipH="1">
              <a:off x="8270536" y="1149185"/>
              <a:ext cx="207766" cy="418708"/>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Friform 77">
              <a:extLst>
                <a:ext uri="{FF2B5EF4-FFF2-40B4-BE49-F238E27FC236}">
                  <a16:creationId xmlns:a16="http://schemas.microsoft.com/office/drawing/2014/main" id="{77D78642-859D-1436-3B3A-402468CEB4CB}"/>
                </a:ext>
              </a:extLst>
            </p:cNvPr>
            <p:cNvSpPr/>
            <p:nvPr/>
          </p:nvSpPr>
          <p:spPr>
            <a:xfrm flipH="1">
              <a:off x="8273492" y="1031053"/>
              <a:ext cx="45719"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Friform 78">
              <a:extLst>
                <a:ext uri="{FF2B5EF4-FFF2-40B4-BE49-F238E27FC236}">
                  <a16:creationId xmlns:a16="http://schemas.microsoft.com/office/drawing/2014/main" id="{B5DB31F8-BE19-4C1C-7B74-F7FE4F25C4D7}"/>
                </a:ext>
              </a:extLst>
            </p:cNvPr>
            <p:cNvSpPr/>
            <p:nvPr/>
          </p:nvSpPr>
          <p:spPr>
            <a:xfrm>
              <a:off x="8173076" y="1048779"/>
              <a:ext cx="91007" cy="519114"/>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Friform 79">
              <a:extLst>
                <a:ext uri="{FF2B5EF4-FFF2-40B4-BE49-F238E27FC236}">
                  <a16:creationId xmlns:a16="http://schemas.microsoft.com/office/drawing/2014/main" id="{0D646A61-F7F6-24E8-61FF-1DB6518F9074}"/>
                </a:ext>
              </a:extLst>
            </p:cNvPr>
            <p:cNvSpPr/>
            <p:nvPr/>
          </p:nvSpPr>
          <p:spPr>
            <a:xfrm>
              <a:off x="7997412" y="1021876"/>
              <a:ext cx="266311" cy="546017"/>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1" name="Bilde 80">
              <a:extLst>
                <a:ext uri="{FF2B5EF4-FFF2-40B4-BE49-F238E27FC236}">
                  <a16:creationId xmlns:a16="http://schemas.microsoft.com/office/drawing/2014/main" id="{FF470846-5F8D-EA2E-4D0C-57D5398157FB}"/>
                </a:ext>
              </a:extLst>
            </p:cNvPr>
            <p:cNvPicPr>
              <a:picLocks noChangeAspect="1"/>
            </p:cNvPicPr>
            <p:nvPr/>
          </p:nvPicPr>
          <p:blipFill>
            <a:blip r:embed="rId3"/>
            <a:stretch>
              <a:fillRect/>
            </a:stretch>
          </p:blipFill>
          <p:spPr>
            <a:xfrm>
              <a:off x="8111074" y="265622"/>
              <a:ext cx="270123" cy="368079"/>
            </a:xfrm>
            <a:prstGeom prst="rect">
              <a:avLst/>
            </a:prstGeom>
          </p:spPr>
        </p:pic>
        <p:grpSp>
          <p:nvGrpSpPr>
            <p:cNvPr id="2" name="Gruppe 1">
              <a:extLst>
                <a:ext uri="{FF2B5EF4-FFF2-40B4-BE49-F238E27FC236}">
                  <a16:creationId xmlns:a16="http://schemas.microsoft.com/office/drawing/2014/main" id="{64924CB2-406B-49CC-A054-6FA64380F008}"/>
                </a:ext>
              </a:extLst>
            </p:cNvPr>
            <p:cNvGrpSpPr/>
            <p:nvPr/>
          </p:nvGrpSpPr>
          <p:grpSpPr>
            <a:xfrm>
              <a:off x="7867045" y="391202"/>
              <a:ext cx="794460" cy="1131359"/>
              <a:chOff x="7867045" y="391202"/>
              <a:chExt cx="794460" cy="1131359"/>
            </a:xfrm>
          </p:grpSpPr>
          <p:sp>
            <p:nvSpPr>
              <p:cNvPr id="77" name="Friform 76">
                <a:extLst>
                  <a:ext uri="{FF2B5EF4-FFF2-40B4-BE49-F238E27FC236}">
                    <a16:creationId xmlns:a16="http://schemas.microsoft.com/office/drawing/2014/main" id="{78EDC69B-87B4-596C-0CF1-FF9EB76AE833}"/>
                  </a:ext>
                </a:extLst>
              </p:cNvPr>
              <p:cNvSpPr/>
              <p:nvPr/>
            </p:nvSpPr>
            <p:spPr>
              <a:xfrm>
                <a:off x="8222944" y="998445"/>
                <a:ext cx="48761"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2" name="Bilde 81">
                <a:extLst>
                  <a:ext uri="{FF2B5EF4-FFF2-40B4-BE49-F238E27FC236}">
                    <a16:creationId xmlns:a16="http://schemas.microsoft.com/office/drawing/2014/main" id="{A76CCC73-619D-63AA-DE6D-3C8218569217}"/>
                  </a:ext>
                </a:extLst>
              </p:cNvPr>
              <p:cNvPicPr>
                <a:picLocks noChangeAspect="1"/>
              </p:cNvPicPr>
              <p:nvPr/>
            </p:nvPicPr>
            <p:blipFill>
              <a:blip r:embed="rId4"/>
              <a:stretch>
                <a:fillRect/>
              </a:stretch>
            </p:blipFill>
            <p:spPr>
              <a:xfrm>
                <a:off x="8293295" y="391202"/>
                <a:ext cx="270659" cy="368810"/>
              </a:xfrm>
              <a:prstGeom prst="rect">
                <a:avLst/>
              </a:prstGeom>
            </p:spPr>
          </p:pic>
          <p:pic>
            <p:nvPicPr>
              <p:cNvPr id="83" name="Bilde 82">
                <a:extLst>
                  <a:ext uri="{FF2B5EF4-FFF2-40B4-BE49-F238E27FC236}">
                    <a16:creationId xmlns:a16="http://schemas.microsoft.com/office/drawing/2014/main" id="{969F9F03-35DA-602C-EB7A-A52235D86B4A}"/>
                  </a:ext>
                </a:extLst>
              </p:cNvPr>
              <p:cNvPicPr>
                <a:picLocks noChangeAspect="1"/>
              </p:cNvPicPr>
              <p:nvPr/>
            </p:nvPicPr>
            <p:blipFill>
              <a:blip r:embed="rId3"/>
              <a:stretch>
                <a:fillRect/>
              </a:stretch>
            </p:blipFill>
            <p:spPr>
              <a:xfrm>
                <a:off x="8321033" y="933321"/>
                <a:ext cx="270123" cy="368079"/>
              </a:xfrm>
              <a:prstGeom prst="rect">
                <a:avLst/>
              </a:prstGeom>
            </p:spPr>
          </p:pic>
          <p:pic>
            <p:nvPicPr>
              <p:cNvPr id="84" name="Bilde 83">
                <a:extLst>
                  <a:ext uri="{FF2B5EF4-FFF2-40B4-BE49-F238E27FC236}">
                    <a16:creationId xmlns:a16="http://schemas.microsoft.com/office/drawing/2014/main" id="{61921646-46E4-BF50-DBF2-DFA87A676C20}"/>
                  </a:ext>
                </a:extLst>
              </p:cNvPr>
              <p:cNvPicPr>
                <a:picLocks noChangeAspect="1"/>
              </p:cNvPicPr>
              <p:nvPr/>
            </p:nvPicPr>
            <p:blipFill>
              <a:blip r:embed="rId4"/>
              <a:stretch>
                <a:fillRect/>
              </a:stretch>
            </p:blipFill>
            <p:spPr>
              <a:xfrm>
                <a:off x="7884502" y="413020"/>
                <a:ext cx="270659" cy="368810"/>
              </a:xfrm>
              <a:prstGeom prst="rect">
                <a:avLst/>
              </a:prstGeom>
            </p:spPr>
          </p:pic>
          <p:pic>
            <p:nvPicPr>
              <p:cNvPr id="85" name="Bilde 84">
                <a:extLst>
                  <a:ext uri="{FF2B5EF4-FFF2-40B4-BE49-F238E27FC236}">
                    <a16:creationId xmlns:a16="http://schemas.microsoft.com/office/drawing/2014/main" id="{0E31D0DC-C761-BBC7-077D-8CA9FBF9075B}"/>
                  </a:ext>
                </a:extLst>
              </p:cNvPr>
              <p:cNvPicPr>
                <a:picLocks noChangeAspect="1"/>
              </p:cNvPicPr>
              <p:nvPr/>
            </p:nvPicPr>
            <p:blipFill>
              <a:blip r:embed="rId3"/>
              <a:stretch>
                <a:fillRect/>
              </a:stretch>
            </p:blipFill>
            <p:spPr>
              <a:xfrm>
                <a:off x="8150428" y="591576"/>
                <a:ext cx="270123" cy="368079"/>
              </a:xfrm>
              <a:prstGeom prst="rect">
                <a:avLst/>
              </a:prstGeom>
            </p:spPr>
          </p:pic>
          <p:pic>
            <p:nvPicPr>
              <p:cNvPr id="86" name="Bilde 85">
                <a:extLst>
                  <a:ext uri="{FF2B5EF4-FFF2-40B4-BE49-F238E27FC236}">
                    <a16:creationId xmlns:a16="http://schemas.microsoft.com/office/drawing/2014/main" id="{E81EC119-979E-D132-A492-1DDE5FD12C2E}"/>
                  </a:ext>
                </a:extLst>
              </p:cNvPr>
              <p:cNvPicPr>
                <a:picLocks noChangeAspect="1"/>
              </p:cNvPicPr>
              <p:nvPr/>
            </p:nvPicPr>
            <p:blipFill>
              <a:blip r:embed="rId4"/>
              <a:stretch>
                <a:fillRect/>
              </a:stretch>
            </p:blipFill>
            <p:spPr>
              <a:xfrm>
                <a:off x="8078847" y="722979"/>
                <a:ext cx="270659" cy="368810"/>
              </a:xfrm>
              <a:prstGeom prst="rect">
                <a:avLst/>
              </a:prstGeom>
            </p:spPr>
          </p:pic>
          <p:pic>
            <p:nvPicPr>
              <p:cNvPr id="87" name="Bilde 86">
                <a:extLst>
                  <a:ext uri="{FF2B5EF4-FFF2-40B4-BE49-F238E27FC236}">
                    <a16:creationId xmlns:a16="http://schemas.microsoft.com/office/drawing/2014/main" id="{EF600B22-9947-8331-DD18-2D6ED4BE1026}"/>
                  </a:ext>
                </a:extLst>
              </p:cNvPr>
              <p:cNvPicPr>
                <a:picLocks noChangeAspect="1"/>
              </p:cNvPicPr>
              <p:nvPr/>
            </p:nvPicPr>
            <p:blipFill>
              <a:blip r:embed="rId3"/>
              <a:stretch>
                <a:fillRect/>
              </a:stretch>
            </p:blipFill>
            <p:spPr>
              <a:xfrm>
                <a:off x="7867045" y="674154"/>
                <a:ext cx="270123" cy="368079"/>
              </a:xfrm>
              <a:prstGeom prst="rect">
                <a:avLst/>
              </a:prstGeom>
            </p:spPr>
          </p:pic>
          <p:pic>
            <p:nvPicPr>
              <p:cNvPr id="88" name="Bilde 87">
                <a:extLst>
                  <a:ext uri="{FF2B5EF4-FFF2-40B4-BE49-F238E27FC236}">
                    <a16:creationId xmlns:a16="http://schemas.microsoft.com/office/drawing/2014/main" id="{AD3F9C19-4800-7419-6A8B-3676C5C806A7}"/>
                  </a:ext>
                </a:extLst>
              </p:cNvPr>
              <p:cNvPicPr>
                <a:picLocks noChangeAspect="1"/>
              </p:cNvPicPr>
              <p:nvPr/>
            </p:nvPicPr>
            <p:blipFill>
              <a:blip r:embed="rId4"/>
              <a:stretch>
                <a:fillRect/>
              </a:stretch>
            </p:blipFill>
            <p:spPr>
              <a:xfrm>
                <a:off x="8390846" y="679969"/>
                <a:ext cx="270659" cy="368810"/>
              </a:xfrm>
              <a:prstGeom prst="rect">
                <a:avLst/>
              </a:prstGeom>
            </p:spPr>
          </p:pic>
          <p:pic>
            <p:nvPicPr>
              <p:cNvPr id="89" name="Bilde 88">
                <a:extLst>
                  <a:ext uri="{FF2B5EF4-FFF2-40B4-BE49-F238E27FC236}">
                    <a16:creationId xmlns:a16="http://schemas.microsoft.com/office/drawing/2014/main" id="{7D3B073D-D126-8735-75C3-189B9A483314}"/>
                  </a:ext>
                </a:extLst>
              </p:cNvPr>
              <p:cNvPicPr>
                <a:picLocks noChangeAspect="1"/>
              </p:cNvPicPr>
              <p:nvPr/>
            </p:nvPicPr>
            <p:blipFill>
              <a:blip r:embed="rId3"/>
              <a:stretch>
                <a:fillRect/>
              </a:stretch>
            </p:blipFill>
            <p:spPr>
              <a:xfrm>
                <a:off x="8052973" y="954171"/>
                <a:ext cx="270123" cy="368079"/>
              </a:xfrm>
              <a:prstGeom prst="rect">
                <a:avLst/>
              </a:prstGeom>
            </p:spPr>
          </p:pic>
        </p:grpSp>
        <p:sp>
          <p:nvSpPr>
            <p:cNvPr id="91" name="Friform 90">
              <a:extLst>
                <a:ext uri="{FF2B5EF4-FFF2-40B4-BE49-F238E27FC236}">
                  <a16:creationId xmlns:a16="http://schemas.microsoft.com/office/drawing/2014/main" id="{FA8A9140-D591-F9BE-550A-5901D0D49541}"/>
                </a:ext>
              </a:extLst>
            </p:cNvPr>
            <p:cNvSpPr/>
            <p:nvPr/>
          </p:nvSpPr>
          <p:spPr>
            <a:xfrm flipH="1">
              <a:off x="8293294" y="1018329"/>
              <a:ext cx="230407"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Rectangle 3">
            <a:extLst>
              <a:ext uri="{FF2B5EF4-FFF2-40B4-BE49-F238E27FC236}">
                <a16:creationId xmlns:a16="http://schemas.microsoft.com/office/drawing/2014/main" id="{360A6091-11D5-436A-A878-7091B9F74648}"/>
              </a:ext>
            </a:extLst>
          </p:cNvPr>
          <p:cNvSpPr/>
          <p:nvPr/>
        </p:nvSpPr>
        <p:spPr>
          <a:xfrm>
            <a:off x="338850" y="1677661"/>
            <a:ext cx="2169934" cy="3153437"/>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22" name="TekstSylinder 1">
            <a:extLst>
              <a:ext uri="{FF2B5EF4-FFF2-40B4-BE49-F238E27FC236}">
                <a16:creationId xmlns:a16="http://schemas.microsoft.com/office/drawing/2014/main" id="{62A75C73-7122-4D81-A845-51F97EBAE92D}"/>
              </a:ext>
            </a:extLst>
          </p:cNvPr>
          <p:cNvSpPr txBox="1"/>
          <p:nvPr/>
        </p:nvSpPr>
        <p:spPr>
          <a:xfrm>
            <a:off x="483531" y="2037241"/>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r>
              <a:rPr kumimoji="0" lang="nb-NO" sz="105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Hensikt</a:t>
            </a:r>
          </a:p>
        </p:txBody>
      </p:sp>
      <p:sp>
        <p:nvSpPr>
          <p:cNvPr id="23" name="TekstSylinder 1">
            <a:extLst>
              <a:ext uri="{FF2B5EF4-FFF2-40B4-BE49-F238E27FC236}">
                <a16:creationId xmlns:a16="http://schemas.microsoft.com/office/drawing/2014/main" id="{FFE68B00-CD39-4F05-8DC2-09C4BAA1ED9A}"/>
              </a:ext>
            </a:extLst>
          </p:cNvPr>
          <p:cNvSpPr txBox="1"/>
          <p:nvPr/>
        </p:nvSpPr>
        <p:spPr>
          <a:xfrm>
            <a:off x="496748" y="3676971"/>
            <a:ext cx="1229906" cy="248076"/>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r>
              <a:rPr kumimoji="0" lang="nb-NO" sz="105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Agenda</a:t>
            </a:r>
            <a:endParaRPr kumimoji="0" lang="nb-NO" sz="11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26" name="Rectangle 25">
            <a:extLst>
              <a:ext uri="{FF2B5EF4-FFF2-40B4-BE49-F238E27FC236}">
                <a16:creationId xmlns:a16="http://schemas.microsoft.com/office/drawing/2014/main" id="{3495733E-4AE1-453F-BBFF-4F7227AC871D}"/>
              </a:ext>
            </a:extLst>
          </p:cNvPr>
          <p:cNvSpPr/>
          <p:nvPr/>
        </p:nvSpPr>
        <p:spPr>
          <a:xfrm>
            <a:off x="6855417" y="1694466"/>
            <a:ext cx="1962178" cy="3136631"/>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33" name="TextBox 32">
            <a:extLst>
              <a:ext uri="{FF2B5EF4-FFF2-40B4-BE49-F238E27FC236}">
                <a16:creationId xmlns:a16="http://schemas.microsoft.com/office/drawing/2014/main" id="{2F208EF8-F3CA-44F2-9B20-0A10B9A09956}"/>
              </a:ext>
            </a:extLst>
          </p:cNvPr>
          <p:cNvSpPr txBox="1"/>
          <p:nvPr/>
        </p:nvSpPr>
        <p:spPr>
          <a:xfrm>
            <a:off x="403137" y="3934340"/>
            <a:ext cx="2095243" cy="8002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Arial"/>
              </a:rPr>
              <a:t>TID</a:t>
            </a: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Arial"/>
              </a:rPr>
              <a:t>: 30 minutter</a:t>
            </a:r>
          </a:p>
          <a:p>
            <a:pPr>
              <a:spcBef>
                <a:spcPts val="300"/>
              </a:spcBef>
              <a:spcAft>
                <a:spcPts val="300"/>
              </a:spcAft>
              <a:defRPr/>
            </a:pPr>
            <a:r>
              <a:rPr kumimoji="0" lang="nb-NO" sz="9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Arial"/>
              </a:rPr>
              <a:t>Fasilitator</a:t>
            </a: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Arial"/>
              </a:rPr>
              <a:t>: IA-rådgiver</a:t>
            </a:r>
            <a:r>
              <a:rPr lang="nb-NO" sz="900">
                <a:solidFill>
                  <a:srgbClr val="FFFFFF"/>
                </a:solidFill>
                <a:latin typeface="Verdana" panose="020B0604030504040204" pitchFamily="34" charset="0"/>
                <a:ea typeface="Verdana" panose="020B0604030504040204" pitchFamily="34" charset="0"/>
                <a:cs typeface="Open Sans"/>
              </a:rPr>
              <a:t> </a:t>
            </a:r>
            <a:endParaRPr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panose="020B0604020202020204" charset="0"/>
            </a:endParaRPr>
          </a:p>
          <a:p>
            <a:pPr>
              <a:spcBef>
                <a:spcPts val="300"/>
              </a:spcBef>
              <a:spcAft>
                <a:spcPts val="300"/>
              </a:spcAft>
              <a:defRPr/>
            </a:pPr>
            <a:r>
              <a:rPr kumimoji="0" lang="nb-NO" sz="9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Arial"/>
              </a:rPr>
              <a:t>Referent</a:t>
            </a: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Arial"/>
              </a:rPr>
              <a:t>: Velg en i gruppen til å notere, og presentere etterpå.</a:t>
            </a:r>
            <a:r>
              <a:rPr lang="nb-NO" sz="900">
                <a:solidFill>
                  <a:srgbClr val="FFFFFF"/>
                </a:solidFill>
                <a:latin typeface="Verdana" panose="020B0604030504040204" pitchFamily="34" charset="0"/>
                <a:ea typeface="Verdana" panose="020B0604030504040204" pitchFamily="34" charset="0"/>
                <a:cs typeface="Open Sans"/>
              </a:rPr>
              <a:t> </a:t>
            </a:r>
            <a:endParaRPr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panose="020B0604020202020204" charset="0"/>
            </a:endParaRPr>
          </a:p>
        </p:txBody>
      </p:sp>
      <p:sp>
        <p:nvSpPr>
          <p:cNvPr id="34" name="TextBox 33">
            <a:extLst>
              <a:ext uri="{FF2B5EF4-FFF2-40B4-BE49-F238E27FC236}">
                <a16:creationId xmlns:a16="http://schemas.microsoft.com/office/drawing/2014/main" id="{D912A386-96B0-42E6-BF60-060FDD1DB9ED}"/>
              </a:ext>
            </a:extLst>
          </p:cNvPr>
          <p:cNvSpPr txBox="1"/>
          <p:nvPr/>
        </p:nvSpPr>
        <p:spPr>
          <a:xfrm>
            <a:off x="403138" y="2211797"/>
            <a:ext cx="2095243" cy="646331"/>
          </a:xfrm>
          <a:prstGeom prst="rect">
            <a:avLst/>
          </a:prstGeom>
          <a:noFill/>
        </p:spPr>
        <p:txBody>
          <a:bodyPr wrap="square" lIns="91440" tIns="45720" rIns="91440" bIns="45720" rtlCol="0" anchor="t">
            <a:spAutoFit/>
          </a:bodyPr>
          <a:lstStyle/>
          <a:p>
            <a:pPr>
              <a:spcBef>
                <a:spcPts val="300"/>
              </a:spcBef>
              <a:spcAft>
                <a:spcPts val="300"/>
              </a:spcAft>
              <a:buSzPts val="1000"/>
              <a:defRPr/>
            </a:pP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Open Sans"/>
              </a:rPr>
              <a:t>Reflektere over faktorer som skaper et godt arbeidsmiljø, og hvordan </a:t>
            </a:r>
            <a:r>
              <a:rPr lang="nb-NO" sz="900">
                <a:solidFill>
                  <a:srgbClr val="FFFFFF"/>
                </a:solidFill>
                <a:latin typeface="Verdana" panose="020B0604030504040204" pitchFamily="34" charset="0"/>
                <a:ea typeface="Verdana" panose="020B0604030504040204" pitchFamily="34" charset="0"/>
                <a:cs typeface="Open Sans"/>
                <a:sym typeface="Open Sans"/>
              </a:rPr>
              <a:t>vi</a:t>
            </a: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Open Sans"/>
              </a:rPr>
              <a:t> bidrar til å </a:t>
            </a:r>
            <a:r>
              <a:rPr lang="nb-NO" sz="900">
                <a:solidFill>
                  <a:srgbClr val="FFFFFF"/>
                </a:solidFill>
                <a:latin typeface="Verdana" panose="020B0604030504040204" pitchFamily="34" charset="0"/>
                <a:ea typeface="Verdana" panose="020B0604030504040204" pitchFamily="34" charset="0"/>
                <a:cs typeface="Open Sans"/>
                <a:sym typeface="Open Sans"/>
              </a:rPr>
              <a:t>gi liv til </a:t>
            </a: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Open Sans"/>
              </a:rPr>
              <a:t>disse faktorene.</a:t>
            </a:r>
            <a:r>
              <a:rPr lang="nb-NO" sz="900">
                <a:solidFill>
                  <a:srgbClr val="FFFFFF"/>
                </a:solidFill>
                <a:latin typeface="Verdana" panose="020B0604030504040204" pitchFamily="34" charset="0"/>
                <a:ea typeface="Verdana" panose="020B0604030504040204" pitchFamily="34" charset="0"/>
                <a:cs typeface="Open Sans"/>
                <a:sym typeface="Open Sans"/>
              </a:rPr>
              <a:t> </a:t>
            </a:r>
            <a:endPar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panose="020B0604020202020204" charset="0"/>
              <a:sym typeface="Open Sans"/>
            </a:endParaRPr>
          </a:p>
        </p:txBody>
      </p:sp>
      <p:sp>
        <p:nvSpPr>
          <p:cNvPr id="35" name="TextBox 34">
            <a:extLst>
              <a:ext uri="{FF2B5EF4-FFF2-40B4-BE49-F238E27FC236}">
                <a16:creationId xmlns:a16="http://schemas.microsoft.com/office/drawing/2014/main" id="{B88D36AC-3290-4A7B-BAEC-A68E2D2FA330}"/>
              </a:ext>
            </a:extLst>
          </p:cNvPr>
          <p:cNvSpPr txBox="1"/>
          <p:nvPr/>
        </p:nvSpPr>
        <p:spPr>
          <a:xfrm>
            <a:off x="403137" y="2995805"/>
            <a:ext cx="2095243" cy="646331"/>
          </a:xfrm>
          <a:prstGeom prst="rect">
            <a:avLst/>
          </a:prstGeom>
          <a:noFill/>
        </p:spPr>
        <p:txBody>
          <a:bodyPr wrap="square" lIns="91440" tIns="45720" rIns="91440" bIns="45720" rtlCol="0" anchor="t">
            <a:spAutoFit/>
          </a:bodyPr>
          <a:lstStyle/>
          <a:p>
            <a:pPr>
              <a:spcBef>
                <a:spcPts val="300"/>
              </a:spcBef>
              <a:spcAft>
                <a:spcPts val="300"/>
              </a:spcAft>
              <a:buSzPts val="1000"/>
              <a:defRPr/>
            </a:pP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Open Sans"/>
              </a:rPr>
              <a:t>De positive </a:t>
            </a:r>
            <a:r>
              <a:rPr lang="nb-NO" sz="900">
                <a:solidFill>
                  <a:srgbClr val="FFFFFF"/>
                </a:solidFill>
                <a:latin typeface="Verdana" panose="020B0604030504040204" pitchFamily="34" charset="0"/>
                <a:ea typeface="Verdana" panose="020B0604030504040204" pitchFamily="34" charset="0"/>
                <a:cs typeface="Open Sans"/>
                <a:sym typeface="Open Sans"/>
              </a:rPr>
              <a:t>faktorene </a:t>
            </a:r>
            <a:r>
              <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a:sym typeface="Open Sans"/>
              </a:rPr>
              <a:t>dere har snakket om er skrevet ned, sammen med eksempler fra deres arbeidsplass.</a:t>
            </a:r>
            <a:r>
              <a:rPr lang="nb-NO" sz="900">
                <a:solidFill>
                  <a:srgbClr val="FFFFFF"/>
                </a:solidFill>
                <a:latin typeface="Verdana" panose="020B0604030504040204" pitchFamily="34" charset="0"/>
                <a:ea typeface="Verdana" panose="020B0604030504040204" pitchFamily="34" charset="0"/>
                <a:cs typeface="Open Sans"/>
                <a:sym typeface="Open Sans"/>
              </a:rPr>
              <a:t> </a:t>
            </a:r>
            <a:endParaRPr kumimoji="0" lang="nb-NO" sz="9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Open Sans" panose="020B0604020202020204" charset="0"/>
              <a:sym typeface="Open Sans"/>
            </a:endParaRPr>
          </a:p>
        </p:txBody>
      </p:sp>
      <p:sp>
        <p:nvSpPr>
          <p:cNvPr id="36" name="Text Placeholder 4">
            <a:extLst>
              <a:ext uri="{FF2B5EF4-FFF2-40B4-BE49-F238E27FC236}">
                <a16:creationId xmlns:a16="http://schemas.microsoft.com/office/drawing/2014/main" id="{8E3EF579-D139-4F41-98DA-B90DF9C0C6F7}"/>
              </a:ext>
            </a:extLst>
          </p:cNvPr>
          <p:cNvSpPr txBox="1">
            <a:spLocks/>
          </p:cNvSpPr>
          <p:nvPr/>
        </p:nvSpPr>
        <p:spPr>
          <a:xfrm>
            <a:off x="6862361" y="1724496"/>
            <a:ext cx="1955234" cy="3153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900" b="1"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Open Sans"/>
              </a:rPr>
              <a:t>Gruppesamtale</a:t>
            </a:r>
            <a:r>
              <a:rPr kumimoji="0" lang="nb-NO" sz="9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9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Del de positive faktorene</a:t>
            </a:r>
            <a:r>
              <a:rPr kumimoji="0" lang="nb-NO" sz="900" b="1" i="0" u="none" strike="noStrike" kern="0" cap="none" spc="0" normalizeH="0" noProof="0">
                <a:ln>
                  <a:noFill/>
                </a:ln>
                <a:solidFill>
                  <a:srgbClr val="042827"/>
                </a:solidFill>
                <a:effectLst/>
                <a:uLnTx/>
                <a:uFillTx/>
                <a:latin typeface="Verdana" panose="020B0604030504040204" pitchFamily="34" charset="0"/>
                <a:ea typeface="Verdana" panose="020B0604030504040204" pitchFamily="34" charset="0"/>
                <a:sym typeface="Open Sans"/>
              </a:rPr>
              <a:t> </a:t>
            </a:r>
            <a:r>
              <a:rPr kumimoji="0" lang="nb-NO" sz="9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dere har valgt, og reflekter sammen.</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Hver og en presenterer sine svar</a:t>
            </a:r>
            <a:r>
              <a:rPr kumimoji="0" lang="nb-NO" sz="900" b="0" i="0" u="none" strike="noStrike" kern="0" cap="none" spc="0" normalizeH="0" noProof="0">
                <a:ln>
                  <a:noFill/>
                </a:ln>
                <a:solidFill>
                  <a:srgbClr val="042827"/>
                </a:solidFill>
                <a:effectLst/>
                <a:uLnTx/>
                <a:uFillTx/>
                <a:latin typeface="Verdana" panose="020B0604030504040204" pitchFamily="34" charset="0"/>
                <a:ea typeface="Verdana" panose="020B0604030504040204" pitchFamily="34" charset="0"/>
                <a:sym typeface="Open Sans"/>
              </a:rPr>
              <a:t> på de individuelle oppgavene</a:t>
            </a: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a:t>
            </a:r>
            <a:endParaRPr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endParaRPr>
          </a:p>
          <a:p>
            <a:pPr>
              <a:buClr>
                <a:srgbClr val="5B6670"/>
              </a:buClr>
              <a:defRPr/>
            </a:pP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Har dere</a:t>
            </a:r>
            <a:r>
              <a:rPr lang="nb-NO" sz="900">
                <a:solidFill>
                  <a:srgbClr val="042827"/>
                </a:solidFill>
                <a:latin typeface="Verdana" panose="020B0604030504040204" pitchFamily="34" charset="0"/>
                <a:ea typeface="Verdana" panose="020B0604030504040204" pitchFamily="34" charset="0"/>
              </a:rPr>
              <a:t> </a:t>
            </a: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 en eller flere faktorer felles? </a:t>
            </a:r>
          </a:p>
          <a:p>
            <a:pPr>
              <a:buClr>
                <a:srgbClr val="5B6670"/>
              </a:buClr>
              <a:defRPr/>
            </a:pPr>
            <a:endPar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endParaRPr>
          </a:p>
          <a:p>
            <a:pPr>
              <a:buClr>
                <a:srgbClr val="5B6670"/>
              </a:buClr>
              <a:defRPr/>
            </a:pP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Reflekter sammen om faktoren(e), og hvordan dere kan bidra til å levendegjøre dem. Dersom dere ikke har noen felles faktorer så velg en faktor dere</a:t>
            </a:r>
            <a:r>
              <a:rPr kumimoji="0" lang="nb-NO" sz="900" b="0" i="0" u="none" strike="noStrike" kern="0" cap="none" spc="0" normalizeH="0" noProof="0">
                <a:ln>
                  <a:noFill/>
                </a:ln>
                <a:solidFill>
                  <a:srgbClr val="042827"/>
                </a:solidFill>
                <a:effectLst/>
                <a:uLnTx/>
                <a:uFillTx/>
                <a:latin typeface="Verdana" panose="020B0604030504040204" pitchFamily="34" charset="0"/>
                <a:ea typeface="Verdana" panose="020B0604030504040204" pitchFamily="34" charset="0"/>
                <a:sym typeface="Open Sans"/>
              </a:rPr>
              <a:t> kan samle dere om</a:t>
            </a: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a:t>
            </a:r>
            <a:r>
              <a:rPr lang="nb-NO" sz="900">
                <a:solidFill>
                  <a:srgbClr val="042827"/>
                </a:solidFill>
                <a:latin typeface="Verdana" panose="020B0604030504040204" pitchFamily="34" charset="0"/>
                <a:ea typeface="Verdana" panose="020B0604030504040204" pitchFamily="34" charset="0"/>
              </a:rPr>
              <a:t> </a:t>
            </a:r>
            <a:endParaRPr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endParaRPr>
          </a:p>
        </p:txBody>
      </p:sp>
      <p:grpSp>
        <p:nvGrpSpPr>
          <p:cNvPr id="10" name="Gruppe 9">
            <a:extLst>
              <a:ext uri="{FF2B5EF4-FFF2-40B4-BE49-F238E27FC236}">
                <a16:creationId xmlns:a16="http://schemas.microsoft.com/office/drawing/2014/main" id="{1430B5EF-368D-4913-BBFC-C86745D7A601}"/>
              </a:ext>
            </a:extLst>
          </p:cNvPr>
          <p:cNvGrpSpPr/>
          <p:nvPr/>
        </p:nvGrpSpPr>
        <p:grpSpPr>
          <a:xfrm>
            <a:off x="2673392" y="1677661"/>
            <a:ext cx="1962178" cy="3153436"/>
            <a:chOff x="2817285" y="1677661"/>
            <a:chExt cx="1889609" cy="3094957"/>
          </a:xfrm>
        </p:grpSpPr>
        <p:sp>
          <p:nvSpPr>
            <p:cNvPr id="38" name="Rectangle 37">
              <a:extLst>
                <a:ext uri="{FF2B5EF4-FFF2-40B4-BE49-F238E27FC236}">
                  <a16:creationId xmlns:a16="http://schemas.microsoft.com/office/drawing/2014/main" id="{7EC034E7-FF6F-43DF-8F0F-0E6018ED68A0}"/>
                </a:ext>
              </a:extLst>
            </p:cNvPr>
            <p:cNvSpPr/>
            <p:nvPr/>
          </p:nvSpPr>
          <p:spPr>
            <a:xfrm>
              <a:off x="2817285" y="1677661"/>
              <a:ext cx="1889609" cy="3094957"/>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39" name="Text Placeholder 4">
              <a:extLst>
                <a:ext uri="{FF2B5EF4-FFF2-40B4-BE49-F238E27FC236}">
                  <a16:creationId xmlns:a16="http://schemas.microsoft.com/office/drawing/2014/main" id="{0AFD589B-BC85-4DC0-BFB7-F96AC26040F9}"/>
                </a:ext>
              </a:extLst>
            </p:cNvPr>
            <p:cNvSpPr txBox="1">
              <a:spLocks/>
            </p:cNvSpPr>
            <p:nvPr/>
          </p:nvSpPr>
          <p:spPr>
            <a:xfrm>
              <a:off x="2827687" y="1681501"/>
              <a:ext cx="1879207" cy="2715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900" b="1"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cs typeface="Open Sans" panose="020B0604020202020204" charset="0"/>
                  <a:sym typeface="Open Sans"/>
                </a:rPr>
                <a:t>Individuell</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9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rPr>
                <a:t>Hvilke faktorer beskriver arbeidsmiljøet hos dere? </a:t>
              </a:r>
              <a:b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rPr>
              </a:br>
              <a:endPar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rPr>
                <a:t>Velg 1-3 faktorer som representerer din arbeidsplass på en god måte. Eks. ved at du kan si: </a:t>
              </a:r>
              <a:b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rPr>
              </a:b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rPr>
                <a:t>«Vi praktiserer faktoren </a:t>
              </a:r>
              <a:r>
                <a:rPr kumimoji="0" lang="nb-NO" sz="900" b="0" i="1"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rPr>
                <a:t>trygghet</a:t>
              </a: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rPr>
                <a:t> på arbeidsplassen vår på en god/svært god måte»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p:txBody>
        </p:sp>
      </p:grpSp>
      <p:sp>
        <p:nvSpPr>
          <p:cNvPr id="40" name="Rectangle 39">
            <a:extLst>
              <a:ext uri="{FF2B5EF4-FFF2-40B4-BE49-F238E27FC236}">
                <a16:creationId xmlns:a16="http://schemas.microsoft.com/office/drawing/2014/main" id="{02834C04-8B58-40FB-8DEA-9347039CD141}"/>
              </a:ext>
            </a:extLst>
          </p:cNvPr>
          <p:cNvSpPr/>
          <p:nvPr/>
        </p:nvSpPr>
        <p:spPr>
          <a:xfrm>
            <a:off x="4724183" y="1677661"/>
            <a:ext cx="1962178" cy="3153436"/>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41" name="Text Placeholder 4">
            <a:extLst>
              <a:ext uri="{FF2B5EF4-FFF2-40B4-BE49-F238E27FC236}">
                <a16:creationId xmlns:a16="http://schemas.microsoft.com/office/drawing/2014/main" id="{5289327D-8E54-48F1-9B1D-9409A2F13CDF}"/>
              </a:ext>
            </a:extLst>
          </p:cNvPr>
          <p:cNvSpPr txBox="1">
            <a:spLocks/>
          </p:cNvSpPr>
          <p:nvPr/>
        </p:nvSpPr>
        <p:spPr>
          <a:xfrm>
            <a:off x="4724184" y="1722694"/>
            <a:ext cx="1903020" cy="31084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a:buClr>
                <a:srgbClr val="5B6670"/>
              </a:buClr>
              <a:defRPr/>
            </a:pPr>
            <a:r>
              <a:rPr kumimoji="0" lang="nb-NO" sz="900" b="1"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Open Sans"/>
              </a:rPr>
              <a:t>Individuell</a:t>
            </a:r>
            <a:br>
              <a:rPr lang="nb-NO" sz="900" b="1" i="0" u="none" strike="noStrike" kern="0" cap="none" spc="0" normalizeH="0" baseline="0" noProof="0">
                <a:ln>
                  <a:noFill/>
                </a:ln>
                <a:effectLst/>
                <a:uLnTx/>
                <a:uFillTx/>
                <a:latin typeface="Verdana" panose="020B0604030504040204" pitchFamily="34" charset="0"/>
                <a:ea typeface="Verdana" panose="020B0604030504040204" pitchFamily="34" charset="0"/>
                <a:cs typeface="Open Sans" panose="020B0604020202020204" charset="0"/>
              </a:rPr>
            </a:br>
            <a:r>
              <a:rPr kumimoji="0" lang="nb-NO" sz="9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Hva konkret gjør du for å levendegjøre ressursene i hverdagen?</a:t>
            </a:r>
            <a:r>
              <a:rPr lang="nb-NO" sz="900" b="1">
                <a:solidFill>
                  <a:srgbClr val="042827"/>
                </a:solidFill>
                <a:latin typeface="Verdana" panose="020B0604030504040204" pitchFamily="34" charset="0"/>
                <a:ea typeface="Verdana" panose="020B0604030504040204" pitchFamily="34" charset="0"/>
              </a:rPr>
              <a:t> </a:t>
            </a:r>
            <a:endParaRPr kumimoji="0" lang="nb-NO" sz="900" b="1"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lang="nb-NO" sz="900" b="1">
              <a:solidFill>
                <a:srgbClr val="042827"/>
              </a:solidFill>
              <a:latin typeface="Verdana" panose="020B0604030504040204" pitchFamily="34" charset="0"/>
              <a:ea typeface="Verdana" panose="020B0604030504040204" pitchFamily="34" charset="0"/>
              <a:cs typeface="Open Sans" panose="020B0604020202020204" charset="0"/>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Ta fatt i en av faktorene du har valgt ut, </a:t>
            </a:r>
            <a:r>
              <a:rPr kumimoji="0" lang="nb-NO" sz="900" b="0" i="0" u="none" strike="noStrike" kern="0" cap="none" spc="0" normalizeH="0" baseline="0" noProof="0" err="1">
                <a:ln>
                  <a:noFill/>
                </a:ln>
                <a:solidFill>
                  <a:srgbClr val="042827"/>
                </a:solidFill>
                <a:effectLst/>
                <a:uLnTx/>
                <a:uFillTx/>
                <a:latin typeface="Verdana" panose="020B0604030504040204" pitchFamily="34" charset="0"/>
                <a:ea typeface="Verdana" panose="020B0604030504040204" pitchFamily="34" charset="0"/>
                <a:sym typeface="Open Sans"/>
              </a:rPr>
              <a:t>f.eks</a:t>
            </a:r>
            <a:r>
              <a:rPr lang="nb-NO" sz="900">
                <a:solidFill>
                  <a:srgbClr val="042827"/>
                </a:solidFill>
                <a:latin typeface="Verdana" panose="020B0604030504040204" pitchFamily="34" charset="0"/>
                <a:ea typeface="Verdana" panose="020B0604030504040204" pitchFamily="34" charset="0"/>
              </a:rPr>
              <a:t>.</a:t>
            </a: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 tillit, og reflekter over: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lang="nb-NO" sz="900">
              <a:solidFill>
                <a:srgbClr val="042827"/>
              </a:solidFill>
              <a:latin typeface="Verdana" panose="020B0604030504040204" pitchFamily="34" charset="0"/>
              <a:ea typeface="Verdana" panose="020B0604030504040204" pitchFamily="34" charset="0"/>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Hvordan bidrar </a:t>
            </a:r>
            <a:r>
              <a:rPr kumimoji="0" lang="nb-NO" sz="900" b="0" i="1"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du</a:t>
            </a:r>
            <a:r>
              <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sym typeface="Open Sans"/>
              </a:rPr>
              <a:t> til at denne faktoren er merkbar på arbeidsplassen din?</a:t>
            </a:r>
            <a:endParaRPr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a:ln>
                <a:noFill/>
              </a:ln>
              <a:solidFill>
                <a:srgbClr val="042827"/>
              </a:solidFill>
              <a:effectLst/>
              <a:uLnTx/>
              <a:uFillTx/>
              <a:latin typeface="Verdana" panose="020B0604030504040204" pitchFamily="34" charset="0"/>
              <a:ea typeface="Verdana" panose="020B0604030504040204" pitchFamily="34" charset="0"/>
              <a:cs typeface="Open Sans" panose="020B0604020202020204" charset="0"/>
              <a:sym typeface="Open Sans"/>
            </a:endParaRPr>
          </a:p>
        </p:txBody>
      </p:sp>
      <p:sp>
        <p:nvSpPr>
          <p:cNvPr id="3" name="TextBox 2">
            <a:extLst>
              <a:ext uri="{FF2B5EF4-FFF2-40B4-BE49-F238E27FC236}">
                <a16:creationId xmlns:a16="http://schemas.microsoft.com/office/drawing/2014/main" id="{6B333A84-0959-4BA4-B2D6-56F287E17059}"/>
              </a:ext>
            </a:extLst>
          </p:cNvPr>
          <p:cNvSpPr txBox="1"/>
          <p:nvPr/>
        </p:nvSpPr>
        <p:spPr>
          <a:xfrm>
            <a:off x="3301227" y="1419488"/>
            <a:ext cx="7094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Arial"/>
              </a:rPr>
              <a:t>5 min</a:t>
            </a:r>
          </a:p>
        </p:txBody>
      </p:sp>
      <p:sp>
        <p:nvSpPr>
          <p:cNvPr id="44" name="TextBox 43">
            <a:extLst>
              <a:ext uri="{FF2B5EF4-FFF2-40B4-BE49-F238E27FC236}">
                <a16:creationId xmlns:a16="http://schemas.microsoft.com/office/drawing/2014/main" id="{4F4EBACB-CAB7-460E-BDD3-2AD367C644AC}"/>
              </a:ext>
            </a:extLst>
          </p:cNvPr>
          <p:cNvSpPr txBox="1"/>
          <p:nvPr/>
        </p:nvSpPr>
        <p:spPr>
          <a:xfrm>
            <a:off x="5350551" y="1414916"/>
            <a:ext cx="7094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Arial"/>
              </a:rPr>
              <a:t>5 min</a:t>
            </a:r>
          </a:p>
        </p:txBody>
      </p:sp>
      <p:sp>
        <p:nvSpPr>
          <p:cNvPr id="45" name="TextBox 44">
            <a:extLst>
              <a:ext uri="{FF2B5EF4-FFF2-40B4-BE49-F238E27FC236}">
                <a16:creationId xmlns:a16="http://schemas.microsoft.com/office/drawing/2014/main" id="{7E531411-D3E6-4F85-8D1A-18C6456A6E07}"/>
              </a:ext>
            </a:extLst>
          </p:cNvPr>
          <p:cNvSpPr txBox="1"/>
          <p:nvPr/>
        </p:nvSpPr>
        <p:spPr>
          <a:xfrm>
            <a:off x="7322687" y="1424652"/>
            <a:ext cx="10276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2D7C81"/>
                </a:solidFill>
                <a:effectLst/>
                <a:uLnTx/>
                <a:uFillTx/>
                <a:latin typeface="Verdana" panose="020B0604030504040204" pitchFamily="34" charset="0"/>
                <a:ea typeface="Verdana" panose="020B0604030504040204" pitchFamily="34" charset="0"/>
                <a:sym typeface="Arial"/>
              </a:rPr>
              <a:t>20 min</a:t>
            </a:r>
          </a:p>
        </p:txBody>
      </p:sp>
      <p:sp>
        <p:nvSpPr>
          <p:cNvPr id="8" name="Tittel 7">
            <a:extLst>
              <a:ext uri="{FF2B5EF4-FFF2-40B4-BE49-F238E27FC236}">
                <a16:creationId xmlns:a16="http://schemas.microsoft.com/office/drawing/2014/main" id="{E0488013-27E2-482B-8B7F-EF6340D24F27}"/>
              </a:ext>
            </a:extLst>
          </p:cNvPr>
          <p:cNvSpPr>
            <a:spLocks noGrp="1"/>
          </p:cNvSpPr>
          <p:nvPr>
            <p:ph type="title"/>
          </p:nvPr>
        </p:nvSpPr>
        <p:spPr>
          <a:xfrm>
            <a:off x="338849" y="542924"/>
            <a:ext cx="8426531" cy="602725"/>
          </a:xfrm>
        </p:spPr>
        <p:txBody>
          <a:bodyPr>
            <a:normAutofit/>
          </a:bodyPr>
          <a:lstStyle/>
          <a:p>
            <a:r>
              <a:rPr lang="nb-NO">
                <a:latin typeface="Verdana" panose="020B0604030504040204" pitchFamily="34" charset="0"/>
                <a:ea typeface="Verdana" panose="020B0604030504040204" pitchFamily="34" charset="0"/>
              </a:rPr>
              <a:t>Jobbressurser</a:t>
            </a:r>
          </a:p>
        </p:txBody>
      </p:sp>
      <p:sp>
        <p:nvSpPr>
          <p:cNvPr id="47" name="TekstSylinder 1">
            <a:extLst>
              <a:ext uri="{FF2B5EF4-FFF2-40B4-BE49-F238E27FC236}">
                <a16:creationId xmlns:a16="http://schemas.microsoft.com/office/drawing/2014/main" id="{408775A2-7772-4419-BBAF-BD6EA4DE7064}"/>
              </a:ext>
            </a:extLst>
          </p:cNvPr>
          <p:cNvSpPr txBox="1"/>
          <p:nvPr/>
        </p:nvSpPr>
        <p:spPr>
          <a:xfrm>
            <a:off x="496748" y="1806887"/>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r>
              <a:rPr kumimoji="0" lang="nb-NO" sz="14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HØRA</a:t>
            </a:r>
          </a:p>
        </p:txBody>
      </p:sp>
      <p:sp>
        <p:nvSpPr>
          <p:cNvPr id="48" name="TekstSylinder 1">
            <a:extLst>
              <a:ext uri="{FF2B5EF4-FFF2-40B4-BE49-F238E27FC236}">
                <a16:creationId xmlns:a16="http://schemas.microsoft.com/office/drawing/2014/main" id="{49D63572-66A6-4A9A-BF77-0C9D3905FA5F}"/>
              </a:ext>
            </a:extLst>
          </p:cNvPr>
          <p:cNvSpPr txBox="1"/>
          <p:nvPr/>
        </p:nvSpPr>
        <p:spPr>
          <a:xfrm>
            <a:off x="496748" y="2788550"/>
            <a:ext cx="1763852" cy="248076"/>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r>
              <a:rPr kumimoji="0" lang="nb-NO" sz="105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rPr>
              <a:t>Ønsket Resultat</a:t>
            </a:r>
            <a:endParaRPr kumimoji="0" lang="nb-NO" sz="1100" b="1"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sym typeface="Arial"/>
            </a:endParaRPr>
          </a:p>
        </p:txBody>
      </p:sp>
      <p:sp>
        <p:nvSpPr>
          <p:cNvPr id="24" name="Undertittel 6">
            <a:extLst>
              <a:ext uri="{FF2B5EF4-FFF2-40B4-BE49-F238E27FC236}">
                <a16:creationId xmlns:a16="http://schemas.microsoft.com/office/drawing/2014/main" id="{15A648F1-7171-409F-9F97-6AB58AB6174D}"/>
              </a:ext>
            </a:extLst>
          </p:cNvPr>
          <p:cNvSpPr txBox="1">
            <a:spLocks/>
          </p:cNvSpPr>
          <p:nvPr/>
        </p:nvSpPr>
        <p:spPr>
          <a:xfrm>
            <a:off x="338849" y="92315"/>
            <a:ext cx="2862020" cy="532709"/>
          </a:xfrm>
          <a:prstGeom prst="rect">
            <a:avLst/>
          </a:prstGeom>
          <a:noFill/>
          <a:ln>
            <a:noFill/>
          </a:ln>
        </p:spPr>
        <p:txBody>
          <a:bodyPr spcFirstLastPara="1" wrap="square" lIns="0" tIns="91425" rIns="91425" bIns="91425" anchor="b" anchorCtr="0">
            <a:normAutofit/>
          </a:bodyPr>
          <a:lstStyle>
            <a:defPPr marR="0" lvl="0" algn="l" rtl="0">
              <a:lnSpc>
                <a:spcPct val="100000"/>
              </a:lnSpc>
              <a:spcBef>
                <a:spcPts val="0"/>
              </a:spcBef>
              <a:spcAft>
                <a:spcPts val="0"/>
              </a:spcAft>
            </a:defPPr>
            <a:lvl1pPr marL="457200" marR="0" lvl="0" indent="-311150" algn="l" rtl="0">
              <a:lnSpc>
                <a:spcPct val="150000"/>
              </a:lnSpc>
              <a:spcBef>
                <a:spcPts val="0"/>
              </a:spcBef>
              <a:spcAft>
                <a:spcPts val="0"/>
              </a:spcAft>
              <a:buClr>
                <a:schemeClr val="accent3"/>
              </a:buClr>
              <a:buSzPts val="900"/>
              <a:buFont typeface="Arial"/>
              <a:buNone/>
              <a:defRPr sz="900" b="0" i="0" u="none" strike="noStrike" cap="none">
                <a:solidFill>
                  <a:srgbClr val="5B6670"/>
                </a:solidFill>
                <a:latin typeface="Verdana"/>
                <a:ea typeface="Verdana"/>
                <a:cs typeface="Verdana"/>
                <a:sym typeface="Verdana"/>
              </a:defRPr>
            </a:lvl1pPr>
            <a:lvl2pPr marL="914400" marR="0" lvl="1"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2pPr>
            <a:lvl3pPr marL="1371600" marR="0" lvl="2"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3pPr>
            <a:lvl4pPr marL="1828800" marR="0" lvl="3"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4pPr>
            <a:lvl5pPr marL="2286000" marR="0" lvl="4" indent="-292100" algn="l" rtl="0">
              <a:lnSpc>
                <a:spcPct val="150000"/>
              </a:lnSpc>
              <a:spcBef>
                <a:spcPts val="0"/>
              </a:spcBef>
              <a:spcAft>
                <a:spcPts val="0"/>
              </a:spcAft>
              <a:buClr>
                <a:schemeClr val="accent3"/>
              </a:buClr>
              <a:buSzPts val="1400"/>
              <a:buFont typeface="Arial"/>
              <a:buNone/>
              <a:defRPr sz="1000" b="0" i="0" u="none" strike="noStrike" cap="none">
                <a:solidFill>
                  <a:schemeClr val="accent3"/>
                </a:solidFill>
                <a:latin typeface="Verdana"/>
                <a:ea typeface="Verdana"/>
                <a:cs typeface="Verdana"/>
                <a:sym typeface="Verdana"/>
              </a:defRPr>
            </a:lvl5pPr>
            <a:lvl6pPr marL="2743200" marR="0" lvl="5"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6pPr>
            <a:lvl7pPr marL="3200400" marR="0" lvl="6"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7pPr>
            <a:lvl8pPr marL="3657600" marR="0" lvl="7"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8pPr>
            <a:lvl9pPr marL="4114800" marR="0" lvl="8" indent="-314325" algn="l" rtl="0">
              <a:lnSpc>
                <a:spcPct val="90000"/>
              </a:lnSpc>
              <a:spcBef>
                <a:spcPts val="0"/>
              </a:spcBef>
              <a:spcAft>
                <a:spcPts val="0"/>
              </a:spcAft>
              <a:buClr>
                <a:schemeClr val="accent3"/>
              </a:buClr>
              <a:buSzPts val="1400"/>
              <a:buFont typeface="Arial"/>
              <a:buNone/>
              <a:defRPr sz="1350" b="0" i="0" u="none" strike="noStrike" cap="none">
                <a:solidFill>
                  <a:schemeClr val="accent3"/>
                </a:solidFill>
                <a:latin typeface="Calibri"/>
                <a:ea typeface="Calibri"/>
                <a:cs typeface="Calibri"/>
                <a:sym typeface="Calibri"/>
              </a:defRPr>
            </a:lvl9pPr>
          </a:lstStyle>
          <a:p>
            <a:pPr marL="457200" marR="0" lvl="0" indent="-311150" algn="l" defTabSz="914400" rtl="0" eaLnBrk="1" fontAlgn="auto" latinLnBrk="0" hangingPunct="1">
              <a:lnSpc>
                <a:spcPct val="150000"/>
              </a:lnSpc>
              <a:spcBef>
                <a:spcPts val="0"/>
              </a:spcBef>
              <a:spcAft>
                <a:spcPts val="0"/>
              </a:spcAft>
              <a:buClr>
                <a:srgbClr val="A5A5A5"/>
              </a:buClr>
              <a:buSzPts val="900"/>
              <a:buFont typeface="Arial"/>
              <a:buNone/>
              <a:tabLst/>
              <a:defRPr/>
            </a:pPr>
            <a:r>
              <a:rPr kumimoji="0" lang="nb-NO" sz="1100" b="0" i="0" u="none" strike="noStrike" kern="0" cap="none" spc="0" normalizeH="0" baseline="0" noProof="0">
                <a:ln>
                  <a:noFill/>
                </a:ln>
                <a:solidFill>
                  <a:srgbClr val="5B6670"/>
                </a:solidFill>
                <a:effectLst/>
                <a:uLnTx/>
                <a:uFillTx/>
                <a:latin typeface="Verdana"/>
                <a:ea typeface="Verdana"/>
                <a:sym typeface="Verdana"/>
              </a:rPr>
              <a:t>Gruppeoppgave 1</a:t>
            </a:r>
          </a:p>
        </p:txBody>
      </p:sp>
      <p:sp>
        <p:nvSpPr>
          <p:cNvPr id="90" name="TekstSylinder 89">
            <a:extLst>
              <a:ext uri="{FF2B5EF4-FFF2-40B4-BE49-F238E27FC236}">
                <a16:creationId xmlns:a16="http://schemas.microsoft.com/office/drawing/2014/main" id="{9491011F-662B-A37D-8A78-99DBA95C2A50}"/>
              </a:ext>
            </a:extLst>
          </p:cNvPr>
          <p:cNvSpPr txBox="1"/>
          <p:nvPr/>
        </p:nvSpPr>
        <p:spPr>
          <a:xfrm>
            <a:off x="7708678" y="324867"/>
            <a:ext cx="1317990" cy="307777"/>
          </a:xfrm>
          <a:prstGeom prst="rect">
            <a:avLst/>
          </a:prstGeom>
          <a:noFill/>
        </p:spPr>
        <p:txBody>
          <a:bodyPr wrap="none" rtlCol="0">
            <a:spAutoFit/>
          </a:bodyPr>
          <a:lstStyle/>
          <a:p>
            <a:r>
              <a:rPr lang="nb-NO">
                <a:solidFill>
                  <a:schemeClr val="accent6">
                    <a:lumMod val="75000"/>
                  </a:schemeClr>
                </a:solidFill>
              </a:rPr>
              <a:t>Jobbressurser</a:t>
            </a:r>
          </a:p>
        </p:txBody>
      </p:sp>
    </p:spTree>
    <p:extLst>
      <p:ext uri="{BB962C8B-B14F-4D97-AF65-F5344CB8AC3E}">
        <p14:creationId xmlns:p14="http://schemas.microsoft.com/office/powerpoint/2010/main" val="312619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xEl>
                                              <p:pRg st="3" end="3"/>
                                            </p:txEl>
                                          </p:spTgt>
                                        </p:tgtEl>
                                        <p:attrNameLst>
                                          <p:attrName>style.visibility</p:attrName>
                                        </p:attrNameLst>
                                      </p:cBhvr>
                                      <p:to>
                                        <p:strVal val="visible"/>
                                      </p:to>
                                    </p:set>
                                    <p:animEffect transition="in" filter="fade">
                                      <p:cBhvr>
                                        <p:cTn id="15" dur="500"/>
                                        <p:tgtEl>
                                          <p:spTgt spid="3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xEl>
                                              <p:pRg st="4" end="4"/>
                                            </p:txEl>
                                          </p:spTgt>
                                        </p:tgtEl>
                                        <p:attrNameLst>
                                          <p:attrName>style.visibility</p:attrName>
                                        </p:attrNameLst>
                                      </p:cBhvr>
                                      <p:to>
                                        <p:strVal val="visible"/>
                                      </p:to>
                                    </p:set>
                                    <p:animEffect transition="in" filter="fade">
                                      <p:cBhvr>
                                        <p:cTn id="18" dur="500"/>
                                        <p:tgtEl>
                                          <p:spTgt spid="3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xEl>
                                              <p:pRg st="6" end="6"/>
                                            </p:txEl>
                                          </p:spTgt>
                                        </p:tgtEl>
                                        <p:attrNameLst>
                                          <p:attrName>style.visibility</p:attrName>
                                        </p:attrNameLst>
                                      </p:cBhvr>
                                      <p:to>
                                        <p:strVal val="visible"/>
                                      </p:to>
                                    </p:set>
                                    <p:animEffect transition="in" filter="fade">
                                      <p:cBhvr>
                                        <p:cTn id="21" dur="500"/>
                                        <p:tgtEl>
                                          <p:spTgt spid="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4">
            <a:extLst>
              <a:ext uri="{FF2B5EF4-FFF2-40B4-BE49-F238E27FC236}">
                <a16:creationId xmlns:a16="http://schemas.microsoft.com/office/drawing/2014/main" id="{7911FF76-11E8-49CF-A1C9-0311AA766EF1}"/>
              </a:ext>
            </a:extLst>
          </p:cNvPr>
          <p:cNvSpPr>
            <a:spLocks noGrp="1"/>
          </p:cNvSpPr>
          <p:nvPr>
            <p:ph type="subTitle" idx="1"/>
          </p:nvPr>
        </p:nvSpPr>
        <p:spPr/>
        <p:txBody>
          <a:bodyPr>
            <a:noAutofit/>
          </a:bodyPr>
          <a:lstStyle/>
          <a:p>
            <a:r>
              <a:rPr lang="nb-NO" sz="1000">
                <a:latin typeface="Verdana" panose="020B0604030504040204" pitchFamily="34" charset="0"/>
                <a:ea typeface="Verdana" panose="020B0604030504040204" pitchFamily="34" charset="0"/>
              </a:rPr>
              <a:t>5 min på hver oppgave</a:t>
            </a:r>
          </a:p>
        </p:txBody>
      </p:sp>
      <p:sp>
        <p:nvSpPr>
          <p:cNvPr id="7" name="Undertittel 6">
            <a:extLst>
              <a:ext uri="{FF2B5EF4-FFF2-40B4-BE49-F238E27FC236}">
                <a16:creationId xmlns:a16="http://schemas.microsoft.com/office/drawing/2014/main" id="{E1457466-31E6-4AFF-8183-7B11A374ACD6}"/>
              </a:ext>
            </a:extLst>
          </p:cNvPr>
          <p:cNvSpPr>
            <a:spLocks noGrp="1"/>
          </p:cNvSpPr>
          <p:nvPr>
            <p:ph type="subTitle" idx="3"/>
          </p:nvPr>
        </p:nvSpPr>
        <p:spPr>
          <a:xfrm>
            <a:off x="335798" y="237641"/>
            <a:ext cx="2862020" cy="532709"/>
          </a:xfrm>
        </p:spPr>
        <p:txBody>
          <a:bodyPr anchor="b">
            <a:normAutofit/>
          </a:bodyPr>
          <a:lstStyle/>
          <a:p>
            <a:r>
              <a:rPr lang="nb-NO" sz="1100"/>
              <a:t>Individuell oppgave: Jobbressurser</a:t>
            </a:r>
          </a:p>
        </p:txBody>
      </p:sp>
      <p:graphicFrame>
        <p:nvGraphicFramePr>
          <p:cNvPr id="2" name="Tabell 1">
            <a:extLst>
              <a:ext uri="{FF2B5EF4-FFF2-40B4-BE49-F238E27FC236}">
                <a16:creationId xmlns:a16="http://schemas.microsoft.com/office/drawing/2014/main" id="{64A66277-B196-40EE-A6E1-C73E2CD6F2BF}"/>
              </a:ext>
            </a:extLst>
          </p:cNvPr>
          <p:cNvGraphicFramePr>
            <a:graphicFrameLocks noGrp="1"/>
          </p:cNvGraphicFramePr>
          <p:nvPr>
            <p:extLst>
              <p:ext uri="{D42A27DB-BD31-4B8C-83A1-F6EECF244321}">
                <p14:modId xmlns:p14="http://schemas.microsoft.com/office/powerpoint/2010/main" val="2442621521"/>
              </p:ext>
            </p:extLst>
          </p:nvPr>
        </p:nvGraphicFramePr>
        <p:xfrm>
          <a:off x="751668" y="1234698"/>
          <a:ext cx="7640664" cy="3092999"/>
        </p:xfrm>
        <a:graphic>
          <a:graphicData uri="http://schemas.openxmlformats.org/drawingml/2006/table">
            <a:tbl>
              <a:tblPr firstRow="1" bandRow="1">
                <a:tableStyleId>{F5AB1C69-6EDB-4FF4-983F-18BD219EF322}</a:tableStyleId>
              </a:tblPr>
              <a:tblGrid>
                <a:gridCol w="3815166">
                  <a:extLst>
                    <a:ext uri="{9D8B030D-6E8A-4147-A177-3AD203B41FA5}">
                      <a16:colId xmlns:a16="http://schemas.microsoft.com/office/drawing/2014/main" val="966221759"/>
                    </a:ext>
                  </a:extLst>
                </a:gridCol>
                <a:gridCol w="3825498">
                  <a:extLst>
                    <a:ext uri="{9D8B030D-6E8A-4147-A177-3AD203B41FA5}">
                      <a16:colId xmlns:a16="http://schemas.microsoft.com/office/drawing/2014/main" val="3650488715"/>
                    </a:ext>
                  </a:extLst>
                </a:gridCol>
              </a:tblGrid>
              <a:tr h="694919">
                <a:tc>
                  <a:txBody>
                    <a:bodyPr/>
                    <a:lstStyle/>
                    <a:p>
                      <a:pPr algn="ctr"/>
                      <a:r>
                        <a:rPr lang="nb-NO" sz="1200" b="1">
                          <a:solidFill>
                            <a:schemeClr val="bg1"/>
                          </a:solidFill>
                          <a:latin typeface="Verdana" panose="020B0604030504040204" pitchFamily="34" charset="0"/>
                          <a:ea typeface="Verdana" panose="020B0604030504040204" pitchFamily="34" charset="0"/>
                          <a:cs typeface="Open Sans"/>
                        </a:rPr>
                        <a:t>Hvilke faktorer beskriver </a:t>
                      </a:r>
                      <a:br>
                        <a:rPr lang="nb-NO" sz="1200" b="1">
                          <a:solidFill>
                            <a:schemeClr val="bg1"/>
                          </a:solidFill>
                          <a:latin typeface="Verdana" panose="020B0604030504040204" pitchFamily="34" charset="0"/>
                          <a:ea typeface="Verdana" panose="020B0604030504040204" pitchFamily="34" charset="0"/>
                          <a:cs typeface="Open Sans"/>
                        </a:rPr>
                      </a:br>
                      <a:r>
                        <a:rPr lang="nb-NO" sz="1200" b="1">
                          <a:solidFill>
                            <a:schemeClr val="bg1"/>
                          </a:solidFill>
                          <a:latin typeface="Verdana" panose="020B0604030504040204" pitchFamily="34" charset="0"/>
                          <a:ea typeface="Verdana" panose="020B0604030504040204" pitchFamily="34" charset="0"/>
                          <a:cs typeface="Open Sans"/>
                        </a:rPr>
                        <a:t>arbeidsmiljøet hos dere? </a:t>
                      </a:r>
                      <a:endParaRPr lang="nb-NO" sz="1200">
                        <a:solidFill>
                          <a:schemeClr val="bg1"/>
                        </a:solidFill>
                        <a:latin typeface="Verdana" panose="020B0604030504040204" pitchFamily="34" charset="0"/>
                        <a:ea typeface="Verdana" panose="020B0604030504040204" pitchFamily="34" charset="0"/>
                        <a:cs typeface="Open Sans" panose="020B0604020202020204" charset="0"/>
                        <a:sym typeface="Arial"/>
                      </a:endParaRP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tc>
                  <a:txBody>
                    <a:bodyPr/>
                    <a:lstStyle/>
                    <a:p>
                      <a:pPr marL="0" marR="0" lvl="0" indent="0" algn="ctr" rtl="0" eaLnBrk="1" fontAlgn="auto" latinLnBrk="0" hangingPunct="1">
                        <a:lnSpc>
                          <a:spcPct val="100000"/>
                        </a:lnSpc>
                        <a:spcBef>
                          <a:spcPts val="0"/>
                        </a:spcBef>
                        <a:spcAft>
                          <a:spcPts val="0"/>
                        </a:spcAft>
                        <a:buClr>
                          <a:srgbClr val="000000"/>
                        </a:buClr>
                        <a:buSzTx/>
                        <a:buFont typeface="Arial"/>
                        <a:buNone/>
                      </a:pPr>
                      <a:r>
                        <a:rPr lang="nb-NO" sz="1200" b="1">
                          <a:solidFill>
                            <a:schemeClr val="bg1"/>
                          </a:solidFill>
                          <a:latin typeface="Verdana" panose="020B0604030504040204" pitchFamily="34" charset="0"/>
                          <a:ea typeface="Verdana" panose="020B0604030504040204" pitchFamily="34" charset="0"/>
                          <a:cs typeface="Open Sans"/>
                        </a:rPr>
                        <a:t>Hva konkret gjør du for å levendegjøre ressursene i hverdagen?</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3112843740"/>
                  </a:ext>
                </a:extLst>
              </a:tr>
              <a:tr h="9018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Velg 1-3 faktorer som representerer din arbeidsplass på en god måte. Eks. ved at du kan si: </a:t>
                      </a:r>
                      <a:b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b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a:t>
                      </a:r>
                      <a:r>
                        <a:rPr lang="nb-NO" sz="1000" i="1">
                          <a:solidFill>
                            <a:srgbClr val="272C31"/>
                          </a:solidFill>
                          <a:latin typeface="Verdana" panose="020B0604030504040204" pitchFamily="34" charset="0"/>
                          <a:ea typeface="Verdana" panose="020B0604030504040204" pitchFamily="34" charset="0"/>
                          <a:cs typeface="Open Sans" panose="020B0604020202020204" charset="0"/>
                          <a:sym typeface="Arial"/>
                        </a:rPr>
                        <a:t>Vi praktiserer faktoren trygghet på arbeidsplassen vår på en god/svært god måte</a:t>
                      </a: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 </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1000">
                          <a:solidFill>
                            <a:schemeClr val="tx1"/>
                          </a:solidFill>
                          <a:latin typeface="Verdana" panose="020B0604030504040204" pitchFamily="34" charset="0"/>
                          <a:ea typeface="Verdana" panose="020B0604030504040204" pitchFamily="34" charset="0"/>
                          <a:cs typeface="Open Sans"/>
                        </a:rPr>
                        <a:t>Ta fatt i en av faktorene du har valgt ut, f.eks. tillit, og reflekter over: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b-NO" sz="1000">
                        <a:solidFill>
                          <a:schemeClr val="tx1"/>
                        </a:solidFill>
                        <a:latin typeface="Verdana" panose="020B0604030504040204" pitchFamily="34" charset="0"/>
                        <a:ea typeface="Verdana" panose="020B0604030504040204" pitchFamily="34" charset="0"/>
                        <a:cs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1000">
                          <a:solidFill>
                            <a:schemeClr val="tx1"/>
                          </a:solidFill>
                          <a:latin typeface="Verdana" panose="020B0604030504040204" pitchFamily="34" charset="0"/>
                          <a:ea typeface="Verdana" panose="020B0604030504040204" pitchFamily="34" charset="0"/>
                          <a:cs typeface="Open Sans"/>
                        </a:rPr>
                        <a:t>Hvordan bidrar </a:t>
                      </a:r>
                      <a:r>
                        <a:rPr lang="nb-NO" sz="1000" b="1" i="1">
                          <a:solidFill>
                            <a:schemeClr val="tx1"/>
                          </a:solidFill>
                          <a:latin typeface="Verdana" panose="020B0604030504040204" pitchFamily="34" charset="0"/>
                          <a:ea typeface="Verdana" panose="020B0604030504040204" pitchFamily="34" charset="0"/>
                          <a:cs typeface="Open Sans"/>
                        </a:rPr>
                        <a:t>du</a:t>
                      </a:r>
                      <a:r>
                        <a:rPr lang="nb-NO" sz="1000">
                          <a:solidFill>
                            <a:schemeClr val="tx1"/>
                          </a:solidFill>
                          <a:latin typeface="Verdana" panose="020B0604030504040204" pitchFamily="34" charset="0"/>
                          <a:ea typeface="Verdana" panose="020B0604030504040204" pitchFamily="34" charset="0"/>
                          <a:cs typeface="Open Sans"/>
                        </a:rPr>
                        <a:t> til at denne faktoren er merkbar på arbeidsplassen din?</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4083150170"/>
                  </a:ext>
                </a:extLst>
              </a:tr>
              <a:tr h="53586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solidFill>
                          <a:latin typeface="Verdana" panose="020B0604030504040204" pitchFamily="34" charset="0"/>
                          <a:ea typeface="Verdana" panose="020B0604030504040204" pitchFamily="34" charset="0"/>
                          <a:cs typeface="Open Sans"/>
                          <a:sym typeface="Arial"/>
                        </a:rPr>
                        <a:t>Fyll ut..</a:t>
                      </a:r>
                      <a:endParaRPr lang="nb-NO" sz="900" b="0">
                        <a:solidFill>
                          <a:schemeClr val="tx1"/>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latin typeface="Verdana" panose="020B0604030504040204" pitchFamily="34" charset="0"/>
                        <a:ea typeface="Verdana" panose="020B0604030504040204" pitchFamily="34" charset="0"/>
                        <a:cs typeface="Open Sans" panose="020B0604020202020204" charset="0"/>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900" b="0" i="1">
                          <a:solidFill>
                            <a:schemeClr val="tx1"/>
                          </a:solidFill>
                          <a:latin typeface="Verdana" panose="020B0604030504040204" pitchFamily="34" charset="0"/>
                          <a:ea typeface="Verdana" panose="020B0604030504040204" pitchFamily="34" charset="0"/>
                          <a:cs typeface="Open Sans"/>
                          <a:sym typeface="Arial"/>
                        </a:rPr>
                        <a:t>Fyll ut...</a:t>
                      </a: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22459"/>
                  </a:ext>
                </a:extLst>
              </a:tr>
              <a:tr h="5151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solidFill>
                          <a:latin typeface="Verdana" panose="020B0604030504040204" pitchFamily="34" charset="0"/>
                          <a:ea typeface="Verdana" panose="020B0604030504040204" pitchFamily="34" charset="0"/>
                          <a:cs typeface="Open Sans"/>
                          <a:sym typeface="Arial"/>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a:solidFill>
                          <a:schemeClr val="tx1"/>
                        </a:solidFill>
                        <a:latin typeface="Verdana" panose="020B0604030504040204" pitchFamily="34" charset="0"/>
                        <a:ea typeface="Verdana" panose="020B0604030504040204" pitchFamily="34" charset="0"/>
                        <a:cs typeface="Open Sans" panose="020B0604020202020204" charset="0"/>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b-NO" sz="900" b="0">
                          <a:solidFill>
                            <a:schemeClr val="tx1"/>
                          </a:solidFill>
                          <a:latin typeface="Verdana" panose="020B0604030504040204" pitchFamily="34" charset="0"/>
                          <a:ea typeface="Verdana" panose="020B0604030504040204" pitchFamily="34" charset="0"/>
                        </a:rPr>
                        <a:t>...</a:t>
                      </a: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1104596"/>
                  </a:ext>
                </a:extLst>
              </a:tr>
              <a:tr h="44529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a:solidFill>
                            <a:schemeClr val="tx1"/>
                          </a:solidFill>
                          <a:latin typeface="Verdana" panose="020B0604030504040204" pitchFamily="34" charset="0"/>
                          <a:ea typeface="Verdana" panose="020B0604030504040204" pitchFamily="34" charset="0"/>
                          <a:cs typeface="Open Sans"/>
                          <a:sym typeface="Arial"/>
                        </a:rPr>
                        <a:t>...</a:t>
                      </a: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b-NO" sz="900" b="0">
                          <a:solidFill>
                            <a:schemeClr val="tx1"/>
                          </a:solidFill>
                          <a:latin typeface="Verdana" panose="020B0604030504040204" pitchFamily="34" charset="0"/>
                          <a:ea typeface="Verdana" panose="020B0604030504040204" pitchFamily="34" charset="0"/>
                        </a:rPr>
                        <a:t>...</a:t>
                      </a: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1259707"/>
                  </a:ext>
                </a:extLst>
              </a:tr>
            </a:tbl>
          </a:graphicData>
        </a:graphic>
      </p:graphicFrame>
      <p:grpSp>
        <p:nvGrpSpPr>
          <p:cNvPr id="23" name="Gruppe 22">
            <a:extLst>
              <a:ext uri="{FF2B5EF4-FFF2-40B4-BE49-F238E27FC236}">
                <a16:creationId xmlns:a16="http://schemas.microsoft.com/office/drawing/2014/main" id="{C7F66C4A-7F20-4616-8C88-E84199B2CF33}"/>
              </a:ext>
            </a:extLst>
          </p:cNvPr>
          <p:cNvGrpSpPr/>
          <p:nvPr/>
        </p:nvGrpSpPr>
        <p:grpSpPr>
          <a:xfrm>
            <a:off x="8025501" y="23723"/>
            <a:ext cx="649648" cy="1087505"/>
            <a:chOff x="7867045" y="265622"/>
            <a:chExt cx="794460" cy="1302271"/>
          </a:xfrm>
        </p:grpSpPr>
        <p:sp>
          <p:nvSpPr>
            <p:cNvPr id="24" name="Friform 75">
              <a:extLst>
                <a:ext uri="{FF2B5EF4-FFF2-40B4-BE49-F238E27FC236}">
                  <a16:creationId xmlns:a16="http://schemas.microsoft.com/office/drawing/2014/main" id="{C97121E7-0635-49D2-AF85-2A015FC2CFB3}"/>
                </a:ext>
              </a:extLst>
            </p:cNvPr>
            <p:cNvSpPr/>
            <p:nvPr/>
          </p:nvSpPr>
          <p:spPr>
            <a:xfrm flipH="1">
              <a:off x="8270536" y="1149185"/>
              <a:ext cx="207766" cy="418708"/>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Friform 77">
              <a:extLst>
                <a:ext uri="{FF2B5EF4-FFF2-40B4-BE49-F238E27FC236}">
                  <a16:creationId xmlns:a16="http://schemas.microsoft.com/office/drawing/2014/main" id="{4CA62D27-D77A-4072-8B73-EA33C820E2AB}"/>
                </a:ext>
              </a:extLst>
            </p:cNvPr>
            <p:cNvSpPr/>
            <p:nvPr/>
          </p:nvSpPr>
          <p:spPr>
            <a:xfrm flipH="1">
              <a:off x="8273492" y="1031053"/>
              <a:ext cx="45719"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Friform 78">
              <a:extLst>
                <a:ext uri="{FF2B5EF4-FFF2-40B4-BE49-F238E27FC236}">
                  <a16:creationId xmlns:a16="http://schemas.microsoft.com/office/drawing/2014/main" id="{90A15D80-2FE8-4759-A195-3955010E15BB}"/>
                </a:ext>
              </a:extLst>
            </p:cNvPr>
            <p:cNvSpPr/>
            <p:nvPr/>
          </p:nvSpPr>
          <p:spPr>
            <a:xfrm>
              <a:off x="8173076" y="1048779"/>
              <a:ext cx="91007" cy="519114"/>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Friform 79">
              <a:extLst>
                <a:ext uri="{FF2B5EF4-FFF2-40B4-BE49-F238E27FC236}">
                  <a16:creationId xmlns:a16="http://schemas.microsoft.com/office/drawing/2014/main" id="{7E3659B5-1F40-457F-88D3-4294D8D1E630}"/>
                </a:ext>
              </a:extLst>
            </p:cNvPr>
            <p:cNvSpPr/>
            <p:nvPr/>
          </p:nvSpPr>
          <p:spPr>
            <a:xfrm>
              <a:off x="7997412" y="1021876"/>
              <a:ext cx="266311" cy="546017"/>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a:extLst>
                <a:ext uri="{FF2B5EF4-FFF2-40B4-BE49-F238E27FC236}">
                  <a16:creationId xmlns:a16="http://schemas.microsoft.com/office/drawing/2014/main" id="{7F227738-C97A-49FE-ADA0-1B908ADEDD6B}"/>
                </a:ext>
              </a:extLst>
            </p:cNvPr>
            <p:cNvPicPr>
              <a:picLocks noChangeAspect="1"/>
            </p:cNvPicPr>
            <p:nvPr/>
          </p:nvPicPr>
          <p:blipFill>
            <a:blip r:embed="rId3"/>
            <a:stretch>
              <a:fillRect/>
            </a:stretch>
          </p:blipFill>
          <p:spPr>
            <a:xfrm>
              <a:off x="8111074" y="265622"/>
              <a:ext cx="270123" cy="368079"/>
            </a:xfrm>
            <a:prstGeom prst="rect">
              <a:avLst/>
            </a:prstGeom>
          </p:spPr>
        </p:pic>
        <p:grpSp>
          <p:nvGrpSpPr>
            <p:cNvPr id="29" name="Gruppe 28">
              <a:extLst>
                <a:ext uri="{FF2B5EF4-FFF2-40B4-BE49-F238E27FC236}">
                  <a16:creationId xmlns:a16="http://schemas.microsoft.com/office/drawing/2014/main" id="{979BC6BA-2437-4DDF-8776-7E4592D61FA9}"/>
                </a:ext>
              </a:extLst>
            </p:cNvPr>
            <p:cNvGrpSpPr/>
            <p:nvPr/>
          </p:nvGrpSpPr>
          <p:grpSpPr>
            <a:xfrm>
              <a:off x="7867045" y="391202"/>
              <a:ext cx="794460" cy="1131359"/>
              <a:chOff x="7867045" y="391202"/>
              <a:chExt cx="794460" cy="1131359"/>
            </a:xfrm>
          </p:grpSpPr>
          <p:sp>
            <p:nvSpPr>
              <p:cNvPr id="31" name="Friform 76">
                <a:extLst>
                  <a:ext uri="{FF2B5EF4-FFF2-40B4-BE49-F238E27FC236}">
                    <a16:creationId xmlns:a16="http://schemas.microsoft.com/office/drawing/2014/main" id="{0590A782-67E3-434F-946B-E1358B43A7C6}"/>
                  </a:ext>
                </a:extLst>
              </p:cNvPr>
              <p:cNvSpPr/>
              <p:nvPr/>
            </p:nvSpPr>
            <p:spPr>
              <a:xfrm>
                <a:off x="8222944" y="998445"/>
                <a:ext cx="48761"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2" name="Bilde 31">
                <a:extLst>
                  <a:ext uri="{FF2B5EF4-FFF2-40B4-BE49-F238E27FC236}">
                    <a16:creationId xmlns:a16="http://schemas.microsoft.com/office/drawing/2014/main" id="{1E19A286-3908-476A-9AD1-FA6C332B05A4}"/>
                  </a:ext>
                </a:extLst>
              </p:cNvPr>
              <p:cNvPicPr>
                <a:picLocks noChangeAspect="1"/>
              </p:cNvPicPr>
              <p:nvPr/>
            </p:nvPicPr>
            <p:blipFill>
              <a:blip r:embed="rId4"/>
              <a:stretch>
                <a:fillRect/>
              </a:stretch>
            </p:blipFill>
            <p:spPr>
              <a:xfrm>
                <a:off x="8293295" y="391202"/>
                <a:ext cx="270659" cy="368810"/>
              </a:xfrm>
              <a:prstGeom prst="rect">
                <a:avLst/>
              </a:prstGeom>
            </p:spPr>
          </p:pic>
          <p:pic>
            <p:nvPicPr>
              <p:cNvPr id="33" name="Bilde 32">
                <a:extLst>
                  <a:ext uri="{FF2B5EF4-FFF2-40B4-BE49-F238E27FC236}">
                    <a16:creationId xmlns:a16="http://schemas.microsoft.com/office/drawing/2014/main" id="{1C918D39-7D8E-4E4C-833E-6E1BCA5301A2}"/>
                  </a:ext>
                </a:extLst>
              </p:cNvPr>
              <p:cNvPicPr>
                <a:picLocks noChangeAspect="1"/>
              </p:cNvPicPr>
              <p:nvPr/>
            </p:nvPicPr>
            <p:blipFill>
              <a:blip r:embed="rId3"/>
              <a:stretch>
                <a:fillRect/>
              </a:stretch>
            </p:blipFill>
            <p:spPr>
              <a:xfrm>
                <a:off x="8321033" y="933321"/>
                <a:ext cx="270123" cy="368079"/>
              </a:xfrm>
              <a:prstGeom prst="rect">
                <a:avLst/>
              </a:prstGeom>
            </p:spPr>
          </p:pic>
          <p:pic>
            <p:nvPicPr>
              <p:cNvPr id="34" name="Bilde 33">
                <a:extLst>
                  <a:ext uri="{FF2B5EF4-FFF2-40B4-BE49-F238E27FC236}">
                    <a16:creationId xmlns:a16="http://schemas.microsoft.com/office/drawing/2014/main" id="{EF5167F6-7584-482E-811B-93171BD4D9A8}"/>
                  </a:ext>
                </a:extLst>
              </p:cNvPr>
              <p:cNvPicPr>
                <a:picLocks noChangeAspect="1"/>
              </p:cNvPicPr>
              <p:nvPr/>
            </p:nvPicPr>
            <p:blipFill>
              <a:blip r:embed="rId4"/>
              <a:stretch>
                <a:fillRect/>
              </a:stretch>
            </p:blipFill>
            <p:spPr>
              <a:xfrm>
                <a:off x="7884502" y="413020"/>
                <a:ext cx="270659" cy="368810"/>
              </a:xfrm>
              <a:prstGeom prst="rect">
                <a:avLst/>
              </a:prstGeom>
            </p:spPr>
          </p:pic>
          <p:pic>
            <p:nvPicPr>
              <p:cNvPr id="35" name="Bilde 34">
                <a:extLst>
                  <a:ext uri="{FF2B5EF4-FFF2-40B4-BE49-F238E27FC236}">
                    <a16:creationId xmlns:a16="http://schemas.microsoft.com/office/drawing/2014/main" id="{690D97BF-774A-42C3-95AF-462D57D743D7}"/>
                  </a:ext>
                </a:extLst>
              </p:cNvPr>
              <p:cNvPicPr>
                <a:picLocks noChangeAspect="1"/>
              </p:cNvPicPr>
              <p:nvPr/>
            </p:nvPicPr>
            <p:blipFill>
              <a:blip r:embed="rId3"/>
              <a:stretch>
                <a:fillRect/>
              </a:stretch>
            </p:blipFill>
            <p:spPr>
              <a:xfrm>
                <a:off x="8150428" y="591576"/>
                <a:ext cx="270123" cy="368079"/>
              </a:xfrm>
              <a:prstGeom prst="rect">
                <a:avLst/>
              </a:prstGeom>
            </p:spPr>
          </p:pic>
          <p:pic>
            <p:nvPicPr>
              <p:cNvPr id="36" name="Bilde 35">
                <a:extLst>
                  <a:ext uri="{FF2B5EF4-FFF2-40B4-BE49-F238E27FC236}">
                    <a16:creationId xmlns:a16="http://schemas.microsoft.com/office/drawing/2014/main" id="{E2C89ABB-08B9-4371-AABF-C36945C06CF2}"/>
                  </a:ext>
                </a:extLst>
              </p:cNvPr>
              <p:cNvPicPr>
                <a:picLocks noChangeAspect="1"/>
              </p:cNvPicPr>
              <p:nvPr/>
            </p:nvPicPr>
            <p:blipFill>
              <a:blip r:embed="rId4"/>
              <a:stretch>
                <a:fillRect/>
              </a:stretch>
            </p:blipFill>
            <p:spPr>
              <a:xfrm>
                <a:off x="8078847" y="722979"/>
                <a:ext cx="270659" cy="368810"/>
              </a:xfrm>
              <a:prstGeom prst="rect">
                <a:avLst/>
              </a:prstGeom>
            </p:spPr>
          </p:pic>
          <p:pic>
            <p:nvPicPr>
              <p:cNvPr id="37" name="Bilde 36">
                <a:extLst>
                  <a:ext uri="{FF2B5EF4-FFF2-40B4-BE49-F238E27FC236}">
                    <a16:creationId xmlns:a16="http://schemas.microsoft.com/office/drawing/2014/main" id="{F3FD501C-C9BE-4985-85F2-284F20505589}"/>
                  </a:ext>
                </a:extLst>
              </p:cNvPr>
              <p:cNvPicPr>
                <a:picLocks noChangeAspect="1"/>
              </p:cNvPicPr>
              <p:nvPr/>
            </p:nvPicPr>
            <p:blipFill>
              <a:blip r:embed="rId3"/>
              <a:stretch>
                <a:fillRect/>
              </a:stretch>
            </p:blipFill>
            <p:spPr>
              <a:xfrm>
                <a:off x="7867045" y="674154"/>
                <a:ext cx="270123" cy="368079"/>
              </a:xfrm>
              <a:prstGeom prst="rect">
                <a:avLst/>
              </a:prstGeom>
            </p:spPr>
          </p:pic>
          <p:pic>
            <p:nvPicPr>
              <p:cNvPr id="38" name="Bilde 37">
                <a:extLst>
                  <a:ext uri="{FF2B5EF4-FFF2-40B4-BE49-F238E27FC236}">
                    <a16:creationId xmlns:a16="http://schemas.microsoft.com/office/drawing/2014/main" id="{005DEC5D-B63E-466A-A0DF-327BC8FBD3EF}"/>
                  </a:ext>
                </a:extLst>
              </p:cNvPr>
              <p:cNvPicPr>
                <a:picLocks noChangeAspect="1"/>
              </p:cNvPicPr>
              <p:nvPr/>
            </p:nvPicPr>
            <p:blipFill>
              <a:blip r:embed="rId4"/>
              <a:stretch>
                <a:fillRect/>
              </a:stretch>
            </p:blipFill>
            <p:spPr>
              <a:xfrm>
                <a:off x="8390846" y="679969"/>
                <a:ext cx="270659" cy="368810"/>
              </a:xfrm>
              <a:prstGeom prst="rect">
                <a:avLst/>
              </a:prstGeom>
            </p:spPr>
          </p:pic>
          <p:pic>
            <p:nvPicPr>
              <p:cNvPr id="39" name="Bilde 38">
                <a:extLst>
                  <a:ext uri="{FF2B5EF4-FFF2-40B4-BE49-F238E27FC236}">
                    <a16:creationId xmlns:a16="http://schemas.microsoft.com/office/drawing/2014/main" id="{6FEC471F-499E-47A2-9BE9-B3B115F43B08}"/>
                  </a:ext>
                </a:extLst>
              </p:cNvPr>
              <p:cNvPicPr>
                <a:picLocks noChangeAspect="1"/>
              </p:cNvPicPr>
              <p:nvPr/>
            </p:nvPicPr>
            <p:blipFill>
              <a:blip r:embed="rId3"/>
              <a:stretch>
                <a:fillRect/>
              </a:stretch>
            </p:blipFill>
            <p:spPr>
              <a:xfrm>
                <a:off x="8052973" y="954171"/>
                <a:ext cx="270123" cy="368079"/>
              </a:xfrm>
              <a:prstGeom prst="rect">
                <a:avLst/>
              </a:prstGeom>
            </p:spPr>
          </p:pic>
        </p:grpSp>
        <p:sp>
          <p:nvSpPr>
            <p:cNvPr id="30" name="Friform 90">
              <a:extLst>
                <a:ext uri="{FF2B5EF4-FFF2-40B4-BE49-F238E27FC236}">
                  <a16:creationId xmlns:a16="http://schemas.microsoft.com/office/drawing/2014/main" id="{5B3F368F-7E6C-4130-BCA8-A133A591D7DB}"/>
                </a:ext>
              </a:extLst>
            </p:cNvPr>
            <p:cNvSpPr/>
            <p:nvPr/>
          </p:nvSpPr>
          <p:spPr>
            <a:xfrm flipH="1">
              <a:off x="8293294" y="1018329"/>
              <a:ext cx="230407"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0" name="TekstSylinder 39">
            <a:extLst>
              <a:ext uri="{FF2B5EF4-FFF2-40B4-BE49-F238E27FC236}">
                <a16:creationId xmlns:a16="http://schemas.microsoft.com/office/drawing/2014/main" id="{F4CF8BBB-7741-42EF-982A-954B192718B8}"/>
              </a:ext>
            </a:extLst>
          </p:cNvPr>
          <p:cNvSpPr txBox="1"/>
          <p:nvPr/>
        </p:nvSpPr>
        <p:spPr>
          <a:xfrm>
            <a:off x="7708678" y="324867"/>
            <a:ext cx="1317990" cy="307777"/>
          </a:xfrm>
          <a:prstGeom prst="rect">
            <a:avLst/>
          </a:prstGeom>
          <a:noFill/>
        </p:spPr>
        <p:txBody>
          <a:bodyPr wrap="none" rtlCol="0">
            <a:spAutoFit/>
          </a:bodyPr>
          <a:lstStyle/>
          <a:p>
            <a:r>
              <a:rPr lang="nb-NO">
                <a:solidFill>
                  <a:schemeClr val="accent6">
                    <a:lumMod val="75000"/>
                  </a:schemeClr>
                </a:solidFill>
              </a:rPr>
              <a:t>Jobbressurser</a:t>
            </a:r>
          </a:p>
        </p:txBody>
      </p:sp>
    </p:spTree>
    <p:extLst>
      <p:ext uri="{BB962C8B-B14F-4D97-AF65-F5344CB8AC3E}">
        <p14:creationId xmlns:p14="http://schemas.microsoft.com/office/powerpoint/2010/main" val="175133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4">
            <a:extLst>
              <a:ext uri="{FF2B5EF4-FFF2-40B4-BE49-F238E27FC236}">
                <a16:creationId xmlns:a16="http://schemas.microsoft.com/office/drawing/2014/main" id="{7911FF76-11E8-49CF-A1C9-0311AA766EF1}"/>
              </a:ext>
            </a:extLst>
          </p:cNvPr>
          <p:cNvSpPr>
            <a:spLocks noGrp="1"/>
          </p:cNvSpPr>
          <p:nvPr>
            <p:ph type="subTitle" idx="1"/>
          </p:nvPr>
        </p:nvSpPr>
        <p:spPr/>
        <p:txBody>
          <a:bodyPr>
            <a:noAutofit/>
          </a:bodyPr>
          <a:lstStyle/>
          <a:p>
            <a:r>
              <a:rPr lang="nb-NO" sz="1000">
                <a:latin typeface="Verdana" panose="020B0604030504040204" pitchFamily="34" charset="0"/>
                <a:ea typeface="Verdana" panose="020B0604030504040204" pitchFamily="34" charset="0"/>
              </a:rPr>
              <a:t>20 min</a:t>
            </a:r>
          </a:p>
        </p:txBody>
      </p:sp>
      <p:sp>
        <p:nvSpPr>
          <p:cNvPr id="7" name="Undertittel 6">
            <a:extLst>
              <a:ext uri="{FF2B5EF4-FFF2-40B4-BE49-F238E27FC236}">
                <a16:creationId xmlns:a16="http://schemas.microsoft.com/office/drawing/2014/main" id="{E1457466-31E6-4AFF-8183-7B11A374ACD6}"/>
              </a:ext>
            </a:extLst>
          </p:cNvPr>
          <p:cNvSpPr>
            <a:spLocks noGrp="1"/>
          </p:cNvSpPr>
          <p:nvPr>
            <p:ph type="subTitle" idx="3"/>
          </p:nvPr>
        </p:nvSpPr>
        <p:spPr>
          <a:xfrm>
            <a:off x="335798" y="237641"/>
            <a:ext cx="2862020" cy="532709"/>
          </a:xfrm>
        </p:spPr>
        <p:txBody>
          <a:bodyPr anchor="b">
            <a:normAutofit/>
          </a:bodyPr>
          <a:lstStyle/>
          <a:p>
            <a:r>
              <a:rPr lang="nb-NO" sz="1100"/>
              <a:t>Gruppeoppgave: Jobbressurser</a:t>
            </a:r>
          </a:p>
        </p:txBody>
      </p:sp>
      <p:graphicFrame>
        <p:nvGraphicFramePr>
          <p:cNvPr id="2" name="Tabell 1">
            <a:extLst>
              <a:ext uri="{FF2B5EF4-FFF2-40B4-BE49-F238E27FC236}">
                <a16:creationId xmlns:a16="http://schemas.microsoft.com/office/drawing/2014/main" id="{64A66277-B196-40EE-A6E1-C73E2CD6F2BF}"/>
              </a:ext>
            </a:extLst>
          </p:cNvPr>
          <p:cNvGraphicFramePr>
            <a:graphicFrameLocks noGrp="1"/>
          </p:cNvGraphicFramePr>
          <p:nvPr>
            <p:extLst>
              <p:ext uri="{D42A27DB-BD31-4B8C-83A1-F6EECF244321}">
                <p14:modId xmlns:p14="http://schemas.microsoft.com/office/powerpoint/2010/main" val="55677941"/>
              </p:ext>
            </p:extLst>
          </p:nvPr>
        </p:nvGraphicFramePr>
        <p:xfrm>
          <a:off x="751668" y="1234698"/>
          <a:ext cx="7710408" cy="3087181"/>
        </p:xfrm>
        <a:graphic>
          <a:graphicData uri="http://schemas.openxmlformats.org/drawingml/2006/table">
            <a:tbl>
              <a:tblPr firstRow="1" bandRow="1">
                <a:tableStyleId>{F5AB1C69-6EDB-4FF4-983F-18BD219EF322}</a:tableStyleId>
              </a:tblPr>
              <a:tblGrid>
                <a:gridCol w="7710408">
                  <a:extLst>
                    <a:ext uri="{9D8B030D-6E8A-4147-A177-3AD203B41FA5}">
                      <a16:colId xmlns:a16="http://schemas.microsoft.com/office/drawing/2014/main" val="966221759"/>
                    </a:ext>
                  </a:extLst>
                </a:gridCol>
              </a:tblGrid>
              <a:tr h="630265">
                <a:tc>
                  <a:txBody>
                    <a:bodyPr/>
                    <a:lstStyle/>
                    <a:p>
                      <a:pPr algn="ctr"/>
                      <a:r>
                        <a:rPr lang="nb-NO" sz="1200" b="1">
                          <a:solidFill>
                            <a:schemeClr val="bg1"/>
                          </a:solidFill>
                          <a:latin typeface="Verdana" panose="020B0604030504040204" pitchFamily="34" charset="0"/>
                          <a:ea typeface="Verdana" panose="020B0604030504040204" pitchFamily="34" charset="0"/>
                          <a:cs typeface="Open Sans"/>
                        </a:rPr>
                        <a:t>Del de positive faktorene dere har valgt, og reflekter sammen.</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3112843740"/>
                  </a:ext>
                </a:extLst>
              </a:tr>
              <a:tr h="87358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Hver og en presenterer sine svar på de individuelle oppgavene. Har dere  en eller flere faktorer felles? </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Reflekter sammen om faktoren(e), og hvordan dere kan bidra til å levendegjøre dem. </a:t>
                      </a:r>
                    </a:p>
                    <a:p>
                      <a:pPr marL="0" marR="0" lvl="0" indent="0" algn="ctr" defTabSz="914377" rtl="0" eaLnBrk="1" fontAlgn="auto" latinLnBrk="0" hangingPunct="1">
                        <a:lnSpc>
                          <a:spcPct val="100000"/>
                        </a:lnSpc>
                        <a:spcBef>
                          <a:spcPts val="0"/>
                        </a:spcBef>
                        <a:spcAft>
                          <a:spcPts val="0"/>
                        </a:spcAft>
                        <a:buClrTx/>
                        <a:buSzTx/>
                        <a:buFontTx/>
                        <a:buNone/>
                        <a:tabLst/>
                        <a:defRPr/>
                      </a:pPr>
                      <a:r>
                        <a:rPr lang="nb-NO" sz="1000">
                          <a:solidFill>
                            <a:srgbClr val="272C31"/>
                          </a:solidFill>
                          <a:latin typeface="Verdana" panose="020B0604030504040204" pitchFamily="34" charset="0"/>
                          <a:ea typeface="Verdana" panose="020B0604030504040204" pitchFamily="34" charset="0"/>
                          <a:cs typeface="Open Sans" panose="020B0604020202020204" charset="0"/>
                          <a:sym typeface="Arial"/>
                        </a:rPr>
                        <a:t>Dersom dere ikke har noen felles faktorer så velg en faktor dere kan samle dere om. </a:t>
                      </a:r>
                    </a:p>
                  </a:txBody>
                  <a:tcPr marL="51435" marR="51435" marT="25718" marB="25718"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4083150170"/>
                  </a:ext>
                </a:extLst>
              </a:tr>
              <a:tr h="158333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a:solidFill>
                            <a:schemeClr val="tx1"/>
                          </a:solidFill>
                          <a:latin typeface="Verdana" panose="020B0604030504040204" pitchFamily="34" charset="0"/>
                          <a:ea typeface="Verdana" panose="020B0604030504040204" pitchFamily="34" charset="0"/>
                          <a:cs typeface="Open Sans"/>
                          <a:sym typeface="Arial"/>
                        </a:rPr>
                        <a:t>Fyll ut..</a:t>
                      </a:r>
                      <a:endParaRPr lang="nb-NO" sz="900" b="0">
                        <a:solidFill>
                          <a:schemeClr val="tx1"/>
                        </a:solidFill>
                        <a:latin typeface="Verdana" panose="020B0604030504040204" pitchFamily="34" charset="0"/>
                        <a:ea typeface="Verdana" panose="020B0604030504040204" pitchFamily="34" charset="0"/>
                        <a:cs typeface="Open Sans"/>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a:solidFill>
                          <a:schemeClr val="tx1"/>
                        </a:solidFill>
                        <a:latin typeface="Verdana" panose="020B0604030504040204" pitchFamily="34" charset="0"/>
                        <a:ea typeface="Verdana" panose="020B0604030504040204" pitchFamily="34" charset="0"/>
                        <a:cs typeface="Open Sans" panose="020B0604020202020204" charset="0"/>
                        <a:sym typeface="Arial"/>
                      </a:endParaRPr>
                    </a:p>
                  </a:txBody>
                  <a:tcPr marL="51435" marR="51435" marT="25718" marB="25718">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022459"/>
                  </a:ext>
                </a:extLst>
              </a:tr>
            </a:tbl>
          </a:graphicData>
        </a:graphic>
      </p:graphicFrame>
      <p:grpSp>
        <p:nvGrpSpPr>
          <p:cNvPr id="23" name="Gruppe 22">
            <a:extLst>
              <a:ext uri="{FF2B5EF4-FFF2-40B4-BE49-F238E27FC236}">
                <a16:creationId xmlns:a16="http://schemas.microsoft.com/office/drawing/2014/main" id="{59FB5966-8086-4F6A-9E5A-D015F50A1BA5}"/>
              </a:ext>
            </a:extLst>
          </p:cNvPr>
          <p:cNvGrpSpPr/>
          <p:nvPr/>
        </p:nvGrpSpPr>
        <p:grpSpPr>
          <a:xfrm>
            <a:off x="8025501" y="23723"/>
            <a:ext cx="649648" cy="1087505"/>
            <a:chOff x="7867045" y="265622"/>
            <a:chExt cx="794460" cy="1302271"/>
          </a:xfrm>
        </p:grpSpPr>
        <p:sp>
          <p:nvSpPr>
            <p:cNvPr id="24" name="Friform 75">
              <a:extLst>
                <a:ext uri="{FF2B5EF4-FFF2-40B4-BE49-F238E27FC236}">
                  <a16:creationId xmlns:a16="http://schemas.microsoft.com/office/drawing/2014/main" id="{1B81286E-E46C-41B3-836C-4C290875B142}"/>
                </a:ext>
              </a:extLst>
            </p:cNvPr>
            <p:cNvSpPr/>
            <p:nvPr/>
          </p:nvSpPr>
          <p:spPr>
            <a:xfrm flipH="1">
              <a:off x="8270536" y="1149185"/>
              <a:ext cx="207766" cy="418708"/>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Friform 77">
              <a:extLst>
                <a:ext uri="{FF2B5EF4-FFF2-40B4-BE49-F238E27FC236}">
                  <a16:creationId xmlns:a16="http://schemas.microsoft.com/office/drawing/2014/main" id="{D05244C4-6B3F-43DA-8CDE-8D24A60C2325}"/>
                </a:ext>
              </a:extLst>
            </p:cNvPr>
            <p:cNvSpPr/>
            <p:nvPr/>
          </p:nvSpPr>
          <p:spPr>
            <a:xfrm flipH="1">
              <a:off x="8273492" y="1031053"/>
              <a:ext cx="45719"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Friform 78">
              <a:extLst>
                <a:ext uri="{FF2B5EF4-FFF2-40B4-BE49-F238E27FC236}">
                  <a16:creationId xmlns:a16="http://schemas.microsoft.com/office/drawing/2014/main" id="{2ADF525D-C83D-4E9B-9194-93A586C380E4}"/>
                </a:ext>
              </a:extLst>
            </p:cNvPr>
            <p:cNvSpPr/>
            <p:nvPr/>
          </p:nvSpPr>
          <p:spPr>
            <a:xfrm>
              <a:off x="8173076" y="1048779"/>
              <a:ext cx="91007" cy="519114"/>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Friform 79">
              <a:extLst>
                <a:ext uri="{FF2B5EF4-FFF2-40B4-BE49-F238E27FC236}">
                  <a16:creationId xmlns:a16="http://schemas.microsoft.com/office/drawing/2014/main" id="{0E39E7C2-619C-47DA-A4FF-B2AF630D194D}"/>
                </a:ext>
              </a:extLst>
            </p:cNvPr>
            <p:cNvSpPr/>
            <p:nvPr/>
          </p:nvSpPr>
          <p:spPr>
            <a:xfrm>
              <a:off x="7997412" y="1021876"/>
              <a:ext cx="266311" cy="546017"/>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a:extLst>
                <a:ext uri="{FF2B5EF4-FFF2-40B4-BE49-F238E27FC236}">
                  <a16:creationId xmlns:a16="http://schemas.microsoft.com/office/drawing/2014/main" id="{E7325731-9F97-4AB3-A5AB-698F13411FD8}"/>
                </a:ext>
              </a:extLst>
            </p:cNvPr>
            <p:cNvPicPr>
              <a:picLocks noChangeAspect="1"/>
            </p:cNvPicPr>
            <p:nvPr/>
          </p:nvPicPr>
          <p:blipFill>
            <a:blip r:embed="rId3"/>
            <a:stretch>
              <a:fillRect/>
            </a:stretch>
          </p:blipFill>
          <p:spPr>
            <a:xfrm>
              <a:off x="8111074" y="265622"/>
              <a:ext cx="270123" cy="368079"/>
            </a:xfrm>
            <a:prstGeom prst="rect">
              <a:avLst/>
            </a:prstGeom>
          </p:spPr>
        </p:pic>
        <p:grpSp>
          <p:nvGrpSpPr>
            <p:cNvPr id="29" name="Gruppe 28">
              <a:extLst>
                <a:ext uri="{FF2B5EF4-FFF2-40B4-BE49-F238E27FC236}">
                  <a16:creationId xmlns:a16="http://schemas.microsoft.com/office/drawing/2014/main" id="{BA948852-F23E-4D4F-9B02-B699D524A5E4}"/>
                </a:ext>
              </a:extLst>
            </p:cNvPr>
            <p:cNvGrpSpPr/>
            <p:nvPr/>
          </p:nvGrpSpPr>
          <p:grpSpPr>
            <a:xfrm>
              <a:off x="7867045" y="391202"/>
              <a:ext cx="794460" cy="1131359"/>
              <a:chOff x="7867045" y="391202"/>
              <a:chExt cx="794460" cy="1131359"/>
            </a:xfrm>
          </p:grpSpPr>
          <p:sp>
            <p:nvSpPr>
              <p:cNvPr id="31" name="Friform 76">
                <a:extLst>
                  <a:ext uri="{FF2B5EF4-FFF2-40B4-BE49-F238E27FC236}">
                    <a16:creationId xmlns:a16="http://schemas.microsoft.com/office/drawing/2014/main" id="{F36DD227-BF7A-4723-BCC4-2AC255ADCF60}"/>
                  </a:ext>
                </a:extLst>
              </p:cNvPr>
              <p:cNvSpPr/>
              <p:nvPr/>
            </p:nvSpPr>
            <p:spPr>
              <a:xfrm>
                <a:off x="8222944" y="998445"/>
                <a:ext cx="48761"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2" name="Bilde 31">
                <a:extLst>
                  <a:ext uri="{FF2B5EF4-FFF2-40B4-BE49-F238E27FC236}">
                    <a16:creationId xmlns:a16="http://schemas.microsoft.com/office/drawing/2014/main" id="{2FAA54B1-80ED-4C0F-87C1-065097D5FCAC}"/>
                  </a:ext>
                </a:extLst>
              </p:cNvPr>
              <p:cNvPicPr>
                <a:picLocks noChangeAspect="1"/>
              </p:cNvPicPr>
              <p:nvPr/>
            </p:nvPicPr>
            <p:blipFill>
              <a:blip r:embed="rId4"/>
              <a:stretch>
                <a:fillRect/>
              </a:stretch>
            </p:blipFill>
            <p:spPr>
              <a:xfrm>
                <a:off x="8293295" y="391202"/>
                <a:ext cx="270659" cy="368810"/>
              </a:xfrm>
              <a:prstGeom prst="rect">
                <a:avLst/>
              </a:prstGeom>
            </p:spPr>
          </p:pic>
          <p:pic>
            <p:nvPicPr>
              <p:cNvPr id="33" name="Bilde 32">
                <a:extLst>
                  <a:ext uri="{FF2B5EF4-FFF2-40B4-BE49-F238E27FC236}">
                    <a16:creationId xmlns:a16="http://schemas.microsoft.com/office/drawing/2014/main" id="{A2D9019E-2E69-4F81-9EDD-2992043D39C2}"/>
                  </a:ext>
                </a:extLst>
              </p:cNvPr>
              <p:cNvPicPr>
                <a:picLocks noChangeAspect="1"/>
              </p:cNvPicPr>
              <p:nvPr/>
            </p:nvPicPr>
            <p:blipFill>
              <a:blip r:embed="rId3"/>
              <a:stretch>
                <a:fillRect/>
              </a:stretch>
            </p:blipFill>
            <p:spPr>
              <a:xfrm>
                <a:off x="8321033" y="933321"/>
                <a:ext cx="270123" cy="368079"/>
              </a:xfrm>
              <a:prstGeom prst="rect">
                <a:avLst/>
              </a:prstGeom>
            </p:spPr>
          </p:pic>
          <p:pic>
            <p:nvPicPr>
              <p:cNvPr id="34" name="Bilde 33">
                <a:extLst>
                  <a:ext uri="{FF2B5EF4-FFF2-40B4-BE49-F238E27FC236}">
                    <a16:creationId xmlns:a16="http://schemas.microsoft.com/office/drawing/2014/main" id="{BF4C32F4-BA50-4FDD-B1BD-2BC6E0067E84}"/>
                  </a:ext>
                </a:extLst>
              </p:cNvPr>
              <p:cNvPicPr>
                <a:picLocks noChangeAspect="1"/>
              </p:cNvPicPr>
              <p:nvPr/>
            </p:nvPicPr>
            <p:blipFill>
              <a:blip r:embed="rId4"/>
              <a:stretch>
                <a:fillRect/>
              </a:stretch>
            </p:blipFill>
            <p:spPr>
              <a:xfrm>
                <a:off x="7884502" y="413020"/>
                <a:ext cx="270659" cy="368810"/>
              </a:xfrm>
              <a:prstGeom prst="rect">
                <a:avLst/>
              </a:prstGeom>
            </p:spPr>
          </p:pic>
          <p:pic>
            <p:nvPicPr>
              <p:cNvPr id="35" name="Bilde 34">
                <a:extLst>
                  <a:ext uri="{FF2B5EF4-FFF2-40B4-BE49-F238E27FC236}">
                    <a16:creationId xmlns:a16="http://schemas.microsoft.com/office/drawing/2014/main" id="{531D1F5C-9381-4C39-8B51-0CF90CC29A18}"/>
                  </a:ext>
                </a:extLst>
              </p:cNvPr>
              <p:cNvPicPr>
                <a:picLocks noChangeAspect="1"/>
              </p:cNvPicPr>
              <p:nvPr/>
            </p:nvPicPr>
            <p:blipFill>
              <a:blip r:embed="rId3"/>
              <a:stretch>
                <a:fillRect/>
              </a:stretch>
            </p:blipFill>
            <p:spPr>
              <a:xfrm>
                <a:off x="8150428" y="591576"/>
                <a:ext cx="270123" cy="368079"/>
              </a:xfrm>
              <a:prstGeom prst="rect">
                <a:avLst/>
              </a:prstGeom>
            </p:spPr>
          </p:pic>
          <p:pic>
            <p:nvPicPr>
              <p:cNvPr id="36" name="Bilde 35">
                <a:extLst>
                  <a:ext uri="{FF2B5EF4-FFF2-40B4-BE49-F238E27FC236}">
                    <a16:creationId xmlns:a16="http://schemas.microsoft.com/office/drawing/2014/main" id="{F2D999E1-E5D5-49D6-8F20-89C86E5B0F20}"/>
                  </a:ext>
                </a:extLst>
              </p:cNvPr>
              <p:cNvPicPr>
                <a:picLocks noChangeAspect="1"/>
              </p:cNvPicPr>
              <p:nvPr/>
            </p:nvPicPr>
            <p:blipFill>
              <a:blip r:embed="rId4"/>
              <a:stretch>
                <a:fillRect/>
              </a:stretch>
            </p:blipFill>
            <p:spPr>
              <a:xfrm>
                <a:off x="8078847" y="722979"/>
                <a:ext cx="270659" cy="368810"/>
              </a:xfrm>
              <a:prstGeom prst="rect">
                <a:avLst/>
              </a:prstGeom>
            </p:spPr>
          </p:pic>
          <p:pic>
            <p:nvPicPr>
              <p:cNvPr id="37" name="Bilde 36">
                <a:extLst>
                  <a:ext uri="{FF2B5EF4-FFF2-40B4-BE49-F238E27FC236}">
                    <a16:creationId xmlns:a16="http://schemas.microsoft.com/office/drawing/2014/main" id="{71825722-E0A1-47E4-80AB-7F92FC7D3B8F}"/>
                  </a:ext>
                </a:extLst>
              </p:cNvPr>
              <p:cNvPicPr>
                <a:picLocks noChangeAspect="1"/>
              </p:cNvPicPr>
              <p:nvPr/>
            </p:nvPicPr>
            <p:blipFill>
              <a:blip r:embed="rId3"/>
              <a:stretch>
                <a:fillRect/>
              </a:stretch>
            </p:blipFill>
            <p:spPr>
              <a:xfrm>
                <a:off x="7867045" y="674154"/>
                <a:ext cx="270123" cy="368079"/>
              </a:xfrm>
              <a:prstGeom prst="rect">
                <a:avLst/>
              </a:prstGeom>
            </p:spPr>
          </p:pic>
          <p:pic>
            <p:nvPicPr>
              <p:cNvPr id="38" name="Bilde 37">
                <a:extLst>
                  <a:ext uri="{FF2B5EF4-FFF2-40B4-BE49-F238E27FC236}">
                    <a16:creationId xmlns:a16="http://schemas.microsoft.com/office/drawing/2014/main" id="{B11B3412-1A87-4B4A-A018-E5526CA47FF3}"/>
                  </a:ext>
                </a:extLst>
              </p:cNvPr>
              <p:cNvPicPr>
                <a:picLocks noChangeAspect="1"/>
              </p:cNvPicPr>
              <p:nvPr/>
            </p:nvPicPr>
            <p:blipFill>
              <a:blip r:embed="rId4"/>
              <a:stretch>
                <a:fillRect/>
              </a:stretch>
            </p:blipFill>
            <p:spPr>
              <a:xfrm>
                <a:off x="8390846" y="679969"/>
                <a:ext cx="270659" cy="368810"/>
              </a:xfrm>
              <a:prstGeom prst="rect">
                <a:avLst/>
              </a:prstGeom>
            </p:spPr>
          </p:pic>
          <p:pic>
            <p:nvPicPr>
              <p:cNvPr id="39" name="Bilde 38">
                <a:extLst>
                  <a:ext uri="{FF2B5EF4-FFF2-40B4-BE49-F238E27FC236}">
                    <a16:creationId xmlns:a16="http://schemas.microsoft.com/office/drawing/2014/main" id="{164F2657-52F2-46F9-8E7C-798418EE0D23}"/>
                  </a:ext>
                </a:extLst>
              </p:cNvPr>
              <p:cNvPicPr>
                <a:picLocks noChangeAspect="1"/>
              </p:cNvPicPr>
              <p:nvPr/>
            </p:nvPicPr>
            <p:blipFill>
              <a:blip r:embed="rId3"/>
              <a:stretch>
                <a:fillRect/>
              </a:stretch>
            </p:blipFill>
            <p:spPr>
              <a:xfrm>
                <a:off x="8052973" y="954171"/>
                <a:ext cx="270123" cy="368079"/>
              </a:xfrm>
              <a:prstGeom prst="rect">
                <a:avLst/>
              </a:prstGeom>
            </p:spPr>
          </p:pic>
        </p:grpSp>
        <p:sp>
          <p:nvSpPr>
            <p:cNvPr id="30" name="Friform 90">
              <a:extLst>
                <a:ext uri="{FF2B5EF4-FFF2-40B4-BE49-F238E27FC236}">
                  <a16:creationId xmlns:a16="http://schemas.microsoft.com/office/drawing/2014/main" id="{74EA97E2-9A84-44E8-A063-204FD3DCDEC4}"/>
                </a:ext>
              </a:extLst>
            </p:cNvPr>
            <p:cNvSpPr/>
            <p:nvPr/>
          </p:nvSpPr>
          <p:spPr>
            <a:xfrm flipH="1">
              <a:off x="8293294" y="1018329"/>
              <a:ext cx="230407" cy="524116"/>
            </a:xfrm>
            <a:custGeom>
              <a:avLst/>
              <a:gdLst>
                <a:gd name="connsiteX0" fmla="*/ 0 w 234892"/>
                <a:gd name="connsiteY0" fmla="*/ 0 h 673453"/>
                <a:gd name="connsiteX1" fmla="*/ 88084 w 234892"/>
                <a:gd name="connsiteY1" fmla="*/ 398477 h 673453"/>
                <a:gd name="connsiteX2" fmla="*/ 234892 w 234892"/>
                <a:gd name="connsiteY2" fmla="*/ 666925 h 673453"/>
              </a:gdLst>
              <a:ahLst/>
              <a:cxnLst>
                <a:cxn ang="0">
                  <a:pos x="connsiteX0" y="connsiteY0"/>
                </a:cxn>
                <a:cxn ang="0">
                  <a:pos x="connsiteX1" y="connsiteY1"/>
                </a:cxn>
                <a:cxn ang="0">
                  <a:pos x="connsiteX2" y="connsiteY2"/>
                </a:cxn>
              </a:cxnLst>
              <a:rect l="l" t="t" r="r" b="b"/>
              <a:pathLst>
                <a:path w="234892" h="673453">
                  <a:moveTo>
                    <a:pt x="0" y="0"/>
                  </a:moveTo>
                  <a:cubicBezTo>
                    <a:pt x="24467" y="143661"/>
                    <a:pt x="48935" y="287323"/>
                    <a:pt x="88084" y="398477"/>
                  </a:cubicBezTo>
                  <a:cubicBezTo>
                    <a:pt x="127233" y="509631"/>
                    <a:pt x="226503" y="712365"/>
                    <a:pt x="234892" y="666925"/>
                  </a:cubicBezTo>
                </a:path>
              </a:pathLst>
            </a:custGeom>
            <a:no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0" name="TekstSylinder 39">
            <a:extLst>
              <a:ext uri="{FF2B5EF4-FFF2-40B4-BE49-F238E27FC236}">
                <a16:creationId xmlns:a16="http://schemas.microsoft.com/office/drawing/2014/main" id="{7942CA53-137E-4B02-B8D3-17CF31EC7296}"/>
              </a:ext>
            </a:extLst>
          </p:cNvPr>
          <p:cNvSpPr txBox="1"/>
          <p:nvPr/>
        </p:nvSpPr>
        <p:spPr>
          <a:xfrm>
            <a:off x="7708678" y="324867"/>
            <a:ext cx="1317990" cy="307777"/>
          </a:xfrm>
          <a:prstGeom prst="rect">
            <a:avLst/>
          </a:prstGeom>
          <a:noFill/>
        </p:spPr>
        <p:txBody>
          <a:bodyPr wrap="none" rtlCol="0">
            <a:spAutoFit/>
          </a:bodyPr>
          <a:lstStyle/>
          <a:p>
            <a:r>
              <a:rPr lang="nb-NO">
                <a:solidFill>
                  <a:schemeClr val="accent6">
                    <a:lumMod val="75000"/>
                  </a:schemeClr>
                </a:solidFill>
              </a:rPr>
              <a:t>Jobbressurser</a:t>
            </a:r>
          </a:p>
        </p:txBody>
      </p:sp>
    </p:spTree>
    <p:extLst>
      <p:ext uri="{BB962C8B-B14F-4D97-AF65-F5344CB8AC3E}">
        <p14:creationId xmlns:p14="http://schemas.microsoft.com/office/powerpoint/2010/main" val="4022333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X_FILENAMEPATH" val="https://ksiskyen.sharepoint.com/sites/KS-Rolleforstelsebransjeprogram/Shared Documents/Løpende arbeid/Modul 1/Sesong 7\Rolleforståelse Modul 1_Felles 17.01.24.pptx"/>
  <p:tag name="ASSISTID" val="0e8d8a4e-12d3-4021-9ddf-0cc1d2af6974"/>
</p:tagLst>
</file>

<file path=ppt/theme/theme1.xml><?xml version="1.0" encoding="utf-8"?>
<a:theme xmlns:a="http://schemas.openxmlformats.org/drawingml/2006/main" name="IA Bransjeprogram">
  <a:themeElements>
    <a:clrScheme name="Egendefinert 1">
      <a:dk1>
        <a:srgbClr val="042827"/>
      </a:dk1>
      <a:lt1>
        <a:srgbClr val="FFFFFF"/>
      </a:lt1>
      <a:dk2>
        <a:srgbClr val="5B6670"/>
      </a:dk2>
      <a:lt2>
        <a:srgbClr val="EEEEEE"/>
      </a:lt2>
      <a:accent1>
        <a:srgbClr val="F1AE3E"/>
      </a:accent1>
      <a:accent2>
        <a:srgbClr val="86BF5B"/>
      </a:accent2>
      <a:accent3>
        <a:srgbClr val="EC5F46"/>
      </a:accent3>
      <a:accent4>
        <a:srgbClr val="FFAB40"/>
      </a:accent4>
      <a:accent5>
        <a:srgbClr val="BE3424"/>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1B1237BE-7789-A84C-890E-BD2BD36EC3E3}" vid="{4813B401-264E-9642-A427-0BFBB1BDED01}"/>
    </a:ext>
  </a:extLst>
</a:theme>
</file>

<file path=ppt/theme/theme2.xml><?xml version="1.0" encoding="utf-8"?>
<a:theme xmlns:a="http://schemas.openxmlformats.org/drawingml/2006/main" name="IA-bransjeprogram barnehage">
  <a:themeElements>
    <a:clrScheme name="Office-t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50F4F24AFC9A842A3B6E3059C30DB3E" ma:contentTypeVersion="10" ma:contentTypeDescription="Opprett et nytt dokument." ma:contentTypeScope="" ma:versionID="1d685cdefa4153e6497940a113ba0053">
  <xsd:schema xmlns:xsd="http://www.w3.org/2001/XMLSchema" xmlns:xs="http://www.w3.org/2001/XMLSchema" xmlns:p="http://schemas.microsoft.com/office/2006/metadata/properties" xmlns:ns2="5bdb1535-6949-4d32-b8a3-16daa77d51dc" xmlns:ns3="6a1d6ba1-9b3f-4323-91cc-2f90896f5160" targetNamespace="http://schemas.microsoft.com/office/2006/metadata/properties" ma:root="true" ma:fieldsID="830672c9f49051a56d99c62876dd1fc4" ns2:_="" ns3:_="">
    <xsd:import namespace="5bdb1535-6949-4d32-b8a3-16daa77d51dc"/>
    <xsd:import namespace="6a1d6ba1-9b3f-4323-91cc-2f90896f51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b1535-6949-4d32-b8a3-16daa77d51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1d6ba1-9b3f-4323-91cc-2f90896f5160"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BE3397-126D-41C0-A29D-4C62A4C5A18B}">
  <ds:schemaRefs>
    <ds:schemaRef ds:uri="http://schemas.microsoft.com/sharepoint/v3/contenttype/forms"/>
  </ds:schemaRefs>
</ds:datastoreItem>
</file>

<file path=customXml/itemProps2.xml><?xml version="1.0" encoding="utf-8"?>
<ds:datastoreItem xmlns:ds="http://schemas.openxmlformats.org/officeDocument/2006/customXml" ds:itemID="{EDB60769-C50A-4C40-9761-BBECD53082D6}">
  <ds:schemaRefs>
    <ds:schemaRef ds:uri="5bdb1535-6949-4d32-b8a3-16daa77d51dc"/>
    <ds:schemaRef ds:uri="6a1d6ba1-9b3f-4323-91cc-2f90896f51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C7E391-4AEB-4849-9227-353BA7001E38}">
  <ds:schemaRef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6a1d6ba1-9b3f-4323-91cc-2f90896f5160"/>
    <ds:schemaRef ds:uri="http://schemas.openxmlformats.org/package/2006/metadata/core-properties"/>
    <ds:schemaRef ds:uri="5bdb1535-6949-4d32-b8a3-16daa77d51d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Presentasjon1</Template>
  <TotalTime>1519</TotalTime>
  <Words>1565</Words>
  <Application>Microsoft Office PowerPoint</Application>
  <PresentationFormat>Skjermfremvisning (16:9)</PresentationFormat>
  <Paragraphs>300</Paragraphs>
  <Slides>21</Slides>
  <Notes>19</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21</vt:i4>
      </vt:variant>
    </vt:vector>
  </HeadingPairs>
  <TitlesOfParts>
    <vt:vector size="31" baseType="lpstr">
      <vt:lpstr>Verdana</vt:lpstr>
      <vt:lpstr>Open Sans SemiBold</vt:lpstr>
      <vt:lpstr>Arial</vt:lpstr>
      <vt:lpstr>Open Sans</vt:lpstr>
      <vt:lpstr>Calibri</vt:lpstr>
      <vt:lpstr>Libre Franklin</vt:lpstr>
      <vt:lpstr>Roboto</vt:lpstr>
      <vt:lpstr>Titillium Web</vt:lpstr>
      <vt:lpstr>IA Bransjeprogram</vt:lpstr>
      <vt:lpstr>IA-bransjeprogram barnehage</vt:lpstr>
      <vt:lpstr>Modul 1  oppgaver </vt:lpstr>
      <vt:lpstr>Deg i rollen din Oppgave til egenrefleksjon </vt:lpstr>
      <vt:lpstr>Deg i rollen din</vt:lpstr>
      <vt:lpstr>Beskrivelse rolleferdigheter</vt:lpstr>
      <vt:lpstr>Prosess</vt:lpstr>
      <vt:lpstr>Gruppeoppgave Våre jobbressurser</vt:lpstr>
      <vt:lpstr>Jobbressurser</vt:lpstr>
      <vt:lpstr>PowerPoint-presentasjon</vt:lpstr>
      <vt:lpstr>PowerPoint-presentasjon</vt:lpstr>
      <vt:lpstr>Oppgave 2  partssamarbeid</vt:lpstr>
      <vt:lpstr>Partssamarbeid for et bedre arbeidsmiljø </vt:lpstr>
      <vt:lpstr>PowerPoint-presentasjon</vt:lpstr>
      <vt:lpstr>PowerPoint-presentasjon</vt:lpstr>
      <vt:lpstr>PowerPoint-presentasjon</vt:lpstr>
      <vt:lpstr>PowerPoint-presentasjon</vt:lpstr>
      <vt:lpstr>Oppgave 3 Hvordan finne og definere rett problem ? </vt:lpstr>
      <vt:lpstr>Partsamarbeid for et bedre arbeidsmiljø.</vt:lpstr>
      <vt:lpstr>PowerPoint-presentasjon</vt:lpstr>
      <vt:lpstr>Gruppesamtale 1: Problemsammenheng</vt:lpstr>
      <vt:lpstr>Hovedproblem:______________________</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Marit</dc:creator>
  <cp:lastModifiedBy>Kristin Hovland</cp:lastModifiedBy>
  <cp:revision>5</cp:revision>
  <cp:lastPrinted>2024-01-31T11:02:00Z</cp:lastPrinted>
  <dcterms:created xsi:type="dcterms:W3CDTF">2021-03-15T13:30:42Z</dcterms:created>
  <dcterms:modified xsi:type="dcterms:W3CDTF">2024-02-07T06:57:06Z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0x010100950F4F24AFC9A842A3B6E3059C30DB3E</vt:lpwstr>
  </property>
  <property fmtid="{D5CDD505-2E9C-101B-9397-08002B2CF9AE}" pid="3" name="CloudStatistics_StoryID">
    <vt:lpwstr>58f9f0b0-76db-41ad-83ef-92283821ce8a</vt:lpwstr>
  </property>
</Properties>
</file>