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2.xml" ContentType="application/vnd.openxmlformats-officedocument.presentationml.tags+xml"/>
  <Override PartName="/ppt/notesSlides/notesSlide48.xml" ContentType="application/vnd.openxmlformats-officedocument.presentationml.notesSlide+xml"/>
  <Override PartName="/ppt/tags/tag3.xml" ContentType="application/vnd.openxmlformats-officedocument.presentationml.tags+xml"/>
  <Override PartName="/ppt/notesSlides/notesSlide49.xml" ContentType="application/vnd.openxmlformats-officedocument.presentationml.notesSlide+xml"/>
  <Override PartName="/ppt/tags/tag4.xml" ContentType="application/vnd.openxmlformats-officedocument.presentationml.tags+xml"/>
  <Override PartName="/ppt/notesSlides/notesSlide50.xml" ContentType="application/vnd.openxmlformats-officedocument.presentationml.notesSlide+xml"/>
  <Override PartName="/ppt/tags/tag5.xml" ContentType="application/vnd.openxmlformats-officedocument.presentationml.tags+xml"/>
  <Override PartName="/ppt/notesSlides/notesSlide51.xml" ContentType="application/vnd.openxmlformats-officedocument.presentationml.notesSlide+xml"/>
  <Override PartName="/ppt/tags/tag6.xml" ContentType="application/vnd.openxmlformats-officedocument.presentationml.tags+xml"/>
  <Override PartName="/ppt/notesSlides/notesSlide52.xml" ContentType="application/vnd.openxmlformats-officedocument.presentationml.notesSlide+xml"/>
  <Override PartName="/ppt/tags/tag7.xml" ContentType="application/vnd.openxmlformats-officedocument.presentationml.tags+xml"/>
  <Override PartName="/ppt/notesSlides/notesSlide53.xml" ContentType="application/vnd.openxmlformats-officedocument.presentationml.notesSlide+xml"/>
  <Override PartName="/ppt/tags/tag8.xml" ContentType="application/vnd.openxmlformats-officedocument.presentationml.tags+xml"/>
  <Override PartName="/ppt/notesSlides/notesSlide54.xml" ContentType="application/vnd.openxmlformats-officedocument.presentationml.notesSlide+xml"/>
  <Override PartName="/ppt/tags/tag9.xml" ContentType="application/vnd.openxmlformats-officedocument.presentationml.tags+xml"/>
  <Override PartName="/ppt/notesSlides/notesSlide55.xml" ContentType="application/vnd.openxmlformats-officedocument.presentationml.notesSlide+xml"/>
  <Override PartName="/ppt/tags/tag10.xml" ContentType="application/vnd.openxmlformats-officedocument.presentationml.tags+xml"/>
  <Override PartName="/ppt/notesSlides/notesSlide56.xml" ContentType="application/vnd.openxmlformats-officedocument.presentationml.notesSlide+xml"/>
  <Override PartName="/ppt/tags/tag11.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708" r:id="rId5"/>
    <p:sldMasterId id="2147483734" r:id="rId6"/>
  </p:sldMasterIdLst>
  <p:notesMasterIdLst>
    <p:notesMasterId r:id="rId78"/>
  </p:notesMasterIdLst>
  <p:handoutMasterIdLst>
    <p:handoutMasterId r:id="rId79"/>
  </p:handoutMasterIdLst>
  <p:sldIdLst>
    <p:sldId id="258" r:id="rId7"/>
    <p:sldId id="2147196265" r:id="rId8"/>
    <p:sldId id="2147196390" r:id="rId9"/>
    <p:sldId id="2147196345" r:id="rId10"/>
    <p:sldId id="2147196266" r:id="rId11"/>
    <p:sldId id="2147196380" r:id="rId12"/>
    <p:sldId id="4119" r:id="rId13"/>
    <p:sldId id="4426" r:id="rId14"/>
    <p:sldId id="2147196330" r:id="rId15"/>
    <p:sldId id="2147196397" r:id="rId16"/>
    <p:sldId id="2147196280" r:id="rId17"/>
    <p:sldId id="2147196281" r:id="rId18"/>
    <p:sldId id="4329" r:id="rId19"/>
    <p:sldId id="4324" r:id="rId20"/>
    <p:sldId id="2147196282" r:id="rId21"/>
    <p:sldId id="4380" r:id="rId22"/>
    <p:sldId id="2147196394" r:id="rId23"/>
    <p:sldId id="2147196391" r:id="rId24"/>
    <p:sldId id="4382" r:id="rId25"/>
    <p:sldId id="2146847163" r:id="rId26"/>
    <p:sldId id="2147196398" r:id="rId27"/>
    <p:sldId id="2147196283" r:id="rId28"/>
    <p:sldId id="2147196166" r:id="rId29"/>
    <p:sldId id="2147196316" r:id="rId30"/>
    <p:sldId id="4386" r:id="rId31"/>
    <p:sldId id="2147196300" r:id="rId32"/>
    <p:sldId id="2147196392" r:id="rId33"/>
    <p:sldId id="4387" r:id="rId34"/>
    <p:sldId id="2147196332" r:id="rId35"/>
    <p:sldId id="4394" r:id="rId36"/>
    <p:sldId id="2146847070" r:id="rId37"/>
    <p:sldId id="2146847130" r:id="rId38"/>
    <p:sldId id="2146847131" r:id="rId39"/>
    <p:sldId id="2147196328" r:id="rId40"/>
    <p:sldId id="2146847126" r:id="rId41"/>
    <p:sldId id="2146847133" r:id="rId42"/>
    <p:sldId id="2146847134" r:id="rId43"/>
    <p:sldId id="2147195941" r:id="rId44"/>
    <p:sldId id="4103" r:id="rId45"/>
    <p:sldId id="4120" r:id="rId46"/>
    <p:sldId id="2147196327" r:id="rId47"/>
    <p:sldId id="2147196329" r:id="rId48"/>
    <p:sldId id="2146847156" r:id="rId49"/>
    <p:sldId id="2146847164" r:id="rId50"/>
    <p:sldId id="2147196396" r:id="rId51"/>
    <p:sldId id="2147196393" r:id="rId52"/>
    <p:sldId id="2147196399" r:id="rId53"/>
    <p:sldId id="2147196318" r:id="rId54"/>
    <p:sldId id="2147196319" r:id="rId55"/>
    <p:sldId id="2147196233" r:id="rId56"/>
    <p:sldId id="2147196320" r:id="rId57"/>
    <p:sldId id="2147196321" r:id="rId58"/>
    <p:sldId id="2147196322" r:id="rId59"/>
    <p:sldId id="2147196241" r:id="rId60"/>
    <p:sldId id="2147196323" r:id="rId61"/>
    <p:sldId id="2147196314" r:id="rId62"/>
    <p:sldId id="2147196324" r:id="rId63"/>
    <p:sldId id="2147196245" r:id="rId64"/>
    <p:sldId id="2147196325" r:id="rId65"/>
    <p:sldId id="2147196326" r:id="rId66"/>
    <p:sldId id="2147196400" r:id="rId67"/>
    <p:sldId id="2147196401" r:id="rId68"/>
    <p:sldId id="2147196273" r:id="rId69"/>
    <p:sldId id="4422" r:id="rId70"/>
    <p:sldId id="4429" r:id="rId71"/>
    <p:sldId id="2146847169" r:id="rId72"/>
    <p:sldId id="2146847170" r:id="rId73"/>
    <p:sldId id="2147196331" r:id="rId74"/>
    <p:sldId id="4432" r:id="rId75"/>
    <p:sldId id="4431" r:id="rId76"/>
    <p:sldId id="270" r:id="rId77"/>
  </p:sldIdLst>
  <p:sldSz cx="9144000" cy="5143500" type="screen16x9"/>
  <p:notesSz cx="6724650" cy="9774238"/>
  <p:embeddedFontLst>
    <p:embeddedFont>
      <p:font typeface="Arial Nova" panose="020B0504020202020204" pitchFamily="34" charset="0"/>
      <p:regular r:id="rId80"/>
      <p:bold r:id="rId81"/>
      <p:italic r:id="rId82"/>
      <p:boldItalic r:id="rId83"/>
    </p:embeddedFont>
    <p:embeddedFont>
      <p:font typeface="Bradley Hand ITC" panose="03070402050302030203" pitchFamily="66" charset="0"/>
      <p:regular r:id="rId84"/>
    </p:embeddedFont>
    <p:embeddedFont>
      <p:font typeface="Comic Sans MS" panose="030F0702030302020204" pitchFamily="66" charset="0"/>
      <p:regular r:id="rId85"/>
      <p:bold r:id="rId86"/>
      <p:italic r:id="rId87"/>
      <p:boldItalic r:id="rId88"/>
    </p:embeddedFont>
    <p:embeddedFont>
      <p:font typeface="Libre Franklin" pitchFamily="2" charset="0"/>
      <p:regular r:id="rId89"/>
      <p:bold r:id="rId90"/>
      <p:italic r:id="rId91"/>
      <p:boldItalic r:id="rId92"/>
    </p:embeddedFont>
    <p:embeddedFont>
      <p:font typeface="Open Sans" panose="020B0606030504020204" pitchFamily="34" charset="0"/>
      <p:regular r:id="rId93"/>
      <p:bold r:id="rId94"/>
      <p:italic r:id="rId95"/>
      <p:boldItalic r:id="rId96"/>
    </p:embeddedFont>
    <p:embeddedFont>
      <p:font typeface="Open Sans SemiBold" panose="020B0706030804020204" pitchFamily="34" charset="0"/>
      <p:bold r:id="rId97"/>
      <p:boldItalic r:id="rId98"/>
    </p:embeddedFont>
    <p:embeddedFont>
      <p:font typeface="Poppins" panose="00000500000000000000" pitchFamily="2" charset="0"/>
      <p:regular r:id="rId99"/>
      <p:bold r:id="rId100"/>
      <p:italic r:id="rId101"/>
      <p:boldItalic r:id="rId102"/>
    </p:embeddedFont>
    <p:embeddedFont>
      <p:font typeface="Poppins ExtraLight" panose="00000300000000000000" pitchFamily="2" charset="0"/>
      <p:regular r:id="rId103"/>
      <p:italic r:id="rId104"/>
    </p:embeddedFont>
    <p:embeddedFont>
      <p:font typeface="Segoe UI" panose="020B0502040204020203" pitchFamily="34" charset="0"/>
      <p:regular r:id="rId105"/>
      <p:bold r:id="rId106"/>
      <p:italic r:id="rId107"/>
      <p:boldItalic r:id="rId108"/>
    </p:embeddedFont>
    <p:embeddedFont>
      <p:font typeface="Titillium Web" panose="00000500000000000000" pitchFamily="2" charset="0"/>
      <p:regular r:id="rId109"/>
      <p:bold r:id="rId110"/>
      <p:italic r:id="rId111"/>
      <p:boldItalic r:id="rId112"/>
    </p:embeddedFont>
    <p:embeddedFont>
      <p:font typeface="Verdana" panose="020B0604030504040204" pitchFamily="34" charset="0"/>
      <p:regular r:id="rId113"/>
      <p:bold r:id="rId114"/>
      <p:italic r:id="rId115"/>
      <p:boldItalic r:id="rId116"/>
    </p:embeddedFont>
  </p:embeddedFontLst>
  <p:custDataLst>
    <p:tags r:id="rId11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AA1BC59E-01B3-4567-99A0-BE55D319C1D7}">
          <p14:sldIdLst>
            <p14:sldId id="258"/>
            <p14:sldId id="2147196265"/>
            <p14:sldId id="2147196390"/>
            <p14:sldId id="2147196345"/>
            <p14:sldId id="2147196266"/>
            <p14:sldId id="2147196380"/>
            <p14:sldId id="4119"/>
            <p14:sldId id="4426"/>
            <p14:sldId id="2147196330"/>
            <p14:sldId id="2147196397"/>
          </p14:sldIdLst>
        </p14:section>
        <p14:section name="Gruppeoppgave 1" id="{8D43062D-AAE4-4207-B556-96FE3F245603}">
          <p14:sldIdLst>
            <p14:sldId id="2147196280"/>
            <p14:sldId id="2147196281"/>
            <p14:sldId id="4329"/>
            <p14:sldId id="4324"/>
            <p14:sldId id="2147196282"/>
            <p14:sldId id="4380"/>
            <p14:sldId id="2147196394"/>
            <p14:sldId id="2147196391"/>
            <p14:sldId id="4382"/>
          </p14:sldIdLst>
        </p14:section>
        <p14:section name="Lisbeth sin økt" id="{2EFA9648-D6DD-40FB-944C-746EFA177B5F}">
          <p14:sldIdLst>
            <p14:sldId id="2146847163"/>
          </p14:sldIdLst>
        </p14:section>
        <p14:section name="Gruppeoppgave 2" id="{2D71763D-37BC-43E4-A6FA-4E4E8EBD7752}">
          <p14:sldIdLst>
            <p14:sldId id="2147196398"/>
            <p14:sldId id="2147196283"/>
            <p14:sldId id="2147196166"/>
            <p14:sldId id="2147196316"/>
            <p14:sldId id="4386"/>
            <p14:sldId id="2147196300"/>
            <p14:sldId id="2147196392"/>
            <p14:sldId id="4387"/>
          </p14:sldIdLst>
        </p14:section>
        <p14:section name="Carl Jørgen sin økt" id="{63BB5A13-8955-4198-B7CC-1278A2C3321B}">
          <p14:sldIdLst>
            <p14:sldId id="2147196332"/>
            <p14:sldId id="4394"/>
            <p14:sldId id="2146847070"/>
            <p14:sldId id="2146847130"/>
            <p14:sldId id="2146847131"/>
            <p14:sldId id="2147196328"/>
            <p14:sldId id="2146847126"/>
            <p14:sldId id="2146847133"/>
            <p14:sldId id="2146847134"/>
            <p14:sldId id="2147195941"/>
            <p14:sldId id="4103"/>
            <p14:sldId id="4120"/>
            <p14:sldId id="2147196327"/>
            <p14:sldId id="2147196329"/>
            <p14:sldId id="2146847156"/>
          </p14:sldIdLst>
        </p14:section>
        <p14:section name="Hans Jacob sin økt" id="{386E09D9-3C0A-4843-8096-E8B85243D91F}">
          <p14:sldIdLst>
            <p14:sldId id="2146847164"/>
            <p14:sldId id="2147196396"/>
            <p14:sldId id="2147196393"/>
          </p14:sldIdLst>
        </p14:section>
        <p14:section name="Gruppeoppgave 3" id="{CC31B270-79F4-4F07-9D81-84047163930E}">
          <p14:sldIdLst>
            <p14:sldId id="2147196399"/>
            <p14:sldId id="2147196318"/>
            <p14:sldId id="2147196319"/>
            <p14:sldId id="2147196233"/>
            <p14:sldId id="2147196320"/>
            <p14:sldId id="2147196321"/>
            <p14:sldId id="2147196322"/>
            <p14:sldId id="2147196241"/>
            <p14:sldId id="2147196323"/>
            <p14:sldId id="2147196314"/>
            <p14:sldId id="2147196324"/>
            <p14:sldId id="2147196245"/>
            <p14:sldId id="2147196325"/>
            <p14:sldId id="2147196326"/>
            <p14:sldId id="2147196400"/>
            <p14:sldId id="2147196401"/>
            <p14:sldId id="2147196273"/>
          </p14:sldIdLst>
        </p14:section>
        <p14:section name="Modul 4" id="{036A9FBE-B4ED-4711-9BE5-F726A7796938}">
          <p14:sldIdLst>
            <p14:sldId id="4422"/>
            <p14:sldId id="4429"/>
            <p14:sldId id="2146847169"/>
            <p14:sldId id="2146847170"/>
            <p14:sldId id="2147196331"/>
            <p14:sldId id="4432"/>
            <p14:sldId id="4431"/>
            <p14:sldId id="27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4636CD-5079-8A84-4F00-7689FEC6DF12}" name="Kristin Hovland" initials="KH" userId="S::kristin.hovland@ks.no::7cad9c8e-68ae-4e3d-9dae-b82025825c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n Gustavsen Haugsvold" initials="KGH" lastIdx="1" clrIdx="0">
    <p:extLst>
      <p:ext uri="{19B8F6BF-5375-455C-9EA6-DF929625EA0E}">
        <p15:presenceInfo xmlns:p15="http://schemas.microsoft.com/office/powerpoint/2012/main" userId="S::pu362@udf.no::21d30269-f73d-4280-93f5-4635649a26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AE3E"/>
    <a:srgbClr val="D4E5E6"/>
    <a:srgbClr val="2C7B81"/>
    <a:srgbClr val="2A7479"/>
    <a:srgbClr val="2B7579"/>
    <a:srgbClr val="FFEEC3"/>
    <a:srgbClr val="FFD074"/>
    <a:srgbClr val="1C4C4E"/>
    <a:srgbClr val="14555A"/>
    <a:srgbClr val="F0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B9BAF7-6339-4619-B4A3-00D059BC39A8}" v="5" dt="2024-03-18T14:43:46.866"/>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77822" autoAdjust="0"/>
  </p:normalViewPr>
  <p:slideViewPr>
    <p:cSldViewPr snapToGrid="0">
      <p:cViewPr varScale="1">
        <p:scale>
          <a:sx n="90" d="100"/>
          <a:sy n="90" d="100"/>
        </p:scale>
        <p:origin x="3196" y="52"/>
      </p:cViewPr>
      <p:guideLst>
        <p:guide orient="horz" pos="1620"/>
        <p:guide pos="2880"/>
      </p:guideLst>
    </p:cSldViewPr>
  </p:slideViewPr>
  <p:notesTextViewPr>
    <p:cViewPr>
      <p:scale>
        <a:sx n="1" d="1"/>
        <a:sy n="1" d="1"/>
      </p:scale>
      <p:origin x="0" y="0"/>
    </p:cViewPr>
  </p:notesTextViewPr>
  <p:notesViewPr>
    <p:cSldViewPr snapToGrid="0">
      <p:cViewPr varScale="1">
        <p:scale>
          <a:sx n="39" d="100"/>
          <a:sy n="39" d="100"/>
        </p:scale>
        <p:origin x="2896" y="4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ags" Target="tags/tag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5.fntdata"/><Relationship Id="rId89" Type="http://schemas.openxmlformats.org/officeDocument/2006/relationships/font" Target="fonts/font10.fntdata"/><Relationship Id="rId112" Type="http://schemas.openxmlformats.org/officeDocument/2006/relationships/font" Target="fonts/font33.fntdata"/><Relationship Id="rId16" Type="http://schemas.openxmlformats.org/officeDocument/2006/relationships/slide" Target="slides/slide10.xml"/><Relationship Id="rId107" Type="http://schemas.openxmlformats.org/officeDocument/2006/relationships/font" Target="fonts/font28.fntdata"/><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handoutMaster" Target="handoutMasters/handoutMaster1.xml"/><Relationship Id="rId102" Type="http://schemas.openxmlformats.org/officeDocument/2006/relationships/font" Target="fonts/font23.fntdata"/><Relationship Id="rId123"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font" Target="fonts/font34.fntdata"/><Relationship Id="rId118" Type="http://schemas.openxmlformats.org/officeDocument/2006/relationships/commentAuthors" Target="commentAuthors.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24.fntdata"/><Relationship Id="rId108" Type="http://schemas.openxmlformats.org/officeDocument/2006/relationships/font" Target="fonts/font29.fntdata"/><Relationship Id="rId124" Type="http://schemas.microsoft.com/office/2015/10/relationships/revisionInfo" Target="revisionInfo.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font" Target="fonts/font35.fntdata"/><Relationship Id="rId119" Type="http://schemas.openxmlformats.org/officeDocument/2006/relationships/presProps" Target="presProps.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font" Target="fonts/font2.fntdata"/><Relationship Id="rId86" Type="http://schemas.openxmlformats.org/officeDocument/2006/relationships/font" Target="fonts/font7.fntdata"/><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font" Target="fonts/font30.fntdata"/><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font" Target="fonts/font18.fntdata"/><Relationship Id="rId104" Type="http://schemas.openxmlformats.org/officeDocument/2006/relationships/font" Target="fonts/font25.fntdata"/><Relationship Id="rId120" Type="http://schemas.openxmlformats.org/officeDocument/2006/relationships/viewProps" Target="viewProps.xml"/><Relationship Id="rId125" Type="http://schemas.microsoft.com/office/2018/10/relationships/authors" Targe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8.fntdata"/><Relationship Id="rId110" Type="http://schemas.openxmlformats.org/officeDocument/2006/relationships/font" Target="fonts/font31.fntdata"/><Relationship Id="rId115" Type="http://schemas.openxmlformats.org/officeDocument/2006/relationships/font" Target="fonts/font36.fntdata"/><Relationship Id="rId61" Type="http://schemas.openxmlformats.org/officeDocument/2006/relationships/slide" Target="slides/slide55.xml"/><Relationship Id="rId82" Type="http://schemas.openxmlformats.org/officeDocument/2006/relationships/font" Target="fonts/font3.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font" Target="fonts/font21.fntdata"/><Relationship Id="rId105" Type="http://schemas.openxmlformats.org/officeDocument/2006/relationships/font" Target="fonts/font2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14.fntdata"/><Relationship Id="rId98" Type="http://schemas.openxmlformats.org/officeDocument/2006/relationships/font" Target="fonts/font19.fntdata"/><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font" Target="fonts/font37.fntdata"/><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font" Target="fonts/font4.fntdata"/><Relationship Id="rId88" Type="http://schemas.openxmlformats.org/officeDocument/2006/relationships/font" Target="fonts/font9.fntdata"/><Relationship Id="rId111" Type="http://schemas.openxmlformats.org/officeDocument/2006/relationships/font" Target="fonts/font32.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font" Target="fonts/font27.fntdata"/><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notesMaster" Target="notesMasters/notesMaster1.xml"/><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 Id="rId12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 Hovland" userId="7cad9c8e-68ae-4e3d-9dae-b82025825ccc" providerId="ADAL" clId="{EBB9BAF7-6339-4619-B4A3-00D059BC39A8}"/>
    <pc:docChg chg="delSld modSld delMainMaster modSection">
      <pc:chgData name="Kristin Hovland" userId="7cad9c8e-68ae-4e3d-9dae-b82025825ccc" providerId="ADAL" clId="{EBB9BAF7-6339-4619-B4A3-00D059BC39A8}" dt="2024-03-18T14:39:55.186" v="35" actId="47"/>
      <pc:docMkLst>
        <pc:docMk/>
      </pc:docMkLst>
      <pc:sldChg chg="modNotesTx">
        <pc:chgData name="Kristin Hovland" userId="7cad9c8e-68ae-4e3d-9dae-b82025825ccc" providerId="ADAL" clId="{EBB9BAF7-6339-4619-B4A3-00D059BC39A8}" dt="2024-03-18T09:46:02.029" v="0" actId="6549"/>
        <pc:sldMkLst>
          <pc:docMk/>
          <pc:sldMk cId="3598245157" sldId="258"/>
        </pc:sldMkLst>
      </pc:sldChg>
      <pc:sldChg chg="modNotesTx">
        <pc:chgData name="Kristin Hovland" userId="7cad9c8e-68ae-4e3d-9dae-b82025825ccc" providerId="ADAL" clId="{EBB9BAF7-6339-4619-B4A3-00D059BC39A8}" dt="2024-03-18T09:48:57.508" v="17" actId="6549"/>
        <pc:sldMkLst>
          <pc:docMk/>
          <pc:sldMk cId="4196947532" sldId="4103"/>
        </pc:sldMkLst>
      </pc:sldChg>
      <pc:sldChg chg="modNotesTx">
        <pc:chgData name="Kristin Hovland" userId="7cad9c8e-68ae-4e3d-9dae-b82025825ccc" providerId="ADAL" clId="{EBB9BAF7-6339-4619-B4A3-00D059BC39A8}" dt="2024-03-18T09:46:14.658" v="2" actId="6549"/>
        <pc:sldMkLst>
          <pc:docMk/>
          <pc:sldMk cId="2334302719" sldId="4119"/>
        </pc:sldMkLst>
      </pc:sldChg>
      <pc:sldChg chg="del modNotesTx">
        <pc:chgData name="Kristin Hovland" userId="7cad9c8e-68ae-4e3d-9dae-b82025825ccc" providerId="ADAL" clId="{EBB9BAF7-6339-4619-B4A3-00D059BC39A8}" dt="2024-03-18T14:39:03.778" v="34" actId="47"/>
        <pc:sldMkLst>
          <pc:docMk/>
          <pc:sldMk cId="710652694" sldId="4292"/>
        </pc:sldMkLst>
      </pc:sldChg>
      <pc:sldChg chg="modNotesTx">
        <pc:chgData name="Kristin Hovland" userId="7cad9c8e-68ae-4e3d-9dae-b82025825ccc" providerId="ADAL" clId="{EBB9BAF7-6339-4619-B4A3-00D059BC39A8}" dt="2024-03-18T09:47:24.538" v="7" actId="6549"/>
        <pc:sldMkLst>
          <pc:docMk/>
          <pc:sldMk cId="1439843115" sldId="4382"/>
        </pc:sldMkLst>
      </pc:sldChg>
      <pc:sldChg chg="modNotesTx">
        <pc:chgData name="Kristin Hovland" userId="7cad9c8e-68ae-4e3d-9dae-b82025825ccc" providerId="ADAL" clId="{EBB9BAF7-6339-4619-B4A3-00D059BC39A8}" dt="2024-03-18T09:48:12.598" v="11" actId="6549"/>
        <pc:sldMkLst>
          <pc:docMk/>
          <pc:sldMk cId="2139299497" sldId="4387"/>
        </pc:sldMkLst>
      </pc:sldChg>
      <pc:sldChg chg="modNotesTx">
        <pc:chgData name="Kristin Hovland" userId="7cad9c8e-68ae-4e3d-9dae-b82025825ccc" providerId="ADAL" clId="{EBB9BAF7-6339-4619-B4A3-00D059BC39A8}" dt="2024-03-18T09:48:17.495" v="12" actId="6549"/>
        <pc:sldMkLst>
          <pc:docMk/>
          <pc:sldMk cId="3583187077" sldId="4394"/>
        </pc:sldMkLst>
      </pc:sldChg>
      <pc:sldChg chg="modNotesTx">
        <pc:chgData name="Kristin Hovland" userId="7cad9c8e-68ae-4e3d-9dae-b82025825ccc" providerId="ADAL" clId="{EBB9BAF7-6339-4619-B4A3-00D059BC39A8}" dt="2024-03-18T09:46:37.760" v="4" actId="6549"/>
        <pc:sldMkLst>
          <pc:docMk/>
          <pc:sldMk cId="50909820" sldId="4426"/>
        </pc:sldMkLst>
      </pc:sldChg>
      <pc:sldChg chg="modNotesTx">
        <pc:chgData name="Kristin Hovland" userId="7cad9c8e-68ae-4e3d-9dae-b82025825ccc" providerId="ADAL" clId="{EBB9BAF7-6339-4619-B4A3-00D059BC39A8}" dt="2024-03-18T09:50:15.712" v="25" actId="6549"/>
        <pc:sldMkLst>
          <pc:docMk/>
          <pc:sldMk cId="2127230834" sldId="4429"/>
        </pc:sldMkLst>
      </pc:sldChg>
      <pc:sldChg chg="modNotesTx">
        <pc:chgData name="Kristin Hovland" userId="7cad9c8e-68ae-4e3d-9dae-b82025825ccc" providerId="ADAL" clId="{EBB9BAF7-6339-4619-B4A3-00D059BC39A8}" dt="2024-03-18T09:50:43.558" v="31" actId="6549"/>
        <pc:sldMkLst>
          <pc:docMk/>
          <pc:sldMk cId="1161088687" sldId="4431"/>
        </pc:sldMkLst>
      </pc:sldChg>
      <pc:sldChg chg="modNotesTx">
        <pc:chgData name="Kristin Hovland" userId="7cad9c8e-68ae-4e3d-9dae-b82025825ccc" providerId="ADAL" clId="{EBB9BAF7-6339-4619-B4A3-00D059BC39A8}" dt="2024-03-18T09:50:39.008" v="30" actId="6549"/>
        <pc:sldMkLst>
          <pc:docMk/>
          <pc:sldMk cId="989648893" sldId="4432"/>
        </pc:sldMkLst>
      </pc:sldChg>
      <pc:sldChg chg="del modNotesTx">
        <pc:chgData name="Kristin Hovland" userId="7cad9c8e-68ae-4e3d-9dae-b82025825ccc" providerId="ADAL" clId="{EBB9BAF7-6339-4619-B4A3-00D059BC39A8}" dt="2024-03-18T14:39:55.186" v="35" actId="47"/>
        <pc:sldMkLst>
          <pc:docMk/>
          <pc:sldMk cId="2674396751" sldId="2146847119"/>
        </pc:sldMkLst>
      </pc:sldChg>
      <pc:sldChg chg="modNotesTx">
        <pc:chgData name="Kristin Hovland" userId="7cad9c8e-68ae-4e3d-9dae-b82025825ccc" providerId="ADAL" clId="{EBB9BAF7-6339-4619-B4A3-00D059BC39A8}" dt="2024-03-18T09:48:31.598" v="13" actId="6549"/>
        <pc:sldMkLst>
          <pc:docMk/>
          <pc:sldMk cId="1695702502" sldId="2146847130"/>
        </pc:sldMkLst>
      </pc:sldChg>
      <pc:sldChg chg="modNotesTx">
        <pc:chgData name="Kristin Hovland" userId="7cad9c8e-68ae-4e3d-9dae-b82025825ccc" providerId="ADAL" clId="{EBB9BAF7-6339-4619-B4A3-00D059BC39A8}" dt="2024-03-18T09:48:37.378" v="14" actId="6549"/>
        <pc:sldMkLst>
          <pc:docMk/>
          <pc:sldMk cId="3342229926" sldId="2146847131"/>
        </pc:sldMkLst>
      </pc:sldChg>
      <pc:sldChg chg="modNotesTx">
        <pc:chgData name="Kristin Hovland" userId="7cad9c8e-68ae-4e3d-9dae-b82025825ccc" providerId="ADAL" clId="{EBB9BAF7-6339-4619-B4A3-00D059BC39A8}" dt="2024-03-18T09:48:46.509" v="15" actId="6549"/>
        <pc:sldMkLst>
          <pc:docMk/>
          <pc:sldMk cId="2350342082" sldId="2146847134"/>
        </pc:sldMkLst>
      </pc:sldChg>
      <pc:sldChg chg="del">
        <pc:chgData name="Kristin Hovland" userId="7cad9c8e-68ae-4e3d-9dae-b82025825ccc" providerId="ADAL" clId="{EBB9BAF7-6339-4619-B4A3-00D059BC39A8}" dt="2024-03-18T09:50:46.328" v="32" actId="47"/>
        <pc:sldMkLst>
          <pc:docMk/>
          <pc:sldMk cId="1737287794" sldId="2146847167"/>
        </pc:sldMkLst>
      </pc:sldChg>
      <pc:sldChg chg="del">
        <pc:chgData name="Kristin Hovland" userId="7cad9c8e-68ae-4e3d-9dae-b82025825ccc" providerId="ADAL" clId="{EBB9BAF7-6339-4619-B4A3-00D059BC39A8}" dt="2024-03-18T09:50:47.470" v="33" actId="47"/>
        <pc:sldMkLst>
          <pc:docMk/>
          <pc:sldMk cId="1554221251" sldId="2146847168"/>
        </pc:sldMkLst>
      </pc:sldChg>
      <pc:sldChg chg="modNotesTx">
        <pc:chgData name="Kristin Hovland" userId="7cad9c8e-68ae-4e3d-9dae-b82025825ccc" providerId="ADAL" clId="{EBB9BAF7-6339-4619-B4A3-00D059BC39A8}" dt="2024-03-18T09:50:21.420" v="26" actId="6549"/>
        <pc:sldMkLst>
          <pc:docMk/>
          <pc:sldMk cId="2150580238" sldId="2146847169"/>
        </pc:sldMkLst>
      </pc:sldChg>
      <pc:sldChg chg="modNotesTx">
        <pc:chgData name="Kristin Hovland" userId="7cad9c8e-68ae-4e3d-9dae-b82025825ccc" providerId="ADAL" clId="{EBB9BAF7-6339-4619-B4A3-00D059BC39A8}" dt="2024-03-18T09:50:26.893" v="27" actId="6549"/>
        <pc:sldMkLst>
          <pc:docMk/>
          <pc:sldMk cId="3445624320" sldId="2146847170"/>
        </pc:sldMkLst>
      </pc:sldChg>
      <pc:sldChg chg="del">
        <pc:chgData name="Kristin Hovland" userId="7cad9c8e-68ae-4e3d-9dae-b82025825ccc" providerId="ADAL" clId="{EBB9BAF7-6339-4619-B4A3-00D059BC39A8}" dt="2024-03-18T09:46:29.345" v="3" actId="47"/>
        <pc:sldMkLst>
          <pc:docMk/>
          <pc:sldMk cId="2032480928" sldId="2146847337"/>
        </pc:sldMkLst>
      </pc:sldChg>
      <pc:sldChg chg="modNotesTx">
        <pc:chgData name="Kristin Hovland" userId="7cad9c8e-68ae-4e3d-9dae-b82025825ccc" providerId="ADAL" clId="{EBB9BAF7-6339-4619-B4A3-00D059BC39A8}" dt="2024-03-18T09:48:52.198" v="16" actId="6549"/>
        <pc:sldMkLst>
          <pc:docMk/>
          <pc:sldMk cId="2463462773" sldId="2147195941"/>
        </pc:sldMkLst>
      </pc:sldChg>
      <pc:sldChg chg="modNotesTx">
        <pc:chgData name="Kristin Hovland" userId="7cad9c8e-68ae-4e3d-9dae-b82025825ccc" providerId="ADAL" clId="{EBB9BAF7-6339-4619-B4A3-00D059BC39A8}" dt="2024-03-18T09:49:32.048" v="21" actId="6549"/>
        <pc:sldMkLst>
          <pc:docMk/>
          <pc:sldMk cId="3546394599" sldId="2147196241"/>
        </pc:sldMkLst>
      </pc:sldChg>
      <pc:sldChg chg="modNotesTx">
        <pc:chgData name="Kristin Hovland" userId="7cad9c8e-68ae-4e3d-9dae-b82025825ccc" providerId="ADAL" clId="{EBB9BAF7-6339-4619-B4A3-00D059BC39A8}" dt="2024-03-18T09:49:43.368" v="22" actId="6549"/>
        <pc:sldMkLst>
          <pc:docMk/>
          <pc:sldMk cId="1642580597" sldId="2147196245"/>
        </pc:sldMkLst>
      </pc:sldChg>
      <pc:sldChg chg="modNotesTx">
        <pc:chgData name="Kristin Hovland" userId="7cad9c8e-68ae-4e3d-9dae-b82025825ccc" providerId="ADAL" clId="{EBB9BAF7-6339-4619-B4A3-00D059BC39A8}" dt="2024-03-18T09:47:47.678" v="8" actId="6549"/>
        <pc:sldMkLst>
          <pc:docMk/>
          <pc:sldMk cId="1044319205" sldId="2147196283"/>
        </pc:sldMkLst>
      </pc:sldChg>
      <pc:sldChg chg="modNotesTx">
        <pc:chgData name="Kristin Hovland" userId="7cad9c8e-68ae-4e3d-9dae-b82025825ccc" providerId="ADAL" clId="{EBB9BAF7-6339-4619-B4A3-00D059BC39A8}" dt="2024-03-18T09:47:52.422" v="9" actId="6549"/>
        <pc:sldMkLst>
          <pc:docMk/>
          <pc:sldMk cId="3140283198" sldId="2147196316"/>
        </pc:sldMkLst>
      </pc:sldChg>
      <pc:sldChg chg="modNotesTx">
        <pc:chgData name="Kristin Hovland" userId="7cad9c8e-68ae-4e3d-9dae-b82025825ccc" providerId="ADAL" clId="{EBB9BAF7-6339-4619-B4A3-00D059BC39A8}" dt="2024-03-18T09:49:22.018" v="20" actId="6549"/>
        <pc:sldMkLst>
          <pc:docMk/>
          <pc:sldMk cId="765040330" sldId="2147196319"/>
        </pc:sldMkLst>
      </pc:sldChg>
      <pc:sldChg chg="modNotesTx">
        <pc:chgData name="Kristin Hovland" userId="7cad9c8e-68ae-4e3d-9dae-b82025825ccc" providerId="ADAL" clId="{EBB9BAF7-6339-4619-B4A3-00D059BC39A8}" dt="2024-03-18T09:49:02.468" v="18" actId="6549"/>
        <pc:sldMkLst>
          <pc:docMk/>
          <pc:sldMk cId="3165527163" sldId="2147196327"/>
        </pc:sldMkLst>
      </pc:sldChg>
      <pc:sldChg chg="modNotesTx">
        <pc:chgData name="Kristin Hovland" userId="7cad9c8e-68ae-4e3d-9dae-b82025825ccc" providerId="ADAL" clId="{EBB9BAF7-6339-4619-B4A3-00D059BC39A8}" dt="2024-03-18T09:49:06.749" v="19" actId="6549"/>
        <pc:sldMkLst>
          <pc:docMk/>
          <pc:sldMk cId="469743255" sldId="2147196329"/>
        </pc:sldMkLst>
      </pc:sldChg>
      <pc:sldChg chg="modNotesTx">
        <pc:chgData name="Kristin Hovland" userId="7cad9c8e-68ae-4e3d-9dae-b82025825ccc" providerId="ADAL" clId="{EBB9BAF7-6339-4619-B4A3-00D059BC39A8}" dt="2024-03-18T09:46:44.914" v="5" actId="6549"/>
        <pc:sldMkLst>
          <pc:docMk/>
          <pc:sldMk cId="3468323747" sldId="2147196330"/>
        </pc:sldMkLst>
      </pc:sldChg>
      <pc:sldChg chg="modNotesTx">
        <pc:chgData name="Kristin Hovland" userId="7cad9c8e-68ae-4e3d-9dae-b82025825ccc" providerId="ADAL" clId="{EBB9BAF7-6339-4619-B4A3-00D059BC39A8}" dt="2024-03-18T09:50:36.058" v="29" actId="6549"/>
        <pc:sldMkLst>
          <pc:docMk/>
          <pc:sldMk cId="682049319" sldId="2147196331"/>
        </pc:sldMkLst>
      </pc:sldChg>
      <pc:sldChg chg="modNotesTx">
        <pc:chgData name="Kristin Hovland" userId="7cad9c8e-68ae-4e3d-9dae-b82025825ccc" providerId="ADAL" clId="{EBB9BAF7-6339-4619-B4A3-00D059BC39A8}" dt="2024-03-18T09:46:10.458" v="1" actId="6549"/>
        <pc:sldMkLst>
          <pc:docMk/>
          <pc:sldMk cId="1542405561" sldId="2147196380"/>
        </pc:sldMkLst>
      </pc:sldChg>
      <pc:sldChg chg="modNotesTx">
        <pc:chgData name="Kristin Hovland" userId="7cad9c8e-68ae-4e3d-9dae-b82025825ccc" providerId="ADAL" clId="{EBB9BAF7-6339-4619-B4A3-00D059BC39A8}" dt="2024-03-18T09:46:55.508" v="6" actId="6549"/>
        <pc:sldMkLst>
          <pc:docMk/>
          <pc:sldMk cId="109038801" sldId="2147196397"/>
        </pc:sldMkLst>
      </pc:sldChg>
      <pc:sldChg chg="modNotesTx">
        <pc:chgData name="Kristin Hovland" userId="7cad9c8e-68ae-4e3d-9dae-b82025825ccc" providerId="ADAL" clId="{EBB9BAF7-6339-4619-B4A3-00D059BC39A8}" dt="2024-03-18T09:49:48.708" v="23" actId="6549"/>
        <pc:sldMkLst>
          <pc:docMk/>
          <pc:sldMk cId="2688293127" sldId="2147196400"/>
        </pc:sldMkLst>
      </pc:sldChg>
      <pc:sldChg chg="del">
        <pc:chgData name="Kristin Hovland" userId="7cad9c8e-68ae-4e3d-9dae-b82025825ccc" providerId="ADAL" clId="{EBB9BAF7-6339-4619-B4A3-00D059BC39A8}" dt="2024-03-18T09:50:33.018" v="28" actId="47"/>
        <pc:sldMkLst>
          <pc:docMk/>
          <pc:sldMk cId="3367281630" sldId="2147196402"/>
        </pc:sldMkLst>
      </pc:sldChg>
      <pc:sldMasterChg chg="delSldLayout">
        <pc:chgData name="Kristin Hovland" userId="7cad9c8e-68ae-4e3d-9dae-b82025825ccc" providerId="ADAL" clId="{EBB9BAF7-6339-4619-B4A3-00D059BC39A8}" dt="2024-03-18T14:39:03.778" v="34" actId="47"/>
        <pc:sldMasterMkLst>
          <pc:docMk/>
          <pc:sldMasterMk cId="0" sldId="2147483659"/>
        </pc:sldMasterMkLst>
        <pc:sldLayoutChg chg="del">
          <pc:chgData name="Kristin Hovland" userId="7cad9c8e-68ae-4e3d-9dae-b82025825ccc" providerId="ADAL" clId="{EBB9BAF7-6339-4619-B4A3-00D059BC39A8}" dt="2024-03-18T14:39:03.778" v="34" actId="47"/>
          <pc:sldLayoutMkLst>
            <pc:docMk/>
            <pc:sldMasterMk cId="0" sldId="2147483659"/>
            <pc:sldLayoutMk cId="4101859626" sldId="2147483700"/>
          </pc:sldLayoutMkLst>
        </pc:sldLayoutChg>
      </pc:sldMasterChg>
      <pc:sldMasterChg chg="delSldLayout">
        <pc:chgData name="Kristin Hovland" userId="7cad9c8e-68ae-4e3d-9dae-b82025825ccc" providerId="ADAL" clId="{EBB9BAF7-6339-4619-B4A3-00D059BC39A8}" dt="2024-03-18T09:50:33.018" v="28" actId="47"/>
        <pc:sldMasterMkLst>
          <pc:docMk/>
          <pc:sldMasterMk cId="651697237" sldId="2147483734"/>
        </pc:sldMasterMkLst>
        <pc:sldLayoutChg chg="del">
          <pc:chgData name="Kristin Hovland" userId="7cad9c8e-68ae-4e3d-9dae-b82025825ccc" providerId="ADAL" clId="{EBB9BAF7-6339-4619-B4A3-00D059BC39A8}" dt="2024-03-18T09:50:33.018" v="28" actId="47"/>
          <pc:sldLayoutMkLst>
            <pc:docMk/>
            <pc:sldMasterMk cId="651697237" sldId="2147483734"/>
            <pc:sldLayoutMk cId="1031314585" sldId="2147483737"/>
          </pc:sldLayoutMkLst>
        </pc:sldLayoutChg>
      </pc:sldMasterChg>
      <pc:sldMasterChg chg="del delSldLayout">
        <pc:chgData name="Kristin Hovland" userId="7cad9c8e-68ae-4e3d-9dae-b82025825ccc" providerId="ADAL" clId="{EBB9BAF7-6339-4619-B4A3-00D059BC39A8}" dt="2024-03-18T09:46:29.345" v="3" actId="47"/>
        <pc:sldMasterMkLst>
          <pc:docMk/>
          <pc:sldMasterMk cId="4233976778" sldId="2147483759"/>
        </pc:sldMasterMkLst>
        <pc:sldLayoutChg chg="del">
          <pc:chgData name="Kristin Hovland" userId="7cad9c8e-68ae-4e3d-9dae-b82025825ccc" providerId="ADAL" clId="{EBB9BAF7-6339-4619-B4A3-00D059BC39A8}" dt="2024-03-18T09:46:29.345" v="3" actId="47"/>
          <pc:sldLayoutMkLst>
            <pc:docMk/>
            <pc:sldMasterMk cId="4233976778" sldId="2147483759"/>
            <pc:sldLayoutMk cId="3125067401" sldId="2147483760"/>
          </pc:sldLayoutMkLst>
        </pc:sldLayoutChg>
        <pc:sldLayoutChg chg="del">
          <pc:chgData name="Kristin Hovland" userId="7cad9c8e-68ae-4e3d-9dae-b82025825ccc" providerId="ADAL" clId="{EBB9BAF7-6339-4619-B4A3-00D059BC39A8}" dt="2024-03-18T09:46:29.345" v="3" actId="47"/>
          <pc:sldLayoutMkLst>
            <pc:docMk/>
            <pc:sldMasterMk cId="4233976778" sldId="2147483759"/>
            <pc:sldLayoutMk cId="4279151885" sldId="2147483761"/>
          </pc:sldLayoutMkLst>
        </pc:sldLayoutChg>
        <pc:sldLayoutChg chg="del">
          <pc:chgData name="Kristin Hovland" userId="7cad9c8e-68ae-4e3d-9dae-b82025825ccc" providerId="ADAL" clId="{EBB9BAF7-6339-4619-B4A3-00D059BC39A8}" dt="2024-03-18T09:46:29.345" v="3" actId="47"/>
          <pc:sldLayoutMkLst>
            <pc:docMk/>
            <pc:sldMasterMk cId="4233976778" sldId="2147483759"/>
            <pc:sldLayoutMk cId="2246731775" sldId="2147483762"/>
          </pc:sldLayoutMkLst>
        </pc:sldLayoutChg>
        <pc:sldLayoutChg chg="del">
          <pc:chgData name="Kristin Hovland" userId="7cad9c8e-68ae-4e3d-9dae-b82025825ccc" providerId="ADAL" clId="{EBB9BAF7-6339-4619-B4A3-00D059BC39A8}" dt="2024-03-18T09:46:29.345" v="3" actId="47"/>
          <pc:sldLayoutMkLst>
            <pc:docMk/>
            <pc:sldMasterMk cId="4233976778" sldId="2147483759"/>
            <pc:sldLayoutMk cId="16587360" sldId="2147483763"/>
          </pc:sldLayoutMkLst>
        </pc:sldLayoutChg>
        <pc:sldLayoutChg chg="del">
          <pc:chgData name="Kristin Hovland" userId="7cad9c8e-68ae-4e3d-9dae-b82025825ccc" providerId="ADAL" clId="{EBB9BAF7-6339-4619-B4A3-00D059BC39A8}" dt="2024-03-18T09:46:29.345" v="3" actId="47"/>
          <pc:sldLayoutMkLst>
            <pc:docMk/>
            <pc:sldMasterMk cId="4233976778" sldId="2147483759"/>
            <pc:sldLayoutMk cId="4090752708" sldId="2147483764"/>
          </pc:sldLayoutMkLst>
        </pc:sldLayoutChg>
        <pc:sldLayoutChg chg="del">
          <pc:chgData name="Kristin Hovland" userId="7cad9c8e-68ae-4e3d-9dae-b82025825ccc" providerId="ADAL" clId="{EBB9BAF7-6339-4619-B4A3-00D059BC39A8}" dt="2024-03-18T09:46:29.345" v="3" actId="47"/>
          <pc:sldLayoutMkLst>
            <pc:docMk/>
            <pc:sldMasterMk cId="4233976778" sldId="2147483759"/>
            <pc:sldLayoutMk cId="1296388895" sldId="2147483765"/>
          </pc:sldLayoutMkLst>
        </pc:sldLayoutChg>
        <pc:sldLayoutChg chg="del">
          <pc:chgData name="Kristin Hovland" userId="7cad9c8e-68ae-4e3d-9dae-b82025825ccc" providerId="ADAL" clId="{EBB9BAF7-6339-4619-B4A3-00D059BC39A8}" dt="2024-03-18T09:46:29.345" v="3" actId="47"/>
          <pc:sldLayoutMkLst>
            <pc:docMk/>
            <pc:sldMasterMk cId="4233976778" sldId="2147483759"/>
            <pc:sldLayoutMk cId="3031868921" sldId="2147483766"/>
          </pc:sldLayoutMkLst>
        </pc:sldLayoutChg>
        <pc:sldLayoutChg chg="del">
          <pc:chgData name="Kristin Hovland" userId="7cad9c8e-68ae-4e3d-9dae-b82025825ccc" providerId="ADAL" clId="{EBB9BAF7-6339-4619-B4A3-00D059BC39A8}" dt="2024-03-18T09:46:29.345" v="3" actId="47"/>
          <pc:sldLayoutMkLst>
            <pc:docMk/>
            <pc:sldMasterMk cId="4233976778" sldId="2147483759"/>
            <pc:sldLayoutMk cId="528359501" sldId="2147483767"/>
          </pc:sldLayoutMkLst>
        </pc:sldLayoutChg>
        <pc:sldLayoutChg chg="del">
          <pc:chgData name="Kristin Hovland" userId="7cad9c8e-68ae-4e3d-9dae-b82025825ccc" providerId="ADAL" clId="{EBB9BAF7-6339-4619-B4A3-00D059BC39A8}" dt="2024-03-18T09:46:29.345" v="3" actId="47"/>
          <pc:sldLayoutMkLst>
            <pc:docMk/>
            <pc:sldMasterMk cId="4233976778" sldId="2147483759"/>
            <pc:sldLayoutMk cId="1658062270" sldId="2147483768"/>
          </pc:sldLayoutMkLst>
        </pc:sldLayoutChg>
        <pc:sldLayoutChg chg="del">
          <pc:chgData name="Kristin Hovland" userId="7cad9c8e-68ae-4e3d-9dae-b82025825ccc" providerId="ADAL" clId="{EBB9BAF7-6339-4619-B4A3-00D059BC39A8}" dt="2024-03-18T09:46:29.345" v="3" actId="47"/>
          <pc:sldLayoutMkLst>
            <pc:docMk/>
            <pc:sldMasterMk cId="4233976778" sldId="2147483759"/>
            <pc:sldLayoutMk cId="817618105" sldId="2147483769"/>
          </pc:sldLayoutMkLst>
        </pc:sldLayoutChg>
        <pc:sldLayoutChg chg="del">
          <pc:chgData name="Kristin Hovland" userId="7cad9c8e-68ae-4e3d-9dae-b82025825ccc" providerId="ADAL" clId="{EBB9BAF7-6339-4619-B4A3-00D059BC39A8}" dt="2024-03-18T09:46:29.345" v="3" actId="47"/>
          <pc:sldLayoutMkLst>
            <pc:docMk/>
            <pc:sldMasterMk cId="4233976778" sldId="2147483759"/>
            <pc:sldLayoutMk cId="60707338" sldId="2147483770"/>
          </pc:sldLayoutMkLst>
        </pc:sldLayoutChg>
        <pc:sldLayoutChg chg="del">
          <pc:chgData name="Kristin Hovland" userId="7cad9c8e-68ae-4e3d-9dae-b82025825ccc" providerId="ADAL" clId="{EBB9BAF7-6339-4619-B4A3-00D059BC39A8}" dt="2024-03-18T09:46:29.345" v="3" actId="47"/>
          <pc:sldLayoutMkLst>
            <pc:docMk/>
            <pc:sldMasterMk cId="4233976778" sldId="2147483759"/>
            <pc:sldLayoutMk cId="1152609033" sldId="2147483771"/>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C0DCE6-0A68-45F3-9196-4DB7F14B3DA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C969A656-DCBF-498F-A96F-DC7BD80A2CAF}">
      <dgm:prSet phldrT="[Text]"/>
      <dgm:spPr>
        <a:solidFill>
          <a:srgbClr val="2C7B81"/>
        </a:solidFill>
        <a:ln>
          <a:solidFill>
            <a:srgbClr val="2C7B81"/>
          </a:solidFill>
        </a:ln>
      </dgm:spPr>
      <dgm:t>
        <a:bodyPr/>
        <a:lstStyle/>
        <a:p>
          <a:r>
            <a:rPr lang="en-GB" dirty="0">
              <a:latin typeface="Verdana" panose="020B0604030504040204" pitchFamily="34" charset="0"/>
              <a:ea typeface="Verdana" panose="020B0604030504040204" pitchFamily="34" charset="0"/>
            </a:rPr>
            <a:t>1 </a:t>
          </a:r>
          <a:r>
            <a:rPr lang="en-GB" dirty="0" err="1">
              <a:latin typeface="Verdana" panose="020B0604030504040204" pitchFamily="34" charset="0"/>
              <a:ea typeface="Verdana" panose="020B0604030504040204" pitchFamily="34" charset="0"/>
            </a:rPr>
            <a:t>Hvorfor</a:t>
          </a:r>
          <a:r>
            <a:rPr lang="en-GB" dirty="0">
              <a:latin typeface="Verdana" panose="020B0604030504040204" pitchFamily="34" charset="0"/>
              <a:ea typeface="Verdana" panose="020B0604030504040204" pitchFamily="34" charset="0"/>
            </a:rPr>
            <a:t>?</a:t>
          </a:r>
        </a:p>
      </dgm:t>
    </dgm:pt>
    <dgm:pt modelId="{8EFEC3E4-19D5-4A96-9348-EAF1E8EB6BAE}" type="parTrans" cxnId="{ACAA81BA-12AA-4139-A675-AF7A719E87D9}">
      <dgm:prSet/>
      <dgm:spPr/>
      <dgm:t>
        <a:bodyPr/>
        <a:lstStyle/>
        <a:p>
          <a:endParaRPr lang="en-GB">
            <a:latin typeface="Verdana" panose="020B0604030504040204" pitchFamily="34" charset="0"/>
            <a:ea typeface="Verdana" panose="020B0604030504040204" pitchFamily="34" charset="0"/>
          </a:endParaRPr>
        </a:p>
      </dgm:t>
    </dgm:pt>
    <dgm:pt modelId="{47EEF92B-04AC-42F2-9568-6372EA6ED22F}" type="sibTrans" cxnId="{ACAA81BA-12AA-4139-A675-AF7A719E87D9}">
      <dgm:prSet/>
      <dgm:spPr/>
      <dgm:t>
        <a:bodyPr/>
        <a:lstStyle/>
        <a:p>
          <a:endParaRPr lang="en-GB">
            <a:latin typeface="Verdana" panose="020B0604030504040204" pitchFamily="34" charset="0"/>
            <a:ea typeface="Verdana" panose="020B0604030504040204" pitchFamily="34" charset="0"/>
          </a:endParaRPr>
        </a:p>
      </dgm:t>
    </dgm:pt>
    <dgm:pt modelId="{89A57BDF-84C3-4E0D-97A5-B677FCBC6844}">
      <dgm:prSet phldrT="[Text]"/>
      <dgm:spPr>
        <a:solidFill>
          <a:srgbClr val="2C7B81"/>
        </a:solidFill>
        <a:ln>
          <a:solidFill>
            <a:srgbClr val="2C7B81"/>
          </a:solidFill>
        </a:ln>
      </dgm:spPr>
      <dgm:t>
        <a:bodyPr/>
        <a:lstStyle/>
        <a:p>
          <a:r>
            <a:rPr lang="en-GB">
              <a:latin typeface="Verdana" panose="020B0604030504040204" pitchFamily="34" charset="0"/>
              <a:ea typeface="Verdana" panose="020B0604030504040204" pitchFamily="34" charset="0"/>
            </a:rPr>
            <a:t>2 Hvorfor?</a:t>
          </a:r>
        </a:p>
      </dgm:t>
    </dgm:pt>
    <dgm:pt modelId="{41000487-6554-41AC-9000-559CB947EBE3}" type="parTrans" cxnId="{6B3AFD42-D042-4054-ABA5-FC42F4946D7F}">
      <dgm:prSet/>
      <dgm:spPr/>
      <dgm:t>
        <a:bodyPr/>
        <a:lstStyle/>
        <a:p>
          <a:endParaRPr lang="en-GB">
            <a:latin typeface="Verdana" panose="020B0604030504040204" pitchFamily="34" charset="0"/>
            <a:ea typeface="Verdana" panose="020B0604030504040204" pitchFamily="34" charset="0"/>
          </a:endParaRPr>
        </a:p>
      </dgm:t>
    </dgm:pt>
    <dgm:pt modelId="{A5876422-2BD7-4A1C-981B-2E43F6AECA30}" type="sibTrans" cxnId="{6B3AFD42-D042-4054-ABA5-FC42F4946D7F}">
      <dgm:prSet/>
      <dgm:spPr/>
      <dgm:t>
        <a:bodyPr/>
        <a:lstStyle/>
        <a:p>
          <a:endParaRPr lang="en-GB">
            <a:latin typeface="Verdana" panose="020B0604030504040204" pitchFamily="34" charset="0"/>
            <a:ea typeface="Verdana" panose="020B0604030504040204" pitchFamily="34" charset="0"/>
          </a:endParaRPr>
        </a:p>
      </dgm:t>
    </dgm:pt>
    <dgm:pt modelId="{93593719-4EEC-412C-BA0C-0A5CCEEE11C7}">
      <dgm:prSet phldrT="[Text]" custT="1"/>
      <dgm:spPr>
        <a:ln>
          <a:solidFill>
            <a:srgbClr val="2C7B81"/>
          </a:solidFill>
        </a:ln>
      </dgm:spPr>
      <dgm:t>
        <a:bodyPr/>
        <a:lstStyle/>
        <a:p>
          <a:r>
            <a:rPr lang="en-GB" sz="1600">
              <a:latin typeface="Verdana" panose="020B0604030504040204" pitchFamily="34" charset="0"/>
              <a:ea typeface="Verdana" panose="020B0604030504040204" pitchFamily="34" charset="0"/>
            </a:rPr>
            <a:t>Fordi</a:t>
          </a:r>
        </a:p>
      </dgm:t>
    </dgm:pt>
    <dgm:pt modelId="{687FA513-108C-4BA8-8F0D-7B3E148420DC}" type="parTrans" cxnId="{44BACBF8-0D5B-4D11-A444-2868FC5F3F92}">
      <dgm:prSet/>
      <dgm:spPr/>
      <dgm:t>
        <a:bodyPr/>
        <a:lstStyle/>
        <a:p>
          <a:endParaRPr lang="en-GB">
            <a:latin typeface="Verdana" panose="020B0604030504040204" pitchFamily="34" charset="0"/>
            <a:ea typeface="Verdana" panose="020B0604030504040204" pitchFamily="34" charset="0"/>
          </a:endParaRPr>
        </a:p>
      </dgm:t>
    </dgm:pt>
    <dgm:pt modelId="{D7D6B506-3CC9-43FD-9EA7-ABBB351AFBC3}" type="sibTrans" cxnId="{44BACBF8-0D5B-4D11-A444-2868FC5F3F92}">
      <dgm:prSet/>
      <dgm:spPr/>
      <dgm:t>
        <a:bodyPr/>
        <a:lstStyle/>
        <a:p>
          <a:endParaRPr lang="en-GB">
            <a:latin typeface="Verdana" panose="020B0604030504040204" pitchFamily="34" charset="0"/>
            <a:ea typeface="Verdana" panose="020B0604030504040204" pitchFamily="34" charset="0"/>
          </a:endParaRPr>
        </a:p>
      </dgm:t>
    </dgm:pt>
    <dgm:pt modelId="{C7CB940C-C098-4F97-A85A-9904B656B53A}">
      <dgm:prSet phldrT="[Text]"/>
      <dgm:spPr>
        <a:solidFill>
          <a:srgbClr val="2C7B81"/>
        </a:solidFill>
        <a:ln>
          <a:solidFill>
            <a:srgbClr val="2C7B81"/>
          </a:solidFill>
        </a:ln>
      </dgm:spPr>
      <dgm:t>
        <a:bodyPr/>
        <a:lstStyle/>
        <a:p>
          <a:r>
            <a:rPr lang="en-GB" dirty="0">
              <a:latin typeface="Verdana" panose="020B0604030504040204" pitchFamily="34" charset="0"/>
              <a:ea typeface="Verdana" panose="020B0604030504040204" pitchFamily="34" charset="0"/>
            </a:rPr>
            <a:t>3 </a:t>
          </a:r>
          <a:r>
            <a:rPr lang="en-GB" dirty="0" err="1">
              <a:latin typeface="Verdana" panose="020B0604030504040204" pitchFamily="34" charset="0"/>
              <a:ea typeface="Verdana" panose="020B0604030504040204" pitchFamily="34" charset="0"/>
            </a:rPr>
            <a:t>Hvorfor</a:t>
          </a:r>
          <a:r>
            <a:rPr lang="en-GB" dirty="0">
              <a:latin typeface="Verdana" panose="020B0604030504040204" pitchFamily="34" charset="0"/>
              <a:ea typeface="Verdana" panose="020B0604030504040204" pitchFamily="34" charset="0"/>
            </a:rPr>
            <a:t>?</a:t>
          </a:r>
        </a:p>
      </dgm:t>
    </dgm:pt>
    <dgm:pt modelId="{4BA07D4C-A595-4F00-803A-22DC78AF8534}" type="parTrans" cxnId="{5A3E6597-0A01-410C-8B5E-2F8E884F6850}">
      <dgm:prSet/>
      <dgm:spPr/>
      <dgm:t>
        <a:bodyPr/>
        <a:lstStyle/>
        <a:p>
          <a:endParaRPr lang="en-GB">
            <a:latin typeface="Verdana" panose="020B0604030504040204" pitchFamily="34" charset="0"/>
            <a:ea typeface="Verdana" panose="020B0604030504040204" pitchFamily="34" charset="0"/>
          </a:endParaRPr>
        </a:p>
      </dgm:t>
    </dgm:pt>
    <dgm:pt modelId="{70EC7178-57DF-4270-ADC7-7904A75FFDCB}" type="sibTrans" cxnId="{5A3E6597-0A01-410C-8B5E-2F8E884F6850}">
      <dgm:prSet/>
      <dgm:spPr/>
      <dgm:t>
        <a:bodyPr/>
        <a:lstStyle/>
        <a:p>
          <a:endParaRPr lang="en-GB">
            <a:latin typeface="Verdana" panose="020B0604030504040204" pitchFamily="34" charset="0"/>
            <a:ea typeface="Verdana" panose="020B0604030504040204" pitchFamily="34" charset="0"/>
          </a:endParaRPr>
        </a:p>
      </dgm:t>
    </dgm:pt>
    <dgm:pt modelId="{0100D682-EB33-4565-83DD-92D5ED084A13}">
      <dgm:prSet phldrT="[Text]" custT="1"/>
      <dgm:spPr>
        <a:ln>
          <a:solidFill>
            <a:srgbClr val="2C7B81"/>
          </a:solidFill>
        </a:ln>
      </dgm:spPr>
      <dgm:t>
        <a:bodyPr/>
        <a:lstStyle/>
        <a:p>
          <a:r>
            <a:rPr lang="nb-NO" sz="1600">
              <a:latin typeface="Verdana" panose="020B0604030504040204" pitchFamily="34" charset="0"/>
              <a:ea typeface="Verdana" panose="020B0604030504040204" pitchFamily="34" charset="0"/>
            </a:rPr>
            <a:t>Fordi</a:t>
          </a:r>
          <a:endParaRPr lang="en-GB" sz="1600">
            <a:latin typeface="Verdana" panose="020B0604030504040204" pitchFamily="34" charset="0"/>
            <a:ea typeface="Verdana" panose="020B0604030504040204" pitchFamily="34" charset="0"/>
          </a:endParaRPr>
        </a:p>
      </dgm:t>
    </dgm:pt>
    <dgm:pt modelId="{F0CCF619-3DA3-48FD-8E31-5A029858B879}" type="parTrans" cxnId="{6ED0F6B9-F78A-44A9-8EE0-79840CB78D5B}">
      <dgm:prSet/>
      <dgm:spPr/>
      <dgm:t>
        <a:bodyPr/>
        <a:lstStyle/>
        <a:p>
          <a:endParaRPr lang="en-GB">
            <a:latin typeface="Verdana" panose="020B0604030504040204" pitchFamily="34" charset="0"/>
            <a:ea typeface="Verdana" panose="020B0604030504040204" pitchFamily="34" charset="0"/>
          </a:endParaRPr>
        </a:p>
      </dgm:t>
    </dgm:pt>
    <dgm:pt modelId="{7D31840F-669F-461D-B956-27205A8923EE}" type="sibTrans" cxnId="{6ED0F6B9-F78A-44A9-8EE0-79840CB78D5B}">
      <dgm:prSet/>
      <dgm:spPr/>
      <dgm:t>
        <a:bodyPr/>
        <a:lstStyle/>
        <a:p>
          <a:endParaRPr lang="en-GB">
            <a:latin typeface="Verdana" panose="020B0604030504040204" pitchFamily="34" charset="0"/>
            <a:ea typeface="Verdana" panose="020B0604030504040204" pitchFamily="34" charset="0"/>
          </a:endParaRPr>
        </a:p>
      </dgm:t>
    </dgm:pt>
    <dgm:pt modelId="{9BFEEB7B-2CA0-43D9-B4E8-FE9C40EE7CCF}">
      <dgm:prSet phldrT="[Text]"/>
      <dgm:spPr>
        <a:solidFill>
          <a:srgbClr val="2C7B81"/>
        </a:solidFill>
        <a:ln>
          <a:solidFill>
            <a:srgbClr val="2C7B81"/>
          </a:solidFill>
        </a:ln>
      </dgm:spPr>
      <dgm:t>
        <a:bodyPr/>
        <a:lstStyle/>
        <a:p>
          <a:r>
            <a:rPr lang="en-GB">
              <a:latin typeface="Verdana" panose="020B0604030504040204" pitchFamily="34" charset="0"/>
              <a:ea typeface="Verdana" panose="020B0604030504040204" pitchFamily="34" charset="0"/>
            </a:rPr>
            <a:t>4 Hvorfor?</a:t>
          </a:r>
        </a:p>
      </dgm:t>
    </dgm:pt>
    <dgm:pt modelId="{7C912797-8238-4927-9B28-59E92CC7EC9E}" type="parTrans" cxnId="{64EC5520-BE42-4E1B-AF04-F4A9084C009E}">
      <dgm:prSet/>
      <dgm:spPr/>
      <dgm:t>
        <a:bodyPr/>
        <a:lstStyle/>
        <a:p>
          <a:endParaRPr lang="en-GB">
            <a:latin typeface="Verdana" panose="020B0604030504040204" pitchFamily="34" charset="0"/>
            <a:ea typeface="Verdana" panose="020B0604030504040204" pitchFamily="34" charset="0"/>
          </a:endParaRPr>
        </a:p>
      </dgm:t>
    </dgm:pt>
    <dgm:pt modelId="{DA595400-65AB-4139-9E8D-E4863BBA14A9}" type="sibTrans" cxnId="{64EC5520-BE42-4E1B-AF04-F4A9084C009E}">
      <dgm:prSet/>
      <dgm:spPr/>
      <dgm:t>
        <a:bodyPr/>
        <a:lstStyle/>
        <a:p>
          <a:endParaRPr lang="en-GB">
            <a:latin typeface="Verdana" panose="020B0604030504040204" pitchFamily="34" charset="0"/>
            <a:ea typeface="Verdana" panose="020B0604030504040204" pitchFamily="34" charset="0"/>
          </a:endParaRPr>
        </a:p>
      </dgm:t>
    </dgm:pt>
    <dgm:pt modelId="{01E45948-CC61-45AB-8F9E-C6897E61069C}">
      <dgm:prSet phldrT="[Text]"/>
      <dgm:spPr>
        <a:solidFill>
          <a:srgbClr val="2C7B81"/>
        </a:solidFill>
        <a:ln>
          <a:solidFill>
            <a:srgbClr val="2C7B81"/>
          </a:solidFill>
        </a:ln>
      </dgm:spPr>
      <dgm:t>
        <a:bodyPr/>
        <a:lstStyle/>
        <a:p>
          <a:r>
            <a:rPr lang="en-GB" dirty="0">
              <a:latin typeface="Verdana" panose="020B0604030504040204" pitchFamily="34" charset="0"/>
              <a:ea typeface="Verdana" panose="020B0604030504040204" pitchFamily="34" charset="0"/>
            </a:rPr>
            <a:t>5 </a:t>
          </a:r>
          <a:r>
            <a:rPr lang="en-GB" dirty="0" err="1">
              <a:latin typeface="Verdana" panose="020B0604030504040204" pitchFamily="34" charset="0"/>
              <a:ea typeface="Verdana" panose="020B0604030504040204" pitchFamily="34" charset="0"/>
            </a:rPr>
            <a:t>Hvorfor</a:t>
          </a:r>
          <a:r>
            <a:rPr lang="en-GB" dirty="0">
              <a:latin typeface="Verdana" panose="020B0604030504040204" pitchFamily="34" charset="0"/>
              <a:ea typeface="Verdana" panose="020B0604030504040204" pitchFamily="34" charset="0"/>
            </a:rPr>
            <a:t>?</a:t>
          </a:r>
        </a:p>
      </dgm:t>
    </dgm:pt>
    <dgm:pt modelId="{D61C54C4-3325-4FB9-A812-522819E4C81D}" type="parTrans" cxnId="{F68A5284-9A0F-4F4B-BEEC-57C1AA042C26}">
      <dgm:prSet/>
      <dgm:spPr/>
      <dgm:t>
        <a:bodyPr/>
        <a:lstStyle/>
        <a:p>
          <a:endParaRPr lang="en-GB">
            <a:latin typeface="Verdana" panose="020B0604030504040204" pitchFamily="34" charset="0"/>
            <a:ea typeface="Verdana" panose="020B0604030504040204" pitchFamily="34" charset="0"/>
          </a:endParaRPr>
        </a:p>
      </dgm:t>
    </dgm:pt>
    <dgm:pt modelId="{225BD991-DA1A-4109-A80C-ED85FBFD940D}" type="sibTrans" cxnId="{F68A5284-9A0F-4F4B-BEEC-57C1AA042C26}">
      <dgm:prSet/>
      <dgm:spPr/>
      <dgm:t>
        <a:bodyPr/>
        <a:lstStyle/>
        <a:p>
          <a:endParaRPr lang="en-GB">
            <a:latin typeface="Verdana" panose="020B0604030504040204" pitchFamily="34" charset="0"/>
            <a:ea typeface="Verdana" panose="020B0604030504040204" pitchFamily="34" charset="0"/>
          </a:endParaRPr>
        </a:p>
      </dgm:t>
    </dgm:pt>
    <dgm:pt modelId="{3AD8A5F1-2457-48AB-9638-F14F4C79718E}">
      <dgm:prSet custT="1"/>
      <dgm:spPr>
        <a:ln>
          <a:solidFill>
            <a:srgbClr val="2C7B81"/>
          </a:solidFill>
        </a:ln>
      </dgm:spPr>
      <dgm:t>
        <a:bodyPr/>
        <a:lstStyle/>
        <a:p>
          <a:pPr>
            <a:buFont typeface="Arial" panose="020B0604020202020204" pitchFamily="34" charset="0"/>
            <a:buChar char="•"/>
          </a:pPr>
          <a:r>
            <a:rPr lang="nb-NO" sz="1600">
              <a:latin typeface="Verdana" panose="020B0604030504040204" pitchFamily="34" charset="0"/>
              <a:ea typeface="Verdana" panose="020B0604030504040204" pitchFamily="34" charset="0"/>
            </a:rPr>
            <a:t>Fordi</a:t>
          </a:r>
          <a:endParaRPr lang="en-GB" sz="1600">
            <a:latin typeface="Verdana" panose="020B0604030504040204" pitchFamily="34" charset="0"/>
            <a:ea typeface="Verdana" panose="020B0604030504040204" pitchFamily="34" charset="0"/>
          </a:endParaRPr>
        </a:p>
      </dgm:t>
    </dgm:pt>
    <dgm:pt modelId="{0C725E07-79C5-4329-AC6F-7E90AE244488}" type="parTrans" cxnId="{D7539699-DE83-42B2-B360-9E50EB00674F}">
      <dgm:prSet/>
      <dgm:spPr/>
      <dgm:t>
        <a:bodyPr/>
        <a:lstStyle/>
        <a:p>
          <a:endParaRPr lang="en-GB">
            <a:latin typeface="Verdana" panose="020B0604030504040204" pitchFamily="34" charset="0"/>
            <a:ea typeface="Verdana" panose="020B0604030504040204" pitchFamily="34" charset="0"/>
          </a:endParaRPr>
        </a:p>
      </dgm:t>
    </dgm:pt>
    <dgm:pt modelId="{A2EF54D5-C675-4E72-85F8-B85EA8CA2B01}" type="sibTrans" cxnId="{D7539699-DE83-42B2-B360-9E50EB00674F}">
      <dgm:prSet/>
      <dgm:spPr/>
      <dgm:t>
        <a:bodyPr/>
        <a:lstStyle/>
        <a:p>
          <a:endParaRPr lang="en-GB">
            <a:latin typeface="Verdana" panose="020B0604030504040204" pitchFamily="34" charset="0"/>
            <a:ea typeface="Verdana" panose="020B0604030504040204" pitchFamily="34" charset="0"/>
          </a:endParaRPr>
        </a:p>
      </dgm:t>
    </dgm:pt>
    <dgm:pt modelId="{13496B56-6EF3-47B6-8D15-9239393A4A2C}">
      <dgm:prSet custT="1"/>
      <dgm:spPr>
        <a:ln>
          <a:solidFill>
            <a:srgbClr val="2C7B81"/>
          </a:solidFill>
        </a:ln>
      </dgm:spPr>
      <dgm:t>
        <a:bodyPr/>
        <a:lstStyle/>
        <a:p>
          <a:r>
            <a:rPr lang="nb-NO" sz="1600" dirty="0">
              <a:latin typeface="Verdana" panose="020B0604030504040204" pitchFamily="34" charset="0"/>
              <a:ea typeface="Verdana" panose="020B0604030504040204" pitchFamily="34" charset="0"/>
            </a:rPr>
            <a:t>Fordi</a:t>
          </a:r>
          <a:endParaRPr lang="en-GB" sz="1600" dirty="0">
            <a:latin typeface="Verdana" panose="020B0604030504040204" pitchFamily="34" charset="0"/>
            <a:ea typeface="Verdana" panose="020B0604030504040204" pitchFamily="34" charset="0"/>
          </a:endParaRPr>
        </a:p>
      </dgm:t>
    </dgm:pt>
    <dgm:pt modelId="{41AA0835-589E-4E88-A4B1-9B150861FE98}" type="parTrans" cxnId="{645CFBE6-A28D-4B7F-A1BA-C9B259C14524}">
      <dgm:prSet/>
      <dgm:spPr/>
      <dgm:t>
        <a:bodyPr/>
        <a:lstStyle/>
        <a:p>
          <a:endParaRPr lang="en-GB">
            <a:latin typeface="Verdana" panose="020B0604030504040204" pitchFamily="34" charset="0"/>
            <a:ea typeface="Verdana" panose="020B0604030504040204" pitchFamily="34" charset="0"/>
          </a:endParaRPr>
        </a:p>
      </dgm:t>
    </dgm:pt>
    <dgm:pt modelId="{170C4B5C-1E0F-40C4-A81A-BC1AFF5444E2}" type="sibTrans" cxnId="{645CFBE6-A28D-4B7F-A1BA-C9B259C14524}">
      <dgm:prSet/>
      <dgm:spPr/>
      <dgm:t>
        <a:bodyPr/>
        <a:lstStyle/>
        <a:p>
          <a:endParaRPr lang="en-GB">
            <a:latin typeface="Verdana" panose="020B0604030504040204" pitchFamily="34" charset="0"/>
            <a:ea typeface="Verdana" panose="020B0604030504040204" pitchFamily="34" charset="0"/>
          </a:endParaRPr>
        </a:p>
      </dgm:t>
    </dgm:pt>
    <dgm:pt modelId="{27DD8275-B5B4-4506-81CB-E2E34E94AEB6}">
      <dgm:prSet phldrT="[Text]" custT="1"/>
      <dgm:spPr>
        <a:ln>
          <a:solidFill>
            <a:srgbClr val="2C7B81"/>
          </a:solidFill>
        </a:ln>
      </dgm:spPr>
      <dgm:t>
        <a:bodyPr/>
        <a:lstStyle/>
        <a:p>
          <a:r>
            <a:rPr lang="nb-NO" sz="1600" dirty="0">
              <a:latin typeface="Verdana" panose="020B0604030504040204" pitchFamily="34" charset="0"/>
              <a:ea typeface="Verdana" panose="020B0604030504040204" pitchFamily="34" charset="0"/>
            </a:rPr>
            <a:t>Fordi...</a:t>
          </a:r>
          <a:endParaRPr lang="en-GB" sz="1600" dirty="0">
            <a:latin typeface="Verdana" panose="020B0604030504040204" pitchFamily="34" charset="0"/>
            <a:ea typeface="Verdana" panose="020B0604030504040204" pitchFamily="34" charset="0"/>
          </a:endParaRPr>
        </a:p>
      </dgm:t>
    </dgm:pt>
    <dgm:pt modelId="{7062D56F-236A-48F0-B779-9EEA66226D6E}" type="parTrans" cxnId="{A85FEDCD-24FB-4166-800B-CFAC3AD4BCF1}">
      <dgm:prSet/>
      <dgm:spPr/>
      <dgm:t>
        <a:bodyPr/>
        <a:lstStyle/>
        <a:p>
          <a:endParaRPr lang="en-GB">
            <a:latin typeface="Verdana" panose="020B0604030504040204" pitchFamily="34" charset="0"/>
            <a:ea typeface="Verdana" panose="020B0604030504040204" pitchFamily="34" charset="0"/>
          </a:endParaRPr>
        </a:p>
      </dgm:t>
    </dgm:pt>
    <dgm:pt modelId="{2900A9D9-9D5D-4E8F-8696-ABAB5C162A37}" type="sibTrans" cxnId="{A85FEDCD-24FB-4166-800B-CFAC3AD4BCF1}">
      <dgm:prSet/>
      <dgm:spPr/>
      <dgm:t>
        <a:bodyPr/>
        <a:lstStyle/>
        <a:p>
          <a:endParaRPr lang="en-GB">
            <a:latin typeface="Verdana" panose="020B0604030504040204" pitchFamily="34" charset="0"/>
            <a:ea typeface="Verdana" panose="020B0604030504040204" pitchFamily="34" charset="0"/>
          </a:endParaRPr>
        </a:p>
      </dgm:t>
    </dgm:pt>
    <dgm:pt modelId="{E75248A4-2E7F-430C-B21D-AC0D2106F5E4}" type="pres">
      <dgm:prSet presAssocID="{5AC0DCE6-0A68-45F3-9196-4DB7F14B3DAD}" presName="linearFlow" presStyleCnt="0">
        <dgm:presLayoutVars>
          <dgm:dir/>
          <dgm:animLvl val="lvl"/>
          <dgm:resizeHandles val="exact"/>
        </dgm:presLayoutVars>
      </dgm:prSet>
      <dgm:spPr/>
    </dgm:pt>
    <dgm:pt modelId="{02565A25-169F-44EA-BC2B-44F1AEF573F5}" type="pres">
      <dgm:prSet presAssocID="{C969A656-DCBF-498F-A96F-DC7BD80A2CAF}" presName="composite" presStyleCnt="0"/>
      <dgm:spPr/>
    </dgm:pt>
    <dgm:pt modelId="{CCFE57A1-B9FA-4B3E-96EF-CC3BED11E76B}" type="pres">
      <dgm:prSet presAssocID="{C969A656-DCBF-498F-A96F-DC7BD80A2CAF}" presName="parentText" presStyleLbl="alignNode1" presStyleIdx="0" presStyleCnt="5">
        <dgm:presLayoutVars>
          <dgm:chMax val="1"/>
          <dgm:bulletEnabled val="1"/>
        </dgm:presLayoutVars>
      </dgm:prSet>
      <dgm:spPr/>
    </dgm:pt>
    <dgm:pt modelId="{DD79604E-07DD-4477-9556-24962BE54139}" type="pres">
      <dgm:prSet presAssocID="{C969A656-DCBF-498F-A96F-DC7BD80A2CAF}" presName="descendantText" presStyleLbl="alignAcc1" presStyleIdx="0" presStyleCnt="5">
        <dgm:presLayoutVars>
          <dgm:bulletEnabled val="1"/>
        </dgm:presLayoutVars>
      </dgm:prSet>
      <dgm:spPr/>
    </dgm:pt>
    <dgm:pt modelId="{3FC811AA-70B3-4021-B8F3-E978D44FF989}" type="pres">
      <dgm:prSet presAssocID="{47EEF92B-04AC-42F2-9568-6372EA6ED22F}" presName="sp" presStyleCnt="0"/>
      <dgm:spPr/>
    </dgm:pt>
    <dgm:pt modelId="{32A77090-1378-49BA-A466-EFC6F512161B}" type="pres">
      <dgm:prSet presAssocID="{89A57BDF-84C3-4E0D-97A5-B677FCBC6844}" presName="composite" presStyleCnt="0"/>
      <dgm:spPr/>
    </dgm:pt>
    <dgm:pt modelId="{710E2673-7AA7-4521-A6BC-A739EB4C818B}" type="pres">
      <dgm:prSet presAssocID="{89A57BDF-84C3-4E0D-97A5-B677FCBC6844}" presName="parentText" presStyleLbl="alignNode1" presStyleIdx="1" presStyleCnt="5" custLinFactNeighborX="-995" custLinFactNeighborY="-2588">
        <dgm:presLayoutVars>
          <dgm:chMax val="1"/>
          <dgm:bulletEnabled val="1"/>
        </dgm:presLayoutVars>
      </dgm:prSet>
      <dgm:spPr/>
    </dgm:pt>
    <dgm:pt modelId="{F29A4509-7EAB-4B61-A8EF-BBA2B628A5A9}" type="pres">
      <dgm:prSet presAssocID="{89A57BDF-84C3-4E0D-97A5-B677FCBC6844}" presName="descendantText" presStyleLbl="alignAcc1" presStyleIdx="1" presStyleCnt="5" custLinFactNeighborX="0">
        <dgm:presLayoutVars>
          <dgm:bulletEnabled val="1"/>
        </dgm:presLayoutVars>
      </dgm:prSet>
      <dgm:spPr/>
    </dgm:pt>
    <dgm:pt modelId="{B7161266-BBEE-4CB6-9C4C-CF3F1F3BAA12}" type="pres">
      <dgm:prSet presAssocID="{A5876422-2BD7-4A1C-981B-2E43F6AECA30}" presName="sp" presStyleCnt="0"/>
      <dgm:spPr/>
    </dgm:pt>
    <dgm:pt modelId="{5AEF1DDA-CB6E-4DBF-93DB-2F6CFC592547}" type="pres">
      <dgm:prSet presAssocID="{C7CB940C-C098-4F97-A85A-9904B656B53A}" presName="composite" presStyleCnt="0"/>
      <dgm:spPr/>
    </dgm:pt>
    <dgm:pt modelId="{01B880AC-F773-49E3-9468-A8901E154D0E}" type="pres">
      <dgm:prSet presAssocID="{C7CB940C-C098-4F97-A85A-9904B656B53A}" presName="parentText" presStyleLbl="alignNode1" presStyleIdx="2" presStyleCnt="5">
        <dgm:presLayoutVars>
          <dgm:chMax val="1"/>
          <dgm:bulletEnabled val="1"/>
        </dgm:presLayoutVars>
      </dgm:prSet>
      <dgm:spPr/>
    </dgm:pt>
    <dgm:pt modelId="{56850FA9-EB72-4B49-8A1A-24481CD91015}" type="pres">
      <dgm:prSet presAssocID="{C7CB940C-C098-4F97-A85A-9904B656B53A}" presName="descendantText" presStyleLbl="alignAcc1" presStyleIdx="2" presStyleCnt="5">
        <dgm:presLayoutVars>
          <dgm:bulletEnabled val="1"/>
        </dgm:presLayoutVars>
      </dgm:prSet>
      <dgm:spPr/>
    </dgm:pt>
    <dgm:pt modelId="{DAF908F3-ADFF-427D-A4C1-F1820531063B}" type="pres">
      <dgm:prSet presAssocID="{70EC7178-57DF-4270-ADC7-7904A75FFDCB}" presName="sp" presStyleCnt="0"/>
      <dgm:spPr/>
    </dgm:pt>
    <dgm:pt modelId="{95E68D16-274E-4818-9EDE-770958AE39E1}" type="pres">
      <dgm:prSet presAssocID="{9BFEEB7B-2CA0-43D9-B4E8-FE9C40EE7CCF}" presName="composite" presStyleCnt="0"/>
      <dgm:spPr/>
    </dgm:pt>
    <dgm:pt modelId="{52A057A8-C7A0-45F7-81EF-7E45D83D5159}" type="pres">
      <dgm:prSet presAssocID="{9BFEEB7B-2CA0-43D9-B4E8-FE9C40EE7CCF}" presName="parentText" presStyleLbl="alignNode1" presStyleIdx="3" presStyleCnt="5">
        <dgm:presLayoutVars>
          <dgm:chMax val="1"/>
          <dgm:bulletEnabled val="1"/>
        </dgm:presLayoutVars>
      </dgm:prSet>
      <dgm:spPr/>
    </dgm:pt>
    <dgm:pt modelId="{D4C96811-2EA2-4073-AC53-EA3A62989495}" type="pres">
      <dgm:prSet presAssocID="{9BFEEB7B-2CA0-43D9-B4E8-FE9C40EE7CCF}" presName="descendantText" presStyleLbl="alignAcc1" presStyleIdx="3" presStyleCnt="5">
        <dgm:presLayoutVars>
          <dgm:bulletEnabled val="1"/>
        </dgm:presLayoutVars>
      </dgm:prSet>
      <dgm:spPr/>
    </dgm:pt>
    <dgm:pt modelId="{0BDFE4ED-E3A9-4C17-BA96-B02295B28018}" type="pres">
      <dgm:prSet presAssocID="{DA595400-65AB-4139-9E8D-E4863BBA14A9}" presName="sp" presStyleCnt="0"/>
      <dgm:spPr/>
    </dgm:pt>
    <dgm:pt modelId="{6410D215-47A8-4BEE-8E1C-9C16C46467A5}" type="pres">
      <dgm:prSet presAssocID="{01E45948-CC61-45AB-8F9E-C6897E61069C}" presName="composite" presStyleCnt="0"/>
      <dgm:spPr/>
    </dgm:pt>
    <dgm:pt modelId="{128FD427-85D1-4220-83CF-D62694AD7D49}" type="pres">
      <dgm:prSet presAssocID="{01E45948-CC61-45AB-8F9E-C6897E61069C}" presName="parentText" presStyleLbl="alignNode1" presStyleIdx="4" presStyleCnt="5">
        <dgm:presLayoutVars>
          <dgm:chMax val="1"/>
          <dgm:bulletEnabled val="1"/>
        </dgm:presLayoutVars>
      </dgm:prSet>
      <dgm:spPr/>
    </dgm:pt>
    <dgm:pt modelId="{88D6F6C5-124C-4A16-86A2-862AA5D019F7}" type="pres">
      <dgm:prSet presAssocID="{01E45948-CC61-45AB-8F9E-C6897E61069C}" presName="descendantText" presStyleLbl="alignAcc1" presStyleIdx="4" presStyleCnt="5">
        <dgm:presLayoutVars>
          <dgm:bulletEnabled val="1"/>
        </dgm:presLayoutVars>
      </dgm:prSet>
      <dgm:spPr/>
    </dgm:pt>
  </dgm:ptLst>
  <dgm:cxnLst>
    <dgm:cxn modelId="{687E8C03-88E5-47E9-A547-23ACDF91D405}" type="presOf" srcId="{27DD8275-B5B4-4506-81CB-E2E34E94AEB6}" destId="{DD79604E-07DD-4477-9556-24962BE54139}" srcOrd="0" destOrd="0" presId="urn:microsoft.com/office/officeart/2005/8/layout/chevron2"/>
    <dgm:cxn modelId="{64EC5520-BE42-4E1B-AF04-F4A9084C009E}" srcId="{5AC0DCE6-0A68-45F3-9196-4DB7F14B3DAD}" destId="{9BFEEB7B-2CA0-43D9-B4E8-FE9C40EE7CCF}" srcOrd="3" destOrd="0" parTransId="{7C912797-8238-4927-9B28-59E92CC7EC9E}" sibTransId="{DA595400-65AB-4139-9E8D-E4863BBA14A9}"/>
    <dgm:cxn modelId="{D8D02B28-D590-415B-9DAE-EE2A7FF2502B}" type="presOf" srcId="{C969A656-DCBF-498F-A96F-DC7BD80A2CAF}" destId="{CCFE57A1-B9FA-4B3E-96EF-CC3BED11E76B}" srcOrd="0" destOrd="0" presId="urn:microsoft.com/office/officeart/2005/8/layout/chevron2"/>
    <dgm:cxn modelId="{69511937-33C1-4F60-9D85-5DFF90C18CE4}" type="presOf" srcId="{0100D682-EB33-4565-83DD-92D5ED084A13}" destId="{56850FA9-EB72-4B49-8A1A-24481CD91015}" srcOrd="0" destOrd="0" presId="urn:microsoft.com/office/officeart/2005/8/layout/chevron2"/>
    <dgm:cxn modelId="{4C34F33B-9AE5-4724-BFB6-5E443D0221BF}" type="presOf" srcId="{C7CB940C-C098-4F97-A85A-9904B656B53A}" destId="{01B880AC-F773-49E3-9468-A8901E154D0E}" srcOrd="0" destOrd="0" presId="urn:microsoft.com/office/officeart/2005/8/layout/chevron2"/>
    <dgm:cxn modelId="{6B3AFD42-D042-4054-ABA5-FC42F4946D7F}" srcId="{5AC0DCE6-0A68-45F3-9196-4DB7F14B3DAD}" destId="{89A57BDF-84C3-4E0D-97A5-B677FCBC6844}" srcOrd="1" destOrd="0" parTransId="{41000487-6554-41AC-9000-559CB947EBE3}" sibTransId="{A5876422-2BD7-4A1C-981B-2E43F6AECA30}"/>
    <dgm:cxn modelId="{7443A546-6BDF-41BB-A7C4-11555F36B40B}" type="presOf" srcId="{01E45948-CC61-45AB-8F9E-C6897E61069C}" destId="{128FD427-85D1-4220-83CF-D62694AD7D49}" srcOrd="0" destOrd="0" presId="urn:microsoft.com/office/officeart/2005/8/layout/chevron2"/>
    <dgm:cxn modelId="{F68A5284-9A0F-4F4B-BEEC-57C1AA042C26}" srcId="{5AC0DCE6-0A68-45F3-9196-4DB7F14B3DAD}" destId="{01E45948-CC61-45AB-8F9E-C6897E61069C}" srcOrd="4" destOrd="0" parTransId="{D61C54C4-3325-4FB9-A812-522819E4C81D}" sibTransId="{225BD991-DA1A-4109-A80C-ED85FBFD940D}"/>
    <dgm:cxn modelId="{5A3E6597-0A01-410C-8B5E-2F8E884F6850}" srcId="{5AC0DCE6-0A68-45F3-9196-4DB7F14B3DAD}" destId="{C7CB940C-C098-4F97-A85A-9904B656B53A}" srcOrd="2" destOrd="0" parTransId="{4BA07D4C-A595-4F00-803A-22DC78AF8534}" sibTransId="{70EC7178-57DF-4270-ADC7-7904A75FFDCB}"/>
    <dgm:cxn modelId="{D7539699-DE83-42B2-B360-9E50EB00674F}" srcId="{9BFEEB7B-2CA0-43D9-B4E8-FE9C40EE7CCF}" destId="{3AD8A5F1-2457-48AB-9638-F14F4C79718E}" srcOrd="0" destOrd="0" parTransId="{0C725E07-79C5-4329-AC6F-7E90AE244488}" sibTransId="{A2EF54D5-C675-4E72-85F8-B85EA8CA2B01}"/>
    <dgm:cxn modelId="{201AD99C-7B7A-4308-A8DA-9E7C3FF4AF48}" type="presOf" srcId="{9BFEEB7B-2CA0-43D9-B4E8-FE9C40EE7CCF}" destId="{52A057A8-C7A0-45F7-81EF-7E45D83D5159}" srcOrd="0" destOrd="0" presId="urn:microsoft.com/office/officeart/2005/8/layout/chevron2"/>
    <dgm:cxn modelId="{EA486EA9-133A-41EB-9EFF-B0784E923CCD}" type="presOf" srcId="{13496B56-6EF3-47B6-8D15-9239393A4A2C}" destId="{88D6F6C5-124C-4A16-86A2-862AA5D019F7}" srcOrd="0" destOrd="0" presId="urn:microsoft.com/office/officeart/2005/8/layout/chevron2"/>
    <dgm:cxn modelId="{BA877AB4-6147-4012-89B5-BF42DAF925D6}" type="presOf" srcId="{3AD8A5F1-2457-48AB-9638-F14F4C79718E}" destId="{D4C96811-2EA2-4073-AC53-EA3A62989495}" srcOrd="0" destOrd="0" presId="urn:microsoft.com/office/officeart/2005/8/layout/chevron2"/>
    <dgm:cxn modelId="{6ED0F6B9-F78A-44A9-8EE0-79840CB78D5B}" srcId="{C7CB940C-C098-4F97-A85A-9904B656B53A}" destId="{0100D682-EB33-4565-83DD-92D5ED084A13}" srcOrd="0" destOrd="0" parTransId="{F0CCF619-3DA3-48FD-8E31-5A029858B879}" sibTransId="{7D31840F-669F-461D-B956-27205A8923EE}"/>
    <dgm:cxn modelId="{ACAA81BA-12AA-4139-A675-AF7A719E87D9}" srcId="{5AC0DCE6-0A68-45F3-9196-4DB7F14B3DAD}" destId="{C969A656-DCBF-498F-A96F-DC7BD80A2CAF}" srcOrd="0" destOrd="0" parTransId="{8EFEC3E4-19D5-4A96-9348-EAF1E8EB6BAE}" sibTransId="{47EEF92B-04AC-42F2-9568-6372EA6ED22F}"/>
    <dgm:cxn modelId="{90C95DC2-F5D1-4227-84C9-3DAFEB53004D}" type="presOf" srcId="{5AC0DCE6-0A68-45F3-9196-4DB7F14B3DAD}" destId="{E75248A4-2E7F-430C-B21D-AC0D2106F5E4}" srcOrd="0" destOrd="0" presId="urn:microsoft.com/office/officeart/2005/8/layout/chevron2"/>
    <dgm:cxn modelId="{A85FEDCD-24FB-4166-800B-CFAC3AD4BCF1}" srcId="{C969A656-DCBF-498F-A96F-DC7BD80A2CAF}" destId="{27DD8275-B5B4-4506-81CB-E2E34E94AEB6}" srcOrd="0" destOrd="0" parTransId="{7062D56F-236A-48F0-B779-9EEA66226D6E}" sibTransId="{2900A9D9-9D5D-4E8F-8696-ABAB5C162A37}"/>
    <dgm:cxn modelId="{E2B224D3-2324-4DA7-A4F5-F2E78C0171E1}" type="presOf" srcId="{89A57BDF-84C3-4E0D-97A5-B677FCBC6844}" destId="{710E2673-7AA7-4521-A6BC-A739EB4C818B}" srcOrd="0" destOrd="0" presId="urn:microsoft.com/office/officeart/2005/8/layout/chevron2"/>
    <dgm:cxn modelId="{645CFBE6-A28D-4B7F-A1BA-C9B259C14524}" srcId="{01E45948-CC61-45AB-8F9E-C6897E61069C}" destId="{13496B56-6EF3-47B6-8D15-9239393A4A2C}" srcOrd="0" destOrd="0" parTransId="{41AA0835-589E-4E88-A4B1-9B150861FE98}" sibTransId="{170C4B5C-1E0F-40C4-A81A-BC1AFF5444E2}"/>
    <dgm:cxn modelId="{44BACBF8-0D5B-4D11-A444-2868FC5F3F92}" srcId="{89A57BDF-84C3-4E0D-97A5-B677FCBC6844}" destId="{93593719-4EEC-412C-BA0C-0A5CCEEE11C7}" srcOrd="0" destOrd="0" parTransId="{687FA513-108C-4BA8-8F0D-7B3E148420DC}" sibTransId="{D7D6B506-3CC9-43FD-9EA7-ABBB351AFBC3}"/>
    <dgm:cxn modelId="{443E9DFD-FBC6-447A-B001-858952448FF9}" type="presOf" srcId="{93593719-4EEC-412C-BA0C-0A5CCEEE11C7}" destId="{F29A4509-7EAB-4B61-A8EF-BBA2B628A5A9}" srcOrd="0" destOrd="0" presId="urn:microsoft.com/office/officeart/2005/8/layout/chevron2"/>
    <dgm:cxn modelId="{A292FF17-EC09-4350-9E43-9E51EF903ED8}" type="presParOf" srcId="{E75248A4-2E7F-430C-B21D-AC0D2106F5E4}" destId="{02565A25-169F-44EA-BC2B-44F1AEF573F5}" srcOrd="0" destOrd="0" presId="urn:microsoft.com/office/officeart/2005/8/layout/chevron2"/>
    <dgm:cxn modelId="{9D479B55-9A81-4F32-830B-78DA0C6CAE14}" type="presParOf" srcId="{02565A25-169F-44EA-BC2B-44F1AEF573F5}" destId="{CCFE57A1-B9FA-4B3E-96EF-CC3BED11E76B}" srcOrd="0" destOrd="0" presId="urn:microsoft.com/office/officeart/2005/8/layout/chevron2"/>
    <dgm:cxn modelId="{926CE4BE-71D8-4211-AAFD-3EB81629BCD4}" type="presParOf" srcId="{02565A25-169F-44EA-BC2B-44F1AEF573F5}" destId="{DD79604E-07DD-4477-9556-24962BE54139}" srcOrd="1" destOrd="0" presId="urn:microsoft.com/office/officeart/2005/8/layout/chevron2"/>
    <dgm:cxn modelId="{52D8C0EC-63BB-4B70-BE69-0F0AB71C1C7C}" type="presParOf" srcId="{E75248A4-2E7F-430C-B21D-AC0D2106F5E4}" destId="{3FC811AA-70B3-4021-B8F3-E978D44FF989}" srcOrd="1" destOrd="0" presId="urn:microsoft.com/office/officeart/2005/8/layout/chevron2"/>
    <dgm:cxn modelId="{F5C6477F-A36B-40D6-B81F-7DD89BA4184A}" type="presParOf" srcId="{E75248A4-2E7F-430C-B21D-AC0D2106F5E4}" destId="{32A77090-1378-49BA-A466-EFC6F512161B}" srcOrd="2" destOrd="0" presId="urn:microsoft.com/office/officeart/2005/8/layout/chevron2"/>
    <dgm:cxn modelId="{44EE7A73-9EC3-4DCD-A675-4B831D522081}" type="presParOf" srcId="{32A77090-1378-49BA-A466-EFC6F512161B}" destId="{710E2673-7AA7-4521-A6BC-A739EB4C818B}" srcOrd="0" destOrd="0" presId="urn:microsoft.com/office/officeart/2005/8/layout/chevron2"/>
    <dgm:cxn modelId="{24017A99-59A4-4F0F-9FB7-1BE03C6F3F5B}" type="presParOf" srcId="{32A77090-1378-49BA-A466-EFC6F512161B}" destId="{F29A4509-7EAB-4B61-A8EF-BBA2B628A5A9}" srcOrd="1" destOrd="0" presId="urn:microsoft.com/office/officeart/2005/8/layout/chevron2"/>
    <dgm:cxn modelId="{A1AF6D0F-71E0-4626-A48B-AEDB93DF734E}" type="presParOf" srcId="{E75248A4-2E7F-430C-B21D-AC0D2106F5E4}" destId="{B7161266-BBEE-4CB6-9C4C-CF3F1F3BAA12}" srcOrd="3" destOrd="0" presId="urn:microsoft.com/office/officeart/2005/8/layout/chevron2"/>
    <dgm:cxn modelId="{988E7362-748C-4782-B289-394BB4851DB3}" type="presParOf" srcId="{E75248A4-2E7F-430C-B21D-AC0D2106F5E4}" destId="{5AEF1DDA-CB6E-4DBF-93DB-2F6CFC592547}" srcOrd="4" destOrd="0" presId="urn:microsoft.com/office/officeart/2005/8/layout/chevron2"/>
    <dgm:cxn modelId="{9678DD2E-A60B-49D3-8E17-9E17472AEC0B}" type="presParOf" srcId="{5AEF1DDA-CB6E-4DBF-93DB-2F6CFC592547}" destId="{01B880AC-F773-49E3-9468-A8901E154D0E}" srcOrd="0" destOrd="0" presId="urn:microsoft.com/office/officeart/2005/8/layout/chevron2"/>
    <dgm:cxn modelId="{A577ACF6-54AB-435D-A117-FC8E1741FB2F}" type="presParOf" srcId="{5AEF1DDA-CB6E-4DBF-93DB-2F6CFC592547}" destId="{56850FA9-EB72-4B49-8A1A-24481CD91015}" srcOrd="1" destOrd="0" presId="urn:microsoft.com/office/officeart/2005/8/layout/chevron2"/>
    <dgm:cxn modelId="{6999E883-B1FA-4C53-9E3B-1E976C431D76}" type="presParOf" srcId="{E75248A4-2E7F-430C-B21D-AC0D2106F5E4}" destId="{DAF908F3-ADFF-427D-A4C1-F1820531063B}" srcOrd="5" destOrd="0" presId="urn:microsoft.com/office/officeart/2005/8/layout/chevron2"/>
    <dgm:cxn modelId="{5F063DD4-2C1B-42DC-BDB3-6BC403060E1B}" type="presParOf" srcId="{E75248A4-2E7F-430C-B21D-AC0D2106F5E4}" destId="{95E68D16-274E-4818-9EDE-770958AE39E1}" srcOrd="6" destOrd="0" presId="urn:microsoft.com/office/officeart/2005/8/layout/chevron2"/>
    <dgm:cxn modelId="{89D92F3A-BD58-401E-A0F2-44D51A9A05C3}" type="presParOf" srcId="{95E68D16-274E-4818-9EDE-770958AE39E1}" destId="{52A057A8-C7A0-45F7-81EF-7E45D83D5159}" srcOrd="0" destOrd="0" presId="urn:microsoft.com/office/officeart/2005/8/layout/chevron2"/>
    <dgm:cxn modelId="{9700AE13-B822-4267-9E20-822288722176}" type="presParOf" srcId="{95E68D16-274E-4818-9EDE-770958AE39E1}" destId="{D4C96811-2EA2-4073-AC53-EA3A62989495}" srcOrd="1" destOrd="0" presId="urn:microsoft.com/office/officeart/2005/8/layout/chevron2"/>
    <dgm:cxn modelId="{00DC158D-EE00-4DC6-B026-C791E9E88351}" type="presParOf" srcId="{E75248A4-2E7F-430C-B21D-AC0D2106F5E4}" destId="{0BDFE4ED-E3A9-4C17-BA96-B02295B28018}" srcOrd="7" destOrd="0" presId="urn:microsoft.com/office/officeart/2005/8/layout/chevron2"/>
    <dgm:cxn modelId="{A7FDB913-2F38-41F1-8EBF-CADA822E49D2}" type="presParOf" srcId="{E75248A4-2E7F-430C-B21D-AC0D2106F5E4}" destId="{6410D215-47A8-4BEE-8E1C-9C16C46467A5}" srcOrd="8" destOrd="0" presId="urn:microsoft.com/office/officeart/2005/8/layout/chevron2"/>
    <dgm:cxn modelId="{89D965E2-CDBF-41BD-A761-FB2E9B1B44E9}" type="presParOf" srcId="{6410D215-47A8-4BEE-8E1C-9C16C46467A5}" destId="{128FD427-85D1-4220-83CF-D62694AD7D49}" srcOrd="0" destOrd="0" presId="urn:microsoft.com/office/officeart/2005/8/layout/chevron2"/>
    <dgm:cxn modelId="{D8453691-75F8-4F6A-A8F5-775C6CC5739B}" type="presParOf" srcId="{6410D215-47A8-4BEE-8E1C-9C16C46467A5}" destId="{88D6F6C5-124C-4A16-86A2-862AA5D019F7}" srcOrd="1" destOrd="0" presId="urn:microsoft.com/office/officeart/2005/8/layout/chevron2"/>
  </dgm:cxnLst>
  <dgm:bg/>
  <dgm:whole>
    <a:ln>
      <a:solidFill>
        <a:srgbClr val="2C7B8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E57A1-B9FA-4B3E-96EF-CC3BED11E76B}">
      <dsp:nvSpPr>
        <dsp:cNvPr id="0" name=""/>
        <dsp:cNvSpPr/>
      </dsp:nvSpPr>
      <dsp:spPr>
        <a:xfrm rot="5400000">
          <a:off x="-112659" y="112807"/>
          <a:ext cx="751064" cy="525745"/>
        </a:xfrm>
        <a:prstGeom prst="chevron">
          <a:avLst/>
        </a:prstGeom>
        <a:solidFill>
          <a:srgbClr val="2C7B81"/>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latin typeface="Verdana" panose="020B0604030504040204" pitchFamily="34" charset="0"/>
              <a:ea typeface="Verdana" panose="020B0604030504040204" pitchFamily="34" charset="0"/>
            </a:rPr>
            <a:t>1 </a:t>
          </a:r>
          <a:r>
            <a:rPr lang="en-GB" sz="700" kern="1200" dirty="0" err="1">
              <a:latin typeface="Verdana" panose="020B0604030504040204" pitchFamily="34" charset="0"/>
              <a:ea typeface="Verdana" panose="020B0604030504040204" pitchFamily="34" charset="0"/>
            </a:rPr>
            <a:t>Hvorfor</a:t>
          </a:r>
          <a:r>
            <a:rPr lang="en-GB" sz="700" kern="1200" dirty="0">
              <a:latin typeface="Verdana" panose="020B0604030504040204" pitchFamily="34" charset="0"/>
              <a:ea typeface="Verdana" panose="020B0604030504040204" pitchFamily="34" charset="0"/>
            </a:rPr>
            <a:t>?</a:t>
          </a:r>
        </a:p>
      </dsp:txBody>
      <dsp:txXfrm rot="-5400000">
        <a:off x="1" y="263021"/>
        <a:ext cx="525745" cy="225319"/>
      </dsp:txXfrm>
    </dsp:sp>
    <dsp:sp modelId="{DD79604E-07DD-4477-9556-24962BE54139}">
      <dsp:nvSpPr>
        <dsp:cNvPr id="0" name=""/>
        <dsp:cNvSpPr/>
      </dsp:nvSpPr>
      <dsp:spPr>
        <a:xfrm rot="5400000">
          <a:off x="3962126" y="-3436233"/>
          <a:ext cx="488191" cy="7360954"/>
        </a:xfrm>
        <a:prstGeom prst="round2SameRect">
          <a:avLst/>
        </a:prstGeom>
        <a:solidFill>
          <a:schemeClr val="lt1">
            <a:alpha val="90000"/>
            <a:hueOff val="0"/>
            <a:satOff val="0"/>
            <a:lumOff val="0"/>
            <a:alphaOff val="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dirty="0">
              <a:latin typeface="Verdana" panose="020B0604030504040204" pitchFamily="34" charset="0"/>
              <a:ea typeface="Verdana" panose="020B0604030504040204" pitchFamily="34" charset="0"/>
            </a:rPr>
            <a:t>Fordi...</a:t>
          </a:r>
          <a:endParaRPr lang="en-GB" sz="1600" kern="1200" dirty="0">
            <a:latin typeface="Verdana" panose="020B0604030504040204" pitchFamily="34" charset="0"/>
            <a:ea typeface="Verdana" panose="020B0604030504040204" pitchFamily="34" charset="0"/>
          </a:endParaRPr>
        </a:p>
      </dsp:txBody>
      <dsp:txXfrm rot="-5400000">
        <a:off x="525745" y="23980"/>
        <a:ext cx="7337122" cy="440527"/>
      </dsp:txXfrm>
    </dsp:sp>
    <dsp:sp modelId="{710E2673-7AA7-4521-A6BC-A739EB4C818B}">
      <dsp:nvSpPr>
        <dsp:cNvPr id="0" name=""/>
        <dsp:cNvSpPr/>
      </dsp:nvSpPr>
      <dsp:spPr>
        <a:xfrm rot="5400000">
          <a:off x="-112659" y="721108"/>
          <a:ext cx="751064" cy="525745"/>
        </a:xfrm>
        <a:prstGeom prst="chevron">
          <a:avLst/>
        </a:prstGeom>
        <a:solidFill>
          <a:srgbClr val="2C7B81"/>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latin typeface="Verdana" panose="020B0604030504040204" pitchFamily="34" charset="0"/>
              <a:ea typeface="Verdana" panose="020B0604030504040204" pitchFamily="34" charset="0"/>
            </a:rPr>
            <a:t>2 Hvorfor?</a:t>
          </a:r>
        </a:p>
      </dsp:txBody>
      <dsp:txXfrm rot="-5400000">
        <a:off x="1" y="871322"/>
        <a:ext cx="525745" cy="225319"/>
      </dsp:txXfrm>
    </dsp:sp>
    <dsp:sp modelId="{F29A4509-7EAB-4B61-A8EF-BBA2B628A5A9}">
      <dsp:nvSpPr>
        <dsp:cNvPr id="0" name=""/>
        <dsp:cNvSpPr/>
      </dsp:nvSpPr>
      <dsp:spPr>
        <a:xfrm rot="5400000">
          <a:off x="3962126" y="-2808495"/>
          <a:ext cx="488191" cy="7360954"/>
        </a:xfrm>
        <a:prstGeom prst="round2SameRect">
          <a:avLst/>
        </a:prstGeom>
        <a:solidFill>
          <a:schemeClr val="lt1">
            <a:alpha val="90000"/>
            <a:hueOff val="0"/>
            <a:satOff val="0"/>
            <a:lumOff val="0"/>
            <a:alphaOff val="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GB" sz="1600" kern="1200">
              <a:latin typeface="Verdana" panose="020B0604030504040204" pitchFamily="34" charset="0"/>
              <a:ea typeface="Verdana" panose="020B0604030504040204" pitchFamily="34" charset="0"/>
            </a:rPr>
            <a:t>Fordi</a:t>
          </a:r>
        </a:p>
      </dsp:txBody>
      <dsp:txXfrm rot="-5400000">
        <a:off x="525745" y="651718"/>
        <a:ext cx="7337122" cy="440527"/>
      </dsp:txXfrm>
    </dsp:sp>
    <dsp:sp modelId="{01B880AC-F773-49E3-9468-A8901E154D0E}">
      <dsp:nvSpPr>
        <dsp:cNvPr id="0" name=""/>
        <dsp:cNvSpPr/>
      </dsp:nvSpPr>
      <dsp:spPr>
        <a:xfrm rot="5400000">
          <a:off x="-112659" y="1368283"/>
          <a:ext cx="751064" cy="525745"/>
        </a:xfrm>
        <a:prstGeom prst="chevron">
          <a:avLst/>
        </a:prstGeom>
        <a:solidFill>
          <a:srgbClr val="2C7B81"/>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latin typeface="Verdana" panose="020B0604030504040204" pitchFamily="34" charset="0"/>
              <a:ea typeface="Verdana" panose="020B0604030504040204" pitchFamily="34" charset="0"/>
            </a:rPr>
            <a:t>3 </a:t>
          </a:r>
          <a:r>
            <a:rPr lang="en-GB" sz="700" kern="1200" dirty="0" err="1">
              <a:latin typeface="Verdana" panose="020B0604030504040204" pitchFamily="34" charset="0"/>
              <a:ea typeface="Verdana" panose="020B0604030504040204" pitchFamily="34" charset="0"/>
            </a:rPr>
            <a:t>Hvorfor</a:t>
          </a:r>
          <a:r>
            <a:rPr lang="en-GB" sz="700" kern="1200" dirty="0">
              <a:latin typeface="Verdana" panose="020B0604030504040204" pitchFamily="34" charset="0"/>
              <a:ea typeface="Verdana" panose="020B0604030504040204" pitchFamily="34" charset="0"/>
            </a:rPr>
            <a:t>?</a:t>
          </a:r>
        </a:p>
      </dsp:txBody>
      <dsp:txXfrm rot="-5400000">
        <a:off x="1" y="1518497"/>
        <a:ext cx="525745" cy="225319"/>
      </dsp:txXfrm>
    </dsp:sp>
    <dsp:sp modelId="{56850FA9-EB72-4B49-8A1A-24481CD91015}">
      <dsp:nvSpPr>
        <dsp:cNvPr id="0" name=""/>
        <dsp:cNvSpPr/>
      </dsp:nvSpPr>
      <dsp:spPr>
        <a:xfrm rot="5400000">
          <a:off x="3962126" y="-2180757"/>
          <a:ext cx="488191" cy="7360954"/>
        </a:xfrm>
        <a:prstGeom prst="round2SameRect">
          <a:avLst/>
        </a:prstGeom>
        <a:solidFill>
          <a:schemeClr val="lt1">
            <a:alpha val="90000"/>
            <a:hueOff val="0"/>
            <a:satOff val="0"/>
            <a:lumOff val="0"/>
            <a:alphaOff val="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a:latin typeface="Verdana" panose="020B0604030504040204" pitchFamily="34" charset="0"/>
              <a:ea typeface="Verdana" panose="020B0604030504040204" pitchFamily="34" charset="0"/>
            </a:rPr>
            <a:t>Fordi</a:t>
          </a:r>
          <a:endParaRPr lang="en-GB" sz="1600" kern="1200">
            <a:latin typeface="Verdana" panose="020B0604030504040204" pitchFamily="34" charset="0"/>
            <a:ea typeface="Verdana" panose="020B0604030504040204" pitchFamily="34" charset="0"/>
          </a:endParaRPr>
        </a:p>
      </dsp:txBody>
      <dsp:txXfrm rot="-5400000">
        <a:off x="525745" y="1279456"/>
        <a:ext cx="7337122" cy="440527"/>
      </dsp:txXfrm>
    </dsp:sp>
    <dsp:sp modelId="{52A057A8-C7A0-45F7-81EF-7E45D83D5159}">
      <dsp:nvSpPr>
        <dsp:cNvPr id="0" name=""/>
        <dsp:cNvSpPr/>
      </dsp:nvSpPr>
      <dsp:spPr>
        <a:xfrm rot="5400000">
          <a:off x="-112659" y="1996021"/>
          <a:ext cx="751064" cy="525745"/>
        </a:xfrm>
        <a:prstGeom prst="chevron">
          <a:avLst/>
        </a:prstGeom>
        <a:solidFill>
          <a:srgbClr val="2C7B81"/>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a:latin typeface="Verdana" panose="020B0604030504040204" pitchFamily="34" charset="0"/>
              <a:ea typeface="Verdana" panose="020B0604030504040204" pitchFamily="34" charset="0"/>
            </a:rPr>
            <a:t>4 Hvorfor?</a:t>
          </a:r>
        </a:p>
      </dsp:txBody>
      <dsp:txXfrm rot="-5400000">
        <a:off x="1" y="2146235"/>
        <a:ext cx="525745" cy="225319"/>
      </dsp:txXfrm>
    </dsp:sp>
    <dsp:sp modelId="{D4C96811-2EA2-4073-AC53-EA3A62989495}">
      <dsp:nvSpPr>
        <dsp:cNvPr id="0" name=""/>
        <dsp:cNvSpPr/>
      </dsp:nvSpPr>
      <dsp:spPr>
        <a:xfrm rot="5400000">
          <a:off x="3962126" y="-1553019"/>
          <a:ext cx="488191" cy="7360954"/>
        </a:xfrm>
        <a:prstGeom prst="round2SameRect">
          <a:avLst/>
        </a:prstGeom>
        <a:solidFill>
          <a:schemeClr val="lt1">
            <a:alpha val="90000"/>
            <a:hueOff val="0"/>
            <a:satOff val="0"/>
            <a:lumOff val="0"/>
            <a:alphaOff val="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nb-NO" sz="1600" kern="1200">
              <a:latin typeface="Verdana" panose="020B0604030504040204" pitchFamily="34" charset="0"/>
              <a:ea typeface="Verdana" panose="020B0604030504040204" pitchFamily="34" charset="0"/>
            </a:rPr>
            <a:t>Fordi</a:t>
          </a:r>
          <a:endParaRPr lang="en-GB" sz="1600" kern="1200">
            <a:latin typeface="Verdana" panose="020B0604030504040204" pitchFamily="34" charset="0"/>
            <a:ea typeface="Verdana" panose="020B0604030504040204" pitchFamily="34" charset="0"/>
          </a:endParaRPr>
        </a:p>
      </dsp:txBody>
      <dsp:txXfrm rot="-5400000">
        <a:off x="525745" y="1907194"/>
        <a:ext cx="7337122" cy="440527"/>
      </dsp:txXfrm>
    </dsp:sp>
    <dsp:sp modelId="{128FD427-85D1-4220-83CF-D62694AD7D49}">
      <dsp:nvSpPr>
        <dsp:cNvPr id="0" name=""/>
        <dsp:cNvSpPr/>
      </dsp:nvSpPr>
      <dsp:spPr>
        <a:xfrm rot="5400000">
          <a:off x="-112659" y="2623758"/>
          <a:ext cx="751064" cy="525745"/>
        </a:xfrm>
        <a:prstGeom prst="chevron">
          <a:avLst/>
        </a:prstGeom>
        <a:solidFill>
          <a:srgbClr val="2C7B81"/>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GB" sz="700" kern="1200" dirty="0">
              <a:latin typeface="Verdana" panose="020B0604030504040204" pitchFamily="34" charset="0"/>
              <a:ea typeface="Verdana" panose="020B0604030504040204" pitchFamily="34" charset="0"/>
            </a:rPr>
            <a:t>5 </a:t>
          </a:r>
          <a:r>
            <a:rPr lang="en-GB" sz="700" kern="1200" dirty="0" err="1">
              <a:latin typeface="Verdana" panose="020B0604030504040204" pitchFamily="34" charset="0"/>
              <a:ea typeface="Verdana" panose="020B0604030504040204" pitchFamily="34" charset="0"/>
            </a:rPr>
            <a:t>Hvorfor</a:t>
          </a:r>
          <a:r>
            <a:rPr lang="en-GB" sz="700" kern="1200" dirty="0">
              <a:latin typeface="Verdana" panose="020B0604030504040204" pitchFamily="34" charset="0"/>
              <a:ea typeface="Verdana" panose="020B0604030504040204" pitchFamily="34" charset="0"/>
            </a:rPr>
            <a:t>?</a:t>
          </a:r>
        </a:p>
      </dsp:txBody>
      <dsp:txXfrm rot="-5400000">
        <a:off x="1" y="2773972"/>
        <a:ext cx="525745" cy="225319"/>
      </dsp:txXfrm>
    </dsp:sp>
    <dsp:sp modelId="{88D6F6C5-124C-4A16-86A2-862AA5D019F7}">
      <dsp:nvSpPr>
        <dsp:cNvPr id="0" name=""/>
        <dsp:cNvSpPr/>
      </dsp:nvSpPr>
      <dsp:spPr>
        <a:xfrm rot="5400000">
          <a:off x="3962126" y="-925282"/>
          <a:ext cx="488191" cy="7360954"/>
        </a:xfrm>
        <a:prstGeom prst="round2SameRect">
          <a:avLst/>
        </a:prstGeom>
        <a:solidFill>
          <a:schemeClr val="lt1">
            <a:alpha val="90000"/>
            <a:hueOff val="0"/>
            <a:satOff val="0"/>
            <a:lumOff val="0"/>
            <a:alphaOff val="0"/>
          </a:schemeClr>
        </a:solidFill>
        <a:ln w="25400" cap="flat" cmpd="sng" algn="ctr">
          <a:solidFill>
            <a:srgbClr val="2C7B81"/>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nb-NO" sz="1600" kern="1200" dirty="0">
              <a:latin typeface="Verdana" panose="020B0604030504040204" pitchFamily="34" charset="0"/>
              <a:ea typeface="Verdana" panose="020B0604030504040204" pitchFamily="34" charset="0"/>
            </a:rPr>
            <a:t>Fordi</a:t>
          </a:r>
          <a:endParaRPr lang="en-GB" sz="1600" kern="1200" dirty="0">
            <a:latin typeface="Verdana" panose="020B0604030504040204" pitchFamily="34" charset="0"/>
            <a:ea typeface="Verdana" panose="020B0604030504040204" pitchFamily="34" charset="0"/>
          </a:endParaRPr>
        </a:p>
      </dsp:txBody>
      <dsp:txXfrm rot="-5400000">
        <a:off x="525745" y="2534931"/>
        <a:ext cx="7337122" cy="44052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532CE9DA-73E2-4584-E015-15DD4094B1E7}"/>
              </a:ext>
            </a:extLst>
          </p:cNvPr>
          <p:cNvSpPr>
            <a:spLocks noGrp="1"/>
          </p:cNvSpPr>
          <p:nvPr>
            <p:ph type="hdr" sz="quarter"/>
          </p:nvPr>
        </p:nvSpPr>
        <p:spPr>
          <a:xfrm>
            <a:off x="0" y="0"/>
            <a:ext cx="2914650" cy="49053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2FFBC729-E8DC-F5AA-4246-8E5118C9CCD1}"/>
              </a:ext>
            </a:extLst>
          </p:cNvPr>
          <p:cNvSpPr>
            <a:spLocks noGrp="1"/>
          </p:cNvSpPr>
          <p:nvPr>
            <p:ph type="dt" sz="quarter" idx="1"/>
          </p:nvPr>
        </p:nvSpPr>
        <p:spPr>
          <a:xfrm>
            <a:off x="3808413" y="0"/>
            <a:ext cx="2914650" cy="490538"/>
          </a:xfrm>
          <a:prstGeom prst="rect">
            <a:avLst/>
          </a:prstGeom>
        </p:spPr>
        <p:txBody>
          <a:bodyPr vert="horz" lIns="91440" tIns="45720" rIns="91440" bIns="45720" rtlCol="0"/>
          <a:lstStyle>
            <a:lvl1pPr algn="r">
              <a:defRPr sz="1200"/>
            </a:lvl1pPr>
          </a:lstStyle>
          <a:p>
            <a:fld id="{B7A7BA1F-7FF3-4C0E-9D8A-175DD7CCBE36}" type="datetimeFigureOut">
              <a:rPr lang="nb-NO" smtClean="0"/>
              <a:t>18.03.2024</a:t>
            </a:fld>
            <a:endParaRPr lang="nb-NO"/>
          </a:p>
        </p:txBody>
      </p:sp>
      <p:sp>
        <p:nvSpPr>
          <p:cNvPr id="4" name="Plassholder for bunntekst 3">
            <a:extLst>
              <a:ext uri="{FF2B5EF4-FFF2-40B4-BE49-F238E27FC236}">
                <a16:creationId xmlns:a16="http://schemas.microsoft.com/office/drawing/2014/main" id="{164263F1-6D0B-EFBD-B216-9A0A703CF9D9}"/>
              </a:ext>
            </a:extLst>
          </p:cNvPr>
          <p:cNvSpPr>
            <a:spLocks noGrp="1"/>
          </p:cNvSpPr>
          <p:nvPr>
            <p:ph type="ftr" sz="quarter" idx="2"/>
          </p:nvPr>
        </p:nvSpPr>
        <p:spPr>
          <a:xfrm>
            <a:off x="0" y="9283700"/>
            <a:ext cx="2914650" cy="490538"/>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2456114A-E131-11F7-C9EA-212EF3B3D984}"/>
              </a:ext>
            </a:extLst>
          </p:cNvPr>
          <p:cNvSpPr>
            <a:spLocks noGrp="1"/>
          </p:cNvSpPr>
          <p:nvPr>
            <p:ph type="sldNum" sz="quarter" idx="3"/>
          </p:nvPr>
        </p:nvSpPr>
        <p:spPr>
          <a:xfrm>
            <a:off x="3808413" y="9283700"/>
            <a:ext cx="2914650" cy="490538"/>
          </a:xfrm>
          <a:prstGeom prst="rect">
            <a:avLst/>
          </a:prstGeom>
        </p:spPr>
        <p:txBody>
          <a:bodyPr vert="horz" lIns="91440" tIns="45720" rIns="91440" bIns="45720" rtlCol="0" anchor="b"/>
          <a:lstStyle>
            <a:lvl1pPr algn="r">
              <a:defRPr sz="1200"/>
            </a:lvl1pPr>
          </a:lstStyle>
          <a:p>
            <a:fld id="{6B481CDE-AA6B-478B-B860-5E1775F01ADF}" type="slidenum">
              <a:rPr lang="nb-NO" smtClean="0"/>
              <a:t>‹#›</a:t>
            </a:fld>
            <a:endParaRPr lang="nb-NO"/>
          </a:p>
        </p:txBody>
      </p:sp>
    </p:spTree>
    <p:extLst>
      <p:ext uri="{BB962C8B-B14F-4D97-AF65-F5344CB8AC3E}">
        <p14:creationId xmlns:p14="http://schemas.microsoft.com/office/powerpoint/2010/main" val="878711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6363" y="733425"/>
            <a:ext cx="6513512" cy="3665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2465" y="4642763"/>
            <a:ext cx="5379720" cy="439840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853191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40250" cy="2554288"/>
          </a:xfrm>
        </p:spPr>
      </p:sp>
      <p:sp>
        <p:nvSpPr>
          <p:cNvPr id="3" name="Notes Placeholder 2"/>
          <p:cNvSpPr>
            <a:spLocks noGrp="1"/>
          </p:cNvSpPr>
          <p:nvPr>
            <p:ph type="body" idx="1"/>
          </p:nvPr>
        </p:nvSpPr>
        <p:spPr/>
        <p:txBody>
          <a:bodyPr/>
          <a:lstStyle/>
          <a:p>
            <a:pPr marL="158973" indent="0">
              <a:spcAft>
                <a:spcPts val="451"/>
              </a:spcAft>
              <a:buNone/>
            </a:pPr>
            <a:endParaRPr lang="nb-NO" dirty="0"/>
          </a:p>
        </p:txBody>
      </p:sp>
    </p:spTree>
    <p:extLst>
      <p:ext uri="{BB962C8B-B14F-4D97-AF65-F5344CB8AC3E}">
        <p14:creationId xmlns:p14="http://schemas.microsoft.com/office/powerpoint/2010/main" val="185752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40250" cy="2554288"/>
          </a:xfrm>
        </p:spPr>
      </p:sp>
      <p:sp>
        <p:nvSpPr>
          <p:cNvPr id="3" name="Notes Placeholder 2"/>
          <p:cNvSpPr>
            <a:spLocks noGrp="1"/>
          </p:cNvSpPr>
          <p:nvPr>
            <p:ph type="body" idx="1"/>
          </p:nvPr>
        </p:nvSpPr>
        <p:spPr/>
        <p:txBody>
          <a:bodyPr/>
          <a:lstStyle/>
          <a:p>
            <a:pPr marL="158973" indent="0">
              <a:buNone/>
            </a:pPr>
            <a:endParaRPr lang="nb-NO" dirty="0">
              <a:solidFill>
                <a:schemeClr val="tx1"/>
              </a:solidFill>
            </a:endParaRPr>
          </a:p>
        </p:txBody>
      </p:sp>
    </p:spTree>
    <p:extLst>
      <p:ext uri="{BB962C8B-B14F-4D97-AF65-F5344CB8AC3E}">
        <p14:creationId xmlns:p14="http://schemas.microsoft.com/office/powerpoint/2010/main" val="3690614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5A7F4D-DC89-46E5-AC65-6F0EF4042FAE}" type="slidenum">
              <a:rPr kumimoji="0" lang="nb-NO" sz="1400" b="0" i="0" u="none" strike="noStrike" kern="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nb-NO"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230066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2010400" y="5371925"/>
            <a:ext cx="16083300" cy="5089200"/>
          </a:xfrm>
          <a:prstGeom prst="rect">
            <a:avLst/>
          </a:prstGeom>
          <a:noFill/>
          <a:ln>
            <a:noFill/>
          </a:ln>
        </p:spPr>
        <p:txBody>
          <a:bodyPr spcFirstLastPara="1" wrap="square" lIns="91425" tIns="91425" rIns="91425" bIns="91425" anchor="t" anchorCtr="0">
            <a:noAutofit/>
          </a:bodyPr>
          <a:lstStyle/>
          <a:p>
            <a:pPr marL="158750" indent="0">
              <a:buNone/>
            </a:pPr>
            <a:endParaRPr lang="nb-NO" sz="1100" dirty="0"/>
          </a:p>
          <a:p>
            <a:pPr rtl="0" eaLnBrk="1" fontAlgn="t" hangingPunct="1"/>
            <a:endParaRPr lang="nb-NO" sz="1100" b="0" i="0" u="none" strike="noStrike" cap="none" dirty="0">
              <a:solidFill>
                <a:srgbClr val="000000"/>
              </a:solidFill>
              <a:effectLst/>
              <a:sym typeface="Arial"/>
            </a:endParaRPr>
          </a:p>
        </p:txBody>
      </p:sp>
      <p:sp>
        <p:nvSpPr>
          <p:cNvPr id="112" name="Google Shape;112;gbb9474cba7_0_224: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890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265529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2010400" y="5371925"/>
            <a:ext cx="16083300" cy="5089200"/>
          </a:xfrm>
          <a:prstGeom prst="rect">
            <a:avLst/>
          </a:prstGeom>
          <a:noFill/>
          <a:ln>
            <a:noFill/>
          </a:ln>
        </p:spPr>
        <p:txBody>
          <a:bodyPr spcFirstLastPara="1" wrap="square" lIns="91425" tIns="91425" rIns="91425" bIns="91425" anchor="t" anchorCtr="0">
            <a:noAutofit/>
          </a:bodyPr>
          <a:lstStyle/>
          <a:p>
            <a:pPr marL="158750" indent="0">
              <a:buNone/>
            </a:pPr>
            <a:endParaRPr lang="nb-NO" sz="1100" dirty="0"/>
          </a:p>
          <a:p>
            <a:pPr rtl="0" eaLnBrk="1" fontAlgn="t" hangingPunct="1"/>
            <a:endParaRPr lang="nb-NO" sz="1100" b="0" i="0" u="none" strike="noStrike" cap="none" dirty="0">
              <a:solidFill>
                <a:srgbClr val="000000"/>
              </a:solidFill>
              <a:effectLst/>
              <a:sym typeface="Arial"/>
            </a:endParaRPr>
          </a:p>
        </p:txBody>
      </p:sp>
      <p:sp>
        <p:nvSpPr>
          <p:cNvPr id="112" name="Google Shape;112;gbb9474cba7_0_224:notes"/>
          <p:cNvSpPr>
            <a:spLocks noGrp="1" noRot="1" noChangeAspect="1"/>
          </p:cNvSpPr>
          <p:nvPr>
            <p:ph type="sldImg" idx="2"/>
          </p:nvPr>
        </p:nvSpPr>
        <p:spPr>
          <a:xfrm>
            <a:off x="6281738" y="847725"/>
            <a:ext cx="7542212" cy="4241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6697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305157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354441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2914153" y="4000032"/>
            <a:ext cx="23313341" cy="3789511"/>
          </a:xfrm>
          <a:prstGeom prst="rect">
            <a:avLst/>
          </a:prstGeom>
          <a:noFill/>
          <a:ln>
            <a:noFill/>
          </a:ln>
        </p:spPr>
        <p:txBody>
          <a:bodyPr spcFirstLastPara="1" wrap="square" lIns="91553" tIns="91553" rIns="91553" bIns="91553" anchor="t" anchorCtr="0">
            <a:noAutofit/>
          </a:bodyPr>
          <a:lstStyle/>
          <a:p>
            <a:pPr marL="0" indent="0">
              <a:lnSpc>
                <a:spcPct val="150000"/>
              </a:lnSpc>
              <a:buClr>
                <a:schemeClr val="dk1"/>
              </a:buClr>
              <a:buNone/>
            </a:pPr>
            <a:endParaRPr dirty="0"/>
          </a:p>
        </p:txBody>
      </p:sp>
      <p:sp>
        <p:nvSpPr>
          <p:cNvPr id="112" name="Google Shape;112;gbb9474cba7_0_224:notes"/>
          <p:cNvSpPr>
            <a:spLocks noGrp="1" noRot="1" noChangeAspect="1"/>
          </p:cNvSpPr>
          <p:nvPr>
            <p:ph type="sldImg" idx="2"/>
          </p:nvPr>
        </p:nvSpPr>
        <p:spPr>
          <a:xfrm>
            <a:off x="11763375" y="631825"/>
            <a:ext cx="5613400" cy="3157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97093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endParaRPr lang="nb-NO" dirty="0"/>
          </a:p>
          <a:p>
            <a:endParaRPr lang="nb-NO" dirty="0"/>
          </a:p>
        </p:txBody>
      </p:sp>
    </p:spTree>
    <p:extLst>
      <p:ext uri="{BB962C8B-B14F-4D97-AF65-F5344CB8AC3E}">
        <p14:creationId xmlns:p14="http://schemas.microsoft.com/office/powerpoint/2010/main" val="343233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2914153" y="4000032"/>
            <a:ext cx="23313341" cy="3789511"/>
          </a:xfrm>
          <a:prstGeom prst="rect">
            <a:avLst/>
          </a:prstGeom>
          <a:noFill/>
          <a:ln>
            <a:noFill/>
          </a:ln>
        </p:spPr>
        <p:txBody>
          <a:bodyPr spcFirstLastPara="1" wrap="square" lIns="91553" tIns="91553" rIns="91553" bIns="91553" anchor="t" anchorCtr="0">
            <a:noAutofit/>
          </a:bodyPr>
          <a:lstStyle/>
          <a:p>
            <a:pPr marL="158973" indent="0">
              <a:buNone/>
            </a:pPr>
            <a:endParaRPr lang="nb-NO" b="1" dirty="0">
              <a:solidFill>
                <a:schemeClr val="tx1"/>
              </a:solidFill>
            </a:endParaRPr>
          </a:p>
          <a:p>
            <a:pPr marL="158973" indent="0">
              <a:buNone/>
            </a:pPr>
            <a:endParaRPr lang="nb-NO" b="1" dirty="0">
              <a:solidFill>
                <a:schemeClr val="tx1"/>
              </a:solidFill>
            </a:endParaRPr>
          </a:p>
          <a:p>
            <a:pPr marL="158973" indent="0">
              <a:buNone/>
            </a:pPr>
            <a:endParaRPr lang="nb-NO" b="1" dirty="0">
              <a:solidFill>
                <a:schemeClr val="tx1"/>
              </a:solidFill>
            </a:endParaRPr>
          </a:p>
        </p:txBody>
      </p:sp>
      <p:sp>
        <p:nvSpPr>
          <p:cNvPr id="112" name="Google Shape;112;gbb9474cba7_0_224:notes"/>
          <p:cNvSpPr>
            <a:spLocks noGrp="1" noRot="1" noChangeAspect="1"/>
          </p:cNvSpPr>
          <p:nvPr>
            <p:ph type="sldImg" idx="2"/>
          </p:nvPr>
        </p:nvSpPr>
        <p:spPr>
          <a:xfrm>
            <a:off x="11763375" y="631825"/>
            <a:ext cx="5613400" cy="3157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606092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40250" cy="2554288"/>
          </a:xfrm>
        </p:spPr>
      </p:sp>
      <p:sp>
        <p:nvSpPr>
          <p:cNvPr id="3" name="Notes Placeholder 2"/>
          <p:cNvSpPr>
            <a:spLocks noGrp="1"/>
          </p:cNvSpPr>
          <p:nvPr>
            <p:ph type="body" idx="1"/>
          </p:nvPr>
        </p:nvSpPr>
        <p:spPr/>
        <p:txBody>
          <a:bodyPr/>
          <a:lstStyle/>
          <a:p>
            <a:pPr marL="158973" indent="0">
              <a:buNone/>
            </a:pPr>
            <a:endParaRPr lang="nb-NO" dirty="0">
              <a:solidFill>
                <a:schemeClr val="tx1"/>
              </a:solidFill>
            </a:endParaRPr>
          </a:p>
        </p:txBody>
      </p:sp>
    </p:spTree>
    <p:extLst>
      <p:ext uri="{BB962C8B-B14F-4D97-AF65-F5344CB8AC3E}">
        <p14:creationId xmlns:p14="http://schemas.microsoft.com/office/powerpoint/2010/main" val="2391800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5A7F4D-DC89-46E5-AC65-6F0EF4042FAE}" type="slidenum">
              <a:rPr kumimoji="0" lang="nb-NO" sz="1400" b="0" i="0" u="none" strike="noStrike" kern="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nb-NO"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950013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5A7F4D-DC89-46E5-AC65-6F0EF4042FA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mn-cs"/>
            </a:endParaRPr>
          </a:p>
        </p:txBody>
      </p:sp>
    </p:spTree>
    <p:extLst>
      <p:ext uri="{BB962C8B-B14F-4D97-AF65-F5344CB8AC3E}">
        <p14:creationId xmlns:p14="http://schemas.microsoft.com/office/powerpoint/2010/main" val="38687757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81738" y="847725"/>
            <a:ext cx="7542212" cy="42418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2694048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311188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4647268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2914153" y="4000032"/>
            <a:ext cx="23313341" cy="3789511"/>
          </a:xfrm>
          <a:prstGeom prst="rect">
            <a:avLst/>
          </a:prstGeom>
          <a:noFill/>
          <a:ln>
            <a:noFill/>
          </a:ln>
        </p:spPr>
        <p:txBody>
          <a:bodyPr spcFirstLastPara="1" wrap="square" lIns="91553" tIns="91553" rIns="91553" bIns="91553" anchor="t" anchorCtr="0">
            <a:noAutofit/>
          </a:bodyPr>
          <a:lstStyle/>
          <a:p>
            <a:pPr marL="0" indent="0">
              <a:lnSpc>
                <a:spcPct val="150000"/>
              </a:lnSpc>
              <a:buClr>
                <a:schemeClr val="dk1"/>
              </a:buClr>
              <a:buNone/>
            </a:pPr>
            <a:endParaRPr dirty="0"/>
          </a:p>
        </p:txBody>
      </p:sp>
      <p:sp>
        <p:nvSpPr>
          <p:cNvPr id="112" name="Google Shape;112;gbb9474cba7_0_224:notes"/>
          <p:cNvSpPr>
            <a:spLocks noGrp="1" noRot="1" noChangeAspect="1"/>
          </p:cNvSpPr>
          <p:nvPr>
            <p:ph type="sldImg" idx="2"/>
          </p:nvPr>
        </p:nvSpPr>
        <p:spPr>
          <a:xfrm>
            <a:off x="11763375" y="631825"/>
            <a:ext cx="5613400" cy="3157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23466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endParaRPr lang="nb-NO" dirty="0"/>
          </a:p>
          <a:p>
            <a:endParaRPr lang="nb-NO" dirty="0"/>
          </a:p>
        </p:txBody>
      </p:sp>
    </p:spTree>
    <p:extLst>
      <p:ext uri="{BB962C8B-B14F-4D97-AF65-F5344CB8AC3E}">
        <p14:creationId xmlns:p14="http://schemas.microsoft.com/office/powerpoint/2010/main" val="112357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C8EF4BDE-E441-2D45-8C6B-5A045E304E9F}" type="slidenum">
              <a:rPr lang="nb-NO" smtClean="0">
                <a:latin typeface="Verdana" panose="020B0604030504040204" pitchFamily="34" charset="0"/>
                <a:ea typeface="Verdana" panose="020B0604030504040204" pitchFamily="34" charset="0"/>
              </a:rPr>
              <a:t>30</a:t>
            </a:fld>
            <a:endParaRPr lang="nb-NO">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44979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AA876-63B8-F611-4D0F-C80C203DB21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F794BCFD-1ED7-714F-AD78-DBE2C87F4EAC}"/>
              </a:ext>
            </a:extLst>
          </p:cNvPr>
          <p:cNvSpPr>
            <a:spLocks noGrp="1" noRot="1" noChangeAspect="1"/>
          </p:cNvSpPr>
          <p:nvPr>
            <p:ph type="sldImg"/>
          </p:nvPr>
        </p:nvSpPr>
        <p:spPr>
          <a:xfrm>
            <a:off x="2700338" y="511175"/>
            <a:ext cx="4540250" cy="2554288"/>
          </a:xfrm>
        </p:spPr>
      </p:sp>
      <p:sp>
        <p:nvSpPr>
          <p:cNvPr id="3" name="Plassholder for notater 2">
            <a:extLst>
              <a:ext uri="{FF2B5EF4-FFF2-40B4-BE49-F238E27FC236}">
                <a16:creationId xmlns:a16="http://schemas.microsoft.com/office/drawing/2014/main" id="{D1EC71E2-EA72-40B4-9F53-69CD5546ABE4}"/>
              </a:ext>
            </a:extLst>
          </p:cNvPr>
          <p:cNvSpPr>
            <a:spLocks noGrp="1"/>
          </p:cNvSpPr>
          <p:nvPr>
            <p:ph type="body" idx="1"/>
          </p:nvPr>
        </p:nvSpPr>
        <p:spPr/>
        <p:txBody>
          <a:bodyPr/>
          <a:lstStyle/>
          <a:p>
            <a:pPr marL="0" indent="0">
              <a:buNone/>
            </a:pPr>
            <a:endParaRPr lang="nb-NO" dirty="0"/>
          </a:p>
          <a:p>
            <a:pPr marL="0" indent="0">
              <a:buNone/>
            </a:pPr>
            <a:endParaRPr lang="nb-NO" dirty="0"/>
          </a:p>
        </p:txBody>
      </p:sp>
    </p:spTree>
    <p:extLst>
      <p:ext uri="{BB962C8B-B14F-4D97-AF65-F5344CB8AC3E}">
        <p14:creationId xmlns:p14="http://schemas.microsoft.com/office/powerpoint/2010/main" val="17624052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430796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B63B252D-B804-4F10-832C-98686A266F46}" type="slidenum">
              <a:rPr lang="nb-NO" smtClean="0">
                <a:latin typeface="Verdana" panose="020B0604030504040204" pitchFamily="34" charset="0"/>
                <a:ea typeface="Verdana" panose="020B0604030504040204" pitchFamily="34" charset="0"/>
              </a:rPr>
              <a:t>32</a:t>
            </a:fld>
            <a:endParaRPr lang="nb-NO">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40313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B63B252D-B804-4F10-832C-98686A266F46}" type="slidenum">
              <a:rPr lang="nb-NO" smtClean="0">
                <a:latin typeface="Verdana" panose="020B0604030504040204" pitchFamily="34" charset="0"/>
                <a:ea typeface="Verdana" panose="020B0604030504040204" pitchFamily="34" charset="0"/>
              </a:rPr>
              <a:t>33</a:t>
            </a:fld>
            <a:endParaRPr lang="nb-NO">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86490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B63B252D-B804-4F10-832C-98686A266F46}" type="slidenum">
              <a:rPr lang="nb-NO" smtClean="0">
                <a:latin typeface="Verdana" panose="020B0604030504040204" pitchFamily="34" charset="0"/>
                <a:ea typeface="Verdana" panose="020B0604030504040204" pitchFamily="34" charset="0"/>
              </a:rPr>
              <a:t>34</a:t>
            </a:fld>
            <a:endParaRPr lang="nb-NO">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00302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B63B252D-B804-4F10-832C-98686A266F46}" type="slidenum">
              <a:rPr lang="nb-NO" smtClean="0">
                <a:latin typeface="Verdana" panose="020B0604030504040204" pitchFamily="34" charset="0"/>
                <a:ea typeface="Verdana" panose="020B0604030504040204" pitchFamily="34" charset="0"/>
              </a:rPr>
              <a:t>35</a:t>
            </a:fld>
            <a:endParaRPr lang="nb-NO">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252448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17 </a:t>
            </a:r>
            <a:r>
              <a:rPr lang="nb-NO" dirty="0" err="1"/>
              <a:t>X</a:t>
            </a:r>
            <a:r>
              <a:rPr lang="nb-NO" dirty="0"/>
              <a:t> 24 = 408</a:t>
            </a:r>
          </a:p>
        </p:txBody>
      </p:sp>
      <p:sp>
        <p:nvSpPr>
          <p:cNvPr id="4" name="Slide Number Placeholder 3"/>
          <p:cNvSpPr>
            <a:spLocks noGrp="1"/>
          </p:cNvSpPr>
          <p:nvPr>
            <p:ph type="sldNum" sz="quarter" idx="5"/>
          </p:nvPr>
        </p:nvSpPr>
        <p:spPr/>
        <p:txBody>
          <a:bodyPr/>
          <a:lstStyle/>
          <a:p>
            <a:fld id="{B63B252D-B804-4F10-832C-98686A266F46}" type="slidenum">
              <a:rPr lang="nb-NO" smtClean="0">
                <a:latin typeface="Verdana" panose="020B0604030504040204" pitchFamily="34" charset="0"/>
                <a:ea typeface="Verdana" panose="020B0604030504040204" pitchFamily="34" charset="0"/>
              </a:rPr>
              <a:t>36</a:t>
            </a:fld>
            <a:endParaRPr lang="nb-NO">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89329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B63B252D-B804-4F10-832C-98686A266F46}" type="slidenum">
              <a:rPr lang="nb-NO" smtClean="0">
                <a:latin typeface="Verdana" panose="020B0604030504040204" pitchFamily="34" charset="0"/>
                <a:ea typeface="Verdana" panose="020B0604030504040204" pitchFamily="34" charset="0"/>
              </a:rPr>
              <a:t>37</a:t>
            </a:fld>
            <a:endParaRPr lang="nb-NO">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8303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EF4BDE-E441-2D45-8C6B-5A045E304E9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b-NO" sz="1200"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mn-cs"/>
            </a:endParaRPr>
          </a:p>
        </p:txBody>
      </p:sp>
    </p:spTree>
    <p:extLst>
      <p:ext uri="{BB962C8B-B14F-4D97-AF65-F5344CB8AC3E}">
        <p14:creationId xmlns:p14="http://schemas.microsoft.com/office/powerpoint/2010/main" val="3787994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281738" y="847725"/>
            <a:ext cx="7542212" cy="42418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p>
          <a:p>
            <a:pPr marL="0" marR="0" lvl="0" indent="0" algn="l" defTabSz="914400" rtl="0" eaLnBrk="1" fontAlgn="auto" latinLnBrk="0" hangingPunct="1">
              <a:lnSpc>
                <a:spcPct val="100000"/>
              </a:lnSpc>
              <a:spcBef>
                <a:spcPts val="0"/>
              </a:spcBef>
              <a:spcAft>
                <a:spcPts val="0"/>
              </a:spcAft>
              <a:buClrTx/>
              <a:buSzTx/>
              <a:buFontTx/>
              <a:buNone/>
              <a:tabLst/>
              <a:defRPr/>
            </a:pPr>
            <a:br>
              <a:rPr lang="nb-NO" dirty="0"/>
            </a:b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C8EF4BDE-E441-2D45-8C6B-5A045E304E9F}" type="slidenum">
              <a:rPr lang="nb-NO" smtClean="0">
                <a:latin typeface="Verdana" panose="020B0604030504040204" pitchFamily="34" charset="0"/>
                <a:ea typeface="Verdana" panose="020B0604030504040204" pitchFamily="34" charset="0"/>
              </a:rPr>
              <a:t>39</a:t>
            </a:fld>
            <a:endParaRPr lang="nb-NO">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581229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281738" y="847725"/>
            <a:ext cx="7542212" cy="42418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fld id="{C8EF4BDE-E441-2D45-8C6B-5A045E304E9F}" type="slidenum">
              <a:rPr lang="nb-NO" smtClean="0">
                <a:latin typeface="Verdana" panose="020B0604030504040204" pitchFamily="34" charset="0"/>
                <a:ea typeface="Verdana" panose="020B0604030504040204" pitchFamily="34" charset="0"/>
              </a:rPr>
              <a:t>40</a:t>
            </a:fld>
            <a:endParaRPr lang="nb-NO">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31564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2971939" y="3742114"/>
            <a:ext cx="23775644" cy="3545164"/>
          </a:xfrm>
          <a:prstGeom prst="rect">
            <a:avLst/>
          </a:prstGeom>
          <a:noFill/>
          <a:ln>
            <a:noFill/>
          </a:ln>
        </p:spPr>
        <p:txBody>
          <a:bodyPr spcFirstLastPara="1" wrap="square" lIns="92806" tIns="92806" rIns="92806" bIns="92806" anchor="t" anchorCtr="0">
            <a:noAutofit/>
          </a:bodyPr>
          <a:lstStyle/>
          <a:p>
            <a:pPr marL="0" indent="0">
              <a:buNone/>
            </a:pPr>
            <a:endParaRPr lang="nb-NO" dirty="0"/>
          </a:p>
          <a:p>
            <a:pPr marL="0" indent="0">
              <a:buNone/>
            </a:pPr>
            <a:endParaRPr lang="nb-NO" dirty="0"/>
          </a:p>
        </p:txBody>
      </p:sp>
      <p:sp>
        <p:nvSpPr>
          <p:cNvPr id="112" name="Google Shape;112;gbb9474cba7_0_224:notes"/>
          <p:cNvSpPr>
            <a:spLocks noGrp="1" noRot="1" noChangeAspect="1"/>
          </p:cNvSpPr>
          <p:nvPr>
            <p:ph type="sldImg" idx="2"/>
          </p:nvPr>
        </p:nvSpPr>
        <p:spPr>
          <a:xfrm>
            <a:off x="12233275" y="588963"/>
            <a:ext cx="5254625" cy="2955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713084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EF4BDE-E441-2D45-8C6B-5A045E304E9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mn-cs"/>
            </a:endParaRPr>
          </a:p>
        </p:txBody>
      </p:sp>
    </p:spTree>
    <p:extLst>
      <p:ext uri="{BB962C8B-B14F-4D97-AF65-F5344CB8AC3E}">
        <p14:creationId xmlns:p14="http://schemas.microsoft.com/office/powerpoint/2010/main" val="672386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EF4BDE-E441-2D45-8C6B-5A045E304E9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Verdana" panose="020B0604030504040204" pitchFamily="34"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b-NO" sz="1200" b="0" i="0" u="none" strike="noStrike" kern="1200" cap="none" spc="0" normalizeH="0" baseline="0" noProof="0">
              <a:ln>
                <a:noFill/>
              </a:ln>
              <a:solidFill>
                <a:prstClr val="black"/>
              </a:solidFill>
              <a:effectLst/>
              <a:uLnTx/>
              <a:uFillTx/>
              <a:latin typeface="Calibri" panose="020F0502020204030204"/>
              <a:ea typeface="Verdana" panose="020B0604030504040204" pitchFamily="34" charset="0"/>
              <a:cs typeface="+mn-cs"/>
            </a:endParaRPr>
          </a:p>
        </p:txBody>
      </p:sp>
    </p:spTree>
    <p:extLst>
      <p:ext uri="{BB962C8B-B14F-4D97-AF65-F5344CB8AC3E}">
        <p14:creationId xmlns:p14="http://schemas.microsoft.com/office/powerpoint/2010/main" val="3671635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337379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2309818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2914153" y="4000032"/>
            <a:ext cx="23313341" cy="3789511"/>
          </a:xfrm>
          <a:prstGeom prst="rect">
            <a:avLst/>
          </a:prstGeom>
          <a:noFill/>
          <a:ln>
            <a:noFill/>
          </a:ln>
        </p:spPr>
        <p:txBody>
          <a:bodyPr spcFirstLastPara="1" wrap="square" lIns="91553" tIns="91553" rIns="91553" bIns="91553" anchor="t" anchorCtr="0">
            <a:noAutofit/>
          </a:bodyPr>
          <a:lstStyle/>
          <a:p>
            <a:pPr marL="0" indent="0">
              <a:lnSpc>
                <a:spcPct val="150000"/>
              </a:lnSpc>
              <a:buClr>
                <a:schemeClr val="dk1"/>
              </a:buClr>
              <a:buNone/>
            </a:pPr>
            <a:endParaRPr dirty="0"/>
          </a:p>
        </p:txBody>
      </p:sp>
      <p:sp>
        <p:nvSpPr>
          <p:cNvPr id="112" name="Google Shape;112;gbb9474cba7_0_224:notes"/>
          <p:cNvSpPr>
            <a:spLocks noGrp="1" noRot="1" noChangeAspect="1"/>
          </p:cNvSpPr>
          <p:nvPr>
            <p:ph type="sldImg" idx="2"/>
          </p:nvPr>
        </p:nvSpPr>
        <p:spPr>
          <a:xfrm>
            <a:off x="11763375" y="631825"/>
            <a:ext cx="5613400" cy="3157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73859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40250" cy="2554288"/>
          </a:xfrm>
        </p:spPr>
      </p:sp>
      <p:sp>
        <p:nvSpPr>
          <p:cNvPr id="3" name="Notes Placeholder 2"/>
          <p:cNvSpPr>
            <a:spLocks noGrp="1"/>
          </p:cNvSpPr>
          <p:nvPr>
            <p:ph type="body" idx="1"/>
          </p:nvPr>
        </p:nvSpPr>
        <p:spPr/>
        <p:txBody>
          <a:bodyPr/>
          <a:lstStyle/>
          <a:p>
            <a:pPr marL="158973" indent="0">
              <a:buNone/>
            </a:pPr>
            <a:endParaRPr lang="nb-NO" dirty="0">
              <a:solidFill>
                <a:schemeClr val="tx1"/>
              </a:solidFill>
            </a:endParaRPr>
          </a:p>
        </p:txBody>
      </p:sp>
    </p:spTree>
    <p:extLst>
      <p:ext uri="{BB962C8B-B14F-4D97-AF65-F5344CB8AC3E}">
        <p14:creationId xmlns:p14="http://schemas.microsoft.com/office/powerpoint/2010/main" val="3666108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995403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85A7F4D-DC89-46E5-AC65-6F0EF4042FAE}" type="slidenum">
              <a:rPr kumimoji="0" lang="nb-NO" sz="1400" b="0" i="0" u="none" strike="noStrike" kern="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lang="nb-NO"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612161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b-NO" sz="1200">
              <a:solidFill>
                <a:schemeClr val="bg1">
                  <a:lumMod val="85000"/>
                </a:schemeClr>
              </a:solidFill>
              <a:latin typeface="Open Sans" panose="020B0604020202020204" charset="0"/>
              <a:cs typeface="Open Sans" panose="020B060402020202020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nb-NO"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996288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b-NO" sz="1200">
              <a:solidFill>
                <a:schemeClr val="bg1">
                  <a:lumMod val="85000"/>
                </a:schemeClr>
              </a:solidFill>
              <a:latin typeface="Open Sans" panose="020B0604020202020204" charset="0"/>
              <a:cs typeface="Open Sans" panose="020B060402020202020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lang="nb-NO"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342145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40250" cy="2554288"/>
          </a:xfrm>
        </p:spPr>
      </p:sp>
      <p:sp>
        <p:nvSpPr>
          <p:cNvPr id="3" name="Notes Placeholder 2"/>
          <p:cNvSpPr>
            <a:spLocks noGrp="1"/>
          </p:cNvSpPr>
          <p:nvPr>
            <p:ph type="body" idx="1"/>
          </p:nvPr>
        </p:nvSpPr>
        <p:spPr/>
        <p:txBody>
          <a:bodyPr/>
          <a:lstStyle/>
          <a:p>
            <a:pPr marL="158973" indent="0" algn="ctr">
              <a:buNone/>
            </a:pPr>
            <a:endParaRPr lang="nb-NO" dirty="0">
              <a:solidFill>
                <a:schemeClr val="tx1"/>
              </a:solidFill>
            </a:endParaRPr>
          </a:p>
          <a:p>
            <a:pPr marL="158973" indent="0">
              <a:buNone/>
            </a:pPr>
            <a:endParaRPr lang="nb-NO" dirty="0">
              <a:solidFill>
                <a:schemeClr val="tx1"/>
              </a:solidFill>
            </a:endParaRPr>
          </a:p>
          <a:p>
            <a:pPr marL="158973" indent="0">
              <a:buNone/>
            </a:pPr>
            <a:endParaRPr lang="nb-NO" dirty="0">
              <a:solidFill>
                <a:schemeClr val="tx1"/>
              </a:solidFill>
            </a:endParaRPr>
          </a:p>
        </p:txBody>
      </p:sp>
    </p:spTree>
    <p:extLst>
      <p:ext uri="{BB962C8B-B14F-4D97-AF65-F5344CB8AC3E}">
        <p14:creationId xmlns:p14="http://schemas.microsoft.com/office/powerpoint/2010/main" val="7038413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nb-NO"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101508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b-NO" sz="1200">
              <a:solidFill>
                <a:schemeClr val="bg1">
                  <a:lumMod val="85000"/>
                </a:schemeClr>
              </a:solidFill>
              <a:latin typeface="Open Sans" panose="020B0604020202020204" charset="0"/>
              <a:cs typeface="Open Sans" panose="020B060402020202020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nb-NO"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7263777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indent="0" algn="l">
              <a:buNone/>
            </a:pPr>
            <a:endParaRPr lang="nb-N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nb-NO"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758255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b-NO" sz="1200">
              <a:solidFill>
                <a:schemeClr val="bg1">
                  <a:lumMod val="85000"/>
                </a:schemeClr>
              </a:solidFill>
              <a:latin typeface="Open Sans" panose="020B0604020202020204" charset="0"/>
              <a:cs typeface="Open Sans" panose="020B060402020202020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nb-NO"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66607854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56</a:t>
            </a:fld>
            <a:endParaRPr kumimoji="0" lang="nb-NO"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26974046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b-NO" sz="1200">
              <a:solidFill>
                <a:schemeClr val="bg1">
                  <a:lumMod val="85000"/>
                </a:schemeClr>
              </a:solidFill>
              <a:latin typeface="Open Sans" panose="020B0604020202020204" charset="0"/>
              <a:cs typeface="Open Sans" panose="020B060402020202020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lang="nb-NO"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5340101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indent="0">
              <a:buNone/>
            </a:pPr>
            <a:endParaRPr lang="nb-NO"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lang="nb-NO"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6396586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b-NO" sz="1200">
              <a:solidFill>
                <a:schemeClr val="bg1">
                  <a:lumMod val="85000"/>
                </a:schemeClr>
              </a:solidFill>
              <a:latin typeface="Open Sans" panose="020B0604020202020204" charset="0"/>
              <a:cs typeface="Open Sans" panose="020B060402020202020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0ABDB81-F449-48F6-81F8-ED2954CBA253}" type="slidenum">
              <a:rPr kumimoji="0" lang="nb-NO" sz="1400" b="0" i="0" u="none" strike="noStrike" kern="0" cap="none" spc="0" normalizeH="0" baseline="0" noProof="0" smtClean="0">
                <a:ln>
                  <a:noFill/>
                </a:ln>
                <a:solidFill>
                  <a:srgbClr val="000000"/>
                </a:solidFill>
                <a:effectLst/>
                <a:uLnTx/>
                <a:uFillTx/>
                <a:latin typeface="Verdana" panose="020B0604030504040204" pitchFamily="34" charset="0"/>
                <a:ea typeface="Verdana" panose="020B0604030504040204" pitchFamily="34" charset="0"/>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lang="nb-NO"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41096221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endParaRPr lang="nb-NO" dirty="0"/>
          </a:p>
          <a:p>
            <a:endParaRPr lang="nb-NO" dirty="0"/>
          </a:p>
        </p:txBody>
      </p:sp>
    </p:spTree>
    <p:extLst>
      <p:ext uri="{BB962C8B-B14F-4D97-AF65-F5344CB8AC3E}">
        <p14:creationId xmlns:p14="http://schemas.microsoft.com/office/powerpoint/2010/main" val="526006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9594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2914153" y="4000032"/>
            <a:ext cx="23313341" cy="3789511"/>
          </a:xfrm>
          <a:prstGeom prst="rect">
            <a:avLst/>
          </a:prstGeom>
          <a:noFill/>
          <a:ln>
            <a:noFill/>
          </a:ln>
        </p:spPr>
        <p:txBody>
          <a:bodyPr spcFirstLastPara="1" wrap="square" lIns="91553" tIns="91553" rIns="91553" bIns="91553" anchor="t" anchorCtr="0">
            <a:noAutofit/>
          </a:bodyPr>
          <a:lstStyle/>
          <a:p>
            <a:pPr marL="0" indent="0">
              <a:lnSpc>
                <a:spcPct val="150000"/>
              </a:lnSpc>
              <a:buClr>
                <a:schemeClr val="dk1"/>
              </a:buClr>
              <a:buNone/>
            </a:pPr>
            <a:endParaRPr dirty="0"/>
          </a:p>
        </p:txBody>
      </p:sp>
      <p:sp>
        <p:nvSpPr>
          <p:cNvPr id="112" name="Google Shape;112;gbb9474cba7_0_224:notes"/>
          <p:cNvSpPr>
            <a:spLocks noGrp="1" noRot="1" noChangeAspect="1"/>
          </p:cNvSpPr>
          <p:nvPr>
            <p:ph type="sldImg" idx="2"/>
          </p:nvPr>
        </p:nvSpPr>
        <p:spPr>
          <a:xfrm>
            <a:off x="11763375" y="631825"/>
            <a:ext cx="5613400" cy="31575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69244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40250" cy="2554288"/>
          </a:xfrm>
        </p:spPr>
      </p:sp>
      <p:sp>
        <p:nvSpPr>
          <p:cNvPr id="3" name="Notes Placeholder 2"/>
          <p:cNvSpPr>
            <a:spLocks noGrp="1"/>
          </p:cNvSpPr>
          <p:nvPr>
            <p:ph type="body" idx="1"/>
          </p:nvPr>
        </p:nvSpPr>
        <p:spPr/>
        <p:txBody>
          <a:bodyPr/>
          <a:lstStyle/>
          <a:p>
            <a:pPr marL="158973" indent="0">
              <a:spcAft>
                <a:spcPts val="451"/>
              </a:spcAft>
              <a:buNone/>
            </a:pPr>
            <a:endParaRPr lang="nb-NO" dirty="0"/>
          </a:p>
        </p:txBody>
      </p:sp>
    </p:spTree>
    <p:extLst>
      <p:ext uri="{BB962C8B-B14F-4D97-AF65-F5344CB8AC3E}">
        <p14:creationId xmlns:p14="http://schemas.microsoft.com/office/powerpoint/2010/main" val="41522149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Kristin</a:t>
            </a:r>
          </a:p>
        </p:txBody>
      </p:sp>
    </p:spTree>
    <p:extLst>
      <p:ext uri="{BB962C8B-B14F-4D97-AF65-F5344CB8AC3E}">
        <p14:creationId xmlns:p14="http://schemas.microsoft.com/office/powerpoint/2010/main" val="30700823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7026875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39857870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pPr>
              <a:buNone/>
            </a:pPr>
            <a:endParaRPr lang="nb-NO" dirty="0"/>
          </a:p>
        </p:txBody>
      </p:sp>
    </p:spTree>
    <p:extLst>
      <p:ext uri="{BB962C8B-B14F-4D97-AF65-F5344CB8AC3E}">
        <p14:creationId xmlns:p14="http://schemas.microsoft.com/office/powerpoint/2010/main" val="42096347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pPr>
              <a:buNone/>
            </a:pPr>
            <a:endParaRPr lang="nb-NO" dirty="0"/>
          </a:p>
        </p:txBody>
      </p:sp>
    </p:spTree>
    <p:extLst>
      <p:ext uri="{BB962C8B-B14F-4D97-AF65-F5344CB8AC3E}">
        <p14:creationId xmlns:p14="http://schemas.microsoft.com/office/powerpoint/2010/main" val="5889837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18617466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buNone/>
            </a:pPr>
            <a:endParaRPr lang="en-US" dirty="0">
              <a:latin typeface="Calibri"/>
              <a:cs typeface="Calibri"/>
            </a:endParaRPr>
          </a:p>
        </p:txBody>
      </p:sp>
    </p:spTree>
    <p:extLst>
      <p:ext uri="{BB962C8B-B14F-4D97-AF65-F5344CB8AC3E}">
        <p14:creationId xmlns:p14="http://schemas.microsoft.com/office/powerpoint/2010/main" val="25637425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4775" y="733425"/>
            <a:ext cx="6515100" cy="3665538"/>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2619173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702687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Tree>
    <p:extLst>
      <p:ext uri="{BB962C8B-B14F-4D97-AF65-F5344CB8AC3E}">
        <p14:creationId xmlns:p14="http://schemas.microsoft.com/office/powerpoint/2010/main" val="781323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b9474cba7_0_224:notes"/>
          <p:cNvSpPr txBox="1">
            <a:spLocks noGrp="1"/>
          </p:cNvSpPr>
          <p:nvPr>
            <p:ph type="body" idx="1"/>
          </p:nvPr>
        </p:nvSpPr>
        <p:spPr>
          <a:xfrm>
            <a:off x="1971309" y="5742178"/>
            <a:ext cx="15770569" cy="5439966"/>
          </a:xfrm>
          <a:prstGeom prst="rect">
            <a:avLst/>
          </a:prstGeom>
          <a:noFill/>
          <a:ln>
            <a:noFill/>
          </a:ln>
        </p:spPr>
        <p:txBody>
          <a:bodyPr spcFirstLastPara="1" wrap="square" lIns="91425" tIns="91425" rIns="91425" bIns="91425" anchor="t" anchorCtr="0">
            <a:noAutofit/>
          </a:bodyPr>
          <a:lstStyle/>
          <a:p>
            <a:pPr marL="158750" indent="0" algn="l">
              <a:buNone/>
            </a:pPr>
            <a:endParaRPr lang="nb-NO" sz="1100" dirty="0">
              <a:solidFill>
                <a:schemeClr val="tx1"/>
              </a:solidFill>
            </a:endParaRPr>
          </a:p>
        </p:txBody>
      </p:sp>
      <p:sp>
        <p:nvSpPr>
          <p:cNvPr id="112" name="Google Shape;112;gbb9474cba7_0_224:notes"/>
          <p:cNvSpPr>
            <a:spLocks noGrp="1" noRot="1" noChangeAspect="1"/>
          </p:cNvSpPr>
          <p:nvPr>
            <p:ph type="sldImg" idx="2"/>
          </p:nvPr>
        </p:nvSpPr>
        <p:spPr>
          <a:xfrm>
            <a:off x="5827713" y="906463"/>
            <a:ext cx="8059737" cy="4533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8484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bg>
      <p:bgPr>
        <a:solidFill>
          <a:srgbClr val="2D7C81"/>
        </a:solidFill>
        <a:effectLst/>
      </p:bgPr>
    </p:bg>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42A12FF3-D9AC-9A44-B559-A674D51C9A40}"/>
              </a:ext>
            </a:extLst>
          </p:cNvPr>
          <p:cNvPicPr>
            <a:picLocks noChangeAspect="1"/>
          </p:cNvPicPr>
          <p:nvPr userDrawn="1"/>
        </p:nvPicPr>
        <p:blipFill>
          <a:blip r:embed="rId2"/>
          <a:stretch>
            <a:fillRect/>
          </a:stretch>
        </p:blipFill>
        <p:spPr>
          <a:xfrm>
            <a:off x="2772000" y="2011125"/>
            <a:ext cx="3600000" cy="1121250"/>
          </a:xfrm>
          <a:prstGeom prst="rect">
            <a:avLst/>
          </a:prstGeom>
        </p:spPr>
      </p:pic>
    </p:spTree>
    <p:extLst>
      <p:ext uri="{BB962C8B-B14F-4D97-AF65-F5344CB8AC3E}">
        <p14:creationId xmlns:p14="http://schemas.microsoft.com/office/powerpoint/2010/main" val="148585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sirkl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BEF0699D-0A78-EB4D-AB47-2666FC4DFD9E}"/>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54AB60BE-0AA0-B844-B382-C00394462806}"/>
              </a:ext>
            </a:extLst>
          </p:cNvPr>
          <p:cNvSpPr/>
          <p:nvPr userDrawn="1"/>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6" name="Google Shape;68;p11">
            <a:extLst>
              <a:ext uri="{FF2B5EF4-FFF2-40B4-BE49-F238E27FC236}">
                <a16:creationId xmlns:a16="http://schemas.microsoft.com/office/drawing/2014/main" id="{F1325F5E-98AC-D94D-BF52-F7766C24F340}"/>
              </a:ext>
            </a:extLst>
          </p:cNvPr>
          <p:cNvSpPr txBox="1">
            <a:spLocks noGrp="1"/>
          </p:cNvSpPr>
          <p:nvPr>
            <p:ph type="subTitle" idx="1"/>
          </p:nvPr>
        </p:nvSpPr>
        <p:spPr>
          <a:xfrm>
            <a:off x="1946550" y="1116000"/>
            <a:ext cx="5250900" cy="405823"/>
          </a:xfrm>
          <a:prstGeom prst="rect">
            <a:avLst/>
          </a:prstGeom>
        </p:spPr>
        <p:txBody>
          <a:bodyPr spcFirstLastPara="1" wrap="square" lIns="91425" tIns="91425" rIns="91425" bIns="91425" anchor="t" anchorCtr="0">
            <a:normAutofit/>
          </a:bodyPr>
          <a:lstStyle>
            <a:lvl1pPr marL="4763" lvl="0" indent="-4763" algn="ctr" rtl="0">
              <a:spcBef>
                <a:spcPts val="0"/>
              </a:spcBef>
              <a:spcAft>
                <a:spcPts val="0"/>
              </a:spcAft>
              <a:buClr>
                <a:srgbClr val="5B666F"/>
              </a:buClr>
              <a:buSzPts val="1000"/>
              <a:buNone/>
              <a:tabLst/>
              <a:defRPr sz="1000">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13" name="Google Shape;31;p7">
            <a:extLst>
              <a:ext uri="{FF2B5EF4-FFF2-40B4-BE49-F238E27FC236}">
                <a16:creationId xmlns:a16="http://schemas.microsoft.com/office/drawing/2014/main" id="{8ED88CDB-E631-6B4B-9710-2A92A7F85B1E}"/>
              </a:ext>
            </a:extLst>
          </p:cNvPr>
          <p:cNvPicPr preferRelativeResize="0"/>
          <p:nvPr userDrawn="1"/>
        </p:nvPicPr>
        <p:blipFill rotWithShape="1">
          <a:blip r:embed="rId2">
            <a:alphaModFix/>
          </a:blip>
          <a:srcRect/>
          <a:stretch/>
        </p:blipFill>
        <p:spPr>
          <a:xfrm>
            <a:off x="4525679" y="1840350"/>
            <a:ext cx="2084831" cy="2084831"/>
          </a:xfrm>
          <a:prstGeom prst="rect">
            <a:avLst/>
          </a:prstGeom>
          <a:noFill/>
          <a:ln>
            <a:noFill/>
          </a:ln>
        </p:spPr>
      </p:pic>
      <p:pic>
        <p:nvPicPr>
          <p:cNvPr id="14" name="Google Shape;32;p7">
            <a:extLst>
              <a:ext uri="{FF2B5EF4-FFF2-40B4-BE49-F238E27FC236}">
                <a16:creationId xmlns:a16="http://schemas.microsoft.com/office/drawing/2014/main" id="{D1CBD738-9F6E-864D-B407-08BA32609BDF}"/>
              </a:ext>
            </a:extLst>
          </p:cNvPr>
          <p:cNvPicPr preferRelativeResize="0"/>
          <p:nvPr userDrawn="1"/>
        </p:nvPicPr>
        <p:blipFill rotWithShape="1">
          <a:blip r:embed="rId2">
            <a:alphaModFix/>
          </a:blip>
          <a:srcRect/>
          <a:stretch/>
        </p:blipFill>
        <p:spPr>
          <a:xfrm>
            <a:off x="6529912" y="1840350"/>
            <a:ext cx="2084831" cy="2084831"/>
          </a:xfrm>
          <a:prstGeom prst="rect">
            <a:avLst/>
          </a:prstGeom>
          <a:noFill/>
          <a:ln>
            <a:noFill/>
          </a:ln>
        </p:spPr>
      </p:pic>
      <p:pic>
        <p:nvPicPr>
          <p:cNvPr id="15" name="Google Shape;33;p7">
            <a:extLst>
              <a:ext uri="{FF2B5EF4-FFF2-40B4-BE49-F238E27FC236}">
                <a16:creationId xmlns:a16="http://schemas.microsoft.com/office/drawing/2014/main" id="{3B766FD0-3784-CC4D-8533-08819651C766}"/>
              </a:ext>
            </a:extLst>
          </p:cNvPr>
          <p:cNvPicPr preferRelativeResize="0"/>
          <p:nvPr userDrawn="1"/>
        </p:nvPicPr>
        <p:blipFill rotWithShape="1">
          <a:blip r:embed="rId2">
            <a:alphaModFix/>
          </a:blip>
          <a:srcRect/>
          <a:stretch/>
        </p:blipFill>
        <p:spPr>
          <a:xfrm>
            <a:off x="2521446" y="1840350"/>
            <a:ext cx="2084831" cy="2084831"/>
          </a:xfrm>
          <a:prstGeom prst="rect">
            <a:avLst/>
          </a:prstGeom>
          <a:noFill/>
          <a:ln>
            <a:noFill/>
          </a:ln>
        </p:spPr>
      </p:pic>
      <p:pic>
        <p:nvPicPr>
          <p:cNvPr id="16" name="Google Shape;34;p7">
            <a:extLst>
              <a:ext uri="{FF2B5EF4-FFF2-40B4-BE49-F238E27FC236}">
                <a16:creationId xmlns:a16="http://schemas.microsoft.com/office/drawing/2014/main" id="{EE4A612B-D5F3-F14F-9B3C-F7A4A2DB67C6}"/>
              </a:ext>
            </a:extLst>
          </p:cNvPr>
          <p:cNvPicPr preferRelativeResize="0"/>
          <p:nvPr userDrawn="1"/>
        </p:nvPicPr>
        <p:blipFill rotWithShape="1">
          <a:blip r:embed="rId2">
            <a:alphaModFix/>
          </a:blip>
          <a:srcRect/>
          <a:stretch/>
        </p:blipFill>
        <p:spPr>
          <a:xfrm>
            <a:off x="517213" y="1840350"/>
            <a:ext cx="2084831" cy="2084831"/>
          </a:xfrm>
          <a:prstGeom prst="rect">
            <a:avLst/>
          </a:prstGeom>
          <a:noFill/>
          <a:ln>
            <a:noFill/>
          </a:ln>
        </p:spPr>
      </p:pic>
      <p:sp>
        <p:nvSpPr>
          <p:cNvPr id="21" name="Google Shape;68;p11">
            <a:extLst>
              <a:ext uri="{FF2B5EF4-FFF2-40B4-BE49-F238E27FC236}">
                <a16:creationId xmlns:a16="http://schemas.microsoft.com/office/drawing/2014/main" id="{3A9FD1C8-1779-0C47-BB9E-072D3F9F23FA}"/>
              </a:ext>
            </a:extLst>
          </p:cNvPr>
          <p:cNvSpPr txBox="1">
            <a:spLocks/>
          </p:cNvSpPr>
          <p:nvPr userDrawn="1"/>
        </p:nvSpPr>
        <p:spPr>
          <a:xfrm>
            <a:off x="2628900"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
        <p:nvSpPr>
          <p:cNvPr id="22" name="Google Shape;68;p11">
            <a:extLst>
              <a:ext uri="{FF2B5EF4-FFF2-40B4-BE49-F238E27FC236}">
                <a16:creationId xmlns:a16="http://schemas.microsoft.com/office/drawing/2014/main" id="{82863EF7-85ED-BE46-81C7-20D19379899C}"/>
              </a:ext>
            </a:extLst>
          </p:cNvPr>
          <p:cNvSpPr txBox="1">
            <a:spLocks/>
          </p:cNvSpPr>
          <p:nvPr userDrawn="1"/>
        </p:nvSpPr>
        <p:spPr>
          <a:xfrm>
            <a:off x="611560"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
        <p:nvSpPr>
          <p:cNvPr id="23" name="Google Shape;68;p11">
            <a:extLst>
              <a:ext uri="{FF2B5EF4-FFF2-40B4-BE49-F238E27FC236}">
                <a16:creationId xmlns:a16="http://schemas.microsoft.com/office/drawing/2014/main" id="{026D1B83-7A3B-BD46-ACE2-45E5ED2B4B72}"/>
              </a:ext>
            </a:extLst>
          </p:cNvPr>
          <p:cNvSpPr txBox="1">
            <a:spLocks/>
          </p:cNvSpPr>
          <p:nvPr userDrawn="1"/>
        </p:nvSpPr>
        <p:spPr>
          <a:xfrm>
            <a:off x="6654998"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
        <p:nvSpPr>
          <p:cNvPr id="24" name="Google Shape;68;p11">
            <a:extLst>
              <a:ext uri="{FF2B5EF4-FFF2-40B4-BE49-F238E27FC236}">
                <a16:creationId xmlns:a16="http://schemas.microsoft.com/office/drawing/2014/main" id="{9885D9E9-5BFF-BB45-83EC-A01633B75DE9}"/>
              </a:ext>
            </a:extLst>
          </p:cNvPr>
          <p:cNvSpPr txBox="1">
            <a:spLocks/>
          </p:cNvSpPr>
          <p:nvPr userDrawn="1"/>
        </p:nvSpPr>
        <p:spPr>
          <a:xfrm>
            <a:off x="4637658"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rPr>
              <a:t>Klikk for å redigere undertittelstil i malen</a:t>
            </a:r>
          </a:p>
        </p:txBody>
      </p:sp>
    </p:spTree>
    <p:extLst>
      <p:ext uri="{BB962C8B-B14F-4D97-AF65-F5344CB8AC3E}">
        <p14:creationId xmlns:p14="http://schemas.microsoft.com/office/powerpoint/2010/main" val="3566845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EA383D63-DC67-DE4F-B78F-424AA451BD05}"/>
              </a:ext>
            </a:extLst>
          </p:cNvPr>
          <p:cNvSpPr>
            <a:spLocks noGrp="1"/>
          </p:cNvSpPr>
          <p:nvPr>
            <p:ph type="pic" sz="quarter" idx="11"/>
          </p:nvPr>
        </p:nvSpPr>
        <p:spPr>
          <a:xfrm>
            <a:off x="0" y="0"/>
            <a:ext cx="9144000" cy="5143500"/>
          </a:xfrm>
        </p:spPr>
        <p:txBody>
          <a:bodyPr/>
          <a:lstStyle/>
          <a:p>
            <a:r>
              <a:rPr lang="nb-NO"/>
              <a:t>Klikk på ikonet for å legge til et bilde</a:t>
            </a:r>
          </a:p>
        </p:txBody>
      </p:sp>
    </p:spTree>
    <p:extLst>
      <p:ext uri="{BB962C8B-B14F-4D97-AF65-F5344CB8AC3E}">
        <p14:creationId xmlns:p14="http://schemas.microsoft.com/office/powerpoint/2010/main" val="786655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fleksjonsoppgave x 2 1" preserve="1" userDrawn="1">
  <p:cSld name="1 refleksjonsoppgave ">
    <p:spTree>
      <p:nvGrpSpPr>
        <p:cNvPr id="1" name="Shape 57"/>
        <p:cNvGrpSpPr/>
        <p:nvPr/>
      </p:nvGrpSpPr>
      <p:grpSpPr>
        <a:xfrm>
          <a:off x="0" y="0"/>
          <a:ext cx="0" cy="0"/>
          <a:chOff x="0" y="0"/>
          <a:chExt cx="0" cy="0"/>
        </a:xfrm>
      </p:grpSpPr>
      <p:sp>
        <p:nvSpPr>
          <p:cNvPr id="9" name="Plassholder for bilde 2">
            <a:extLst>
              <a:ext uri="{FF2B5EF4-FFF2-40B4-BE49-F238E27FC236}">
                <a16:creationId xmlns:a16="http://schemas.microsoft.com/office/drawing/2014/main" id="{EDB81DCA-3D4A-594D-A895-3A6CC04BCFA0}"/>
              </a:ext>
            </a:extLst>
          </p:cNvPr>
          <p:cNvSpPr>
            <a:spLocks noGrp="1"/>
          </p:cNvSpPr>
          <p:nvPr>
            <p:ph type="pic" sz="quarter" idx="10"/>
          </p:nvPr>
        </p:nvSpPr>
        <p:spPr>
          <a:xfrm>
            <a:off x="4579684" y="0"/>
            <a:ext cx="4564316" cy="5143500"/>
          </a:xfrm>
        </p:spPr>
        <p:txBody>
          <a:bodyPr/>
          <a:lstStyle/>
          <a:p>
            <a:r>
              <a:rPr lang="nb-NO"/>
              <a:t>Klikk på ikonet for å legge til et bilde</a:t>
            </a:r>
          </a:p>
        </p:txBody>
      </p:sp>
      <p:sp>
        <p:nvSpPr>
          <p:cNvPr id="59" name="Google Shape;59;p10"/>
          <p:cNvSpPr/>
          <p:nvPr/>
        </p:nvSpPr>
        <p:spPr>
          <a:xfrm>
            <a:off x="3005550" y="4682005"/>
            <a:ext cx="3132900" cy="391500"/>
          </a:xfrm>
          <a:prstGeom prst="roundRect">
            <a:avLst>
              <a:gd name="adj" fmla="val 16667"/>
            </a:avLst>
          </a:prstGeom>
          <a:solidFill>
            <a:srgbClr val="2C7B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60" name="Google Shape;60;p10"/>
          <p:cNvSpPr txBox="1">
            <a:spLocks noGrp="1"/>
          </p:cNvSpPr>
          <p:nvPr>
            <p:ph type="subTitle" idx="1"/>
          </p:nvPr>
        </p:nvSpPr>
        <p:spPr>
          <a:xfrm>
            <a:off x="3005550" y="4675742"/>
            <a:ext cx="3132900" cy="3915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lt1"/>
              </a:buClr>
              <a:buSzPts val="900"/>
              <a:buNone/>
              <a:defRPr sz="900">
                <a:solidFill>
                  <a:schemeClr val="lt1"/>
                </a:solidFill>
              </a:defRPr>
            </a:lvl1pPr>
            <a:lvl2pPr lvl="1" algn="ctr" rtl="0">
              <a:spcBef>
                <a:spcPts val="0"/>
              </a:spcBef>
              <a:spcAft>
                <a:spcPts val="0"/>
              </a:spcAft>
              <a:buClr>
                <a:schemeClr val="lt1"/>
              </a:buClr>
              <a:buSzPts val="1400"/>
              <a:buNone/>
              <a:defRPr>
                <a:solidFill>
                  <a:schemeClr val="lt1"/>
                </a:solidFill>
              </a:defRPr>
            </a:lvl2pPr>
            <a:lvl3pPr lvl="2" algn="ctr" rtl="0">
              <a:spcBef>
                <a:spcPts val="0"/>
              </a:spcBef>
              <a:spcAft>
                <a:spcPts val="0"/>
              </a:spcAft>
              <a:buClr>
                <a:schemeClr val="lt1"/>
              </a:buClr>
              <a:buSzPts val="1400"/>
              <a:buNone/>
              <a:defRPr>
                <a:solidFill>
                  <a:schemeClr val="lt1"/>
                </a:solidFill>
              </a:defRPr>
            </a:lvl3pPr>
            <a:lvl4pPr lvl="3" algn="ctr" rtl="0">
              <a:spcBef>
                <a:spcPts val="0"/>
              </a:spcBef>
              <a:spcAft>
                <a:spcPts val="0"/>
              </a:spcAft>
              <a:buClr>
                <a:schemeClr val="lt1"/>
              </a:buClr>
              <a:buSzPts val="1400"/>
              <a:buNone/>
              <a:defRPr>
                <a:solidFill>
                  <a:schemeClr val="lt1"/>
                </a:solidFill>
              </a:defRPr>
            </a:lvl4pPr>
            <a:lvl5pPr lvl="4" algn="ctr" rtl="0">
              <a:spcBef>
                <a:spcPts val="0"/>
              </a:spcBef>
              <a:spcAft>
                <a:spcPts val="0"/>
              </a:spcAft>
              <a:buClr>
                <a:schemeClr val="lt1"/>
              </a:buClr>
              <a:buSzPts val="1400"/>
              <a:buNone/>
              <a:defRPr>
                <a:solidFill>
                  <a:schemeClr val="lt1"/>
                </a:solidFill>
              </a:defRPr>
            </a:lvl5pPr>
            <a:lvl6pPr lvl="5" algn="ctr" rtl="0">
              <a:spcBef>
                <a:spcPts val="0"/>
              </a:spcBef>
              <a:spcAft>
                <a:spcPts val="0"/>
              </a:spcAft>
              <a:buClr>
                <a:schemeClr val="lt1"/>
              </a:buClr>
              <a:buSzPts val="1400"/>
              <a:buNone/>
              <a:defRPr>
                <a:solidFill>
                  <a:schemeClr val="lt1"/>
                </a:solidFill>
              </a:defRPr>
            </a:lvl6pPr>
            <a:lvl7pPr lvl="6" algn="ctr" rtl="0">
              <a:spcBef>
                <a:spcPts val="0"/>
              </a:spcBef>
              <a:spcAft>
                <a:spcPts val="0"/>
              </a:spcAft>
              <a:buClr>
                <a:schemeClr val="lt1"/>
              </a:buClr>
              <a:buSzPts val="1400"/>
              <a:buNone/>
              <a:defRPr>
                <a:solidFill>
                  <a:schemeClr val="lt1"/>
                </a:solidFill>
              </a:defRPr>
            </a:lvl7pPr>
            <a:lvl8pPr lvl="7" algn="ctr" rtl="0">
              <a:spcBef>
                <a:spcPts val="0"/>
              </a:spcBef>
              <a:spcAft>
                <a:spcPts val="0"/>
              </a:spcAft>
              <a:buClr>
                <a:schemeClr val="lt1"/>
              </a:buClr>
              <a:buSzPts val="1400"/>
              <a:buNone/>
              <a:defRPr>
                <a:solidFill>
                  <a:schemeClr val="lt1"/>
                </a:solidFill>
              </a:defRPr>
            </a:lvl8pPr>
            <a:lvl9pPr lvl="8" algn="ctr" rtl="0">
              <a:spcBef>
                <a:spcPts val="0"/>
              </a:spcBef>
              <a:spcAft>
                <a:spcPts val="0"/>
              </a:spcAft>
              <a:buClr>
                <a:schemeClr val="lt1"/>
              </a:buClr>
              <a:buSzPts val="1400"/>
              <a:buNone/>
              <a:defRPr>
                <a:solidFill>
                  <a:schemeClr val="lt1"/>
                </a:solidFill>
              </a:defRPr>
            </a:lvl9pPr>
          </a:lstStyle>
          <a:p>
            <a:r>
              <a:rPr lang="nb-NO"/>
              <a:t>Klikk for å redigere undertittelstil i malen</a:t>
            </a:r>
            <a:endParaRPr/>
          </a:p>
        </p:txBody>
      </p:sp>
      <p:sp>
        <p:nvSpPr>
          <p:cNvPr id="61" name="Google Shape;61;p10"/>
          <p:cNvSpPr/>
          <p:nvPr/>
        </p:nvSpPr>
        <p:spPr>
          <a:xfrm>
            <a:off x="44000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62" name="Google Shape;62;p10"/>
          <p:cNvSpPr txBox="1">
            <a:spLocks noGrp="1"/>
          </p:cNvSpPr>
          <p:nvPr>
            <p:ph type="subTitle" idx="2"/>
          </p:nvPr>
        </p:nvSpPr>
        <p:spPr>
          <a:xfrm>
            <a:off x="440000" y="378850"/>
            <a:ext cx="3780000" cy="391500"/>
          </a:xfrm>
          <a:prstGeom prst="rect">
            <a:avLst/>
          </a:prstGeom>
        </p:spPr>
        <p:txBody>
          <a:bodyPr spcFirstLastPara="1" wrap="square" lIns="0" tIns="91425" rIns="91425" bIns="91425" anchor="t" anchorCtr="0">
            <a:normAutofit/>
          </a:bodyPr>
          <a:lstStyle>
            <a:lvl1pPr marL="6350" lvl="0" indent="-6350" rtl="0">
              <a:spcBef>
                <a:spcPts val="0"/>
              </a:spcBef>
              <a:spcAft>
                <a:spcPts val="0"/>
              </a:spcAft>
              <a:buClr>
                <a:schemeClr val="accent3"/>
              </a:buClr>
              <a:buSzPts val="900"/>
              <a:buNone/>
              <a:tabLst/>
              <a:defRPr sz="9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63" name="Google Shape;63;p10"/>
          <p:cNvSpPr txBox="1">
            <a:spLocks noGrp="1"/>
          </p:cNvSpPr>
          <p:nvPr>
            <p:ph type="title"/>
          </p:nvPr>
        </p:nvSpPr>
        <p:spPr>
          <a:xfrm>
            <a:off x="440000" y="955700"/>
            <a:ext cx="4673100" cy="976200"/>
          </a:xfrm>
          <a:prstGeom prst="rect">
            <a:avLst/>
          </a:prstGeom>
        </p:spPr>
        <p:txBody>
          <a:bodyPr spcFirstLastPara="1" wrap="square" lIns="0"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64" name="Google Shape;64;p10"/>
          <p:cNvSpPr txBox="1">
            <a:spLocks noGrp="1"/>
          </p:cNvSpPr>
          <p:nvPr>
            <p:ph type="body" idx="3"/>
          </p:nvPr>
        </p:nvSpPr>
        <p:spPr>
          <a:xfrm>
            <a:off x="440000" y="1967225"/>
            <a:ext cx="3780000" cy="2010900"/>
          </a:xfrm>
          <a:prstGeom prst="rect">
            <a:avLst/>
          </a:prstGeom>
        </p:spPr>
        <p:txBody>
          <a:bodyPr spcFirstLastPara="1" wrap="square" lIns="0" tIns="91425" rIns="91425" bIns="91425" anchor="t" anchorCtr="0">
            <a:normAutofit/>
          </a:bodyPr>
          <a:lstStyle>
            <a:lvl1pPr marL="6350" lvl="0" indent="0" rtl="0">
              <a:spcBef>
                <a:spcPts val="0"/>
              </a:spcBef>
              <a:spcAft>
                <a:spcPts val="0"/>
              </a:spcAft>
              <a:buClr>
                <a:srgbClr val="5B6670"/>
              </a:buClr>
              <a:buSzPts val="1100"/>
              <a:buFontTx/>
              <a:buNone/>
              <a:tabLst/>
              <a:defRPr sz="1100">
                <a:solidFill>
                  <a:srgbClr val="5B6670"/>
                </a:solidFill>
              </a:defRPr>
            </a:lvl1pPr>
            <a:lvl2pPr marL="914400" lvl="1" indent="-298450" rtl="0">
              <a:spcBef>
                <a:spcPts val="0"/>
              </a:spcBef>
              <a:spcAft>
                <a:spcPts val="0"/>
              </a:spcAft>
              <a:buClr>
                <a:schemeClr val="accent2"/>
              </a:buClr>
              <a:buSzPts val="1100"/>
              <a:buChar char="○"/>
              <a:defRPr sz="1100">
                <a:solidFill>
                  <a:schemeClr val="accent2"/>
                </a:solidFill>
              </a:defRPr>
            </a:lvl2pPr>
            <a:lvl3pPr marL="1371600" lvl="2" indent="-298450" rtl="0">
              <a:spcBef>
                <a:spcPts val="0"/>
              </a:spcBef>
              <a:spcAft>
                <a:spcPts val="0"/>
              </a:spcAft>
              <a:buClr>
                <a:schemeClr val="accent2"/>
              </a:buClr>
              <a:buSzPts val="1100"/>
              <a:buChar char="■"/>
              <a:defRPr sz="1100">
                <a:solidFill>
                  <a:schemeClr val="accent2"/>
                </a:solidFill>
              </a:defRPr>
            </a:lvl3pPr>
            <a:lvl4pPr marL="1828800" lvl="3" indent="-298450" rtl="0">
              <a:spcBef>
                <a:spcPts val="0"/>
              </a:spcBef>
              <a:spcAft>
                <a:spcPts val="0"/>
              </a:spcAft>
              <a:buClr>
                <a:schemeClr val="accent2"/>
              </a:buClr>
              <a:buSzPts val="1100"/>
              <a:buChar char="●"/>
              <a:defRPr sz="1100">
                <a:solidFill>
                  <a:schemeClr val="accent2"/>
                </a:solidFill>
              </a:defRPr>
            </a:lvl4pPr>
            <a:lvl5pPr marL="2286000" lvl="4" indent="-298450" rtl="0">
              <a:spcBef>
                <a:spcPts val="0"/>
              </a:spcBef>
              <a:spcAft>
                <a:spcPts val="0"/>
              </a:spcAft>
              <a:buClr>
                <a:schemeClr val="accent2"/>
              </a:buClr>
              <a:buSzPts val="1100"/>
              <a:buChar char="○"/>
              <a:defRPr sz="1100">
                <a:solidFill>
                  <a:schemeClr val="accent2"/>
                </a:solidFill>
              </a:defRPr>
            </a:lvl5pPr>
            <a:lvl6pPr marL="2743200" lvl="5" indent="-298450" rtl="0">
              <a:spcBef>
                <a:spcPts val="0"/>
              </a:spcBef>
              <a:spcAft>
                <a:spcPts val="0"/>
              </a:spcAft>
              <a:buClr>
                <a:schemeClr val="accent2"/>
              </a:buClr>
              <a:buSzPts val="1100"/>
              <a:buChar char="■"/>
              <a:defRPr sz="1100">
                <a:solidFill>
                  <a:schemeClr val="accent2"/>
                </a:solidFill>
              </a:defRPr>
            </a:lvl6pPr>
            <a:lvl7pPr marL="3200400" lvl="6" indent="-298450" rtl="0">
              <a:spcBef>
                <a:spcPts val="0"/>
              </a:spcBef>
              <a:spcAft>
                <a:spcPts val="0"/>
              </a:spcAft>
              <a:buClr>
                <a:schemeClr val="accent2"/>
              </a:buClr>
              <a:buSzPts val="1100"/>
              <a:buChar char="●"/>
              <a:defRPr sz="1100">
                <a:solidFill>
                  <a:schemeClr val="accent2"/>
                </a:solidFill>
              </a:defRPr>
            </a:lvl7pPr>
            <a:lvl8pPr marL="3657600" lvl="7" indent="-298450" rtl="0">
              <a:spcBef>
                <a:spcPts val="0"/>
              </a:spcBef>
              <a:spcAft>
                <a:spcPts val="0"/>
              </a:spcAft>
              <a:buClr>
                <a:schemeClr val="accent2"/>
              </a:buClr>
              <a:buSzPts val="1100"/>
              <a:buChar char="○"/>
              <a:defRPr sz="1100">
                <a:solidFill>
                  <a:schemeClr val="accent2"/>
                </a:solidFill>
              </a:defRPr>
            </a:lvl8pPr>
            <a:lvl9pPr marL="4114800" lvl="8" indent="-298450" rtl="0">
              <a:spcBef>
                <a:spcPts val="0"/>
              </a:spcBef>
              <a:spcAft>
                <a:spcPts val="0"/>
              </a:spcAft>
              <a:buClr>
                <a:schemeClr val="accent2"/>
              </a:buClr>
              <a:buSzPts val="1100"/>
              <a:buChar char="■"/>
              <a:defRPr sz="1100">
                <a:solidFill>
                  <a:schemeClr val="accent2"/>
                </a:solidFill>
              </a:defRPr>
            </a:lvl9pPr>
          </a:lstStyle>
          <a:p>
            <a:pPr lvl="0"/>
            <a:r>
              <a:rPr lang="nb-NO"/>
              <a:t>Klikk for å redigere tekststiler i malen</a:t>
            </a:r>
          </a:p>
        </p:txBody>
      </p:sp>
    </p:spTree>
    <p:extLst>
      <p:ext uri="{BB962C8B-B14F-4D97-AF65-F5344CB8AC3E}">
        <p14:creationId xmlns:p14="http://schemas.microsoft.com/office/powerpoint/2010/main" val="3727209531"/>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fleksjonsoppgave x 2" preserve="1">
  <p:cSld name="2 refleksjonsoppgaver">
    <p:spTree>
      <p:nvGrpSpPr>
        <p:cNvPr id="1" name="Shape 45"/>
        <p:cNvGrpSpPr/>
        <p:nvPr/>
      </p:nvGrpSpPr>
      <p:grpSpPr>
        <a:xfrm>
          <a:off x="0" y="0"/>
          <a:ext cx="0" cy="0"/>
          <a:chOff x="0" y="0"/>
          <a:chExt cx="0" cy="0"/>
        </a:xfrm>
      </p:grpSpPr>
      <p:sp>
        <p:nvSpPr>
          <p:cNvPr id="46" name="Google Shape;46;p9"/>
          <p:cNvSpPr/>
          <p:nvPr/>
        </p:nvSpPr>
        <p:spPr>
          <a:xfrm>
            <a:off x="3005550" y="4682005"/>
            <a:ext cx="3132900" cy="391500"/>
          </a:xfrm>
          <a:prstGeom prst="roundRect">
            <a:avLst>
              <a:gd name="adj" fmla="val 16667"/>
            </a:avLst>
          </a:prstGeom>
          <a:solidFill>
            <a:srgbClr val="2C7B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47" name="Google Shape;47;p9"/>
          <p:cNvSpPr txBox="1">
            <a:spLocks noGrp="1"/>
          </p:cNvSpPr>
          <p:nvPr>
            <p:ph type="subTitle" idx="1"/>
          </p:nvPr>
        </p:nvSpPr>
        <p:spPr>
          <a:xfrm>
            <a:off x="3005550" y="4682005"/>
            <a:ext cx="3132900" cy="3915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900"/>
              <a:buNone/>
              <a:defRPr sz="900">
                <a:solidFill>
                  <a:schemeClr val="lt1"/>
                </a:solidFill>
              </a:defRPr>
            </a:lvl1pPr>
            <a:lvl2pPr lvl="1" algn="ctr">
              <a:spcBef>
                <a:spcPts val="0"/>
              </a:spcBef>
              <a:spcAft>
                <a:spcPts val="0"/>
              </a:spcAft>
              <a:buClr>
                <a:schemeClr val="lt1"/>
              </a:buClr>
              <a:buSzPts val="1400"/>
              <a:buNone/>
              <a:defRPr>
                <a:solidFill>
                  <a:schemeClr val="lt1"/>
                </a:solidFill>
              </a:defRPr>
            </a:lvl2pPr>
            <a:lvl3pPr lvl="2" algn="ctr">
              <a:spcBef>
                <a:spcPts val="0"/>
              </a:spcBef>
              <a:spcAft>
                <a:spcPts val="0"/>
              </a:spcAft>
              <a:buClr>
                <a:schemeClr val="lt1"/>
              </a:buClr>
              <a:buSzPts val="1400"/>
              <a:buNone/>
              <a:defRPr>
                <a:solidFill>
                  <a:schemeClr val="lt1"/>
                </a:solidFill>
              </a:defRPr>
            </a:lvl3pPr>
            <a:lvl4pPr lvl="3" algn="ctr">
              <a:spcBef>
                <a:spcPts val="0"/>
              </a:spcBef>
              <a:spcAft>
                <a:spcPts val="0"/>
              </a:spcAft>
              <a:buClr>
                <a:schemeClr val="lt1"/>
              </a:buClr>
              <a:buSzPts val="1400"/>
              <a:buNone/>
              <a:defRPr>
                <a:solidFill>
                  <a:schemeClr val="lt1"/>
                </a:solidFill>
              </a:defRPr>
            </a:lvl4pPr>
            <a:lvl5pPr lvl="4" algn="ctr">
              <a:spcBef>
                <a:spcPts val="0"/>
              </a:spcBef>
              <a:spcAft>
                <a:spcPts val="0"/>
              </a:spcAft>
              <a:buClr>
                <a:schemeClr val="lt1"/>
              </a:buClr>
              <a:buSzPts val="1400"/>
              <a:buNone/>
              <a:defRPr>
                <a:solidFill>
                  <a:schemeClr val="lt1"/>
                </a:solidFill>
              </a:defRPr>
            </a:lvl5pPr>
            <a:lvl6pPr lvl="5" algn="ctr">
              <a:spcBef>
                <a:spcPts val="0"/>
              </a:spcBef>
              <a:spcAft>
                <a:spcPts val="0"/>
              </a:spcAft>
              <a:buClr>
                <a:schemeClr val="lt1"/>
              </a:buClr>
              <a:buSzPts val="1400"/>
              <a:buNone/>
              <a:defRPr>
                <a:solidFill>
                  <a:schemeClr val="lt1"/>
                </a:solidFill>
              </a:defRPr>
            </a:lvl6pPr>
            <a:lvl7pPr lvl="6" algn="ctr">
              <a:spcBef>
                <a:spcPts val="0"/>
              </a:spcBef>
              <a:spcAft>
                <a:spcPts val="0"/>
              </a:spcAft>
              <a:buClr>
                <a:schemeClr val="lt1"/>
              </a:buClr>
              <a:buSzPts val="1400"/>
              <a:buNone/>
              <a:defRPr>
                <a:solidFill>
                  <a:schemeClr val="lt1"/>
                </a:solidFill>
              </a:defRPr>
            </a:lvl7pPr>
            <a:lvl8pPr lvl="7" algn="ctr">
              <a:spcBef>
                <a:spcPts val="0"/>
              </a:spcBef>
              <a:spcAft>
                <a:spcPts val="0"/>
              </a:spcAft>
              <a:buClr>
                <a:schemeClr val="lt1"/>
              </a:buClr>
              <a:buSzPts val="1400"/>
              <a:buNone/>
              <a:defRPr>
                <a:solidFill>
                  <a:schemeClr val="lt1"/>
                </a:solidFill>
              </a:defRPr>
            </a:lvl8pPr>
            <a:lvl9pPr lvl="8" algn="ctr">
              <a:spcBef>
                <a:spcPts val="0"/>
              </a:spcBef>
              <a:spcAft>
                <a:spcPts val="0"/>
              </a:spcAft>
              <a:buClr>
                <a:schemeClr val="lt1"/>
              </a:buClr>
              <a:buSzPts val="1400"/>
              <a:buNone/>
              <a:defRPr>
                <a:solidFill>
                  <a:schemeClr val="lt1"/>
                </a:solidFill>
              </a:defRPr>
            </a:lvl9pPr>
          </a:lstStyle>
          <a:p>
            <a:r>
              <a:rPr lang="nb-NO"/>
              <a:t>Klikk for å redigere undertittelstil i malen</a:t>
            </a:r>
            <a:endParaRPr/>
          </a:p>
        </p:txBody>
      </p:sp>
      <p:sp>
        <p:nvSpPr>
          <p:cNvPr id="48" name="Google Shape;48;p9"/>
          <p:cNvSpPr/>
          <p:nvPr/>
        </p:nvSpPr>
        <p:spPr>
          <a:xfrm>
            <a:off x="44000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49" name="Google Shape;49;p9"/>
          <p:cNvSpPr/>
          <p:nvPr/>
        </p:nvSpPr>
        <p:spPr>
          <a:xfrm>
            <a:off x="503702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50" name="Google Shape;50;p9"/>
          <p:cNvSpPr/>
          <p:nvPr/>
        </p:nvSpPr>
        <p:spPr>
          <a:xfrm>
            <a:off x="4567237" y="391017"/>
            <a:ext cx="9534" cy="4144918"/>
          </a:xfrm>
          <a:custGeom>
            <a:avLst/>
            <a:gdLst/>
            <a:ahLst/>
            <a:cxnLst/>
            <a:rect l="l" t="t" r="r" b="b"/>
            <a:pathLst>
              <a:path w="20954" h="9109710" extrusionOk="0">
                <a:moveTo>
                  <a:pt x="20941" y="0"/>
                </a:moveTo>
                <a:lnTo>
                  <a:pt x="0" y="0"/>
                </a:lnTo>
                <a:lnTo>
                  <a:pt x="0" y="9109670"/>
                </a:lnTo>
                <a:lnTo>
                  <a:pt x="20941" y="9109670"/>
                </a:lnTo>
                <a:lnTo>
                  <a:pt x="20941" y="0"/>
                </a:lnTo>
                <a:close/>
              </a:path>
            </a:pathLst>
          </a:custGeom>
          <a:solidFill>
            <a:srgbClr val="CDD2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51" name="Google Shape;51;p9"/>
          <p:cNvSpPr txBox="1">
            <a:spLocks noGrp="1"/>
          </p:cNvSpPr>
          <p:nvPr>
            <p:ph type="subTitle" idx="2"/>
          </p:nvPr>
        </p:nvSpPr>
        <p:spPr>
          <a:xfrm>
            <a:off x="5055823" y="378850"/>
            <a:ext cx="3780000" cy="391500"/>
          </a:xfrm>
          <a:prstGeom prst="rect">
            <a:avLst/>
          </a:prstGeom>
        </p:spPr>
        <p:txBody>
          <a:bodyPr spcFirstLastPara="1" wrap="square" lIns="0" tIns="91425" rIns="91425" bIns="91425" anchor="t" anchorCtr="0">
            <a:normAutofit/>
          </a:bodyPr>
          <a:lstStyle>
            <a:lvl1pPr marL="6350" lvl="0" indent="-6350" rtl="0">
              <a:spcBef>
                <a:spcPts val="0"/>
              </a:spcBef>
              <a:spcAft>
                <a:spcPts val="0"/>
              </a:spcAft>
              <a:buClr>
                <a:schemeClr val="accent3"/>
              </a:buClr>
              <a:buSzPts val="900"/>
              <a:buNone/>
              <a:tabLst/>
              <a:defRPr sz="9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52" name="Google Shape;52;p9"/>
          <p:cNvSpPr txBox="1">
            <a:spLocks noGrp="1"/>
          </p:cNvSpPr>
          <p:nvPr>
            <p:ph type="subTitle" idx="3"/>
          </p:nvPr>
        </p:nvSpPr>
        <p:spPr>
          <a:xfrm>
            <a:off x="440000" y="378850"/>
            <a:ext cx="3780000" cy="391500"/>
          </a:xfrm>
          <a:prstGeom prst="rect">
            <a:avLst/>
          </a:prstGeom>
        </p:spPr>
        <p:txBody>
          <a:bodyPr spcFirstLastPara="1" wrap="square" lIns="0" tIns="91425" rIns="91425" bIns="91425" anchor="t" anchorCtr="0">
            <a:normAutofit/>
          </a:bodyPr>
          <a:lstStyle>
            <a:lvl1pPr marL="6350" lvl="0" indent="-6350" rtl="0">
              <a:spcBef>
                <a:spcPts val="0"/>
              </a:spcBef>
              <a:spcAft>
                <a:spcPts val="0"/>
              </a:spcAft>
              <a:buClr>
                <a:schemeClr val="accent3"/>
              </a:buClr>
              <a:buSzPts val="900"/>
              <a:buNone/>
              <a:tabLst/>
              <a:defRPr sz="900">
                <a:solidFill>
                  <a:srgbClr val="5B6670"/>
                </a:solidFill>
              </a:defRPr>
            </a:lvl1pPr>
            <a:lvl2pPr lvl="1" rtl="0">
              <a:spcBef>
                <a:spcPts val="0"/>
              </a:spcBef>
              <a:spcAft>
                <a:spcPts val="0"/>
              </a:spcAft>
              <a:buClr>
                <a:schemeClr val="accent3"/>
              </a:buClr>
              <a:buSzPts val="1400"/>
              <a:buNone/>
              <a:defRPr>
                <a:solidFill>
                  <a:schemeClr val="accent3"/>
                </a:solidFill>
              </a:defRPr>
            </a:lvl2pPr>
            <a:lvl3pPr lvl="2" rtl="0">
              <a:spcBef>
                <a:spcPts val="0"/>
              </a:spcBef>
              <a:spcAft>
                <a:spcPts val="0"/>
              </a:spcAft>
              <a:buClr>
                <a:schemeClr val="accent3"/>
              </a:buClr>
              <a:buSzPts val="1400"/>
              <a:buNone/>
              <a:defRPr>
                <a:solidFill>
                  <a:schemeClr val="accent3"/>
                </a:solidFill>
              </a:defRPr>
            </a:lvl3pPr>
            <a:lvl4pPr lvl="3" rtl="0">
              <a:spcBef>
                <a:spcPts val="0"/>
              </a:spcBef>
              <a:spcAft>
                <a:spcPts val="0"/>
              </a:spcAft>
              <a:buClr>
                <a:schemeClr val="accent3"/>
              </a:buClr>
              <a:buSzPts val="1400"/>
              <a:buNone/>
              <a:defRPr>
                <a:solidFill>
                  <a:schemeClr val="accent3"/>
                </a:solidFill>
              </a:defRPr>
            </a:lvl4pPr>
            <a:lvl5pPr lvl="4" rtl="0">
              <a:spcBef>
                <a:spcPts val="0"/>
              </a:spcBef>
              <a:spcAft>
                <a:spcPts val="0"/>
              </a:spcAft>
              <a:buClr>
                <a:schemeClr val="accent3"/>
              </a:buClr>
              <a:buSzPts val="1400"/>
              <a:buNone/>
              <a:defRPr>
                <a:solidFill>
                  <a:schemeClr val="accent3"/>
                </a:solidFill>
              </a:defRPr>
            </a:lvl5pPr>
            <a:lvl6pPr lvl="5" rtl="0">
              <a:spcBef>
                <a:spcPts val="0"/>
              </a:spcBef>
              <a:spcAft>
                <a:spcPts val="0"/>
              </a:spcAft>
              <a:buClr>
                <a:schemeClr val="accent3"/>
              </a:buClr>
              <a:buSzPts val="1400"/>
              <a:buNone/>
              <a:defRPr>
                <a:solidFill>
                  <a:schemeClr val="accent3"/>
                </a:solidFill>
              </a:defRPr>
            </a:lvl6pPr>
            <a:lvl7pPr lvl="6" rtl="0">
              <a:spcBef>
                <a:spcPts val="0"/>
              </a:spcBef>
              <a:spcAft>
                <a:spcPts val="0"/>
              </a:spcAft>
              <a:buClr>
                <a:schemeClr val="accent3"/>
              </a:buClr>
              <a:buSzPts val="1400"/>
              <a:buNone/>
              <a:defRPr>
                <a:solidFill>
                  <a:schemeClr val="accent3"/>
                </a:solidFill>
              </a:defRPr>
            </a:lvl7pPr>
            <a:lvl8pPr lvl="7" rtl="0">
              <a:spcBef>
                <a:spcPts val="0"/>
              </a:spcBef>
              <a:spcAft>
                <a:spcPts val="0"/>
              </a:spcAft>
              <a:buClr>
                <a:schemeClr val="accent3"/>
              </a:buClr>
              <a:buSzPts val="1400"/>
              <a:buNone/>
              <a:defRPr>
                <a:solidFill>
                  <a:schemeClr val="accent3"/>
                </a:solidFill>
              </a:defRPr>
            </a:lvl8pPr>
            <a:lvl9pPr lvl="8" rtl="0">
              <a:spcBef>
                <a:spcPts val="0"/>
              </a:spcBef>
              <a:spcAft>
                <a:spcPts val="0"/>
              </a:spcAft>
              <a:buClr>
                <a:schemeClr val="accent3"/>
              </a:buClr>
              <a:buSzPts val="1400"/>
              <a:buNone/>
              <a:defRPr>
                <a:solidFill>
                  <a:schemeClr val="accent3"/>
                </a:solidFill>
              </a:defRPr>
            </a:lvl9pPr>
          </a:lstStyle>
          <a:p>
            <a:r>
              <a:rPr lang="nb-NO"/>
              <a:t>Klikk for å redigere undertittelstil i malen</a:t>
            </a:r>
            <a:endParaRPr/>
          </a:p>
        </p:txBody>
      </p:sp>
      <p:sp>
        <p:nvSpPr>
          <p:cNvPr id="53" name="Google Shape;53;p9"/>
          <p:cNvSpPr txBox="1">
            <a:spLocks noGrp="1"/>
          </p:cNvSpPr>
          <p:nvPr>
            <p:ph type="title"/>
          </p:nvPr>
        </p:nvSpPr>
        <p:spPr>
          <a:xfrm>
            <a:off x="440000" y="955700"/>
            <a:ext cx="3780000" cy="976200"/>
          </a:xfrm>
          <a:prstGeom prst="rect">
            <a:avLst/>
          </a:prstGeom>
        </p:spPr>
        <p:txBody>
          <a:bodyPr spcFirstLastPara="1" wrap="square" lIns="0"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4" name="Google Shape;54;p9"/>
          <p:cNvSpPr txBox="1">
            <a:spLocks noGrp="1"/>
          </p:cNvSpPr>
          <p:nvPr>
            <p:ph type="title" idx="4"/>
          </p:nvPr>
        </p:nvSpPr>
        <p:spPr>
          <a:xfrm>
            <a:off x="5048249" y="955700"/>
            <a:ext cx="3768775" cy="976200"/>
          </a:xfrm>
          <a:prstGeom prst="rect">
            <a:avLst/>
          </a:prstGeom>
        </p:spPr>
        <p:txBody>
          <a:bodyPr spcFirstLastPara="1" wrap="square" lIns="0"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5" name="Google Shape;55;p9"/>
          <p:cNvSpPr txBox="1">
            <a:spLocks noGrp="1"/>
          </p:cNvSpPr>
          <p:nvPr>
            <p:ph type="body" idx="5"/>
          </p:nvPr>
        </p:nvSpPr>
        <p:spPr>
          <a:xfrm>
            <a:off x="5055832" y="1967225"/>
            <a:ext cx="3780000" cy="2010900"/>
          </a:xfrm>
          <a:prstGeom prst="rect">
            <a:avLst/>
          </a:prstGeom>
        </p:spPr>
        <p:txBody>
          <a:bodyPr spcFirstLastPara="1" wrap="square" lIns="0" tIns="91425" rIns="91425" bIns="91425" anchor="t" anchorCtr="0">
            <a:normAutofit/>
          </a:bodyPr>
          <a:lstStyle>
            <a:lvl1pPr marL="6350" lvl="0" indent="0">
              <a:spcBef>
                <a:spcPts val="0"/>
              </a:spcBef>
              <a:spcAft>
                <a:spcPts val="0"/>
              </a:spcAft>
              <a:buClr>
                <a:srgbClr val="5B6670"/>
              </a:buClr>
              <a:buSzPts val="1100"/>
              <a:buFontTx/>
              <a:buNone/>
              <a:tabLst/>
              <a:defRPr sz="1100">
                <a:solidFill>
                  <a:srgbClr val="5B6670"/>
                </a:solidFill>
              </a:defRPr>
            </a:lvl1pPr>
            <a:lvl2pPr marL="914400" lvl="1" indent="-298450">
              <a:spcBef>
                <a:spcPts val="0"/>
              </a:spcBef>
              <a:spcAft>
                <a:spcPts val="0"/>
              </a:spcAft>
              <a:buClr>
                <a:schemeClr val="accent2"/>
              </a:buClr>
              <a:buSzPts val="1100"/>
              <a:buChar char="○"/>
              <a:defRPr sz="1100">
                <a:solidFill>
                  <a:schemeClr val="accent2"/>
                </a:solidFill>
              </a:defRPr>
            </a:lvl2pPr>
            <a:lvl3pPr marL="1371600" lvl="2" indent="-298450">
              <a:spcBef>
                <a:spcPts val="0"/>
              </a:spcBef>
              <a:spcAft>
                <a:spcPts val="0"/>
              </a:spcAft>
              <a:buClr>
                <a:schemeClr val="accent2"/>
              </a:buClr>
              <a:buSzPts val="1100"/>
              <a:buChar char="■"/>
              <a:defRPr sz="1100">
                <a:solidFill>
                  <a:schemeClr val="accent2"/>
                </a:solidFill>
              </a:defRPr>
            </a:lvl3pPr>
            <a:lvl4pPr marL="1828800" lvl="3" indent="-298450">
              <a:spcBef>
                <a:spcPts val="0"/>
              </a:spcBef>
              <a:spcAft>
                <a:spcPts val="0"/>
              </a:spcAft>
              <a:buClr>
                <a:schemeClr val="accent2"/>
              </a:buClr>
              <a:buSzPts val="1100"/>
              <a:buChar char="●"/>
              <a:defRPr sz="1100">
                <a:solidFill>
                  <a:schemeClr val="accent2"/>
                </a:solidFill>
              </a:defRPr>
            </a:lvl4pPr>
            <a:lvl5pPr marL="2286000" lvl="4" indent="-298450">
              <a:spcBef>
                <a:spcPts val="0"/>
              </a:spcBef>
              <a:spcAft>
                <a:spcPts val="0"/>
              </a:spcAft>
              <a:buClr>
                <a:schemeClr val="accent2"/>
              </a:buClr>
              <a:buSzPts val="1100"/>
              <a:buChar char="○"/>
              <a:defRPr sz="1100">
                <a:solidFill>
                  <a:schemeClr val="accent2"/>
                </a:solidFill>
              </a:defRPr>
            </a:lvl5pPr>
            <a:lvl6pPr marL="2743200" lvl="5" indent="-298450">
              <a:spcBef>
                <a:spcPts val="0"/>
              </a:spcBef>
              <a:spcAft>
                <a:spcPts val="0"/>
              </a:spcAft>
              <a:buClr>
                <a:schemeClr val="accent2"/>
              </a:buClr>
              <a:buSzPts val="1100"/>
              <a:buChar char="■"/>
              <a:defRPr sz="1100">
                <a:solidFill>
                  <a:schemeClr val="accent2"/>
                </a:solidFill>
              </a:defRPr>
            </a:lvl6pPr>
            <a:lvl7pPr marL="3200400" lvl="6" indent="-298450">
              <a:spcBef>
                <a:spcPts val="0"/>
              </a:spcBef>
              <a:spcAft>
                <a:spcPts val="0"/>
              </a:spcAft>
              <a:buClr>
                <a:schemeClr val="accent2"/>
              </a:buClr>
              <a:buSzPts val="1100"/>
              <a:buChar char="●"/>
              <a:defRPr sz="1100">
                <a:solidFill>
                  <a:schemeClr val="accent2"/>
                </a:solidFill>
              </a:defRPr>
            </a:lvl7pPr>
            <a:lvl8pPr marL="3657600" lvl="7" indent="-298450">
              <a:spcBef>
                <a:spcPts val="0"/>
              </a:spcBef>
              <a:spcAft>
                <a:spcPts val="0"/>
              </a:spcAft>
              <a:buClr>
                <a:schemeClr val="accent2"/>
              </a:buClr>
              <a:buSzPts val="1100"/>
              <a:buChar char="○"/>
              <a:defRPr sz="1100">
                <a:solidFill>
                  <a:schemeClr val="accent2"/>
                </a:solidFill>
              </a:defRPr>
            </a:lvl8pPr>
            <a:lvl9pPr marL="4114800" lvl="8" indent="-298450">
              <a:spcBef>
                <a:spcPts val="0"/>
              </a:spcBef>
              <a:spcAft>
                <a:spcPts val="0"/>
              </a:spcAft>
              <a:buClr>
                <a:schemeClr val="accent2"/>
              </a:buClr>
              <a:buSzPts val="1100"/>
              <a:buChar char="■"/>
              <a:defRPr sz="1100">
                <a:solidFill>
                  <a:schemeClr val="accent2"/>
                </a:solidFill>
              </a:defRPr>
            </a:lvl9pPr>
          </a:lstStyle>
          <a:p>
            <a:pPr lvl="0"/>
            <a:r>
              <a:rPr lang="nb-NO"/>
              <a:t>Klikk for å redigere tekststiler i malen</a:t>
            </a:r>
          </a:p>
        </p:txBody>
      </p:sp>
      <p:sp>
        <p:nvSpPr>
          <p:cNvPr id="56" name="Google Shape;56;p9"/>
          <p:cNvSpPr txBox="1">
            <a:spLocks noGrp="1"/>
          </p:cNvSpPr>
          <p:nvPr>
            <p:ph type="body" idx="6"/>
          </p:nvPr>
        </p:nvSpPr>
        <p:spPr>
          <a:xfrm>
            <a:off x="440000" y="1967225"/>
            <a:ext cx="3780000" cy="2010900"/>
          </a:xfrm>
          <a:prstGeom prst="rect">
            <a:avLst/>
          </a:prstGeom>
        </p:spPr>
        <p:txBody>
          <a:bodyPr spcFirstLastPara="1" wrap="square" lIns="0" tIns="91425" rIns="91425" bIns="91425" anchor="t" anchorCtr="0">
            <a:normAutofit/>
          </a:bodyPr>
          <a:lstStyle>
            <a:lvl1pPr marL="6350" lvl="0" indent="0" rtl="0">
              <a:spcBef>
                <a:spcPts val="0"/>
              </a:spcBef>
              <a:spcAft>
                <a:spcPts val="0"/>
              </a:spcAft>
              <a:buClr>
                <a:srgbClr val="5B6670"/>
              </a:buClr>
              <a:buSzPts val="1100"/>
              <a:buFontTx/>
              <a:buNone/>
              <a:tabLst/>
              <a:defRPr sz="1100">
                <a:solidFill>
                  <a:srgbClr val="5B6670"/>
                </a:solidFill>
              </a:defRPr>
            </a:lvl1pPr>
            <a:lvl2pPr marL="914400" lvl="1" indent="-298450" rtl="0">
              <a:spcBef>
                <a:spcPts val="0"/>
              </a:spcBef>
              <a:spcAft>
                <a:spcPts val="0"/>
              </a:spcAft>
              <a:buClr>
                <a:schemeClr val="accent2"/>
              </a:buClr>
              <a:buSzPts val="1100"/>
              <a:buChar char="○"/>
              <a:defRPr sz="1100">
                <a:solidFill>
                  <a:schemeClr val="accent2"/>
                </a:solidFill>
              </a:defRPr>
            </a:lvl2pPr>
            <a:lvl3pPr marL="1371600" lvl="2" indent="-298450" rtl="0">
              <a:spcBef>
                <a:spcPts val="0"/>
              </a:spcBef>
              <a:spcAft>
                <a:spcPts val="0"/>
              </a:spcAft>
              <a:buClr>
                <a:schemeClr val="accent2"/>
              </a:buClr>
              <a:buSzPts val="1100"/>
              <a:buChar char="■"/>
              <a:defRPr sz="1100">
                <a:solidFill>
                  <a:schemeClr val="accent2"/>
                </a:solidFill>
              </a:defRPr>
            </a:lvl3pPr>
            <a:lvl4pPr marL="1828800" lvl="3" indent="-298450" rtl="0">
              <a:spcBef>
                <a:spcPts val="0"/>
              </a:spcBef>
              <a:spcAft>
                <a:spcPts val="0"/>
              </a:spcAft>
              <a:buClr>
                <a:schemeClr val="accent2"/>
              </a:buClr>
              <a:buSzPts val="1100"/>
              <a:buChar char="●"/>
              <a:defRPr sz="1100">
                <a:solidFill>
                  <a:schemeClr val="accent2"/>
                </a:solidFill>
              </a:defRPr>
            </a:lvl4pPr>
            <a:lvl5pPr marL="2286000" lvl="4" indent="-298450" rtl="0">
              <a:spcBef>
                <a:spcPts val="0"/>
              </a:spcBef>
              <a:spcAft>
                <a:spcPts val="0"/>
              </a:spcAft>
              <a:buClr>
                <a:schemeClr val="accent2"/>
              </a:buClr>
              <a:buSzPts val="1100"/>
              <a:buChar char="○"/>
              <a:defRPr sz="1100">
                <a:solidFill>
                  <a:schemeClr val="accent2"/>
                </a:solidFill>
              </a:defRPr>
            </a:lvl5pPr>
            <a:lvl6pPr marL="2743200" lvl="5" indent="-298450" rtl="0">
              <a:spcBef>
                <a:spcPts val="0"/>
              </a:spcBef>
              <a:spcAft>
                <a:spcPts val="0"/>
              </a:spcAft>
              <a:buClr>
                <a:schemeClr val="accent2"/>
              </a:buClr>
              <a:buSzPts val="1100"/>
              <a:buChar char="■"/>
              <a:defRPr sz="1100">
                <a:solidFill>
                  <a:schemeClr val="accent2"/>
                </a:solidFill>
              </a:defRPr>
            </a:lvl6pPr>
            <a:lvl7pPr marL="3200400" lvl="6" indent="-298450" rtl="0">
              <a:spcBef>
                <a:spcPts val="0"/>
              </a:spcBef>
              <a:spcAft>
                <a:spcPts val="0"/>
              </a:spcAft>
              <a:buClr>
                <a:schemeClr val="accent2"/>
              </a:buClr>
              <a:buSzPts val="1100"/>
              <a:buChar char="●"/>
              <a:defRPr sz="1100">
                <a:solidFill>
                  <a:schemeClr val="accent2"/>
                </a:solidFill>
              </a:defRPr>
            </a:lvl7pPr>
            <a:lvl8pPr marL="3657600" lvl="7" indent="-298450" rtl="0">
              <a:spcBef>
                <a:spcPts val="0"/>
              </a:spcBef>
              <a:spcAft>
                <a:spcPts val="0"/>
              </a:spcAft>
              <a:buClr>
                <a:schemeClr val="accent2"/>
              </a:buClr>
              <a:buSzPts val="1100"/>
              <a:buChar char="○"/>
              <a:defRPr sz="1100">
                <a:solidFill>
                  <a:schemeClr val="accent2"/>
                </a:solidFill>
              </a:defRPr>
            </a:lvl8pPr>
            <a:lvl9pPr marL="4114800" lvl="8" indent="-298450" rtl="0">
              <a:spcBef>
                <a:spcPts val="0"/>
              </a:spcBef>
              <a:spcAft>
                <a:spcPts val="0"/>
              </a:spcAft>
              <a:buClr>
                <a:schemeClr val="accent2"/>
              </a:buClr>
              <a:buSzPts val="1100"/>
              <a:buChar char="■"/>
              <a:defRPr sz="1100">
                <a:solidFill>
                  <a:schemeClr val="accent2"/>
                </a:solidFill>
              </a:defRPr>
            </a:lvl9pPr>
          </a:lstStyle>
          <a:p>
            <a:pPr lvl="0"/>
            <a:r>
              <a:rPr lang="nb-NO"/>
              <a:t>Klikk for å redigere tekststiler i malen</a:t>
            </a:r>
          </a:p>
        </p:txBody>
      </p:sp>
    </p:spTree>
    <p:extLst>
      <p:ext uri="{BB962C8B-B14F-4D97-AF65-F5344CB8AC3E}">
        <p14:creationId xmlns:p14="http://schemas.microsoft.com/office/powerpoint/2010/main" val="828306729"/>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m med overskrift">
    <p:spTree>
      <p:nvGrpSpPr>
        <p:cNvPr id="1" name=""/>
        <p:cNvGrpSpPr/>
        <p:nvPr/>
      </p:nvGrpSpPr>
      <p:grpSpPr>
        <a:xfrm>
          <a:off x="0" y="0"/>
          <a:ext cx="0" cy="0"/>
          <a:chOff x="0" y="0"/>
          <a:chExt cx="0" cy="0"/>
        </a:xfrm>
      </p:grpSpPr>
      <p:sp>
        <p:nvSpPr>
          <p:cNvPr id="4" name="Google Shape;76;p12">
            <a:extLst>
              <a:ext uri="{FF2B5EF4-FFF2-40B4-BE49-F238E27FC236}">
                <a16:creationId xmlns:a16="http://schemas.microsoft.com/office/drawing/2014/main" id="{22040B22-10E5-B84F-BB3C-AE0E4C5F6638}"/>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a:lvl1pPr>
            <a:lvl2pPr lvl="1" algn="ctr" rtl="0">
              <a:spcBef>
                <a:spcPts val="0"/>
              </a:spcBef>
              <a:spcAft>
                <a:spcPts val="0"/>
              </a:spcAft>
              <a:buSzPts val="2800"/>
              <a:buNone/>
              <a:defRPr>
                <a:latin typeface="Open Sans"/>
                <a:ea typeface="Open Sans"/>
                <a:cs typeface="Open Sans"/>
                <a:sym typeface="Open Sans"/>
              </a:defRPr>
            </a:lvl2pPr>
            <a:lvl3pPr lvl="2" algn="ctr" rtl="0">
              <a:spcBef>
                <a:spcPts val="0"/>
              </a:spcBef>
              <a:spcAft>
                <a:spcPts val="0"/>
              </a:spcAft>
              <a:buSzPts val="2800"/>
              <a:buNone/>
              <a:defRPr>
                <a:latin typeface="Open Sans"/>
                <a:ea typeface="Open Sans"/>
                <a:cs typeface="Open Sans"/>
                <a:sym typeface="Open Sans"/>
              </a:defRPr>
            </a:lvl3pPr>
            <a:lvl4pPr lvl="3" algn="ctr" rtl="0">
              <a:spcBef>
                <a:spcPts val="0"/>
              </a:spcBef>
              <a:spcAft>
                <a:spcPts val="0"/>
              </a:spcAft>
              <a:buSzPts val="2800"/>
              <a:buNone/>
              <a:defRPr>
                <a:latin typeface="Open Sans"/>
                <a:ea typeface="Open Sans"/>
                <a:cs typeface="Open Sans"/>
                <a:sym typeface="Open Sans"/>
              </a:defRPr>
            </a:lvl4pPr>
            <a:lvl5pPr lvl="4" algn="ctr" rtl="0">
              <a:spcBef>
                <a:spcPts val="0"/>
              </a:spcBef>
              <a:spcAft>
                <a:spcPts val="0"/>
              </a:spcAft>
              <a:buSzPts val="2800"/>
              <a:buNone/>
              <a:defRPr>
                <a:latin typeface="Open Sans"/>
                <a:ea typeface="Open Sans"/>
                <a:cs typeface="Open Sans"/>
                <a:sym typeface="Open Sans"/>
              </a:defRPr>
            </a:lvl5pPr>
            <a:lvl6pPr lvl="5" algn="ctr" rtl="0">
              <a:spcBef>
                <a:spcPts val="0"/>
              </a:spcBef>
              <a:spcAft>
                <a:spcPts val="0"/>
              </a:spcAft>
              <a:buSzPts val="2800"/>
              <a:buNone/>
              <a:defRPr>
                <a:latin typeface="Open Sans"/>
                <a:ea typeface="Open Sans"/>
                <a:cs typeface="Open Sans"/>
                <a:sym typeface="Open Sans"/>
              </a:defRPr>
            </a:lvl6pPr>
            <a:lvl7pPr lvl="6" algn="ctr" rtl="0">
              <a:spcBef>
                <a:spcPts val="0"/>
              </a:spcBef>
              <a:spcAft>
                <a:spcPts val="0"/>
              </a:spcAft>
              <a:buSzPts val="2800"/>
              <a:buNone/>
              <a:defRPr>
                <a:latin typeface="Open Sans"/>
                <a:ea typeface="Open Sans"/>
                <a:cs typeface="Open Sans"/>
                <a:sym typeface="Open Sans"/>
              </a:defRPr>
            </a:lvl7pPr>
            <a:lvl8pPr lvl="7" algn="ctr" rtl="0">
              <a:spcBef>
                <a:spcPts val="0"/>
              </a:spcBef>
              <a:spcAft>
                <a:spcPts val="0"/>
              </a:spcAft>
              <a:buSzPts val="2800"/>
              <a:buNone/>
              <a:defRPr>
                <a:latin typeface="Open Sans"/>
                <a:ea typeface="Open Sans"/>
                <a:cs typeface="Open Sans"/>
                <a:sym typeface="Open Sans"/>
              </a:defRPr>
            </a:lvl8pPr>
            <a:lvl9pPr lvl="8" algn="ctr"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77;p12">
            <a:extLst>
              <a:ext uri="{FF2B5EF4-FFF2-40B4-BE49-F238E27FC236}">
                <a16:creationId xmlns:a16="http://schemas.microsoft.com/office/drawing/2014/main" id="{6FB68313-3985-B44B-9EDC-0A92E0B2772D}"/>
              </a:ext>
            </a:extLst>
          </p:cNvPr>
          <p:cNvSpPr/>
          <p:nvPr userDrawn="1"/>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6" name="Google Shape;78;p12">
            <a:extLst>
              <a:ext uri="{FF2B5EF4-FFF2-40B4-BE49-F238E27FC236}">
                <a16:creationId xmlns:a16="http://schemas.microsoft.com/office/drawing/2014/main" id="{103A74F2-413E-6745-A659-C7A72EF0C78A}"/>
              </a:ext>
            </a:extLst>
          </p:cNvPr>
          <p:cNvSpPr txBox="1">
            <a:spLocks noGrp="1"/>
          </p:cNvSpPr>
          <p:nvPr>
            <p:ph type="subTitle" idx="1"/>
          </p:nvPr>
        </p:nvSpPr>
        <p:spPr>
          <a:xfrm>
            <a:off x="1946550" y="1116000"/>
            <a:ext cx="5250900" cy="520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000">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spTree>
    <p:extLst>
      <p:ext uri="{BB962C8B-B14F-4D97-AF65-F5344CB8AC3E}">
        <p14:creationId xmlns:p14="http://schemas.microsoft.com/office/powerpoint/2010/main" val="610047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kk for i dag">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E6E88A82-BB71-0642-8E10-A5DE3D3AD507}"/>
              </a:ext>
            </a:extLst>
          </p:cNvPr>
          <p:cNvSpPr>
            <a:spLocks noGrp="1"/>
          </p:cNvSpPr>
          <p:nvPr>
            <p:ph type="pic" sz="quarter" idx="10"/>
          </p:nvPr>
        </p:nvSpPr>
        <p:spPr>
          <a:xfrm>
            <a:off x="0" y="0"/>
            <a:ext cx="9144000" cy="5143500"/>
          </a:xfrm>
        </p:spPr>
        <p:txBody>
          <a:bodyPr/>
          <a:lstStyle>
            <a:lvl1pPr marL="114300" indent="0">
              <a:buNone/>
              <a:defRPr/>
            </a:lvl1pPr>
          </a:lstStyle>
          <a:p>
            <a:r>
              <a:rPr lang="nb-NO" dirty="0"/>
              <a:t>Klikk på ikonet for å legge til et bilde</a:t>
            </a:r>
          </a:p>
        </p:txBody>
      </p:sp>
      <p:pic>
        <p:nvPicPr>
          <p:cNvPr id="6" name="Google Shape;16;p3">
            <a:extLst>
              <a:ext uri="{FF2B5EF4-FFF2-40B4-BE49-F238E27FC236}">
                <a16:creationId xmlns:a16="http://schemas.microsoft.com/office/drawing/2014/main" id="{063D3FDA-4A37-6D4D-BE18-266237BDE162}"/>
              </a:ext>
            </a:extLst>
          </p:cNvPr>
          <p:cNvPicPr preferRelativeResize="0"/>
          <p:nvPr userDrawn="1"/>
        </p:nvPicPr>
        <p:blipFill rotWithShape="1">
          <a:blip r:embed="rId2">
            <a:alphaModFix/>
          </a:blip>
          <a:srcRect/>
          <a:stretch/>
        </p:blipFill>
        <p:spPr>
          <a:xfrm>
            <a:off x="3640727" y="4590769"/>
            <a:ext cx="1862546" cy="324978"/>
          </a:xfrm>
          <a:prstGeom prst="rect">
            <a:avLst/>
          </a:prstGeom>
          <a:noFill/>
          <a:ln>
            <a:noFill/>
          </a:ln>
        </p:spPr>
      </p:pic>
      <p:sp>
        <p:nvSpPr>
          <p:cNvPr id="7" name="Google Shape;17;p3">
            <a:extLst>
              <a:ext uri="{FF2B5EF4-FFF2-40B4-BE49-F238E27FC236}">
                <a16:creationId xmlns:a16="http://schemas.microsoft.com/office/drawing/2014/main" id="{547B545A-B96A-3040-A64F-5B110111BDDB}"/>
              </a:ext>
            </a:extLst>
          </p:cNvPr>
          <p:cNvSpPr/>
          <p:nvPr userDrawn="1"/>
        </p:nvSpPr>
        <p:spPr>
          <a:xfrm>
            <a:off x="4381186" y="3038257"/>
            <a:ext cx="381381" cy="19069"/>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8" name="Google Shape;14;p3">
            <a:extLst>
              <a:ext uri="{FF2B5EF4-FFF2-40B4-BE49-F238E27FC236}">
                <a16:creationId xmlns:a16="http://schemas.microsoft.com/office/drawing/2014/main" id="{E32A3D5C-9893-6A43-9B40-28655795BA5D}"/>
              </a:ext>
            </a:extLst>
          </p:cNvPr>
          <p:cNvSpPr txBox="1">
            <a:spLocks/>
          </p:cNvSpPr>
          <p:nvPr userDrawn="1"/>
        </p:nvSpPr>
        <p:spPr>
          <a:xfrm>
            <a:off x="1332000" y="1922250"/>
            <a:ext cx="6480000" cy="84180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lt1"/>
              </a:buClr>
              <a:buSzPts val="3600"/>
              <a:buFont typeface="Titillium Web"/>
              <a:buNone/>
              <a:defRPr sz="3600" b="1" i="0" u="none" strike="noStrike" cap="none">
                <a:solidFill>
                  <a:schemeClr val="lt1"/>
                </a:solidFill>
                <a:latin typeface="Titillium Web"/>
                <a:ea typeface="Titillium Web"/>
                <a:cs typeface="Titillium Web"/>
                <a:sym typeface="Titillium Web"/>
              </a:defRPr>
            </a:lvl1pPr>
            <a:lvl2pPr marR="0" lvl="1"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r>
              <a:rPr lang="nb-NO" dirty="0">
                <a:latin typeface="Verdana" panose="020B0604030504040204" pitchFamily="34" charset="0"/>
                <a:ea typeface="Verdana" panose="020B0604030504040204" pitchFamily="34" charset="0"/>
              </a:rPr>
              <a:t>Takk for i dag</a:t>
            </a:r>
          </a:p>
        </p:txBody>
      </p:sp>
    </p:spTree>
    <p:extLst>
      <p:ext uri="{BB962C8B-B14F-4D97-AF65-F5344CB8AC3E}">
        <p14:creationId xmlns:p14="http://schemas.microsoft.com/office/powerpoint/2010/main" val="797019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tat">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5F1F76BC-2011-984B-9AF0-465FA4BF2996}"/>
              </a:ext>
            </a:extLst>
          </p:cNvPr>
          <p:cNvSpPr>
            <a:spLocks noGrp="1"/>
          </p:cNvSpPr>
          <p:nvPr>
            <p:ph type="pic" sz="quarter" idx="10"/>
          </p:nvPr>
        </p:nvSpPr>
        <p:spPr>
          <a:xfrm>
            <a:off x="0" y="0"/>
            <a:ext cx="9144000" cy="5143500"/>
          </a:xfrm>
        </p:spPr>
        <p:txBody>
          <a:bodyPr/>
          <a:lstStyle>
            <a:lvl1pPr marL="114300" indent="0">
              <a:buNone/>
              <a:defRPr/>
            </a:lvl1pPr>
          </a:lstStyle>
          <a:p>
            <a:r>
              <a:rPr lang="nb-NO"/>
              <a:t>Klikk på ikonet for å legge til et bilde</a:t>
            </a:r>
          </a:p>
        </p:txBody>
      </p:sp>
      <p:sp>
        <p:nvSpPr>
          <p:cNvPr id="5" name="Plassholder for tekst 3">
            <a:extLst>
              <a:ext uri="{FF2B5EF4-FFF2-40B4-BE49-F238E27FC236}">
                <a16:creationId xmlns:a16="http://schemas.microsoft.com/office/drawing/2014/main" id="{16420242-8CF4-1545-B79B-5BC05412BDDB}"/>
              </a:ext>
            </a:extLst>
          </p:cNvPr>
          <p:cNvSpPr>
            <a:spLocks noGrp="1"/>
          </p:cNvSpPr>
          <p:nvPr>
            <p:ph type="body" sz="quarter" idx="11"/>
          </p:nvPr>
        </p:nvSpPr>
        <p:spPr>
          <a:xfrm>
            <a:off x="1343962" y="892969"/>
            <a:ext cx="6456076" cy="3357562"/>
          </a:xfrm>
        </p:spPr>
        <p:txBody>
          <a:bodyPr anchor="ctr">
            <a:normAutofit/>
          </a:bodyPr>
          <a:lstStyle>
            <a:lvl1pPr marL="114300" indent="0" algn="ctr" rtl="0">
              <a:lnSpc>
                <a:spcPct val="150000"/>
              </a:lnSpc>
              <a:buFontTx/>
              <a:buNone/>
              <a:defRPr lang="nb-NO" sz="2400" b="1" i="1" u="none" strike="noStrike" smtClean="0">
                <a:solidFill>
                  <a:schemeClr val="bg1"/>
                </a:solidFill>
                <a:effectLst/>
              </a:defRPr>
            </a:lvl1pPr>
          </a:lstStyle>
          <a:p>
            <a:pPr lvl="0" rtl="0"/>
            <a:r>
              <a:rPr lang="nb-NO" b="0">
                <a:effectLst/>
              </a:rPr>
              <a:t>Klikk for å redigere tekststiler i malen</a:t>
            </a:r>
          </a:p>
        </p:txBody>
      </p:sp>
      <p:grpSp>
        <p:nvGrpSpPr>
          <p:cNvPr id="6" name="Gruppe 5">
            <a:extLst>
              <a:ext uri="{FF2B5EF4-FFF2-40B4-BE49-F238E27FC236}">
                <a16:creationId xmlns:a16="http://schemas.microsoft.com/office/drawing/2014/main" id="{FDAC3FFF-A37E-E343-B50F-501FD8EC4042}"/>
              </a:ext>
            </a:extLst>
          </p:cNvPr>
          <p:cNvGrpSpPr/>
          <p:nvPr userDrawn="1"/>
        </p:nvGrpSpPr>
        <p:grpSpPr>
          <a:xfrm>
            <a:off x="863612" y="845803"/>
            <a:ext cx="7416777" cy="3451894"/>
            <a:chOff x="899591" y="841318"/>
            <a:chExt cx="7416777" cy="3451894"/>
          </a:xfrm>
        </p:grpSpPr>
        <p:pic>
          <p:nvPicPr>
            <p:cNvPr id="7" name="Bilde 6" descr="Et bilde som inneholder tekst, utklipp&#10;&#10;Automatisk generert beskrivelse">
              <a:extLst>
                <a:ext uri="{FF2B5EF4-FFF2-40B4-BE49-F238E27FC236}">
                  <a16:creationId xmlns:a16="http://schemas.microsoft.com/office/drawing/2014/main" id="{6885FF70-D243-4E44-A84D-E682CC8991ED}"/>
                </a:ext>
              </a:extLst>
            </p:cNvPr>
            <p:cNvPicPr>
              <a:picLocks noChangeAspect="1"/>
            </p:cNvPicPr>
            <p:nvPr userDrawn="1"/>
          </p:nvPicPr>
          <p:blipFill>
            <a:blip r:embed="rId2"/>
            <a:stretch>
              <a:fillRect/>
            </a:stretch>
          </p:blipFill>
          <p:spPr>
            <a:xfrm>
              <a:off x="899591" y="841318"/>
              <a:ext cx="432000" cy="281302"/>
            </a:xfrm>
            <a:prstGeom prst="rect">
              <a:avLst/>
            </a:prstGeom>
          </p:spPr>
        </p:pic>
        <p:pic>
          <p:nvPicPr>
            <p:cNvPr id="8" name="Bilde 7" descr="Et bilde som inneholder tekst, utklipp&#10;&#10;Automatisk generert beskrivelse">
              <a:extLst>
                <a:ext uri="{FF2B5EF4-FFF2-40B4-BE49-F238E27FC236}">
                  <a16:creationId xmlns:a16="http://schemas.microsoft.com/office/drawing/2014/main" id="{191FFD1B-84AA-BF4E-B540-16512B14CCBE}"/>
                </a:ext>
              </a:extLst>
            </p:cNvPr>
            <p:cNvPicPr>
              <a:picLocks noChangeAspect="1"/>
            </p:cNvPicPr>
            <p:nvPr userDrawn="1"/>
          </p:nvPicPr>
          <p:blipFill>
            <a:blip r:embed="rId2"/>
            <a:stretch>
              <a:fillRect/>
            </a:stretch>
          </p:blipFill>
          <p:spPr>
            <a:xfrm>
              <a:off x="7884368" y="4011910"/>
              <a:ext cx="432000" cy="281302"/>
            </a:xfrm>
            <a:prstGeom prst="rect">
              <a:avLst/>
            </a:prstGeom>
          </p:spPr>
        </p:pic>
      </p:grpSp>
    </p:spTree>
    <p:extLst>
      <p:ext uri="{BB962C8B-B14F-4D97-AF65-F5344CB8AC3E}">
        <p14:creationId xmlns:p14="http://schemas.microsoft.com/office/powerpoint/2010/main" val="795102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 på bilde">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B0CDD0C4-5EC0-7742-92B7-79408924D6EE}"/>
              </a:ext>
            </a:extLst>
          </p:cNvPr>
          <p:cNvSpPr>
            <a:spLocks noGrp="1"/>
          </p:cNvSpPr>
          <p:nvPr>
            <p:ph type="pic" sz="quarter" idx="10"/>
          </p:nvPr>
        </p:nvSpPr>
        <p:spPr>
          <a:xfrm>
            <a:off x="0" y="0"/>
            <a:ext cx="9144000" cy="5143500"/>
          </a:xfrm>
        </p:spPr>
        <p:txBody>
          <a:bodyPr/>
          <a:lstStyle>
            <a:lvl1pPr marL="114300" indent="0">
              <a:buNone/>
              <a:defRPr/>
            </a:lvl1pPr>
          </a:lstStyle>
          <a:p>
            <a:r>
              <a:rPr lang="nb-NO"/>
              <a:t>Klikk på ikonet for å legge til et bilde</a:t>
            </a:r>
          </a:p>
        </p:txBody>
      </p:sp>
      <p:sp>
        <p:nvSpPr>
          <p:cNvPr id="5" name="Plassholder for tekst 3">
            <a:extLst>
              <a:ext uri="{FF2B5EF4-FFF2-40B4-BE49-F238E27FC236}">
                <a16:creationId xmlns:a16="http://schemas.microsoft.com/office/drawing/2014/main" id="{BC9C219A-448F-194F-9AC9-C64192625D1A}"/>
              </a:ext>
            </a:extLst>
          </p:cNvPr>
          <p:cNvSpPr>
            <a:spLocks noGrp="1"/>
          </p:cNvSpPr>
          <p:nvPr>
            <p:ph type="body" sz="quarter" idx="11"/>
          </p:nvPr>
        </p:nvSpPr>
        <p:spPr>
          <a:xfrm>
            <a:off x="1755416" y="892969"/>
            <a:ext cx="5633169" cy="3357562"/>
          </a:xfrm>
        </p:spPr>
        <p:txBody>
          <a:bodyPr anchor="ctr"/>
          <a:lstStyle>
            <a:lvl1pPr marL="114300" indent="0" algn="ctr" rtl="0">
              <a:buFontTx/>
              <a:buNone/>
              <a:defRPr lang="nb-NO" sz="1500" b="1" i="0" u="none" strike="noStrike" smtClean="0">
                <a:solidFill>
                  <a:schemeClr val="bg1"/>
                </a:solidFill>
                <a:effectLst/>
              </a:defRPr>
            </a:lvl1pPr>
          </a:lstStyle>
          <a:p>
            <a:pPr lvl="0" rtl="0"/>
            <a:r>
              <a:rPr lang="nb-NO" b="0">
                <a:effectLst/>
              </a:rPr>
              <a:t>Klikk for å redigere tekststiler i malen</a:t>
            </a:r>
          </a:p>
        </p:txBody>
      </p:sp>
      <p:pic>
        <p:nvPicPr>
          <p:cNvPr id="6" name="Google Shape;16;p3">
            <a:extLst>
              <a:ext uri="{FF2B5EF4-FFF2-40B4-BE49-F238E27FC236}">
                <a16:creationId xmlns:a16="http://schemas.microsoft.com/office/drawing/2014/main" id="{A58CD93C-B3D0-C54A-8050-79F3FD5D7B65}"/>
              </a:ext>
            </a:extLst>
          </p:cNvPr>
          <p:cNvPicPr preferRelativeResize="0"/>
          <p:nvPr userDrawn="1"/>
        </p:nvPicPr>
        <p:blipFill rotWithShape="1">
          <a:blip r:embed="rId2">
            <a:alphaModFix/>
          </a:blip>
          <a:srcRect/>
          <a:stretch/>
        </p:blipFill>
        <p:spPr>
          <a:xfrm>
            <a:off x="3640727" y="4590769"/>
            <a:ext cx="1862546" cy="324978"/>
          </a:xfrm>
          <a:prstGeom prst="rect">
            <a:avLst/>
          </a:prstGeom>
          <a:noFill/>
          <a:ln>
            <a:noFill/>
          </a:ln>
        </p:spPr>
      </p:pic>
    </p:spTree>
    <p:extLst>
      <p:ext uri="{BB962C8B-B14F-4D97-AF65-F5344CB8AC3E}">
        <p14:creationId xmlns:p14="http://schemas.microsoft.com/office/powerpoint/2010/main" val="2559002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tel og innhold">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3045992" y="2290183"/>
            <a:ext cx="3051900" cy="175432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sz="3800" b="1" i="0">
                <a:solidFill>
                  <a:schemeClr val="lt1"/>
                </a:solidFill>
                <a:latin typeface="Verdana" panose="020B0604030504040204" pitchFamily="34" charset="0"/>
                <a:ea typeface="Verdana" panose="020B0604030504040204" pitchFamily="34" charset="0"/>
                <a:cs typeface="Arial"/>
                <a:sym typeface="Aria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r>
              <a:rPr lang="nb-NO" dirty="0"/>
              <a:t>Klikk for å redigere tittelstil</a:t>
            </a:r>
            <a:endParaRPr dirty="0"/>
          </a:p>
        </p:txBody>
      </p:sp>
      <p:sp>
        <p:nvSpPr>
          <p:cNvPr id="19" name="Google Shape;19;p34"/>
          <p:cNvSpPr txBox="1">
            <a:spLocks noGrp="1"/>
          </p:cNvSpPr>
          <p:nvPr>
            <p:ph type="body" idx="1"/>
          </p:nvPr>
        </p:nvSpPr>
        <p:spPr>
          <a:xfrm>
            <a:off x="1733608" y="1747916"/>
            <a:ext cx="5673900" cy="2063641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600"/>
              <a:buNone/>
              <a:defRPr sz="14900" b="1" i="0">
                <a:solidFill>
                  <a:schemeClr val="dk1"/>
                </a:solidFill>
                <a:latin typeface="Verdana" panose="020B0604030504040204" pitchFamily="34" charset="0"/>
                <a:ea typeface="Verdana" panose="020B0604030504040204" pitchFamily="34" charset="0"/>
                <a:cs typeface="Arial"/>
                <a:sym typeface="Arial"/>
              </a:defRPr>
            </a:lvl1pPr>
            <a:lvl2pPr marL="914400" lvl="1" indent="-228600" algn="l">
              <a:lnSpc>
                <a:spcPct val="100000"/>
              </a:lnSpc>
              <a:spcBef>
                <a:spcPts val="0"/>
              </a:spcBef>
              <a:spcAft>
                <a:spcPts val="0"/>
              </a:spcAft>
              <a:buSzPts val="600"/>
              <a:buNone/>
              <a:defRPr/>
            </a:lvl2pPr>
            <a:lvl3pPr marL="1371600" lvl="2" indent="-228600" algn="l">
              <a:lnSpc>
                <a:spcPct val="100000"/>
              </a:lnSpc>
              <a:spcBef>
                <a:spcPts val="0"/>
              </a:spcBef>
              <a:spcAft>
                <a:spcPts val="0"/>
              </a:spcAft>
              <a:buSzPts val="600"/>
              <a:buNone/>
              <a:defRPr/>
            </a:lvl3pPr>
            <a:lvl4pPr marL="1828800" lvl="3" indent="-228600" algn="l">
              <a:lnSpc>
                <a:spcPct val="100000"/>
              </a:lnSpc>
              <a:spcBef>
                <a:spcPts val="0"/>
              </a:spcBef>
              <a:spcAft>
                <a:spcPts val="0"/>
              </a:spcAft>
              <a:buSzPts val="600"/>
              <a:buNone/>
              <a:defRPr/>
            </a:lvl4pPr>
            <a:lvl5pPr marL="2286000" lvl="4" indent="-228600" algn="l">
              <a:lnSpc>
                <a:spcPct val="100000"/>
              </a:lnSpc>
              <a:spcBef>
                <a:spcPts val="0"/>
              </a:spcBef>
              <a:spcAft>
                <a:spcPts val="0"/>
              </a:spcAft>
              <a:buSzPts val="600"/>
              <a:buNone/>
              <a:defRPr/>
            </a:lvl5pPr>
            <a:lvl6pPr marL="2743200" lvl="5" indent="-228600" algn="l">
              <a:lnSpc>
                <a:spcPct val="100000"/>
              </a:lnSpc>
              <a:spcBef>
                <a:spcPts val="0"/>
              </a:spcBef>
              <a:spcAft>
                <a:spcPts val="0"/>
              </a:spcAft>
              <a:buSzPts val="600"/>
              <a:buNone/>
              <a:defRPr/>
            </a:lvl6pPr>
            <a:lvl7pPr marL="3200400" lvl="6" indent="-228600" algn="l">
              <a:lnSpc>
                <a:spcPct val="100000"/>
              </a:lnSpc>
              <a:spcBef>
                <a:spcPts val="0"/>
              </a:spcBef>
              <a:spcAft>
                <a:spcPts val="0"/>
              </a:spcAft>
              <a:buSzPts val="600"/>
              <a:buNone/>
              <a:defRPr/>
            </a:lvl7pPr>
            <a:lvl8pPr marL="3657600" lvl="7" indent="-228600" algn="l">
              <a:lnSpc>
                <a:spcPct val="100000"/>
              </a:lnSpc>
              <a:spcBef>
                <a:spcPts val="0"/>
              </a:spcBef>
              <a:spcAft>
                <a:spcPts val="0"/>
              </a:spcAft>
              <a:buSzPts val="600"/>
              <a:buNone/>
              <a:defRPr/>
            </a:lvl8pPr>
            <a:lvl9pPr marL="4114800" lvl="8" indent="-228600" algn="l">
              <a:lnSpc>
                <a:spcPct val="100000"/>
              </a:lnSpc>
              <a:spcBef>
                <a:spcPts val="0"/>
              </a:spcBef>
              <a:spcAft>
                <a:spcPts val="0"/>
              </a:spcAft>
              <a:buSzPts val="600"/>
              <a:buNone/>
              <a:defRPr/>
            </a:lvl9pPr>
          </a:lstStyle>
          <a:p>
            <a:pPr lvl="0"/>
            <a:r>
              <a:rPr lang="nb-NO" dirty="0"/>
              <a:t>Klikk for å redigere tekststiler i malen</a:t>
            </a:r>
          </a:p>
        </p:txBody>
      </p:sp>
      <p:sp>
        <p:nvSpPr>
          <p:cNvPr id="20" name="Google Shape;20;p34"/>
          <p:cNvSpPr txBox="1">
            <a:spLocks noGrp="1"/>
          </p:cNvSpPr>
          <p:nvPr>
            <p:ph type="ftr" idx="11"/>
          </p:nvPr>
        </p:nvSpPr>
        <p:spPr>
          <a:xfrm>
            <a:off x="3108960" y="4783455"/>
            <a:ext cx="292620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600"/>
              <a:buNone/>
              <a:defRPr>
                <a:solidFill>
                  <a:srgbClr val="888888"/>
                </a:solidFill>
                <a:latin typeface="Verdana" panose="020B0604030504040204" pitchFamily="34" charset="0"/>
                <a:ea typeface="Verdana" panose="020B0604030504040204" pitchFamily="34" charset="0"/>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lang="nb-NO" dirty="0"/>
          </a:p>
        </p:txBody>
      </p:sp>
      <p:sp>
        <p:nvSpPr>
          <p:cNvPr id="21" name="Google Shape;21;p34"/>
          <p:cNvSpPr txBox="1">
            <a:spLocks noGrp="1"/>
          </p:cNvSpPr>
          <p:nvPr>
            <p:ph type="dt" idx="10"/>
          </p:nvPr>
        </p:nvSpPr>
        <p:spPr>
          <a:xfrm>
            <a:off x="457200" y="4783455"/>
            <a:ext cx="210300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a:solidFill>
                  <a:srgbClr val="888888"/>
                </a:solidFill>
                <a:latin typeface="Verdana" panose="020B0604030504040204" pitchFamily="34" charset="0"/>
                <a:ea typeface="Verdana" panose="020B0604030504040204" pitchFamily="34" charset="0"/>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lang="nb-NO" dirty="0"/>
          </a:p>
        </p:txBody>
      </p:sp>
      <p:sp>
        <p:nvSpPr>
          <p:cNvPr id="22" name="Google Shape;22;p34"/>
          <p:cNvSpPr txBox="1">
            <a:spLocks noGrp="1"/>
          </p:cNvSpPr>
          <p:nvPr>
            <p:ph type="sldNum" idx="12"/>
          </p:nvPr>
        </p:nvSpPr>
        <p:spPr>
          <a:xfrm>
            <a:off x="6583681" y="4783455"/>
            <a:ext cx="2103000" cy="123111"/>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Verdana" panose="020B0604030504040204" pitchFamily="34" charset="0"/>
                <a:ea typeface="Verdana" panose="020B0604030504040204" pitchFamily="34" charset="0"/>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228789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7276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0;p2">
            <a:extLst>
              <a:ext uri="{FF2B5EF4-FFF2-40B4-BE49-F238E27FC236}">
                <a16:creationId xmlns:a16="http://schemas.microsoft.com/office/drawing/2014/main" id="{0421515B-2D51-1F42-A685-BA155910D3ED}"/>
              </a:ext>
            </a:extLst>
          </p:cNvPr>
          <p:cNvSpPr txBox="1">
            <a:spLocks noGrp="1"/>
          </p:cNvSpPr>
          <p:nvPr>
            <p:ph type="ctrTitle"/>
          </p:nvPr>
        </p:nvSpPr>
        <p:spPr>
          <a:xfrm>
            <a:off x="1332000" y="820775"/>
            <a:ext cx="64800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nb-NO"/>
              <a:t>Klikk for å redigere tittelstil</a:t>
            </a:r>
            <a:endParaRPr/>
          </a:p>
        </p:txBody>
      </p:sp>
      <p:sp>
        <p:nvSpPr>
          <p:cNvPr id="5" name="Google Shape;11;p2">
            <a:extLst>
              <a:ext uri="{FF2B5EF4-FFF2-40B4-BE49-F238E27FC236}">
                <a16:creationId xmlns:a16="http://schemas.microsoft.com/office/drawing/2014/main" id="{2F7BF527-2666-4240-BFA3-320FC38707A3}"/>
              </a:ext>
            </a:extLst>
          </p:cNvPr>
          <p:cNvSpPr txBox="1">
            <a:spLocks noGrp="1"/>
          </p:cNvSpPr>
          <p:nvPr>
            <p:ph type="subTitle" idx="1"/>
          </p:nvPr>
        </p:nvSpPr>
        <p:spPr>
          <a:xfrm>
            <a:off x="1332000" y="2834125"/>
            <a:ext cx="64800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4"/>
              </a:buClr>
              <a:buSzPts val="1800"/>
              <a:buFont typeface="Open Sans SemiBold"/>
              <a:buNone/>
              <a:defRPr>
                <a:solidFill>
                  <a:schemeClr val="accent4"/>
                </a:solidFill>
                <a:latin typeface="Open Sans SemiBold"/>
                <a:ea typeface="Open Sans SemiBold"/>
                <a:cs typeface="Open Sans SemiBold"/>
                <a:sym typeface="Open Sans SemiBold"/>
              </a:defRPr>
            </a:lvl1pPr>
            <a:lvl2pPr lvl="1" algn="ctr">
              <a:lnSpc>
                <a:spcPct val="100000"/>
              </a:lnSpc>
              <a:spcBef>
                <a:spcPts val="0"/>
              </a:spcBef>
              <a:spcAft>
                <a:spcPts val="0"/>
              </a:spcAft>
              <a:buClr>
                <a:schemeClr val="accent4"/>
              </a:buClr>
              <a:buSzPts val="2800"/>
              <a:buNone/>
              <a:defRPr sz="2800">
                <a:solidFill>
                  <a:schemeClr val="accent4"/>
                </a:solidFill>
              </a:defRPr>
            </a:lvl2pPr>
            <a:lvl3pPr lvl="2" algn="ctr">
              <a:lnSpc>
                <a:spcPct val="100000"/>
              </a:lnSpc>
              <a:spcBef>
                <a:spcPts val="0"/>
              </a:spcBef>
              <a:spcAft>
                <a:spcPts val="0"/>
              </a:spcAft>
              <a:buClr>
                <a:schemeClr val="accent4"/>
              </a:buClr>
              <a:buSzPts val="2800"/>
              <a:buNone/>
              <a:defRPr sz="2800">
                <a:solidFill>
                  <a:schemeClr val="accent4"/>
                </a:solidFill>
              </a:defRPr>
            </a:lvl3pPr>
            <a:lvl4pPr lvl="3" algn="ctr">
              <a:lnSpc>
                <a:spcPct val="100000"/>
              </a:lnSpc>
              <a:spcBef>
                <a:spcPts val="0"/>
              </a:spcBef>
              <a:spcAft>
                <a:spcPts val="0"/>
              </a:spcAft>
              <a:buClr>
                <a:schemeClr val="accent4"/>
              </a:buClr>
              <a:buSzPts val="2800"/>
              <a:buNone/>
              <a:defRPr sz="2800">
                <a:solidFill>
                  <a:schemeClr val="accent4"/>
                </a:solidFill>
              </a:defRPr>
            </a:lvl4pPr>
            <a:lvl5pPr lvl="4" algn="ctr">
              <a:lnSpc>
                <a:spcPct val="100000"/>
              </a:lnSpc>
              <a:spcBef>
                <a:spcPts val="0"/>
              </a:spcBef>
              <a:spcAft>
                <a:spcPts val="0"/>
              </a:spcAft>
              <a:buClr>
                <a:schemeClr val="accent4"/>
              </a:buClr>
              <a:buSzPts val="2800"/>
              <a:buNone/>
              <a:defRPr sz="2800">
                <a:solidFill>
                  <a:schemeClr val="accent4"/>
                </a:solidFill>
              </a:defRPr>
            </a:lvl5pPr>
            <a:lvl6pPr lvl="5" algn="ctr">
              <a:lnSpc>
                <a:spcPct val="100000"/>
              </a:lnSpc>
              <a:spcBef>
                <a:spcPts val="0"/>
              </a:spcBef>
              <a:spcAft>
                <a:spcPts val="0"/>
              </a:spcAft>
              <a:buClr>
                <a:schemeClr val="accent4"/>
              </a:buClr>
              <a:buSzPts val="2800"/>
              <a:buNone/>
              <a:defRPr sz="2800">
                <a:solidFill>
                  <a:schemeClr val="accent4"/>
                </a:solidFill>
              </a:defRPr>
            </a:lvl6pPr>
            <a:lvl7pPr lvl="6" algn="ctr">
              <a:lnSpc>
                <a:spcPct val="100000"/>
              </a:lnSpc>
              <a:spcBef>
                <a:spcPts val="0"/>
              </a:spcBef>
              <a:spcAft>
                <a:spcPts val="0"/>
              </a:spcAft>
              <a:buClr>
                <a:schemeClr val="accent4"/>
              </a:buClr>
              <a:buSzPts val="2800"/>
              <a:buNone/>
              <a:defRPr sz="2800">
                <a:solidFill>
                  <a:schemeClr val="accent4"/>
                </a:solidFill>
              </a:defRPr>
            </a:lvl7pPr>
            <a:lvl8pPr lvl="7" algn="ctr">
              <a:lnSpc>
                <a:spcPct val="100000"/>
              </a:lnSpc>
              <a:spcBef>
                <a:spcPts val="0"/>
              </a:spcBef>
              <a:spcAft>
                <a:spcPts val="0"/>
              </a:spcAft>
              <a:buClr>
                <a:schemeClr val="accent4"/>
              </a:buClr>
              <a:buSzPts val="2800"/>
              <a:buNone/>
              <a:defRPr sz="2800">
                <a:solidFill>
                  <a:schemeClr val="accent4"/>
                </a:solidFill>
              </a:defRPr>
            </a:lvl8pPr>
            <a:lvl9pPr lvl="8" algn="ctr">
              <a:lnSpc>
                <a:spcPct val="100000"/>
              </a:lnSpc>
              <a:spcBef>
                <a:spcPts val="0"/>
              </a:spcBef>
              <a:spcAft>
                <a:spcPts val="0"/>
              </a:spcAft>
              <a:buClr>
                <a:schemeClr val="accent4"/>
              </a:buClr>
              <a:buSzPts val="2800"/>
              <a:buNone/>
              <a:defRPr sz="2800">
                <a:solidFill>
                  <a:schemeClr val="accent4"/>
                </a:solidFill>
              </a:defRPr>
            </a:lvl9pPr>
          </a:lstStyle>
          <a:p>
            <a:r>
              <a:rPr lang="nb-NO"/>
              <a:t>Klikk for å redigere undertittelstil i malen</a:t>
            </a:r>
            <a:endParaRPr/>
          </a:p>
        </p:txBody>
      </p:sp>
      <p:pic>
        <p:nvPicPr>
          <p:cNvPr id="6" name="Google Shape;12;p2">
            <a:extLst>
              <a:ext uri="{FF2B5EF4-FFF2-40B4-BE49-F238E27FC236}">
                <a16:creationId xmlns:a16="http://schemas.microsoft.com/office/drawing/2014/main" id="{68CBE42A-4D3D-FF4F-BDEA-84539459AD04}"/>
              </a:ext>
            </a:extLst>
          </p:cNvPr>
          <p:cNvPicPr preferRelativeResize="0"/>
          <p:nvPr userDrawn="1"/>
        </p:nvPicPr>
        <p:blipFill rotWithShape="1">
          <a:blip r:embed="rId3">
            <a:alphaModFix/>
          </a:blip>
          <a:srcRect/>
          <a:stretch/>
        </p:blipFill>
        <p:spPr>
          <a:xfrm>
            <a:off x="3640727" y="4590769"/>
            <a:ext cx="1862546" cy="324978"/>
          </a:xfrm>
          <a:prstGeom prst="rect">
            <a:avLst/>
          </a:prstGeom>
          <a:noFill/>
          <a:ln>
            <a:noFill/>
          </a:ln>
        </p:spPr>
      </p:pic>
    </p:spTree>
    <p:extLst>
      <p:ext uri="{BB962C8B-B14F-4D97-AF65-F5344CB8AC3E}">
        <p14:creationId xmlns:p14="http://schemas.microsoft.com/office/powerpoint/2010/main" val="30066622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748800" y="997594"/>
            <a:ext cx="7646400" cy="11957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3045992" y="2290183"/>
            <a:ext cx="3051900" cy="1754326"/>
          </a:xfrm>
        </p:spPr>
        <p:txBody>
          <a:bodyPr/>
          <a:lstStyle/>
          <a:p>
            <a:r>
              <a:rPr lang="en-US"/>
              <a:t>Click to edit Master title style</a:t>
            </a:r>
            <a:endParaRPr lang="en-GB"/>
          </a:p>
        </p:txBody>
      </p:sp>
    </p:spTree>
    <p:extLst>
      <p:ext uri="{BB962C8B-B14F-4D97-AF65-F5344CB8AC3E}">
        <p14:creationId xmlns:p14="http://schemas.microsoft.com/office/powerpoint/2010/main" val="455037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DA1EAD7-1E1E-1842-B4A3-325E4C3BE25A}"/>
              </a:ext>
            </a:extLst>
          </p:cNvPr>
          <p:cNvSpPr>
            <a:spLocks noGrp="1"/>
          </p:cNvSpPr>
          <p:nvPr>
            <p:ph type="ctrTitle" hasCustomPrompt="1"/>
          </p:nvPr>
        </p:nvSpPr>
        <p:spPr>
          <a:xfrm>
            <a:off x="0" y="841771"/>
            <a:ext cx="3458818" cy="3459956"/>
          </a:xfrm>
          <a:solidFill>
            <a:schemeClr val="accent1"/>
          </a:solidFill>
          <a:ln>
            <a:solidFill>
              <a:schemeClr val="accent1"/>
            </a:solidFill>
          </a:ln>
        </p:spPr>
        <p:txBody>
          <a:bodyPr anchor="ctr">
            <a:normAutofit/>
          </a:bodyPr>
          <a:lstStyle>
            <a:lvl1pPr algn="ctr">
              <a:defRPr sz="3000">
                <a:solidFill>
                  <a:schemeClr val="bg1"/>
                </a:solidFill>
              </a:defRPr>
            </a:lvl1pPr>
          </a:lstStyle>
          <a:p>
            <a:r>
              <a:rPr lang="nb-NO"/>
              <a:t>Tittel</a:t>
            </a:r>
          </a:p>
        </p:txBody>
      </p:sp>
      <p:sp>
        <p:nvSpPr>
          <p:cNvPr id="8" name="Plassholder for bilde 7">
            <a:extLst>
              <a:ext uri="{FF2B5EF4-FFF2-40B4-BE49-F238E27FC236}">
                <a16:creationId xmlns:a16="http://schemas.microsoft.com/office/drawing/2014/main" id="{9612141B-E2EE-AF4F-AB6E-A1220C7C8680}"/>
              </a:ext>
            </a:extLst>
          </p:cNvPr>
          <p:cNvSpPr>
            <a:spLocks noGrp="1"/>
          </p:cNvSpPr>
          <p:nvPr>
            <p:ph type="pic" sz="quarter" idx="10"/>
          </p:nvPr>
        </p:nvSpPr>
        <p:spPr>
          <a:xfrm>
            <a:off x="3466271" y="841772"/>
            <a:ext cx="5685183" cy="18343483"/>
          </a:xfrm>
        </p:spPr>
        <p:txBody>
          <a:bodyPr/>
          <a:lstStyle/>
          <a:p>
            <a:r>
              <a:rPr lang="nb-NO"/>
              <a:t>Klikk på ikonet for å legge til et bilde</a:t>
            </a:r>
          </a:p>
        </p:txBody>
      </p:sp>
    </p:spTree>
    <p:extLst>
      <p:ext uri="{BB962C8B-B14F-4D97-AF65-F5344CB8AC3E}">
        <p14:creationId xmlns:p14="http://schemas.microsoft.com/office/powerpoint/2010/main" val="1193021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5143499"/>
          </a:xfrm>
          <a:prstGeom prst="rect">
            <a:avLst/>
          </a:prstGeom>
        </p:spPr>
      </p:pic>
      <p:sp>
        <p:nvSpPr>
          <p:cNvPr id="3" name="Title 2"/>
          <p:cNvSpPr>
            <a:spLocks noGrp="1"/>
          </p:cNvSpPr>
          <p:nvPr>
            <p:ph type="title" hasCustomPrompt="1"/>
          </p:nvPr>
        </p:nvSpPr>
        <p:spPr>
          <a:xfrm>
            <a:off x="746523" y="723900"/>
            <a:ext cx="2237185" cy="2266950"/>
          </a:xfrm>
        </p:spPr>
        <p:txBody>
          <a:bodyPr/>
          <a:lstStyle>
            <a:lvl1pPr>
              <a:defRPr sz="14925">
                <a:solidFill>
                  <a:schemeClr val="bg1"/>
                </a:solidFill>
                <a:latin typeface="KPMG Thin" panose="020B0203030202040204" pitchFamily="34" charset="0"/>
              </a:defRPr>
            </a:lvl1pPr>
          </a:lstStyle>
          <a:p>
            <a:r>
              <a:rPr lang="en-US"/>
              <a:t>00</a:t>
            </a:r>
            <a:endParaRPr lang="en-GB"/>
          </a:p>
        </p:txBody>
      </p:sp>
      <p:sp>
        <p:nvSpPr>
          <p:cNvPr id="12" name="Text Placeholder 11"/>
          <p:cNvSpPr>
            <a:spLocks noGrp="1"/>
          </p:cNvSpPr>
          <p:nvPr>
            <p:ph type="body" sz="quarter" idx="10"/>
          </p:nvPr>
        </p:nvSpPr>
        <p:spPr>
          <a:xfrm>
            <a:off x="736998" y="2276475"/>
            <a:ext cx="2246710" cy="1504950"/>
          </a:xfrm>
        </p:spPr>
        <p:txBody>
          <a:bodyPr/>
          <a:lstStyle>
            <a:lvl1pPr>
              <a:defRPr sz="1500">
                <a:solidFill>
                  <a:schemeClr val="bg1"/>
                </a:solidFill>
              </a:defRPr>
            </a:lvl1pPr>
            <a:lvl2pPr>
              <a:defRPr sz="1350">
                <a:solidFill>
                  <a:schemeClr val="bg1"/>
                </a:solidFill>
              </a:defRPr>
            </a:lvl2pPr>
            <a:lvl3pPr>
              <a:defRPr sz="1350">
                <a:solidFill>
                  <a:schemeClr val="bg1"/>
                </a:solidFill>
              </a:defRPr>
            </a:lvl3pPr>
            <a:lvl4pPr>
              <a:defRPr sz="1350">
                <a:solidFill>
                  <a:schemeClr val="bg1"/>
                </a:solidFill>
              </a:defRPr>
            </a:lvl4pPr>
            <a:lvl5pPr>
              <a:defRPr sz="13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Box 8"/>
          <p:cNvSpPr txBox="1"/>
          <p:nvPr userDrawn="1"/>
        </p:nvSpPr>
        <p:spPr>
          <a:xfrm>
            <a:off x="1977366" y="5020056"/>
            <a:ext cx="5215270" cy="101522"/>
          </a:xfrm>
          <a:prstGeom prst="rect">
            <a:avLst/>
          </a:prstGeom>
          <a:noFill/>
        </p:spPr>
        <p:txBody>
          <a:bodyPr wrap="square" lIns="0" tIns="0" rIns="0" bIns="0" rtlCol="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450" b="1" kern="1200" noProof="0" dirty="0">
                <a:solidFill>
                  <a:schemeClr val="bg1"/>
                </a:solidFill>
                <a:latin typeface="Verdana" panose="020B0604030504040204" pitchFamily="34" charset="0"/>
                <a:ea typeface="Verdana" panose="020B0604030504040204" pitchFamily="34" charset="0"/>
                <a:cs typeface="+mn-cs"/>
              </a:rPr>
              <a:t>Document Classification: KPMG Confidential</a:t>
            </a:r>
          </a:p>
        </p:txBody>
      </p:sp>
      <p:sp>
        <p:nvSpPr>
          <p:cNvPr id="10" name="Freeform 19"/>
          <p:cNvSpPr>
            <a:spLocks noEditPoints="1"/>
          </p:cNvSpPr>
          <p:nvPr userDrawn="1"/>
        </p:nvSpPr>
        <p:spPr bwMode="auto">
          <a:xfrm>
            <a:off x="752401" y="4830514"/>
            <a:ext cx="363022" cy="147670"/>
          </a:xfrm>
          <a:custGeom>
            <a:avLst/>
            <a:gdLst>
              <a:gd name="T0" fmla="*/ 269 w 283"/>
              <a:gd name="T1" fmla="*/ 77 h 114"/>
              <a:gd name="T2" fmla="*/ 222 w 283"/>
              <a:gd name="T3" fmla="*/ 87 h 114"/>
              <a:gd name="T4" fmla="*/ 244 w 283"/>
              <a:gd name="T5" fmla="*/ 60 h 114"/>
              <a:gd name="T6" fmla="*/ 269 w 283"/>
              <a:gd name="T7" fmla="*/ 56 h 114"/>
              <a:gd name="T8" fmla="*/ 222 w 283"/>
              <a:gd name="T9" fmla="*/ 2 h 114"/>
              <a:gd name="T10" fmla="*/ 281 w 283"/>
              <a:gd name="T11" fmla="*/ 87 h 114"/>
              <a:gd name="T12" fmla="*/ 222 w 283"/>
              <a:gd name="T13" fmla="*/ 89 h 114"/>
              <a:gd name="T14" fmla="*/ 246 w 283"/>
              <a:gd name="T15" fmla="*/ 101 h 114"/>
              <a:gd name="T16" fmla="*/ 205 w 283"/>
              <a:gd name="T17" fmla="*/ 82 h 114"/>
              <a:gd name="T18" fmla="*/ 203 w 283"/>
              <a:gd name="T19" fmla="*/ 52 h 114"/>
              <a:gd name="T20" fmla="*/ 154 w 283"/>
              <a:gd name="T21" fmla="*/ 87 h 114"/>
              <a:gd name="T22" fmla="*/ 213 w 283"/>
              <a:gd name="T23" fmla="*/ 53 h 114"/>
              <a:gd name="T24" fmla="*/ 171 w 283"/>
              <a:gd name="T25" fmla="*/ 87 h 114"/>
              <a:gd name="T26" fmla="*/ 180 w 283"/>
              <a:gd name="T27" fmla="*/ 87 h 114"/>
              <a:gd name="T28" fmla="*/ 120 w 283"/>
              <a:gd name="T29" fmla="*/ 87 h 114"/>
              <a:gd name="T30" fmla="*/ 117 w 283"/>
              <a:gd name="T31" fmla="*/ 56 h 114"/>
              <a:gd name="T32" fmla="*/ 86 w 283"/>
              <a:gd name="T33" fmla="*/ 2 h 114"/>
              <a:gd name="T34" fmla="*/ 145 w 283"/>
              <a:gd name="T35" fmla="*/ 52 h 114"/>
              <a:gd name="T36" fmla="*/ 142 w 283"/>
              <a:gd name="T37" fmla="*/ 87 h 114"/>
              <a:gd name="T38" fmla="*/ 93 w 283"/>
              <a:gd name="T39" fmla="*/ 79 h 114"/>
              <a:gd name="T40" fmla="*/ 89 w 283"/>
              <a:gd name="T41" fmla="*/ 79 h 114"/>
              <a:gd name="T42" fmla="*/ 87 w 283"/>
              <a:gd name="T43" fmla="*/ 69 h 114"/>
              <a:gd name="T44" fmla="*/ 95 w 283"/>
              <a:gd name="T45" fmla="*/ 62 h 114"/>
              <a:gd name="T46" fmla="*/ 93 w 283"/>
              <a:gd name="T47" fmla="*/ 79 h 114"/>
              <a:gd name="T48" fmla="*/ 67 w 283"/>
              <a:gd name="T49" fmla="*/ 86 h 114"/>
              <a:gd name="T50" fmla="*/ 37 w 283"/>
              <a:gd name="T51" fmla="*/ 82 h 114"/>
              <a:gd name="T52" fmla="*/ 25 w 283"/>
              <a:gd name="T53" fmla="*/ 77 h 114"/>
              <a:gd name="T54" fmla="*/ 18 w 283"/>
              <a:gd name="T55" fmla="*/ 2 h 114"/>
              <a:gd name="T56" fmla="*/ 76 w 283"/>
              <a:gd name="T57" fmla="*/ 55 h 114"/>
              <a:gd name="T58" fmla="*/ 22 w 283"/>
              <a:gd name="T59" fmla="*/ 87 h 114"/>
              <a:gd name="T60" fmla="*/ 220 w 283"/>
              <a:gd name="T61" fmla="*/ 0 h 114"/>
              <a:gd name="T62" fmla="*/ 215 w 283"/>
              <a:gd name="T63" fmla="*/ 0 h 114"/>
              <a:gd name="T64" fmla="*/ 147 w 283"/>
              <a:gd name="T65" fmla="*/ 52 h 114"/>
              <a:gd name="T66" fmla="*/ 84 w 283"/>
              <a:gd name="T67" fmla="*/ 52 h 114"/>
              <a:gd name="T68" fmla="*/ 16 w 283"/>
              <a:gd name="T69" fmla="*/ 0 h 114"/>
              <a:gd name="T70" fmla="*/ 14 w 283"/>
              <a:gd name="T71" fmla="*/ 113 h 114"/>
              <a:gd name="T72" fmla="*/ 35 w 283"/>
              <a:gd name="T73" fmla="*/ 113 h 114"/>
              <a:gd name="T74" fmla="*/ 66 w 283"/>
              <a:gd name="T75" fmla="*/ 89 h 114"/>
              <a:gd name="T76" fmla="*/ 81 w 283"/>
              <a:gd name="T77" fmla="*/ 89 h 114"/>
              <a:gd name="T78" fmla="*/ 90 w 283"/>
              <a:gd name="T79" fmla="*/ 89 h 114"/>
              <a:gd name="T80" fmla="*/ 112 w 283"/>
              <a:gd name="T81" fmla="*/ 113 h 114"/>
              <a:gd name="T82" fmla="*/ 142 w 283"/>
              <a:gd name="T83" fmla="*/ 89 h 114"/>
              <a:gd name="T84" fmla="*/ 170 w 283"/>
              <a:gd name="T85" fmla="*/ 89 h 114"/>
              <a:gd name="T86" fmla="*/ 190 w 283"/>
              <a:gd name="T87" fmla="*/ 113 h 114"/>
              <a:gd name="T88" fmla="*/ 210 w 283"/>
              <a:gd name="T89" fmla="*/ 108 h 114"/>
              <a:gd name="T90" fmla="*/ 266 w 283"/>
              <a:gd name="T91" fmla="*/ 89 h 114"/>
              <a:gd name="T92" fmla="*/ 220 w 283"/>
              <a:gd name="T9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83" h="114">
                <a:moveTo>
                  <a:pt x="281" y="87"/>
                </a:moveTo>
                <a:cubicBezTo>
                  <a:pt x="266" y="87"/>
                  <a:pt x="266" y="87"/>
                  <a:pt x="266" y="87"/>
                </a:cubicBezTo>
                <a:cubicBezTo>
                  <a:pt x="269" y="77"/>
                  <a:pt x="269" y="77"/>
                  <a:pt x="269" y="77"/>
                </a:cubicBezTo>
                <a:cubicBezTo>
                  <a:pt x="239" y="77"/>
                  <a:pt x="239" y="77"/>
                  <a:pt x="239" y="77"/>
                </a:cubicBezTo>
                <a:cubicBezTo>
                  <a:pt x="237" y="87"/>
                  <a:pt x="237" y="87"/>
                  <a:pt x="237" y="87"/>
                </a:cubicBezTo>
                <a:cubicBezTo>
                  <a:pt x="222" y="87"/>
                  <a:pt x="222" y="87"/>
                  <a:pt x="222" y="87"/>
                </a:cubicBezTo>
                <a:cubicBezTo>
                  <a:pt x="222" y="85"/>
                  <a:pt x="222" y="85"/>
                  <a:pt x="222" y="85"/>
                </a:cubicBezTo>
                <a:cubicBezTo>
                  <a:pt x="223" y="84"/>
                  <a:pt x="223" y="83"/>
                  <a:pt x="223" y="81"/>
                </a:cubicBezTo>
                <a:cubicBezTo>
                  <a:pt x="226" y="71"/>
                  <a:pt x="233" y="60"/>
                  <a:pt x="244" y="60"/>
                </a:cubicBezTo>
                <a:cubicBezTo>
                  <a:pt x="249" y="60"/>
                  <a:pt x="254" y="62"/>
                  <a:pt x="253" y="69"/>
                </a:cubicBezTo>
                <a:cubicBezTo>
                  <a:pt x="271" y="69"/>
                  <a:pt x="271" y="69"/>
                  <a:pt x="271" y="69"/>
                </a:cubicBezTo>
                <a:cubicBezTo>
                  <a:pt x="272" y="66"/>
                  <a:pt x="273" y="61"/>
                  <a:pt x="269" y="56"/>
                </a:cubicBezTo>
                <a:cubicBezTo>
                  <a:pt x="266" y="51"/>
                  <a:pt x="258" y="48"/>
                  <a:pt x="248" y="48"/>
                </a:cubicBezTo>
                <a:cubicBezTo>
                  <a:pt x="241" y="48"/>
                  <a:pt x="231" y="50"/>
                  <a:pt x="222" y="55"/>
                </a:cubicBezTo>
                <a:cubicBezTo>
                  <a:pt x="222" y="2"/>
                  <a:pt x="222" y="2"/>
                  <a:pt x="222" y="2"/>
                </a:cubicBezTo>
                <a:cubicBezTo>
                  <a:pt x="281" y="2"/>
                  <a:pt x="281" y="2"/>
                  <a:pt x="281" y="2"/>
                </a:cubicBezTo>
                <a:cubicBezTo>
                  <a:pt x="281" y="87"/>
                  <a:pt x="281" y="87"/>
                  <a:pt x="281" y="87"/>
                </a:cubicBezTo>
                <a:cubicBezTo>
                  <a:pt x="281" y="87"/>
                  <a:pt x="281" y="87"/>
                  <a:pt x="281" y="87"/>
                </a:cubicBezTo>
                <a:close/>
                <a:moveTo>
                  <a:pt x="246" y="101"/>
                </a:moveTo>
                <a:cubicBezTo>
                  <a:pt x="243" y="102"/>
                  <a:pt x="240" y="102"/>
                  <a:pt x="237" y="102"/>
                </a:cubicBezTo>
                <a:cubicBezTo>
                  <a:pt x="228" y="102"/>
                  <a:pt x="222" y="98"/>
                  <a:pt x="222" y="89"/>
                </a:cubicBezTo>
                <a:cubicBezTo>
                  <a:pt x="249" y="89"/>
                  <a:pt x="249" y="89"/>
                  <a:pt x="249" y="89"/>
                </a:cubicBezTo>
                <a:cubicBezTo>
                  <a:pt x="246" y="101"/>
                  <a:pt x="246" y="101"/>
                  <a:pt x="246" y="101"/>
                </a:cubicBezTo>
                <a:cubicBezTo>
                  <a:pt x="246" y="101"/>
                  <a:pt x="246" y="101"/>
                  <a:pt x="246" y="101"/>
                </a:cubicBezTo>
                <a:close/>
                <a:moveTo>
                  <a:pt x="213" y="53"/>
                </a:moveTo>
                <a:cubicBezTo>
                  <a:pt x="213" y="65"/>
                  <a:pt x="213" y="65"/>
                  <a:pt x="213" y="65"/>
                </a:cubicBezTo>
                <a:cubicBezTo>
                  <a:pt x="209" y="71"/>
                  <a:pt x="206" y="77"/>
                  <a:pt x="205" y="82"/>
                </a:cubicBezTo>
                <a:cubicBezTo>
                  <a:pt x="204" y="83"/>
                  <a:pt x="204" y="85"/>
                  <a:pt x="204" y="87"/>
                </a:cubicBezTo>
                <a:cubicBezTo>
                  <a:pt x="195" y="87"/>
                  <a:pt x="195" y="87"/>
                  <a:pt x="195" y="87"/>
                </a:cubicBezTo>
                <a:cubicBezTo>
                  <a:pt x="203" y="52"/>
                  <a:pt x="203" y="52"/>
                  <a:pt x="203" y="52"/>
                </a:cubicBezTo>
                <a:cubicBezTo>
                  <a:pt x="178" y="52"/>
                  <a:pt x="178" y="52"/>
                  <a:pt x="178" y="52"/>
                </a:cubicBezTo>
                <a:cubicBezTo>
                  <a:pt x="156" y="87"/>
                  <a:pt x="156" y="87"/>
                  <a:pt x="156" y="87"/>
                </a:cubicBezTo>
                <a:cubicBezTo>
                  <a:pt x="154" y="87"/>
                  <a:pt x="154" y="87"/>
                  <a:pt x="154" y="87"/>
                </a:cubicBezTo>
                <a:cubicBezTo>
                  <a:pt x="154" y="2"/>
                  <a:pt x="154" y="2"/>
                  <a:pt x="154" y="2"/>
                </a:cubicBezTo>
                <a:cubicBezTo>
                  <a:pt x="213" y="2"/>
                  <a:pt x="213" y="2"/>
                  <a:pt x="213" y="2"/>
                </a:cubicBezTo>
                <a:cubicBezTo>
                  <a:pt x="213" y="53"/>
                  <a:pt x="213" y="53"/>
                  <a:pt x="213" y="53"/>
                </a:cubicBezTo>
                <a:cubicBezTo>
                  <a:pt x="213" y="53"/>
                  <a:pt x="213" y="53"/>
                  <a:pt x="213" y="53"/>
                </a:cubicBezTo>
                <a:close/>
                <a:moveTo>
                  <a:pt x="180" y="87"/>
                </a:moveTo>
                <a:cubicBezTo>
                  <a:pt x="171" y="87"/>
                  <a:pt x="171" y="87"/>
                  <a:pt x="171" y="87"/>
                </a:cubicBezTo>
                <a:cubicBezTo>
                  <a:pt x="185" y="66"/>
                  <a:pt x="185" y="66"/>
                  <a:pt x="185" y="66"/>
                </a:cubicBezTo>
                <a:cubicBezTo>
                  <a:pt x="180" y="87"/>
                  <a:pt x="180" y="87"/>
                  <a:pt x="180" y="87"/>
                </a:cubicBezTo>
                <a:cubicBezTo>
                  <a:pt x="180" y="87"/>
                  <a:pt x="180" y="87"/>
                  <a:pt x="180" y="87"/>
                </a:cubicBezTo>
                <a:close/>
                <a:moveTo>
                  <a:pt x="145" y="52"/>
                </a:moveTo>
                <a:cubicBezTo>
                  <a:pt x="130" y="52"/>
                  <a:pt x="130" y="52"/>
                  <a:pt x="130" y="52"/>
                </a:cubicBezTo>
                <a:cubicBezTo>
                  <a:pt x="120" y="87"/>
                  <a:pt x="120" y="87"/>
                  <a:pt x="120" y="87"/>
                </a:cubicBezTo>
                <a:cubicBezTo>
                  <a:pt x="104" y="87"/>
                  <a:pt x="104" y="87"/>
                  <a:pt x="104" y="87"/>
                </a:cubicBezTo>
                <a:cubicBezTo>
                  <a:pt x="112" y="84"/>
                  <a:pt x="117" y="78"/>
                  <a:pt x="119" y="70"/>
                </a:cubicBezTo>
                <a:cubicBezTo>
                  <a:pt x="120" y="64"/>
                  <a:pt x="119" y="59"/>
                  <a:pt x="117" y="56"/>
                </a:cubicBezTo>
                <a:cubicBezTo>
                  <a:pt x="113" y="51"/>
                  <a:pt x="105" y="52"/>
                  <a:pt x="98" y="52"/>
                </a:cubicBezTo>
                <a:cubicBezTo>
                  <a:pt x="97" y="52"/>
                  <a:pt x="86" y="52"/>
                  <a:pt x="86" y="52"/>
                </a:cubicBezTo>
                <a:cubicBezTo>
                  <a:pt x="86" y="2"/>
                  <a:pt x="86" y="2"/>
                  <a:pt x="86" y="2"/>
                </a:cubicBezTo>
                <a:cubicBezTo>
                  <a:pt x="145" y="2"/>
                  <a:pt x="145" y="2"/>
                  <a:pt x="145" y="2"/>
                </a:cubicBezTo>
                <a:cubicBezTo>
                  <a:pt x="145" y="52"/>
                  <a:pt x="145" y="52"/>
                  <a:pt x="145" y="52"/>
                </a:cubicBezTo>
                <a:cubicBezTo>
                  <a:pt x="145" y="52"/>
                  <a:pt x="145" y="52"/>
                  <a:pt x="145" y="52"/>
                </a:cubicBezTo>
                <a:close/>
                <a:moveTo>
                  <a:pt x="135" y="87"/>
                </a:moveTo>
                <a:cubicBezTo>
                  <a:pt x="141" y="65"/>
                  <a:pt x="141" y="65"/>
                  <a:pt x="141" y="65"/>
                </a:cubicBezTo>
                <a:cubicBezTo>
                  <a:pt x="142" y="87"/>
                  <a:pt x="142" y="87"/>
                  <a:pt x="142" y="87"/>
                </a:cubicBezTo>
                <a:cubicBezTo>
                  <a:pt x="135" y="87"/>
                  <a:pt x="135" y="87"/>
                  <a:pt x="135" y="87"/>
                </a:cubicBezTo>
                <a:cubicBezTo>
                  <a:pt x="135" y="87"/>
                  <a:pt x="135" y="87"/>
                  <a:pt x="135" y="87"/>
                </a:cubicBezTo>
                <a:close/>
                <a:moveTo>
                  <a:pt x="93" y="79"/>
                </a:moveTo>
                <a:cubicBezTo>
                  <a:pt x="93" y="79"/>
                  <a:pt x="93" y="79"/>
                  <a:pt x="93" y="79"/>
                </a:cubicBezTo>
                <a:cubicBezTo>
                  <a:pt x="92" y="79"/>
                  <a:pt x="91" y="79"/>
                  <a:pt x="91" y="79"/>
                </a:cubicBezTo>
                <a:cubicBezTo>
                  <a:pt x="90" y="79"/>
                  <a:pt x="89" y="79"/>
                  <a:pt x="89" y="79"/>
                </a:cubicBezTo>
                <a:cubicBezTo>
                  <a:pt x="85" y="79"/>
                  <a:pt x="85" y="79"/>
                  <a:pt x="85" y="79"/>
                </a:cubicBezTo>
                <a:cubicBezTo>
                  <a:pt x="87" y="72"/>
                  <a:pt x="87" y="72"/>
                  <a:pt x="87" y="72"/>
                </a:cubicBezTo>
                <a:cubicBezTo>
                  <a:pt x="87" y="69"/>
                  <a:pt x="87" y="69"/>
                  <a:pt x="87" y="69"/>
                </a:cubicBezTo>
                <a:cubicBezTo>
                  <a:pt x="89" y="62"/>
                  <a:pt x="89" y="62"/>
                  <a:pt x="89" y="62"/>
                </a:cubicBezTo>
                <a:cubicBezTo>
                  <a:pt x="90" y="62"/>
                  <a:pt x="91" y="62"/>
                  <a:pt x="92" y="62"/>
                </a:cubicBezTo>
                <a:cubicBezTo>
                  <a:pt x="95" y="62"/>
                  <a:pt x="95" y="62"/>
                  <a:pt x="95" y="62"/>
                </a:cubicBezTo>
                <a:cubicBezTo>
                  <a:pt x="100" y="62"/>
                  <a:pt x="103" y="62"/>
                  <a:pt x="104" y="63"/>
                </a:cubicBezTo>
                <a:cubicBezTo>
                  <a:pt x="105" y="65"/>
                  <a:pt x="105" y="67"/>
                  <a:pt x="104" y="70"/>
                </a:cubicBezTo>
                <a:cubicBezTo>
                  <a:pt x="102" y="75"/>
                  <a:pt x="100" y="78"/>
                  <a:pt x="93" y="79"/>
                </a:cubicBezTo>
                <a:moveTo>
                  <a:pt x="76" y="55"/>
                </a:moveTo>
                <a:cubicBezTo>
                  <a:pt x="75" y="58"/>
                  <a:pt x="75" y="58"/>
                  <a:pt x="75" y="58"/>
                </a:cubicBezTo>
                <a:cubicBezTo>
                  <a:pt x="67" y="86"/>
                  <a:pt x="67" y="86"/>
                  <a:pt x="67" y="86"/>
                </a:cubicBezTo>
                <a:cubicBezTo>
                  <a:pt x="67" y="87"/>
                  <a:pt x="67" y="87"/>
                  <a:pt x="67" y="87"/>
                </a:cubicBezTo>
                <a:cubicBezTo>
                  <a:pt x="39" y="87"/>
                  <a:pt x="39" y="87"/>
                  <a:pt x="39" y="87"/>
                </a:cubicBezTo>
                <a:cubicBezTo>
                  <a:pt x="37" y="82"/>
                  <a:pt x="37" y="82"/>
                  <a:pt x="37" y="82"/>
                </a:cubicBezTo>
                <a:cubicBezTo>
                  <a:pt x="67" y="52"/>
                  <a:pt x="67" y="52"/>
                  <a:pt x="67" y="52"/>
                </a:cubicBezTo>
                <a:cubicBezTo>
                  <a:pt x="48" y="52"/>
                  <a:pt x="48" y="52"/>
                  <a:pt x="48" y="52"/>
                </a:cubicBezTo>
                <a:cubicBezTo>
                  <a:pt x="25" y="77"/>
                  <a:pt x="25" y="77"/>
                  <a:pt x="25" y="77"/>
                </a:cubicBezTo>
                <a:cubicBezTo>
                  <a:pt x="32" y="52"/>
                  <a:pt x="32" y="52"/>
                  <a:pt x="32" y="52"/>
                </a:cubicBezTo>
                <a:cubicBezTo>
                  <a:pt x="18" y="52"/>
                  <a:pt x="18" y="52"/>
                  <a:pt x="18" y="52"/>
                </a:cubicBezTo>
                <a:cubicBezTo>
                  <a:pt x="18" y="2"/>
                  <a:pt x="18" y="2"/>
                  <a:pt x="18" y="2"/>
                </a:cubicBezTo>
                <a:cubicBezTo>
                  <a:pt x="76" y="2"/>
                  <a:pt x="76" y="2"/>
                  <a:pt x="76" y="2"/>
                </a:cubicBezTo>
                <a:cubicBezTo>
                  <a:pt x="76" y="55"/>
                  <a:pt x="76" y="55"/>
                  <a:pt x="76" y="55"/>
                </a:cubicBezTo>
                <a:cubicBezTo>
                  <a:pt x="76" y="55"/>
                  <a:pt x="76" y="55"/>
                  <a:pt x="76" y="55"/>
                </a:cubicBezTo>
                <a:close/>
                <a:moveTo>
                  <a:pt x="22" y="87"/>
                </a:moveTo>
                <a:cubicBezTo>
                  <a:pt x="22" y="87"/>
                  <a:pt x="22" y="87"/>
                  <a:pt x="22" y="87"/>
                </a:cubicBezTo>
                <a:cubicBezTo>
                  <a:pt x="22" y="87"/>
                  <a:pt x="22" y="87"/>
                  <a:pt x="22" y="87"/>
                </a:cubicBezTo>
                <a:cubicBezTo>
                  <a:pt x="22" y="87"/>
                  <a:pt x="22" y="87"/>
                  <a:pt x="22" y="87"/>
                </a:cubicBezTo>
                <a:cubicBezTo>
                  <a:pt x="22" y="87"/>
                  <a:pt x="22" y="87"/>
                  <a:pt x="22" y="87"/>
                </a:cubicBezTo>
                <a:close/>
                <a:moveTo>
                  <a:pt x="220" y="0"/>
                </a:moveTo>
                <a:cubicBezTo>
                  <a:pt x="220" y="57"/>
                  <a:pt x="220" y="57"/>
                  <a:pt x="220" y="57"/>
                </a:cubicBezTo>
                <a:cubicBezTo>
                  <a:pt x="218" y="59"/>
                  <a:pt x="216" y="60"/>
                  <a:pt x="215" y="62"/>
                </a:cubicBezTo>
                <a:cubicBezTo>
                  <a:pt x="215" y="0"/>
                  <a:pt x="215" y="0"/>
                  <a:pt x="215" y="0"/>
                </a:cubicBezTo>
                <a:cubicBezTo>
                  <a:pt x="152" y="0"/>
                  <a:pt x="152" y="0"/>
                  <a:pt x="152" y="0"/>
                </a:cubicBezTo>
                <a:cubicBezTo>
                  <a:pt x="152" y="52"/>
                  <a:pt x="152" y="52"/>
                  <a:pt x="152" y="52"/>
                </a:cubicBezTo>
                <a:cubicBezTo>
                  <a:pt x="147" y="52"/>
                  <a:pt x="147" y="52"/>
                  <a:pt x="147" y="52"/>
                </a:cubicBezTo>
                <a:cubicBezTo>
                  <a:pt x="147" y="0"/>
                  <a:pt x="147" y="0"/>
                  <a:pt x="147" y="0"/>
                </a:cubicBezTo>
                <a:cubicBezTo>
                  <a:pt x="84" y="0"/>
                  <a:pt x="84" y="0"/>
                  <a:pt x="84" y="0"/>
                </a:cubicBezTo>
                <a:cubicBezTo>
                  <a:pt x="84" y="52"/>
                  <a:pt x="84" y="52"/>
                  <a:pt x="84" y="52"/>
                </a:cubicBezTo>
                <a:cubicBezTo>
                  <a:pt x="79" y="52"/>
                  <a:pt x="79" y="52"/>
                  <a:pt x="79" y="52"/>
                </a:cubicBezTo>
                <a:cubicBezTo>
                  <a:pt x="79" y="0"/>
                  <a:pt x="79" y="0"/>
                  <a:pt x="79" y="0"/>
                </a:cubicBezTo>
                <a:cubicBezTo>
                  <a:pt x="16" y="0"/>
                  <a:pt x="16" y="0"/>
                  <a:pt x="16" y="0"/>
                </a:cubicBezTo>
                <a:cubicBezTo>
                  <a:pt x="16" y="59"/>
                  <a:pt x="16" y="59"/>
                  <a:pt x="16" y="59"/>
                </a:cubicBezTo>
                <a:cubicBezTo>
                  <a:pt x="0" y="113"/>
                  <a:pt x="0" y="113"/>
                  <a:pt x="0" y="113"/>
                </a:cubicBezTo>
                <a:cubicBezTo>
                  <a:pt x="14" y="113"/>
                  <a:pt x="14" y="113"/>
                  <a:pt x="14" y="113"/>
                </a:cubicBezTo>
                <a:cubicBezTo>
                  <a:pt x="21" y="89"/>
                  <a:pt x="21" y="89"/>
                  <a:pt x="21" y="89"/>
                </a:cubicBezTo>
                <a:cubicBezTo>
                  <a:pt x="23" y="89"/>
                  <a:pt x="23" y="89"/>
                  <a:pt x="23" y="89"/>
                </a:cubicBezTo>
                <a:cubicBezTo>
                  <a:pt x="35" y="113"/>
                  <a:pt x="35" y="113"/>
                  <a:pt x="35" y="113"/>
                </a:cubicBezTo>
                <a:cubicBezTo>
                  <a:pt x="52" y="113"/>
                  <a:pt x="52" y="113"/>
                  <a:pt x="52" y="113"/>
                </a:cubicBezTo>
                <a:cubicBezTo>
                  <a:pt x="40" y="89"/>
                  <a:pt x="40" y="89"/>
                  <a:pt x="40" y="89"/>
                </a:cubicBezTo>
                <a:cubicBezTo>
                  <a:pt x="66" y="89"/>
                  <a:pt x="66" y="89"/>
                  <a:pt x="66" y="89"/>
                </a:cubicBezTo>
                <a:cubicBezTo>
                  <a:pt x="59" y="113"/>
                  <a:pt x="59" y="113"/>
                  <a:pt x="59" y="113"/>
                </a:cubicBezTo>
                <a:cubicBezTo>
                  <a:pt x="74" y="113"/>
                  <a:pt x="74" y="113"/>
                  <a:pt x="74" y="113"/>
                </a:cubicBezTo>
                <a:cubicBezTo>
                  <a:pt x="81" y="89"/>
                  <a:pt x="81" y="89"/>
                  <a:pt x="81" y="89"/>
                </a:cubicBezTo>
                <a:cubicBezTo>
                  <a:pt x="85" y="89"/>
                  <a:pt x="85" y="89"/>
                  <a:pt x="85" y="89"/>
                </a:cubicBezTo>
                <a:cubicBezTo>
                  <a:pt x="85" y="89"/>
                  <a:pt x="85" y="89"/>
                  <a:pt x="85" y="89"/>
                </a:cubicBezTo>
                <a:cubicBezTo>
                  <a:pt x="90" y="89"/>
                  <a:pt x="90" y="89"/>
                  <a:pt x="90" y="89"/>
                </a:cubicBezTo>
                <a:cubicBezTo>
                  <a:pt x="90" y="89"/>
                  <a:pt x="90" y="89"/>
                  <a:pt x="90" y="89"/>
                </a:cubicBezTo>
                <a:cubicBezTo>
                  <a:pt x="119" y="89"/>
                  <a:pt x="119" y="89"/>
                  <a:pt x="119" y="89"/>
                </a:cubicBezTo>
                <a:cubicBezTo>
                  <a:pt x="112" y="113"/>
                  <a:pt x="112" y="113"/>
                  <a:pt x="112" y="113"/>
                </a:cubicBezTo>
                <a:cubicBezTo>
                  <a:pt x="128" y="113"/>
                  <a:pt x="128" y="113"/>
                  <a:pt x="128" y="113"/>
                </a:cubicBezTo>
                <a:cubicBezTo>
                  <a:pt x="135" y="89"/>
                  <a:pt x="135" y="89"/>
                  <a:pt x="135" y="89"/>
                </a:cubicBezTo>
                <a:cubicBezTo>
                  <a:pt x="142" y="89"/>
                  <a:pt x="142" y="89"/>
                  <a:pt x="142" y="89"/>
                </a:cubicBezTo>
                <a:cubicBezTo>
                  <a:pt x="142" y="113"/>
                  <a:pt x="142" y="113"/>
                  <a:pt x="142" y="113"/>
                </a:cubicBezTo>
                <a:cubicBezTo>
                  <a:pt x="155" y="113"/>
                  <a:pt x="155" y="113"/>
                  <a:pt x="155" y="113"/>
                </a:cubicBezTo>
                <a:cubicBezTo>
                  <a:pt x="170" y="89"/>
                  <a:pt x="170" y="89"/>
                  <a:pt x="170" y="89"/>
                </a:cubicBezTo>
                <a:cubicBezTo>
                  <a:pt x="180" y="89"/>
                  <a:pt x="180" y="89"/>
                  <a:pt x="180" y="89"/>
                </a:cubicBezTo>
                <a:cubicBezTo>
                  <a:pt x="175" y="113"/>
                  <a:pt x="175" y="113"/>
                  <a:pt x="175" y="113"/>
                </a:cubicBezTo>
                <a:cubicBezTo>
                  <a:pt x="190" y="113"/>
                  <a:pt x="190" y="113"/>
                  <a:pt x="190" y="113"/>
                </a:cubicBezTo>
                <a:cubicBezTo>
                  <a:pt x="195" y="89"/>
                  <a:pt x="195" y="89"/>
                  <a:pt x="195" y="89"/>
                </a:cubicBezTo>
                <a:cubicBezTo>
                  <a:pt x="204" y="89"/>
                  <a:pt x="204" y="89"/>
                  <a:pt x="204" y="89"/>
                </a:cubicBezTo>
                <a:cubicBezTo>
                  <a:pt x="203" y="96"/>
                  <a:pt x="205" y="103"/>
                  <a:pt x="210" y="108"/>
                </a:cubicBezTo>
                <a:cubicBezTo>
                  <a:pt x="216" y="113"/>
                  <a:pt x="225" y="114"/>
                  <a:pt x="232" y="114"/>
                </a:cubicBezTo>
                <a:cubicBezTo>
                  <a:pt x="241" y="114"/>
                  <a:pt x="251" y="113"/>
                  <a:pt x="260" y="111"/>
                </a:cubicBezTo>
                <a:cubicBezTo>
                  <a:pt x="266" y="89"/>
                  <a:pt x="266" y="89"/>
                  <a:pt x="266" y="89"/>
                </a:cubicBezTo>
                <a:cubicBezTo>
                  <a:pt x="283" y="89"/>
                  <a:pt x="283" y="89"/>
                  <a:pt x="283" y="89"/>
                </a:cubicBezTo>
                <a:cubicBezTo>
                  <a:pt x="283" y="0"/>
                  <a:pt x="283" y="0"/>
                  <a:pt x="283" y="0"/>
                </a:cubicBezTo>
                <a:cubicBezTo>
                  <a:pt x="220" y="0"/>
                  <a:pt x="220" y="0"/>
                  <a:pt x="220" y="0"/>
                </a:cubicBezTo>
                <a:cubicBezTo>
                  <a:pt x="220" y="0"/>
                  <a:pt x="220" y="0"/>
                  <a:pt x="220" y="0"/>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GB" sz="1050" dirty="0">
              <a:latin typeface="Verdana" panose="020B0604030504040204" pitchFamily="34" charset="0"/>
              <a:ea typeface="Verdana" panose="020B0604030504040204" pitchFamily="34" charset="0"/>
            </a:endParaRPr>
          </a:p>
        </p:txBody>
      </p:sp>
      <p:sp>
        <p:nvSpPr>
          <p:cNvPr id="11" name="TextBox 10"/>
          <p:cNvSpPr txBox="1"/>
          <p:nvPr userDrawn="1"/>
        </p:nvSpPr>
        <p:spPr>
          <a:xfrm>
            <a:off x="1315879" y="4830514"/>
            <a:ext cx="6538244" cy="137160"/>
          </a:xfrm>
          <a:prstGeom prst="rect">
            <a:avLst/>
          </a:prstGeom>
          <a:noFill/>
        </p:spPr>
        <p:txBody>
          <a:bodyPr wrap="square" lIns="0" tIns="0" rIns="0" bIns="0" rtlCol="0">
            <a:no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lang="en-US" sz="450" kern="1200" noProof="0" dirty="0">
                <a:solidFill>
                  <a:schemeClr val="bg1"/>
                </a:solidFill>
                <a:latin typeface="Verdana" panose="020B0604030504040204" pitchFamily="34" charset="0"/>
                <a:ea typeface="Verdana" panose="020B0604030504040204" pitchFamily="34" charset="0"/>
                <a:cs typeface="+mn-cs"/>
              </a:rPr>
              <a:t>© 2020 KPMG International Cooperative (“KPMG International”), a Swiss entity. Member firms of the KPMG network of independent firms are affiliated with KPMG International. KPMG International provides no client services. No member firm has any authority to obligate or bind KPMG International or any other member firm vis-à-vis third parties, nor does KPMG International have any such authority to obligate or bind any member firm. All rights reserved. </a:t>
            </a:r>
          </a:p>
        </p:txBody>
      </p:sp>
      <p:sp>
        <p:nvSpPr>
          <p:cNvPr id="14" name="Shape 8"/>
          <p:cNvSpPr txBox="1">
            <a:spLocks/>
          </p:cNvSpPr>
          <p:nvPr userDrawn="1"/>
        </p:nvSpPr>
        <p:spPr>
          <a:xfrm>
            <a:off x="8054579" y="4830514"/>
            <a:ext cx="294680" cy="112059"/>
          </a:xfrm>
          <a:prstGeom prst="rect">
            <a:avLst/>
          </a:prstGeom>
        </p:spPr>
        <p:txBody>
          <a:bodyPr lIns="0" tIns="0" rIns="0" bIns="0" anchor="t" anchorCtr="0"/>
          <a:lstStyle>
            <a:defPPr>
              <a:defRPr lang="en-US"/>
            </a:defPPr>
            <a:lvl1pPr marL="0" algn="l" defTabSz="457200" rtl="0" eaLnBrk="1" latinLnBrk="0" hangingPunct="1">
              <a:defRPr sz="1000" kern="1200">
                <a:solidFill>
                  <a:srgbClr val="0061A8"/>
                </a:solidFill>
                <a:latin typeface="Arial"/>
                <a:ea typeface="Arial"/>
                <a:cs typeface="Arial"/>
                <a:sym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6CB4B4D-7CA3-9044-876B-883B54F8677D}" type="slidenum">
              <a:rPr lang="en-US" sz="750" smtClean="0">
                <a:solidFill>
                  <a:schemeClr val="bg1"/>
                </a:solidFill>
                <a:latin typeface="Verdana" panose="020B0604030504040204" pitchFamily="34" charset="0"/>
                <a:ea typeface="Verdana" panose="020B0604030504040204" pitchFamily="34" charset="0"/>
                <a:cs typeface="Arial" panose="020B0604020202020204" pitchFamily="34" charset="0"/>
              </a:rPr>
              <a:pPr algn="r"/>
              <a:t>‹#›</a:t>
            </a:fld>
            <a:endParaRPr lang="en-US" sz="75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011044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o innholdsdeler">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DF2336C6-8348-124B-B56C-66ECB840E842}" type="datetimeFigureOut">
              <a:rPr lang="nb-NO" smtClean="0"/>
              <a:pPr/>
              <a:t>18.03.2024</a:t>
            </a:fld>
            <a:endParaRPr lang="nb-NO" dirty="0"/>
          </a:p>
        </p:txBody>
      </p:sp>
      <p:sp>
        <p:nvSpPr>
          <p:cNvPr id="6" name="Footer Placeholder 5"/>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nb-NO" dirty="0"/>
          </a:p>
        </p:txBody>
      </p:sp>
      <p:sp>
        <p:nvSpPr>
          <p:cNvPr id="7" name="Slide Number Placeholder 6"/>
          <p:cNvSpPr>
            <a:spLocks noGrp="1"/>
          </p:cNvSpPr>
          <p:nvPr>
            <p:ph type="sldNum" sz="quarter" idx="12"/>
          </p:nvPr>
        </p:nvSpPr>
        <p:spPr/>
        <p:txBody>
          <a:bodyPr/>
          <a:lstStyle>
            <a:lvl1pPr>
              <a:defRPr/>
            </a:lvl1pPr>
          </a:lstStyle>
          <a:p>
            <a:fld id="{837D7A64-831F-5544-B8BA-747A0BECEE1A}" type="slidenum">
              <a:rPr lang="nb-NO" smtClean="0"/>
              <a:pPr/>
              <a:t>‹#›</a:t>
            </a:fld>
            <a:endParaRPr lang="nb-NO" dirty="0"/>
          </a:p>
        </p:txBody>
      </p:sp>
      <p:sp>
        <p:nvSpPr>
          <p:cNvPr id="8" name="Title 1">
            <a:extLst>
              <a:ext uri="{FF2B5EF4-FFF2-40B4-BE49-F238E27FC236}">
                <a16:creationId xmlns:a16="http://schemas.microsoft.com/office/drawing/2014/main" id="{7417E570-A144-E14A-8244-44910D9C3108}"/>
              </a:ext>
            </a:extLst>
          </p:cNvPr>
          <p:cNvSpPr>
            <a:spLocks noGrp="1"/>
          </p:cNvSpPr>
          <p:nvPr>
            <p:ph type="title"/>
          </p:nvPr>
        </p:nvSpPr>
        <p:spPr>
          <a:xfrm>
            <a:off x="628650" y="592626"/>
            <a:ext cx="7886700" cy="994172"/>
          </a:xfrm>
        </p:spPr>
        <p:txBody>
          <a:bodyPr lIns="0" tIns="0" rIns="0" bIns="0"/>
          <a:lstStyle/>
          <a:p>
            <a:r>
              <a:rPr lang="nb-NO"/>
              <a:t>Klikk for å redigere tittelstil</a:t>
            </a:r>
            <a:endParaRPr lang="en-US"/>
          </a:p>
        </p:txBody>
      </p:sp>
      <p:sp>
        <p:nvSpPr>
          <p:cNvPr id="9" name="Content Placeholder 2">
            <a:extLst>
              <a:ext uri="{FF2B5EF4-FFF2-40B4-BE49-F238E27FC236}">
                <a16:creationId xmlns:a16="http://schemas.microsoft.com/office/drawing/2014/main" id="{CA08DE28-A9DA-1341-8A4D-53E550788CE1}"/>
              </a:ext>
            </a:extLst>
          </p:cNvPr>
          <p:cNvSpPr>
            <a:spLocks noGrp="1"/>
          </p:cNvSpPr>
          <p:nvPr>
            <p:ph sz="half" idx="1"/>
          </p:nvPr>
        </p:nvSpPr>
        <p:spPr>
          <a:xfrm>
            <a:off x="628650" y="1586797"/>
            <a:ext cx="3886200" cy="3045926"/>
          </a:xfrm>
        </p:spPr>
        <p:txBody>
          <a:bodyPr>
            <a:normAutofit/>
          </a:bodyPr>
          <a:lstStyle>
            <a:lvl1pPr>
              <a:defRPr sz="1800"/>
            </a:lvl1pPr>
          </a:lstStyle>
          <a:p>
            <a:pPr lvl="0"/>
            <a:r>
              <a:rPr lang="nb-NO"/>
              <a:t>Rediger tekststiler i malen
Andre nivå
Tredje nivå
Fjerde nivå
Femte nivå</a:t>
            </a:r>
            <a:endParaRPr lang="en-US"/>
          </a:p>
        </p:txBody>
      </p:sp>
      <p:sp>
        <p:nvSpPr>
          <p:cNvPr id="10" name="Content Placeholder 3">
            <a:extLst>
              <a:ext uri="{FF2B5EF4-FFF2-40B4-BE49-F238E27FC236}">
                <a16:creationId xmlns:a16="http://schemas.microsoft.com/office/drawing/2014/main" id="{4DF0E67D-F5F2-C244-A528-8B51815D622C}"/>
              </a:ext>
            </a:extLst>
          </p:cNvPr>
          <p:cNvSpPr>
            <a:spLocks noGrp="1"/>
          </p:cNvSpPr>
          <p:nvPr>
            <p:ph sz="half" idx="2"/>
          </p:nvPr>
        </p:nvSpPr>
        <p:spPr>
          <a:xfrm>
            <a:off x="4629150" y="1586797"/>
            <a:ext cx="3886200" cy="3045926"/>
          </a:xfrm>
        </p:spPr>
        <p:txBody>
          <a:bodyPr>
            <a:normAutofit/>
          </a:bodyPr>
          <a:lstStyle>
            <a:lvl1pPr>
              <a:defRPr sz="1800"/>
            </a:lvl1pPr>
          </a:lstStyle>
          <a:p>
            <a:pPr lvl="0"/>
            <a:r>
              <a:rPr lang="nb-NO"/>
              <a:t>Rediger tekststiler i malen
Andre nivå
Tredje nivå
Fjerde nivå
Femte nivå</a:t>
            </a:r>
            <a:endParaRPr lang="en-US"/>
          </a:p>
        </p:txBody>
      </p:sp>
    </p:spTree>
    <p:extLst>
      <p:ext uri="{BB962C8B-B14F-4D97-AF65-F5344CB8AC3E}">
        <p14:creationId xmlns:p14="http://schemas.microsoft.com/office/powerpoint/2010/main" val="2972679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Rediger tekststiler i malen
Andre nivå
Tredje nivå
Fjerde nivå
Femte nivå</a:t>
            </a:r>
            <a:endParaRPr lang="en-US"/>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DF2336C6-8348-124B-B56C-66ECB840E842}" type="datetimeFigureOut">
              <a:rPr lang="nb-NO" smtClean="0"/>
              <a:pPr/>
              <a:t>18.03.2024</a:t>
            </a:fld>
            <a:endParaRPr lang="nb-NO"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nb-NO" dirty="0"/>
          </a:p>
        </p:txBody>
      </p:sp>
      <p:sp>
        <p:nvSpPr>
          <p:cNvPr id="6" name="Slide Number Placeholder 5"/>
          <p:cNvSpPr>
            <a:spLocks noGrp="1"/>
          </p:cNvSpPr>
          <p:nvPr>
            <p:ph type="sldNum" sz="quarter" idx="12"/>
          </p:nvPr>
        </p:nvSpPr>
        <p:spPr/>
        <p:txBody>
          <a:bodyPr/>
          <a:lstStyle>
            <a:lvl1pPr>
              <a:defRPr/>
            </a:lvl1pPr>
          </a:lstStyle>
          <a:p>
            <a:fld id="{837D7A64-831F-5544-B8BA-747A0BECEE1A}" type="slidenum">
              <a:rPr lang="nb-NO" smtClean="0"/>
              <a:pPr/>
              <a:t>‹#›</a:t>
            </a:fld>
            <a:endParaRPr lang="nb-NO" dirty="0"/>
          </a:p>
        </p:txBody>
      </p:sp>
    </p:spTree>
    <p:extLst>
      <p:ext uri="{BB962C8B-B14F-4D97-AF65-F5344CB8AC3E}">
        <p14:creationId xmlns:p14="http://schemas.microsoft.com/office/powerpoint/2010/main" val="79398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ACEA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59776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efleksjonsoppgave x 2 1">
  <p:cSld name="1_refleksjonsoppgave x 2 1">
    <p:spTree>
      <p:nvGrpSpPr>
        <p:cNvPr id="1" name="Shape 124"/>
        <p:cNvGrpSpPr/>
        <p:nvPr/>
      </p:nvGrpSpPr>
      <p:grpSpPr>
        <a:xfrm>
          <a:off x="0" y="0"/>
          <a:ext cx="0" cy="0"/>
          <a:chOff x="0" y="0"/>
          <a:chExt cx="0" cy="0"/>
        </a:xfrm>
      </p:grpSpPr>
      <p:sp>
        <p:nvSpPr>
          <p:cNvPr id="125" name="Google Shape;125;p120"/>
          <p:cNvSpPr>
            <a:spLocks noGrp="1"/>
          </p:cNvSpPr>
          <p:nvPr>
            <p:ph type="pic" idx="2"/>
          </p:nvPr>
        </p:nvSpPr>
        <p:spPr>
          <a:xfrm>
            <a:off x="4579684" y="0"/>
            <a:ext cx="4564316" cy="5143500"/>
          </a:xfrm>
          <a:prstGeom prst="rect">
            <a:avLst/>
          </a:prstGeom>
          <a:noFill/>
          <a:ln>
            <a:noFill/>
          </a:ln>
        </p:spPr>
      </p:sp>
      <p:sp>
        <p:nvSpPr>
          <p:cNvPr id="126" name="Google Shape;126;p120"/>
          <p:cNvSpPr txBox="1">
            <a:spLocks noGrp="1"/>
          </p:cNvSpPr>
          <p:nvPr>
            <p:ph type="subTitle" idx="1"/>
          </p:nvPr>
        </p:nvSpPr>
        <p:spPr>
          <a:xfrm>
            <a:off x="3005550" y="4675742"/>
            <a:ext cx="3132900" cy="391500"/>
          </a:xfrm>
          <a:prstGeom prst="rect">
            <a:avLst/>
          </a:prstGeom>
          <a:solidFill>
            <a:srgbClr val="2D7C81"/>
          </a:solidFill>
          <a:ln>
            <a:noFill/>
          </a:ln>
        </p:spPr>
        <p:txBody>
          <a:bodyPr spcFirstLastPara="1" wrap="square" lIns="91425" tIns="91425" rIns="91425" bIns="91425" anchor="ctr" anchorCtr="0">
            <a:normAutofit/>
          </a:bodyPr>
          <a:lstStyle>
            <a:lvl1pPr lvl="0" algn="ctr">
              <a:lnSpc>
                <a:spcPct val="150000"/>
              </a:lnSpc>
              <a:spcBef>
                <a:spcPts val="0"/>
              </a:spcBef>
              <a:spcAft>
                <a:spcPts val="0"/>
              </a:spcAft>
              <a:buClr>
                <a:schemeClr val="lt1"/>
              </a:buClr>
              <a:buSzPts val="900"/>
              <a:buNone/>
              <a:defRPr sz="900">
                <a:solidFill>
                  <a:schemeClr val="lt1"/>
                </a:solidFill>
                <a:highlight>
                  <a:srgbClr val="2D7C81"/>
                </a:highlight>
                <a:latin typeface="Libre Franklin"/>
                <a:ea typeface="Libre Franklin"/>
                <a:cs typeface="Libre Franklin"/>
                <a:sym typeface="Libre Franklin"/>
              </a:defRPr>
            </a:lvl1pPr>
            <a:lvl2pPr lvl="1" algn="ctr">
              <a:lnSpc>
                <a:spcPct val="15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2pPr>
            <a:lvl3pPr lvl="2" algn="ctr">
              <a:lnSpc>
                <a:spcPct val="15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3pPr>
            <a:lvl4pPr lvl="3" algn="ctr">
              <a:lnSpc>
                <a:spcPct val="15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4pPr>
            <a:lvl5pPr lvl="4" algn="ctr">
              <a:lnSpc>
                <a:spcPct val="15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5pPr>
            <a:lvl6pPr lvl="5" algn="ctr">
              <a:lnSpc>
                <a:spcPct val="9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6pPr>
            <a:lvl7pPr lvl="6" algn="ctr">
              <a:lnSpc>
                <a:spcPct val="9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7pPr>
            <a:lvl8pPr lvl="7" algn="ctr">
              <a:lnSpc>
                <a:spcPct val="9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8pPr>
            <a:lvl9pPr lvl="8" algn="ctr">
              <a:lnSpc>
                <a:spcPct val="9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9pPr>
          </a:lstStyle>
          <a:p>
            <a:endParaRPr/>
          </a:p>
        </p:txBody>
      </p:sp>
      <p:sp>
        <p:nvSpPr>
          <p:cNvPr id="128" name="Google Shape;128;p120"/>
          <p:cNvSpPr txBox="1">
            <a:spLocks noGrp="1"/>
          </p:cNvSpPr>
          <p:nvPr>
            <p:ph type="subTitle" idx="3"/>
          </p:nvPr>
        </p:nvSpPr>
        <p:spPr>
          <a:xfrm>
            <a:off x="440000" y="378850"/>
            <a:ext cx="3780000" cy="391500"/>
          </a:xfrm>
          <a:prstGeom prst="rect">
            <a:avLst/>
          </a:prstGeom>
          <a:noFill/>
          <a:ln>
            <a:noFill/>
          </a:ln>
        </p:spPr>
        <p:txBody>
          <a:bodyPr spcFirstLastPara="1" wrap="square" lIns="0" tIns="91425" rIns="91425" bIns="91425" anchor="t" anchorCtr="0">
            <a:normAutofit/>
          </a:bodyPr>
          <a:lstStyle>
            <a:lvl1pPr lvl="0" algn="l">
              <a:lnSpc>
                <a:spcPct val="150000"/>
              </a:lnSpc>
              <a:spcBef>
                <a:spcPts val="0"/>
              </a:spcBef>
              <a:spcAft>
                <a:spcPts val="0"/>
              </a:spcAft>
              <a:buClr>
                <a:schemeClr val="accent3"/>
              </a:buClr>
              <a:buSzPts val="900"/>
              <a:buNone/>
              <a:defRPr sz="900">
                <a:solidFill>
                  <a:srgbClr val="5B6670"/>
                </a:solidFill>
              </a:defRPr>
            </a:lvl1pPr>
            <a:lvl2pPr lvl="1" algn="l">
              <a:lnSpc>
                <a:spcPct val="150000"/>
              </a:lnSpc>
              <a:spcBef>
                <a:spcPts val="0"/>
              </a:spcBef>
              <a:spcAft>
                <a:spcPts val="0"/>
              </a:spcAft>
              <a:buClr>
                <a:schemeClr val="accent3"/>
              </a:buClr>
              <a:buSzPts val="1400"/>
              <a:buNone/>
              <a:defRPr>
                <a:solidFill>
                  <a:schemeClr val="accent3"/>
                </a:solidFill>
              </a:defRPr>
            </a:lvl2pPr>
            <a:lvl3pPr lvl="2" algn="l">
              <a:lnSpc>
                <a:spcPct val="150000"/>
              </a:lnSpc>
              <a:spcBef>
                <a:spcPts val="0"/>
              </a:spcBef>
              <a:spcAft>
                <a:spcPts val="0"/>
              </a:spcAft>
              <a:buClr>
                <a:schemeClr val="accent3"/>
              </a:buClr>
              <a:buSzPts val="1400"/>
              <a:buNone/>
              <a:defRPr>
                <a:solidFill>
                  <a:schemeClr val="accent3"/>
                </a:solidFill>
              </a:defRPr>
            </a:lvl3pPr>
            <a:lvl4pPr lvl="3" algn="l">
              <a:lnSpc>
                <a:spcPct val="150000"/>
              </a:lnSpc>
              <a:spcBef>
                <a:spcPts val="0"/>
              </a:spcBef>
              <a:spcAft>
                <a:spcPts val="0"/>
              </a:spcAft>
              <a:buClr>
                <a:schemeClr val="accent3"/>
              </a:buClr>
              <a:buSzPts val="1400"/>
              <a:buNone/>
              <a:defRPr>
                <a:solidFill>
                  <a:schemeClr val="accent3"/>
                </a:solidFill>
              </a:defRPr>
            </a:lvl4pPr>
            <a:lvl5pPr lvl="4" algn="l">
              <a:lnSpc>
                <a:spcPct val="150000"/>
              </a:lnSpc>
              <a:spcBef>
                <a:spcPts val="0"/>
              </a:spcBef>
              <a:spcAft>
                <a:spcPts val="0"/>
              </a:spcAft>
              <a:buClr>
                <a:schemeClr val="accent3"/>
              </a:buClr>
              <a:buSzPts val="1400"/>
              <a:buNone/>
              <a:defRPr>
                <a:solidFill>
                  <a:schemeClr val="accent3"/>
                </a:solidFill>
              </a:defRPr>
            </a:lvl5pPr>
            <a:lvl6pPr lvl="5" algn="l">
              <a:lnSpc>
                <a:spcPct val="90000"/>
              </a:lnSpc>
              <a:spcBef>
                <a:spcPts val="0"/>
              </a:spcBef>
              <a:spcAft>
                <a:spcPts val="0"/>
              </a:spcAft>
              <a:buClr>
                <a:schemeClr val="accent3"/>
              </a:buClr>
              <a:buSzPts val="1400"/>
              <a:buNone/>
              <a:defRPr>
                <a:solidFill>
                  <a:schemeClr val="accent3"/>
                </a:solidFill>
              </a:defRPr>
            </a:lvl6pPr>
            <a:lvl7pPr lvl="6" algn="l">
              <a:lnSpc>
                <a:spcPct val="90000"/>
              </a:lnSpc>
              <a:spcBef>
                <a:spcPts val="0"/>
              </a:spcBef>
              <a:spcAft>
                <a:spcPts val="0"/>
              </a:spcAft>
              <a:buClr>
                <a:schemeClr val="accent3"/>
              </a:buClr>
              <a:buSzPts val="1400"/>
              <a:buNone/>
              <a:defRPr>
                <a:solidFill>
                  <a:schemeClr val="accent3"/>
                </a:solidFill>
              </a:defRPr>
            </a:lvl7pPr>
            <a:lvl8pPr lvl="7" algn="l">
              <a:lnSpc>
                <a:spcPct val="90000"/>
              </a:lnSpc>
              <a:spcBef>
                <a:spcPts val="0"/>
              </a:spcBef>
              <a:spcAft>
                <a:spcPts val="0"/>
              </a:spcAft>
              <a:buClr>
                <a:schemeClr val="accent3"/>
              </a:buClr>
              <a:buSzPts val="1400"/>
              <a:buNone/>
              <a:defRPr>
                <a:solidFill>
                  <a:schemeClr val="accent3"/>
                </a:solidFill>
              </a:defRPr>
            </a:lvl8pPr>
            <a:lvl9pPr lvl="8" algn="l">
              <a:lnSpc>
                <a:spcPct val="90000"/>
              </a:lnSpc>
              <a:spcBef>
                <a:spcPts val="0"/>
              </a:spcBef>
              <a:spcAft>
                <a:spcPts val="0"/>
              </a:spcAft>
              <a:buClr>
                <a:schemeClr val="accent3"/>
              </a:buClr>
              <a:buSzPts val="1400"/>
              <a:buNone/>
              <a:defRPr>
                <a:solidFill>
                  <a:schemeClr val="accent3"/>
                </a:solidFill>
              </a:defRPr>
            </a:lvl9pPr>
          </a:lstStyle>
          <a:p>
            <a:endParaRPr/>
          </a:p>
        </p:txBody>
      </p:sp>
      <p:sp>
        <p:nvSpPr>
          <p:cNvPr id="129" name="Google Shape;129;p120"/>
          <p:cNvSpPr txBox="1">
            <a:spLocks noGrp="1"/>
          </p:cNvSpPr>
          <p:nvPr>
            <p:ph type="title"/>
          </p:nvPr>
        </p:nvSpPr>
        <p:spPr>
          <a:xfrm>
            <a:off x="440000" y="955700"/>
            <a:ext cx="3797630" cy="976200"/>
          </a:xfrm>
          <a:prstGeom prst="rect">
            <a:avLst/>
          </a:prstGeom>
          <a:noFill/>
          <a:ln>
            <a:noFill/>
          </a:ln>
        </p:spPr>
        <p:txBody>
          <a:bodyPr spcFirstLastPara="1" wrap="square" lIns="0" tIns="91425" rIns="91425" bIns="91425" anchor="t" anchorCtr="0">
            <a:noAutofit/>
          </a:bodyPr>
          <a:lstStyle>
            <a:lvl1pPr lvl="0" algn="l">
              <a:lnSpc>
                <a:spcPct val="90000"/>
              </a:lnSpc>
              <a:spcBef>
                <a:spcPts val="0"/>
              </a:spcBef>
              <a:spcAft>
                <a:spcPts val="0"/>
              </a:spcAft>
              <a:buClr>
                <a:srgbClr val="042827"/>
              </a:buClr>
              <a:buSzPts val="2400"/>
              <a:buFont typeface="Verdana"/>
              <a:buNone/>
              <a:defRPr sz="3000"/>
            </a:lvl1pPr>
            <a:lvl2pPr lvl="1" algn="l">
              <a:lnSpc>
                <a:spcPct val="100000"/>
              </a:lnSpc>
              <a:spcBef>
                <a:spcPts val="0"/>
              </a:spcBef>
              <a:spcAft>
                <a:spcPts val="0"/>
              </a:spcAft>
              <a:buSzPts val="2800"/>
              <a:buFont typeface="Open Sans"/>
              <a:buNone/>
              <a:defRPr>
                <a:latin typeface="Open Sans"/>
                <a:ea typeface="Open Sans"/>
                <a:cs typeface="Open Sans"/>
                <a:sym typeface="Open Sans"/>
              </a:defRPr>
            </a:lvl2pPr>
            <a:lvl3pPr lvl="2" algn="l">
              <a:lnSpc>
                <a:spcPct val="100000"/>
              </a:lnSpc>
              <a:spcBef>
                <a:spcPts val="0"/>
              </a:spcBef>
              <a:spcAft>
                <a:spcPts val="0"/>
              </a:spcAft>
              <a:buSzPts val="2800"/>
              <a:buFont typeface="Open Sans"/>
              <a:buNone/>
              <a:defRPr>
                <a:latin typeface="Open Sans"/>
                <a:ea typeface="Open Sans"/>
                <a:cs typeface="Open Sans"/>
                <a:sym typeface="Open Sans"/>
              </a:defRPr>
            </a:lvl3pPr>
            <a:lvl4pPr lvl="3" algn="l">
              <a:lnSpc>
                <a:spcPct val="100000"/>
              </a:lnSpc>
              <a:spcBef>
                <a:spcPts val="0"/>
              </a:spcBef>
              <a:spcAft>
                <a:spcPts val="0"/>
              </a:spcAft>
              <a:buSzPts val="2800"/>
              <a:buFont typeface="Open Sans"/>
              <a:buNone/>
              <a:defRPr>
                <a:latin typeface="Open Sans"/>
                <a:ea typeface="Open Sans"/>
                <a:cs typeface="Open Sans"/>
                <a:sym typeface="Open Sans"/>
              </a:defRPr>
            </a:lvl4pPr>
            <a:lvl5pPr lvl="4" algn="l">
              <a:lnSpc>
                <a:spcPct val="100000"/>
              </a:lnSpc>
              <a:spcBef>
                <a:spcPts val="0"/>
              </a:spcBef>
              <a:spcAft>
                <a:spcPts val="0"/>
              </a:spcAft>
              <a:buSzPts val="2800"/>
              <a:buFont typeface="Open Sans"/>
              <a:buNone/>
              <a:defRPr>
                <a:latin typeface="Open Sans"/>
                <a:ea typeface="Open Sans"/>
                <a:cs typeface="Open Sans"/>
                <a:sym typeface="Open Sans"/>
              </a:defRPr>
            </a:lvl5pPr>
            <a:lvl6pPr lvl="5" algn="l">
              <a:lnSpc>
                <a:spcPct val="100000"/>
              </a:lnSpc>
              <a:spcBef>
                <a:spcPts val="0"/>
              </a:spcBef>
              <a:spcAft>
                <a:spcPts val="0"/>
              </a:spcAft>
              <a:buSzPts val="2800"/>
              <a:buFont typeface="Open Sans"/>
              <a:buNone/>
              <a:defRPr>
                <a:latin typeface="Open Sans"/>
                <a:ea typeface="Open Sans"/>
                <a:cs typeface="Open Sans"/>
                <a:sym typeface="Open Sans"/>
              </a:defRPr>
            </a:lvl6pPr>
            <a:lvl7pPr lvl="6" algn="l">
              <a:lnSpc>
                <a:spcPct val="100000"/>
              </a:lnSpc>
              <a:spcBef>
                <a:spcPts val="0"/>
              </a:spcBef>
              <a:spcAft>
                <a:spcPts val="0"/>
              </a:spcAft>
              <a:buSzPts val="2800"/>
              <a:buFont typeface="Open Sans"/>
              <a:buNone/>
              <a:defRPr>
                <a:latin typeface="Open Sans"/>
                <a:ea typeface="Open Sans"/>
                <a:cs typeface="Open Sans"/>
                <a:sym typeface="Open Sans"/>
              </a:defRPr>
            </a:lvl7pPr>
            <a:lvl8pPr lvl="7" algn="l">
              <a:lnSpc>
                <a:spcPct val="100000"/>
              </a:lnSpc>
              <a:spcBef>
                <a:spcPts val="0"/>
              </a:spcBef>
              <a:spcAft>
                <a:spcPts val="0"/>
              </a:spcAft>
              <a:buSzPts val="2800"/>
              <a:buFont typeface="Open Sans"/>
              <a:buNone/>
              <a:defRPr>
                <a:latin typeface="Open Sans"/>
                <a:ea typeface="Open Sans"/>
                <a:cs typeface="Open Sans"/>
                <a:sym typeface="Open Sans"/>
              </a:defRPr>
            </a:lvl8pPr>
            <a:lvl9pPr lvl="8" algn="l">
              <a:lnSpc>
                <a:spcPct val="100000"/>
              </a:lnSpc>
              <a:spcBef>
                <a:spcPts val="0"/>
              </a:spcBef>
              <a:spcAft>
                <a:spcPts val="0"/>
              </a:spcAft>
              <a:buSzPts val="2800"/>
              <a:buFont typeface="Open Sans"/>
              <a:buNone/>
              <a:defRPr>
                <a:latin typeface="Open Sans"/>
                <a:ea typeface="Open Sans"/>
                <a:cs typeface="Open Sans"/>
                <a:sym typeface="Open Sans"/>
              </a:defRPr>
            </a:lvl9pPr>
          </a:lstStyle>
          <a:p>
            <a:endParaRPr/>
          </a:p>
        </p:txBody>
      </p:sp>
      <p:sp>
        <p:nvSpPr>
          <p:cNvPr id="130" name="Google Shape;130;p120"/>
          <p:cNvSpPr txBox="1">
            <a:spLocks noGrp="1"/>
          </p:cNvSpPr>
          <p:nvPr>
            <p:ph type="body" idx="4"/>
          </p:nvPr>
        </p:nvSpPr>
        <p:spPr>
          <a:xfrm>
            <a:off x="440000" y="1967225"/>
            <a:ext cx="3780000" cy="2010900"/>
          </a:xfrm>
          <a:prstGeom prst="rect">
            <a:avLst/>
          </a:prstGeom>
          <a:noFill/>
          <a:ln>
            <a:noFill/>
          </a:ln>
        </p:spPr>
        <p:txBody>
          <a:bodyPr spcFirstLastPara="1" wrap="square" lIns="0" tIns="91425" rIns="91425" bIns="91425" anchor="t" anchorCtr="0">
            <a:normAutofit/>
          </a:bodyPr>
          <a:lstStyle>
            <a:lvl1pPr marL="457200" lvl="0" indent="-228600" algn="l">
              <a:lnSpc>
                <a:spcPct val="150000"/>
              </a:lnSpc>
              <a:spcBef>
                <a:spcPts val="0"/>
              </a:spcBef>
              <a:spcAft>
                <a:spcPts val="0"/>
              </a:spcAft>
              <a:buClr>
                <a:srgbClr val="5B6670"/>
              </a:buClr>
              <a:buSzPts val="1100"/>
              <a:buFont typeface="Verdana"/>
              <a:buNone/>
              <a:defRPr sz="1300">
                <a:solidFill>
                  <a:srgbClr val="5B6670"/>
                </a:solidFill>
              </a:defRPr>
            </a:lvl1pPr>
            <a:lvl2pPr marL="914400" lvl="1" indent="-298450" algn="l">
              <a:lnSpc>
                <a:spcPct val="150000"/>
              </a:lnSpc>
              <a:spcBef>
                <a:spcPts val="0"/>
              </a:spcBef>
              <a:spcAft>
                <a:spcPts val="0"/>
              </a:spcAft>
              <a:buClr>
                <a:schemeClr val="accent2"/>
              </a:buClr>
              <a:buSzPts val="1100"/>
              <a:buChar char="○"/>
              <a:defRPr sz="1100">
                <a:solidFill>
                  <a:schemeClr val="accent2"/>
                </a:solidFill>
              </a:defRPr>
            </a:lvl2pPr>
            <a:lvl3pPr marL="1371600" lvl="2" indent="-298450" algn="l">
              <a:lnSpc>
                <a:spcPct val="150000"/>
              </a:lnSpc>
              <a:spcBef>
                <a:spcPts val="0"/>
              </a:spcBef>
              <a:spcAft>
                <a:spcPts val="0"/>
              </a:spcAft>
              <a:buClr>
                <a:schemeClr val="accent2"/>
              </a:buClr>
              <a:buSzPts val="1100"/>
              <a:buChar char="■"/>
              <a:defRPr sz="1100">
                <a:solidFill>
                  <a:schemeClr val="accent2"/>
                </a:solidFill>
              </a:defRPr>
            </a:lvl3pPr>
            <a:lvl4pPr marL="1828800" lvl="3" indent="-298450" algn="l">
              <a:lnSpc>
                <a:spcPct val="150000"/>
              </a:lnSpc>
              <a:spcBef>
                <a:spcPts val="0"/>
              </a:spcBef>
              <a:spcAft>
                <a:spcPts val="0"/>
              </a:spcAft>
              <a:buClr>
                <a:schemeClr val="accent2"/>
              </a:buClr>
              <a:buSzPts val="1100"/>
              <a:buChar char="●"/>
              <a:defRPr sz="1100">
                <a:solidFill>
                  <a:schemeClr val="accent2"/>
                </a:solidFill>
              </a:defRPr>
            </a:lvl4pPr>
            <a:lvl5pPr marL="2286000" lvl="4" indent="-298450" algn="l">
              <a:lnSpc>
                <a:spcPct val="150000"/>
              </a:lnSpc>
              <a:spcBef>
                <a:spcPts val="0"/>
              </a:spcBef>
              <a:spcAft>
                <a:spcPts val="0"/>
              </a:spcAft>
              <a:buClr>
                <a:schemeClr val="accent2"/>
              </a:buClr>
              <a:buSzPts val="1100"/>
              <a:buChar char="○"/>
              <a:defRPr sz="1100">
                <a:solidFill>
                  <a:schemeClr val="accent2"/>
                </a:solidFill>
              </a:defRPr>
            </a:lvl5pPr>
            <a:lvl6pPr marL="2743200" lvl="5" indent="-298450" algn="l">
              <a:lnSpc>
                <a:spcPct val="90000"/>
              </a:lnSpc>
              <a:spcBef>
                <a:spcPts val="0"/>
              </a:spcBef>
              <a:spcAft>
                <a:spcPts val="0"/>
              </a:spcAft>
              <a:buClr>
                <a:schemeClr val="accent2"/>
              </a:buClr>
              <a:buSzPts val="1100"/>
              <a:buChar char="■"/>
              <a:defRPr sz="1100">
                <a:solidFill>
                  <a:schemeClr val="accent2"/>
                </a:solidFill>
              </a:defRPr>
            </a:lvl6pPr>
            <a:lvl7pPr marL="3200400" lvl="6" indent="-298450" algn="l">
              <a:lnSpc>
                <a:spcPct val="90000"/>
              </a:lnSpc>
              <a:spcBef>
                <a:spcPts val="0"/>
              </a:spcBef>
              <a:spcAft>
                <a:spcPts val="0"/>
              </a:spcAft>
              <a:buClr>
                <a:schemeClr val="accent2"/>
              </a:buClr>
              <a:buSzPts val="1100"/>
              <a:buChar char="●"/>
              <a:defRPr sz="1100">
                <a:solidFill>
                  <a:schemeClr val="accent2"/>
                </a:solidFill>
              </a:defRPr>
            </a:lvl7pPr>
            <a:lvl8pPr marL="3657600" lvl="7" indent="-298450" algn="l">
              <a:lnSpc>
                <a:spcPct val="90000"/>
              </a:lnSpc>
              <a:spcBef>
                <a:spcPts val="0"/>
              </a:spcBef>
              <a:spcAft>
                <a:spcPts val="0"/>
              </a:spcAft>
              <a:buClr>
                <a:schemeClr val="accent2"/>
              </a:buClr>
              <a:buSzPts val="1100"/>
              <a:buChar char="○"/>
              <a:defRPr sz="1100">
                <a:solidFill>
                  <a:schemeClr val="accent2"/>
                </a:solidFill>
              </a:defRPr>
            </a:lvl8pPr>
            <a:lvl9pPr marL="4114800" lvl="8" indent="-298450" algn="l">
              <a:lnSpc>
                <a:spcPct val="90000"/>
              </a:lnSpc>
              <a:spcBef>
                <a:spcPts val="0"/>
              </a:spcBef>
              <a:spcAft>
                <a:spcPts val="0"/>
              </a:spcAft>
              <a:buClr>
                <a:schemeClr val="accent2"/>
              </a:buClr>
              <a:buSzPts val="1100"/>
              <a:buChar char="■"/>
              <a:defRPr sz="1100">
                <a:solidFill>
                  <a:schemeClr val="accent2"/>
                </a:solidFill>
              </a:defRPr>
            </a:lvl9pPr>
          </a:lstStyle>
          <a:p>
            <a:endParaRPr/>
          </a:p>
        </p:txBody>
      </p:sp>
    </p:spTree>
    <p:extLst>
      <p:ext uri="{BB962C8B-B14F-4D97-AF65-F5344CB8AC3E}">
        <p14:creationId xmlns:p14="http://schemas.microsoft.com/office/powerpoint/2010/main" val="1341531532"/>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p:bg>
      <p:bgPr>
        <a:solidFill>
          <a:srgbClr val="2D7C81"/>
        </a:solidFill>
        <a:effectLst/>
      </p:bgPr>
    </p:bg>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42A12FF3-D9AC-9A44-B559-A674D51C9A40}"/>
              </a:ext>
            </a:extLst>
          </p:cNvPr>
          <p:cNvPicPr>
            <a:picLocks noChangeAspect="1"/>
          </p:cNvPicPr>
          <p:nvPr userDrawn="1"/>
        </p:nvPicPr>
        <p:blipFill>
          <a:blip r:embed="rId2"/>
          <a:stretch>
            <a:fillRect/>
          </a:stretch>
        </p:blipFill>
        <p:spPr>
          <a:xfrm>
            <a:off x="2772000" y="2011125"/>
            <a:ext cx="3600000" cy="1121250"/>
          </a:xfrm>
          <a:prstGeom prst="rect">
            <a:avLst/>
          </a:prstGeom>
        </p:spPr>
      </p:pic>
    </p:spTree>
    <p:extLst>
      <p:ext uri="{BB962C8B-B14F-4D97-AF65-F5344CB8AC3E}">
        <p14:creationId xmlns:p14="http://schemas.microsoft.com/office/powerpoint/2010/main" val="2838099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0;p2">
            <a:extLst>
              <a:ext uri="{FF2B5EF4-FFF2-40B4-BE49-F238E27FC236}">
                <a16:creationId xmlns:a16="http://schemas.microsoft.com/office/drawing/2014/main" id="{0421515B-2D51-1F42-A685-BA155910D3ED}"/>
              </a:ext>
            </a:extLst>
          </p:cNvPr>
          <p:cNvSpPr txBox="1">
            <a:spLocks noGrp="1"/>
          </p:cNvSpPr>
          <p:nvPr>
            <p:ph type="ctrTitle"/>
          </p:nvPr>
        </p:nvSpPr>
        <p:spPr>
          <a:xfrm>
            <a:off x="1332000" y="820775"/>
            <a:ext cx="64800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200"/>
              <a:buNone/>
              <a:defRPr sz="4800" b="0">
                <a:solidFill>
                  <a:schemeClr val="lt1"/>
                </a:solidFill>
                <a:latin typeface="Verdana" panose="020B0604030504040204" pitchFamily="34" charset="0"/>
                <a:ea typeface="Verdana" panose="020B06040305040402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nb-NO"/>
              <a:t>Klikk for å redigere tittelstil</a:t>
            </a:r>
            <a:endParaRPr/>
          </a:p>
        </p:txBody>
      </p:sp>
      <p:sp>
        <p:nvSpPr>
          <p:cNvPr id="5" name="Google Shape;11;p2">
            <a:extLst>
              <a:ext uri="{FF2B5EF4-FFF2-40B4-BE49-F238E27FC236}">
                <a16:creationId xmlns:a16="http://schemas.microsoft.com/office/drawing/2014/main" id="{2F7BF527-2666-4240-BFA3-320FC38707A3}"/>
              </a:ext>
            </a:extLst>
          </p:cNvPr>
          <p:cNvSpPr txBox="1">
            <a:spLocks noGrp="1"/>
          </p:cNvSpPr>
          <p:nvPr>
            <p:ph type="subTitle" idx="1"/>
          </p:nvPr>
        </p:nvSpPr>
        <p:spPr>
          <a:xfrm>
            <a:off x="1332000" y="2834125"/>
            <a:ext cx="64800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4"/>
              </a:buClr>
              <a:buSzPts val="1800"/>
              <a:buFont typeface="Open Sans SemiBold"/>
              <a:buNone/>
              <a:defRPr sz="1600">
                <a:solidFill>
                  <a:schemeClr val="accent4"/>
                </a:solidFill>
                <a:latin typeface="Verdana" panose="020B0604030504040204" pitchFamily="34" charset="0"/>
                <a:ea typeface="Verdana" panose="020B0604030504040204" pitchFamily="34" charset="0"/>
                <a:cs typeface="Open Sans SemiBold"/>
                <a:sym typeface="Open Sans SemiBold"/>
              </a:defRPr>
            </a:lvl1pPr>
            <a:lvl2pPr lvl="1" algn="ctr">
              <a:lnSpc>
                <a:spcPct val="100000"/>
              </a:lnSpc>
              <a:spcBef>
                <a:spcPts val="0"/>
              </a:spcBef>
              <a:spcAft>
                <a:spcPts val="0"/>
              </a:spcAft>
              <a:buClr>
                <a:schemeClr val="accent4"/>
              </a:buClr>
              <a:buSzPts val="2800"/>
              <a:buNone/>
              <a:defRPr sz="2800">
                <a:solidFill>
                  <a:schemeClr val="accent4"/>
                </a:solidFill>
              </a:defRPr>
            </a:lvl2pPr>
            <a:lvl3pPr lvl="2" algn="ctr">
              <a:lnSpc>
                <a:spcPct val="100000"/>
              </a:lnSpc>
              <a:spcBef>
                <a:spcPts val="0"/>
              </a:spcBef>
              <a:spcAft>
                <a:spcPts val="0"/>
              </a:spcAft>
              <a:buClr>
                <a:schemeClr val="accent4"/>
              </a:buClr>
              <a:buSzPts val="2800"/>
              <a:buNone/>
              <a:defRPr sz="2800">
                <a:solidFill>
                  <a:schemeClr val="accent4"/>
                </a:solidFill>
              </a:defRPr>
            </a:lvl3pPr>
            <a:lvl4pPr lvl="3" algn="ctr">
              <a:lnSpc>
                <a:spcPct val="100000"/>
              </a:lnSpc>
              <a:spcBef>
                <a:spcPts val="0"/>
              </a:spcBef>
              <a:spcAft>
                <a:spcPts val="0"/>
              </a:spcAft>
              <a:buClr>
                <a:schemeClr val="accent4"/>
              </a:buClr>
              <a:buSzPts val="2800"/>
              <a:buNone/>
              <a:defRPr sz="2800">
                <a:solidFill>
                  <a:schemeClr val="accent4"/>
                </a:solidFill>
              </a:defRPr>
            </a:lvl4pPr>
            <a:lvl5pPr lvl="4" algn="ctr">
              <a:lnSpc>
                <a:spcPct val="100000"/>
              </a:lnSpc>
              <a:spcBef>
                <a:spcPts val="0"/>
              </a:spcBef>
              <a:spcAft>
                <a:spcPts val="0"/>
              </a:spcAft>
              <a:buClr>
                <a:schemeClr val="accent4"/>
              </a:buClr>
              <a:buSzPts val="2800"/>
              <a:buNone/>
              <a:defRPr sz="2800">
                <a:solidFill>
                  <a:schemeClr val="accent4"/>
                </a:solidFill>
              </a:defRPr>
            </a:lvl5pPr>
            <a:lvl6pPr lvl="5" algn="ctr">
              <a:lnSpc>
                <a:spcPct val="100000"/>
              </a:lnSpc>
              <a:spcBef>
                <a:spcPts val="0"/>
              </a:spcBef>
              <a:spcAft>
                <a:spcPts val="0"/>
              </a:spcAft>
              <a:buClr>
                <a:schemeClr val="accent4"/>
              </a:buClr>
              <a:buSzPts val="2800"/>
              <a:buNone/>
              <a:defRPr sz="2800">
                <a:solidFill>
                  <a:schemeClr val="accent4"/>
                </a:solidFill>
              </a:defRPr>
            </a:lvl6pPr>
            <a:lvl7pPr lvl="6" algn="ctr">
              <a:lnSpc>
                <a:spcPct val="100000"/>
              </a:lnSpc>
              <a:spcBef>
                <a:spcPts val="0"/>
              </a:spcBef>
              <a:spcAft>
                <a:spcPts val="0"/>
              </a:spcAft>
              <a:buClr>
                <a:schemeClr val="accent4"/>
              </a:buClr>
              <a:buSzPts val="2800"/>
              <a:buNone/>
              <a:defRPr sz="2800">
                <a:solidFill>
                  <a:schemeClr val="accent4"/>
                </a:solidFill>
              </a:defRPr>
            </a:lvl7pPr>
            <a:lvl8pPr lvl="7" algn="ctr">
              <a:lnSpc>
                <a:spcPct val="100000"/>
              </a:lnSpc>
              <a:spcBef>
                <a:spcPts val="0"/>
              </a:spcBef>
              <a:spcAft>
                <a:spcPts val="0"/>
              </a:spcAft>
              <a:buClr>
                <a:schemeClr val="accent4"/>
              </a:buClr>
              <a:buSzPts val="2800"/>
              <a:buNone/>
              <a:defRPr sz="2800">
                <a:solidFill>
                  <a:schemeClr val="accent4"/>
                </a:solidFill>
              </a:defRPr>
            </a:lvl8pPr>
            <a:lvl9pPr lvl="8" algn="ctr">
              <a:lnSpc>
                <a:spcPct val="100000"/>
              </a:lnSpc>
              <a:spcBef>
                <a:spcPts val="0"/>
              </a:spcBef>
              <a:spcAft>
                <a:spcPts val="0"/>
              </a:spcAft>
              <a:buClr>
                <a:schemeClr val="accent4"/>
              </a:buClr>
              <a:buSzPts val="2800"/>
              <a:buNone/>
              <a:defRPr sz="2800">
                <a:solidFill>
                  <a:schemeClr val="accent4"/>
                </a:solidFill>
              </a:defRPr>
            </a:lvl9pPr>
          </a:lstStyle>
          <a:p>
            <a:r>
              <a:rPr lang="nb-NO"/>
              <a:t>Klikk for å redigere undertittelstil i malen</a:t>
            </a:r>
            <a:endParaRPr/>
          </a:p>
        </p:txBody>
      </p:sp>
      <p:pic>
        <p:nvPicPr>
          <p:cNvPr id="6" name="Google Shape;12;p2">
            <a:extLst>
              <a:ext uri="{FF2B5EF4-FFF2-40B4-BE49-F238E27FC236}">
                <a16:creationId xmlns:a16="http://schemas.microsoft.com/office/drawing/2014/main" id="{68CBE42A-4D3D-FF4F-BDEA-84539459AD04}"/>
              </a:ext>
            </a:extLst>
          </p:cNvPr>
          <p:cNvPicPr preferRelativeResize="0"/>
          <p:nvPr userDrawn="1"/>
        </p:nvPicPr>
        <p:blipFill rotWithShape="1">
          <a:blip r:embed="rId3">
            <a:alphaModFix/>
          </a:blip>
          <a:srcRect/>
          <a:stretch/>
        </p:blipFill>
        <p:spPr>
          <a:xfrm>
            <a:off x="3640727" y="4590769"/>
            <a:ext cx="1862546" cy="324978"/>
          </a:xfrm>
          <a:prstGeom prst="rect">
            <a:avLst/>
          </a:prstGeom>
          <a:noFill/>
          <a:ln>
            <a:noFill/>
          </a:ln>
        </p:spPr>
      </p:pic>
    </p:spTree>
    <p:extLst>
      <p:ext uri="{BB962C8B-B14F-4D97-AF65-F5344CB8AC3E}">
        <p14:creationId xmlns:p14="http://schemas.microsoft.com/office/powerpoint/2010/main" val="1760434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ap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ACA069A1-B82F-CE46-A94C-0CA7DAA6F0E5}"/>
              </a:ext>
            </a:extLst>
          </p:cNvPr>
          <p:cNvSpPr txBox="1">
            <a:spLocks noGrp="1"/>
          </p:cNvSpPr>
          <p:nvPr>
            <p:ph type="title"/>
          </p:nvPr>
        </p:nvSpPr>
        <p:spPr>
          <a:xfrm>
            <a:off x="1332000" y="1922250"/>
            <a:ext cx="6480000" cy="84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3600"/>
              <a:buNone/>
              <a:defRPr sz="3600" b="0">
                <a:solidFill>
                  <a:schemeClr val="lt1"/>
                </a:solidFill>
                <a:latin typeface="Verdana" panose="020B0604030504040204" pitchFamily="34" charset="0"/>
                <a:ea typeface="Verdana" panose="020B0604030504040204" pitchFamily="34" charset="0"/>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r>
              <a:rPr lang="nb-NO"/>
              <a:t>Klikk for å redigere tittelstil</a:t>
            </a:r>
            <a:endParaRPr/>
          </a:p>
        </p:txBody>
      </p:sp>
      <p:pic>
        <p:nvPicPr>
          <p:cNvPr id="5" name="Google Shape;16;p3">
            <a:extLst>
              <a:ext uri="{FF2B5EF4-FFF2-40B4-BE49-F238E27FC236}">
                <a16:creationId xmlns:a16="http://schemas.microsoft.com/office/drawing/2014/main" id="{44A01723-A0E1-4C41-9C25-34FD9083B286}"/>
              </a:ext>
            </a:extLst>
          </p:cNvPr>
          <p:cNvPicPr preferRelativeResize="0"/>
          <p:nvPr userDrawn="1"/>
        </p:nvPicPr>
        <p:blipFill rotWithShape="1">
          <a:blip r:embed="rId3">
            <a:alphaModFix/>
          </a:blip>
          <a:srcRect/>
          <a:stretch/>
        </p:blipFill>
        <p:spPr>
          <a:xfrm>
            <a:off x="3640727" y="4590769"/>
            <a:ext cx="1862546" cy="324978"/>
          </a:xfrm>
          <a:prstGeom prst="rect">
            <a:avLst/>
          </a:prstGeom>
          <a:noFill/>
          <a:ln>
            <a:noFill/>
          </a:ln>
        </p:spPr>
      </p:pic>
      <p:sp>
        <p:nvSpPr>
          <p:cNvPr id="6" name="Google Shape;17;p3">
            <a:extLst>
              <a:ext uri="{FF2B5EF4-FFF2-40B4-BE49-F238E27FC236}">
                <a16:creationId xmlns:a16="http://schemas.microsoft.com/office/drawing/2014/main" id="{DABF0D40-1F3A-C64B-B71D-D4FC77DBB495}"/>
              </a:ext>
            </a:extLst>
          </p:cNvPr>
          <p:cNvSpPr/>
          <p:nvPr userDrawn="1"/>
        </p:nvSpPr>
        <p:spPr>
          <a:xfrm>
            <a:off x="4381186" y="3038257"/>
            <a:ext cx="381381" cy="19069"/>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Tree>
    <p:extLst>
      <p:ext uri="{BB962C8B-B14F-4D97-AF65-F5344CB8AC3E}">
        <p14:creationId xmlns:p14="http://schemas.microsoft.com/office/powerpoint/2010/main" val="3375857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4;p3">
            <a:extLst>
              <a:ext uri="{FF2B5EF4-FFF2-40B4-BE49-F238E27FC236}">
                <a16:creationId xmlns:a16="http://schemas.microsoft.com/office/drawing/2014/main" id="{ACA069A1-B82F-CE46-A94C-0CA7DAA6F0E5}"/>
              </a:ext>
            </a:extLst>
          </p:cNvPr>
          <p:cNvSpPr txBox="1">
            <a:spLocks noGrp="1"/>
          </p:cNvSpPr>
          <p:nvPr>
            <p:ph type="title"/>
          </p:nvPr>
        </p:nvSpPr>
        <p:spPr>
          <a:xfrm>
            <a:off x="1332000" y="1922250"/>
            <a:ext cx="6480000" cy="84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r>
              <a:rPr lang="nb-NO"/>
              <a:t>Klikk for å redigere tittelstil</a:t>
            </a:r>
            <a:endParaRPr/>
          </a:p>
        </p:txBody>
      </p:sp>
      <p:pic>
        <p:nvPicPr>
          <p:cNvPr id="5" name="Google Shape;16;p3">
            <a:extLst>
              <a:ext uri="{FF2B5EF4-FFF2-40B4-BE49-F238E27FC236}">
                <a16:creationId xmlns:a16="http://schemas.microsoft.com/office/drawing/2014/main" id="{44A01723-A0E1-4C41-9C25-34FD9083B286}"/>
              </a:ext>
            </a:extLst>
          </p:cNvPr>
          <p:cNvPicPr preferRelativeResize="0"/>
          <p:nvPr userDrawn="1"/>
        </p:nvPicPr>
        <p:blipFill rotWithShape="1">
          <a:blip r:embed="rId3">
            <a:alphaModFix/>
          </a:blip>
          <a:srcRect/>
          <a:stretch/>
        </p:blipFill>
        <p:spPr>
          <a:xfrm>
            <a:off x="3640727" y="4590769"/>
            <a:ext cx="1862546" cy="324978"/>
          </a:xfrm>
          <a:prstGeom prst="rect">
            <a:avLst/>
          </a:prstGeom>
          <a:noFill/>
          <a:ln>
            <a:noFill/>
          </a:ln>
        </p:spPr>
      </p:pic>
      <p:sp>
        <p:nvSpPr>
          <p:cNvPr id="6" name="Google Shape;17;p3">
            <a:extLst>
              <a:ext uri="{FF2B5EF4-FFF2-40B4-BE49-F238E27FC236}">
                <a16:creationId xmlns:a16="http://schemas.microsoft.com/office/drawing/2014/main" id="{DABF0D40-1F3A-C64B-B71D-D4FC77DBB495}"/>
              </a:ext>
            </a:extLst>
          </p:cNvPr>
          <p:cNvSpPr/>
          <p:nvPr userDrawn="1"/>
        </p:nvSpPr>
        <p:spPr>
          <a:xfrm>
            <a:off x="4381186" y="3038257"/>
            <a:ext cx="381381" cy="19069"/>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Tree>
    <p:extLst>
      <p:ext uri="{BB962C8B-B14F-4D97-AF65-F5344CB8AC3E}">
        <p14:creationId xmlns:p14="http://schemas.microsoft.com/office/powerpoint/2010/main" val="3486013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p4">
            <a:extLst>
              <a:ext uri="{FF2B5EF4-FFF2-40B4-BE49-F238E27FC236}">
                <a16:creationId xmlns:a16="http://schemas.microsoft.com/office/drawing/2014/main" id="{42DBC23D-DBDA-C947-8B45-0472343C592A}"/>
              </a:ext>
            </a:extLst>
          </p:cNvPr>
          <p:cNvSpPr txBox="1">
            <a:spLocks noGrp="1"/>
          </p:cNvSpPr>
          <p:nvPr>
            <p:ph type="body" idx="1"/>
          </p:nvPr>
        </p:nvSpPr>
        <p:spPr>
          <a:xfrm>
            <a:off x="4909575" y="326650"/>
            <a:ext cx="3922800" cy="4242300"/>
          </a:xfrm>
          <a:prstGeom prst="rect">
            <a:avLst/>
          </a:prstGeom>
        </p:spPr>
        <p:txBody>
          <a:bodyPr spcFirstLastPara="1" wrap="square" lIns="91425" tIns="91425" rIns="91425" bIns="91425" anchor="ctr" anchorCtr="0">
            <a:normAutofit/>
          </a:bodyPr>
          <a:lstStyle>
            <a:lvl1pPr marL="358775" lvl="0" indent="-350838">
              <a:spcBef>
                <a:spcPts val="0"/>
              </a:spcBef>
              <a:spcAft>
                <a:spcPts val="0"/>
              </a:spcAft>
              <a:buClr>
                <a:schemeClr val="lt1"/>
              </a:buClr>
              <a:buSzPts val="1400"/>
              <a:buFontTx/>
              <a:buNone/>
              <a:tabLst/>
              <a:defRPr sz="1400">
                <a:solidFill>
                  <a:schemeClr val="lt1"/>
                </a:solidFill>
                <a:latin typeface="Open Sans SemiBold"/>
                <a:ea typeface="Open Sans SemiBold"/>
                <a:cs typeface="Open Sans SemiBold"/>
                <a:sym typeface="Open Sans SemiBold"/>
              </a:defRPr>
            </a:lvl1pPr>
            <a:lvl2pPr marL="914400" lvl="1" indent="-292100">
              <a:spcBef>
                <a:spcPts val="0"/>
              </a:spcBef>
              <a:spcAft>
                <a:spcPts val="0"/>
              </a:spcAft>
              <a:buClr>
                <a:schemeClr val="lt1"/>
              </a:buClr>
              <a:buSzPts val="1000"/>
              <a:buChar char="○"/>
              <a:defRPr sz="1000">
                <a:solidFill>
                  <a:schemeClr val="lt1"/>
                </a:solidFill>
              </a:defRPr>
            </a:lvl2pPr>
            <a:lvl3pPr marL="1371600" lvl="2" indent="-292100">
              <a:spcBef>
                <a:spcPts val="0"/>
              </a:spcBef>
              <a:spcAft>
                <a:spcPts val="0"/>
              </a:spcAft>
              <a:buClr>
                <a:schemeClr val="lt1"/>
              </a:buClr>
              <a:buSzPts val="1000"/>
              <a:buChar char="■"/>
              <a:defRPr sz="1000">
                <a:solidFill>
                  <a:schemeClr val="lt1"/>
                </a:solidFill>
              </a:defRPr>
            </a:lvl3pPr>
            <a:lvl4pPr marL="1828800" lvl="3" indent="-292100">
              <a:spcBef>
                <a:spcPts val="0"/>
              </a:spcBef>
              <a:spcAft>
                <a:spcPts val="0"/>
              </a:spcAft>
              <a:buClr>
                <a:schemeClr val="lt1"/>
              </a:buClr>
              <a:buSzPts val="1000"/>
              <a:buChar char="●"/>
              <a:defRPr sz="1000">
                <a:solidFill>
                  <a:schemeClr val="lt1"/>
                </a:solidFill>
              </a:defRPr>
            </a:lvl4pPr>
            <a:lvl5pPr marL="2286000" lvl="4" indent="-292100">
              <a:spcBef>
                <a:spcPts val="0"/>
              </a:spcBef>
              <a:spcAft>
                <a:spcPts val="0"/>
              </a:spcAft>
              <a:buClr>
                <a:schemeClr val="lt1"/>
              </a:buClr>
              <a:buSzPts val="1000"/>
              <a:buChar char="○"/>
              <a:defRPr sz="1000">
                <a:solidFill>
                  <a:schemeClr val="lt1"/>
                </a:solidFill>
              </a:defRPr>
            </a:lvl5pPr>
            <a:lvl6pPr marL="2743200" lvl="5" indent="-292100">
              <a:spcBef>
                <a:spcPts val="0"/>
              </a:spcBef>
              <a:spcAft>
                <a:spcPts val="0"/>
              </a:spcAft>
              <a:buClr>
                <a:schemeClr val="lt1"/>
              </a:buClr>
              <a:buSzPts val="1000"/>
              <a:buChar char="■"/>
              <a:defRPr sz="1000">
                <a:solidFill>
                  <a:schemeClr val="lt1"/>
                </a:solidFill>
              </a:defRPr>
            </a:lvl6pPr>
            <a:lvl7pPr marL="3200400" lvl="6" indent="-292100">
              <a:spcBef>
                <a:spcPts val="0"/>
              </a:spcBef>
              <a:spcAft>
                <a:spcPts val="0"/>
              </a:spcAft>
              <a:buClr>
                <a:schemeClr val="lt1"/>
              </a:buClr>
              <a:buSzPts val="1000"/>
              <a:buChar char="●"/>
              <a:defRPr sz="1000">
                <a:solidFill>
                  <a:schemeClr val="lt1"/>
                </a:solidFill>
              </a:defRPr>
            </a:lvl7pPr>
            <a:lvl8pPr marL="3657600" lvl="7" indent="-292100">
              <a:spcBef>
                <a:spcPts val="0"/>
              </a:spcBef>
              <a:spcAft>
                <a:spcPts val="0"/>
              </a:spcAft>
              <a:buClr>
                <a:schemeClr val="lt1"/>
              </a:buClr>
              <a:buSzPts val="1000"/>
              <a:buChar char="○"/>
              <a:defRPr sz="1000">
                <a:solidFill>
                  <a:schemeClr val="lt1"/>
                </a:solidFill>
              </a:defRPr>
            </a:lvl8pPr>
            <a:lvl9pPr marL="4114800" lvl="8" indent="-292100">
              <a:spcBef>
                <a:spcPts val="0"/>
              </a:spcBef>
              <a:spcAft>
                <a:spcPts val="0"/>
              </a:spcAft>
              <a:buClr>
                <a:schemeClr val="lt1"/>
              </a:buClr>
              <a:buSzPts val="1000"/>
              <a:buChar char="■"/>
              <a:defRPr sz="1000">
                <a:solidFill>
                  <a:schemeClr val="lt1"/>
                </a:solidFill>
              </a:defRPr>
            </a:lvl9pPr>
          </a:lstStyle>
          <a:p>
            <a:pPr lvl="0"/>
            <a:r>
              <a:rPr lang="nb-NO"/>
              <a:t>Klikk for å redigere tekststiler i malen</a:t>
            </a:r>
          </a:p>
        </p:txBody>
      </p:sp>
    </p:spTree>
    <p:extLst>
      <p:ext uri="{BB962C8B-B14F-4D97-AF65-F5344CB8AC3E}">
        <p14:creationId xmlns:p14="http://schemas.microsoft.com/office/powerpoint/2010/main" val="1999762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kst og bilde - venstr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040699C2-3127-B849-9404-9BCBC3ED2315}"/>
              </a:ext>
            </a:extLst>
          </p:cNvPr>
          <p:cNvSpPr>
            <a:spLocks noGrp="1"/>
          </p:cNvSpPr>
          <p:nvPr>
            <p:ph type="sldNum" idx="10"/>
          </p:nvPr>
        </p:nvSpPr>
        <p:spPr/>
        <p:txBody>
          <a:bodyPr/>
          <a:lstStyle>
            <a:lvl1pPr>
              <a:defRPr/>
            </a:lvl1pPr>
          </a:lstStyle>
          <a:p>
            <a:fld id="{00000000-1234-1234-1234-123412341234}" type="slidenum">
              <a:rPr lang="no" smtClean="0"/>
              <a:pPr/>
              <a:t>‹#›</a:t>
            </a:fld>
            <a:endParaRPr lang="no" dirty="0"/>
          </a:p>
        </p:txBody>
      </p:sp>
      <p:sp>
        <p:nvSpPr>
          <p:cNvPr id="4" name="Google Shape;21;p5">
            <a:extLst>
              <a:ext uri="{FF2B5EF4-FFF2-40B4-BE49-F238E27FC236}">
                <a16:creationId xmlns:a16="http://schemas.microsoft.com/office/drawing/2014/main" id="{F5FF8195-BD77-DE46-B9E2-CE343FF8A09C}"/>
              </a:ext>
            </a:extLst>
          </p:cNvPr>
          <p:cNvSpPr txBox="1">
            <a:spLocks noGrp="1"/>
          </p:cNvSpPr>
          <p:nvPr>
            <p:ph type="title"/>
          </p:nvPr>
        </p:nvSpPr>
        <p:spPr>
          <a:xfrm>
            <a:off x="338850" y="597425"/>
            <a:ext cx="39303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sz="3000" b="0">
                <a:latin typeface="Verdana" panose="020B0604030504040204" pitchFamily="34" charset="0"/>
                <a:ea typeface="Verdana" panose="020B060403050404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2;p5">
            <a:extLst>
              <a:ext uri="{FF2B5EF4-FFF2-40B4-BE49-F238E27FC236}">
                <a16:creationId xmlns:a16="http://schemas.microsoft.com/office/drawing/2014/main" id="{0B100459-D3AF-8048-9AD8-AF0D7356C2B3}"/>
              </a:ext>
            </a:extLst>
          </p:cNvPr>
          <p:cNvSpPr txBox="1">
            <a:spLocks noGrp="1"/>
          </p:cNvSpPr>
          <p:nvPr>
            <p:ph type="body" idx="1"/>
          </p:nvPr>
        </p:nvSpPr>
        <p:spPr>
          <a:xfrm>
            <a:off x="339634" y="2126800"/>
            <a:ext cx="3968666"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300">
                <a:latin typeface="Verdana" panose="020B0604030504040204" pitchFamily="34" charset="0"/>
                <a:ea typeface="Verdana" panose="020B0604030504040204" pitchFamily="34" charset="0"/>
              </a:defRPr>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 name="Google Shape;23;p5">
            <a:extLst>
              <a:ext uri="{FF2B5EF4-FFF2-40B4-BE49-F238E27FC236}">
                <a16:creationId xmlns:a16="http://schemas.microsoft.com/office/drawing/2014/main" id="{850A79C0-FC54-7041-9A3F-030FDC392FC0}"/>
              </a:ext>
            </a:extLst>
          </p:cNvPr>
          <p:cNvSpPr/>
          <p:nvPr userDrawn="1"/>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7" name="Plassholder for bilde 2">
            <a:extLst>
              <a:ext uri="{FF2B5EF4-FFF2-40B4-BE49-F238E27FC236}">
                <a16:creationId xmlns:a16="http://schemas.microsoft.com/office/drawing/2014/main" id="{2063E7A8-C85D-E64A-8745-2218867A5151}"/>
              </a:ext>
            </a:extLst>
          </p:cNvPr>
          <p:cNvSpPr>
            <a:spLocks noGrp="1"/>
          </p:cNvSpPr>
          <p:nvPr>
            <p:ph type="pic" sz="quarter" idx="11"/>
          </p:nvPr>
        </p:nvSpPr>
        <p:spPr>
          <a:xfrm>
            <a:off x="4579684" y="0"/>
            <a:ext cx="4564316" cy="5143500"/>
          </a:xfrm>
        </p:spPr>
        <p:txBody>
          <a:bodyPr/>
          <a:lstStyle/>
          <a:p>
            <a:r>
              <a:rPr lang="nb-NO"/>
              <a:t>Klikk på ikonet for å legge til et bilde</a:t>
            </a:r>
          </a:p>
        </p:txBody>
      </p:sp>
    </p:spTree>
    <p:extLst>
      <p:ext uri="{BB962C8B-B14F-4D97-AF65-F5344CB8AC3E}">
        <p14:creationId xmlns:p14="http://schemas.microsoft.com/office/powerpoint/2010/main" val="26569221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kst og bilde - høyre">
    <p:spTree>
      <p:nvGrpSpPr>
        <p:cNvPr id="1" name=""/>
        <p:cNvGrpSpPr/>
        <p:nvPr/>
      </p:nvGrpSpPr>
      <p:grpSpPr>
        <a:xfrm>
          <a:off x="0" y="0"/>
          <a:ext cx="0" cy="0"/>
          <a:chOff x="0" y="0"/>
          <a:chExt cx="0" cy="0"/>
        </a:xfrm>
      </p:grpSpPr>
      <p:sp>
        <p:nvSpPr>
          <p:cNvPr id="4" name="Google Shape;26;p6">
            <a:extLst>
              <a:ext uri="{FF2B5EF4-FFF2-40B4-BE49-F238E27FC236}">
                <a16:creationId xmlns:a16="http://schemas.microsoft.com/office/drawing/2014/main" id="{9D4A07E2-A393-234C-B554-A24CEC2C5433}"/>
              </a:ext>
            </a:extLst>
          </p:cNvPr>
          <p:cNvSpPr txBox="1">
            <a:spLocks noGrp="1"/>
          </p:cNvSpPr>
          <p:nvPr>
            <p:ph type="title"/>
          </p:nvPr>
        </p:nvSpPr>
        <p:spPr>
          <a:xfrm>
            <a:off x="4882350" y="597425"/>
            <a:ext cx="38646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sz="3000" b="0">
                <a:latin typeface="Verdana" panose="020B0604030504040204" pitchFamily="34" charset="0"/>
                <a:ea typeface="Verdana" panose="020B060403050404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7;p6">
            <a:extLst>
              <a:ext uri="{FF2B5EF4-FFF2-40B4-BE49-F238E27FC236}">
                <a16:creationId xmlns:a16="http://schemas.microsoft.com/office/drawing/2014/main" id="{049F640E-232C-AF45-BB31-86B66F0473D0}"/>
              </a:ext>
            </a:extLst>
          </p:cNvPr>
          <p:cNvSpPr txBox="1">
            <a:spLocks noGrp="1"/>
          </p:cNvSpPr>
          <p:nvPr>
            <p:ph type="body" idx="1"/>
          </p:nvPr>
        </p:nvSpPr>
        <p:spPr>
          <a:xfrm>
            <a:off x="4911634" y="2126800"/>
            <a:ext cx="3835016" cy="2696700"/>
          </a:xfrm>
          <a:prstGeom prst="rect">
            <a:avLst/>
          </a:prstGeom>
        </p:spPr>
        <p:txBody>
          <a:bodyPr spcFirstLastPara="1" wrap="square" lIns="91425" tIns="91425" rIns="91425" bIns="91425" anchor="t" anchorCtr="0">
            <a:normAutofit/>
          </a:bodyPr>
          <a:lstStyle>
            <a:lvl1pPr marL="6350" lvl="0" indent="-6350" rtl="0">
              <a:spcBef>
                <a:spcPts val="0"/>
              </a:spcBef>
              <a:spcAft>
                <a:spcPts val="0"/>
              </a:spcAft>
              <a:buSzPts val="1000"/>
              <a:buFontTx/>
              <a:buNone/>
              <a:tabLst/>
              <a:defRPr sz="1300">
                <a:latin typeface="Verdana" panose="020B0604030504040204" pitchFamily="34" charset="0"/>
                <a:ea typeface="Verdana" panose="020B0604030504040204" pitchFamily="34" charset="0"/>
              </a:defRPr>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 name="Google Shape;28;p6">
            <a:extLst>
              <a:ext uri="{FF2B5EF4-FFF2-40B4-BE49-F238E27FC236}">
                <a16:creationId xmlns:a16="http://schemas.microsoft.com/office/drawing/2014/main" id="{ABEA0347-EE01-A340-895A-3FB1803207C3}"/>
              </a:ext>
            </a:extLst>
          </p:cNvPr>
          <p:cNvSpPr/>
          <p:nvPr userDrawn="1"/>
        </p:nvSpPr>
        <p:spPr>
          <a:xfrm>
            <a:off x="503567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7" name="Plassholder for bilde 2">
            <a:extLst>
              <a:ext uri="{FF2B5EF4-FFF2-40B4-BE49-F238E27FC236}">
                <a16:creationId xmlns:a16="http://schemas.microsoft.com/office/drawing/2014/main" id="{1AA79579-6F0D-1747-96E9-D970A6BA1D61}"/>
              </a:ext>
            </a:extLst>
          </p:cNvPr>
          <p:cNvSpPr>
            <a:spLocks noGrp="1"/>
          </p:cNvSpPr>
          <p:nvPr>
            <p:ph type="pic" sz="quarter" idx="10"/>
          </p:nvPr>
        </p:nvSpPr>
        <p:spPr>
          <a:xfrm>
            <a:off x="0" y="0"/>
            <a:ext cx="4564316" cy="5143500"/>
          </a:xfrm>
        </p:spPr>
        <p:txBody>
          <a:bodyPr/>
          <a:lstStyle/>
          <a:p>
            <a:r>
              <a:rPr lang="nb-NO"/>
              <a:t>Klikk på ikonet for å legge til et bilde</a:t>
            </a:r>
          </a:p>
        </p:txBody>
      </p:sp>
    </p:spTree>
    <p:extLst>
      <p:ext uri="{BB962C8B-B14F-4D97-AF65-F5344CB8AC3E}">
        <p14:creationId xmlns:p14="http://schemas.microsoft.com/office/powerpoint/2010/main" val="3833354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refleksjonsoppgave x 2" preserve="1" userDrawn="1">
  <p:cSld name="refleksjonsoppgave x 2">
    <p:spTree>
      <p:nvGrpSpPr>
        <p:cNvPr id="1" name="Shape 45"/>
        <p:cNvGrpSpPr/>
        <p:nvPr/>
      </p:nvGrpSpPr>
      <p:grpSpPr>
        <a:xfrm>
          <a:off x="0" y="0"/>
          <a:ext cx="0" cy="0"/>
          <a:chOff x="0" y="0"/>
          <a:chExt cx="0" cy="0"/>
        </a:xfrm>
      </p:grpSpPr>
      <p:sp>
        <p:nvSpPr>
          <p:cNvPr id="50" name="Google Shape;50;p9"/>
          <p:cNvSpPr/>
          <p:nvPr userDrawn="1"/>
        </p:nvSpPr>
        <p:spPr>
          <a:xfrm>
            <a:off x="4567237" y="804255"/>
            <a:ext cx="9534" cy="4144918"/>
          </a:xfrm>
          <a:custGeom>
            <a:avLst/>
            <a:gdLst/>
            <a:ahLst/>
            <a:cxnLst/>
            <a:rect l="l" t="t" r="r" b="b"/>
            <a:pathLst>
              <a:path w="20954" h="9109710" extrusionOk="0">
                <a:moveTo>
                  <a:pt x="20941" y="0"/>
                </a:moveTo>
                <a:lnTo>
                  <a:pt x="0" y="0"/>
                </a:lnTo>
                <a:lnTo>
                  <a:pt x="0" y="9109670"/>
                </a:lnTo>
                <a:lnTo>
                  <a:pt x="20941" y="9109670"/>
                </a:lnTo>
                <a:lnTo>
                  <a:pt x="20941" y="0"/>
                </a:lnTo>
                <a:close/>
              </a:path>
            </a:pathLst>
          </a:custGeom>
          <a:solidFill>
            <a:srgbClr val="CDD2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53" name="Google Shape;53;p9"/>
          <p:cNvSpPr txBox="1">
            <a:spLocks noGrp="1"/>
          </p:cNvSpPr>
          <p:nvPr>
            <p:ph type="title"/>
          </p:nvPr>
        </p:nvSpPr>
        <p:spPr>
          <a:xfrm>
            <a:off x="352822" y="885361"/>
            <a:ext cx="3871882" cy="976200"/>
          </a:xfrm>
          <a:prstGeom prst="rect">
            <a:avLst/>
          </a:prstGeom>
        </p:spPr>
        <p:txBody>
          <a:bodyPr spcFirstLastPara="1" wrap="square" lIns="0" tIns="91425" rIns="91425" bIns="91425" anchor="b" anchorCtr="0">
            <a:noAutofit/>
          </a:bodyPr>
          <a:lstStyle>
            <a:lvl1pPr lvl="0">
              <a:spcBef>
                <a:spcPts val="0"/>
              </a:spcBef>
              <a:spcAft>
                <a:spcPts val="0"/>
              </a:spcAft>
              <a:buSzPts val="2400"/>
              <a:buNone/>
              <a:defRPr sz="3000" b="0">
                <a:latin typeface="Verdana" panose="020B0604030504040204" pitchFamily="34" charset="0"/>
                <a:ea typeface="Verdana" panose="020B0604030504040204" pitchFamily="34" charset="0"/>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4" name="Google Shape;54;p9"/>
          <p:cNvSpPr txBox="1">
            <a:spLocks noGrp="1"/>
          </p:cNvSpPr>
          <p:nvPr>
            <p:ph type="title" idx="4"/>
          </p:nvPr>
        </p:nvSpPr>
        <p:spPr>
          <a:xfrm>
            <a:off x="4964387" y="885361"/>
            <a:ext cx="3852638" cy="976200"/>
          </a:xfrm>
          <a:prstGeom prst="rect">
            <a:avLst/>
          </a:prstGeom>
        </p:spPr>
        <p:txBody>
          <a:bodyPr spcFirstLastPara="1" wrap="square" lIns="0" tIns="91425" rIns="91425" bIns="91425" anchor="b" anchorCtr="0">
            <a:noAutofit/>
          </a:bodyPr>
          <a:lstStyle>
            <a:lvl1pPr lvl="0" rtl="0">
              <a:spcBef>
                <a:spcPts val="0"/>
              </a:spcBef>
              <a:spcAft>
                <a:spcPts val="0"/>
              </a:spcAft>
              <a:buSzPts val="2400"/>
              <a:buNone/>
              <a:defRPr sz="3000" b="0">
                <a:latin typeface="Verdana" panose="020B0604030504040204" pitchFamily="34" charset="0"/>
                <a:ea typeface="Verdana" panose="020B0604030504040204" pitchFamily="34" charset="0"/>
              </a:defRPr>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14" name="Google Shape;23;p5">
            <a:extLst>
              <a:ext uri="{FF2B5EF4-FFF2-40B4-BE49-F238E27FC236}">
                <a16:creationId xmlns:a16="http://schemas.microsoft.com/office/drawing/2014/main" id="{C011EBE8-8D4D-7C41-9A88-D5F0959CD672}"/>
              </a:ext>
            </a:extLst>
          </p:cNvPr>
          <p:cNvSpPr/>
          <p:nvPr userDrawn="1"/>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16" name="Google Shape;23;p5">
            <a:extLst>
              <a:ext uri="{FF2B5EF4-FFF2-40B4-BE49-F238E27FC236}">
                <a16:creationId xmlns:a16="http://schemas.microsoft.com/office/drawing/2014/main" id="{B3DBD3C6-068D-7940-90CF-C1D310504975}"/>
              </a:ext>
            </a:extLst>
          </p:cNvPr>
          <p:cNvSpPr/>
          <p:nvPr userDrawn="1"/>
        </p:nvSpPr>
        <p:spPr>
          <a:xfrm>
            <a:off x="5037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18" name="Google Shape;22;p5">
            <a:extLst>
              <a:ext uri="{FF2B5EF4-FFF2-40B4-BE49-F238E27FC236}">
                <a16:creationId xmlns:a16="http://schemas.microsoft.com/office/drawing/2014/main" id="{90ED88B3-A196-6744-8F68-5B6862F13842}"/>
              </a:ext>
            </a:extLst>
          </p:cNvPr>
          <p:cNvSpPr txBox="1">
            <a:spLocks noGrp="1"/>
          </p:cNvSpPr>
          <p:nvPr>
            <p:ph type="body" idx="10"/>
          </p:nvPr>
        </p:nvSpPr>
        <p:spPr>
          <a:xfrm>
            <a:off x="352822" y="2126800"/>
            <a:ext cx="3881362"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300">
                <a:latin typeface="Verdana" panose="020B0604030504040204" pitchFamily="34" charset="0"/>
                <a:ea typeface="Verdana" panose="020B0604030504040204" pitchFamily="34" charset="0"/>
              </a:defRPr>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19" name="Google Shape;27;p6">
            <a:extLst>
              <a:ext uri="{FF2B5EF4-FFF2-40B4-BE49-F238E27FC236}">
                <a16:creationId xmlns:a16="http://schemas.microsoft.com/office/drawing/2014/main" id="{CFAD6399-9448-F345-88E9-855AAB40CC55}"/>
              </a:ext>
            </a:extLst>
          </p:cNvPr>
          <p:cNvSpPr txBox="1">
            <a:spLocks noGrp="1"/>
          </p:cNvSpPr>
          <p:nvPr>
            <p:ph type="body" idx="1"/>
          </p:nvPr>
        </p:nvSpPr>
        <p:spPr>
          <a:xfrm>
            <a:off x="4964386" y="2126800"/>
            <a:ext cx="3835016" cy="2696700"/>
          </a:xfrm>
          <a:prstGeom prst="rect">
            <a:avLst/>
          </a:prstGeom>
        </p:spPr>
        <p:txBody>
          <a:bodyPr spcFirstLastPara="1" wrap="square" lIns="91425" tIns="91425" rIns="91425" bIns="91425" anchor="t" anchorCtr="0">
            <a:normAutofit/>
          </a:bodyPr>
          <a:lstStyle>
            <a:lvl1pPr marL="6350" lvl="0" indent="-6350" rtl="0">
              <a:spcBef>
                <a:spcPts val="0"/>
              </a:spcBef>
              <a:spcAft>
                <a:spcPts val="0"/>
              </a:spcAft>
              <a:buSzPts val="1000"/>
              <a:buFontTx/>
              <a:buNone/>
              <a:tabLst/>
              <a:defRPr sz="1300">
                <a:latin typeface="Verdana" panose="020B0604030504040204" pitchFamily="34" charset="0"/>
                <a:ea typeface="Verdana" panose="020B0604030504040204" pitchFamily="34" charset="0"/>
              </a:defRPr>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Tree>
    <p:extLst>
      <p:ext uri="{BB962C8B-B14F-4D97-AF65-F5344CB8AC3E}">
        <p14:creationId xmlns:p14="http://schemas.microsoft.com/office/powerpoint/2010/main" val="2846383751"/>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boks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26786200-91D6-DE44-8D8B-59701BA34670}"/>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b="0">
                <a:latin typeface="Verdana" panose="020B0604030504040204" pitchFamily="34" charset="0"/>
                <a:ea typeface="Verdana" panose="020B0604030504040204" pitchFamily="34" charset="0"/>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78A92DF6-EF73-DE43-A471-351455F5CA91}"/>
              </a:ext>
            </a:extLst>
          </p:cNvPr>
          <p:cNvSpPr/>
          <p:nvPr userDrawn="1"/>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6" name="Google Shape;68;p11">
            <a:extLst>
              <a:ext uri="{FF2B5EF4-FFF2-40B4-BE49-F238E27FC236}">
                <a16:creationId xmlns:a16="http://schemas.microsoft.com/office/drawing/2014/main" id="{EF8E0C63-63FC-0744-A416-6B08B7714808}"/>
              </a:ext>
            </a:extLst>
          </p:cNvPr>
          <p:cNvSpPr txBox="1">
            <a:spLocks noGrp="1"/>
          </p:cNvSpPr>
          <p:nvPr>
            <p:ph type="subTitle" idx="1"/>
          </p:nvPr>
        </p:nvSpPr>
        <p:spPr>
          <a:xfrm>
            <a:off x="1946550" y="1116000"/>
            <a:ext cx="5250900" cy="405823"/>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300">
                <a:solidFill>
                  <a:srgbClr val="5B666F"/>
                </a:solidFill>
                <a:latin typeface="Verdana" panose="020B0604030504040204" pitchFamily="34" charset="0"/>
                <a:ea typeface="Verdana" panose="020B0604030504040204" pitchFamily="34"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7" name="Google Shape;69;p11">
            <a:extLst>
              <a:ext uri="{FF2B5EF4-FFF2-40B4-BE49-F238E27FC236}">
                <a16:creationId xmlns:a16="http://schemas.microsoft.com/office/drawing/2014/main" id="{CE7BB66A-566E-F649-BB77-2F40262A1C23}"/>
              </a:ext>
            </a:extLst>
          </p:cNvPr>
          <p:cNvPicPr preferRelativeResize="0"/>
          <p:nvPr userDrawn="1"/>
        </p:nvPicPr>
        <p:blipFill rotWithShape="1">
          <a:blip r:embed="rId2">
            <a:alphaModFix/>
          </a:blip>
          <a:srcRect/>
          <a:stretch/>
        </p:blipFill>
        <p:spPr>
          <a:xfrm>
            <a:off x="1119004" y="1792900"/>
            <a:ext cx="2286000" cy="2743201"/>
          </a:xfrm>
          <a:prstGeom prst="rect">
            <a:avLst/>
          </a:prstGeom>
          <a:noFill/>
          <a:ln>
            <a:noFill/>
          </a:ln>
        </p:spPr>
      </p:pic>
      <p:pic>
        <p:nvPicPr>
          <p:cNvPr id="8" name="Google Shape;70;p11">
            <a:extLst>
              <a:ext uri="{FF2B5EF4-FFF2-40B4-BE49-F238E27FC236}">
                <a16:creationId xmlns:a16="http://schemas.microsoft.com/office/drawing/2014/main" id="{232C7360-934F-8C4A-A020-1B4A58D444D7}"/>
              </a:ext>
            </a:extLst>
          </p:cNvPr>
          <p:cNvPicPr preferRelativeResize="0"/>
          <p:nvPr userDrawn="1"/>
        </p:nvPicPr>
        <p:blipFill rotWithShape="1">
          <a:blip r:embed="rId3">
            <a:alphaModFix/>
          </a:blip>
          <a:srcRect/>
          <a:stretch/>
        </p:blipFill>
        <p:spPr>
          <a:xfrm>
            <a:off x="5733717" y="1792900"/>
            <a:ext cx="2286000" cy="2743201"/>
          </a:xfrm>
          <a:prstGeom prst="rect">
            <a:avLst/>
          </a:prstGeom>
          <a:noFill/>
          <a:ln>
            <a:noFill/>
          </a:ln>
        </p:spPr>
      </p:pic>
      <p:pic>
        <p:nvPicPr>
          <p:cNvPr id="9" name="Google Shape;71;p11">
            <a:extLst>
              <a:ext uri="{FF2B5EF4-FFF2-40B4-BE49-F238E27FC236}">
                <a16:creationId xmlns:a16="http://schemas.microsoft.com/office/drawing/2014/main" id="{6E5C47BE-F87B-4B4D-8DDC-64EE6B6255AE}"/>
              </a:ext>
            </a:extLst>
          </p:cNvPr>
          <p:cNvPicPr preferRelativeResize="0"/>
          <p:nvPr userDrawn="1"/>
        </p:nvPicPr>
        <p:blipFill rotWithShape="1">
          <a:blip r:embed="rId4">
            <a:alphaModFix/>
          </a:blip>
          <a:srcRect/>
          <a:stretch/>
        </p:blipFill>
        <p:spPr>
          <a:xfrm>
            <a:off x="3426360" y="1792900"/>
            <a:ext cx="2286000" cy="2743201"/>
          </a:xfrm>
          <a:prstGeom prst="rect">
            <a:avLst/>
          </a:prstGeom>
          <a:noFill/>
          <a:ln>
            <a:noFill/>
          </a:ln>
        </p:spPr>
      </p:pic>
      <p:sp>
        <p:nvSpPr>
          <p:cNvPr id="10" name="Google Shape;72;p11">
            <a:extLst>
              <a:ext uri="{FF2B5EF4-FFF2-40B4-BE49-F238E27FC236}">
                <a16:creationId xmlns:a16="http://schemas.microsoft.com/office/drawing/2014/main" id="{4A93ED0B-D981-AB4A-886A-F568B5845CA1}"/>
              </a:ext>
            </a:extLst>
          </p:cNvPr>
          <p:cNvSpPr txBox="1">
            <a:spLocks/>
          </p:cNvSpPr>
          <p:nvPr userDrawn="1"/>
        </p:nvSpPr>
        <p:spPr>
          <a:xfrm>
            <a:off x="1249500" y="1893175"/>
            <a:ext cx="2044500" cy="24990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4763" indent="0">
              <a:tabLst/>
            </a:pPr>
            <a:endParaRPr lang="nb-NO" sz="13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74188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 sirkl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BEF0699D-0A78-EB4D-AB47-2666FC4DFD9E}"/>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3000" b="0">
                <a:latin typeface="Verdana" panose="020B0604030504040204" pitchFamily="34" charset="0"/>
                <a:ea typeface="Verdana" panose="020B0604030504040204" pitchFamily="34" charset="0"/>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54AB60BE-0AA0-B844-B382-C00394462806}"/>
              </a:ext>
            </a:extLst>
          </p:cNvPr>
          <p:cNvSpPr/>
          <p:nvPr userDrawn="1"/>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6" name="Google Shape;68;p11">
            <a:extLst>
              <a:ext uri="{FF2B5EF4-FFF2-40B4-BE49-F238E27FC236}">
                <a16:creationId xmlns:a16="http://schemas.microsoft.com/office/drawing/2014/main" id="{F1325F5E-98AC-D94D-BF52-F7766C24F340}"/>
              </a:ext>
            </a:extLst>
          </p:cNvPr>
          <p:cNvSpPr txBox="1">
            <a:spLocks noGrp="1"/>
          </p:cNvSpPr>
          <p:nvPr>
            <p:ph type="subTitle" idx="1"/>
          </p:nvPr>
        </p:nvSpPr>
        <p:spPr>
          <a:xfrm>
            <a:off x="1946550" y="1116000"/>
            <a:ext cx="5250900" cy="405823"/>
          </a:xfrm>
          <a:prstGeom prst="rect">
            <a:avLst/>
          </a:prstGeom>
        </p:spPr>
        <p:txBody>
          <a:bodyPr spcFirstLastPara="1" wrap="square" lIns="91425" tIns="91425" rIns="91425" bIns="91425" anchor="t" anchorCtr="0">
            <a:noAutofit/>
          </a:bodyPr>
          <a:lstStyle>
            <a:lvl1pPr marL="4763" lvl="0" indent="-4763" algn="ctr" rtl="0">
              <a:spcBef>
                <a:spcPts val="0"/>
              </a:spcBef>
              <a:spcAft>
                <a:spcPts val="0"/>
              </a:spcAft>
              <a:buClr>
                <a:srgbClr val="5B666F"/>
              </a:buClr>
              <a:buSzPts val="1000"/>
              <a:buNone/>
              <a:tabLst/>
              <a:defRPr sz="1300">
                <a:solidFill>
                  <a:srgbClr val="5B666F"/>
                </a:solidFill>
                <a:latin typeface="Verdana" panose="020B0604030504040204" pitchFamily="34" charset="0"/>
                <a:ea typeface="Verdana" panose="020B0604030504040204" pitchFamily="34" charset="0"/>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13" name="Google Shape;31;p7">
            <a:extLst>
              <a:ext uri="{FF2B5EF4-FFF2-40B4-BE49-F238E27FC236}">
                <a16:creationId xmlns:a16="http://schemas.microsoft.com/office/drawing/2014/main" id="{8ED88CDB-E631-6B4B-9710-2A92A7F85B1E}"/>
              </a:ext>
            </a:extLst>
          </p:cNvPr>
          <p:cNvPicPr preferRelativeResize="0"/>
          <p:nvPr userDrawn="1"/>
        </p:nvPicPr>
        <p:blipFill rotWithShape="1">
          <a:blip r:embed="rId2">
            <a:alphaModFix/>
          </a:blip>
          <a:srcRect/>
          <a:stretch/>
        </p:blipFill>
        <p:spPr>
          <a:xfrm>
            <a:off x="4525679" y="1840350"/>
            <a:ext cx="2084831" cy="2084831"/>
          </a:xfrm>
          <a:prstGeom prst="rect">
            <a:avLst/>
          </a:prstGeom>
          <a:noFill/>
          <a:ln>
            <a:noFill/>
          </a:ln>
        </p:spPr>
      </p:pic>
      <p:pic>
        <p:nvPicPr>
          <p:cNvPr id="14" name="Google Shape;32;p7">
            <a:extLst>
              <a:ext uri="{FF2B5EF4-FFF2-40B4-BE49-F238E27FC236}">
                <a16:creationId xmlns:a16="http://schemas.microsoft.com/office/drawing/2014/main" id="{D1CBD738-9F6E-864D-B407-08BA32609BDF}"/>
              </a:ext>
            </a:extLst>
          </p:cNvPr>
          <p:cNvPicPr preferRelativeResize="0"/>
          <p:nvPr userDrawn="1"/>
        </p:nvPicPr>
        <p:blipFill rotWithShape="1">
          <a:blip r:embed="rId2">
            <a:alphaModFix/>
          </a:blip>
          <a:srcRect/>
          <a:stretch/>
        </p:blipFill>
        <p:spPr>
          <a:xfrm>
            <a:off x="6529912" y="1840350"/>
            <a:ext cx="2084831" cy="2084831"/>
          </a:xfrm>
          <a:prstGeom prst="rect">
            <a:avLst/>
          </a:prstGeom>
          <a:noFill/>
          <a:ln>
            <a:noFill/>
          </a:ln>
        </p:spPr>
      </p:pic>
      <p:pic>
        <p:nvPicPr>
          <p:cNvPr id="15" name="Google Shape;33;p7">
            <a:extLst>
              <a:ext uri="{FF2B5EF4-FFF2-40B4-BE49-F238E27FC236}">
                <a16:creationId xmlns:a16="http://schemas.microsoft.com/office/drawing/2014/main" id="{3B766FD0-3784-CC4D-8533-08819651C766}"/>
              </a:ext>
            </a:extLst>
          </p:cNvPr>
          <p:cNvPicPr preferRelativeResize="0"/>
          <p:nvPr userDrawn="1"/>
        </p:nvPicPr>
        <p:blipFill rotWithShape="1">
          <a:blip r:embed="rId2">
            <a:alphaModFix/>
          </a:blip>
          <a:srcRect/>
          <a:stretch/>
        </p:blipFill>
        <p:spPr>
          <a:xfrm>
            <a:off x="2521446" y="1840350"/>
            <a:ext cx="2084831" cy="2084831"/>
          </a:xfrm>
          <a:prstGeom prst="rect">
            <a:avLst/>
          </a:prstGeom>
          <a:noFill/>
          <a:ln>
            <a:noFill/>
          </a:ln>
        </p:spPr>
      </p:pic>
      <p:pic>
        <p:nvPicPr>
          <p:cNvPr id="16" name="Google Shape;34;p7">
            <a:extLst>
              <a:ext uri="{FF2B5EF4-FFF2-40B4-BE49-F238E27FC236}">
                <a16:creationId xmlns:a16="http://schemas.microsoft.com/office/drawing/2014/main" id="{EE4A612B-D5F3-F14F-9B3C-F7A4A2DB67C6}"/>
              </a:ext>
            </a:extLst>
          </p:cNvPr>
          <p:cNvPicPr preferRelativeResize="0"/>
          <p:nvPr userDrawn="1"/>
        </p:nvPicPr>
        <p:blipFill rotWithShape="1">
          <a:blip r:embed="rId2">
            <a:alphaModFix/>
          </a:blip>
          <a:srcRect/>
          <a:stretch/>
        </p:blipFill>
        <p:spPr>
          <a:xfrm>
            <a:off x="517213" y="1840350"/>
            <a:ext cx="2084831" cy="2084831"/>
          </a:xfrm>
          <a:prstGeom prst="rect">
            <a:avLst/>
          </a:prstGeom>
          <a:noFill/>
          <a:ln>
            <a:noFill/>
          </a:ln>
        </p:spPr>
      </p:pic>
      <p:sp>
        <p:nvSpPr>
          <p:cNvPr id="21" name="Google Shape;68;p11">
            <a:extLst>
              <a:ext uri="{FF2B5EF4-FFF2-40B4-BE49-F238E27FC236}">
                <a16:creationId xmlns:a16="http://schemas.microsoft.com/office/drawing/2014/main" id="{3A9FD1C8-1779-0C47-BB9E-072D3F9F23FA}"/>
              </a:ext>
            </a:extLst>
          </p:cNvPr>
          <p:cNvSpPr txBox="1">
            <a:spLocks/>
          </p:cNvSpPr>
          <p:nvPr userDrawn="1"/>
        </p:nvSpPr>
        <p:spPr>
          <a:xfrm>
            <a:off x="2628900"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latin typeface="Verdana" panose="020B0604030504040204" pitchFamily="34" charset="0"/>
                <a:ea typeface="Verdana" panose="020B0604030504040204" pitchFamily="34" charset="0"/>
              </a:rPr>
              <a:t>Klikk for å redigere undertittelstil i malen</a:t>
            </a:r>
          </a:p>
        </p:txBody>
      </p:sp>
      <p:sp>
        <p:nvSpPr>
          <p:cNvPr id="22" name="Google Shape;68;p11">
            <a:extLst>
              <a:ext uri="{FF2B5EF4-FFF2-40B4-BE49-F238E27FC236}">
                <a16:creationId xmlns:a16="http://schemas.microsoft.com/office/drawing/2014/main" id="{82863EF7-85ED-BE46-81C7-20D19379899C}"/>
              </a:ext>
            </a:extLst>
          </p:cNvPr>
          <p:cNvSpPr txBox="1">
            <a:spLocks/>
          </p:cNvSpPr>
          <p:nvPr userDrawn="1"/>
        </p:nvSpPr>
        <p:spPr>
          <a:xfrm>
            <a:off x="611560"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latin typeface="Verdana" panose="020B0604030504040204" pitchFamily="34" charset="0"/>
                <a:ea typeface="Verdana" panose="020B0604030504040204" pitchFamily="34" charset="0"/>
              </a:rPr>
              <a:t>Klikk for å redigere undertittelstil i malen</a:t>
            </a:r>
          </a:p>
        </p:txBody>
      </p:sp>
      <p:sp>
        <p:nvSpPr>
          <p:cNvPr id="23" name="Google Shape;68;p11">
            <a:extLst>
              <a:ext uri="{FF2B5EF4-FFF2-40B4-BE49-F238E27FC236}">
                <a16:creationId xmlns:a16="http://schemas.microsoft.com/office/drawing/2014/main" id="{026D1B83-7A3B-BD46-ACE2-45E5ED2B4B72}"/>
              </a:ext>
            </a:extLst>
          </p:cNvPr>
          <p:cNvSpPr txBox="1">
            <a:spLocks/>
          </p:cNvSpPr>
          <p:nvPr userDrawn="1"/>
        </p:nvSpPr>
        <p:spPr>
          <a:xfrm>
            <a:off x="6654998"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latin typeface="Verdana" panose="020B0604030504040204" pitchFamily="34" charset="0"/>
                <a:ea typeface="Verdana" panose="020B0604030504040204" pitchFamily="34" charset="0"/>
              </a:rPr>
              <a:t>Klikk for å redigere undertittelstil i malen</a:t>
            </a:r>
          </a:p>
        </p:txBody>
      </p:sp>
      <p:sp>
        <p:nvSpPr>
          <p:cNvPr id="24" name="Google Shape;68;p11">
            <a:extLst>
              <a:ext uri="{FF2B5EF4-FFF2-40B4-BE49-F238E27FC236}">
                <a16:creationId xmlns:a16="http://schemas.microsoft.com/office/drawing/2014/main" id="{9885D9E9-5BFF-BB45-83EC-A01633B75DE9}"/>
              </a:ext>
            </a:extLst>
          </p:cNvPr>
          <p:cNvSpPr txBox="1">
            <a:spLocks/>
          </p:cNvSpPr>
          <p:nvPr userDrawn="1"/>
        </p:nvSpPr>
        <p:spPr>
          <a:xfrm>
            <a:off x="4637658" y="2108200"/>
            <a:ext cx="1873250" cy="1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rgbClr val="5B666F"/>
              </a:buClr>
              <a:buSzPts val="1000"/>
              <a:buFont typeface="Open Sans"/>
              <a:buNone/>
              <a:defRPr sz="1000" b="0" i="0" u="none" strike="noStrike" cap="none">
                <a:solidFill>
                  <a:srgbClr val="5B666F"/>
                </a:solidFill>
                <a:latin typeface="Open Sans"/>
                <a:ea typeface="Open Sans"/>
                <a:cs typeface="Open Sans"/>
                <a:sym typeface="Open Sans"/>
              </a:defRPr>
            </a:lvl1pPr>
            <a:lvl2pPr marL="914400" marR="0" lvl="1"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eaLnBrk="1" hangingPunct="1">
              <a:lnSpc>
                <a:spcPct val="115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4763" indent="-4763">
              <a:tabLst/>
            </a:pPr>
            <a:r>
              <a:rPr lang="nb-NO" sz="900">
                <a:solidFill>
                  <a:schemeClr val="bg1"/>
                </a:solidFill>
                <a:latin typeface="Verdana" panose="020B0604030504040204" pitchFamily="34" charset="0"/>
                <a:ea typeface="Verdana" panose="020B0604030504040204" pitchFamily="34" charset="0"/>
              </a:rPr>
              <a:t>Klikk for å redigere undertittelstil i malen</a:t>
            </a:r>
          </a:p>
        </p:txBody>
      </p:sp>
    </p:spTree>
    <p:extLst>
      <p:ext uri="{BB962C8B-B14F-4D97-AF65-F5344CB8AC3E}">
        <p14:creationId xmlns:p14="http://schemas.microsoft.com/office/powerpoint/2010/main" val="9397268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ldekkende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EA383D63-DC67-DE4F-B78F-424AA451BD05}"/>
              </a:ext>
            </a:extLst>
          </p:cNvPr>
          <p:cNvSpPr>
            <a:spLocks noGrp="1"/>
          </p:cNvSpPr>
          <p:nvPr>
            <p:ph type="pic" sz="quarter" idx="11"/>
          </p:nvPr>
        </p:nvSpPr>
        <p:spPr>
          <a:xfrm>
            <a:off x="0" y="0"/>
            <a:ext cx="9144000" cy="5143500"/>
          </a:xfrm>
        </p:spPr>
        <p:txBody>
          <a:bodyPr/>
          <a:lstStyle/>
          <a:p>
            <a:r>
              <a:rPr lang="nb-NO"/>
              <a:t>Klikk på ikonet for å legge til et bilde</a:t>
            </a:r>
          </a:p>
        </p:txBody>
      </p:sp>
    </p:spTree>
    <p:extLst>
      <p:ext uri="{BB962C8B-B14F-4D97-AF65-F5344CB8AC3E}">
        <p14:creationId xmlns:p14="http://schemas.microsoft.com/office/powerpoint/2010/main" val="2278782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m med overskrift">
    <p:spTree>
      <p:nvGrpSpPr>
        <p:cNvPr id="1" name=""/>
        <p:cNvGrpSpPr/>
        <p:nvPr/>
      </p:nvGrpSpPr>
      <p:grpSpPr>
        <a:xfrm>
          <a:off x="0" y="0"/>
          <a:ext cx="0" cy="0"/>
          <a:chOff x="0" y="0"/>
          <a:chExt cx="0" cy="0"/>
        </a:xfrm>
      </p:grpSpPr>
      <p:sp>
        <p:nvSpPr>
          <p:cNvPr id="4" name="Google Shape;76;p12">
            <a:extLst>
              <a:ext uri="{FF2B5EF4-FFF2-40B4-BE49-F238E27FC236}">
                <a16:creationId xmlns:a16="http://schemas.microsoft.com/office/drawing/2014/main" id="{22040B22-10E5-B84F-BB3C-AE0E4C5F6638}"/>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a:lvl1pPr>
            <a:lvl2pPr lvl="1" algn="ctr" rtl="0">
              <a:spcBef>
                <a:spcPts val="0"/>
              </a:spcBef>
              <a:spcAft>
                <a:spcPts val="0"/>
              </a:spcAft>
              <a:buSzPts val="2800"/>
              <a:buNone/>
              <a:defRPr>
                <a:latin typeface="Open Sans"/>
                <a:ea typeface="Open Sans"/>
                <a:cs typeface="Open Sans"/>
                <a:sym typeface="Open Sans"/>
              </a:defRPr>
            </a:lvl2pPr>
            <a:lvl3pPr lvl="2" algn="ctr" rtl="0">
              <a:spcBef>
                <a:spcPts val="0"/>
              </a:spcBef>
              <a:spcAft>
                <a:spcPts val="0"/>
              </a:spcAft>
              <a:buSzPts val="2800"/>
              <a:buNone/>
              <a:defRPr>
                <a:latin typeface="Open Sans"/>
                <a:ea typeface="Open Sans"/>
                <a:cs typeface="Open Sans"/>
                <a:sym typeface="Open Sans"/>
              </a:defRPr>
            </a:lvl3pPr>
            <a:lvl4pPr lvl="3" algn="ctr" rtl="0">
              <a:spcBef>
                <a:spcPts val="0"/>
              </a:spcBef>
              <a:spcAft>
                <a:spcPts val="0"/>
              </a:spcAft>
              <a:buSzPts val="2800"/>
              <a:buNone/>
              <a:defRPr>
                <a:latin typeface="Open Sans"/>
                <a:ea typeface="Open Sans"/>
                <a:cs typeface="Open Sans"/>
                <a:sym typeface="Open Sans"/>
              </a:defRPr>
            </a:lvl4pPr>
            <a:lvl5pPr lvl="4" algn="ctr" rtl="0">
              <a:spcBef>
                <a:spcPts val="0"/>
              </a:spcBef>
              <a:spcAft>
                <a:spcPts val="0"/>
              </a:spcAft>
              <a:buSzPts val="2800"/>
              <a:buNone/>
              <a:defRPr>
                <a:latin typeface="Open Sans"/>
                <a:ea typeface="Open Sans"/>
                <a:cs typeface="Open Sans"/>
                <a:sym typeface="Open Sans"/>
              </a:defRPr>
            </a:lvl5pPr>
            <a:lvl6pPr lvl="5" algn="ctr" rtl="0">
              <a:spcBef>
                <a:spcPts val="0"/>
              </a:spcBef>
              <a:spcAft>
                <a:spcPts val="0"/>
              </a:spcAft>
              <a:buSzPts val="2800"/>
              <a:buNone/>
              <a:defRPr>
                <a:latin typeface="Open Sans"/>
                <a:ea typeface="Open Sans"/>
                <a:cs typeface="Open Sans"/>
                <a:sym typeface="Open Sans"/>
              </a:defRPr>
            </a:lvl6pPr>
            <a:lvl7pPr lvl="6" algn="ctr" rtl="0">
              <a:spcBef>
                <a:spcPts val="0"/>
              </a:spcBef>
              <a:spcAft>
                <a:spcPts val="0"/>
              </a:spcAft>
              <a:buSzPts val="2800"/>
              <a:buNone/>
              <a:defRPr>
                <a:latin typeface="Open Sans"/>
                <a:ea typeface="Open Sans"/>
                <a:cs typeface="Open Sans"/>
                <a:sym typeface="Open Sans"/>
              </a:defRPr>
            </a:lvl7pPr>
            <a:lvl8pPr lvl="7" algn="ctr" rtl="0">
              <a:spcBef>
                <a:spcPts val="0"/>
              </a:spcBef>
              <a:spcAft>
                <a:spcPts val="0"/>
              </a:spcAft>
              <a:buSzPts val="2800"/>
              <a:buNone/>
              <a:defRPr>
                <a:latin typeface="Open Sans"/>
                <a:ea typeface="Open Sans"/>
                <a:cs typeface="Open Sans"/>
                <a:sym typeface="Open Sans"/>
              </a:defRPr>
            </a:lvl8pPr>
            <a:lvl9pPr lvl="8" algn="ctr"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6" name="Google Shape;78;p12">
            <a:extLst>
              <a:ext uri="{FF2B5EF4-FFF2-40B4-BE49-F238E27FC236}">
                <a16:creationId xmlns:a16="http://schemas.microsoft.com/office/drawing/2014/main" id="{103A74F2-413E-6745-A659-C7A72EF0C78A}"/>
              </a:ext>
            </a:extLst>
          </p:cNvPr>
          <p:cNvSpPr txBox="1">
            <a:spLocks noGrp="1"/>
          </p:cNvSpPr>
          <p:nvPr>
            <p:ph type="subTitle" idx="1"/>
          </p:nvPr>
        </p:nvSpPr>
        <p:spPr>
          <a:xfrm>
            <a:off x="1946550" y="1116000"/>
            <a:ext cx="5250900" cy="520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000">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spTree>
    <p:extLst>
      <p:ext uri="{BB962C8B-B14F-4D97-AF65-F5344CB8AC3E}">
        <p14:creationId xmlns:p14="http://schemas.microsoft.com/office/powerpoint/2010/main" val="2016030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kk for i dag">
    <p:bg>
      <p:bgPr>
        <a:solidFill>
          <a:srgbClr val="2D7C81"/>
        </a:solidFill>
        <a:effectLst/>
      </p:bgPr>
    </p:bg>
    <p:spTree>
      <p:nvGrpSpPr>
        <p:cNvPr id="1" name=""/>
        <p:cNvGrpSpPr/>
        <p:nvPr/>
      </p:nvGrpSpPr>
      <p:grpSpPr>
        <a:xfrm>
          <a:off x="0" y="0"/>
          <a:ext cx="0" cy="0"/>
          <a:chOff x="0" y="0"/>
          <a:chExt cx="0" cy="0"/>
        </a:xfrm>
      </p:grpSpPr>
      <p:pic>
        <p:nvPicPr>
          <p:cNvPr id="6" name="Google Shape;16;p3">
            <a:extLst>
              <a:ext uri="{FF2B5EF4-FFF2-40B4-BE49-F238E27FC236}">
                <a16:creationId xmlns:a16="http://schemas.microsoft.com/office/drawing/2014/main" id="{063D3FDA-4A37-6D4D-BE18-266237BDE162}"/>
              </a:ext>
            </a:extLst>
          </p:cNvPr>
          <p:cNvPicPr preferRelativeResize="0"/>
          <p:nvPr userDrawn="1"/>
        </p:nvPicPr>
        <p:blipFill rotWithShape="1">
          <a:blip r:embed="rId2">
            <a:alphaModFix/>
          </a:blip>
          <a:srcRect/>
          <a:stretch/>
        </p:blipFill>
        <p:spPr>
          <a:xfrm>
            <a:off x="3640727" y="4590769"/>
            <a:ext cx="1862546" cy="324978"/>
          </a:xfrm>
          <a:prstGeom prst="rect">
            <a:avLst/>
          </a:prstGeom>
          <a:noFill/>
          <a:ln>
            <a:noFill/>
          </a:ln>
        </p:spPr>
      </p:pic>
      <p:sp>
        <p:nvSpPr>
          <p:cNvPr id="7" name="Google Shape;17;p3">
            <a:extLst>
              <a:ext uri="{FF2B5EF4-FFF2-40B4-BE49-F238E27FC236}">
                <a16:creationId xmlns:a16="http://schemas.microsoft.com/office/drawing/2014/main" id="{547B545A-B96A-3040-A64F-5B110111BDDB}"/>
              </a:ext>
            </a:extLst>
          </p:cNvPr>
          <p:cNvSpPr/>
          <p:nvPr userDrawn="1"/>
        </p:nvSpPr>
        <p:spPr>
          <a:xfrm>
            <a:off x="4381186" y="3038257"/>
            <a:ext cx="381381" cy="19069"/>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8" name="Google Shape;14;p3">
            <a:extLst>
              <a:ext uri="{FF2B5EF4-FFF2-40B4-BE49-F238E27FC236}">
                <a16:creationId xmlns:a16="http://schemas.microsoft.com/office/drawing/2014/main" id="{E32A3D5C-9893-6A43-9B40-28655795BA5D}"/>
              </a:ext>
            </a:extLst>
          </p:cNvPr>
          <p:cNvSpPr txBox="1">
            <a:spLocks/>
          </p:cNvSpPr>
          <p:nvPr userDrawn="1"/>
        </p:nvSpPr>
        <p:spPr>
          <a:xfrm>
            <a:off x="1332000" y="1922250"/>
            <a:ext cx="6480000" cy="84180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lt1"/>
              </a:buClr>
              <a:buSzPts val="3600"/>
              <a:buFont typeface="Titillium Web"/>
              <a:buNone/>
              <a:defRPr sz="3600" b="1" i="0" u="none" strike="noStrike" cap="none">
                <a:solidFill>
                  <a:schemeClr val="lt1"/>
                </a:solidFill>
                <a:latin typeface="Titillium Web"/>
                <a:ea typeface="Titillium Web"/>
                <a:cs typeface="Titillium Web"/>
                <a:sym typeface="Titillium Web"/>
              </a:defRPr>
            </a:lvl1pPr>
            <a:lvl2pPr marR="0" lvl="1"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r>
              <a:rPr lang="nb-NO" b="0">
                <a:latin typeface="Verdana" panose="020B0604030504040204" pitchFamily="34" charset="0"/>
                <a:ea typeface="Verdana" panose="020B0604030504040204" pitchFamily="34" charset="0"/>
              </a:rPr>
              <a:t>Takk for i dag</a:t>
            </a:r>
          </a:p>
        </p:txBody>
      </p:sp>
    </p:spTree>
    <p:extLst>
      <p:ext uri="{BB962C8B-B14F-4D97-AF65-F5344CB8AC3E}">
        <p14:creationId xmlns:p14="http://schemas.microsoft.com/office/powerpoint/2010/main" val="2062024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tat">
    <p:bg>
      <p:bgPr>
        <a:solidFill>
          <a:srgbClr val="2D7C81"/>
        </a:solidFill>
        <a:effectLst/>
      </p:bgPr>
    </p:bg>
    <p:spTree>
      <p:nvGrpSpPr>
        <p:cNvPr id="1" name=""/>
        <p:cNvGrpSpPr/>
        <p:nvPr/>
      </p:nvGrpSpPr>
      <p:grpSpPr>
        <a:xfrm>
          <a:off x="0" y="0"/>
          <a:ext cx="0" cy="0"/>
          <a:chOff x="0" y="0"/>
          <a:chExt cx="0" cy="0"/>
        </a:xfrm>
      </p:grpSpPr>
      <p:sp>
        <p:nvSpPr>
          <p:cNvPr id="5" name="Plassholder for tekst 3">
            <a:extLst>
              <a:ext uri="{FF2B5EF4-FFF2-40B4-BE49-F238E27FC236}">
                <a16:creationId xmlns:a16="http://schemas.microsoft.com/office/drawing/2014/main" id="{16420242-8CF4-1545-B79B-5BC05412BDDB}"/>
              </a:ext>
            </a:extLst>
          </p:cNvPr>
          <p:cNvSpPr>
            <a:spLocks noGrp="1"/>
          </p:cNvSpPr>
          <p:nvPr>
            <p:ph type="body" sz="quarter" idx="11"/>
          </p:nvPr>
        </p:nvSpPr>
        <p:spPr>
          <a:xfrm>
            <a:off x="1343962" y="892969"/>
            <a:ext cx="6456076" cy="3357562"/>
          </a:xfrm>
        </p:spPr>
        <p:txBody>
          <a:bodyPr anchor="ctr">
            <a:normAutofit/>
          </a:bodyPr>
          <a:lstStyle>
            <a:lvl1pPr marL="114300" indent="0" algn="ctr" rtl="0">
              <a:lnSpc>
                <a:spcPct val="150000"/>
              </a:lnSpc>
              <a:buFontTx/>
              <a:buNone/>
              <a:defRPr lang="nb-NO" sz="2400" b="1" i="1" u="none" strike="noStrike" smtClean="0">
                <a:solidFill>
                  <a:schemeClr val="bg1"/>
                </a:solidFill>
                <a:effectLst/>
                <a:latin typeface="Verdana" panose="020B0604030504040204" pitchFamily="34" charset="0"/>
                <a:ea typeface="Verdana" panose="020B0604030504040204" pitchFamily="34" charset="0"/>
              </a:defRPr>
            </a:lvl1pPr>
          </a:lstStyle>
          <a:p>
            <a:pPr lvl="0" rtl="0"/>
            <a:r>
              <a:rPr lang="nb-NO" b="0">
                <a:effectLst/>
              </a:rPr>
              <a:t>Klikk for å redigere tekststiler i malen</a:t>
            </a:r>
          </a:p>
        </p:txBody>
      </p:sp>
      <p:grpSp>
        <p:nvGrpSpPr>
          <p:cNvPr id="6" name="Gruppe 5">
            <a:extLst>
              <a:ext uri="{FF2B5EF4-FFF2-40B4-BE49-F238E27FC236}">
                <a16:creationId xmlns:a16="http://schemas.microsoft.com/office/drawing/2014/main" id="{FDAC3FFF-A37E-E343-B50F-501FD8EC4042}"/>
              </a:ext>
            </a:extLst>
          </p:cNvPr>
          <p:cNvGrpSpPr/>
          <p:nvPr userDrawn="1"/>
        </p:nvGrpSpPr>
        <p:grpSpPr>
          <a:xfrm>
            <a:off x="863612" y="845803"/>
            <a:ext cx="7416777" cy="3451894"/>
            <a:chOff x="899591" y="841318"/>
            <a:chExt cx="7416777" cy="3451894"/>
          </a:xfrm>
        </p:grpSpPr>
        <p:pic>
          <p:nvPicPr>
            <p:cNvPr id="7" name="Bilde 6" descr="Et bilde som inneholder tekst, utklipp&#10;&#10;Automatisk generert beskrivelse">
              <a:extLst>
                <a:ext uri="{FF2B5EF4-FFF2-40B4-BE49-F238E27FC236}">
                  <a16:creationId xmlns:a16="http://schemas.microsoft.com/office/drawing/2014/main" id="{6885FF70-D243-4E44-A84D-E682CC8991ED}"/>
                </a:ext>
              </a:extLst>
            </p:cNvPr>
            <p:cNvPicPr>
              <a:picLocks noChangeAspect="1"/>
            </p:cNvPicPr>
            <p:nvPr userDrawn="1"/>
          </p:nvPicPr>
          <p:blipFill>
            <a:blip r:embed="rId2"/>
            <a:stretch>
              <a:fillRect/>
            </a:stretch>
          </p:blipFill>
          <p:spPr>
            <a:xfrm>
              <a:off x="899591" y="841318"/>
              <a:ext cx="432000" cy="281302"/>
            </a:xfrm>
            <a:prstGeom prst="rect">
              <a:avLst/>
            </a:prstGeom>
          </p:spPr>
        </p:pic>
        <p:pic>
          <p:nvPicPr>
            <p:cNvPr id="8" name="Bilde 7" descr="Et bilde som inneholder tekst, utklipp&#10;&#10;Automatisk generert beskrivelse">
              <a:extLst>
                <a:ext uri="{FF2B5EF4-FFF2-40B4-BE49-F238E27FC236}">
                  <a16:creationId xmlns:a16="http://schemas.microsoft.com/office/drawing/2014/main" id="{191FFD1B-84AA-BF4E-B540-16512B14CCBE}"/>
                </a:ext>
              </a:extLst>
            </p:cNvPr>
            <p:cNvPicPr>
              <a:picLocks noChangeAspect="1"/>
            </p:cNvPicPr>
            <p:nvPr userDrawn="1"/>
          </p:nvPicPr>
          <p:blipFill>
            <a:blip r:embed="rId2"/>
            <a:stretch>
              <a:fillRect/>
            </a:stretch>
          </p:blipFill>
          <p:spPr>
            <a:xfrm>
              <a:off x="7884368" y="4011910"/>
              <a:ext cx="432000" cy="281302"/>
            </a:xfrm>
            <a:prstGeom prst="rect">
              <a:avLst/>
            </a:prstGeom>
          </p:spPr>
        </p:pic>
      </p:grpSp>
    </p:spTree>
    <p:extLst>
      <p:ext uri="{BB962C8B-B14F-4D97-AF65-F5344CB8AC3E}">
        <p14:creationId xmlns:p14="http://schemas.microsoft.com/office/powerpoint/2010/main" val="658668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19;p4">
            <a:extLst>
              <a:ext uri="{FF2B5EF4-FFF2-40B4-BE49-F238E27FC236}">
                <a16:creationId xmlns:a16="http://schemas.microsoft.com/office/drawing/2014/main" id="{42DBC23D-DBDA-C947-8B45-0472343C592A}"/>
              </a:ext>
            </a:extLst>
          </p:cNvPr>
          <p:cNvSpPr txBox="1">
            <a:spLocks noGrp="1"/>
          </p:cNvSpPr>
          <p:nvPr>
            <p:ph type="body" idx="1"/>
          </p:nvPr>
        </p:nvSpPr>
        <p:spPr>
          <a:xfrm>
            <a:off x="4909575" y="326650"/>
            <a:ext cx="3922800" cy="4242300"/>
          </a:xfrm>
          <a:prstGeom prst="rect">
            <a:avLst/>
          </a:prstGeom>
        </p:spPr>
        <p:txBody>
          <a:bodyPr spcFirstLastPara="1" wrap="square" lIns="91425" tIns="91425" rIns="91425" bIns="91425" anchor="ctr" anchorCtr="0">
            <a:normAutofit/>
          </a:bodyPr>
          <a:lstStyle>
            <a:lvl1pPr marL="358775" lvl="0" indent="-350838">
              <a:spcBef>
                <a:spcPts val="0"/>
              </a:spcBef>
              <a:spcAft>
                <a:spcPts val="0"/>
              </a:spcAft>
              <a:buClr>
                <a:schemeClr val="lt1"/>
              </a:buClr>
              <a:buSzPts val="1400"/>
              <a:buFontTx/>
              <a:buNone/>
              <a:tabLst/>
              <a:defRPr sz="1400">
                <a:solidFill>
                  <a:schemeClr val="lt1"/>
                </a:solidFill>
                <a:latin typeface="Open Sans SemiBold"/>
                <a:ea typeface="Open Sans SemiBold"/>
                <a:cs typeface="Open Sans SemiBold"/>
                <a:sym typeface="Open Sans SemiBold"/>
              </a:defRPr>
            </a:lvl1pPr>
            <a:lvl2pPr marL="914400" lvl="1" indent="-292100">
              <a:spcBef>
                <a:spcPts val="0"/>
              </a:spcBef>
              <a:spcAft>
                <a:spcPts val="0"/>
              </a:spcAft>
              <a:buClr>
                <a:schemeClr val="lt1"/>
              </a:buClr>
              <a:buSzPts val="1000"/>
              <a:buChar char="○"/>
              <a:defRPr sz="1000">
                <a:solidFill>
                  <a:schemeClr val="lt1"/>
                </a:solidFill>
              </a:defRPr>
            </a:lvl2pPr>
            <a:lvl3pPr marL="1371600" lvl="2" indent="-292100">
              <a:spcBef>
                <a:spcPts val="0"/>
              </a:spcBef>
              <a:spcAft>
                <a:spcPts val="0"/>
              </a:spcAft>
              <a:buClr>
                <a:schemeClr val="lt1"/>
              </a:buClr>
              <a:buSzPts val="1000"/>
              <a:buChar char="■"/>
              <a:defRPr sz="1000">
                <a:solidFill>
                  <a:schemeClr val="lt1"/>
                </a:solidFill>
              </a:defRPr>
            </a:lvl3pPr>
            <a:lvl4pPr marL="1828800" lvl="3" indent="-292100">
              <a:spcBef>
                <a:spcPts val="0"/>
              </a:spcBef>
              <a:spcAft>
                <a:spcPts val="0"/>
              </a:spcAft>
              <a:buClr>
                <a:schemeClr val="lt1"/>
              </a:buClr>
              <a:buSzPts val="1000"/>
              <a:buChar char="●"/>
              <a:defRPr sz="1000">
                <a:solidFill>
                  <a:schemeClr val="lt1"/>
                </a:solidFill>
              </a:defRPr>
            </a:lvl4pPr>
            <a:lvl5pPr marL="2286000" lvl="4" indent="-292100">
              <a:spcBef>
                <a:spcPts val="0"/>
              </a:spcBef>
              <a:spcAft>
                <a:spcPts val="0"/>
              </a:spcAft>
              <a:buClr>
                <a:schemeClr val="lt1"/>
              </a:buClr>
              <a:buSzPts val="1000"/>
              <a:buChar char="○"/>
              <a:defRPr sz="1000">
                <a:solidFill>
                  <a:schemeClr val="lt1"/>
                </a:solidFill>
              </a:defRPr>
            </a:lvl5pPr>
            <a:lvl6pPr marL="2743200" lvl="5" indent="-292100">
              <a:spcBef>
                <a:spcPts val="0"/>
              </a:spcBef>
              <a:spcAft>
                <a:spcPts val="0"/>
              </a:spcAft>
              <a:buClr>
                <a:schemeClr val="lt1"/>
              </a:buClr>
              <a:buSzPts val="1000"/>
              <a:buChar char="■"/>
              <a:defRPr sz="1000">
                <a:solidFill>
                  <a:schemeClr val="lt1"/>
                </a:solidFill>
              </a:defRPr>
            </a:lvl6pPr>
            <a:lvl7pPr marL="3200400" lvl="6" indent="-292100">
              <a:spcBef>
                <a:spcPts val="0"/>
              </a:spcBef>
              <a:spcAft>
                <a:spcPts val="0"/>
              </a:spcAft>
              <a:buClr>
                <a:schemeClr val="lt1"/>
              </a:buClr>
              <a:buSzPts val="1000"/>
              <a:buChar char="●"/>
              <a:defRPr sz="1000">
                <a:solidFill>
                  <a:schemeClr val="lt1"/>
                </a:solidFill>
              </a:defRPr>
            </a:lvl7pPr>
            <a:lvl8pPr marL="3657600" lvl="7" indent="-292100">
              <a:spcBef>
                <a:spcPts val="0"/>
              </a:spcBef>
              <a:spcAft>
                <a:spcPts val="0"/>
              </a:spcAft>
              <a:buClr>
                <a:schemeClr val="lt1"/>
              </a:buClr>
              <a:buSzPts val="1000"/>
              <a:buChar char="○"/>
              <a:defRPr sz="1000">
                <a:solidFill>
                  <a:schemeClr val="lt1"/>
                </a:solidFill>
              </a:defRPr>
            </a:lvl8pPr>
            <a:lvl9pPr marL="4114800" lvl="8" indent="-292100">
              <a:spcBef>
                <a:spcPts val="0"/>
              </a:spcBef>
              <a:spcAft>
                <a:spcPts val="0"/>
              </a:spcAft>
              <a:buClr>
                <a:schemeClr val="lt1"/>
              </a:buClr>
              <a:buSzPts val="1000"/>
              <a:buChar char="■"/>
              <a:defRPr sz="1000">
                <a:solidFill>
                  <a:schemeClr val="lt1"/>
                </a:solidFill>
              </a:defRPr>
            </a:lvl9pPr>
          </a:lstStyle>
          <a:p>
            <a:pPr lvl="0"/>
            <a:r>
              <a:rPr lang="nb-NO"/>
              <a:t>Klikk for å redigere tekststiler i malen</a:t>
            </a:r>
          </a:p>
        </p:txBody>
      </p:sp>
    </p:spTree>
    <p:extLst>
      <p:ext uri="{BB962C8B-B14F-4D97-AF65-F5344CB8AC3E}">
        <p14:creationId xmlns:p14="http://schemas.microsoft.com/office/powerpoint/2010/main" val="10024356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kst på bilde">
    <p:bg>
      <p:bgPr>
        <a:solidFill>
          <a:srgbClr val="2D7C81"/>
        </a:solidFill>
        <a:effectLst/>
      </p:bgPr>
    </p:bg>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B0CDD0C4-5EC0-7742-92B7-79408924D6EE}"/>
              </a:ext>
            </a:extLst>
          </p:cNvPr>
          <p:cNvSpPr>
            <a:spLocks noGrp="1"/>
          </p:cNvSpPr>
          <p:nvPr>
            <p:ph type="pic" sz="quarter" idx="10"/>
          </p:nvPr>
        </p:nvSpPr>
        <p:spPr>
          <a:xfrm>
            <a:off x="0" y="0"/>
            <a:ext cx="9144000" cy="5143500"/>
          </a:xfrm>
        </p:spPr>
        <p:txBody>
          <a:bodyPr/>
          <a:lstStyle>
            <a:lvl1pPr marL="114300" indent="0">
              <a:buNone/>
              <a:defRPr/>
            </a:lvl1pPr>
          </a:lstStyle>
          <a:p>
            <a:r>
              <a:rPr lang="nb-NO"/>
              <a:t>Klikk på ikonet for å legge til et bilde</a:t>
            </a:r>
          </a:p>
        </p:txBody>
      </p:sp>
      <p:sp>
        <p:nvSpPr>
          <p:cNvPr id="5" name="Plassholder for tekst 3">
            <a:extLst>
              <a:ext uri="{FF2B5EF4-FFF2-40B4-BE49-F238E27FC236}">
                <a16:creationId xmlns:a16="http://schemas.microsoft.com/office/drawing/2014/main" id="{BC9C219A-448F-194F-9AC9-C64192625D1A}"/>
              </a:ext>
            </a:extLst>
          </p:cNvPr>
          <p:cNvSpPr>
            <a:spLocks noGrp="1"/>
          </p:cNvSpPr>
          <p:nvPr>
            <p:ph type="body" sz="quarter" idx="11"/>
          </p:nvPr>
        </p:nvSpPr>
        <p:spPr>
          <a:xfrm>
            <a:off x="1755416" y="892969"/>
            <a:ext cx="5633169" cy="3357562"/>
          </a:xfrm>
        </p:spPr>
        <p:txBody>
          <a:bodyPr anchor="ctr"/>
          <a:lstStyle>
            <a:lvl1pPr marL="114300" indent="0" algn="ctr" rtl="0">
              <a:buFontTx/>
              <a:buNone/>
              <a:defRPr lang="nb-NO" sz="1500" b="1" i="0" u="none" strike="noStrike" smtClean="0">
                <a:solidFill>
                  <a:schemeClr val="bg1"/>
                </a:solidFill>
                <a:effectLst/>
                <a:latin typeface="Verdana" panose="020B0604030504040204" pitchFamily="34" charset="0"/>
                <a:ea typeface="Verdana" panose="020B0604030504040204" pitchFamily="34" charset="0"/>
              </a:defRPr>
            </a:lvl1pPr>
          </a:lstStyle>
          <a:p>
            <a:pPr lvl="0" rtl="0"/>
            <a:r>
              <a:rPr lang="nb-NO" b="0">
                <a:effectLst/>
              </a:rPr>
              <a:t>Klikk for å redigere tekststiler i malen</a:t>
            </a:r>
          </a:p>
        </p:txBody>
      </p:sp>
      <p:pic>
        <p:nvPicPr>
          <p:cNvPr id="6" name="Google Shape;16;p3">
            <a:extLst>
              <a:ext uri="{FF2B5EF4-FFF2-40B4-BE49-F238E27FC236}">
                <a16:creationId xmlns:a16="http://schemas.microsoft.com/office/drawing/2014/main" id="{A58CD93C-B3D0-C54A-8050-79F3FD5D7B65}"/>
              </a:ext>
            </a:extLst>
          </p:cNvPr>
          <p:cNvPicPr preferRelativeResize="0"/>
          <p:nvPr userDrawn="1"/>
        </p:nvPicPr>
        <p:blipFill rotWithShape="1">
          <a:blip r:embed="rId2">
            <a:alphaModFix/>
          </a:blip>
          <a:srcRect/>
          <a:stretch/>
        </p:blipFill>
        <p:spPr>
          <a:xfrm>
            <a:off x="3640727" y="4590769"/>
            <a:ext cx="1862546" cy="324978"/>
          </a:xfrm>
          <a:prstGeom prst="rect">
            <a:avLst/>
          </a:prstGeom>
          <a:noFill/>
          <a:ln>
            <a:noFill/>
          </a:ln>
        </p:spPr>
      </p:pic>
    </p:spTree>
    <p:extLst>
      <p:ext uri="{BB962C8B-B14F-4D97-AF65-F5344CB8AC3E}">
        <p14:creationId xmlns:p14="http://schemas.microsoft.com/office/powerpoint/2010/main" val="3416783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3045992" y="2290183"/>
            <a:ext cx="3051900" cy="175432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sz="3800" b="1" i="0">
                <a:solidFill>
                  <a:schemeClr val="lt1"/>
                </a:solidFill>
                <a:latin typeface="Verdana" panose="020B0604030504040204" pitchFamily="34" charset="0"/>
                <a:ea typeface="Verdana" panose="020B0604030504040204" pitchFamily="34" charset="0"/>
                <a:cs typeface="Arial"/>
                <a:sym typeface="Aria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r>
              <a:rPr lang="nb-NO" dirty="0"/>
              <a:t>Klikk for å redigere tittelstil</a:t>
            </a:r>
            <a:endParaRPr dirty="0"/>
          </a:p>
        </p:txBody>
      </p:sp>
      <p:sp>
        <p:nvSpPr>
          <p:cNvPr id="19" name="Google Shape;19;p34"/>
          <p:cNvSpPr txBox="1">
            <a:spLocks noGrp="1"/>
          </p:cNvSpPr>
          <p:nvPr>
            <p:ph type="body" idx="1"/>
          </p:nvPr>
        </p:nvSpPr>
        <p:spPr>
          <a:xfrm>
            <a:off x="1733608" y="1747916"/>
            <a:ext cx="5673900" cy="270843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600"/>
              <a:buNone/>
              <a:defRPr sz="4400" b="1" i="0">
                <a:solidFill>
                  <a:schemeClr val="dk1"/>
                </a:solidFill>
                <a:latin typeface="Verdana" panose="020B0604030504040204" pitchFamily="34" charset="0"/>
                <a:ea typeface="Verdana" panose="020B0604030504040204" pitchFamily="34" charset="0"/>
                <a:cs typeface="Arial"/>
                <a:sym typeface="Arial"/>
              </a:defRPr>
            </a:lvl1pPr>
            <a:lvl2pPr marL="914400" lvl="1" indent="-228600" algn="l">
              <a:lnSpc>
                <a:spcPct val="100000"/>
              </a:lnSpc>
              <a:spcBef>
                <a:spcPts val="0"/>
              </a:spcBef>
              <a:spcAft>
                <a:spcPts val="0"/>
              </a:spcAft>
              <a:buSzPts val="600"/>
              <a:buNone/>
              <a:defRPr/>
            </a:lvl2pPr>
            <a:lvl3pPr marL="1371600" lvl="2" indent="-228600" algn="l">
              <a:lnSpc>
                <a:spcPct val="100000"/>
              </a:lnSpc>
              <a:spcBef>
                <a:spcPts val="0"/>
              </a:spcBef>
              <a:spcAft>
                <a:spcPts val="0"/>
              </a:spcAft>
              <a:buSzPts val="600"/>
              <a:buNone/>
              <a:defRPr/>
            </a:lvl3pPr>
            <a:lvl4pPr marL="1828800" lvl="3" indent="-228600" algn="l">
              <a:lnSpc>
                <a:spcPct val="100000"/>
              </a:lnSpc>
              <a:spcBef>
                <a:spcPts val="0"/>
              </a:spcBef>
              <a:spcAft>
                <a:spcPts val="0"/>
              </a:spcAft>
              <a:buSzPts val="600"/>
              <a:buNone/>
              <a:defRPr/>
            </a:lvl4pPr>
            <a:lvl5pPr marL="2286000" lvl="4" indent="-228600" algn="l">
              <a:lnSpc>
                <a:spcPct val="100000"/>
              </a:lnSpc>
              <a:spcBef>
                <a:spcPts val="0"/>
              </a:spcBef>
              <a:spcAft>
                <a:spcPts val="0"/>
              </a:spcAft>
              <a:buSzPts val="600"/>
              <a:buNone/>
              <a:defRPr/>
            </a:lvl5pPr>
            <a:lvl6pPr marL="2743200" lvl="5" indent="-228600" algn="l">
              <a:lnSpc>
                <a:spcPct val="100000"/>
              </a:lnSpc>
              <a:spcBef>
                <a:spcPts val="0"/>
              </a:spcBef>
              <a:spcAft>
                <a:spcPts val="0"/>
              </a:spcAft>
              <a:buSzPts val="600"/>
              <a:buNone/>
              <a:defRPr/>
            </a:lvl6pPr>
            <a:lvl7pPr marL="3200400" lvl="6" indent="-228600" algn="l">
              <a:lnSpc>
                <a:spcPct val="100000"/>
              </a:lnSpc>
              <a:spcBef>
                <a:spcPts val="0"/>
              </a:spcBef>
              <a:spcAft>
                <a:spcPts val="0"/>
              </a:spcAft>
              <a:buSzPts val="600"/>
              <a:buNone/>
              <a:defRPr/>
            </a:lvl7pPr>
            <a:lvl8pPr marL="3657600" lvl="7" indent="-228600" algn="l">
              <a:lnSpc>
                <a:spcPct val="100000"/>
              </a:lnSpc>
              <a:spcBef>
                <a:spcPts val="0"/>
              </a:spcBef>
              <a:spcAft>
                <a:spcPts val="0"/>
              </a:spcAft>
              <a:buSzPts val="600"/>
              <a:buNone/>
              <a:defRPr/>
            </a:lvl8pPr>
            <a:lvl9pPr marL="4114800" lvl="8" indent="-228600" algn="l">
              <a:lnSpc>
                <a:spcPct val="100000"/>
              </a:lnSpc>
              <a:spcBef>
                <a:spcPts val="0"/>
              </a:spcBef>
              <a:spcAft>
                <a:spcPts val="0"/>
              </a:spcAft>
              <a:buSzPts val="600"/>
              <a:buNone/>
              <a:defRPr/>
            </a:lvl9pPr>
          </a:lstStyle>
          <a:p>
            <a:pPr lvl="0"/>
            <a:r>
              <a:rPr lang="nb-NO" dirty="0"/>
              <a:t>Klikk for å redigere tekststiler i malen</a:t>
            </a:r>
          </a:p>
        </p:txBody>
      </p:sp>
      <p:sp>
        <p:nvSpPr>
          <p:cNvPr id="20" name="Google Shape;20;p34"/>
          <p:cNvSpPr txBox="1">
            <a:spLocks noGrp="1"/>
          </p:cNvSpPr>
          <p:nvPr>
            <p:ph type="ftr" idx="11"/>
          </p:nvPr>
        </p:nvSpPr>
        <p:spPr>
          <a:xfrm>
            <a:off x="3108960" y="4783455"/>
            <a:ext cx="2926200" cy="215444"/>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600"/>
              <a:buNone/>
              <a:defRPr>
                <a:solidFill>
                  <a:srgbClr val="888888"/>
                </a:solidFill>
                <a:latin typeface="Verdana" panose="020B0604030504040204" pitchFamily="34" charset="0"/>
                <a:ea typeface="Verdana" panose="020B0604030504040204" pitchFamily="34" charset="0"/>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lang="nb-NO" dirty="0"/>
          </a:p>
        </p:txBody>
      </p:sp>
      <p:sp>
        <p:nvSpPr>
          <p:cNvPr id="21" name="Google Shape;21;p34"/>
          <p:cNvSpPr txBox="1">
            <a:spLocks noGrp="1"/>
          </p:cNvSpPr>
          <p:nvPr>
            <p:ph type="dt" idx="10"/>
          </p:nvPr>
        </p:nvSpPr>
        <p:spPr>
          <a:xfrm>
            <a:off x="457200" y="4783455"/>
            <a:ext cx="2103000" cy="21544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a:solidFill>
                  <a:srgbClr val="888888"/>
                </a:solidFill>
                <a:latin typeface="Verdana" panose="020B0604030504040204" pitchFamily="34" charset="0"/>
                <a:ea typeface="Verdana" panose="020B0604030504040204" pitchFamily="34" charset="0"/>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lang="nb-NO" dirty="0"/>
          </a:p>
        </p:txBody>
      </p:sp>
      <p:sp>
        <p:nvSpPr>
          <p:cNvPr id="22" name="Google Shape;22;p34"/>
          <p:cNvSpPr txBox="1">
            <a:spLocks noGrp="1"/>
          </p:cNvSpPr>
          <p:nvPr>
            <p:ph type="sldNum" idx="12"/>
          </p:nvPr>
        </p:nvSpPr>
        <p:spPr>
          <a:xfrm>
            <a:off x="6583681" y="4783455"/>
            <a:ext cx="2103000" cy="123111"/>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Verdana" panose="020B0604030504040204" pitchFamily="34" charset="0"/>
                <a:ea typeface="Verdana" panose="020B0604030504040204" pitchFamily="34" charset="0"/>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7470246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748800" y="997594"/>
            <a:ext cx="7646400" cy="119571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3045992" y="2290183"/>
            <a:ext cx="3051900" cy="1754326"/>
          </a:xfrm>
        </p:spPr>
        <p:txBody>
          <a:bodyPr/>
          <a:lstStyle/>
          <a:p>
            <a:r>
              <a:rPr lang="en-US"/>
              <a:t>Click to edit Master title style</a:t>
            </a:r>
            <a:endParaRPr lang="en-GB"/>
          </a:p>
        </p:txBody>
      </p:sp>
    </p:spTree>
    <p:extLst>
      <p:ext uri="{BB962C8B-B14F-4D97-AF65-F5344CB8AC3E}">
        <p14:creationId xmlns:p14="http://schemas.microsoft.com/office/powerpoint/2010/main" val="398271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594682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kst og bilde - venstre">
  <p:cSld name="1_tekst og bilde - venstre">
    <p:spTree>
      <p:nvGrpSpPr>
        <p:cNvPr id="1" name="Shape 29"/>
        <p:cNvGrpSpPr/>
        <p:nvPr/>
      </p:nvGrpSpPr>
      <p:grpSpPr>
        <a:xfrm>
          <a:off x="0" y="0"/>
          <a:ext cx="0" cy="0"/>
          <a:chOff x="0" y="0"/>
          <a:chExt cx="0" cy="0"/>
        </a:xfrm>
      </p:grpSpPr>
      <p:sp>
        <p:nvSpPr>
          <p:cNvPr id="30" name="Google Shape;30;p8"/>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Verdana"/>
              <a:buNone/>
              <a:defRPr/>
            </a:lvl1pPr>
            <a:lvl2pPr marL="0" lvl="1" indent="0" algn="r">
              <a:spcBef>
                <a:spcPts val="0"/>
              </a:spcBef>
              <a:spcAft>
                <a:spcPts val="0"/>
              </a:spcAft>
              <a:buClr>
                <a:srgbClr val="888888"/>
              </a:buClr>
              <a:buSzPts val="900"/>
              <a:buFont typeface="Verdana"/>
              <a:buNone/>
              <a:defRPr/>
            </a:lvl2pPr>
            <a:lvl3pPr marL="0" lvl="2" indent="0" algn="r">
              <a:spcBef>
                <a:spcPts val="0"/>
              </a:spcBef>
              <a:spcAft>
                <a:spcPts val="0"/>
              </a:spcAft>
              <a:buClr>
                <a:srgbClr val="888888"/>
              </a:buClr>
              <a:buSzPts val="900"/>
              <a:buFont typeface="Verdana"/>
              <a:buNone/>
              <a:defRPr/>
            </a:lvl3pPr>
            <a:lvl4pPr marL="0" lvl="3" indent="0" algn="r">
              <a:spcBef>
                <a:spcPts val="0"/>
              </a:spcBef>
              <a:spcAft>
                <a:spcPts val="0"/>
              </a:spcAft>
              <a:buClr>
                <a:srgbClr val="888888"/>
              </a:buClr>
              <a:buSzPts val="900"/>
              <a:buFont typeface="Verdana"/>
              <a:buNone/>
              <a:defRPr/>
            </a:lvl4pPr>
            <a:lvl5pPr marL="0" lvl="4" indent="0" algn="r">
              <a:spcBef>
                <a:spcPts val="0"/>
              </a:spcBef>
              <a:spcAft>
                <a:spcPts val="0"/>
              </a:spcAft>
              <a:buClr>
                <a:srgbClr val="888888"/>
              </a:buClr>
              <a:buSzPts val="900"/>
              <a:buFont typeface="Verdana"/>
              <a:buNone/>
              <a:defRPr/>
            </a:lvl5pPr>
            <a:lvl6pPr marL="0" lvl="5" indent="0" algn="r">
              <a:spcBef>
                <a:spcPts val="0"/>
              </a:spcBef>
              <a:spcAft>
                <a:spcPts val="0"/>
              </a:spcAft>
              <a:buClr>
                <a:srgbClr val="888888"/>
              </a:buClr>
              <a:buSzPts val="900"/>
              <a:buFont typeface="Verdana"/>
              <a:buNone/>
              <a:defRPr/>
            </a:lvl6pPr>
            <a:lvl7pPr marL="0" lvl="6" indent="0" algn="r">
              <a:spcBef>
                <a:spcPts val="0"/>
              </a:spcBef>
              <a:spcAft>
                <a:spcPts val="0"/>
              </a:spcAft>
              <a:buClr>
                <a:srgbClr val="888888"/>
              </a:buClr>
              <a:buSzPts val="900"/>
              <a:buFont typeface="Verdana"/>
              <a:buNone/>
              <a:defRPr/>
            </a:lvl7pPr>
            <a:lvl8pPr marL="0" lvl="7" indent="0" algn="r">
              <a:spcBef>
                <a:spcPts val="0"/>
              </a:spcBef>
              <a:spcAft>
                <a:spcPts val="0"/>
              </a:spcAft>
              <a:buClr>
                <a:srgbClr val="888888"/>
              </a:buClr>
              <a:buSzPts val="900"/>
              <a:buFont typeface="Verdana"/>
              <a:buNone/>
              <a:defRPr/>
            </a:lvl8pPr>
            <a:lvl9pPr marL="0" lvl="8" indent="0" algn="r">
              <a:spcBef>
                <a:spcPts val="0"/>
              </a:spcBef>
              <a:spcAft>
                <a:spcPts val="0"/>
              </a:spcAft>
              <a:buClr>
                <a:srgbClr val="888888"/>
              </a:buClr>
              <a:buSzPts val="900"/>
              <a:buFont typeface="Verdana"/>
              <a:buNone/>
              <a:defRPr/>
            </a:lvl9pPr>
          </a:lstStyle>
          <a:p>
            <a:fld id="{00000000-1234-1234-1234-123412341234}" type="slidenum">
              <a:rPr lang="no-NO" smtClean="0"/>
              <a:pPr/>
              <a:t>‹#›</a:t>
            </a:fld>
            <a:endParaRPr lang="no-NO" dirty="0"/>
          </a:p>
        </p:txBody>
      </p:sp>
      <p:sp>
        <p:nvSpPr>
          <p:cNvPr id="31" name="Google Shape;31;p8"/>
          <p:cNvSpPr txBox="1">
            <a:spLocks noGrp="1"/>
          </p:cNvSpPr>
          <p:nvPr>
            <p:ph type="title"/>
          </p:nvPr>
        </p:nvSpPr>
        <p:spPr>
          <a:xfrm>
            <a:off x="338850" y="597425"/>
            <a:ext cx="3930300" cy="12651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rgbClr val="042827"/>
              </a:buClr>
              <a:buSzPts val="2800"/>
              <a:buFont typeface="Verdana"/>
              <a:buNone/>
              <a:defRPr sz="3000" b="0" i="0">
                <a:latin typeface="Verdana"/>
                <a:ea typeface="Verdana"/>
                <a:cs typeface="Verdana"/>
                <a:sym typeface="Verdana"/>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nb-NO"/>
              <a:t>Klikk for å redigere tittelstil</a:t>
            </a:r>
            <a:endParaRPr/>
          </a:p>
        </p:txBody>
      </p:sp>
      <p:sp>
        <p:nvSpPr>
          <p:cNvPr id="32" name="Google Shape;32;p8"/>
          <p:cNvSpPr txBox="1">
            <a:spLocks noGrp="1"/>
          </p:cNvSpPr>
          <p:nvPr>
            <p:ph type="body" idx="1"/>
          </p:nvPr>
        </p:nvSpPr>
        <p:spPr>
          <a:xfrm>
            <a:off x="339634" y="2126800"/>
            <a:ext cx="3968666" cy="2711100"/>
          </a:xfrm>
          <a:prstGeom prst="rect">
            <a:avLst/>
          </a:prstGeom>
          <a:noFill/>
          <a:ln>
            <a:noFill/>
          </a:ln>
        </p:spPr>
        <p:txBody>
          <a:bodyPr spcFirstLastPara="1" wrap="square" lIns="91425" tIns="91425" rIns="91425" bIns="91425" anchor="t" anchorCtr="0">
            <a:normAutofit/>
          </a:bodyPr>
          <a:lstStyle>
            <a:lvl1pPr marL="457200" lvl="0" indent="-228600" algn="l">
              <a:lnSpc>
                <a:spcPct val="150000"/>
              </a:lnSpc>
              <a:spcBef>
                <a:spcPts val="0"/>
              </a:spcBef>
              <a:spcAft>
                <a:spcPts val="0"/>
              </a:spcAft>
              <a:buClr>
                <a:srgbClr val="5B6670"/>
              </a:buClr>
              <a:buSzPts val="1000"/>
              <a:buFont typeface="Verdana"/>
              <a:buNone/>
              <a:defRPr sz="1300">
                <a:latin typeface="Verdana"/>
                <a:ea typeface="Verdana"/>
                <a:cs typeface="Verdana"/>
                <a:sym typeface="Verdana"/>
              </a:defRPr>
            </a:lvl1pPr>
            <a:lvl2pPr marL="914400" lvl="1" indent="-292100" algn="l">
              <a:lnSpc>
                <a:spcPct val="150000"/>
              </a:lnSpc>
              <a:spcBef>
                <a:spcPts val="0"/>
              </a:spcBef>
              <a:spcAft>
                <a:spcPts val="0"/>
              </a:spcAft>
              <a:buClr>
                <a:srgbClr val="5B6670"/>
              </a:buClr>
              <a:buSzPts val="1000"/>
              <a:buChar char="○"/>
              <a:defRPr sz="1000"/>
            </a:lvl2pPr>
            <a:lvl3pPr marL="1371600" lvl="2" indent="-292100" algn="l">
              <a:lnSpc>
                <a:spcPct val="150000"/>
              </a:lnSpc>
              <a:spcBef>
                <a:spcPts val="0"/>
              </a:spcBef>
              <a:spcAft>
                <a:spcPts val="0"/>
              </a:spcAft>
              <a:buClr>
                <a:srgbClr val="5B6670"/>
              </a:buClr>
              <a:buSzPts val="1000"/>
              <a:buChar char="■"/>
              <a:defRPr sz="1000"/>
            </a:lvl3pPr>
            <a:lvl4pPr marL="1828800" lvl="3" indent="-292100" algn="l">
              <a:lnSpc>
                <a:spcPct val="150000"/>
              </a:lnSpc>
              <a:spcBef>
                <a:spcPts val="0"/>
              </a:spcBef>
              <a:spcAft>
                <a:spcPts val="0"/>
              </a:spcAft>
              <a:buClr>
                <a:srgbClr val="5B6670"/>
              </a:buClr>
              <a:buSzPts val="1000"/>
              <a:buChar char="●"/>
              <a:defRPr sz="1000"/>
            </a:lvl4pPr>
            <a:lvl5pPr marL="2286000" lvl="4" indent="-292100" algn="l">
              <a:lnSpc>
                <a:spcPct val="150000"/>
              </a:lnSpc>
              <a:spcBef>
                <a:spcPts val="0"/>
              </a:spcBef>
              <a:spcAft>
                <a:spcPts val="0"/>
              </a:spcAft>
              <a:buClr>
                <a:srgbClr val="5B6670"/>
              </a:buClr>
              <a:buSzPts val="1000"/>
              <a:buChar char="○"/>
              <a:defRPr sz="1000"/>
            </a:lvl5pPr>
            <a:lvl6pPr marL="2743200" lvl="5" indent="-292100" algn="l">
              <a:lnSpc>
                <a:spcPct val="90000"/>
              </a:lnSpc>
              <a:spcBef>
                <a:spcPts val="0"/>
              </a:spcBef>
              <a:spcAft>
                <a:spcPts val="0"/>
              </a:spcAft>
              <a:buClr>
                <a:schemeClr val="dk1"/>
              </a:buClr>
              <a:buSzPts val="1000"/>
              <a:buChar char="■"/>
              <a:defRPr sz="1000"/>
            </a:lvl6pPr>
            <a:lvl7pPr marL="3200400" lvl="6" indent="-292100" algn="l">
              <a:lnSpc>
                <a:spcPct val="90000"/>
              </a:lnSpc>
              <a:spcBef>
                <a:spcPts val="0"/>
              </a:spcBef>
              <a:spcAft>
                <a:spcPts val="0"/>
              </a:spcAft>
              <a:buClr>
                <a:schemeClr val="dk1"/>
              </a:buClr>
              <a:buSzPts val="1000"/>
              <a:buChar char="●"/>
              <a:defRPr sz="1000"/>
            </a:lvl7pPr>
            <a:lvl8pPr marL="3657600" lvl="7" indent="-292100" algn="l">
              <a:lnSpc>
                <a:spcPct val="90000"/>
              </a:lnSpc>
              <a:spcBef>
                <a:spcPts val="0"/>
              </a:spcBef>
              <a:spcAft>
                <a:spcPts val="0"/>
              </a:spcAft>
              <a:buClr>
                <a:schemeClr val="dk1"/>
              </a:buClr>
              <a:buSzPts val="1000"/>
              <a:buChar char="○"/>
              <a:defRPr sz="1000"/>
            </a:lvl8pPr>
            <a:lvl9pPr marL="4114800" lvl="8" indent="-292100" algn="l">
              <a:lnSpc>
                <a:spcPct val="90000"/>
              </a:lnSpc>
              <a:spcBef>
                <a:spcPts val="0"/>
              </a:spcBef>
              <a:spcAft>
                <a:spcPts val="0"/>
              </a:spcAft>
              <a:buClr>
                <a:schemeClr val="dk1"/>
              </a:buClr>
              <a:buSzPts val="1000"/>
              <a:buChar char="■"/>
              <a:defRPr sz="1000"/>
            </a:lvl9pPr>
          </a:lstStyle>
          <a:p>
            <a:pPr lvl="0"/>
            <a:r>
              <a:rPr lang="nb-NO"/>
              <a:t>Klikk for å redigere tekststiler i malen</a:t>
            </a:r>
          </a:p>
        </p:txBody>
      </p:sp>
      <p:sp>
        <p:nvSpPr>
          <p:cNvPr id="33" name="Google Shape;33;p8"/>
          <p:cNvSpPr/>
          <p:nvPr/>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34" name="Google Shape;34;p8"/>
          <p:cNvSpPr>
            <a:spLocks noGrp="1"/>
          </p:cNvSpPr>
          <p:nvPr>
            <p:ph type="pic" idx="2"/>
          </p:nvPr>
        </p:nvSpPr>
        <p:spPr>
          <a:xfrm>
            <a:off x="4579684" y="0"/>
            <a:ext cx="4564316" cy="5143500"/>
          </a:xfrm>
          <a:prstGeom prst="rect">
            <a:avLst/>
          </a:prstGeom>
          <a:noFill/>
          <a:ln>
            <a:noFill/>
          </a:ln>
        </p:spPr>
        <p:txBody>
          <a:bodyPr spcFirstLastPara="1" wrap="square" lIns="91425" tIns="45700" rIns="91425" bIns="45700" anchor="t" anchorCtr="0">
            <a:normAutofit/>
          </a:bodyPr>
          <a:lstStyle>
            <a:lvl1pPr marR="0" lvl="0" algn="l" rtl="0">
              <a:lnSpc>
                <a:spcPct val="150000"/>
              </a:lnSpc>
              <a:spcBef>
                <a:spcPts val="750"/>
              </a:spcBef>
              <a:spcAft>
                <a:spcPts val="0"/>
              </a:spcAft>
              <a:buClr>
                <a:srgbClr val="5B6670"/>
              </a:buClr>
              <a:buSzPts val="1300"/>
              <a:buFont typeface="Arial"/>
              <a:buChar char="•"/>
              <a:defRPr sz="1300" b="0" i="0" u="none" strike="noStrike" cap="none">
                <a:solidFill>
                  <a:srgbClr val="5B6670"/>
                </a:solidFill>
                <a:latin typeface="Verdana"/>
                <a:ea typeface="Verdana"/>
                <a:cs typeface="Verdana"/>
                <a:sym typeface="Verdana"/>
              </a:defRPr>
            </a:lvl1pPr>
            <a:lvl2pPr marR="0" lvl="1" algn="l" rtl="0">
              <a:lnSpc>
                <a:spcPct val="150000"/>
              </a:lnSpc>
              <a:spcBef>
                <a:spcPts val="375"/>
              </a:spcBef>
              <a:spcAft>
                <a:spcPts val="0"/>
              </a:spcAft>
              <a:buClr>
                <a:srgbClr val="5B6670"/>
              </a:buClr>
              <a:buSzPts val="1100"/>
              <a:buFont typeface="Arial"/>
              <a:buChar char="•"/>
              <a:defRPr sz="1100" b="0" i="0" u="none" strike="noStrike" cap="none">
                <a:solidFill>
                  <a:srgbClr val="5B6670"/>
                </a:solidFill>
                <a:latin typeface="Verdana"/>
                <a:ea typeface="Verdana"/>
                <a:cs typeface="Verdana"/>
                <a:sym typeface="Verdana"/>
              </a:defRPr>
            </a:lvl2pPr>
            <a:lvl3pPr marR="0" lvl="2" algn="l" rtl="0">
              <a:lnSpc>
                <a:spcPct val="150000"/>
              </a:lnSpc>
              <a:spcBef>
                <a:spcPts val="375"/>
              </a:spcBef>
              <a:spcAft>
                <a:spcPts val="0"/>
              </a:spcAft>
              <a:buClr>
                <a:srgbClr val="5B6670"/>
              </a:buClr>
              <a:buSzPts val="1100"/>
              <a:buFont typeface="Arial"/>
              <a:buChar char="•"/>
              <a:defRPr sz="1100" b="0" i="0" u="none" strike="noStrike" cap="none">
                <a:solidFill>
                  <a:srgbClr val="5B6670"/>
                </a:solidFill>
                <a:latin typeface="Verdana"/>
                <a:ea typeface="Verdana"/>
                <a:cs typeface="Verdana"/>
                <a:sym typeface="Verdana"/>
              </a:defRPr>
            </a:lvl3pPr>
            <a:lvl4pPr marR="0" lvl="3" algn="l" rtl="0">
              <a:lnSpc>
                <a:spcPct val="150000"/>
              </a:lnSpc>
              <a:spcBef>
                <a:spcPts val="375"/>
              </a:spcBef>
              <a:spcAft>
                <a:spcPts val="0"/>
              </a:spcAft>
              <a:buClr>
                <a:srgbClr val="5B6670"/>
              </a:buClr>
              <a:buSzPts val="1100"/>
              <a:buFont typeface="Arial"/>
              <a:buChar char="•"/>
              <a:defRPr sz="1100" b="0" i="0" u="none" strike="noStrike" cap="none">
                <a:solidFill>
                  <a:srgbClr val="5B6670"/>
                </a:solidFill>
                <a:latin typeface="Verdana"/>
                <a:ea typeface="Verdana"/>
                <a:cs typeface="Verdana"/>
                <a:sym typeface="Verdana"/>
              </a:defRPr>
            </a:lvl4pPr>
            <a:lvl5pPr marR="0" lvl="4" algn="l" rtl="0">
              <a:lnSpc>
                <a:spcPct val="150000"/>
              </a:lnSpc>
              <a:spcBef>
                <a:spcPts val="375"/>
              </a:spcBef>
              <a:spcAft>
                <a:spcPts val="0"/>
              </a:spcAft>
              <a:buClr>
                <a:srgbClr val="5B6670"/>
              </a:buClr>
              <a:buSzPts val="1100"/>
              <a:buFont typeface="Arial"/>
              <a:buChar char="•"/>
              <a:defRPr sz="1100" b="0" i="0" u="none" strike="noStrike" cap="none">
                <a:solidFill>
                  <a:srgbClr val="5B6670"/>
                </a:solidFill>
                <a:latin typeface="Verdana"/>
                <a:ea typeface="Verdana"/>
                <a:cs typeface="Verdana"/>
                <a:sym typeface="Verdana"/>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Libre Franklin"/>
                <a:ea typeface="Libre Franklin"/>
                <a:cs typeface="Libre Franklin"/>
                <a:sym typeface="Libre Franklin"/>
              </a:defRPr>
            </a:lvl9pPr>
          </a:lstStyle>
          <a:p>
            <a:r>
              <a:rPr lang="nb-NO"/>
              <a:t>Klikk på ikonet for å legge til et bilde</a:t>
            </a:r>
            <a:endParaRPr/>
          </a:p>
        </p:txBody>
      </p:sp>
    </p:spTree>
    <p:extLst>
      <p:ext uri="{BB962C8B-B14F-4D97-AF65-F5344CB8AC3E}">
        <p14:creationId xmlns:p14="http://schemas.microsoft.com/office/powerpoint/2010/main" val="2798368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kst og bilde - venstre" userDrawn="1">
  <p:cSld name="1_tekst og bilde - venstre">
    <p:spTree>
      <p:nvGrpSpPr>
        <p:cNvPr id="1" name="Shape 20"/>
        <p:cNvGrpSpPr/>
        <p:nvPr/>
      </p:nvGrpSpPr>
      <p:grpSpPr>
        <a:xfrm>
          <a:off x="0" y="0"/>
          <a:ext cx="0" cy="0"/>
          <a:chOff x="0" y="0"/>
          <a:chExt cx="0" cy="0"/>
        </a:xfrm>
      </p:grpSpPr>
      <p:sp>
        <p:nvSpPr>
          <p:cNvPr id="2" name="Rektangel 1">
            <a:extLst>
              <a:ext uri="{FF2B5EF4-FFF2-40B4-BE49-F238E27FC236}">
                <a16:creationId xmlns:a16="http://schemas.microsoft.com/office/drawing/2014/main" id="{4991F3E0-64DD-44C0-A053-3232FF6F7B13}"/>
              </a:ext>
            </a:extLst>
          </p:cNvPr>
          <p:cNvSpPr/>
          <p:nvPr userDrawn="1"/>
        </p:nvSpPr>
        <p:spPr>
          <a:xfrm>
            <a:off x="4579684" y="0"/>
            <a:ext cx="4564316" cy="5143500"/>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22" name="Google Shape;22;p98"/>
          <p:cNvSpPr txBox="1">
            <a:spLocks noGrp="1"/>
          </p:cNvSpPr>
          <p:nvPr>
            <p:ph type="title"/>
          </p:nvPr>
        </p:nvSpPr>
        <p:spPr>
          <a:xfrm>
            <a:off x="338850" y="305600"/>
            <a:ext cx="3930300" cy="900115"/>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rgbClr val="042827"/>
              </a:buClr>
              <a:buSzPts val="2800"/>
              <a:buFont typeface="Verdana"/>
              <a:buNone/>
              <a:defRPr sz="3000" b="0" i="0">
                <a:latin typeface="Verdana"/>
                <a:ea typeface="Verdana"/>
                <a:cs typeface="Verdana"/>
                <a:sym typeface="Verdana"/>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 name="Google Shape;23;p98"/>
          <p:cNvSpPr txBox="1">
            <a:spLocks noGrp="1"/>
          </p:cNvSpPr>
          <p:nvPr>
            <p:ph type="body" idx="1"/>
          </p:nvPr>
        </p:nvSpPr>
        <p:spPr>
          <a:xfrm>
            <a:off x="339634" y="1480882"/>
            <a:ext cx="3968666" cy="3357018"/>
          </a:xfrm>
          <a:prstGeom prst="rect">
            <a:avLst/>
          </a:prstGeom>
          <a:noFill/>
          <a:ln>
            <a:noFill/>
          </a:ln>
        </p:spPr>
        <p:txBody>
          <a:bodyPr spcFirstLastPara="1" wrap="square" lIns="91425" tIns="91425" rIns="91425" bIns="91425" anchor="t" anchorCtr="0">
            <a:normAutofit/>
          </a:bodyPr>
          <a:lstStyle>
            <a:lvl1pPr marL="457200" lvl="0" indent="-228600" algn="l">
              <a:lnSpc>
                <a:spcPct val="150000"/>
              </a:lnSpc>
              <a:spcBef>
                <a:spcPts val="0"/>
              </a:spcBef>
              <a:spcAft>
                <a:spcPts val="0"/>
              </a:spcAft>
              <a:buClr>
                <a:srgbClr val="5B6670"/>
              </a:buClr>
              <a:buSzPts val="1000"/>
              <a:buFont typeface="Verdana"/>
              <a:buNone/>
              <a:defRPr sz="1300">
                <a:latin typeface="Verdana"/>
                <a:ea typeface="Verdana"/>
                <a:cs typeface="Verdana"/>
                <a:sym typeface="Verdana"/>
              </a:defRPr>
            </a:lvl1pPr>
            <a:lvl2pPr marL="914400" lvl="1" indent="-292100" algn="l">
              <a:lnSpc>
                <a:spcPct val="150000"/>
              </a:lnSpc>
              <a:spcBef>
                <a:spcPts val="0"/>
              </a:spcBef>
              <a:spcAft>
                <a:spcPts val="0"/>
              </a:spcAft>
              <a:buClr>
                <a:srgbClr val="5B6670"/>
              </a:buClr>
              <a:buSzPts val="1000"/>
              <a:buChar char="○"/>
              <a:defRPr sz="1000"/>
            </a:lvl2pPr>
            <a:lvl3pPr marL="1371600" lvl="2" indent="-292100" algn="l">
              <a:lnSpc>
                <a:spcPct val="150000"/>
              </a:lnSpc>
              <a:spcBef>
                <a:spcPts val="0"/>
              </a:spcBef>
              <a:spcAft>
                <a:spcPts val="0"/>
              </a:spcAft>
              <a:buClr>
                <a:srgbClr val="5B6670"/>
              </a:buClr>
              <a:buSzPts val="1000"/>
              <a:buChar char="■"/>
              <a:defRPr sz="1000"/>
            </a:lvl3pPr>
            <a:lvl4pPr marL="1828800" lvl="3" indent="-292100" algn="l">
              <a:lnSpc>
                <a:spcPct val="150000"/>
              </a:lnSpc>
              <a:spcBef>
                <a:spcPts val="0"/>
              </a:spcBef>
              <a:spcAft>
                <a:spcPts val="0"/>
              </a:spcAft>
              <a:buClr>
                <a:srgbClr val="5B6670"/>
              </a:buClr>
              <a:buSzPts val="1000"/>
              <a:buChar char="●"/>
              <a:defRPr sz="1000"/>
            </a:lvl4pPr>
            <a:lvl5pPr marL="2286000" lvl="4" indent="-292100" algn="l">
              <a:lnSpc>
                <a:spcPct val="150000"/>
              </a:lnSpc>
              <a:spcBef>
                <a:spcPts val="0"/>
              </a:spcBef>
              <a:spcAft>
                <a:spcPts val="0"/>
              </a:spcAft>
              <a:buClr>
                <a:srgbClr val="5B6670"/>
              </a:buClr>
              <a:buSzPts val="1000"/>
              <a:buChar char="○"/>
              <a:defRPr sz="1000"/>
            </a:lvl5pPr>
            <a:lvl6pPr marL="2743200" lvl="5" indent="-292100" algn="l">
              <a:lnSpc>
                <a:spcPct val="90000"/>
              </a:lnSpc>
              <a:spcBef>
                <a:spcPts val="0"/>
              </a:spcBef>
              <a:spcAft>
                <a:spcPts val="0"/>
              </a:spcAft>
              <a:buClr>
                <a:schemeClr val="dk1"/>
              </a:buClr>
              <a:buSzPts val="1000"/>
              <a:buChar char="■"/>
              <a:defRPr sz="1000"/>
            </a:lvl6pPr>
            <a:lvl7pPr marL="3200400" lvl="6" indent="-292100" algn="l">
              <a:lnSpc>
                <a:spcPct val="90000"/>
              </a:lnSpc>
              <a:spcBef>
                <a:spcPts val="0"/>
              </a:spcBef>
              <a:spcAft>
                <a:spcPts val="0"/>
              </a:spcAft>
              <a:buClr>
                <a:schemeClr val="dk1"/>
              </a:buClr>
              <a:buSzPts val="1000"/>
              <a:buChar char="●"/>
              <a:defRPr sz="1000"/>
            </a:lvl7pPr>
            <a:lvl8pPr marL="3657600" lvl="7" indent="-292100" algn="l">
              <a:lnSpc>
                <a:spcPct val="90000"/>
              </a:lnSpc>
              <a:spcBef>
                <a:spcPts val="0"/>
              </a:spcBef>
              <a:spcAft>
                <a:spcPts val="0"/>
              </a:spcAft>
              <a:buClr>
                <a:schemeClr val="dk1"/>
              </a:buClr>
              <a:buSzPts val="1000"/>
              <a:buChar char="○"/>
              <a:defRPr sz="1000"/>
            </a:lvl8pPr>
            <a:lvl9pPr marL="4114800" lvl="8" indent="-292100" algn="l">
              <a:lnSpc>
                <a:spcPct val="90000"/>
              </a:lnSpc>
              <a:spcBef>
                <a:spcPts val="0"/>
              </a:spcBef>
              <a:spcAft>
                <a:spcPts val="0"/>
              </a:spcAft>
              <a:buClr>
                <a:schemeClr val="dk1"/>
              </a:buClr>
              <a:buSzPts val="1000"/>
              <a:buChar char="■"/>
              <a:defRPr sz="1000"/>
            </a:lvl9pPr>
          </a:lstStyle>
          <a:p>
            <a:endParaRPr/>
          </a:p>
        </p:txBody>
      </p:sp>
      <p:sp>
        <p:nvSpPr>
          <p:cNvPr id="24" name="Google Shape;24;p98"/>
          <p:cNvSpPr/>
          <p:nvPr/>
        </p:nvSpPr>
        <p:spPr>
          <a:xfrm>
            <a:off x="465020" y="133376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Tree>
    <p:extLst>
      <p:ext uri="{BB962C8B-B14F-4D97-AF65-F5344CB8AC3E}">
        <p14:creationId xmlns:p14="http://schemas.microsoft.com/office/powerpoint/2010/main" val="23015023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are innhold">
    <p:spTree>
      <p:nvGrpSpPr>
        <p:cNvPr id="1" name=""/>
        <p:cNvGrpSpPr/>
        <p:nvPr/>
      </p:nvGrpSpPr>
      <p:grpSpPr>
        <a:xfrm>
          <a:off x="0" y="0"/>
          <a:ext cx="0" cy="0"/>
          <a:chOff x="0" y="0"/>
          <a:chExt cx="0" cy="0"/>
        </a:xfrm>
      </p:grpSpPr>
      <p:sp>
        <p:nvSpPr>
          <p:cNvPr id="5" name="Plassholder for innhold 18"/>
          <p:cNvSpPr>
            <a:spLocks noGrp="1"/>
          </p:cNvSpPr>
          <p:nvPr>
            <p:ph sz="quarter" idx="10"/>
          </p:nvPr>
        </p:nvSpPr>
        <p:spPr>
          <a:xfrm>
            <a:off x="431802" y="216002"/>
            <a:ext cx="8280400" cy="1425005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2770619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HØRA">
  <p:cSld name="HØRA">
    <p:spTree>
      <p:nvGrpSpPr>
        <p:cNvPr id="1" name="Shape 29"/>
        <p:cNvGrpSpPr/>
        <p:nvPr/>
      </p:nvGrpSpPr>
      <p:grpSpPr>
        <a:xfrm>
          <a:off x="0" y="0"/>
          <a:ext cx="0" cy="0"/>
          <a:chOff x="0" y="0"/>
          <a:chExt cx="0" cy="0"/>
        </a:xfrm>
      </p:grpSpPr>
      <p:sp>
        <p:nvSpPr>
          <p:cNvPr id="30" name="Google Shape;30;p97"/>
          <p:cNvSpPr/>
          <p:nvPr/>
        </p:nvSpPr>
        <p:spPr>
          <a:xfrm>
            <a:off x="322263" y="2156596"/>
            <a:ext cx="2656628" cy="2458861"/>
          </a:xfrm>
          <a:prstGeom prst="rect">
            <a:avLst/>
          </a:prstGeom>
          <a:solidFill>
            <a:schemeClr val="lt1"/>
          </a:solidFill>
          <a:ln w="12700" cap="flat" cmpd="sng">
            <a:solidFill>
              <a:srgbClr val="2D7C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Verdana" panose="020B0604030504040204" pitchFamily="34" charset="0"/>
              <a:ea typeface="Verdana" panose="020B0604030504040204" pitchFamily="34" charset="0"/>
              <a:cs typeface="Arial"/>
              <a:sym typeface="Arial"/>
            </a:endParaRPr>
          </a:p>
        </p:txBody>
      </p:sp>
      <p:sp>
        <p:nvSpPr>
          <p:cNvPr id="31" name="Google Shape;31;p97"/>
          <p:cNvSpPr/>
          <p:nvPr/>
        </p:nvSpPr>
        <p:spPr>
          <a:xfrm>
            <a:off x="3243686" y="2149651"/>
            <a:ext cx="2656628" cy="2458861"/>
          </a:xfrm>
          <a:prstGeom prst="rect">
            <a:avLst/>
          </a:prstGeom>
          <a:solidFill>
            <a:schemeClr val="lt1"/>
          </a:solidFill>
          <a:ln w="12700" cap="flat" cmpd="sng">
            <a:solidFill>
              <a:srgbClr val="2D7C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Verdana" panose="020B0604030504040204" pitchFamily="34" charset="0"/>
              <a:ea typeface="Verdana" panose="020B0604030504040204" pitchFamily="34" charset="0"/>
              <a:cs typeface="Arial"/>
              <a:sym typeface="Arial"/>
            </a:endParaRPr>
          </a:p>
        </p:txBody>
      </p:sp>
      <p:sp>
        <p:nvSpPr>
          <p:cNvPr id="32" name="Google Shape;32;p97"/>
          <p:cNvSpPr/>
          <p:nvPr/>
        </p:nvSpPr>
        <p:spPr>
          <a:xfrm>
            <a:off x="322263" y="1487682"/>
            <a:ext cx="2656628" cy="515984"/>
          </a:xfrm>
          <a:prstGeom prst="rect">
            <a:avLst/>
          </a:prstGeom>
          <a:solidFill>
            <a:srgbClr val="2C7B8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err="1">
                <a:solidFill>
                  <a:srgbClr val="FFFFFF"/>
                </a:solidFill>
                <a:latin typeface="Verdana"/>
                <a:ea typeface="Verdana"/>
                <a:cs typeface="Verdana"/>
                <a:sym typeface="Verdana"/>
              </a:rPr>
              <a:t>Hensikt</a:t>
            </a:r>
            <a:endParaRPr sz="14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33" name="Google Shape;33;p97"/>
          <p:cNvSpPr/>
          <p:nvPr/>
        </p:nvSpPr>
        <p:spPr>
          <a:xfrm>
            <a:off x="3243686" y="1493044"/>
            <a:ext cx="2656628" cy="515984"/>
          </a:xfrm>
          <a:prstGeom prst="rect">
            <a:avLst/>
          </a:prstGeom>
          <a:solidFill>
            <a:srgbClr val="2C7B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FFFFFF"/>
                </a:solidFill>
                <a:latin typeface="Verdana"/>
                <a:ea typeface="Verdana"/>
                <a:cs typeface="Verdana"/>
                <a:sym typeface="Verdana"/>
              </a:rPr>
              <a:t>Ønsket</a:t>
            </a:r>
            <a:r>
              <a:rPr lang="en-US" sz="2400" b="0" i="0" u="none" strike="noStrike" cap="none" dirty="0">
                <a:solidFill>
                  <a:srgbClr val="FFFFFF"/>
                </a:solidFill>
                <a:latin typeface="Verdana"/>
                <a:ea typeface="Verdana"/>
                <a:cs typeface="Verdana"/>
                <a:sym typeface="Verdana"/>
              </a:rPr>
              <a:t> </a:t>
            </a:r>
            <a:r>
              <a:rPr lang="en-US" sz="2400" b="0" i="0" u="none" strike="noStrike" cap="none" dirty="0" err="1">
                <a:solidFill>
                  <a:srgbClr val="FFFFFF"/>
                </a:solidFill>
                <a:latin typeface="Verdana"/>
                <a:ea typeface="Verdana"/>
                <a:cs typeface="Verdana"/>
                <a:sym typeface="Verdana"/>
              </a:rPr>
              <a:t>Resultat</a:t>
            </a:r>
            <a:endParaRPr sz="2800" b="0" i="0" u="none" strike="noStrike" cap="none" dirty="0">
              <a:solidFill>
                <a:srgbClr val="FFFFFF"/>
              </a:solidFill>
              <a:latin typeface="Verdana"/>
              <a:ea typeface="Verdana"/>
              <a:cs typeface="Verdana"/>
              <a:sym typeface="Verdana"/>
            </a:endParaRPr>
          </a:p>
        </p:txBody>
      </p:sp>
      <p:sp>
        <p:nvSpPr>
          <p:cNvPr id="34" name="Google Shape;34;p97"/>
          <p:cNvSpPr/>
          <p:nvPr/>
        </p:nvSpPr>
        <p:spPr>
          <a:xfrm>
            <a:off x="6165109" y="1487682"/>
            <a:ext cx="2656628" cy="515984"/>
          </a:xfrm>
          <a:prstGeom prst="rect">
            <a:avLst/>
          </a:prstGeom>
          <a:solidFill>
            <a:srgbClr val="2C7B8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Verdana" panose="020B0604030504040204" pitchFamily="34" charset="0"/>
                <a:ea typeface="Verdana" panose="020B0604030504040204" pitchFamily="34" charset="0"/>
                <a:cs typeface="Arial"/>
                <a:sym typeface="Arial"/>
              </a:rPr>
              <a:t>Agenda</a:t>
            </a:r>
            <a:endParaRPr sz="14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35" name="Google Shape;35;p97"/>
          <p:cNvSpPr/>
          <p:nvPr/>
        </p:nvSpPr>
        <p:spPr>
          <a:xfrm>
            <a:off x="6165108" y="2149652"/>
            <a:ext cx="2643661" cy="2465805"/>
          </a:xfrm>
          <a:prstGeom prst="rect">
            <a:avLst/>
          </a:prstGeom>
          <a:solidFill>
            <a:schemeClr val="lt1"/>
          </a:solidFill>
          <a:ln w="12700" cap="flat" cmpd="sng">
            <a:solidFill>
              <a:srgbClr val="2D7C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Verdana" panose="020B0604030504040204" pitchFamily="34" charset="0"/>
              <a:ea typeface="Verdana" panose="020B0604030504040204" pitchFamily="34" charset="0"/>
              <a:cs typeface="Arial"/>
              <a:sym typeface="Arial"/>
            </a:endParaRPr>
          </a:p>
        </p:txBody>
      </p:sp>
      <p:sp>
        <p:nvSpPr>
          <p:cNvPr id="36" name="Google Shape;36;p97"/>
          <p:cNvSpPr txBox="1">
            <a:spLocks noGrp="1"/>
          </p:cNvSpPr>
          <p:nvPr>
            <p:ph type="body" idx="1"/>
          </p:nvPr>
        </p:nvSpPr>
        <p:spPr>
          <a:xfrm>
            <a:off x="322263" y="2155825"/>
            <a:ext cx="2655887" cy="2452688"/>
          </a:xfrm>
          <a:prstGeom prst="rect">
            <a:avLst/>
          </a:prstGeom>
          <a:noFill/>
          <a:ln>
            <a:noFill/>
          </a:ln>
        </p:spPr>
        <p:txBody>
          <a:bodyPr spcFirstLastPara="1" wrap="square" lIns="91425" tIns="45700" rIns="91425" bIns="45700" anchor="t" anchorCtr="0">
            <a:normAutofit/>
          </a:bodyPr>
          <a:lstStyle>
            <a:lvl1pPr marL="457200" lvl="0" indent="-342900" algn="l">
              <a:lnSpc>
                <a:spcPct val="130000"/>
              </a:lnSpc>
              <a:spcBef>
                <a:spcPts val="750"/>
              </a:spcBef>
              <a:spcAft>
                <a:spcPts val="0"/>
              </a:spcAft>
              <a:buClr>
                <a:srgbClr val="5B6670"/>
              </a:buClr>
              <a:buSzPts val="1800"/>
              <a:buChar char="•"/>
              <a:defRPr/>
            </a:lvl1pPr>
            <a:lvl2pPr marL="914400" lvl="1" indent="-342900" algn="l">
              <a:lnSpc>
                <a:spcPct val="130000"/>
              </a:lnSpc>
              <a:spcBef>
                <a:spcPts val="375"/>
              </a:spcBef>
              <a:spcAft>
                <a:spcPts val="0"/>
              </a:spcAft>
              <a:buClr>
                <a:srgbClr val="5B6670"/>
              </a:buClr>
              <a:buSzPts val="1800"/>
              <a:buChar char="•"/>
              <a:defRPr/>
            </a:lvl2pPr>
            <a:lvl3pPr marL="1371600" lvl="2" indent="-342900" algn="l">
              <a:lnSpc>
                <a:spcPct val="130000"/>
              </a:lnSpc>
              <a:spcBef>
                <a:spcPts val="375"/>
              </a:spcBef>
              <a:spcAft>
                <a:spcPts val="0"/>
              </a:spcAft>
              <a:buClr>
                <a:srgbClr val="5B6670"/>
              </a:buClr>
              <a:buSzPts val="1800"/>
              <a:buChar char="•"/>
              <a:defRPr/>
            </a:lvl3pPr>
            <a:lvl4pPr marL="1828800" lvl="3" indent="-342900" algn="l">
              <a:lnSpc>
                <a:spcPct val="130000"/>
              </a:lnSpc>
              <a:spcBef>
                <a:spcPts val="375"/>
              </a:spcBef>
              <a:spcAft>
                <a:spcPts val="0"/>
              </a:spcAft>
              <a:buClr>
                <a:srgbClr val="5B6670"/>
              </a:buClr>
              <a:buSzPts val="1800"/>
              <a:buChar char="•"/>
              <a:defRPr/>
            </a:lvl4pPr>
            <a:lvl5pPr marL="2286000" lvl="4" indent="-342900" algn="l">
              <a:lnSpc>
                <a:spcPct val="130000"/>
              </a:lnSpc>
              <a:spcBef>
                <a:spcPts val="375"/>
              </a:spcBef>
              <a:spcAft>
                <a:spcPts val="0"/>
              </a:spcAft>
              <a:buClr>
                <a:srgbClr val="5B667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97"/>
          <p:cNvSpPr txBox="1">
            <a:spLocks noGrp="1"/>
          </p:cNvSpPr>
          <p:nvPr>
            <p:ph type="body" idx="2"/>
          </p:nvPr>
        </p:nvSpPr>
        <p:spPr>
          <a:xfrm>
            <a:off x="3252636" y="2162769"/>
            <a:ext cx="2655887" cy="2452688"/>
          </a:xfrm>
          <a:prstGeom prst="rect">
            <a:avLst/>
          </a:prstGeom>
          <a:noFill/>
          <a:ln>
            <a:noFill/>
          </a:ln>
        </p:spPr>
        <p:txBody>
          <a:bodyPr spcFirstLastPara="1" wrap="square" lIns="91425" tIns="45700" rIns="91425" bIns="45700" anchor="t" anchorCtr="0">
            <a:normAutofit/>
          </a:bodyPr>
          <a:lstStyle>
            <a:lvl1pPr marL="457200" lvl="0" indent="-342900" algn="l">
              <a:lnSpc>
                <a:spcPct val="130000"/>
              </a:lnSpc>
              <a:spcBef>
                <a:spcPts val="750"/>
              </a:spcBef>
              <a:spcAft>
                <a:spcPts val="0"/>
              </a:spcAft>
              <a:buClr>
                <a:srgbClr val="5B6670"/>
              </a:buClr>
              <a:buSzPts val="1800"/>
              <a:buChar char="•"/>
              <a:defRPr/>
            </a:lvl1pPr>
            <a:lvl2pPr marL="914400" lvl="1" indent="-342900" algn="l">
              <a:lnSpc>
                <a:spcPct val="130000"/>
              </a:lnSpc>
              <a:spcBef>
                <a:spcPts val="375"/>
              </a:spcBef>
              <a:spcAft>
                <a:spcPts val="0"/>
              </a:spcAft>
              <a:buClr>
                <a:srgbClr val="5B6670"/>
              </a:buClr>
              <a:buSzPts val="1800"/>
              <a:buChar char="•"/>
              <a:defRPr/>
            </a:lvl2pPr>
            <a:lvl3pPr marL="1371600" lvl="2" indent="-342900" algn="l">
              <a:lnSpc>
                <a:spcPct val="130000"/>
              </a:lnSpc>
              <a:spcBef>
                <a:spcPts val="375"/>
              </a:spcBef>
              <a:spcAft>
                <a:spcPts val="0"/>
              </a:spcAft>
              <a:buClr>
                <a:srgbClr val="5B6670"/>
              </a:buClr>
              <a:buSzPts val="1800"/>
              <a:buChar char="•"/>
              <a:defRPr/>
            </a:lvl3pPr>
            <a:lvl4pPr marL="1828800" lvl="3" indent="-342900" algn="l">
              <a:lnSpc>
                <a:spcPct val="130000"/>
              </a:lnSpc>
              <a:spcBef>
                <a:spcPts val="375"/>
              </a:spcBef>
              <a:spcAft>
                <a:spcPts val="0"/>
              </a:spcAft>
              <a:buClr>
                <a:srgbClr val="5B6670"/>
              </a:buClr>
              <a:buSzPts val="1800"/>
              <a:buChar char="•"/>
              <a:defRPr/>
            </a:lvl4pPr>
            <a:lvl5pPr marL="2286000" lvl="4" indent="-342900" algn="l">
              <a:lnSpc>
                <a:spcPct val="130000"/>
              </a:lnSpc>
              <a:spcBef>
                <a:spcPts val="375"/>
              </a:spcBef>
              <a:spcAft>
                <a:spcPts val="0"/>
              </a:spcAft>
              <a:buClr>
                <a:srgbClr val="5B667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 name="Google Shape;38;p97"/>
          <p:cNvSpPr txBox="1">
            <a:spLocks noGrp="1"/>
          </p:cNvSpPr>
          <p:nvPr>
            <p:ph type="body" idx="3"/>
          </p:nvPr>
        </p:nvSpPr>
        <p:spPr>
          <a:xfrm>
            <a:off x="6165850" y="2149652"/>
            <a:ext cx="2655887" cy="2452688"/>
          </a:xfrm>
          <a:prstGeom prst="rect">
            <a:avLst/>
          </a:prstGeom>
          <a:noFill/>
          <a:ln>
            <a:noFill/>
          </a:ln>
        </p:spPr>
        <p:txBody>
          <a:bodyPr spcFirstLastPara="1" wrap="square" lIns="91425" tIns="45700" rIns="91425" bIns="45700" anchor="t" anchorCtr="0">
            <a:normAutofit/>
          </a:bodyPr>
          <a:lstStyle>
            <a:lvl1pPr marL="457200" lvl="0" indent="-342900" algn="l">
              <a:lnSpc>
                <a:spcPct val="130000"/>
              </a:lnSpc>
              <a:spcBef>
                <a:spcPts val="750"/>
              </a:spcBef>
              <a:spcAft>
                <a:spcPts val="0"/>
              </a:spcAft>
              <a:buClr>
                <a:srgbClr val="5B6670"/>
              </a:buClr>
              <a:buSzPts val="1800"/>
              <a:buChar char="•"/>
              <a:defRPr/>
            </a:lvl1pPr>
            <a:lvl2pPr marL="914400" lvl="1" indent="-342900" algn="l">
              <a:lnSpc>
                <a:spcPct val="130000"/>
              </a:lnSpc>
              <a:spcBef>
                <a:spcPts val="375"/>
              </a:spcBef>
              <a:spcAft>
                <a:spcPts val="0"/>
              </a:spcAft>
              <a:buClr>
                <a:srgbClr val="5B6670"/>
              </a:buClr>
              <a:buSzPts val="1800"/>
              <a:buChar char="•"/>
              <a:defRPr/>
            </a:lvl2pPr>
            <a:lvl3pPr marL="1371600" lvl="2" indent="-342900" algn="l">
              <a:lnSpc>
                <a:spcPct val="130000"/>
              </a:lnSpc>
              <a:spcBef>
                <a:spcPts val="375"/>
              </a:spcBef>
              <a:spcAft>
                <a:spcPts val="0"/>
              </a:spcAft>
              <a:buClr>
                <a:srgbClr val="5B6670"/>
              </a:buClr>
              <a:buSzPts val="1800"/>
              <a:buChar char="•"/>
              <a:defRPr/>
            </a:lvl3pPr>
            <a:lvl4pPr marL="1828800" lvl="3" indent="-342900" algn="l">
              <a:lnSpc>
                <a:spcPct val="130000"/>
              </a:lnSpc>
              <a:spcBef>
                <a:spcPts val="375"/>
              </a:spcBef>
              <a:spcAft>
                <a:spcPts val="0"/>
              </a:spcAft>
              <a:buClr>
                <a:srgbClr val="5B6670"/>
              </a:buClr>
              <a:buSzPts val="1800"/>
              <a:buChar char="•"/>
              <a:defRPr/>
            </a:lvl4pPr>
            <a:lvl5pPr marL="2286000" lvl="4" indent="-342900" algn="l">
              <a:lnSpc>
                <a:spcPct val="130000"/>
              </a:lnSpc>
              <a:spcBef>
                <a:spcPts val="375"/>
              </a:spcBef>
              <a:spcAft>
                <a:spcPts val="0"/>
              </a:spcAft>
              <a:buClr>
                <a:srgbClr val="5B667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 name="Google Shape;39;p97"/>
          <p:cNvSpPr/>
          <p:nvPr/>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40" name="Google Shape;40;p97"/>
          <p:cNvSpPr txBox="1"/>
          <p:nvPr/>
        </p:nvSpPr>
        <p:spPr>
          <a:xfrm>
            <a:off x="322263" y="307774"/>
            <a:ext cx="8486505"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dirty="0">
                <a:solidFill>
                  <a:srgbClr val="000000"/>
                </a:solidFill>
                <a:latin typeface="Verdana"/>
                <a:ea typeface="Verdana"/>
                <a:cs typeface="Verdana"/>
                <a:sym typeface="Verdana"/>
              </a:rPr>
              <a:t>HØRA</a:t>
            </a:r>
            <a:endParaRPr sz="14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Tree>
    <p:extLst>
      <p:ext uri="{BB962C8B-B14F-4D97-AF65-F5344CB8AC3E}">
        <p14:creationId xmlns:p14="http://schemas.microsoft.com/office/powerpoint/2010/main" val="1462767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ekst full bredde">
  <p:cSld name="tekst full bredde">
    <p:spTree>
      <p:nvGrpSpPr>
        <p:cNvPr id="1" name="Shape 46"/>
        <p:cNvGrpSpPr/>
        <p:nvPr/>
      </p:nvGrpSpPr>
      <p:grpSpPr>
        <a:xfrm>
          <a:off x="0" y="0"/>
          <a:ext cx="0" cy="0"/>
          <a:chOff x="0" y="0"/>
          <a:chExt cx="0" cy="0"/>
        </a:xfrm>
      </p:grpSpPr>
      <p:sp>
        <p:nvSpPr>
          <p:cNvPr id="47" name="Google Shape;47;p102"/>
          <p:cNvSpPr txBox="1">
            <a:spLocks noGrp="1"/>
          </p:cNvSpPr>
          <p:nvPr>
            <p:ph type="title"/>
          </p:nvPr>
        </p:nvSpPr>
        <p:spPr>
          <a:xfrm>
            <a:off x="338849" y="597425"/>
            <a:ext cx="8426531" cy="602725"/>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rgbClr val="042827"/>
              </a:buClr>
              <a:buSzPts val="2800"/>
              <a:buFont typeface="Verdana"/>
              <a:buNone/>
              <a:defRPr sz="3000" b="0">
                <a:latin typeface="Verdana" panose="020B0604030504040204" pitchFamily="34" charset="0"/>
                <a:ea typeface="Verdana" panose="020B0604030504040204" pitchFamily="34" charset="0"/>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8" name="Google Shape;48;p102"/>
          <p:cNvSpPr/>
          <p:nvPr/>
        </p:nvSpPr>
        <p:spPr>
          <a:xfrm>
            <a:off x="465020" y="133376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49" name="Google Shape;49;p102"/>
          <p:cNvSpPr txBox="1">
            <a:spLocks noGrp="1"/>
          </p:cNvSpPr>
          <p:nvPr>
            <p:ph type="body" idx="1"/>
          </p:nvPr>
        </p:nvSpPr>
        <p:spPr>
          <a:xfrm>
            <a:off x="322263" y="1493044"/>
            <a:ext cx="8442325" cy="3115469"/>
          </a:xfrm>
          <a:prstGeom prst="rect">
            <a:avLst/>
          </a:prstGeom>
          <a:noFill/>
          <a:ln>
            <a:noFill/>
          </a:ln>
        </p:spPr>
        <p:txBody>
          <a:bodyPr spcFirstLastPara="1" wrap="square" lIns="91425" tIns="45700" rIns="91425" bIns="45700" anchor="t" anchorCtr="0">
            <a:normAutofit/>
          </a:bodyPr>
          <a:lstStyle>
            <a:lvl1pPr marL="457200" lvl="0" indent="-342900" algn="l">
              <a:lnSpc>
                <a:spcPct val="130000"/>
              </a:lnSpc>
              <a:spcBef>
                <a:spcPts val="750"/>
              </a:spcBef>
              <a:spcAft>
                <a:spcPts val="0"/>
              </a:spcAft>
              <a:buClr>
                <a:srgbClr val="5B6670"/>
              </a:buClr>
              <a:buSzPts val="1800"/>
              <a:buChar char="•"/>
              <a:defRPr>
                <a:latin typeface="Verdana" panose="020B0604030504040204" pitchFamily="34" charset="0"/>
                <a:ea typeface="Verdana" panose="020B0604030504040204" pitchFamily="34" charset="0"/>
              </a:defRPr>
            </a:lvl1pPr>
            <a:lvl2pPr marL="914400" lvl="1" indent="-342900" algn="l">
              <a:lnSpc>
                <a:spcPct val="130000"/>
              </a:lnSpc>
              <a:spcBef>
                <a:spcPts val="375"/>
              </a:spcBef>
              <a:spcAft>
                <a:spcPts val="0"/>
              </a:spcAft>
              <a:buClr>
                <a:srgbClr val="5B6670"/>
              </a:buClr>
              <a:buSzPts val="1800"/>
              <a:buChar char="•"/>
              <a:defRPr/>
            </a:lvl2pPr>
            <a:lvl3pPr marL="1371600" lvl="2" indent="-342900" algn="l">
              <a:lnSpc>
                <a:spcPct val="130000"/>
              </a:lnSpc>
              <a:spcBef>
                <a:spcPts val="375"/>
              </a:spcBef>
              <a:spcAft>
                <a:spcPts val="0"/>
              </a:spcAft>
              <a:buClr>
                <a:srgbClr val="5B6670"/>
              </a:buClr>
              <a:buSzPts val="1800"/>
              <a:buChar char="•"/>
              <a:defRPr/>
            </a:lvl3pPr>
            <a:lvl4pPr marL="1828800" lvl="3" indent="-342900" algn="l">
              <a:lnSpc>
                <a:spcPct val="130000"/>
              </a:lnSpc>
              <a:spcBef>
                <a:spcPts val="375"/>
              </a:spcBef>
              <a:spcAft>
                <a:spcPts val="0"/>
              </a:spcAft>
              <a:buClr>
                <a:srgbClr val="5B6670"/>
              </a:buClr>
              <a:buSzPts val="1800"/>
              <a:buChar char="•"/>
              <a:defRPr/>
            </a:lvl4pPr>
            <a:lvl5pPr marL="2286000" lvl="4" indent="-342900" algn="l">
              <a:lnSpc>
                <a:spcPct val="130000"/>
              </a:lnSpc>
              <a:spcBef>
                <a:spcPts val="375"/>
              </a:spcBef>
              <a:spcAft>
                <a:spcPts val="0"/>
              </a:spcAft>
              <a:buClr>
                <a:srgbClr val="5B667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108960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side">
  <p:cSld name="Blank side">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407193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 og bilde - venstr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040699C2-3127-B849-9404-9BCBC3ED2315}"/>
              </a:ext>
            </a:extLst>
          </p:cNvPr>
          <p:cNvSpPr>
            <a:spLocks noGrp="1"/>
          </p:cNvSpPr>
          <p:nvPr>
            <p:ph type="sldNum" idx="10"/>
          </p:nvPr>
        </p:nvSpPr>
        <p:spPr/>
        <p:txBody>
          <a:bodyPr/>
          <a:lstStyle>
            <a:lvl1pPr>
              <a:defRPr/>
            </a:lvl1pPr>
          </a:lstStyle>
          <a:p>
            <a:fld id="{00000000-1234-1234-1234-123412341234}" type="slidenum">
              <a:rPr lang="no" smtClean="0"/>
              <a:pPr/>
              <a:t>‹#›</a:t>
            </a:fld>
            <a:endParaRPr lang="no" dirty="0"/>
          </a:p>
        </p:txBody>
      </p:sp>
      <p:sp>
        <p:nvSpPr>
          <p:cNvPr id="4" name="Google Shape;21;p5">
            <a:extLst>
              <a:ext uri="{FF2B5EF4-FFF2-40B4-BE49-F238E27FC236}">
                <a16:creationId xmlns:a16="http://schemas.microsoft.com/office/drawing/2014/main" id="{F5FF8195-BD77-DE46-B9E2-CE343FF8A09C}"/>
              </a:ext>
            </a:extLst>
          </p:cNvPr>
          <p:cNvSpPr txBox="1">
            <a:spLocks noGrp="1"/>
          </p:cNvSpPr>
          <p:nvPr>
            <p:ph type="title"/>
          </p:nvPr>
        </p:nvSpPr>
        <p:spPr>
          <a:xfrm>
            <a:off x="338850" y="597425"/>
            <a:ext cx="39303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2;p5">
            <a:extLst>
              <a:ext uri="{FF2B5EF4-FFF2-40B4-BE49-F238E27FC236}">
                <a16:creationId xmlns:a16="http://schemas.microsoft.com/office/drawing/2014/main" id="{0B100459-D3AF-8048-9AD8-AF0D7356C2B3}"/>
              </a:ext>
            </a:extLst>
          </p:cNvPr>
          <p:cNvSpPr txBox="1">
            <a:spLocks noGrp="1"/>
          </p:cNvSpPr>
          <p:nvPr>
            <p:ph type="body" idx="1"/>
          </p:nvPr>
        </p:nvSpPr>
        <p:spPr>
          <a:xfrm>
            <a:off x="339634" y="2126800"/>
            <a:ext cx="3968666"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 name="Google Shape;23;p5">
            <a:extLst>
              <a:ext uri="{FF2B5EF4-FFF2-40B4-BE49-F238E27FC236}">
                <a16:creationId xmlns:a16="http://schemas.microsoft.com/office/drawing/2014/main" id="{850A79C0-FC54-7041-9A3F-030FDC392FC0}"/>
              </a:ext>
            </a:extLst>
          </p:cNvPr>
          <p:cNvSpPr/>
          <p:nvPr userDrawn="1"/>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7" name="Plassholder for bilde 2">
            <a:extLst>
              <a:ext uri="{FF2B5EF4-FFF2-40B4-BE49-F238E27FC236}">
                <a16:creationId xmlns:a16="http://schemas.microsoft.com/office/drawing/2014/main" id="{2063E7A8-C85D-E64A-8745-2218867A5151}"/>
              </a:ext>
            </a:extLst>
          </p:cNvPr>
          <p:cNvSpPr>
            <a:spLocks noGrp="1"/>
          </p:cNvSpPr>
          <p:nvPr>
            <p:ph type="pic" sz="quarter" idx="11"/>
          </p:nvPr>
        </p:nvSpPr>
        <p:spPr>
          <a:xfrm>
            <a:off x="4579684" y="0"/>
            <a:ext cx="4564316" cy="5143500"/>
          </a:xfrm>
        </p:spPr>
        <p:txBody>
          <a:bodyPr/>
          <a:lstStyle/>
          <a:p>
            <a:r>
              <a:rPr lang="nb-NO"/>
              <a:t>Klikk på ikonet for å legge til et bilde</a:t>
            </a:r>
          </a:p>
        </p:txBody>
      </p:sp>
    </p:spTree>
    <p:extLst>
      <p:ext uri="{BB962C8B-B14F-4D97-AF65-F5344CB8AC3E}">
        <p14:creationId xmlns:p14="http://schemas.microsoft.com/office/powerpoint/2010/main" val="3913810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457200" y="548457"/>
            <a:ext cx="8229600" cy="857250"/>
          </a:xfrm>
        </p:spPr>
        <p:txBody>
          <a:bodyPr/>
          <a:lstStyle/>
          <a:p>
            <a:r>
              <a:rPr lang="nb-NO"/>
              <a:t>Klikk for å redigere tittelstil</a:t>
            </a:r>
          </a:p>
        </p:txBody>
      </p:sp>
      <p:sp>
        <p:nvSpPr>
          <p:cNvPr id="3" name="Plassholder for dato 2"/>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fld id="{49540C3D-7D2E-B046-9707-68B92A5A8B5C}" type="datetimeFigureOut">
              <a:rPr lang="nb-NO" smtClean="0"/>
              <a:pPr/>
              <a:t>18.03.2024</a:t>
            </a:fld>
            <a:endParaRPr lang="nb-NO" dirty="0"/>
          </a:p>
        </p:txBody>
      </p:sp>
      <p:sp>
        <p:nvSpPr>
          <p:cNvPr id="4" name="Plassholder for bunntekst 3"/>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nb-NO" dirty="0"/>
          </a:p>
        </p:txBody>
      </p:sp>
      <p:sp>
        <p:nvSpPr>
          <p:cNvPr id="5" name="Plassholder for lysbildenummer 4"/>
          <p:cNvSpPr>
            <a:spLocks noGrp="1"/>
          </p:cNvSpPr>
          <p:nvPr>
            <p:ph type="sldNum" sz="quarter" idx="12"/>
          </p:nvPr>
        </p:nvSpPr>
        <p:spPr/>
        <p:txBody>
          <a:bodyPr/>
          <a:lstStyle>
            <a:lvl1pPr>
              <a:defRPr/>
            </a:lvl1pPr>
          </a:lstStyle>
          <a:p>
            <a:fld id="{DA31872E-8BFC-214A-B7E1-4CF644173512}" type="slidenum">
              <a:rPr lang="nb-NO" smtClean="0"/>
              <a:pPr/>
              <a:t>‹#›</a:t>
            </a:fld>
            <a:endParaRPr lang="nb-NO" dirty="0"/>
          </a:p>
        </p:txBody>
      </p:sp>
    </p:spTree>
    <p:extLst>
      <p:ext uri="{BB962C8B-B14F-4D97-AF65-F5344CB8AC3E}">
        <p14:creationId xmlns:p14="http://schemas.microsoft.com/office/powerpoint/2010/main" val="37452000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a:p>
        </p:txBody>
      </p:sp>
      <p:sp>
        <p:nvSpPr>
          <p:cNvPr id="3" name="Content Placeholder 2"/>
          <p:cNvSpPr>
            <a:spLocks noGrp="1"/>
          </p:cNvSpPr>
          <p:nvPr>
            <p:ph idx="1"/>
          </p:nvPr>
        </p:nvSpPr>
        <p:spPr/>
        <p:txBody>
          <a:bodyPr/>
          <a:lstStyle/>
          <a:p>
            <a:pPr lvl="0"/>
            <a:r>
              <a:rPr lang="nb-NO"/>
              <a:t>Rediger tekststiler i malen
Andre nivå
Tredje nivå
Fjerde nivå
Femte nivå</a:t>
            </a:r>
            <a:endParaRPr lang="en-US"/>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pPr>
              <a:defRPr/>
            </a:pPr>
            <a:fld id="{DF2336C6-8348-124B-B56C-66ECB840E842}" type="datetimeFigureOut">
              <a:rPr lang="nb-NO" smtClean="0"/>
              <a:pPr>
                <a:defRPr/>
              </a:pPr>
              <a:t>18.03.2024</a:t>
            </a:fld>
            <a:endParaRPr lang="nb-NO" dirty="0"/>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pPr>
              <a:defRPr/>
            </a:pPr>
            <a:endParaRPr lang="nb-NO" dirty="0"/>
          </a:p>
        </p:txBody>
      </p:sp>
      <p:sp>
        <p:nvSpPr>
          <p:cNvPr id="6" name="Slide Number Placeholder 5"/>
          <p:cNvSpPr>
            <a:spLocks noGrp="1"/>
          </p:cNvSpPr>
          <p:nvPr>
            <p:ph type="sldNum" sz="quarter" idx="12"/>
          </p:nvPr>
        </p:nvSpPr>
        <p:spPr/>
        <p:txBody>
          <a:bodyPr/>
          <a:lstStyle>
            <a:lvl1pPr>
              <a:defRPr>
                <a:latin typeface="Verdana" panose="020B0604030504040204" pitchFamily="34" charset="0"/>
              </a:defRPr>
            </a:lvl1pPr>
          </a:lstStyle>
          <a:p>
            <a:pPr>
              <a:defRPr/>
            </a:pPr>
            <a:fld id="{837D7A64-831F-5544-B8BA-747A0BECEE1A}" type="slidenum">
              <a:rPr lang="nb-NO" smtClean="0">
                <a:solidFill>
                  <a:srgbClr val="5B6670"/>
                </a:solidFill>
              </a:rPr>
              <a:pPr>
                <a:defRPr/>
              </a:pPr>
              <a:t>‹#›</a:t>
            </a:fld>
            <a:endParaRPr lang="nb-NO" dirty="0">
              <a:solidFill>
                <a:srgbClr val="5B6670"/>
              </a:solidFill>
            </a:endParaRPr>
          </a:p>
        </p:txBody>
      </p:sp>
    </p:spTree>
    <p:extLst>
      <p:ext uri="{BB962C8B-B14F-4D97-AF65-F5344CB8AC3E}">
        <p14:creationId xmlns:p14="http://schemas.microsoft.com/office/powerpoint/2010/main" val="1967979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tel">
  <p:cSld name="Tittel">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96"/>
          <p:cNvSpPr txBox="1">
            <a:spLocks noGrp="1"/>
          </p:cNvSpPr>
          <p:nvPr>
            <p:ph type="ctrTitle"/>
          </p:nvPr>
        </p:nvSpPr>
        <p:spPr>
          <a:xfrm>
            <a:off x="1332000" y="820775"/>
            <a:ext cx="6480000" cy="2052600"/>
          </a:xfrm>
          <a:prstGeom prst="rect">
            <a:avLst/>
          </a:prstGeom>
          <a:noFill/>
          <a:ln>
            <a:noFill/>
          </a:ln>
        </p:spPr>
        <p:txBody>
          <a:bodyPr spcFirstLastPara="1" wrap="square" lIns="91425" tIns="91425" rIns="91425" bIns="91425" anchor="b" anchorCtr="0">
            <a:normAutofit/>
          </a:bodyPr>
          <a:lstStyle>
            <a:lvl1pPr lvl="0" algn="ctr">
              <a:lnSpc>
                <a:spcPct val="90000"/>
              </a:lnSpc>
              <a:spcBef>
                <a:spcPts val="0"/>
              </a:spcBef>
              <a:spcAft>
                <a:spcPts val="0"/>
              </a:spcAft>
              <a:buClr>
                <a:schemeClr val="lt1"/>
              </a:buClr>
              <a:buSzPts val="5200"/>
              <a:buFont typeface="Verdana"/>
              <a:buNone/>
              <a:defRPr sz="48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7" name="Google Shape;27;p96"/>
          <p:cNvSpPr txBox="1">
            <a:spLocks noGrp="1"/>
          </p:cNvSpPr>
          <p:nvPr>
            <p:ph type="subTitle" idx="1"/>
          </p:nvPr>
        </p:nvSpPr>
        <p:spPr>
          <a:xfrm>
            <a:off x="1332000" y="2834125"/>
            <a:ext cx="64800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4"/>
              </a:buClr>
              <a:buSzPts val="1800"/>
              <a:buFont typeface="Open Sans SemiBold"/>
              <a:buNone/>
              <a:defRPr sz="1600">
                <a:solidFill>
                  <a:schemeClr val="accent4"/>
                </a:solidFill>
                <a:latin typeface="Verdana"/>
                <a:ea typeface="Verdana"/>
                <a:cs typeface="Verdana"/>
                <a:sym typeface="Verdana"/>
              </a:defRPr>
            </a:lvl1pPr>
            <a:lvl2pPr lvl="1" algn="ctr">
              <a:lnSpc>
                <a:spcPct val="100000"/>
              </a:lnSpc>
              <a:spcBef>
                <a:spcPts val="0"/>
              </a:spcBef>
              <a:spcAft>
                <a:spcPts val="0"/>
              </a:spcAft>
              <a:buClr>
                <a:schemeClr val="accent4"/>
              </a:buClr>
              <a:buSzPts val="2800"/>
              <a:buNone/>
              <a:defRPr sz="2800">
                <a:solidFill>
                  <a:schemeClr val="accent4"/>
                </a:solidFill>
              </a:defRPr>
            </a:lvl2pPr>
            <a:lvl3pPr lvl="2" algn="ctr">
              <a:lnSpc>
                <a:spcPct val="100000"/>
              </a:lnSpc>
              <a:spcBef>
                <a:spcPts val="0"/>
              </a:spcBef>
              <a:spcAft>
                <a:spcPts val="0"/>
              </a:spcAft>
              <a:buClr>
                <a:schemeClr val="accent4"/>
              </a:buClr>
              <a:buSzPts val="2800"/>
              <a:buNone/>
              <a:defRPr sz="2800">
                <a:solidFill>
                  <a:schemeClr val="accent4"/>
                </a:solidFill>
              </a:defRPr>
            </a:lvl3pPr>
            <a:lvl4pPr lvl="3" algn="ctr">
              <a:lnSpc>
                <a:spcPct val="100000"/>
              </a:lnSpc>
              <a:spcBef>
                <a:spcPts val="0"/>
              </a:spcBef>
              <a:spcAft>
                <a:spcPts val="0"/>
              </a:spcAft>
              <a:buClr>
                <a:schemeClr val="accent4"/>
              </a:buClr>
              <a:buSzPts val="2800"/>
              <a:buNone/>
              <a:defRPr sz="2800">
                <a:solidFill>
                  <a:schemeClr val="accent4"/>
                </a:solidFill>
              </a:defRPr>
            </a:lvl4pPr>
            <a:lvl5pPr lvl="4" algn="ctr">
              <a:lnSpc>
                <a:spcPct val="100000"/>
              </a:lnSpc>
              <a:spcBef>
                <a:spcPts val="0"/>
              </a:spcBef>
              <a:spcAft>
                <a:spcPts val="0"/>
              </a:spcAft>
              <a:buClr>
                <a:schemeClr val="accent4"/>
              </a:buClr>
              <a:buSzPts val="2800"/>
              <a:buNone/>
              <a:defRPr sz="2800">
                <a:solidFill>
                  <a:schemeClr val="accent4"/>
                </a:solidFill>
              </a:defRPr>
            </a:lvl5pPr>
            <a:lvl6pPr lvl="5" algn="ctr">
              <a:lnSpc>
                <a:spcPct val="100000"/>
              </a:lnSpc>
              <a:spcBef>
                <a:spcPts val="0"/>
              </a:spcBef>
              <a:spcAft>
                <a:spcPts val="0"/>
              </a:spcAft>
              <a:buClr>
                <a:schemeClr val="accent4"/>
              </a:buClr>
              <a:buSzPts val="2800"/>
              <a:buNone/>
              <a:defRPr sz="2800">
                <a:solidFill>
                  <a:schemeClr val="accent4"/>
                </a:solidFill>
              </a:defRPr>
            </a:lvl6pPr>
            <a:lvl7pPr lvl="6" algn="ctr">
              <a:lnSpc>
                <a:spcPct val="100000"/>
              </a:lnSpc>
              <a:spcBef>
                <a:spcPts val="0"/>
              </a:spcBef>
              <a:spcAft>
                <a:spcPts val="0"/>
              </a:spcAft>
              <a:buClr>
                <a:schemeClr val="accent4"/>
              </a:buClr>
              <a:buSzPts val="2800"/>
              <a:buNone/>
              <a:defRPr sz="2800">
                <a:solidFill>
                  <a:schemeClr val="accent4"/>
                </a:solidFill>
              </a:defRPr>
            </a:lvl7pPr>
            <a:lvl8pPr lvl="7" algn="ctr">
              <a:lnSpc>
                <a:spcPct val="100000"/>
              </a:lnSpc>
              <a:spcBef>
                <a:spcPts val="0"/>
              </a:spcBef>
              <a:spcAft>
                <a:spcPts val="0"/>
              </a:spcAft>
              <a:buClr>
                <a:schemeClr val="accent4"/>
              </a:buClr>
              <a:buSzPts val="2800"/>
              <a:buNone/>
              <a:defRPr sz="2800">
                <a:solidFill>
                  <a:schemeClr val="accent4"/>
                </a:solidFill>
              </a:defRPr>
            </a:lvl8pPr>
            <a:lvl9pPr lvl="8" algn="ctr">
              <a:lnSpc>
                <a:spcPct val="100000"/>
              </a:lnSpc>
              <a:spcBef>
                <a:spcPts val="0"/>
              </a:spcBef>
              <a:spcAft>
                <a:spcPts val="0"/>
              </a:spcAft>
              <a:buClr>
                <a:schemeClr val="accent4"/>
              </a:buClr>
              <a:buSzPts val="2800"/>
              <a:buNone/>
              <a:defRPr sz="2800">
                <a:solidFill>
                  <a:schemeClr val="accent4"/>
                </a:solidFill>
              </a:defRPr>
            </a:lvl9pPr>
          </a:lstStyle>
          <a:p>
            <a:endParaRPr/>
          </a:p>
        </p:txBody>
      </p:sp>
      <p:pic>
        <p:nvPicPr>
          <p:cNvPr id="28" name="Google Shape;28;p96"/>
          <p:cNvPicPr preferRelativeResize="0"/>
          <p:nvPr/>
        </p:nvPicPr>
        <p:blipFill rotWithShape="1">
          <a:blip r:embed="rId3">
            <a:alphaModFix/>
          </a:blip>
          <a:srcRect/>
          <a:stretch/>
        </p:blipFill>
        <p:spPr>
          <a:xfrm>
            <a:off x="3640727" y="4590769"/>
            <a:ext cx="1862546" cy="324978"/>
          </a:xfrm>
          <a:prstGeom prst="rect">
            <a:avLst/>
          </a:prstGeom>
          <a:noFill/>
          <a:ln>
            <a:noFill/>
          </a:ln>
        </p:spPr>
      </p:pic>
    </p:spTree>
    <p:extLst>
      <p:ext uri="{BB962C8B-B14F-4D97-AF65-F5344CB8AC3E}">
        <p14:creationId xmlns:p14="http://schemas.microsoft.com/office/powerpoint/2010/main" val="41882888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ekst på bilde">
  <p:cSld name="Tekst på bilde">
    <p:bg>
      <p:bgPr>
        <a:solidFill>
          <a:srgbClr val="2D7C81"/>
        </a:solidFill>
        <a:effectLst/>
      </p:bgPr>
    </p:bg>
    <p:spTree>
      <p:nvGrpSpPr>
        <p:cNvPr id="1" name="Shape 11"/>
        <p:cNvGrpSpPr/>
        <p:nvPr/>
      </p:nvGrpSpPr>
      <p:grpSpPr>
        <a:xfrm>
          <a:off x="0" y="0"/>
          <a:ext cx="0" cy="0"/>
          <a:chOff x="0" y="0"/>
          <a:chExt cx="0" cy="0"/>
        </a:xfrm>
      </p:grpSpPr>
      <p:sp>
        <p:nvSpPr>
          <p:cNvPr id="12" name="Google Shape;12;p138"/>
          <p:cNvSpPr txBox="1">
            <a:spLocks noGrp="1"/>
          </p:cNvSpPr>
          <p:nvPr>
            <p:ph type="body" idx="1"/>
          </p:nvPr>
        </p:nvSpPr>
        <p:spPr>
          <a:xfrm>
            <a:off x="1755416" y="892969"/>
            <a:ext cx="5633169" cy="3357562"/>
          </a:xfrm>
          <a:prstGeom prst="rect">
            <a:avLst/>
          </a:prstGeom>
          <a:noFill/>
          <a:ln>
            <a:noFill/>
          </a:ln>
        </p:spPr>
        <p:txBody>
          <a:bodyPr spcFirstLastPara="1" wrap="square" lIns="91425" tIns="45700" rIns="91425" bIns="45700" anchor="ctr" anchorCtr="0">
            <a:normAutofit/>
          </a:bodyPr>
          <a:lstStyle>
            <a:lvl1pPr marL="457200" lvl="0" indent="-228600" algn="ctr">
              <a:lnSpc>
                <a:spcPct val="150000"/>
              </a:lnSpc>
              <a:spcBef>
                <a:spcPts val="750"/>
              </a:spcBef>
              <a:spcAft>
                <a:spcPts val="0"/>
              </a:spcAft>
              <a:buClr>
                <a:schemeClr val="lt1"/>
              </a:buClr>
              <a:buSzPts val="1500"/>
              <a:buFont typeface="Verdana"/>
              <a:buNone/>
              <a:defRPr sz="1600" b="0" i="0" u="none" strike="noStrike">
                <a:solidFill>
                  <a:schemeClr val="lt1"/>
                </a:solidFill>
              </a:defRPr>
            </a:lvl1pPr>
            <a:lvl2pPr marL="914400" lvl="1" indent="-342900" algn="l">
              <a:lnSpc>
                <a:spcPct val="150000"/>
              </a:lnSpc>
              <a:spcBef>
                <a:spcPts val="375"/>
              </a:spcBef>
              <a:spcAft>
                <a:spcPts val="0"/>
              </a:spcAft>
              <a:buClr>
                <a:srgbClr val="5B6670"/>
              </a:buClr>
              <a:buSzPts val="1800"/>
              <a:buChar char="•"/>
              <a:defRPr/>
            </a:lvl2pPr>
            <a:lvl3pPr marL="1371600" lvl="2" indent="-342900" algn="l">
              <a:lnSpc>
                <a:spcPct val="150000"/>
              </a:lnSpc>
              <a:spcBef>
                <a:spcPts val="375"/>
              </a:spcBef>
              <a:spcAft>
                <a:spcPts val="0"/>
              </a:spcAft>
              <a:buClr>
                <a:srgbClr val="5B6670"/>
              </a:buClr>
              <a:buSzPts val="1800"/>
              <a:buChar char="•"/>
              <a:defRPr/>
            </a:lvl3pPr>
            <a:lvl4pPr marL="1828800" lvl="3" indent="-342900" algn="l">
              <a:lnSpc>
                <a:spcPct val="150000"/>
              </a:lnSpc>
              <a:spcBef>
                <a:spcPts val="375"/>
              </a:spcBef>
              <a:spcAft>
                <a:spcPts val="0"/>
              </a:spcAft>
              <a:buClr>
                <a:srgbClr val="5B6670"/>
              </a:buClr>
              <a:buSzPts val="1800"/>
              <a:buChar char="•"/>
              <a:defRPr/>
            </a:lvl4pPr>
            <a:lvl5pPr marL="2286000" lvl="4" indent="-342900" algn="l">
              <a:lnSpc>
                <a:spcPct val="150000"/>
              </a:lnSpc>
              <a:spcBef>
                <a:spcPts val="375"/>
              </a:spcBef>
              <a:spcAft>
                <a:spcPts val="0"/>
              </a:spcAft>
              <a:buClr>
                <a:srgbClr val="5B667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grpSp>
        <p:nvGrpSpPr>
          <p:cNvPr id="13" name="Google Shape;13;p138"/>
          <p:cNvGrpSpPr/>
          <p:nvPr/>
        </p:nvGrpSpPr>
        <p:grpSpPr>
          <a:xfrm>
            <a:off x="62867" y="4682952"/>
            <a:ext cx="9018265" cy="460548"/>
            <a:chOff x="93002" y="4667689"/>
            <a:chExt cx="9018265" cy="460548"/>
          </a:xfrm>
        </p:grpSpPr>
        <p:pic>
          <p:nvPicPr>
            <p:cNvPr id="14" name="Google Shape;14;p138"/>
            <p:cNvPicPr preferRelativeResize="0"/>
            <p:nvPr/>
          </p:nvPicPr>
          <p:blipFill rotWithShape="1">
            <a:blip r:embed="rId2">
              <a:alphaModFix/>
            </a:blip>
            <a:srcRect/>
            <a:stretch/>
          </p:blipFill>
          <p:spPr>
            <a:xfrm>
              <a:off x="3735421" y="4725646"/>
              <a:ext cx="1706188" cy="402591"/>
            </a:xfrm>
            <a:prstGeom prst="rect">
              <a:avLst/>
            </a:prstGeom>
            <a:noFill/>
            <a:ln>
              <a:noFill/>
            </a:ln>
          </p:spPr>
        </p:pic>
        <p:pic>
          <p:nvPicPr>
            <p:cNvPr id="15" name="Google Shape;15;p138"/>
            <p:cNvPicPr preferRelativeResize="0"/>
            <p:nvPr/>
          </p:nvPicPr>
          <p:blipFill rotWithShape="1">
            <a:blip r:embed="rId3">
              <a:alphaModFix/>
            </a:blip>
            <a:srcRect b="9152"/>
            <a:stretch/>
          </p:blipFill>
          <p:spPr>
            <a:xfrm>
              <a:off x="93002" y="4762491"/>
              <a:ext cx="1706189" cy="365746"/>
            </a:xfrm>
            <a:prstGeom prst="rect">
              <a:avLst/>
            </a:prstGeom>
            <a:noFill/>
            <a:ln>
              <a:noFill/>
            </a:ln>
          </p:spPr>
        </p:pic>
        <p:pic>
          <p:nvPicPr>
            <p:cNvPr id="16" name="Google Shape;16;p138"/>
            <p:cNvPicPr preferRelativeResize="0"/>
            <p:nvPr/>
          </p:nvPicPr>
          <p:blipFill rotWithShape="1">
            <a:blip r:embed="rId4">
              <a:alphaModFix/>
            </a:blip>
            <a:srcRect/>
            <a:stretch/>
          </p:blipFill>
          <p:spPr>
            <a:xfrm>
              <a:off x="7324735" y="4737882"/>
              <a:ext cx="1786532" cy="338555"/>
            </a:xfrm>
            <a:prstGeom prst="rect">
              <a:avLst/>
            </a:prstGeom>
            <a:noFill/>
            <a:ln>
              <a:noFill/>
            </a:ln>
          </p:spPr>
        </p:pic>
        <p:pic>
          <p:nvPicPr>
            <p:cNvPr id="17" name="Google Shape;17;p138"/>
            <p:cNvPicPr preferRelativeResize="0"/>
            <p:nvPr/>
          </p:nvPicPr>
          <p:blipFill rotWithShape="1">
            <a:blip r:embed="rId5">
              <a:alphaModFix/>
            </a:blip>
            <a:srcRect/>
            <a:stretch/>
          </p:blipFill>
          <p:spPr>
            <a:xfrm>
              <a:off x="5473827" y="4745268"/>
              <a:ext cx="1786532" cy="338555"/>
            </a:xfrm>
            <a:prstGeom prst="rect">
              <a:avLst/>
            </a:prstGeom>
            <a:noFill/>
            <a:ln>
              <a:noFill/>
            </a:ln>
          </p:spPr>
        </p:pic>
        <p:pic>
          <p:nvPicPr>
            <p:cNvPr id="18" name="Google Shape;18;p138"/>
            <p:cNvPicPr preferRelativeResize="0"/>
            <p:nvPr/>
          </p:nvPicPr>
          <p:blipFill rotWithShape="1">
            <a:blip r:embed="rId6">
              <a:alphaModFix/>
            </a:blip>
            <a:srcRect l="32067"/>
            <a:stretch/>
          </p:blipFill>
          <p:spPr>
            <a:xfrm>
              <a:off x="2409217" y="4706688"/>
              <a:ext cx="1213642" cy="353328"/>
            </a:xfrm>
            <a:prstGeom prst="rect">
              <a:avLst/>
            </a:prstGeom>
            <a:noFill/>
            <a:ln>
              <a:noFill/>
            </a:ln>
          </p:spPr>
        </p:pic>
        <p:pic>
          <p:nvPicPr>
            <p:cNvPr id="19" name="Google Shape;19;p138"/>
            <p:cNvPicPr preferRelativeResize="0"/>
            <p:nvPr/>
          </p:nvPicPr>
          <p:blipFill rotWithShape="1">
            <a:blip r:embed="rId6">
              <a:alphaModFix/>
            </a:blip>
            <a:srcRect r="73741"/>
            <a:stretch/>
          </p:blipFill>
          <p:spPr>
            <a:xfrm>
              <a:off x="1855472" y="4667689"/>
              <a:ext cx="582787" cy="431326"/>
            </a:xfrm>
            <a:prstGeom prst="rect">
              <a:avLst/>
            </a:prstGeom>
            <a:noFill/>
            <a:ln>
              <a:noFill/>
            </a:ln>
          </p:spPr>
        </p:pic>
      </p:grpSp>
    </p:spTree>
    <p:extLst>
      <p:ext uri="{BB962C8B-B14F-4D97-AF65-F5344CB8AC3E}">
        <p14:creationId xmlns:p14="http://schemas.microsoft.com/office/powerpoint/2010/main" val="33935709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side">
  <p:cSld name="Blank side">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24026413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kapittel">
  <p:cSld name="kapittel">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01"/>
          <p:cNvSpPr txBox="1">
            <a:spLocks noGrp="1"/>
          </p:cNvSpPr>
          <p:nvPr>
            <p:ph type="title"/>
          </p:nvPr>
        </p:nvSpPr>
        <p:spPr>
          <a:xfrm>
            <a:off x="1332000" y="1922250"/>
            <a:ext cx="6480000" cy="841800"/>
          </a:xfrm>
          <a:prstGeom prst="rect">
            <a:avLst/>
          </a:prstGeom>
          <a:noFill/>
          <a:ln>
            <a:noFill/>
          </a:ln>
        </p:spPr>
        <p:txBody>
          <a:bodyPr spcFirstLastPara="1" wrap="square" lIns="91425" tIns="91425" rIns="91425" bIns="91425" anchor="b" anchorCtr="0">
            <a:normAutofit/>
          </a:bodyPr>
          <a:lstStyle>
            <a:lvl1pPr lvl="0" algn="ctr">
              <a:lnSpc>
                <a:spcPct val="90000"/>
              </a:lnSpc>
              <a:spcBef>
                <a:spcPts val="0"/>
              </a:spcBef>
              <a:spcAft>
                <a:spcPts val="0"/>
              </a:spcAft>
              <a:buClr>
                <a:schemeClr val="lt1"/>
              </a:buClr>
              <a:buSzPts val="3600"/>
              <a:buFont typeface="Verdana"/>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a:endParaRPr/>
          </a:p>
        </p:txBody>
      </p:sp>
      <p:pic>
        <p:nvPicPr>
          <p:cNvPr id="44" name="Google Shape;44;p101"/>
          <p:cNvPicPr preferRelativeResize="0"/>
          <p:nvPr/>
        </p:nvPicPr>
        <p:blipFill rotWithShape="1">
          <a:blip r:embed="rId3">
            <a:alphaModFix/>
          </a:blip>
          <a:srcRect/>
          <a:stretch/>
        </p:blipFill>
        <p:spPr>
          <a:xfrm>
            <a:off x="3640727" y="4590769"/>
            <a:ext cx="1862546" cy="324978"/>
          </a:xfrm>
          <a:prstGeom prst="rect">
            <a:avLst/>
          </a:prstGeom>
          <a:noFill/>
          <a:ln>
            <a:noFill/>
          </a:ln>
        </p:spPr>
      </p:pic>
      <p:sp>
        <p:nvSpPr>
          <p:cNvPr id="45" name="Google Shape;45;p101"/>
          <p:cNvSpPr/>
          <p:nvPr/>
        </p:nvSpPr>
        <p:spPr>
          <a:xfrm>
            <a:off x="4381186" y="3038257"/>
            <a:ext cx="381381" cy="19069"/>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Tree>
    <p:extLst>
      <p:ext uri="{BB962C8B-B14F-4D97-AF65-F5344CB8AC3E}">
        <p14:creationId xmlns:p14="http://schemas.microsoft.com/office/powerpoint/2010/main" val="39897186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refleksjonsoppgave x 2">
  <p:cSld name="refleksjonsoppgave x 2">
    <p:spTree>
      <p:nvGrpSpPr>
        <p:cNvPr id="1" name="Shape 50"/>
        <p:cNvGrpSpPr/>
        <p:nvPr/>
      </p:nvGrpSpPr>
      <p:grpSpPr>
        <a:xfrm>
          <a:off x="0" y="0"/>
          <a:ext cx="0" cy="0"/>
          <a:chOff x="0" y="0"/>
          <a:chExt cx="0" cy="0"/>
        </a:xfrm>
      </p:grpSpPr>
      <p:sp>
        <p:nvSpPr>
          <p:cNvPr id="51" name="Google Shape;51;p103"/>
          <p:cNvSpPr txBox="1">
            <a:spLocks noGrp="1"/>
          </p:cNvSpPr>
          <p:nvPr>
            <p:ph type="subTitle" idx="1"/>
          </p:nvPr>
        </p:nvSpPr>
        <p:spPr>
          <a:xfrm>
            <a:off x="3005550" y="4682004"/>
            <a:ext cx="3132900" cy="391503"/>
          </a:xfrm>
          <a:prstGeom prst="rect">
            <a:avLst/>
          </a:prstGeom>
          <a:solidFill>
            <a:srgbClr val="2D7C81"/>
          </a:solidFill>
          <a:ln>
            <a:noFill/>
          </a:ln>
        </p:spPr>
        <p:txBody>
          <a:bodyPr spcFirstLastPara="1" wrap="square" lIns="91425" tIns="91425" rIns="91425" bIns="91425" anchor="ctr" anchorCtr="0">
            <a:normAutofit/>
          </a:bodyPr>
          <a:lstStyle>
            <a:lvl1pPr lvl="0" algn="ctr">
              <a:lnSpc>
                <a:spcPct val="150000"/>
              </a:lnSpc>
              <a:spcBef>
                <a:spcPts val="0"/>
              </a:spcBef>
              <a:spcAft>
                <a:spcPts val="0"/>
              </a:spcAft>
              <a:buClr>
                <a:schemeClr val="lt1"/>
              </a:buClr>
              <a:buSzPts val="900"/>
              <a:buNone/>
              <a:defRPr sz="900">
                <a:solidFill>
                  <a:schemeClr val="lt1"/>
                </a:solidFill>
              </a:defRPr>
            </a:lvl1pPr>
            <a:lvl2pPr lvl="1" algn="ctr">
              <a:lnSpc>
                <a:spcPct val="150000"/>
              </a:lnSpc>
              <a:spcBef>
                <a:spcPts val="0"/>
              </a:spcBef>
              <a:spcAft>
                <a:spcPts val="0"/>
              </a:spcAft>
              <a:buClr>
                <a:schemeClr val="lt1"/>
              </a:buClr>
              <a:buSzPts val="1400"/>
              <a:buNone/>
              <a:defRPr>
                <a:solidFill>
                  <a:schemeClr val="lt1"/>
                </a:solidFill>
              </a:defRPr>
            </a:lvl2pPr>
            <a:lvl3pPr lvl="2" algn="ctr">
              <a:lnSpc>
                <a:spcPct val="150000"/>
              </a:lnSpc>
              <a:spcBef>
                <a:spcPts val="0"/>
              </a:spcBef>
              <a:spcAft>
                <a:spcPts val="0"/>
              </a:spcAft>
              <a:buClr>
                <a:schemeClr val="lt1"/>
              </a:buClr>
              <a:buSzPts val="1400"/>
              <a:buNone/>
              <a:defRPr>
                <a:solidFill>
                  <a:schemeClr val="lt1"/>
                </a:solidFill>
              </a:defRPr>
            </a:lvl3pPr>
            <a:lvl4pPr lvl="3" algn="ctr">
              <a:lnSpc>
                <a:spcPct val="150000"/>
              </a:lnSpc>
              <a:spcBef>
                <a:spcPts val="0"/>
              </a:spcBef>
              <a:spcAft>
                <a:spcPts val="0"/>
              </a:spcAft>
              <a:buClr>
                <a:schemeClr val="lt1"/>
              </a:buClr>
              <a:buSzPts val="1400"/>
              <a:buNone/>
              <a:defRPr>
                <a:solidFill>
                  <a:schemeClr val="lt1"/>
                </a:solidFill>
              </a:defRPr>
            </a:lvl4pPr>
            <a:lvl5pPr lvl="4" algn="ctr">
              <a:lnSpc>
                <a:spcPct val="150000"/>
              </a:lnSpc>
              <a:spcBef>
                <a:spcPts val="0"/>
              </a:spcBef>
              <a:spcAft>
                <a:spcPts val="0"/>
              </a:spcAft>
              <a:buClr>
                <a:schemeClr val="lt1"/>
              </a:buClr>
              <a:buSzPts val="1400"/>
              <a:buNone/>
              <a:defRPr>
                <a:solidFill>
                  <a:schemeClr val="lt1"/>
                </a:solidFill>
              </a:defRPr>
            </a:lvl5pPr>
            <a:lvl6pPr lvl="5" algn="ctr">
              <a:lnSpc>
                <a:spcPct val="90000"/>
              </a:lnSpc>
              <a:spcBef>
                <a:spcPts val="0"/>
              </a:spcBef>
              <a:spcAft>
                <a:spcPts val="0"/>
              </a:spcAft>
              <a:buClr>
                <a:schemeClr val="lt1"/>
              </a:buClr>
              <a:buSzPts val="1400"/>
              <a:buNone/>
              <a:defRPr>
                <a:solidFill>
                  <a:schemeClr val="lt1"/>
                </a:solidFill>
              </a:defRPr>
            </a:lvl6pPr>
            <a:lvl7pPr lvl="6" algn="ctr">
              <a:lnSpc>
                <a:spcPct val="90000"/>
              </a:lnSpc>
              <a:spcBef>
                <a:spcPts val="0"/>
              </a:spcBef>
              <a:spcAft>
                <a:spcPts val="0"/>
              </a:spcAft>
              <a:buClr>
                <a:schemeClr val="lt1"/>
              </a:buClr>
              <a:buSzPts val="1400"/>
              <a:buNone/>
              <a:defRPr>
                <a:solidFill>
                  <a:schemeClr val="lt1"/>
                </a:solidFill>
              </a:defRPr>
            </a:lvl7pPr>
            <a:lvl8pPr lvl="7" algn="ctr">
              <a:lnSpc>
                <a:spcPct val="90000"/>
              </a:lnSpc>
              <a:spcBef>
                <a:spcPts val="0"/>
              </a:spcBef>
              <a:spcAft>
                <a:spcPts val="0"/>
              </a:spcAft>
              <a:buClr>
                <a:schemeClr val="lt1"/>
              </a:buClr>
              <a:buSzPts val="1400"/>
              <a:buNone/>
              <a:defRPr>
                <a:solidFill>
                  <a:schemeClr val="lt1"/>
                </a:solidFill>
              </a:defRPr>
            </a:lvl8pPr>
            <a:lvl9pPr lvl="8" algn="ctr">
              <a:lnSpc>
                <a:spcPct val="90000"/>
              </a:lnSpc>
              <a:spcBef>
                <a:spcPts val="0"/>
              </a:spcBef>
              <a:spcAft>
                <a:spcPts val="0"/>
              </a:spcAft>
              <a:buClr>
                <a:schemeClr val="lt1"/>
              </a:buClr>
              <a:buSzPts val="1400"/>
              <a:buNone/>
              <a:defRPr>
                <a:solidFill>
                  <a:schemeClr val="lt1"/>
                </a:solidFill>
              </a:defRPr>
            </a:lvl9pPr>
          </a:lstStyle>
          <a:p>
            <a:endParaRPr/>
          </a:p>
        </p:txBody>
      </p:sp>
      <p:sp>
        <p:nvSpPr>
          <p:cNvPr id="52" name="Google Shape;52;p103"/>
          <p:cNvSpPr/>
          <p:nvPr/>
        </p:nvSpPr>
        <p:spPr>
          <a:xfrm>
            <a:off x="44000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53" name="Google Shape;53;p103"/>
          <p:cNvSpPr/>
          <p:nvPr/>
        </p:nvSpPr>
        <p:spPr>
          <a:xfrm>
            <a:off x="503702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54" name="Google Shape;54;p103"/>
          <p:cNvSpPr/>
          <p:nvPr/>
        </p:nvSpPr>
        <p:spPr>
          <a:xfrm>
            <a:off x="4567237" y="391017"/>
            <a:ext cx="9534" cy="4144918"/>
          </a:xfrm>
          <a:custGeom>
            <a:avLst/>
            <a:gdLst/>
            <a:ahLst/>
            <a:cxnLst/>
            <a:rect l="l" t="t" r="r" b="b"/>
            <a:pathLst>
              <a:path w="20954" h="9109710" extrusionOk="0">
                <a:moveTo>
                  <a:pt x="20941" y="0"/>
                </a:moveTo>
                <a:lnTo>
                  <a:pt x="0" y="0"/>
                </a:lnTo>
                <a:lnTo>
                  <a:pt x="0" y="9109670"/>
                </a:lnTo>
                <a:lnTo>
                  <a:pt x="20941" y="9109670"/>
                </a:lnTo>
                <a:lnTo>
                  <a:pt x="20941" y="0"/>
                </a:lnTo>
                <a:close/>
              </a:path>
            </a:pathLst>
          </a:custGeom>
          <a:solidFill>
            <a:srgbClr val="CDD2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55" name="Google Shape;55;p103"/>
          <p:cNvSpPr txBox="1">
            <a:spLocks noGrp="1"/>
          </p:cNvSpPr>
          <p:nvPr>
            <p:ph type="subTitle" idx="2"/>
          </p:nvPr>
        </p:nvSpPr>
        <p:spPr>
          <a:xfrm>
            <a:off x="5055823" y="378850"/>
            <a:ext cx="3780000" cy="391500"/>
          </a:xfrm>
          <a:prstGeom prst="rect">
            <a:avLst/>
          </a:prstGeom>
          <a:noFill/>
          <a:ln>
            <a:noFill/>
          </a:ln>
        </p:spPr>
        <p:txBody>
          <a:bodyPr spcFirstLastPara="1" wrap="square" lIns="0" tIns="91425" rIns="91425" bIns="91425" anchor="t" anchorCtr="0">
            <a:normAutofit/>
          </a:bodyPr>
          <a:lstStyle>
            <a:lvl1pPr lvl="0" algn="l">
              <a:lnSpc>
                <a:spcPct val="150000"/>
              </a:lnSpc>
              <a:spcBef>
                <a:spcPts val="0"/>
              </a:spcBef>
              <a:spcAft>
                <a:spcPts val="0"/>
              </a:spcAft>
              <a:buClr>
                <a:schemeClr val="accent3"/>
              </a:buClr>
              <a:buSzPts val="900"/>
              <a:buNone/>
              <a:defRPr sz="900">
                <a:solidFill>
                  <a:srgbClr val="5B6670"/>
                </a:solidFill>
              </a:defRPr>
            </a:lvl1pPr>
            <a:lvl2pPr lvl="1" algn="l">
              <a:lnSpc>
                <a:spcPct val="150000"/>
              </a:lnSpc>
              <a:spcBef>
                <a:spcPts val="0"/>
              </a:spcBef>
              <a:spcAft>
                <a:spcPts val="0"/>
              </a:spcAft>
              <a:buClr>
                <a:schemeClr val="accent3"/>
              </a:buClr>
              <a:buSzPts val="1400"/>
              <a:buNone/>
              <a:defRPr>
                <a:solidFill>
                  <a:schemeClr val="accent3"/>
                </a:solidFill>
              </a:defRPr>
            </a:lvl2pPr>
            <a:lvl3pPr lvl="2" algn="l">
              <a:lnSpc>
                <a:spcPct val="150000"/>
              </a:lnSpc>
              <a:spcBef>
                <a:spcPts val="0"/>
              </a:spcBef>
              <a:spcAft>
                <a:spcPts val="0"/>
              </a:spcAft>
              <a:buClr>
                <a:schemeClr val="accent3"/>
              </a:buClr>
              <a:buSzPts val="1400"/>
              <a:buNone/>
              <a:defRPr>
                <a:solidFill>
                  <a:schemeClr val="accent3"/>
                </a:solidFill>
              </a:defRPr>
            </a:lvl3pPr>
            <a:lvl4pPr lvl="3" algn="l">
              <a:lnSpc>
                <a:spcPct val="150000"/>
              </a:lnSpc>
              <a:spcBef>
                <a:spcPts val="0"/>
              </a:spcBef>
              <a:spcAft>
                <a:spcPts val="0"/>
              </a:spcAft>
              <a:buClr>
                <a:schemeClr val="accent3"/>
              </a:buClr>
              <a:buSzPts val="1400"/>
              <a:buNone/>
              <a:defRPr>
                <a:solidFill>
                  <a:schemeClr val="accent3"/>
                </a:solidFill>
              </a:defRPr>
            </a:lvl4pPr>
            <a:lvl5pPr lvl="4" algn="l">
              <a:lnSpc>
                <a:spcPct val="150000"/>
              </a:lnSpc>
              <a:spcBef>
                <a:spcPts val="0"/>
              </a:spcBef>
              <a:spcAft>
                <a:spcPts val="0"/>
              </a:spcAft>
              <a:buClr>
                <a:schemeClr val="accent3"/>
              </a:buClr>
              <a:buSzPts val="1400"/>
              <a:buNone/>
              <a:defRPr>
                <a:solidFill>
                  <a:schemeClr val="accent3"/>
                </a:solidFill>
              </a:defRPr>
            </a:lvl5pPr>
            <a:lvl6pPr lvl="5" algn="l">
              <a:lnSpc>
                <a:spcPct val="90000"/>
              </a:lnSpc>
              <a:spcBef>
                <a:spcPts val="0"/>
              </a:spcBef>
              <a:spcAft>
                <a:spcPts val="0"/>
              </a:spcAft>
              <a:buClr>
                <a:schemeClr val="accent3"/>
              </a:buClr>
              <a:buSzPts val="1400"/>
              <a:buNone/>
              <a:defRPr>
                <a:solidFill>
                  <a:schemeClr val="accent3"/>
                </a:solidFill>
              </a:defRPr>
            </a:lvl6pPr>
            <a:lvl7pPr lvl="6" algn="l">
              <a:lnSpc>
                <a:spcPct val="90000"/>
              </a:lnSpc>
              <a:spcBef>
                <a:spcPts val="0"/>
              </a:spcBef>
              <a:spcAft>
                <a:spcPts val="0"/>
              </a:spcAft>
              <a:buClr>
                <a:schemeClr val="accent3"/>
              </a:buClr>
              <a:buSzPts val="1400"/>
              <a:buNone/>
              <a:defRPr>
                <a:solidFill>
                  <a:schemeClr val="accent3"/>
                </a:solidFill>
              </a:defRPr>
            </a:lvl7pPr>
            <a:lvl8pPr lvl="7" algn="l">
              <a:lnSpc>
                <a:spcPct val="90000"/>
              </a:lnSpc>
              <a:spcBef>
                <a:spcPts val="0"/>
              </a:spcBef>
              <a:spcAft>
                <a:spcPts val="0"/>
              </a:spcAft>
              <a:buClr>
                <a:schemeClr val="accent3"/>
              </a:buClr>
              <a:buSzPts val="1400"/>
              <a:buNone/>
              <a:defRPr>
                <a:solidFill>
                  <a:schemeClr val="accent3"/>
                </a:solidFill>
              </a:defRPr>
            </a:lvl8pPr>
            <a:lvl9pPr lvl="8" algn="l">
              <a:lnSpc>
                <a:spcPct val="90000"/>
              </a:lnSpc>
              <a:spcBef>
                <a:spcPts val="0"/>
              </a:spcBef>
              <a:spcAft>
                <a:spcPts val="0"/>
              </a:spcAft>
              <a:buClr>
                <a:schemeClr val="accent3"/>
              </a:buClr>
              <a:buSzPts val="1400"/>
              <a:buNone/>
              <a:defRPr>
                <a:solidFill>
                  <a:schemeClr val="accent3"/>
                </a:solidFill>
              </a:defRPr>
            </a:lvl9pPr>
          </a:lstStyle>
          <a:p>
            <a:endParaRPr/>
          </a:p>
        </p:txBody>
      </p:sp>
      <p:sp>
        <p:nvSpPr>
          <p:cNvPr id="56" name="Google Shape;56;p103"/>
          <p:cNvSpPr txBox="1">
            <a:spLocks noGrp="1"/>
          </p:cNvSpPr>
          <p:nvPr>
            <p:ph type="subTitle" idx="3"/>
          </p:nvPr>
        </p:nvSpPr>
        <p:spPr>
          <a:xfrm>
            <a:off x="440000" y="378850"/>
            <a:ext cx="3780000" cy="391500"/>
          </a:xfrm>
          <a:prstGeom prst="rect">
            <a:avLst/>
          </a:prstGeom>
          <a:noFill/>
          <a:ln>
            <a:noFill/>
          </a:ln>
        </p:spPr>
        <p:txBody>
          <a:bodyPr spcFirstLastPara="1" wrap="square" lIns="0" tIns="91425" rIns="91425" bIns="91425" anchor="t" anchorCtr="0">
            <a:normAutofit/>
          </a:bodyPr>
          <a:lstStyle>
            <a:lvl1pPr lvl="0" algn="l">
              <a:lnSpc>
                <a:spcPct val="150000"/>
              </a:lnSpc>
              <a:spcBef>
                <a:spcPts val="0"/>
              </a:spcBef>
              <a:spcAft>
                <a:spcPts val="0"/>
              </a:spcAft>
              <a:buClr>
                <a:schemeClr val="accent3"/>
              </a:buClr>
              <a:buSzPts val="900"/>
              <a:buNone/>
              <a:defRPr sz="900">
                <a:solidFill>
                  <a:srgbClr val="5B6670"/>
                </a:solidFill>
              </a:defRPr>
            </a:lvl1pPr>
            <a:lvl2pPr lvl="1" algn="l">
              <a:lnSpc>
                <a:spcPct val="150000"/>
              </a:lnSpc>
              <a:spcBef>
                <a:spcPts val="0"/>
              </a:spcBef>
              <a:spcAft>
                <a:spcPts val="0"/>
              </a:spcAft>
              <a:buClr>
                <a:schemeClr val="accent3"/>
              </a:buClr>
              <a:buSzPts val="1400"/>
              <a:buNone/>
              <a:defRPr>
                <a:solidFill>
                  <a:schemeClr val="accent3"/>
                </a:solidFill>
              </a:defRPr>
            </a:lvl2pPr>
            <a:lvl3pPr lvl="2" algn="l">
              <a:lnSpc>
                <a:spcPct val="150000"/>
              </a:lnSpc>
              <a:spcBef>
                <a:spcPts val="0"/>
              </a:spcBef>
              <a:spcAft>
                <a:spcPts val="0"/>
              </a:spcAft>
              <a:buClr>
                <a:schemeClr val="accent3"/>
              </a:buClr>
              <a:buSzPts val="1400"/>
              <a:buNone/>
              <a:defRPr>
                <a:solidFill>
                  <a:schemeClr val="accent3"/>
                </a:solidFill>
              </a:defRPr>
            </a:lvl3pPr>
            <a:lvl4pPr lvl="3" algn="l">
              <a:lnSpc>
                <a:spcPct val="150000"/>
              </a:lnSpc>
              <a:spcBef>
                <a:spcPts val="0"/>
              </a:spcBef>
              <a:spcAft>
                <a:spcPts val="0"/>
              </a:spcAft>
              <a:buClr>
                <a:schemeClr val="accent3"/>
              </a:buClr>
              <a:buSzPts val="1400"/>
              <a:buNone/>
              <a:defRPr>
                <a:solidFill>
                  <a:schemeClr val="accent3"/>
                </a:solidFill>
              </a:defRPr>
            </a:lvl4pPr>
            <a:lvl5pPr lvl="4" algn="l">
              <a:lnSpc>
                <a:spcPct val="150000"/>
              </a:lnSpc>
              <a:spcBef>
                <a:spcPts val="0"/>
              </a:spcBef>
              <a:spcAft>
                <a:spcPts val="0"/>
              </a:spcAft>
              <a:buClr>
                <a:schemeClr val="accent3"/>
              </a:buClr>
              <a:buSzPts val="1400"/>
              <a:buNone/>
              <a:defRPr>
                <a:solidFill>
                  <a:schemeClr val="accent3"/>
                </a:solidFill>
              </a:defRPr>
            </a:lvl5pPr>
            <a:lvl6pPr lvl="5" algn="l">
              <a:lnSpc>
                <a:spcPct val="90000"/>
              </a:lnSpc>
              <a:spcBef>
                <a:spcPts val="0"/>
              </a:spcBef>
              <a:spcAft>
                <a:spcPts val="0"/>
              </a:spcAft>
              <a:buClr>
                <a:schemeClr val="accent3"/>
              </a:buClr>
              <a:buSzPts val="1400"/>
              <a:buNone/>
              <a:defRPr>
                <a:solidFill>
                  <a:schemeClr val="accent3"/>
                </a:solidFill>
              </a:defRPr>
            </a:lvl6pPr>
            <a:lvl7pPr lvl="6" algn="l">
              <a:lnSpc>
                <a:spcPct val="90000"/>
              </a:lnSpc>
              <a:spcBef>
                <a:spcPts val="0"/>
              </a:spcBef>
              <a:spcAft>
                <a:spcPts val="0"/>
              </a:spcAft>
              <a:buClr>
                <a:schemeClr val="accent3"/>
              </a:buClr>
              <a:buSzPts val="1400"/>
              <a:buNone/>
              <a:defRPr>
                <a:solidFill>
                  <a:schemeClr val="accent3"/>
                </a:solidFill>
              </a:defRPr>
            </a:lvl7pPr>
            <a:lvl8pPr lvl="7" algn="l">
              <a:lnSpc>
                <a:spcPct val="90000"/>
              </a:lnSpc>
              <a:spcBef>
                <a:spcPts val="0"/>
              </a:spcBef>
              <a:spcAft>
                <a:spcPts val="0"/>
              </a:spcAft>
              <a:buClr>
                <a:schemeClr val="accent3"/>
              </a:buClr>
              <a:buSzPts val="1400"/>
              <a:buNone/>
              <a:defRPr>
                <a:solidFill>
                  <a:schemeClr val="accent3"/>
                </a:solidFill>
              </a:defRPr>
            </a:lvl8pPr>
            <a:lvl9pPr lvl="8" algn="l">
              <a:lnSpc>
                <a:spcPct val="90000"/>
              </a:lnSpc>
              <a:spcBef>
                <a:spcPts val="0"/>
              </a:spcBef>
              <a:spcAft>
                <a:spcPts val="0"/>
              </a:spcAft>
              <a:buClr>
                <a:schemeClr val="accent3"/>
              </a:buClr>
              <a:buSzPts val="1400"/>
              <a:buNone/>
              <a:defRPr>
                <a:solidFill>
                  <a:schemeClr val="accent3"/>
                </a:solidFill>
              </a:defRPr>
            </a:lvl9pPr>
          </a:lstStyle>
          <a:p>
            <a:endParaRPr/>
          </a:p>
        </p:txBody>
      </p:sp>
      <p:sp>
        <p:nvSpPr>
          <p:cNvPr id="57" name="Google Shape;57;p103"/>
          <p:cNvSpPr txBox="1">
            <a:spLocks noGrp="1"/>
          </p:cNvSpPr>
          <p:nvPr>
            <p:ph type="title"/>
          </p:nvPr>
        </p:nvSpPr>
        <p:spPr>
          <a:xfrm>
            <a:off x="440000" y="955700"/>
            <a:ext cx="3780000" cy="976200"/>
          </a:xfrm>
          <a:prstGeom prst="rect">
            <a:avLst/>
          </a:prstGeom>
          <a:noFill/>
          <a:ln>
            <a:noFill/>
          </a:ln>
        </p:spPr>
        <p:txBody>
          <a:bodyPr spcFirstLastPara="1" wrap="square" lIns="0" tIns="91425" rIns="91425" bIns="91425" anchor="t" anchorCtr="0">
            <a:noAutofit/>
          </a:bodyPr>
          <a:lstStyle>
            <a:lvl1pPr lvl="0" algn="l">
              <a:lnSpc>
                <a:spcPct val="90000"/>
              </a:lnSpc>
              <a:spcBef>
                <a:spcPts val="0"/>
              </a:spcBef>
              <a:spcAft>
                <a:spcPts val="0"/>
              </a:spcAft>
              <a:buClr>
                <a:srgbClr val="042827"/>
              </a:buClr>
              <a:buSzPts val="2400"/>
              <a:buFont typeface="Verdana"/>
              <a:buNone/>
              <a:defRPr sz="3000"/>
            </a:lvl1pPr>
            <a:lvl2pPr lvl="1" algn="l">
              <a:lnSpc>
                <a:spcPct val="100000"/>
              </a:lnSpc>
              <a:spcBef>
                <a:spcPts val="0"/>
              </a:spcBef>
              <a:spcAft>
                <a:spcPts val="0"/>
              </a:spcAft>
              <a:buSzPts val="2800"/>
              <a:buFont typeface="Open Sans"/>
              <a:buNone/>
              <a:defRPr>
                <a:latin typeface="Open Sans"/>
                <a:ea typeface="Open Sans"/>
                <a:cs typeface="Open Sans"/>
                <a:sym typeface="Open Sans"/>
              </a:defRPr>
            </a:lvl2pPr>
            <a:lvl3pPr lvl="2" algn="l">
              <a:lnSpc>
                <a:spcPct val="100000"/>
              </a:lnSpc>
              <a:spcBef>
                <a:spcPts val="0"/>
              </a:spcBef>
              <a:spcAft>
                <a:spcPts val="0"/>
              </a:spcAft>
              <a:buSzPts val="2800"/>
              <a:buFont typeface="Open Sans"/>
              <a:buNone/>
              <a:defRPr>
                <a:latin typeface="Open Sans"/>
                <a:ea typeface="Open Sans"/>
                <a:cs typeface="Open Sans"/>
                <a:sym typeface="Open Sans"/>
              </a:defRPr>
            </a:lvl3pPr>
            <a:lvl4pPr lvl="3" algn="l">
              <a:lnSpc>
                <a:spcPct val="100000"/>
              </a:lnSpc>
              <a:spcBef>
                <a:spcPts val="0"/>
              </a:spcBef>
              <a:spcAft>
                <a:spcPts val="0"/>
              </a:spcAft>
              <a:buSzPts val="2800"/>
              <a:buFont typeface="Open Sans"/>
              <a:buNone/>
              <a:defRPr>
                <a:latin typeface="Open Sans"/>
                <a:ea typeface="Open Sans"/>
                <a:cs typeface="Open Sans"/>
                <a:sym typeface="Open Sans"/>
              </a:defRPr>
            </a:lvl4pPr>
            <a:lvl5pPr lvl="4" algn="l">
              <a:lnSpc>
                <a:spcPct val="100000"/>
              </a:lnSpc>
              <a:spcBef>
                <a:spcPts val="0"/>
              </a:spcBef>
              <a:spcAft>
                <a:spcPts val="0"/>
              </a:spcAft>
              <a:buSzPts val="2800"/>
              <a:buFont typeface="Open Sans"/>
              <a:buNone/>
              <a:defRPr>
                <a:latin typeface="Open Sans"/>
                <a:ea typeface="Open Sans"/>
                <a:cs typeface="Open Sans"/>
                <a:sym typeface="Open Sans"/>
              </a:defRPr>
            </a:lvl5pPr>
            <a:lvl6pPr lvl="5" algn="l">
              <a:lnSpc>
                <a:spcPct val="100000"/>
              </a:lnSpc>
              <a:spcBef>
                <a:spcPts val="0"/>
              </a:spcBef>
              <a:spcAft>
                <a:spcPts val="0"/>
              </a:spcAft>
              <a:buSzPts val="2800"/>
              <a:buFont typeface="Open Sans"/>
              <a:buNone/>
              <a:defRPr>
                <a:latin typeface="Open Sans"/>
                <a:ea typeface="Open Sans"/>
                <a:cs typeface="Open Sans"/>
                <a:sym typeface="Open Sans"/>
              </a:defRPr>
            </a:lvl6pPr>
            <a:lvl7pPr lvl="6" algn="l">
              <a:lnSpc>
                <a:spcPct val="100000"/>
              </a:lnSpc>
              <a:spcBef>
                <a:spcPts val="0"/>
              </a:spcBef>
              <a:spcAft>
                <a:spcPts val="0"/>
              </a:spcAft>
              <a:buSzPts val="2800"/>
              <a:buFont typeface="Open Sans"/>
              <a:buNone/>
              <a:defRPr>
                <a:latin typeface="Open Sans"/>
                <a:ea typeface="Open Sans"/>
                <a:cs typeface="Open Sans"/>
                <a:sym typeface="Open Sans"/>
              </a:defRPr>
            </a:lvl7pPr>
            <a:lvl8pPr lvl="7" algn="l">
              <a:lnSpc>
                <a:spcPct val="100000"/>
              </a:lnSpc>
              <a:spcBef>
                <a:spcPts val="0"/>
              </a:spcBef>
              <a:spcAft>
                <a:spcPts val="0"/>
              </a:spcAft>
              <a:buSzPts val="2800"/>
              <a:buFont typeface="Open Sans"/>
              <a:buNone/>
              <a:defRPr>
                <a:latin typeface="Open Sans"/>
                <a:ea typeface="Open Sans"/>
                <a:cs typeface="Open Sans"/>
                <a:sym typeface="Open Sans"/>
              </a:defRPr>
            </a:lvl8pPr>
            <a:lvl9pPr lvl="8" algn="l">
              <a:lnSpc>
                <a:spcPct val="100000"/>
              </a:lnSpc>
              <a:spcBef>
                <a:spcPts val="0"/>
              </a:spcBef>
              <a:spcAft>
                <a:spcPts val="0"/>
              </a:spcAft>
              <a:buSzPts val="2800"/>
              <a:buFont typeface="Open Sans"/>
              <a:buNone/>
              <a:defRPr>
                <a:latin typeface="Open Sans"/>
                <a:ea typeface="Open Sans"/>
                <a:cs typeface="Open Sans"/>
                <a:sym typeface="Open Sans"/>
              </a:defRPr>
            </a:lvl9pPr>
          </a:lstStyle>
          <a:p>
            <a:endParaRPr/>
          </a:p>
        </p:txBody>
      </p:sp>
      <p:sp>
        <p:nvSpPr>
          <p:cNvPr id="58" name="Google Shape;58;p103"/>
          <p:cNvSpPr txBox="1">
            <a:spLocks noGrp="1"/>
          </p:cNvSpPr>
          <p:nvPr>
            <p:ph type="title" idx="4"/>
          </p:nvPr>
        </p:nvSpPr>
        <p:spPr>
          <a:xfrm>
            <a:off x="5048249" y="955700"/>
            <a:ext cx="3768775" cy="976200"/>
          </a:xfrm>
          <a:prstGeom prst="rect">
            <a:avLst/>
          </a:prstGeom>
          <a:noFill/>
          <a:ln>
            <a:noFill/>
          </a:ln>
        </p:spPr>
        <p:txBody>
          <a:bodyPr spcFirstLastPara="1" wrap="square" lIns="0" tIns="91425" rIns="91425" bIns="91425" anchor="t" anchorCtr="0">
            <a:noAutofit/>
          </a:bodyPr>
          <a:lstStyle>
            <a:lvl1pPr lvl="0" algn="l">
              <a:lnSpc>
                <a:spcPct val="90000"/>
              </a:lnSpc>
              <a:spcBef>
                <a:spcPts val="0"/>
              </a:spcBef>
              <a:spcAft>
                <a:spcPts val="0"/>
              </a:spcAft>
              <a:buClr>
                <a:srgbClr val="042827"/>
              </a:buClr>
              <a:buSzPts val="2400"/>
              <a:buFont typeface="Verdana"/>
              <a:buNone/>
              <a:defRPr sz="3000"/>
            </a:lvl1pPr>
            <a:lvl2pPr lvl="1" algn="l">
              <a:lnSpc>
                <a:spcPct val="100000"/>
              </a:lnSpc>
              <a:spcBef>
                <a:spcPts val="0"/>
              </a:spcBef>
              <a:spcAft>
                <a:spcPts val="0"/>
              </a:spcAft>
              <a:buSzPts val="2800"/>
              <a:buFont typeface="Open Sans"/>
              <a:buNone/>
              <a:defRPr>
                <a:latin typeface="Open Sans"/>
                <a:ea typeface="Open Sans"/>
                <a:cs typeface="Open Sans"/>
                <a:sym typeface="Open Sans"/>
              </a:defRPr>
            </a:lvl2pPr>
            <a:lvl3pPr lvl="2" algn="l">
              <a:lnSpc>
                <a:spcPct val="100000"/>
              </a:lnSpc>
              <a:spcBef>
                <a:spcPts val="0"/>
              </a:spcBef>
              <a:spcAft>
                <a:spcPts val="0"/>
              </a:spcAft>
              <a:buSzPts val="2800"/>
              <a:buFont typeface="Open Sans"/>
              <a:buNone/>
              <a:defRPr>
                <a:latin typeface="Open Sans"/>
                <a:ea typeface="Open Sans"/>
                <a:cs typeface="Open Sans"/>
                <a:sym typeface="Open Sans"/>
              </a:defRPr>
            </a:lvl3pPr>
            <a:lvl4pPr lvl="3" algn="l">
              <a:lnSpc>
                <a:spcPct val="100000"/>
              </a:lnSpc>
              <a:spcBef>
                <a:spcPts val="0"/>
              </a:spcBef>
              <a:spcAft>
                <a:spcPts val="0"/>
              </a:spcAft>
              <a:buSzPts val="2800"/>
              <a:buFont typeface="Open Sans"/>
              <a:buNone/>
              <a:defRPr>
                <a:latin typeface="Open Sans"/>
                <a:ea typeface="Open Sans"/>
                <a:cs typeface="Open Sans"/>
                <a:sym typeface="Open Sans"/>
              </a:defRPr>
            </a:lvl4pPr>
            <a:lvl5pPr lvl="4" algn="l">
              <a:lnSpc>
                <a:spcPct val="100000"/>
              </a:lnSpc>
              <a:spcBef>
                <a:spcPts val="0"/>
              </a:spcBef>
              <a:spcAft>
                <a:spcPts val="0"/>
              </a:spcAft>
              <a:buSzPts val="2800"/>
              <a:buFont typeface="Open Sans"/>
              <a:buNone/>
              <a:defRPr>
                <a:latin typeface="Open Sans"/>
                <a:ea typeface="Open Sans"/>
                <a:cs typeface="Open Sans"/>
                <a:sym typeface="Open Sans"/>
              </a:defRPr>
            </a:lvl5pPr>
            <a:lvl6pPr lvl="5" algn="l">
              <a:lnSpc>
                <a:spcPct val="100000"/>
              </a:lnSpc>
              <a:spcBef>
                <a:spcPts val="0"/>
              </a:spcBef>
              <a:spcAft>
                <a:spcPts val="0"/>
              </a:spcAft>
              <a:buSzPts val="2800"/>
              <a:buFont typeface="Open Sans"/>
              <a:buNone/>
              <a:defRPr>
                <a:latin typeface="Open Sans"/>
                <a:ea typeface="Open Sans"/>
                <a:cs typeface="Open Sans"/>
                <a:sym typeface="Open Sans"/>
              </a:defRPr>
            </a:lvl6pPr>
            <a:lvl7pPr lvl="6" algn="l">
              <a:lnSpc>
                <a:spcPct val="100000"/>
              </a:lnSpc>
              <a:spcBef>
                <a:spcPts val="0"/>
              </a:spcBef>
              <a:spcAft>
                <a:spcPts val="0"/>
              </a:spcAft>
              <a:buSzPts val="2800"/>
              <a:buFont typeface="Open Sans"/>
              <a:buNone/>
              <a:defRPr>
                <a:latin typeface="Open Sans"/>
                <a:ea typeface="Open Sans"/>
                <a:cs typeface="Open Sans"/>
                <a:sym typeface="Open Sans"/>
              </a:defRPr>
            </a:lvl7pPr>
            <a:lvl8pPr lvl="7" algn="l">
              <a:lnSpc>
                <a:spcPct val="100000"/>
              </a:lnSpc>
              <a:spcBef>
                <a:spcPts val="0"/>
              </a:spcBef>
              <a:spcAft>
                <a:spcPts val="0"/>
              </a:spcAft>
              <a:buSzPts val="2800"/>
              <a:buFont typeface="Open Sans"/>
              <a:buNone/>
              <a:defRPr>
                <a:latin typeface="Open Sans"/>
                <a:ea typeface="Open Sans"/>
                <a:cs typeface="Open Sans"/>
                <a:sym typeface="Open Sans"/>
              </a:defRPr>
            </a:lvl8pPr>
            <a:lvl9pPr lvl="8" algn="l">
              <a:lnSpc>
                <a:spcPct val="100000"/>
              </a:lnSpc>
              <a:spcBef>
                <a:spcPts val="0"/>
              </a:spcBef>
              <a:spcAft>
                <a:spcPts val="0"/>
              </a:spcAft>
              <a:buSzPts val="2800"/>
              <a:buFont typeface="Open Sans"/>
              <a:buNone/>
              <a:defRPr>
                <a:latin typeface="Open Sans"/>
                <a:ea typeface="Open Sans"/>
                <a:cs typeface="Open Sans"/>
                <a:sym typeface="Open Sans"/>
              </a:defRPr>
            </a:lvl9pPr>
          </a:lstStyle>
          <a:p>
            <a:endParaRPr/>
          </a:p>
        </p:txBody>
      </p:sp>
      <p:sp>
        <p:nvSpPr>
          <p:cNvPr id="59" name="Google Shape;59;p103"/>
          <p:cNvSpPr txBox="1">
            <a:spLocks noGrp="1"/>
          </p:cNvSpPr>
          <p:nvPr>
            <p:ph type="body" idx="5"/>
          </p:nvPr>
        </p:nvSpPr>
        <p:spPr>
          <a:xfrm>
            <a:off x="5055832" y="1967225"/>
            <a:ext cx="3780000" cy="2010900"/>
          </a:xfrm>
          <a:prstGeom prst="rect">
            <a:avLst/>
          </a:prstGeom>
          <a:noFill/>
          <a:ln>
            <a:noFill/>
          </a:ln>
        </p:spPr>
        <p:txBody>
          <a:bodyPr spcFirstLastPara="1" wrap="square" lIns="0" tIns="91425" rIns="91425" bIns="91425" anchor="t" anchorCtr="0">
            <a:normAutofit/>
          </a:bodyPr>
          <a:lstStyle>
            <a:lvl1pPr marL="457200" lvl="0" indent="-228600" algn="l">
              <a:lnSpc>
                <a:spcPct val="150000"/>
              </a:lnSpc>
              <a:spcBef>
                <a:spcPts val="0"/>
              </a:spcBef>
              <a:spcAft>
                <a:spcPts val="0"/>
              </a:spcAft>
              <a:buClr>
                <a:srgbClr val="5B6670"/>
              </a:buClr>
              <a:buSzPts val="1100"/>
              <a:buFont typeface="Verdana"/>
              <a:buNone/>
              <a:defRPr sz="1300">
                <a:solidFill>
                  <a:srgbClr val="5B6670"/>
                </a:solidFill>
              </a:defRPr>
            </a:lvl1pPr>
            <a:lvl2pPr marL="914400" lvl="1" indent="-298450" algn="l">
              <a:lnSpc>
                <a:spcPct val="150000"/>
              </a:lnSpc>
              <a:spcBef>
                <a:spcPts val="0"/>
              </a:spcBef>
              <a:spcAft>
                <a:spcPts val="0"/>
              </a:spcAft>
              <a:buClr>
                <a:schemeClr val="accent2"/>
              </a:buClr>
              <a:buSzPts val="1100"/>
              <a:buChar char="○"/>
              <a:defRPr sz="1100">
                <a:solidFill>
                  <a:schemeClr val="accent2"/>
                </a:solidFill>
              </a:defRPr>
            </a:lvl2pPr>
            <a:lvl3pPr marL="1371600" lvl="2" indent="-298450" algn="l">
              <a:lnSpc>
                <a:spcPct val="150000"/>
              </a:lnSpc>
              <a:spcBef>
                <a:spcPts val="0"/>
              </a:spcBef>
              <a:spcAft>
                <a:spcPts val="0"/>
              </a:spcAft>
              <a:buClr>
                <a:schemeClr val="accent2"/>
              </a:buClr>
              <a:buSzPts val="1100"/>
              <a:buChar char="■"/>
              <a:defRPr sz="1100">
                <a:solidFill>
                  <a:schemeClr val="accent2"/>
                </a:solidFill>
              </a:defRPr>
            </a:lvl3pPr>
            <a:lvl4pPr marL="1828800" lvl="3" indent="-298450" algn="l">
              <a:lnSpc>
                <a:spcPct val="150000"/>
              </a:lnSpc>
              <a:spcBef>
                <a:spcPts val="0"/>
              </a:spcBef>
              <a:spcAft>
                <a:spcPts val="0"/>
              </a:spcAft>
              <a:buClr>
                <a:schemeClr val="accent2"/>
              </a:buClr>
              <a:buSzPts val="1100"/>
              <a:buChar char="●"/>
              <a:defRPr sz="1100">
                <a:solidFill>
                  <a:schemeClr val="accent2"/>
                </a:solidFill>
              </a:defRPr>
            </a:lvl4pPr>
            <a:lvl5pPr marL="2286000" lvl="4" indent="-298450" algn="l">
              <a:lnSpc>
                <a:spcPct val="150000"/>
              </a:lnSpc>
              <a:spcBef>
                <a:spcPts val="0"/>
              </a:spcBef>
              <a:spcAft>
                <a:spcPts val="0"/>
              </a:spcAft>
              <a:buClr>
                <a:schemeClr val="accent2"/>
              </a:buClr>
              <a:buSzPts val="1100"/>
              <a:buChar char="○"/>
              <a:defRPr sz="1100">
                <a:solidFill>
                  <a:schemeClr val="accent2"/>
                </a:solidFill>
              </a:defRPr>
            </a:lvl5pPr>
            <a:lvl6pPr marL="2743200" lvl="5" indent="-298450" algn="l">
              <a:lnSpc>
                <a:spcPct val="90000"/>
              </a:lnSpc>
              <a:spcBef>
                <a:spcPts val="0"/>
              </a:spcBef>
              <a:spcAft>
                <a:spcPts val="0"/>
              </a:spcAft>
              <a:buClr>
                <a:schemeClr val="accent2"/>
              </a:buClr>
              <a:buSzPts val="1100"/>
              <a:buChar char="■"/>
              <a:defRPr sz="1100">
                <a:solidFill>
                  <a:schemeClr val="accent2"/>
                </a:solidFill>
              </a:defRPr>
            </a:lvl6pPr>
            <a:lvl7pPr marL="3200400" lvl="6" indent="-298450" algn="l">
              <a:lnSpc>
                <a:spcPct val="90000"/>
              </a:lnSpc>
              <a:spcBef>
                <a:spcPts val="0"/>
              </a:spcBef>
              <a:spcAft>
                <a:spcPts val="0"/>
              </a:spcAft>
              <a:buClr>
                <a:schemeClr val="accent2"/>
              </a:buClr>
              <a:buSzPts val="1100"/>
              <a:buChar char="●"/>
              <a:defRPr sz="1100">
                <a:solidFill>
                  <a:schemeClr val="accent2"/>
                </a:solidFill>
              </a:defRPr>
            </a:lvl7pPr>
            <a:lvl8pPr marL="3657600" lvl="7" indent="-298450" algn="l">
              <a:lnSpc>
                <a:spcPct val="90000"/>
              </a:lnSpc>
              <a:spcBef>
                <a:spcPts val="0"/>
              </a:spcBef>
              <a:spcAft>
                <a:spcPts val="0"/>
              </a:spcAft>
              <a:buClr>
                <a:schemeClr val="accent2"/>
              </a:buClr>
              <a:buSzPts val="1100"/>
              <a:buChar char="○"/>
              <a:defRPr sz="1100">
                <a:solidFill>
                  <a:schemeClr val="accent2"/>
                </a:solidFill>
              </a:defRPr>
            </a:lvl8pPr>
            <a:lvl9pPr marL="4114800" lvl="8" indent="-298450" algn="l">
              <a:lnSpc>
                <a:spcPct val="90000"/>
              </a:lnSpc>
              <a:spcBef>
                <a:spcPts val="0"/>
              </a:spcBef>
              <a:spcAft>
                <a:spcPts val="0"/>
              </a:spcAft>
              <a:buClr>
                <a:schemeClr val="accent2"/>
              </a:buClr>
              <a:buSzPts val="1100"/>
              <a:buChar char="■"/>
              <a:defRPr sz="1100">
                <a:solidFill>
                  <a:schemeClr val="accent2"/>
                </a:solidFill>
              </a:defRPr>
            </a:lvl9pPr>
          </a:lstStyle>
          <a:p>
            <a:endParaRPr/>
          </a:p>
        </p:txBody>
      </p:sp>
      <p:sp>
        <p:nvSpPr>
          <p:cNvPr id="60" name="Google Shape;60;p103"/>
          <p:cNvSpPr txBox="1">
            <a:spLocks noGrp="1"/>
          </p:cNvSpPr>
          <p:nvPr>
            <p:ph type="body" idx="6"/>
          </p:nvPr>
        </p:nvSpPr>
        <p:spPr>
          <a:xfrm>
            <a:off x="440000" y="1967225"/>
            <a:ext cx="3780000" cy="2010900"/>
          </a:xfrm>
          <a:prstGeom prst="rect">
            <a:avLst/>
          </a:prstGeom>
          <a:noFill/>
          <a:ln>
            <a:noFill/>
          </a:ln>
        </p:spPr>
        <p:txBody>
          <a:bodyPr spcFirstLastPara="1" wrap="square" lIns="0" tIns="91425" rIns="91425" bIns="91425" anchor="t" anchorCtr="0">
            <a:normAutofit/>
          </a:bodyPr>
          <a:lstStyle>
            <a:lvl1pPr marL="457200" lvl="0" indent="-228600" algn="l">
              <a:lnSpc>
                <a:spcPct val="150000"/>
              </a:lnSpc>
              <a:spcBef>
                <a:spcPts val="0"/>
              </a:spcBef>
              <a:spcAft>
                <a:spcPts val="0"/>
              </a:spcAft>
              <a:buClr>
                <a:srgbClr val="5B6670"/>
              </a:buClr>
              <a:buSzPts val="1100"/>
              <a:buFont typeface="Verdana"/>
              <a:buNone/>
              <a:defRPr sz="1300">
                <a:solidFill>
                  <a:srgbClr val="5B6670"/>
                </a:solidFill>
              </a:defRPr>
            </a:lvl1pPr>
            <a:lvl2pPr marL="914400" lvl="1" indent="-298450" algn="l">
              <a:lnSpc>
                <a:spcPct val="150000"/>
              </a:lnSpc>
              <a:spcBef>
                <a:spcPts val="0"/>
              </a:spcBef>
              <a:spcAft>
                <a:spcPts val="0"/>
              </a:spcAft>
              <a:buClr>
                <a:schemeClr val="accent2"/>
              </a:buClr>
              <a:buSzPts val="1100"/>
              <a:buChar char="○"/>
              <a:defRPr sz="1100">
                <a:solidFill>
                  <a:schemeClr val="accent2"/>
                </a:solidFill>
              </a:defRPr>
            </a:lvl2pPr>
            <a:lvl3pPr marL="1371600" lvl="2" indent="-298450" algn="l">
              <a:lnSpc>
                <a:spcPct val="150000"/>
              </a:lnSpc>
              <a:spcBef>
                <a:spcPts val="0"/>
              </a:spcBef>
              <a:spcAft>
                <a:spcPts val="0"/>
              </a:spcAft>
              <a:buClr>
                <a:schemeClr val="accent2"/>
              </a:buClr>
              <a:buSzPts val="1100"/>
              <a:buChar char="■"/>
              <a:defRPr sz="1100">
                <a:solidFill>
                  <a:schemeClr val="accent2"/>
                </a:solidFill>
              </a:defRPr>
            </a:lvl3pPr>
            <a:lvl4pPr marL="1828800" lvl="3" indent="-298450" algn="l">
              <a:lnSpc>
                <a:spcPct val="150000"/>
              </a:lnSpc>
              <a:spcBef>
                <a:spcPts val="0"/>
              </a:spcBef>
              <a:spcAft>
                <a:spcPts val="0"/>
              </a:spcAft>
              <a:buClr>
                <a:schemeClr val="accent2"/>
              </a:buClr>
              <a:buSzPts val="1100"/>
              <a:buChar char="●"/>
              <a:defRPr sz="1100">
                <a:solidFill>
                  <a:schemeClr val="accent2"/>
                </a:solidFill>
              </a:defRPr>
            </a:lvl4pPr>
            <a:lvl5pPr marL="2286000" lvl="4" indent="-298450" algn="l">
              <a:lnSpc>
                <a:spcPct val="150000"/>
              </a:lnSpc>
              <a:spcBef>
                <a:spcPts val="0"/>
              </a:spcBef>
              <a:spcAft>
                <a:spcPts val="0"/>
              </a:spcAft>
              <a:buClr>
                <a:schemeClr val="accent2"/>
              </a:buClr>
              <a:buSzPts val="1100"/>
              <a:buChar char="○"/>
              <a:defRPr sz="1100">
                <a:solidFill>
                  <a:schemeClr val="accent2"/>
                </a:solidFill>
              </a:defRPr>
            </a:lvl5pPr>
            <a:lvl6pPr marL="2743200" lvl="5" indent="-298450" algn="l">
              <a:lnSpc>
                <a:spcPct val="90000"/>
              </a:lnSpc>
              <a:spcBef>
                <a:spcPts val="0"/>
              </a:spcBef>
              <a:spcAft>
                <a:spcPts val="0"/>
              </a:spcAft>
              <a:buClr>
                <a:schemeClr val="accent2"/>
              </a:buClr>
              <a:buSzPts val="1100"/>
              <a:buChar char="■"/>
              <a:defRPr sz="1100">
                <a:solidFill>
                  <a:schemeClr val="accent2"/>
                </a:solidFill>
              </a:defRPr>
            </a:lvl6pPr>
            <a:lvl7pPr marL="3200400" lvl="6" indent="-298450" algn="l">
              <a:lnSpc>
                <a:spcPct val="90000"/>
              </a:lnSpc>
              <a:spcBef>
                <a:spcPts val="0"/>
              </a:spcBef>
              <a:spcAft>
                <a:spcPts val="0"/>
              </a:spcAft>
              <a:buClr>
                <a:schemeClr val="accent2"/>
              </a:buClr>
              <a:buSzPts val="1100"/>
              <a:buChar char="●"/>
              <a:defRPr sz="1100">
                <a:solidFill>
                  <a:schemeClr val="accent2"/>
                </a:solidFill>
              </a:defRPr>
            </a:lvl7pPr>
            <a:lvl8pPr marL="3657600" lvl="7" indent="-298450" algn="l">
              <a:lnSpc>
                <a:spcPct val="90000"/>
              </a:lnSpc>
              <a:spcBef>
                <a:spcPts val="0"/>
              </a:spcBef>
              <a:spcAft>
                <a:spcPts val="0"/>
              </a:spcAft>
              <a:buClr>
                <a:schemeClr val="accent2"/>
              </a:buClr>
              <a:buSzPts val="1100"/>
              <a:buChar char="○"/>
              <a:defRPr sz="1100">
                <a:solidFill>
                  <a:schemeClr val="accent2"/>
                </a:solidFill>
              </a:defRPr>
            </a:lvl8pPr>
            <a:lvl9pPr marL="4114800" lvl="8" indent="-298450" algn="l">
              <a:lnSpc>
                <a:spcPct val="90000"/>
              </a:lnSpc>
              <a:spcBef>
                <a:spcPts val="0"/>
              </a:spcBef>
              <a:spcAft>
                <a:spcPts val="0"/>
              </a:spcAft>
              <a:buClr>
                <a:schemeClr val="accent2"/>
              </a:buClr>
              <a:buSzPts val="1100"/>
              <a:buChar char="■"/>
              <a:defRPr sz="1100">
                <a:solidFill>
                  <a:schemeClr val="accent2"/>
                </a:solidFill>
              </a:defRPr>
            </a:lvl9pPr>
          </a:lstStyle>
          <a:p>
            <a:endParaRPr/>
          </a:p>
        </p:txBody>
      </p:sp>
    </p:spTree>
    <p:extLst>
      <p:ext uri="{BB962C8B-B14F-4D97-AF65-F5344CB8AC3E}">
        <p14:creationId xmlns:p14="http://schemas.microsoft.com/office/powerpoint/2010/main" val="3372342899"/>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ekst og bilde - venstre">
  <p:cSld name="tekst og bilde - venstre">
    <p:spTree>
      <p:nvGrpSpPr>
        <p:cNvPr id="1" name="Shape 61"/>
        <p:cNvGrpSpPr/>
        <p:nvPr/>
      </p:nvGrpSpPr>
      <p:grpSpPr>
        <a:xfrm>
          <a:off x="0" y="0"/>
          <a:ext cx="0" cy="0"/>
          <a:chOff x="0" y="0"/>
          <a:chExt cx="0" cy="0"/>
        </a:xfrm>
      </p:grpSpPr>
      <p:sp>
        <p:nvSpPr>
          <p:cNvPr id="62" name="Google Shape;62;p104"/>
          <p:cNvSpPr txBox="1">
            <a:spLocks noGrp="1"/>
          </p:cNvSpPr>
          <p:nvPr>
            <p:ph type="title"/>
          </p:nvPr>
        </p:nvSpPr>
        <p:spPr>
          <a:xfrm>
            <a:off x="338850" y="597425"/>
            <a:ext cx="3930300" cy="12651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rgbClr val="042827"/>
              </a:buClr>
              <a:buSzPts val="2800"/>
              <a:buFont typeface="Verdana"/>
              <a:buNone/>
              <a:defRPr sz="3000" b="0" i="0">
                <a:latin typeface="Verdana"/>
                <a:ea typeface="Verdana"/>
                <a:cs typeface="Verdana"/>
                <a:sym typeface="Verdana"/>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 name="Google Shape;63;p104"/>
          <p:cNvSpPr txBox="1">
            <a:spLocks noGrp="1"/>
          </p:cNvSpPr>
          <p:nvPr>
            <p:ph type="body" idx="1"/>
          </p:nvPr>
        </p:nvSpPr>
        <p:spPr>
          <a:xfrm>
            <a:off x="339634" y="2126800"/>
            <a:ext cx="3968666" cy="2711100"/>
          </a:xfrm>
          <a:prstGeom prst="rect">
            <a:avLst/>
          </a:prstGeom>
          <a:noFill/>
          <a:ln>
            <a:noFill/>
          </a:ln>
        </p:spPr>
        <p:txBody>
          <a:bodyPr spcFirstLastPara="1" wrap="square" lIns="91425" tIns="91425" rIns="91425" bIns="91425" anchor="t" anchorCtr="0">
            <a:normAutofit/>
          </a:bodyPr>
          <a:lstStyle>
            <a:lvl1pPr marL="457200" lvl="0" indent="-228600" algn="l">
              <a:lnSpc>
                <a:spcPct val="150000"/>
              </a:lnSpc>
              <a:spcBef>
                <a:spcPts val="0"/>
              </a:spcBef>
              <a:spcAft>
                <a:spcPts val="0"/>
              </a:spcAft>
              <a:buClr>
                <a:srgbClr val="5B6670"/>
              </a:buClr>
              <a:buSzPts val="1000"/>
              <a:buFont typeface="Verdana"/>
              <a:buNone/>
              <a:defRPr sz="1300">
                <a:latin typeface="Verdana"/>
                <a:ea typeface="Verdana"/>
                <a:cs typeface="Verdana"/>
                <a:sym typeface="Verdana"/>
              </a:defRPr>
            </a:lvl1pPr>
            <a:lvl2pPr marL="914400" lvl="1" indent="-292100" algn="l">
              <a:lnSpc>
                <a:spcPct val="150000"/>
              </a:lnSpc>
              <a:spcBef>
                <a:spcPts val="0"/>
              </a:spcBef>
              <a:spcAft>
                <a:spcPts val="0"/>
              </a:spcAft>
              <a:buClr>
                <a:srgbClr val="5B6670"/>
              </a:buClr>
              <a:buSzPts val="1000"/>
              <a:buChar char="○"/>
              <a:defRPr sz="1000"/>
            </a:lvl2pPr>
            <a:lvl3pPr marL="1371600" lvl="2" indent="-292100" algn="l">
              <a:lnSpc>
                <a:spcPct val="150000"/>
              </a:lnSpc>
              <a:spcBef>
                <a:spcPts val="0"/>
              </a:spcBef>
              <a:spcAft>
                <a:spcPts val="0"/>
              </a:spcAft>
              <a:buClr>
                <a:srgbClr val="5B6670"/>
              </a:buClr>
              <a:buSzPts val="1000"/>
              <a:buChar char="■"/>
              <a:defRPr sz="1000"/>
            </a:lvl3pPr>
            <a:lvl4pPr marL="1828800" lvl="3" indent="-292100" algn="l">
              <a:lnSpc>
                <a:spcPct val="150000"/>
              </a:lnSpc>
              <a:spcBef>
                <a:spcPts val="0"/>
              </a:spcBef>
              <a:spcAft>
                <a:spcPts val="0"/>
              </a:spcAft>
              <a:buClr>
                <a:srgbClr val="5B6670"/>
              </a:buClr>
              <a:buSzPts val="1000"/>
              <a:buChar char="●"/>
              <a:defRPr sz="1000"/>
            </a:lvl4pPr>
            <a:lvl5pPr marL="2286000" lvl="4" indent="-292100" algn="l">
              <a:lnSpc>
                <a:spcPct val="150000"/>
              </a:lnSpc>
              <a:spcBef>
                <a:spcPts val="0"/>
              </a:spcBef>
              <a:spcAft>
                <a:spcPts val="0"/>
              </a:spcAft>
              <a:buClr>
                <a:srgbClr val="5B6670"/>
              </a:buClr>
              <a:buSzPts val="1000"/>
              <a:buChar char="○"/>
              <a:defRPr sz="1000"/>
            </a:lvl5pPr>
            <a:lvl6pPr marL="2743200" lvl="5" indent="-292100" algn="l">
              <a:lnSpc>
                <a:spcPct val="90000"/>
              </a:lnSpc>
              <a:spcBef>
                <a:spcPts val="0"/>
              </a:spcBef>
              <a:spcAft>
                <a:spcPts val="0"/>
              </a:spcAft>
              <a:buClr>
                <a:schemeClr val="dk1"/>
              </a:buClr>
              <a:buSzPts val="1000"/>
              <a:buChar char="■"/>
              <a:defRPr sz="1000"/>
            </a:lvl6pPr>
            <a:lvl7pPr marL="3200400" lvl="6" indent="-292100" algn="l">
              <a:lnSpc>
                <a:spcPct val="90000"/>
              </a:lnSpc>
              <a:spcBef>
                <a:spcPts val="0"/>
              </a:spcBef>
              <a:spcAft>
                <a:spcPts val="0"/>
              </a:spcAft>
              <a:buClr>
                <a:schemeClr val="dk1"/>
              </a:buClr>
              <a:buSzPts val="1000"/>
              <a:buChar char="●"/>
              <a:defRPr sz="1000"/>
            </a:lvl7pPr>
            <a:lvl8pPr marL="3657600" lvl="7" indent="-292100" algn="l">
              <a:lnSpc>
                <a:spcPct val="90000"/>
              </a:lnSpc>
              <a:spcBef>
                <a:spcPts val="0"/>
              </a:spcBef>
              <a:spcAft>
                <a:spcPts val="0"/>
              </a:spcAft>
              <a:buClr>
                <a:schemeClr val="dk1"/>
              </a:buClr>
              <a:buSzPts val="1000"/>
              <a:buChar char="○"/>
              <a:defRPr sz="1000"/>
            </a:lvl8pPr>
            <a:lvl9pPr marL="4114800" lvl="8" indent="-292100" algn="l">
              <a:lnSpc>
                <a:spcPct val="90000"/>
              </a:lnSpc>
              <a:spcBef>
                <a:spcPts val="0"/>
              </a:spcBef>
              <a:spcAft>
                <a:spcPts val="0"/>
              </a:spcAft>
              <a:buClr>
                <a:schemeClr val="dk1"/>
              </a:buClr>
              <a:buSzPts val="1000"/>
              <a:buChar char="■"/>
              <a:defRPr sz="1000"/>
            </a:lvl9pPr>
          </a:lstStyle>
          <a:p>
            <a:endParaRPr/>
          </a:p>
        </p:txBody>
      </p:sp>
      <p:sp>
        <p:nvSpPr>
          <p:cNvPr id="64" name="Google Shape;64;p104"/>
          <p:cNvSpPr/>
          <p:nvPr/>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65" name="Google Shape;65;p104"/>
          <p:cNvSpPr>
            <a:spLocks noGrp="1"/>
          </p:cNvSpPr>
          <p:nvPr>
            <p:ph type="pic" idx="2"/>
          </p:nvPr>
        </p:nvSpPr>
        <p:spPr>
          <a:xfrm>
            <a:off x="4572000" y="0"/>
            <a:ext cx="4564316" cy="5143500"/>
          </a:xfrm>
          <a:prstGeom prst="rect">
            <a:avLst/>
          </a:prstGeom>
          <a:noFill/>
          <a:ln>
            <a:noFill/>
          </a:ln>
        </p:spPr>
      </p:sp>
    </p:spTree>
    <p:extLst>
      <p:ext uri="{BB962C8B-B14F-4D97-AF65-F5344CB8AC3E}">
        <p14:creationId xmlns:p14="http://schemas.microsoft.com/office/powerpoint/2010/main" val="1310099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Agenda">
  <p:cSld name="Agenda">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05"/>
          <p:cNvSpPr txBox="1">
            <a:spLocks noGrp="1"/>
          </p:cNvSpPr>
          <p:nvPr>
            <p:ph type="body" idx="1"/>
          </p:nvPr>
        </p:nvSpPr>
        <p:spPr>
          <a:xfrm>
            <a:off x="4909575" y="326650"/>
            <a:ext cx="3922800" cy="4242300"/>
          </a:xfrm>
          <a:prstGeom prst="rect">
            <a:avLst/>
          </a:prstGeom>
          <a:noFill/>
          <a:ln>
            <a:noFill/>
          </a:ln>
        </p:spPr>
        <p:txBody>
          <a:bodyPr spcFirstLastPara="1" wrap="square" lIns="91425" tIns="91425" rIns="91425" bIns="91425" anchor="ctr" anchorCtr="0">
            <a:normAutofit/>
          </a:bodyPr>
          <a:lstStyle>
            <a:lvl1pPr marL="457200" lvl="0" indent="-228600" algn="l">
              <a:lnSpc>
                <a:spcPct val="150000"/>
              </a:lnSpc>
              <a:spcBef>
                <a:spcPts val="0"/>
              </a:spcBef>
              <a:spcAft>
                <a:spcPts val="0"/>
              </a:spcAft>
              <a:buClr>
                <a:schemeClr val="lt1"/>
              </a:buClr>
              <a:buSzPts val="1400"/>
              <a:buFont typeface="Open Sans SemiBold"/>
              <a:buNone/>
              <a:defRPr sz="1400">
                <a:solidFill>
                  <a:schemeClr val="lt1"/>
                </a:solidFill>
                <a:latin typeface="Verdana"/>
                <a:ea typeface="Verdana"/>
                <a:cs typeface="Verdana"/>
                <a:sym typeface="Verdana"/>
              </a:defRPr>
            </a:lvl1pPr>
            <a:lvl2pPr marL="914400" lvl="1" indent="-292100" algn="l">
              <a:lnSpc>
                <a:spcPct val="150000"/>
              </a:lnSpc>
              <a:spcBef>
                <a:spcPts val="0"/>
              </a:spcBef>
              <a:spcAft>
                <a:spcPts val="0"/>
              </a:spcAft>
              <a:buClr>
                <a:schemeClr val="lt1"/>
              </a:buClr>
              <a:buSzPts val="1000"/>
              <a:buChar char="○"/>
              <a:defRPr sz="1000">
                <a:solidFill>
                  <a:schemeClr val="lt1"/>
                </a:solidFill>
              </a:defRPr>
            </a:lvl2pPr>
            <a:lvl3pPr marL="1371600" lvl="2" indent="-292100" algn="l">
              <a:lnSpc>
                <a:spcPct val="150000"/>
              </a:lnSpc>
              <a:spcBef>
                <a:spcPts val="0"/>
              </a:spcBef>
              <a:spcAft>
                <a:spcPts val="0"/>
              </a:spcAft>
              <a:buClr>
                <a:schemeClr val="lt1"/>
              </a:buClr>
              <a:buSzPts val="1000"/>
              <a:buChar char="■"/>
              <a:defRPr sz="1000">
                <a:solidFill>
                  <a:schemeClr val="lt1"/>
                </a:solidFill>
              </a:defRPr>
            </a:lvl3pPr>
            <a:lvl4pPr marL="1828800" lvl="3" indent="-292100" algn="l">
              <a:lnSpc>
                <a:spcPct val="150000"/>
              </a:lnSpc>
              <a:spcBef>
                <a:spcPts val="0"/>
              </a:spcBef>
              <a:spcAft>
                <a:spcPts val="0"/>
              </a:spcAft>
              <a:buClr>
                <a:schemeClr val="lt1"/>
              </a:buClr>
              <a:buSzPts val="1000"/>
              <a:buChar char="●"/>
              <a:defRPr sz="1000">
                <a:solidFill>
                  <a:schemeClr val="lt1"/>
                </a:solidFill>
              </a:defRPr>
            </a:lvl4pPr>
            <a:lvl5pPr marL="2286000" lvl="4" indent="-292100" algn="l">
              <a:lnSpc>
                <a:spcPct val="150000"/>
              </a:lnSpc>
              <a:spcBef>
                <a:spcPts val="0"/>
              </a:spcBef>
              <a:spcAft>
                <a:spcPts val="0"/>
              </a:spcAft>
              <a:buClr>
                <a:schemeClr val="lt1"/>
              </a:buClr>
              <a:buSzPts val="1000"/>
              <a:buChar char="○"/>
              <a:defRPr sz="1000">
                <a:solidFill>
                  <a:schemeClr val="lt1"/>
                </a:solidFill>
              </a:defRPr>
            </a:lvl5pPr>
            <a:lvl6pPr marL="2743200" lvl="5" indent="-292100" algn="l">
              <a:lnSpc>
                <a:spcPct val="90000"/>
              </a:lnSpc>
              <a:spcBef>
                <a:spcPts val="0"/>
              </a:spcBef>
              <a:spcAft>
                <a:spcPts val="0"/>
              </a:spcAft>
              <a:buClr>
                <a:schemeClr val="lt1"/>
              </a:buClr>
              <a:buSzPts val="1000"/>
              <a:buChar char="■"/>
              <a:defRPr sz="1000">
                <a:solidFill>
                  <a:schemeClr val="lt1"/>
                </a:solidFill>
              </a:defRPr>
            </a:lvl6pPr>
            <a:lvl7pPr marL="3200400" lvl="6" indent="-292100" algn="l">
              <a:lnSpc>
                <a:spcPct val="90000"/>
              </a:lnSpc>
              <a:spcBef>
                <a:spcPts val="0"/>
              </a:spcBef>
              <a:spcAft>
                <a:spcPts val="0"/>
              </a:spcAft>
              <a:buClr>
                <a:schemeClr val="lt1"/>
              </a:buClr>
              <a:buSzPts val="1000"/>
              <a:buChar char="●"/>
              <a:defRPr sz="1000">
                <a:solidFill>
                  <a:schemeClr val="lt1"/>
                </a:solidFill>
              </a:defRPr>
            </a:lvl7pPr>
            <a:lvl8pPr marL="3657600" lvl="7" indent="-292100" algn="l">
              <a:lnSpc>
                <a:spcPct val="90000"/>
              </a:lnSpc>
              <a:spcBef>
                <a:spcPts val="0"/>
              </a:spcBef>
              <a:spcAft>
                <a:spcPts val="0"/>
              </a:spcAft>
              <a:buClr>
                <a:schemeClr val="lt1"/>
              </a:buClr>
              <a:buSzPts val="1000"/>
              <a:buChar char="○"/>
              <a:defRPr sz="1000">
                <a:solidFill>
                  <a:schemeClr val="lt1"/>
                </a:solidFill>
              </a:defRPr>
            </a:lvl8pPr>
            <a:lvl9pPr marL="4114800" lvl="8" indent="-292100" algn="l">
              <a:lnSpc>
                <a:spcPct val="90000"/>
              </a:lnSpc>
              <a:spcBef>
                <a:spcPts val="0"/>
              </a:spcBef>
              <a:spcAft>
                <a:spcPts val="0"/>
              </a:spcAft>
              <a:buClr>
                <a:schemeClr val="lt1"/>
              </a:buClr>
              <a:buSzPts val="1000"/>
              <a:buChar char="■"/>
              <a:defRPr sz="1000">
                <a:solidFill>
                  <a:schemeClr val="lt1"/>
                </a:solidFill>
              </a:defRPr>
            </a:lvl9pPr>
          </a:lstStyle>
          <a:p>
            <a:endParaRPr/>
          </a:p>
        </p:txBody>
      </p:sp>
    </p:spTree>
    <p:extLst>
      <p:ext uri="{BB962C8B-B14F-4D97-AF65-F5344CB8AC3E}">
        <p14:creationId xmlns:p14="http://schemas.microsoft.com/office/powerpoint/2010/main" val="23343410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itat">
  <p:cSld name="Sitat">
    <p:bg>
      <p:bgPr>
        <a:solidFill>
          <a:srgbClr val="2D7C81"/>
        </a:solidFill>
        <a:effectLst/>
      </p:bgPr>
    </p:bg>
    <p:spTree>
      <p:nvGrpSpPr>
        <p:cNvPr id="1" name="Shape 70"/>
        <p:cNvGrpSpPr/>
        <p:nvPr/>
      </p:nvGrpSpPr>
      <p:grpSpPr>
        <a:xfrm>
          <a:off x="0" y="0"/>
          <a:ext cx="0" cy="0"/>
          <a:chOff x="0" y="0"/>
          <a:chExt cx="0" cy="0"/>
        </a:xfrm>
      </p:grpSpPr>
      <p:sp>
        <p:nvSpPr>
          <p:cNvPr id="71" name="Google Shape;71;p106"/>
          <p:cNvSpPr txBox="1">
            <a:spLocks noGrp="1"/>
          </p:cNvSpPr>
          <p:nvPr>
            <p:ph type="body" idx="1"/>
          </p:nvPr>
        </p:nvSpPr>
        <p:spPr>
          <a:xfrm>
            <a:off x="1343962" y="892969"/>
            <a:ext cx="6456076" cy="3357562"/>
          </a:xfrm>
          <a:prstGeom prst="rect">
            <a:avLst/>
          </a:prstGeom>
          <a:noFill/>
          <a:ln>
            <a:noFill/>
          </a:ln>
        </p:spPr>
        <p:txBody>
          <a:bodyPr spcFirstLastPara="1" wrap="square" lIns="91425" tIns="45700" rIns="91425" bIns="45700" anchor="ctr" anchorCtr="0">
            <a:normAutofit/>
          </a:bodyPr>
          <a:lstStyle>
            <a:lvl1pPr marL="457200" lvl="0" indent="-228600" algn="ctr">
              <a:lnSpc>
                <a:spcPct val="150000"/>
              </a:lnSpc>
              <a:spcBef>
                <a:spcPts val="750"/>
              </a:spcBef>
              <a:spcAft>
                <a:spcPts val="0"/>
              </a:spcAft>
              <a:buClr>
                <a:schemeClr val="lt1"/>
              </a:buClr>
              <a:buSzPts val="2400"/>
              <a:buFont typeface="Verdana"/>
              <a:buNone/>
              <a:defRPr sz="2400" b="0" i="1" u="none" strike="noStrike">
                <a:solidFill>
                  <a:schemeClr val="lt1"/>
                </a:solidFill>
              </a:defRPr>
            </a:lvl1pPr>
            <a:lvl2pPr marL="914400" lvl="1" indent="-342900" algn="l">
              <a:lnSpc>
                <a:spcPct val="150000"/>
              </a:lnSpc>
              <a:spcBef>
                <a:spcPts val="375"/>
              </a:spcBef>
              <a:spcAft>
                <a:spcPts val="0"/>
              </a:spcAft>
              <a:buClr>
                <a:srgbClr val="5B6670"/>
              </a:buClr>
              <a:buSzPts val="1800"/>
              <a:buChar char="•"/>
              <a:defRPr/>
            </a:lvl2pPr>
            <a:lvl3pPr marL="1371600" lvl="2" indent="-342900" algn="l">
              <a:lnSpc>
                <a:spcPct val="150000"/>
              </a:lnSpc>
              <a:spcBef>
                <a:spcPts val="375"/>
              </a:spcBef>
              <a:spcAft>
                <a:spcPts val="0"/>
              </a:spcAft>
              <a:buClr>
                <a:srgbClr val="5B6670"/>
              </a:buClr>
              <a:buSzPts val="1800"/>
              <a:buChar char="•"/>
              <a:defRPr/>
            </a:lvl3pPr>
            <a:lvl4pPr marL="1828800" lvl="3" indent="-342900" algn="l">
              <a:lnSpc>
                <a:spcPct val="150000"/>
              </a:lnSpc>
              <a:spcBef>
                <a:spcPts val="375"/>
              </a:spcBef>
              <a:spcAft>
                <a:spcPts val="0"/>
              </a:spcAft>
              <a:buClr>
                <a:srgbClr val="5B6670"/>
              </a:buClr>
              <a:buSzPts val="1800"/>
              <a:buChar char="•"/>
              <a:defRPr/>
            </a:lvl4pPr>
            <a:lvl5pPr marL="2286000" lvl="4" indent="-342900" algn="l">
              <a:lnSpc>
                <a:spcPct val="150000"/>
              </a:lnSpc>
              <a:spcBef>
                <a:spcPts val="375"/>
              </a:spcBef>
              <a:spcAft>
                <a:spcPts val="0"/>
              </a:spcAft>
              <a:buClr>
                <a:srgbClr val="5B667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grpSp>
        <p:nvGrpSpPr>
          <p:cNvPr id="72" name="Google Shape;72;p106"/>
          <p:cNvGrpSpPr/>
          <p:nvPr/>
        </p:nvGrpSpPr>
        <p:grpSpPr>
          <a:xfrm>
            <a:off x="863612" y="845803"/>
            <a:ext cx="7416777" cy="3451894"/>
            <a:chOff x="899591" y="841318"/>
            <a:chExt cx="7416777" cy="3451894"/>
          </a:xfrm>
        </p:grpSpPr>
        <p:pic>
          <p:nvPicPr>
            <p:cNvPr id="73" name="Google Shape;73;p106" descr="Et bilde som inneholder tekst, utklipp&#10;&#10;Automatisk generert beskrivelse"/>
            <p:cNvPicPr preferRelativeResize="0"/>
            <p:nvPr/>
          </p:nvPicPr>
          <p:blipFill rotWithShape="1">
            <a:blip r:embed="rId2">
              <a:alphaModFix/>
            </a:blip>
            <a:srcRect/>
            <a:stretch/>
          </p:blipFill>
          <p:spPr>
            <a:xfrm>
              <a:off x="899591" y="841318"/>
              <a:ext cx="432000" cy="281302"/>
            </a:xfrm>
            <a:prstGeom prst="rect">
              <a:avLst/>
            </a:prstGeom>
            <a:noFill/>
            <a:ln>
              <a:noFill/>
            </a:ln>
          </p:spPr>
        </p:pic>
        <p:pic>
          <p:nvPicPr>
            <p:cNvPr id="74" name="Google Shape;74;p106" descr="Et bilde som inneholder tekst, utklipp&#10;&#10;Automatisk generert beskrivelse"/>
            <p:cNvPicPr preferRelativeResize="0"/>
            <p:nvPr/>
          </p:nvPicPr>
          <p:blipFill rotWithShape="1">
            <a:blip r:embed="rId2">
              <a:alphaModFix/>
            </a:blip>
            <a:srcRect/>
            <a:stretch/>
          </p:blipFill>
          <p:spPr>
            <a:xfrm>
              <a:off x="7884368" y="4011910"/>
              <a:ext cx="432000" cy="281302"/>
            </a:xfrm>
            <a:prstGeom prst="rect">
              <a:avLst/>
            </a:prstGeom>
            <a:noFill/>
            <a:ln>
              <a:noFill/>
            </a:ln>
          </p:spPr>
        </p:pic>
      </p:grpSp>
    </p:spTree>
    <p:extLst>
      <p:ext uri="{BB962C8B-B14F-4D97-AF65-F5344CB8AC3E}">
        <p14:creationId xmlns:p14="http://schemas.microsoft.com/office/powerpoint/2010/main" val="2369007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 og bilde - høyre">
    <p:spTree>
      <p:nvGrpSpPr>
        <p:cNvPr id="1" name=""/>
        <p:cNvGrpSpPr/>
        <p:nvPr/>
      </p:nvGrpSpPr>
      <p:grpSpPr>
        <a:xfrm>
          <a:off x="0" y="0"/>
          <a:ext cx="0" cy="0"/>
          <a:chOff x="0" y="0"/>
          <a:chExt cx="0" cy="0"/>
        </a:xfrm>
      </p:grpSpPr>
      <p:sp>
        <p:nvSpPr>
          <p:cNvPr id="4" name="Google Shape;26;p6">
            <a:extLst>
              <a:ext uri="{FF2B5EF4-FFF2-40B4-BE49-F238E27FC236}">
                <a16:creationId xmlns:a16="http://schemas.microsoft.com/office/drawing/2014/main" id="{9D4A07E2-A393-234C-B554-A24CEC2C5433}"/>
              </a:ext>
            </a:extLst>
          </p:cNvPr>
          <p:cNvSpPr txBox="1">
            <a:spLocks noGrp="1"/>
          </p:cNvSpPr>
          <p:nvPr>
            <p:ph type="title"/>
          </p:nvPr>
        </p:nvSpPr>
        <p:spPr>
          <a:xfrm>
            <a:off x="4882350" y="597425"/>
            <a:ext cx="38646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7;p6">
            <a:extLst>
              <a:ext uri="{FF2B5EF4-FFF2-40B4-BE49-F238E27FC236}">
                <a16:creationId xmlns:a16="http://schemas.microsoft.com/office/drawing/2014/main" id="{049F640E-232C-AF45-BB31-86B66F0473D0}"/>
              </a:ext>
            </a:extLst>
          </p:cNvPr>
          <p:cNvSpPr txBox="1">
            <a:spLocks noGrp="1"/>
          </p:cNvSpPr>
          <p:nvPr>
            <p:ph type="body" idx="1"/>
          </p:nvPr>
        </p:nvSpPr>
        <p:spPr>
          <a:xfrm>
            <a:off x="4911634" y="2126800"/>
            <a:ext cx="3835016" cy="2696700"/>
          </a:xfrm>
          <a:prstGeom prst="rect">
            <a:avLst/>
          </a:prstGeom>
        </p:spPr>
        <p:txBody>
          <a:bodyPr spcFirstLastPara="1" wrap="square" lIns="91425" tIns="91425" rIns="91425" bIns="91425" anchor="t" anchorCtr="0">
            <a:normAutofit/>
          </a:bodyPr>
          <a:lstStyle>
            <a:lvl1pPr marL="6350" lvl="0" indent="-635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 name="Google Shape;28;p6">
            <a:extLst>
              <a:ext uri="{FF2B5EF4-FFF2-40B4-BE49-F238E27FC236}">
                <a16:creationId xmlns:a16="http://schemas.microsoft.com/office/drawing/2014/main" id="{ABEA0347-EE01-A340-895A-3FB1803207C3}"/>
              </a:ext>
            </a:extLst>
          </p:cNvPr>
          <p:cNvSpPr/>
          <p:nvPr userDrawn="1"/>
        </p:nvSpPr>
        <p:spPr>
          <a:xfrm>
            <a:off x="503567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7" name="Plassholder for bilde 2">
            <a:extLst>
              <a:ext uri="{FF2B5EF4-FFF2-40B4-BE49-F238E27FC236}">
                <a16:creationId xmlns:a16="http://schemas.microsoft.com/office/drawing/2014/main" id="{1AA79579-6F0D-1747-96E9-D970A6BA1D61}"/>
              </a:ext>
            </a:extLst>
          </p:cNvPr>
          <p:cNvSpPr>
            <a:spLocks noGrp="1"/>
          </p:cNvSpPr>
          <p:nvPr>
            <p:ph type="pic" sz="quarter" idx="10"/>
          </p:nvPr>
        </p:nvSpPr>
        <p:spPr>
          <a:xfrm>
            <a:off x="0" y="0"/>
            <a:ext cx="4564316" cy="5143500"/>
          </a:xfrm>
        </p:spPr>
        <p:txBody>
          <a:bodyPr/>
          <a:lstStyle/>
          <a:p>
            <a:r>
              <a:rPr lang="nb-NO"/>
              <a:t>Klikk på ikonet for å legge til et bilde</a:t>
            </a:r>
          </a:p>
        </p:txBody>
      </p:sp>
    </p:spTree>
    <p:extLst>
      <p:ext uri="{BB962C8B-B14F-4D97-AF65-F5344CB8AC3E}">
        <p14:creationId xmlns:p14="http://schemas.microsoft.com/office/powerpoint/2010/main" val="37841689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om med overskrift">
  <p:cSld name="Tom med overskrift">
    <p:spTree>
      <p:nvGrpSpPr>
        <p:cNvPr id="1" name="Shape 85"/>
        <p:cNvGrpSpPr/>
        <p:nvPr/>
      </p:nvGrpSpPr>
      <p:grpSpPr>
        <a:xfrm>
          <a:off x="0" y="0"/>
          <a:ext cx="0" cy="0"/>
          <a:chOff x="0" y="0"/>
          <a:chExt cx="0" cy="0"/>
        </a:xfrm>
      </p:grpSpPr>
      <p:sp>
        <p:nvSpPr>
          <p:cNvPr id="86" name="Google Shape;86;p107"/>
          <p:cNvSpPr txBox="1">
            <a:spLocks noGrp="1"/>
          </p:cNvSpPr>
          <p:nvPr>
            <p:ph type="title"/>
          </p:nvPr>
        </p:nvSpPr>
        <p:spPr>
          <a:xfrm>
            <a:off x="534375" y="412000"/>
            <a:ext cx="8075100" cy="574800"/>
          </a:xfrm>
          <a:prstGeom prst="rect">
            <a:avLst/>
          </a:prstGeom>
          <a:noFill/>
          <a:ln>
            <a:noFill/>
          </a:ln>
        </p:spPr>
        <p:txBody>
          <a:bodyPr spcFirstLastPara="1" wrap="square" lIns="91425" tIns="91425" rIns="91425" bIns="91425" anchor="t" anchorCtr="0">
            <a:noAutofit/>
          </a:bodyPr>
          <a:lstStyle>
            <a:lvl1pPr lvl="0" algn="ctr">
              <a:lnSpc>
                <a:spcPct val="90000"/>
              </a:lnSpc>
              <a:spcBef>
                <a:spcPts val="0"/>
              </a:spcBef>
              <a:spcAft>
                <a:spcPts val="0"/>
              </a:spcAft>
              <a:buClr>
                <a:srgbClr val="042827"/>
              </a:buClr>
              <a:buSzPts val="2800"/>
              <a:buFont typeface="Verdana"/>
              <a:buNone/>
              <a:defRPr sz="3000"/>
            </a:lvl1pPr>
            <a:lvl2pPr lvl="1" algn="ctr">
              <a:lnSpc>
                <a:spcPct val="100000"/>
              </a:lnSpc>
              <a:spcBef>
                <a:spcPts val="0"/>
              </a:spcBef>
              <a:spcAft>
                <a:spcPts val="0"/>
              </a:spcAft>
              <a:buSzPts val="2800"/>
              <a:buFont typeface="Open Sans"/>
              <a:buNone/>
              <a:defRPr>
                <a:latin typeface="Open Sans"/>
                <a:ea typeface="Open Sans"/>
                <a:cs typeface="Open Sans"/>
                <a:sym typeface="Open Sans"/>
              </a:defRPr>
            </a:lvl2pPr>
            <a:lvl3pPr lvl="2" algn="ctr">
              <a:lnSpc>
                <a:spcPct val="100000"/>
              </a:lnSpc>
              <a:spcBef>
                <a:spcPts val="0"/>
              </a:spcBef>
              <a:spcAft>
                <a:spcPts val="0"/>
              </a:spcAft>
              <a:buSzPts val="2800"/>
              <a:buFont typeface="Open Sans"/>
              <a:buNone/>
              <a:defRPr>
                <a:latin typeface="Open Sans"/>
                <a:ea typeface="Open Sans"/>
                <a:cs typeface="Open Sans"/>
                <a:sym typeface="Open Sans"/>
              </a:defRPr>
            </a:lvl3pPr>
            <a:lvl4pPr lvl="3" algn="ctr">
              <a:lnSpc>
                <a:spcPct val="100000"/>
              </a:lnSpc>
              <a:spcBef>
                <a:spcPts val="0"/>
              </a:spcBef>
              <a:spcAft>
                <a:spcPts val="0"/>
              </a:spcAft>
              <a:buSzPts val="2800"/>
              <a:buFont typeface="Open Sans"/>
              <a:buNone/>
              <a:defRPr>
                <a:latin typeface="Open Sans"/>
                <a:ea typeface="Open Sans"/>
                <a:cs typeface="Open Sans"/>
                <a:sym typeface="Open Sans"/>
              </a:defRPr>
            </a:lvl4pPr>
            <a:lvl5pPr lvl="4" algn="ctr">
              <a:lnSpc>
                <a:spcPct val="100000"/>
              </a:lnSpc>
              <a:spcBef>
                <a:spcPts val="0"/>
              </a:spcBef>
              <a:spcAft>
                <a:spcPts val="0"/>
              </a:spcAft>
              <a:buSzPts val="2800"/>
              <a:buFont typeface="Open Sans"/>
              <a:buNone/>
              <a:defRPr>
                <a:latin typeface="Open Sans"/>
                <a:ea typeface="Open Sans"/>
                <a:cs typeface="Open Sans"/>
                <a:sym typeface="Open Sans"/>
              </a:defRPr>
            </a:lvl5pPr>
            <a:lvl6pPr lvl="5" algn="ctr">
              <a:lnSpc>
                <a:spcPct val="100000"/>
              </a:lnSpc>
              <a:spcBef>
                <a:spcPts val="0"/>
              </a:spcBef>
              <a:spcAft>
                <a:spcPts val="0"/>
              </a:spcAft>
              <a:buSzPts val="2800"/>
              <a:buFont typeface="Open Sans"/>
              <a:buNone/>
              <a:defRPr>
                <a:latin typeface="Open Sans"/>
                <a:ea typeface="Open Sans"/>
                <a:cs typeface="Open Sans"/>
                <a:sym typeface="Open Sans"/>
              </a:defRPr>
            </a:lvl6pPr>
            <a:lvl7pPr lvl="6" algn="ctr">
              <a:lnSpc>
                <a:spcPct val="100000"/>
              </a:lnSpc>
              <a:spcBef>
                <a:spcPts val="0"/>
              </a:spcBef>
              <a:spcAft>
                <a:spcPts val="0"/>
              </a:spcAft>
              <a:buSzPts val="2800"/>
              <a:buFont typeface="Open Sans"/>
              <a:buNone/>
              <a:defRPr>
                <a:latin typeface="Open Sans"/>
                <a:ea typeface="Open Sans"/>
                <a:cs typeface="Open Sans"/>
                <a:sym typeface="Open Sans"/>
              </a:defRPr>
            </a:lvl7pPr>
            <a:lvl8pPr lvl="7" algn="ctr">
              <a:lnSpc>
                <a:spcPct val="100000"/>
              </a:lnSpc>
              <a:spcBef>
                <a:spcPts val="0"/>
              </a:spcBef>
              <a:spcAft>
                <a:spcPts val="0"/>
              </a:spcAft>
              <a:buSzPts val="2800"/>
              <a:buFont typeface="Open Sans"/>
              <a:buNone/>
              <a:defRPr>
                <a:latin typeface="Open Sans"/>
                <a:ea typeface="Open Sans"/>
                <a:cs typeface="Open Sans"/>
                <a:sym typeface="Open Sans"/>
              </a:defRPr>
            </a:lvl8pPr>
            <a:lvl9pPr lvl="8" algn="ctr">
              <a:lnSpc>
                <a:spcPct val="100000"/>
              </a:lnSpc>
              <a:spcBef>
                <a:spcPts val="0"/>
              </a:spcBef>
              <a:spcAft>
                <a:spcPts val="0"/>
              </a:spcAft>
              <a:buSzPts val="2800"/>
              <a:buFont typeface="Open Sans"/>
              <a:buNone/>
              <a:defRPr>
                <a:latin typeface="Open Sans"/>
                <a:ea typeface="Open Sans"/>
                <a:cs typeface="Open Sans"/>
                <a:sym typeface="Open Sans"/>
              </a:defRPr>
            </a:lvl9pPr>
          </a:lstStyle>
          <a:p>
            <a:endParaRPr/>
          </a:p>
        </p:txBody>
      </p:sp>
      <p:sp>
        <p:nvSpPr>
          <p:cNvPr id="87" name="Google Shape;87;p107"/>
          <p:cNvSpPr/>
          <p:nvPr/>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88" name="Google Shape;88;p107"/>
          <p:cNvSpPr txBox="1">
            <a:spLocks noGrp="1"/>
          </p:cNvSpPr>
          <p:nvPr>
            <p:ph type="subTitle" idx="1"/>
          </p:nvPr>
        </p:nvSpPr>
        <p:spPr>
          <a:xfrm>
            <a:off x="1946550" y="1116000"/>
            <a:ext cx="5250900" cy="520200"/>
          </a:xfrm>
          <a:prstGeom prst="rect">
            <a:avLst/>
          </a:prstGeom>
          <a:noFill/>
          <a:ln>
            <a:noFill/>
          </a:ln>
        </p:spPr>
        <p:txBody>
          <a:bodyPr spcFirstLastPara="1" wrap="square" lIns="91425" tIns="91425" rIns="91425" bIns="91425" anchor="t" anchorCtr="0">
            <a:normAutofit/>
          </a:bodyPr>
          <a:lstStyle>
            <a:lvl1pPr lvl="0" algn="ctr">
              <a:lnSpc>
                <a:spcPct val="150000"/>
              </a:lnSpc>
              <a:spcBef>
                <a:spcPts val="0"/>
              </a:spcBef>
              <a:spcAft>
                <a:spcPts val="0"/>
              </a:spcAft>
              <a:buClr>
                <a:srgbClr val="5B666F"/>
              </a:buClr>
              <a:buSzPts val="1000"/>
              <a:buNone/>
              <a:defRPr sz="1300">
                <a:solidFill>
                  <a:srgbClr val="5B666F"/>
                </a:solidFill>
              </a:defRPr>
            </a:lvl1pPr>
            <a:lvl2pPr lvl="1" algn="ctr">
              <a:lnSpc>
                <a:spcPct val="150000"/>
              </a:lnSpc>
              <a:spcBef>
                <a:spcPts val="0"/>
              </a:spcBef>
              <a:spcAft>
                <a:spcPts val="0"/>
              </a:spcAft>
              <a:buClr>
                <a:srgbClr val="5B6670"/>
              </a:buClr>
              <a:buSzPts val="1400"/>
              <a:buNone/>
              <a:defRPr/>
            </a:lvl2pPr>
            <a:lvl3pPr lvl="2" algn="ctr">
              <a:lnSpc>
                <a:spcPct val="150000"/>
              </a:lnSpc>
              <a:spcBef>
                <a:spcPts val="0"/>
              </a:spcBef>
              <a:spcAft>
                <a:spcPts val="0"/>
              </a:spcAft>
              <a:buClr>
                <a:srgbClr val="5B6670"/>
              </a:buClr>
              <a:buSzPts val="1400"/>
              <a:buNone/>
              <a:defRPr/>
            </a:lvl3pPr>
            <a:lvl4pPr lvl="3" algn="ctr">
              <a:lnSpc>
                <a:spcPct val="150000"/>
              </a:lnSpc>
              <a:spcBef>
                <a:spcPts val="0"/>
              </a:spcBef>
              <a:spcAft>
                <a:spcPts val="0"/>
              </a:spcAft>
              <a:buClr>
                <a:srgbClr val="5B6670"/>
              </a:buClr>
              <a:buSzPts val="1400"/>
              <a:buNone/>
              <a:defRPr/>
            </a:lvl4pPr>
            <a:lvl5pPr lvl="4" algn="ctr">
              <a:lnSpc>
                <a:spcPct val="150000"/>
              </a:lnSpc>
              <a:spcBef>
                <a:spcPts val="0"/>
              </a:spcBef>
              <a:spcAft>
                <a:spcPts val="0"/>
              </a:spcAft>
              <a:buClr>
                <a:srgbClr val="5B6670"/>
              </a:buClr>
              <a:buSzPts val="1400"/>
              <a:buNone/>
              <a:defRPr/>
            </a:lvl5pPr>
            <a:lvl6pPr lvl="5" algn="ctr">
              <a:lnSpc>
                <a:spcPct val="90000"/>
              </a:lnSpc>
              <a:spcBef>
                <a:spcPts val="0"/>
              </a:spcBef>
              <a:spcAft>
                <a:spcPts val="0"/>
              </a:spcAft>
              <a:buClr>
                <a:schemeClr val="dk1"/>
              </a:buClr>
              <a:buSzPts val="1400"/>
              <a:buNone/>
              <a:defRPr/>
            </a:lvl6pPr>
            <a:lvl7pPr lvl="6" algn="ctr">
              <a:lnSpc>
                <a:spcPct val="90000"/>
              </a:lnSpc>
              <a:spcBef>
                <a:spcPts val="0"/>
              </a:spcBef>
              <a:spcAft>
                <a:spcPts val="0"/>
              </a:spcAft>
              <a:buClr>
                <a:schemeClr val="dk1"/>
              </a:buClr>
              <a:buSzPts val="1400"/>
              <a:buNone/>
              <a:defRPr/>
            </a:lvl7pPr>
            <a:lvl8pPr lvl="7" algn="ctr">
              <a:lnSpc>
                <a:spcPct val="90000"/>
              </a:lnSpc>
              <a:spcBef>
                <a:spcPts val="0"/>
              </a:spcBef>
              <a:spcAft>
                <a:spcPts val="0"/>
              </a:spcAft>
              <a:buClr>
                <a:schemeClr val="dk1"/>
              </a:buClr>
              <a:buSzPts val="1400"/>
              <a:buNone/>
              <a:defRPr/>
            </a:lvl8pPr>
            <a:lvl9pPr lvl="8" algn="ctr">
              <a:lnSpc>
                <a:spcPct val="90000"/>
              </a:lnSpc>
              <a:spcBef>
                <a:spcPts val="0"/>
              </a:spcBef>
              <a:spcAft>
                <a:spcPts val="0"/>
              </a:spcAft>
              <a:buClr>
                <a:schemeClr val="dk1"/>
              </a:buClr>
              <a:buSzPts val="1400"/>
              <a:buNone/>
              <a:defRPr/>
            </a:lvl9pPr>
          </a:lstStyle>
          <a:p>
            <a:endParaRPr/>
          </a:p>
        </p:txBody>
      </p:sp>
    </p:spTree>
    <p:extLst>
      <p:ext uri="{BB962C8B-B14F-4D97-AF65-F5344CB8AC3E}">
        <p14:creationId xmlns:p14="http://schemas.microsoft.com/office/powerpoint/2010/main" val="1869711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Heldekkende bilde">
  <p:cSld name="Heldekkende bilde">
    <p:spTree>
      <p:nvGrpSpPr>
        <p:cNvPr id="1" name="Shape 66"/>
        <p:cNvGrpSpPr/>
        <p:nvPr/>
      </p:nvGrpSpPr>
      <p:grpSpPr>
        <a:xfrm>
          <a:off x="0" y="0"/>
          <a:ext cx="0" cy="0"/>
          <a:chOff x="0" y="0"/>
          <a:chExt cx="0" cy="0"/>
        </a:xfrm>
      </p:grpSpPr>
      <p:sp>
        <p:nvSpPr>
          <p:cNvPr id="67" name="Google Shape;67;p100"/>
          <p:cNvSpPr>
            <a:spLocks noGrp="1"/>
          </p:cNvSpPr>
          <p:nvPr>
            <p:ph type="pic" idx="2"/>
          </p:nvPr>
        </p:nvSpPr>
        <p:spPr>
          <a:xfrm>
            <a:off x="0" y="0"/>
            <a:ext cx="9144000" cy="5143500"/>
          </a:xfrm>
          <a:prstGeom prst="rect">
            <a:avLst/>
          </a:prstGeom>
          <a:noFill/>
          <a:ln>
            <a:noFill/>
          </a:ln>
        </p:spPr>
      </p:sp>
    </p:spTree>
    <p:extLst>
      <p:ext uri="{BB962C8B-B14F-4D97-AF65-F5344CB8AC3E}">
        <p14:creationId xmlns:p14="http://schemas.microsoft.com/office/powerpoint/2010/main" val="11992575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Logo">
  <p:cSld name="Logo">
    <p:bg>
      <p:bgPr>
        <a:solidFill>
          <a:srgbClr val="2D7C81"/>
        </a:solidFill>
        <a:effectLst/>
      </p:bgPr>
    </p:bg>
    <p:spTree>
      <p:nvGrpSpPr>
        <p:cNvPr id="1" name="Shape 89"/>
        <p:cNvGrpSpPr/>
        <p:nvPr/>
      </p:nvGrpSpPr>
      <p:grpSpPr>
        <a:xfrm>
          <a:off x="0" y="0"/>
          <a:ext cx="0" cy="0"/>
          <a:chOff x="0" y="0"/>
          <a:chExt cx="0" cy="0"/>
        </a:xfrm>
      </p:grpSpPr>
      <p:pic>
        <p:nvPicPr>
          <p:cNvPr id="90" name="Google Shape;90;p114" descr="Et bilde som inneholder tekst&#10;&#10;Automatisk generert beskrivelse"/>
          <p:cNvPicPr preferRelativeResize="0"/>
          <p:nvPr/>
        </p:nvPicPr>
        <p:blipFill rotWithShape="1">
          <a:blip r:embed="rId2">
            <a:alphaModFix/>
          </a:blip>
          <a:srcRect/>
          <a:stretch/>
        </p:blipFill>
        <p:spPr>
          <a:xfrm>
            <a:off x="2772000" y="2011125"/>
            <a:ext cx="3600000" cy="1121250"/>
          </a:xfrm>
          <a:prstGeom prst="rect">
            <a:avLst/>
          </a:prstGeom>
          <a:noFill/>
          <a:ln>
            <a:noFill/>
          </a:ln>
        </p:spPr>
      </p:pic>
    </p:spTree>
    <p:extLst>
      <p:ext uri="{BB962C8B-B14F-4D97-AF65-F5344CB8AC3E}">
        <p14:creationId xmlns:p14="http://schemas.microsoft.com/office/powerpoint/2010/main" val="37257311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ekst på bilde">
  <p:cSld name="1_Tekst på bilde">
    <p:bg>
      <p:bgPr>
        <a:solidFill>
          <a:srgbClr val="2D7C81"/>
        </a:solidFill>
        <a:effectLst/>
      </p:bgPr>
    </p:bg>
    <p:spTree>
      <p:nvGrpSpPr>
        <p:cNvPr id="1" name="Shape 91"/>
        <p:cNvGrpSpPr/>
        <p:nvPr/>
      </p:nvGrpSpPr>
      <p:grpSpPr>
        <a:xfrm>
          <a:off x="0" y="0"/>
          <a:ext cx="0" cy="0"/>
          <a:chOff x="0" y="0"/>
          <a:chExt cx="0" cy="0"/>
        </a:xfrm>
      </p:grpSpPr>
      <p:sp>
        <p:nvSpPr>
          <p:cNvPr id="92" name="Google Shape;92;p115"/>
          <p:cNvSpPr>
            <a:spLocks noGrp="1"/>
          </p:cNvSpPr>
          <p:nvPr>
            <p:ph type="pic" idx="2"/>
          </p:nvPr>
        </p:nvSpPr>
        <p:spPr>
          <a:xfrm>
            <a:off x="0" y="0"/>
            <a:ext cx="9144000" cy="5143500"/>
          </a:xfrm>
          <a:prstGeom prst="rect">
            <a:avLst/>
          </a:prstGeom>
          <a:noFill/>
          <a:ln>
            <a:noFill/>
          </a:ln>
        </p:spPr>
      </p:sp>
      <p:sp>
        <p:nvSpPr>
          <p:cNvPr id="93" name="Google Shape;93;p115"/>
          <p:cNvSpPr txBox="1">
            <a:spLocks noGrp="1"/>
          </p:cNvSpPr>
          <p:nvPr>
            <p:ph type="body" idx="1"/>
          </p:nvPr>
        </p:nvSpPr>
        <p:spPr>
          <a:xfrm>
            <a:off x="1755416" y="892969"/>
            <a:ext cx="5633169" cy="3357562"/>
          </a:xfrm>
          <a:prstGeom prst="rect">
            <a:avLst/>
          </a:prstGeom>
          <a:noFill/>
          <a:ln>
            <a:noFill/>
          </a:ln>
        </p:spPr>
        <p:txBody>
          <a:bodyPr spcFirstLastPara="1" wrap="square" lIns="91425" tIns="45700" rIns="91425" bIns="45700" anchor="ctr" anchorCtr="0">
            <a:normAutofit/>
          </a:bodyPr>
          <a:lstStyle>
            <a:lvl1pPr marL="457200" lvl="0" indent="-228600" algn="ctr">
              <a:lnSpc>
                <a:spcPct val="150000"/>
              </a:lnSpc>
              <a:spcBef>
                <a:spcPts val="750"/>
              </a:spcBef>
              <a:spcAft>
                <a:spcPts val="0"/>
              </a:spcAft>
              <a:buClr>
                <a:schemeClr val="lt1"/>
              </a:buClr>
              <a:buSzPts val="1500"/>
              <a:buFont typeface="Verdana"/>
              <a:buNone/>
              <a:defRPr sz="1600" b="0" i="0" u="none" strike="noStrike">
                <a:solidFill>
                  <a:schemeClr val="lt1"/>
                </a:solidFill>
              </a:defRPr>
            </a:lvl1pPr>
            <a:lvl2pPr marL="914400" lvl="1" indent="-342900" algn="l">
              <a:lnSpc>
                <a:spcPct val="150000"/>
              </a:lnSpc>
              <a:spcBef>
                <a:spcPts val="375"/>
              </a:spcBef>
              <a:spcAft>
                <a:spcPts val="0"/>
              </a:spcAft>
              <a:buClr>
                <a:srgbClr val="5B6670"/>
              </a:buClr>
              <a:buSzPts val="1800"/>
              <a:buChar char="•"/>
              <a:defRPr/>
            </a:lvl2pPr>
            <a:lvl3pPr marL="1371600" lvl="2" indent="-342900" algn="l">
              <a:lnSpc>
                <a:spcPct val="150000"/>
              </a:lnSpc>
              <a:spcBef>
                <a:spcPts val="375"/>
              </a:spcBef>
              <a:spcAft>
                <a:spcPts val="0"/>
              </a:spcAft>
              <a:buClr>
                <a:srgbClr val="5B6670"/>
              </a:buClr>
              <a:buSzPts val="1800"/>
              <a:buChar char="•"/>
              <a:defRPr/>
            </a:lvl3pPr>
            <a:lvl4pPr marL="1828800" lvl="3" indent="-342900" algn="l">
              <a:lnSpc>
                <a:spcPct val="150000"/>
              </a:lnSpc>
              <a:spcBef>
                <a:spcPts val="375"/>
              </a:spcBef>
              <a:spcAft>
                <a:spcPts val="0"/>
              </a:spcAft>
              <a:buClr>
                <a:srgbClr val="5B6670"/>
              </a:buClr>
              <a:buSzPts val="1800"/>
              <a:buChar char="•"/>
              <a:defRPr/>
            </a:lvl4pPr>
            <a:lvl5pPr marL="2286000" lvl="4" indent="-342900" algn="l">
              <a:lnSpc>
                <a:spcPct val="150000"/>
              </a:lnSpc>
              <a:spcBef>
                <a:spcPts val="375"/>
              </a:spcBef>
              <a:spcAft>
                <a:spcPts val="0"/>
              </a:spcAft>
              <a:buClr>
                <a:srgbClr val="5B6670"/>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94" name="Google Shape;94;p115"/>
          <p:cNvPicPr preferRelativeResize="0"/>
          <p:nvPr/>
        </p:nvPicPr>
        <p:blipFill rotWithShape="1">
          <a:blip r:embed="rId2">
            <a:alphaModFix/>
          </a:blip>
          <a:srcRect/>
          <a:stretch/>
        </p:blipFill>
        <p:spPr>
          <a:xfrm>
            <a:off x="3640727" y="4590769"/>
            <a:ext cx="1862546" cy="324978"/>
          </a:xfrm>
          <a:prstGeom prst="rect">
            <a:avLst/>
          </a:prstGeom>
          <a:noFill/>
          <a:ln>
            <a:noFill/>
          </a:ln>
        </p:spPr>
      </p:pic>
    </p:spTree>
    <p:extLst>
      <p:ext uri="{BB962C8B-B14F-4D97-AF65-F5344CB8AC3E}">
        <p14:creationId xmlns:p14="http://schemas.microsoft.com/office/powerpoint/2010/main" val="3598092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ekst og bilde - venstre">
  <p:cSld name="1_tekst og bilde - venstre">
    <p:spTree>
      <p:nvGrpSpPr>
        <p:cNvPr id="1" name="Shape 95"/>
        <p:cNvGrpSpPr/>
        <p:nvPr/>
      </p:nvGrpSpPr>
      <p:grpSpPr>
        <a:xfrm>
          <a:off x="0" y="0"/>
          <a:ext cx="0" cy="0"/>
          <a:chOff x="0" y="0"/>
          <a:chExt cx="0" cy="0"/>
        </a:xfrm>
      </p:grpSpPr>
      <p:sp>
        <p:nvSpPr>
          <p:cNvPr id="96" name="Google Shape;96;p116"/>
          <p:cNvSpPr txBox="1">
            <a:spLocks noGrp="1"/>
          </p:cNvSpPr>
          <p:nvPr>
            <p:ph type="title"/>
          </p:nvPr>
        </p:nvSpPr>
        <p:spPr>
          <a:xfrm>
            <a:off x="4799338" y="305600"/>
            <a:ext cx="3930300" cy="900115"/>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rgbClr val="042827"/>
              </a:buClr>
              <a:buSzPts val="2800"/>
              <a:buFont typeface="Verdana"/>
              <a:buNone/>
              <a:defRPr sz="3000" b="0" i="0">
                <a:latin typeface="Verdana"/>
                <a:ea typeface="Verdana"/>
                <a:cs typeface="Verdana"/>
                <a:sym typeface="Verdana"/>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 name="Google Shape;97;p116"/>
          <p:cNvSpPr txBox="1">
            <a:spLocks noGrp="1"/>
          </p:cNvSpPr>
          <p:nvPr>
            <p:ph type="body" idx="1"/>
          </p:nvPr>
        </p:nvSpPr>
        <p:spPr>
          <a:xfrm>
            <a:off x="4799338" y="1480882"/>
            <a:ext cx="3930300" cy="3357018"/>
          </a:xfrm>
          <a:prstGeom prst="rect">
            <a:avLst/>
          </a:prstGeom>
          <a:noFill/>
          <a:ln>
            <a:noFill/>
          </a:ln>
        </p:spPr>
        <p:txBody>
          <a:bodyPr spcFirstLastPara="1" wrap="square" lIns="91425" tIns="91425" rIns="91425" bIns="91425" anchor="t" anchorCtr="0">
            <a:normAutofit/>
          </a:bodyPr>
          <a:lstStyle>
            <a:lvl1pPr marL="457200" lvl="0" indent="-228600" algn="l">
              <a:lnSpc>
                <a:spcPct val="150000"/>
              </a:lnSpc>
              <a:spcBef>
                <a:spcPts val="0"/>
              </a:spcBef>
              <a:spcAft>
                <a:spcPts val="0"/>
              </a:spcAft>
              <a:buClr>
                <a:srgbClr val="5B6670"/>
              </a:buClr>
              <a:buSzPts val="1000"/>
              <a:buFont typeface="Verdana"/>
              <a:buNone/>
              <a:defRPr sz="1300">
                <a:latin typeface="Verdana"/>
                <a:ea typeface="Verdana"/>
                <a:cs typeface="Verdana"/>
                <a:sym typeface="Verdana"/>
              </a:defRPr>
            </a:lvl1pPr>
            <a:lvl2pPr marL="914400" lvl="1" indent="-292100" algn="l">
              <a:lnSpc>
                <a:spcPct val="150000"/>
              </a:lnSpc>
              <a:spcBef>
                <a:spcPts val="0"/>
              </a:spcBef>
              <a:spcAft>
                <a:spcPts val="0"/>
              </a:spcAft>
              <a:buClr>
                <a:srgbClr val="5B6670"/>
              </a:buClr>
              <a:buSzPts val="1000"/>
              <a:buChar char="○"/>
              <a:defRPr sz="1000"/>
            </a:lvl2pPr>
            <a:lvl3pPr marL="1371600" lvl="2" indent="-292100" algn="l">
              <a:lnSpc>
                <a:spcPct val="150000"/>
              </a:lnSpc>
              <a:spcBef>
                <a:spcPts val="0"/>
              </a:spcBef>
              <a:spcAft>
                <a:spcPts val="0"/>
              </a:spcAft>
              <a:buClr>
                <a:srgbClr val="5B6670"/>
              </a:buClr>
              <a:buSzPts val="1000"/>
              <a:buChar char="■"/>
              <a:defRPr sz="1000"/>
            </a:lvl3pPr>
            <a:lvl4pPr marL="1828800" lvl="3" indent="-292100" algn="l">
              <a:lnSpc>
                <a:spcPct val="150000"/>
              </a:lnSpc>
              <a:spcBef>
                <a:spcPts val="0"/>
              </a:spcBef>
              <a:spcAft>
                <a:spcPts val="0"/>
              </a:spcAft>
              <a:buClr>
                <a:srgbClr val="5B6670"/>
              </a:buClr>
              <a:buSzPts val="1000"/>
              <a:buChar char="●"/>
              <a:defRPr sz="1000"/>
            </a:lvl4pPr>
            <a:lvl5pPr marL="2286000" lvl="4" indent="-292100" algn="l">
              <a:lnSpc>
                <a:spcPct val="150000"/>
              </a:lnSpc>
              <a:spcBef>
                <a:spcPts val="0"/>
              </a:spcBef>
              <a:spcAft>
                <a:spcPts val="0"/>
              </a:spcAft>
              <a:buClr>
                <a:srgbClr val="5B6670"/>
              </a:buClr>
              <a:buSzPts val="1000"/>
              <a:buChar char="○"/>
              <a:defRPr sz="1000"/>
            </a:lvl5pPr>
            <a:lvl6pPr marL="2743200" lvl="5" indent="-292100" algn="l">
              <a:lnSpc>
                <a:spcPct val="90000"/>
              </a:lnSpc>
              <a:spcBef>
                <a:spcPts val="0"/>
              </a:spcBef>
              <a:spcAft>
                <a:spcPts val="0"/>
              </a:spcAft>
              <a:buClr>
                <a:schemeClr val="dk1"/>
              </a:buClr>
              <a:buSzPts val="1000"/>
              <a:buChar char="■"/>
              <a:defRPr sz="1000"/>
            </a:lvl6pPr>
            <a:lvl7pPr marL="3200400" lvl="6" indent="-292100" algn="l">
              <a:lnSpc>
                <a:spcPct val="90000"/>
              </a:lnSpc>
              <a:spcBef>
                <a:spcPts val="0"/>
              </a:spcBef>
              <a:spcAft>
                <a:spcPts val="0"/>
              </a:spcAft>
              <a:buClr>
                <a:schemeClr val="dk1"/>
              </a:buClr>
              <a:buSzPts val="1000"/>
              <a:buChar char="●"/>
              <a:defRPr sz="1000"/>
            </a:lvl7pPr>
            <a:lvl8pPr marL="3657600" lvl="7" indent="-292100" algn="l">
              <a:lnSpc>
                <a:spcPct val="90000"/>
              </a:lnSpc>
              <a:spcBef>
                <a:spcPts val="0"/>
              </a:spcBef>
              <a:spcAft>
                <a:spcPts val="0"/>
              </a:spcAft>
              <a:buClr>
                <a:schemeClr val="dk1"/>
              </a:buClr>
              <a:buSzPts val="1000"/>
              <a:buChar char="○"/>
              <a:defRPr sz="1000"/>
            </a:lvl8pPr>
            <a:lvl9pPr marL="4114800" lvl="8" indent="-292100" algn="l">
              <a:lnSpc>
                <a:spcPct val="90000"/>
              </a:lnSpc>
              <a:spcBef>
                <a:spcPts val="0"/>
              </a:spcBef>
              <a:spcAft>
                <a:spcPts val="0"/>
              </a:spcAft>
              <a:buClr>
                <a:schemeClr val="dk1"/>
              </a:buClr>
              <a:buSzPts val="1000"/>
              <a:buChar char="■"/>
              <a:defRPr sz="1000"/>
            </a:lvl9pPr>
          </a:lstStyle>
          <a:p>
            <a:endParaRPr/>
          </a:p>
        </p:txBody>
      </p:sp>
      <p:sp>
        <p:nvSpPr>
          <p:cNvPr id="98" name="Google Shape;98;p116"/>
          <p:cNvSpPr>
            <a:spLocks noGrp="1"/>
          </p:cNvSpPr>
          <p:nvPr>
            <p:ph type="pic" idx="2"/>
          </p:nvPr>
        </p:nvSpPr>
        <p:spPr>
          <a:xfrm>
            <a:off x="0" y="0"/>
            <a:ext cx="4564316" cy="5143500"/>
          </a:xfrm>
          <a:prstGeom prst="rect">
            <a:avLst/>
          </a:prstGeom>
          <a:noFill/>
          <a:ln>
            <a:noFill/>
          </a:ln>
        </p:spPr>
      </p:sp>
      <p:sp>
        <p:nvSpPr>
          <p:cNvPr id="99" name="Google Shape;99;p116"/>
          <p:cNvSpPr/>
          <p:nvPr/>
        </p:nvSpPr>
        <p:spPr>
          <a:xfrm>
            <a:off x="4925508" y="133376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Tree>
    <p:extLst>
      <p:ext uri="{BB962C8B-B14F-4D97-AF65-F5344CB8AC3E}">
        <p14:creationId xmlns:p14="http://schemas.microsoft.com/office/powerpoint/2010/main" val="37185214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ekst og bilde - høyre">
  <p:cSld name="tekst og bilde - høyre">
    <p:spTree>
      <p:nvGrpSpPr>
        <p:cNvPr id="1" name="Shape 100"/>
        <p:cNvGrpSpPr/>
        <p:nvPr/>
      </p:nvGrpSpPr>
      <p:grpSpPr>
        <a:xfrm>
          <a:off x="0" y="0"/>
          <a:ext cx="0" cy="0"/>
          <a:chOff x="0" y="0"/>
          <a:chExt cx="0" cy="0"/>
        </a:xfrm>
      </p:grpSpPr>
      <p:sp>
        <p:nvSpPr>
          <p:cNvPr id="101" name="Google Shape;101;p117"/>
          <p:cNvSpPr txBox="1">
            <a:spLocks noGrp="1"/>
          </p:cNvSpPr>
          <p:nvPr>
            <p:ph type="title"/>
          </p:nvPr>
        </p:nvSpPr>
        <p:spPr>
          <a:xfrm>
            <a:off x="4882350" y="597425"/>
            <a:ext cx="3864600" cy="12651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rgbClr val="042827"/>
              </a:buClr>
              <a:buSzPts val="2800"/>
              <a:buFont typeface="Verdana"/>
              <a:buNone/>
              <a:defRPr sz="3000" b="0" i="0">
                <a:latin typeface="Verdana"/>
                <a:ea typeface="Verdana"/>
                <a:cs typeface="Verdana"/>
                <a:sym typeface="Verdana"/>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2" name="Google Shape;102;p117"/>
          <p:cNvSpPr txBox="1">
            <a:spLocks noGrp="1"/>
          </p:cNvSpPr>
          <p:nvPr>
            <p:ph type="body" idx="1"/>
          </p:nvPr>
        </p:nvSpPr>
        <p:spPr>
          <a:xfrm>
            <a:off x="4911634" y="2126800"/>
            <a:ext cx="3835016" cy="2696700"/>
          </a:xfrm>
          <a:prstGeom prst="rect">
            <a:avLst/>
          </a:prstGeom>
          <a:noFill/>
          <a:ln>
            <a:noFill/>
          </a:ln>
        </p:spPr>
        <p:txBody>
          <a:bodyPr spcFirstLastPara="1" wrap="square" lIns="91425" tIns="91425" rIns="91425" bIns="91425" anchor="t" anchorCtr="0">
            <a:normAutofit/>
          </a:bodyPr>
          <a:lstStyle>
            <a:lvl1pPr marL="457200" lvl="0" indent="-228600" algn="l">
              <a:lnSpc>
                <a:spcPct val="150000"/>
              </a:lnSpc>
              <a:spcBef>
                <a:spcPts val="0"/>
              </a:spcBef>
              <a:spcAft>
                <a:spcPts val="0"/>
              </a:spcAft>
              <a:buClr>
                <a:srgbClr val="5B6670"/>
              </a:buClr>
              <a:buSzPts val="1000"/>
              <a:buFont typeface="Verdana"/>
              <a:buNone/>
              <a:defRPr sz="1300"/>
            </a:lvl1pPr>
            <a:lvl2pPr marL="914400" lvl="1" indent="-292100" algn="l">
              <a:lnSpc>
                <a:spcPct val="150000"/>
              </a:lnSpc>
              <a:spcBef>
                <a:spcPts val="0"/>
              </a:spcBef>
              <a:spcAft>
                <a:spcPts val="0"/>
              </a:spcAft>
              <a:buClr>
                <a:srgbClr val="5B6670"/>
              </a:buClr>
              <a:buSzPts val="1000"/>
              <a:buChar char="○"/>
              <a:defRPr sz="1000"/>
            </a:lvl2pPr>
            <a:lvl3pPr marL="1371600" lvl="2" indent="-292100" algn="l">
              <a:lnSpc>
                <a:spcPct val="150000"/>
              </a:lnSpc>
              <a:spcBef>
                <a:spcPts val="0"/>
              </a:spcBef>
              <a:spcAft>
                <a:spcPts val="0"/>
              </a:spcAft>
              <a:buClr>
                <a:srgbClr val="5B6670"/>
              </a:buClr>
              <a:buSzPts val="1000"/>
              <a:buChar char="■"/>
              <a:defRPr sz="1000"/>
            </a:lvl3pPr>
            <a:lvl4pPr marL="1828800" lvl="3" indent="-292100" algn="l">
              <a:lnSpc>
                <a:spcPct val="150000"/>
              </a:lnSpc>
              <a:spcBef>
                <a:spcPts val="0"/>
              </a:spcBef>
              <a:spcAft>
                <a:spcPts val="0"/>
              </a:spcAft>
              <a:buClr>
                <a:srgbClr val="5B6670"/>
              </a:buClr>
              <a:buSzPts val="1000"/>
              <a:buChar char="●"/>
              <a:defRPr sz="1000"/>
            </a:lvl4pPr>
            <a:lvl5pPr marL="2286000" lvl="4" indent="-292100" algn="l">
              <a:lnSpc>
                <a:spcPct val="150000"/>
              </a:lnSpc>
              <a:spcBef>
                <a:spcPts val="0"/>
              </a:spcBef>
              <a:spcAft>
                <a:spcPts val="0"/>
              </a:spcAft>
              <a:buClr>
                <a:srgbClr val="5B6670"/>
              </a:buClr>
              <a:buSzPts val="1000"/>
              <a:buChar char="○"/>
              <a:defRPr sz="1000"/>
            </a:lvl5pPr>
            <a:lvl6pPr marL="2743200" lvl="5" indent="-292100" algn="l">
              <a:lnSpc>
                <a:spcPct val="90000"/>
              </a:lnSpc>
              <a:spcBef>
                <a:spcPts val="0"/>
              </a:spcBef>
              <a:spcAft>
                <a:spcPts val="0"/>
              </a:spcAft>
              <a:buClr>
                <a:schemeClr val="dk1"/>
              </a:buClr>
              <a:buSzPts val="1000"/>
              <a:buChar char="■"/>
              <a:defRPr sz="1000"/>
            </a:lvl6pPr>
            <a:lvl7pPr marL="3200400" lvl="6" indent="-292100" algn="l">
              <a:lnSpc>
                <a:spcPct val="90000"/>
              </a:lnSpc>
              <a:spcBef>
                <a:spcPts val="0"/>
              </a:spcBef>
              <a:spcAft>
                <a:spcPts val="0"/>
              </a:spcAft>
              <a:buClr>
                <a:schemeClr val="dk1"/>
              </a:buClr>
              <a:buSzPts val="1000"/>
              <a:buChar char="●"/>
              <a:defRPr sz="1000"/>
            </a:lvl7pPr>
            <a:lvl8pPr marL="3657600" lvl="7" indent="-292100" algn="l">
              <a:lnSpc>
                <a:spcPct val="90000"/>
              </a:lnSpc>
              <a:spcBef>
                <a:spcPts val="0"/>
              </a:spcBef>
              <a:spcAft>
                <a:spcPts val="0"/>
              </a:spcAft>
              <a:buClr>
                <a:schemeClr val="dk1"/>
              </a:buClr>
              <a:buSzPts val="1000"/>
              <a:buChar char="○"/>
              <a:defRPr sz="1000"/>
            </a:lvl8pPr>
            <a:lvl9pPr marL="4114800" lvl="8" indent="-292100" algn="l">
              <a:lnSpc>
                <a:spcPct val="90000"/>
              </a:lnSpc>
              <a:spcBef>
                <a:spcPts val="0"/>
              </a:spcBef>
              <a:spcAft>
                <a:spcPts val="0"/>
              </a:spcAft>
              <a:buClr>
                <a:schemeClr val="dk1"/>
              </a:buClr>
              <a:buSzPts val="1000"/>
              <a:buChar char="■"/>
              <a:defRPr sz="1000"/>
            </a:lvl9pPr>
          </a:lstStyle>
          <a:p>
            <a:endParaRPr/>
          </a:p>
        </p:txBody>
      </p:sp>
      <p:sp>
        <p:nvSpPr>
          <p:cNvPr id="103" name="Google Shape;103;p117"/>
          <p:cNvSpPr/>
          <p:nvPr/>
        </p:nvSpPr>
        <p:spPr>
          <a:xfrm>
            <a:off x="503567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104" name="Google Shape;104;p117"/>
          <p:cNvSpPr>
            <a:spLocks noGrp="1"/>
          </p:cNvSpPr>
          <p:nvPr>
            <p:ph type="pic" idx="2"/>
          </p:nvPr>
        </p:nvSpPr>
        <p:spPr>
          <a:xfrm>
            <a:off x="0" y="0"/>
            <a:ext cx="4564316" cy="5143500"/>
          </a:xfrm>
          <a:prstGeom prst="rect">
            <a:avLst/>
          </a:prstGeom>
          <a:noFill/>
          <a:ln>
            <a:noFill/>
          </a:ln>
        </p:spPr>
      </p:sp>
    </p:spTree>
    <p:extLst>
      <p:ext uri="{BB962C8B-B14F-4D97-AF65-F5344CB8AC3E}">
        <p14:creationId xmlns:p14="http://schemas.microsoft.com/office/powerpoint/2010/main" val="37786355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ekst 2 spalter">
  <p:cSld name="tekst 2 spalter">
    <p:spTree>
      <p:nvGrpSpPr>
        <p:cNvPr id="1" name="Shape 105"/>
        <p:cNvGrpSpPr/>
        <p:nvPr/>
      </p:nvGrpSpPr>
      <p:grpSpPr>
        <a:xfrm>
          <a:off x="0" y="0"/>
          <a:ext cx="0" cy="0"/>
          <a:chOff x="0" y="0"/>
          <a:chExt cx="0" cy="0"/>
        </a:xfrm>
      </p:grpSpPr>
      <p:sp>
        <p:nvSpPr>
          <p:cNvPr id="106" name="Google Shape;106;p118"/>
          <p:cNvSpPr txBox="1">
            <a:spLocks noGrp="1"/>
          </p:cNvSpPr>
          <p:nvPr>
            <p:ph type="title"/>
          </p:nvPr>
        </p:nvSpPr>
        <p:spPr>
          <a:xfrm>
            <a:off x="338850" y="597425"/>
            <a:ext cx="3930300" cy="12651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rgbClr val="042827"/>
              </a:buClr>
              <a:buSzPts val="2800"/>
              <a:buFont typeface="Verdana"/>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7" name="Google Shape;107;p118"/>
          <p:cNvSpPr txBox="1">
            <a:spLocks noGrp="1"/>
          </p:cNvSpPr>
          <p:nvPr>
            <p:ph type="body" idx="1"/>
          </p:nvPr>
        </p:nvSpPr>
        <p:spPr>
          <a:xfrm>
            <a:off x="326570" y="2126800"/>
            <a:ext cx="3981729" cy="2711100"/>
          </a:xfrm>
          <a:prstGeom prst="rect">
            <a:avLst/>
          </a:prstGeom>
          <a:noFill/>
          <a:ln>
            <a:noFill/>
          </a:ln>
        </p:spPr>
        <p:txBody>
          <a:bodyPr spcFirstLastPara="1" wrap="square" lIns="91425" tIns="91425" rIns="91425" bIns="91425" anchor="t" anchorCtr="0">
            <a:normAutofit/>
          </a:bodyPr>
          <a:lstStyle>
            <a:lvl1pPr marL="457200" lvl="0" indent="-228600" algn="l">
              <a:lnSpc>
                <a:spcPct val="150000"/>
              </a:lnSpc>
              <a:spcBef>
                <a:spcPts val="0"/>
              </a:spcBef>
              <a:spcAft>
                <a:spcPts val="0"/>
              </a:spcAft>
              <a:buClr>
                <a:srgbClr val="5B6670"/>
              </a:buClr>
              <a:buSzPts val="1000"/>
              <a:buFont typeface="Verdana"/>
              <a:buNone/>
              <a:defRPr sz="1300"/>
            </a:lvl1pPr>
            <a:lvl2pPr marL="914400" lvl="1" indent="-292100" algn="l">
              <a:lnSpc>
                <a:spcPct val="150000"/>
              </a:lnSpc>
              <a:spcBef>
                <a:spcPts val="0"/>
              </a:spcBef>
              <a:spcAft>
                <a:spcPts val="0"/>
              </a:spcAft>
              <a:buClr>
                <a:srgbClr val="5B6670"/>
              </a:buClr>
              <a:buSzPts val="1000"/>
              <a:buChar char="○"/>
              <a:defRPr sz="1000"/>
            </a:lvl2pPr>
            <a:lvl3pPr marL="1371600" lvl="2" indent="-292100" algn="l">
              <a:lnSpc>
                <a:spcPct val="150000"/>
              </a:lnSpc>
              <a:spcBef>
                <a:spcPts val="0"/>
              </a:spcBef>
              <a:spcAft>
                <a:spcPts val="0"/>
              </a:spcAft>
              <a:buClr>
                <a:srgbClr val="5B6670"/>
              </a:buClr>
              <a:buSzPts val="1000"/>
              <a:buChar char="■"/>
              <a:defRPr sz="1000"/>
            </a:lvl3pPr>
            <a:lvl4pPr marL="1828800" lvl="3" indent="-292100" algn="l">
              <a:lnSpc>
                <a:spcPct val="150000"/>
              </a:lnSpc>
              <a:spcBef>
                <a:spcPts val="0"/>
              </a:spcBef>
              <a:spcAft>
                <a:spcPts val="0"/>
              </a:spcAft>
              <a:buClr>
                <a:srgbClr val="5B6670"/>
              </a:buClr>
              <a:buSzPts val="1000"/>
              <a:buChar char="●"/>
              <a:defRPr sz="1000"/>
            </a:lvl4pPr>
            <a:lvl5pPr marL="2286000" lvl="4" indent="-292100" algn="l">
              <a:lnSpc>
                <a:spcPct val="150000"/>
              </a:lnSpc>
              <a:spcBef>
                <a:spcPts val="0"/>
              </a:spcBef>
              <a:spcAft>
                <a:spcPts val="0"/>
              </a:spcAft>
              <a:buClr>
                <a:srgbClr val="5B6670"/>
              </a:buClr>
              <a:buSzPts val="1000"/>
              <a:buChar char="○"/>
              <a:defRPr sz="1000"/>
            </a:lvl5pPr>
            <a:lvl6pPr marL="2743200" lvl="5" indent="-292100" algn="l">
              <a:lnSpc>
                <a:spcPct val="90000"/>
              </a:lnSpc>
              <a:spcBef>
                <a:spcPts val="0"/>
              </a:spcBef>
              <a:spcAft>
                <a:spcPts val="0"/>
              </a:spcAft>
              <a:buClr>
                <a:schemeClr val="dk1"/>
              </a:buClr>
              <a:buSzPts val="1000"/>
              <a:buChar char="■"/>
              <a:defRPr sz="1000"/>
            </a:lvl6pPr>
            <a:lvl7pPr marL="3200400" lvl="6" indent="-292100" algn="l">
              <a:lnSpc>
                <a:spcPct val="90000"/>
              </a:lnSpc>
              <a:spcBef>
                <a:spcPts val="0"/>
              </a:spcBef>
              <a:spcAft>
                <a:spcPts val="0"/>
              </a:spcAft>
              <a:buClr>
                <a:schemeClr val="dk1"/>
              </a:buClr>
              <a:buSzPts val="1000"/>
              <a:buChar char="●"/>
              <a:defRPr sz="1000"/>
            </a:lvl7pPr>
            <a:lvl8pPr marL="3657600" lvl="7" indent="-292100" algn="l">
              <a:lnSpc>
                <a:spcPct val="90000"/>
              </a:lnSpc>
              <a:spcBef>
                <a:spcPts val="0"/>
              </a:spcBef>
              <a:spcAft>
                <a:spcPts val="0"/>
              </a:spcAft>
              <a:buClr>
                <a:schemeClr val="dk1"/>
              </a:buClr>
              <a:buSzPts val="1000"/>
              <a:buChar char="○"/>
              <a:defRPr sz="1000"/>
            </a:lvl8pPr>
            <a:lvl9pPr marL="4114800" lvl="8" indent="-292100" algn="l">
              <a:lnSpc>
                <a:spcPct val="90000"/>
              </a:lnSpc>
              <a:spcBef>
                <a:spcPts val="0"/>
              </a:spcBef>
              <a:spcAft>
                <a:spcPts val="0"/>
              </a:spcAft>
              <a:buClr>
                <a:schemeClr val="dk1"/>
              </a:buClr>
              <a:buSzPts val="1000"/>
              <a:buChar char="■"/>
              <a:defRPr sz="1000"/>
            </a:lvl9pPr>
          </a:lstStyle>
          <a:p>
            <a:endParaRPr/>
          </a:p>
        </p:txBody>
      </p:sp>
      <p:sp>
        <p:nvSpPr>
          <p:cNvPr id="108" name="Google Shape;108;p118"/>
          <p:cNvSpPr/>
          <p:nvPr/>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109" name="Google Shape;109;p118"/>
          <p:cNvSpPr txBox="1">
            <a:spLocks noGrp="1"/>
          </p:cNvSpPr>
          <p:nvPr>
            <p:ph type="title" idx="2"/>
          </p:nvPr>
        </p:nvSpPr>
        <p:spPr>
          <a:xfrm>
            <a:off x="4882350" y="597425"/>
            <a:ext cx="3864600" cy="12651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rgbClr val="042827"/>
              </a:buClr>
              <a:buSzPts val="2800"/>
              <a:buFont typeface="Verdana"/>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118"/>
          <p:cNvSpPr txBox="1">
            <a:spLocks noGrp="1"/>
          </p:cNvSpPr>
          <p:nvPr>
            <p:ph type="body" idx="3"/>
          </p:nvPr>
        </p:nvSpPr>
        <p:spPr>
          <a:xfrm>
            <a:off x="4898570" y="2126800"/>
            <a:ext cx="3848079" cy="2696700"/>
          </a:xfrm>
          <a:prstGeom prst="rect">
            <a:avLst/>
          </a:prstGeom>
          <a:noFill/>
          <a:ln>
            <a:noFill/>
          </a:ln>
        </p:spPr>
        <p:txBody>
          <a:bodyPr spcFirstLastPara="1" wrap="square" lIns="91425" tIns="91425" rIns="91425" bIns="91425" anchor="t" anchorCtr="0">
            <a:normAutofit/>
          </a:bodyPr>
          <a:lstStyle>
            <a:lvl1pPr marL="457200" lvl="0" indent="-228600" algn="l">
              <a:lnSpc>
                <a:spcPct val="150000"/>
              </a:lnSpc>
              <a:spcBef>
                <a:spcPts val="0"/>
              </a:spcBef>
              <a:spcAft>
                <a:spcPts val="0"/>
              </a:spcAft>
              <a:buClr>
                <a:srgbClr val="5B6670"/>
              </a:buClr>
              <a:buSzPts val="1000"/>
              <a:buFont typeface="Verdana"/>
              <a:buNone/>
              <a:defRPr sz="1300"/>
            </a:lvl1pPr>
            <a:lvl2pPr marL="914400" lvl="1" indent="-292100" algn="l">
              <a:lnSpc>
                <a:spcPct val="150000"/>
              </a:lnSpc>
              <a:spcBef>
                <a:spcPts val="0"/>
              </a:spcBef>
              <a:spcAft>
                <a:spcPts val="0"/>
              </a:spcAft>
              <a:buClr>
                <a:srgbClr val="5B6670"/>
              </a:buClr>
              <a:buSzPts val="1000"/>
              <a:buChar char="○"/>
              <a:defRPr sz="1000"/>
            </a:lvl2pPr>
            <a:lvl3pPr marL="1371600" lvl="2" indent="-292100" algn="l">
              <a:lnSpc>
                <a:spcPct val="150000"/>
              </a:lnSpc>
              <a:spcBef>
                <a:spcPts val="0"/>
              </a:spcBef>
              <a:spcAft>
                <a:spcPts val="0"/>
              </a:spcAft>
              <a:buClr>
                <a:srgbClr val="5B6670"/>
              </a:buClr>
              <a:buSzPts val="1000"/>
              <a:buChar char="■"/>
              <a:defRPr sz="1000"/>
            </a:lvl3pPr>
            <a:lvl4pPr marL="1828800" lvl="3" indent="-292100" algn="l">
              <a:lnSpc>
                <a:spcPct val="150000"/>
              </a:lnSpc>
              <a:spcBef>
                <a:spcPts val="0"/>
              </a:spcBef>
              <a:spcAft>
                <a:spcPts val="0"/>
              </a:spcAft>
              <a:buClr>
                <a:srgbClr val="5B6670"/>
              </a:buClr>
              <a:buSzPts val="1000"/>
              <a:buChar char="●"/>
              <a:defRPr sz="1000"/>
            </a:lvl4pPr>
            <a:lvl5pPr marL="2286000" lvl="4" indent="-292100" algn="l">
              <a:lnSpc>
                <a:spcPct val="150000"/>
              </a:lnSpc>
              <a:spcBef>
                <a:spcPts val="0"/>
              </a:spcBef>
              <a:spcAft>
                <a:spcPts val="0"/>
              </a:spcAft>
              <a:buClr>
                <a:srgbClr val="5B6670"/>
              </a:buClr>
              <a:buSzPts val="1000"/>
              <a:buChar char="○"/>
              <a:defRPr sz="1000"/>
            </a:lvl5pPr>
            <a:lvl6pPr marL="2743200" lvl="5" indent="-292100" algn="l">
              <a:lnSpc>
                <a:spcPct val="90000"/>
              </a:lnSpc>
              <a:spcBef>
                <a:spcPts val="0"/>
              </a:spcBef>
              <a:spcAft>
                <a:spcPts val="0"/>
              </a:spcAft>
              <a:buClr>
                <a:schemeClr val="dk1"/>
              </a:buClr>
              <a:buSzPts val="1000"/>
              <a:buChar char="■"/>
              <a:defRPr sz="1000"/>
            </a:lvl6pPr>
            <a:lvl7pPr marL="3200400" lvl="6" indent="-292100" algn="l">
              <a:lnSpc>
                <a:spcPct val="90000"/>
              </a:lnSpc>
              <a:spcBef>
                <a:spcPts val="0"/>
              </a:spcBef>
              <a:spcAft>
                <a:spcPts val="0"/>
              </a:spcAft>
              <a:buClr>
                <a:schemeClr val="dk1"/>
              </a:buClr>
              <a:buSzPts val="1000"/>
              <a:buChar char="●"/>
              <a:defRPr sz="1000"/>
            </a:lvl7pPr>
            <a:lvl8pPr marL="3657600" lvl="7" indent="-292100" algn="l">
              <a:lnSpc>
                <a:spcPct val="90000"/>
              </a:lnSpc>
              <a:spcBef>
                <a:spcPts val="0"/>
              </a:spcBef>
              <a:spcAft>
                <a:spcPts val="0"/>
              </a:spcAft>
              <a:buClr>
                <a:schemeClr val="dk1"/>
              </a:buClr>
              <a:buSzPts val="1000"/>
              <a:buChar char="○"/>
              <a:defRPr sz="1000"/>
            </a:lvl8pPr>
            <a:lvl9pPr marL="4114800" lvl="8" indent="-292100" algn="l">
              <a:lnSpc>
                <a:spcPct val="90000"/>
              </a:lnSpc>
              <a:spcBef>
                <a:spcPts val="0"/>
              </a:spcBef>
              <a:spcAft>
                <a:spcPts val="0"/>
              </a:spcAft>
              <a:buClr>
                <a:schemeClr val="dk1"/>
              </a:buClr>
              <a:buSzPts val="1000"/>
              <a:buChar char="■"/>
              <a:defRPr sz="1000"/>
            </a:lvl9pPr>
          </a:lstStyle>
          <a:p>
            <a:endParaRPr/>
          </a:p>
        </p:txBody>
      </p:sp>
      <p:sp>
        <p:nvSpPr>
          <p:cNvPr id="111" name="Google Shape;111;p118"/>
          <p:cNvSpPr/>
          <p:nvPr/>
        </p:nvSpPr>
        <p:spPr>
          <a:xfrm>
            <a:off x="503567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Tree>
    <p:extLst>
      <p:ext uri="{BB962C8B-B14F-4D97-AF65-F5344CB8AC3E}">
        <p14:creationId xmlns:p14="http://schemas.microsoft.com/office/powerpoint/2010/main" val="3537729153"/>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 sirkler">
  <p:cSld name="4 sirkler">
    <p:spTree>
      <p:nvGrpSpPr>
        <p:cNvPr id="1" name="Shape 112"/>
        <p:cNvGrpSpPr/>
        <p:nvPr/>
      </p:nvGrpSpPr>
      <p:grpSpPr>
        <a:xfrm>
          <a:off x="0" y="0"/>
          <a:ext cx="0" cy="0"/>
          <a:chOff x="0" y="0"/>
          <a:chExt cx="0" cy="0"/>
        </a:xfrm>
      </p:grpSpPr>
      <p:sp>
        <p:nvSpPr>
          <p:cNvPr id="113" name="Google Shape;113;p119"/>
          <p:cNvSpPr txBox="1">
            <a:spLocks noGrp="1"/>
          </p:cNvSpPr>
          <p:nvPr>
            <p:ph type="title"/>
          </p:nvPr>
        </p:nvSpPr>
        <p:spPr>
          <a:xfrm>
            <a:off x="534375" y="412000"/>
            <a:ext cx="8075100" cy="574800"/>
          </a:xfrm>
          <a:prstGeom prst="rect">
            <a:avLst/>
          </a:prstGeom>
          <a:noFill/>
          <a:ln>
            <a:noFill/>
          </a:ln>
        </p:spPr>
        <p:txBody>
          <a:bodyPr spcFirstLastPara="1" wrap="square" lIns="91425" tIns="91425" rIns="91425" bIns="91425" anchor="t" anchorCtr="0">
            <a:normAutofit/>
          </a:bodyPr>
          <a:lstStyle>
            <a:lvl1pPr lvl="0" algn="ctr">
              <a:lnSpc>
                <a:spcPct val="90000"/>
              </a:lnSpc>
              <a:spcBef>
                <a:spcPts val="0"/>
              </a:spcBef>
              <a:spcAft>
                <a:spcPts val="0"/>
              </a:spcAft>
              <a:buClr>
                <a:srgbClr val="042827"/>
              </a:buClr>
              <a:buSzPts val="2800"/>
              <a:buFont typeface="Verdana"/>
              <a:buNone/>
              <a:defRPr sz="3000"/>
            </a:lvl1pPr>
            <a:lvl2pPr lvl="1" algn="ctr">
              <a:lnSpc>
                <a:spcPct val="100000"/>
              </a:lnSpc>
              <a:spcBef>
                <a:spcPts val="0"/>
              </a:spcBef>
              <a:spcAft>
                <a:spcPts val="0"/>
              </a:spcAft>
              <a:buSzPts val="2800"/>
              <a:buFont typeface="Open Sans"/>
              <a:buNone/>
              <a:defRPr>
                <a:latin typeface="Open Sans"/>
                <a:ea typeface="Open Sans"/>
                <a:cs typeface="Open Sans"/>
                <a:sym typeface="Open Sans"/>
              </a:defRPr>
            </a:lvl2pPr>
            <a:lvl3pPr lvl="2" algn="ctr">
              <a:lnSpc>
                <a:spcPct val="100000"/>
              </a:lnSpc>
              <a:spcBef>
                <a:spcPts val="0"/>
              </a:spcBef>
              <a:spcAft>
                <a:spcPts val="0"/>
              </a:spcAft>
              <a:buSzPts val="2800"/>
              <a:buFont typeface="Open Sans"/>
              <a:buNone/>
              <a:defRPr>
                <a:latin typeface="Open Sans"/>
                <a:ea typeface="Open Sans"/>
                <a:cs typeface="Open Sans"/>
                <a:sym typeface="Open Sans"/>
              </a:defRPr>
            </a:lvl3pPr>
            <a:lvl4pPr lvl="3" algn="ctr">
              <a:lnSpc>
                <a:spcPct val="100000"/>
              </a:lnSpc>
              <a:spcBef>
                <a:spcPts val="0"/>
              </a:spcBef>
              <a:spcAft>
                <a:spcPts val="0"/>
              </a:spcAft>
              <a:buSzPts val="2800"/>
              <a:buFont typeface="Open Sans"/>
              <a:buNone/>
              <a:defRPr>
                <a:latin typeface="Open Sans"/>
                <a:ea typeface="Open Sans"/>
                <a:cs typeface="Open Sans"/>
                <a:sym typeface="Open Sans"/>
              </a:defRPr>
            </a:lvl4pPr>
            <a:lvl5pPr lvl="4" algn="ctr">
              <a:lnSpc>
                <a:spcPct val="100000"/>
              </a:lnSpc>
              <a:spcBef>
                <a:spcPts val="0"/>
              </a:spcBef>
              <a:spcAft>
                <a:spcPts val="0"/>
              </a:spcAft>
              <a:buSzPts val="2800"/>
              <a:buFont typeface="Open Sans"/>
              <a:buNone/>
              <a:defRPr>
                <a:latin typeface="Open Sans"/>
                <a:ea typeface="Open Sans"/>
                <a:cs typeface="Open Sans"/>
                <a:sym typeface="Open Sans"/>
              </a:defRPr>
            </a:lvl5pPr>
            <a:lvl6pPr lvl="5" algn="ctr">
              <a:lnSpc>
                <a:spcPct val="100000"/>
              </a:lnSpc>
              <a:spcBef>
                <a:spcPts val="0"/>
              </a:spcBef>
              <a:spcAft>
                <a:spcPts val="0"/>
              </a:spcAft>
              <a:buSzPts val="2800"/>
              <a:buFont typeface="Open Sans"/>
              <a:buNone/>
              <a:defRPr>
                <a:latin typeface="Open Sans"/>
                <a:ea typeface="Open Sans"/>
                <a:cs typeface="Open Sans"/>
                <a:sym typeface="Open Sans"/>
              </a:defRPr>
            </a:lvl6pPr>
            <a:lvl7pPr lvl="6" algn="ctr">
              <a:lnSpc>
                <a:spcPct val="100000"/>
              </a:lnSpc>
              <a:spcBef>
                <a:spcPts val="0"/>
              </a:spcBef>
              <a:spcAft>
                <a:spcPts val="0"/>
              </a:spcAft>
              <a:buSzPts val="2800"/>
              <a:buFont typeface="Open Sans"/>
              <a:buNone/>
              <a:defRPr>
                <a:latin typeface="Open Sans"/>
                <a:ea typeface="Open Sans"/>
                <a:cs typeface="Open Sans"/>
                <a:sym typeface="Open Sans"/>
              </a:defRPr>
            </a:lvl7pPr>
            <a:lvl8pPr lvl="7" algn="ctr">
              <a:lnSpc>
                <a:spcPct val="100000"/>
              </a:lnSpc>
              <a:spcBef>
                <a:spcPts val="0"/>
              </a:spcBef>
              <a:spcAft>
                <a:spcPts val="0"/>
              </a:spcAft>
              <a:buSzPts val="2800"/>
              <a:buFont typeface="Open Sans"/>
              <a:buNone/>
              <a:defRPr>
                <a:latin typeface="Open Sans"/>
                <a:ea typeface="Open Sans"/>
                <a:cs typeface="Open Sans"/>
                <a:sym typeface="Open Sans"/>
              </a:defRPr>
            </a:lvl8pPr>
            <a:lvl9pPr lvl="8" algn="ctr">
              <a:lnSpc>
                <a:spcPct val="100000"/>
              </a:lnSpc>
              <a:spcBef>
                <a:spcPts val="0"/>
              </a:spcBef>
              <a:spcAft>
                <a:spcPts val="0"/>
              </a:spcAft>
              <a:buSzPts val="2800"/>
              <a:buFont typeface="Open Sans"/>
              <a:buNone/>
              <a:defRPr>
                <a:latin typeface="Open Sans"/>
                <a:ea typeface="Open Sans"/>
                <a:cs typeface="Open Sans"/>
                <a:sym typeface="Open Sans"/>
              </a:defRPr>
            </a:lvl9pPr>
          </a:lstStyle>
          <a:p>
            <a:endParaRPr/>
          </a:p>
        </p:txBody>
      </p:sp>
      <p:sp>
        <p:nvSpPr>
          <p:cNvPr id="114" name="Google Shape;114;p119"/>
          <p:cNvSpPr/>
          <p:nvPr/>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115" name="Google Shape;115;p119"/>
          <p:cNvSpPr txBox="1">
            <a:spLocks noGrp="1"/>
          </p:cNvSpPr>
          <p:nvPr>
            <p:ph type="subTitle" idx="1"/>
          </p:nvPr>
        </p:nvSpPr>
        <p:spPr>
          <a:xfrm>
            <a:off x="1946550" y="1116000"/>
            <a:ext cx="5250900" cy="405823"/>
          </a:xfrm>
          <a:prstGeom prst="rect">
            <a:avLst/>
          </a:prstGeom>
          <a:noFill/>
          <a:ln>
            <a:noFill/>
          </a:ln>
        </p:spPr>
        <p:txBody>
          <a:bodyPr spcFirstLastPara="1" wrap="square" lIns="91425" tIns="91425" rIns="91425" bIns="91425" anchor="t" anchorCtr="0">
            <a:noAutofit/>
          </a:bodyPr>
          <a:lstStyle>
            <a:lvl1pPr lvl="0" algn="ctr">
              <a:lnSpc>
                <a:spcPct val="150000"/>
              </a:lnSpc>
              <a:spcBef>
                <a:spcPts val="0"/>
              </a:spcBef>
              <a:spcAft>
                <a:spcPts val="0"/>
              </a:spcAft>
              <a:buClr>
                <a:srgbClr val="5B666F"/>
              </a:buClr>
              <a:buSzPts val="1000"/>
              <a:buNone/>
              <a:defRPr sz="1300">
                <a:solidFill>
                  <a:srgbClr val="5B666F"/>
                </a:solidFill>
              </a:defRPr>
            </a:lvl1pPr>
            <a:lvl2pPr lvl="1" algn="ctr">
              <a:lnSpc>
                <a:spcPct val="150000"/>
              </a:lnSpc>
              <a:spcBef>
                <a:spcPts val="0"/>
              </a:spcBef>
              <a:spcAft>
                <a:spcPts val="0"/>
              </a:spcAft>
              <a:buClr>
                <a:srgbClr val="5B6670"/>
              </a:buClr>
              <a:buSzPts val="1400"/>
              <a:buNone/>
              <a:defRPr/>
            </a:lvl2pPr>
            <a:lvl3pPr lvl="2" algn="ctr">
              <a:lnSpc>
                <a:spcPct val="150000"/>
              </a:lnSpc>
              <a:spcBef>
                <a:spcPts val="0"/>
              </a:spcBef>
              <a:spcAft>
                <a:spcPts val="0"/>
              </a:spcAft>
              <a:buClr>
                <a:srgbClr val="5B6670"/>
              </a:buClr>
              <a:buSzPts val="1400"/>
              <a:buNone/>
              <a:defRPr/>
            </a:lvl3pPr>
            <a:lvl4pPr lvl="3" algn="ctr">
              <a:lnSpc>
                <a:spcPct val="150000"/>
              </a:lnSpc>
              <a:spcBef>
                <a:spcPts val="0"/>
              </a:spcBef>
              <a:spcAft>
                <a:spcPts val="0"/>
              </a:spcAft>
              <a:buClr>
                <a:srgbClr val="5B6670"/>
              </a:buClr>
              <a:buSzPts val="1400"/>
              <a:buNone/>
              <a:defRPr/>
            </a:lvl4pPr>
            <a:lvl5pPr lvl="4" algn="ctr">
              <a:lnSpc>
                <a:spcPct val="150000"/>
              </a:lnSpc>
              <a:spcBef>
                <a:spcPts val="0"/>
              </a:spcBef>
              <a:spcAft>
                <a:spcPts val="0"/>
              </a:spcAft>
              <a:buClr>
                <a:srgbClr val="5B6670"/>
              </a:buClr>
              <a:buSzPts val="1400"/>
              <a:buNone/>
              <a:defRPr/>
            </a:lvl5pPr>
            <a:lvl6pPr lvl="5" algn="ctr">
              <a:lnSpc>
                <a:spcPct val="90000"/>
              </a:lnSpc>
              <a:spcBef>
                <a:spcPts val="0"/>
              </a:spcBef>
              <a:spcAft>
                <a:spcPts val="0"/>
              </a:spcAft>
              <a:buClr>
                <a:schemeClr val="dk1"/>
              </a:buClr>
              <a:buSzPts val="1400"/>
              <a:buNone/>
              <a:defRPr/>
            </a:lvl6pPr>
            <a:lvl7pPr lvl="6" algn="ctr">
              <a:lnSpc>
                <a:spcPct val="90000"/>
              </a:lnSpc>
              <a:spcBef>
                <a:spcPts val="0"/>
              </a:spcBef>
              <a:spcAft>
                <a:spcPts val="0"/>
              </a:spcAft>
              <a:buClr>
                <a:schemeClr val="dk1"/>
              </a:buClr>
              <a:buSzPts val="1400"/>
              <a:buNone/>
              <a:defRPr/>
            </a:lvl7pPr>
            <a:lvl8pPr lvl="7" algn="ctr">
              <a:lnSpc>
                <a:spcPct val="90000"/>
              </a:lnSpc>
              <a:spcBef>
                <a:spcPts val="0"/>
              </a:spcBef>
              <a:spcAft>
                <a:spcPts val="0"/>
              </a:spcAft>
              <a:buClr>
                <a:schemeClr val="dk1"/>
              </a:buClr>
              <a:buSzPts val="1400"/>
              <a:buNone/>
              <a:defRPr/>
            </a:lvl8pPr>
            <a:lvl9pPr lvl="8" algn="ctr">
              <a:lnSpc>
                <a:spcPct val="90000"/>
              </a:lnSpc>
              <a:spcBef>
                <a:spcPts val="0"/>
              </a:spcBef>
              <a:spcAft>
                <a:spcPts val="0"/>
              </a:spcAft>
              <a:buClr>
                <a:schemeClr val="dk1"/>
              </a:buClr>
              <a:buSzPts val="1400"/>
              <a:buNone/>
              <a:defRPr/>
            </a:lvl9pPr>
          </a:lstStyle>
          <a:p>
            <a:endParaRPr/>
          </a:p>
        </p:txBody>
      </p:sp>
      <p:pic>
        <p:nvPicPr>
          <p:cNvPr id="116" name="Google Shape;116;p119"/>
          <p:cNvPicPr preferRelativeResize="0"/>
          <p:nvPr/>
        </p:nvPicPr>
        <p:blipFill rotWithShape="1">
          <a:blip r:embed="rId2">
            <a:alphaModFix/>
          </a:blip>
          <a:srcRect/>
          <a:stretch/>
        </p:blipFill>
        <p:spPr>
          <a:xfrm>
            <a:off x="4525679" y="1840350"/>
            <a:ext cx="2084831" cy="2084831"/>
          </a:xfrm>
          <a:prstGeom prst="rect">
            <a:avLst/>
          </a:prstGeom>
          <a:noFill/>
          <a:ln>
            <a:noFill/>
          </a:ln>
        </p:spPr>
      </p:pic>
      <p:pic>
        <p:nvPicPr>
          <p:cNvPr id="117" name="Google Shape;117;p119"/>
          <p:cNvPicPr preferRelativeResize="0"/>
          <p:nvPr/>
        </p:nvPicPr>
        <p:blipFill rotWithShape="1">
          <a:blip r:embed="rId2">
            <a:alphaModFix/>
          </a:blip>
          <a:srcRect/>
          <a:stretch/>
        </p:blipFill>
        <p:spPr>
          <a:xfrm>
            <a:off x="6529912" y="1840350"/>
            <a:ext cx="2084831" cy="2084831"/>
          </a:xfrm>
          <a:prstGeom prst="rect">
            <a:avLst/>
          </a:prstGeom>
          <a:noFill/>
          <a:ln>
            <a:noFill/>
          </a:ln>
        </p:spPr>
      </p:pic>
      <p:pic>
        <p:nvPicPr>
          <p:cNvPr id="118" name="Google Shape;118;p119"/>
          <p:cNvPicPr preferRelativeResize="0"/>
          <p:nvPr/>
        </p:nvPicPr>
        <p:blipFill rotWithShape="1">
          <a:blip r:embed="rId2">
            <a:alphaModFix/>
          </a:blip>
          <a:srcRect/>
          <a:stretch/>
        </p:blipFill>
        <p:spPr>
          <a:xfrm>
            <a:off x="2513762" y="1840350"/>
            <a:ext cx="2084831" cy="2084831"/>
          </a:xfrm>
          <a:prstGeom prst="rect">
            <a:avLst/>
          </a:prstGeom>
          <a:noFill/>
          <a:ln>
            <a:noFill/>
          </a:ln>
        </p:spPr>
      </p:pic>
      <p:pic>
        <p:nvPicPr>
          <p:cNvPr id="119" name="Google Shape;119;p119"/>
          <p:cNvPicPr preferRelativeResize="0"/>
          <p:nvPr/>
        </p:nvPicPr>
        <p:blipFill rotWithShape="1">
          <a:blip r:embed="rId2">
            <a:alphaModFix/>
          </a:blip>
          <a:srcRect/>
          <a:stretch/>
        </p:blipFill>
        <p:spPr>
          <a:xfrm>
            <a:off x="517213" y="1840350"/>
            <a:ext cx="2084831" cy="2084831"/>
          </a:xfrm>
          <a:prstGeom prst="rect">
            <a:avLst/>
          </a:prstGeom>
          <a:noFill/>
          <a:ln>
            <a:noFill/>
          </a:ln>
        </p:spPr>
      </p:pic>
      <p:sp>
        <p:nvSpPr>
          <p:cNvPr id="120" name="Google Shape;120;p119"/>
          <p:cNvSpPr txBox="1">
            <a:spLocks noGrp="1"/>
          </p:cNvSpPr>
          <p:nvPr>
            <p:ph type="body" idx="2"/>
          </p:nvPr>
        </p:nvSpPr>
        <p:spPr>
          <a:xfrm>
            <a:off x="622408" y="1913324"/>
            <a:ext cx="1867220" cy="1890273"/>
          </a:xfrm>
          <a:prstGeom prst="rect">
            <a:avLst/>
          </a:prstGeom>
          <a:noFill/>
          <a:ln>
            <a:noFill/>
          </a:ln>
        </p:spPr>
        <p:txBody>
          <a:bodyPr spcFirstLastPara="1" wrap="square" lIns="91425" tIns="91425" rIns="91425" bIns="91425" anchor="ctr" anchorCtr="0">
            <a:normAutofit/>
          </a:bodyPr>
          <a:lstStyle>
            <a:lvl1pPr marL="457200" lvl="0" indent="-228600" algn="ctr">
              <a:lnSpc>
                <a:spcPct val="150000"/>
              </a:lnSpc>
              <a:spcBef>
                <a:spcPts val="0"/>
              </a:spcBef>
              <a:spcAft>
                <a:spcPts val="0"/>
              </a:spcAft>
              <a:buClr>
                <a:schemeClr val="lt1"/>
              </a:buClr>
              <a:buSzPts val="1400"/>
              <a:buFont typeface="Open Sans SemiBold"/>
              <a:buNone/>
              <a:defRPr sz="1100">
                <a:solidFill>
                  <a:schemeClr val="lt1"/>
                </a:solidFill>
                <a:latin typeface="Verdana"/>
                <a:ea typeface="Verdana"/>
                <a:cs typeface="Verdana"/>
                <a:sym typeface="Verdana"/>
              </a:defRPr>
            </a:lvl1pPr>
            <a:lvl2pPr marL="914400" lvl="1" indent="-292100" algn="l">
              <a:lnSpc>
                <a:spcPct val="150000"/>
              </a:lnSpc>
              <a:spcBef>
                <a:spcPts val="0"/>
              </a:spcBef>
              <a:spcAft>
                <a:spcPts val="0"/>
              </a:spcAft>
              <a:buClr>
                <a:schemeClr val="lt1"/>
              </a:buClr>
              <a:buSzPts val="1000"/>
              <a:buChar char="○"/>
              <a:defRPr sz="1000">
                <a:solidFill>
                  <a:schemeClr val="lt1"/>
                </a:solidFill>
              </a:defRPr>
            </a:lvl2pPr>
            <a:lvl3pPr marL="1371600" lvl="2" indent="-292100" algn="l">
              <a:lnSpc>
                <a:spcPct val="150000"/>
              </a:lnSpc>
              <a:spcBef>
                <a:spcPts val="0"/>
              </a:spcBef>
              <a:spcAft>
                <a:spcPts val="0"/>
              </a:spcAft>
              <a:buClr>
                <a:schemeClr val="lt1"/>
              </a:buClr>
              <a:buSzPts val="1000"/>
              <a:buChar char="■"/>
              <a:defRPr sz="1000">
                <a:solidFill>
                  <a:schemeClr val="lt1"/>
                </a:solidFill>
              </a:defRPr>
            </a:lvl3pPr>
            <a:lvl4pPr marL="1828800" lvl="3" indent="-292100" algn="l">
              <a:lnSpc>
                <a:spcPct val="150000"/>
              </a:lnSpc>
              <a:spcBef>
                <a:spcPts val="0"/>
              </a:spcBef>
              <a:spcAft>
                <a:spcPts val="0"/>
              </a:spcAft>
              <a:buClr>
                <a:schemeClr val="lt1"/>
              </a:buClr>
              <a:buSzPts val="1000"/>
              <a:buChar char="●"/>
              <a:defRPr sz="1000">
                <a:solidFill>
                  <a:schemeClr val="lt1"/>
                </a:solidFill>
              </a:defRPr>
            </a:lvl4pPr>
            <a:lvl5pPr marL="2286000" lvl="4" indent="-292100" algn="l">
              <a:lnSpc>
                <a:spcPct val="150000"/>
              </a:lnSpc>
              <a:spcBef>
                <a:spcPts val="0"/>
              </a:spcBef>
              <a:spcAft>
                <a:spcPts val="0"/>
              </a:spcAft>
              <a:buClr>
                <a:schemeClr val="lt1"/>
              </a:buClr>
              <a:buSzPts val="1000"/>
              <a:buChar char="○"/>
              <a:defRPr sz="1000">
                <a:solidFill>
                  <a:schemeClr val="lt1"/>
                </a:solidFill>
              </a:defRPr>
            </a:lvl5pPr>
            <a:lvl6pPr marL="2743200" lvl="5" indent="-292100" algn="l">
              <a:lnSpc>
                <a:spcPct val="90000"/>
              </a:lnSpc>
              <a:spcBef>
                <a:spcPts val="0"/>
              </a:spcBef>
              <a:spcAft>
                <a:spcPts val="0"/>
              </a:spcAft>
              <a:buClr>
                <a:schemeClr val="lt1"/>
              </a:buClr>
              <a:buSzPts val="1000"/>
              <a:buChar char="■"/>
              <a:defRPr sz="1000">
                <a:solidFill>
                  <a:schemeClr val="lt1"/>
                </a:solidFill>
              </a:defRPr>
            </a:lvl6pPr>
            <a:lvl7pPr marL="3200400" lvl="6" indent="-292100" algn="l">
              <a:lnSpc>
                <a:spcPct val="90000"/>
              </a:lnSpc>
              <a:spcBef>
                <a:spcPts val="0"/>
              </a:spcBef>
              <a:spcAft>
                <a:spcPts val="0"/>
              </a:spcAft>
              <a:buClr>
                <a:schemeClr val="lt1"/>
              </a:buClr>
              <a:buSzPts val="1000"/>
              <a:buChar char="●"/>
              <a:defRPr sz="1000">
                <a:solidFill>
                  <a:schemeClr val="lt1"/>
                </a:solidFill>
              </a:defRPr>
            </a:lvl7pPr>
            <a:lvl8pPr marL="3657600" lvl="7" indent="-292100" algn="l">
              <a:lnSpc>
                <a:spcPct val="90000"/>
              </a:lnSpc>
              <a:spcBef>
                <a:spcPts val="0"/>
              </a:spcBef>
              <a:spcAft>
                <a:spcPts val="0"/>
              </a:spcAft>
              <a:buClr>
                <a:schemeClr val="lt1"/>
              </a:buClr>
              <a:buSzPts val="1000"/>
              <a:buChar char="○"/>
              <a:defRPr sz="1000">
                <a:solidFill>
                  <a:schemeClr val="lt1"/>
                </a:solidFill>
              </a:defRPr>
            </a:lvl8pPr>
            <a:lvl9pPr marL="4114800" lvl="8" indent="-292100" algn="l">
              <a:lnSpc>
                <a:spcPct val="90000"/>
              </a:lnSpc>
              <a:spcBef>
                <a:spcPts val="0"/>
              </a:spcBef>
              <a:spcAft>
                <a:spcPts val="0"/>
              </a:spcAft>
              <a:buClr>
                <a:schemeClr val="lt1"/>
              </a:buClr>
              <a:buSzPts val="1000"/>
              <a:buChar char="■"/>
              <a:defRPr sz="1000">
                <a:solidFill>
                  <a:schemeClr val="lt1"/>
                </a:solidFill>
              </a:defRPr>
            </a:lvl9pPr>
          </a:lstStyle>
          <a:p>
            <a:endParaRPr/>
          </a:p>
        </p:txBody>
      </p:sp>
      <p:sp>
        <p:nvSpPr>
          <p:cNvPr id="121" name="Google Shape;121;p119"/>
          <p:cNvSpPr txBox="1">
            <a:spLocks noGrp="1"/>
          </p:cNvSpPr>
          <p:nvPr>
            <p:ph type="body" idx="3"/>
          </p:nvPr>
        </p:nvSpPr>
        <p:spPr>
          <a:xfrm>
            <a:off x="2627784" y="1913324"/>
            <a:ext cx="1867220" cy="1890273"/>
          </a:xfrm>
          <a:prstGeom prst="rect">
            <a:avLst/>
          </a:prstGeom>
          <a:noFill/>
          <a:ln>
            <a:noFill/>
          </a:ln>
        </p:spPr>
        <p:txBody>
          <a:bodyPr spcFirstLastPara="1" wrap="square" lIns="91425" tIns="91425" rIns="91425" bIns="91425" anchor="ctr" anchorCtr="0">
            <a:normAutofit/>
          </a:bodyPr>
          <a:lstStyle>
            <a:lvl1pPr marL="457200" lvl="0" indent="-228600" algn="ctr">
              <a:lnSpc>
                <a:spcPct val="150000"/>
              </a:lnSpc>
              <a:spcBef>
                <a:spcPts val="0"/>
              </a:spcBef>
              <a:spcAft>
                <a:spcPts val="0"/>
              </a:spcAft>
              <a:buClr>
                <a:schemeClr val="lt1"/>
              </a:buClr>
              <a:buSzPts val="1400"/>
              <a:buFont typeface="Open Sans SemiBold"/>
              <a:buNone/>
              <a:defRPr sz="1100">
                <a:solidFill>
                  <a:schemeClr val="lt1"/>
                </a:solidFill>
                <a:latin typeface="Verdana"/>
                <a:ea typeface="Verdana"/>
                <a:cs typeface="Verdana"/>
                <a:sym typeface="Verdana"/>
              </a:defRPr>
            </a:lvl1pPr>
            <a:lvl2pPr marL="914400" lvl="1" indent="-292100" algn="l">
              <a:lnSpc>
                <a:spcPct val="150000"/>
              </a:lnSpc>
              <a:spcBef>
                <a:spcPts val="0"/>
              </a:spcBef>
              <a:spcAft>
                <a:spcPts val="0"/>
              </a:spcAft>
              <a:buClr>
                <a:schemeClr val="lt1"/>
              </a:buClr>
              <a:buSzPts val="1000"/>
              <a:buChar char="○"/>
              <a:defRPr sz="1000">
                <a:solidFill>
                  <a:schemeClr val="lt1"/>
                </a:solidFill>
              </a:defRPr>
            </a:lvl2pPr>
            <a:lvl3pPr marL="1371600" lvl="2" indent="-292100" algn="l">
              <a:lnSpc>
                <a:spcPct val="150000"/>
              </a:lnSpc>
              <a:spcBef>
                <a:spcPts val="0"/>
              </a:spcBef>
              <a:spcAft>
                <a:spcPts val="0"/>
              </a:spcAft>
              <a:buClr>
                <a:schemeClr val="lt1"/>
              </a:buClr>
              <a:buSzPts val="1000"/>
              <a:buChar char="■"/>
              <a:defRPr sz="1000">
                <a:solidFill>
                  <a:schemeClr val="lt1"/>
                </a:solidFill>
              </a:defRPr>
            </a:lvl3pPr>
            <a:lvl4pPr marL="1828800" lvl="3" indent="-292100" algn="l">
              <a:lnSpc>
                <a:spcPct val="150000"/>
              </a:lnSpc>
              <a:spcBef>
                <a:spcPts val="0"/>
              </a:spcBef>
              <a:spcAft>
                <a:spcPts val="0"/>
              </a:spcAft>
              <a:buClr>
                <a:schemeClr val="lt1"/>
              </a:buClr>
              <a:buSzPts val="1000"/>
              <a:buChar char="●"/>
              <a:defRPr sz="1000">
                <a:solidFill>
                  <a:schemeClr val="lt1"/>
                </a:solidFill>
              </a:defRPr>
            </a:lvl4pPr>
            <a:lvl5pPr marL="2286000" lvl="4" indent="-292100" algn="l">
              <a:lnSpc>
                <a:spcPct val="150000"/>
              </a:lnSpc>
              <a:spcBef>
                <a:spcPts val="0"/>
              </a:spcBef>
              <a:spcAft>
                <a:spcPts val="0"/>
              </a:spcAft>
              <a:buClr>
                <a:schemeClr val="lt1"/>
              </a:buClr>
              <a:buSzPts val="1000"/>
              <a:buChar char="○"/>
              <a:defRPr sz="1000">
                <a:solidFill>
                  <a:schemeClr val="lt1"/>
                </a:solidFill>
              </a:defRPr>
            </a:lvl5pPr>
            <a:lvl6pPr marL="2743200" lvl="5" indent="-292100" algn="l">
              <a:lnSpc>
                <a:spcPct val="90000"/>
              </a:lnSpc>
              <a:spcBef>
                <a:spcPts val="0"/>
              </a:spcBef>
              <a:spcAft>
                <a:spcPts val="0"/>
              </a:spcAft>
              <a:buClr>
                <a:schemeClr val="lt1"/>
              </a:buClr>
              <a:buSzPts val="1000"/>
              <a:buChar char="■"/>
              <a:defRPr sz="1000">
                <a:solidFill>
                  <a:schemeClr val="lt1"/>
                </a:solidFill>
              </a:defRPr>
            </a:lvl6pPr>
            <a:lvl7pPr marL="3200400" lvl="6" indent="-292100" algn="l">
              <a:lnSpc>
                <a:spcPct val="90000"/>
              </a:lnSpc>
              <a:spcBef>
                <a:spcPts val="0"/>
              </a:spcBef>
              <a:spcAft>
                <a:spcPts val="0"/>
              </a:spcAft>
              <a:buClr>
                <a:schemeClr val="lt1"/>
              </a:buClr>
              <a:buSzPts val="1000"/>
              <a:buChar char="●"/>
              <a:defRPr sz="1000">
                <a:solidFill>
                  <a:schemeClr val="lt1"/>
                </a:solidFill>
              </a:defRPr>
            </a:lvl7pPr>
            <a:lvl8pPr marL="3657600" lvl="7" indent="-292100" algn="l">
              <a:lnSpc>
                <a:spcPct val="90000"/>
              </a:lnSpc>
              <a:spcBef>
                <a:spcPts val="0"/>
              </a:spcBef>
              <a:spcAft>
                <a:spcPts val="0"/>
              </a:spcAft>
              <a:buClr>
                <a:schemeClr val="lt1"/>
              </a:buClr>
              <a:buSzPts val="1000"/>
              <a:buChar char="○"/>
              <a:defRPr sz="1000">
                <a:solidFill>
                  <a:schemeClr val="lt1"/>
                </a:solidFill>
              </a:defRPr>
            </a:lvl8pPr>
            <a:lvl9pPr marL="4114800" lvl="8" indent="-292100" algn="l">
              <a:lnSpc>
                <a:spcPct val="90000"/>
              </a:lnSpc>
              <a:spcBef>
                <a:spcPts val="0"/>
              </a:spcBef>
              <a:spcAft>
                <a:spcPts val="0"/>
              </a:spcAft>
              <a:buClr>
                <a:schemeClr val="lt1"/>
              </a:buClr>
              <a:buSzPts val="1000"/>
              <a:buChar char="■"/>
              <a:defRPr sz="1000">
                <a:solidFill>
                  <a:schemeClr val="lt1"/>
                </a:solidFill>
              </a:defRPr>
            </a:lvl9pPr>
          </a:lstStyle>
          <a:p>
            <a:endParaRPr/>
          </a:p>
        </p:txBody>
      </p:sp>
      <p:sp>
        <p:nvSpPr>
          <p:cNvPr id="122" name="Google Shape;122;p119"/>
          <p:cNvSpPr txBox="1">
            <a:spLocks noGrp="1"/>
          </p:cNvSpPr>
          <p:nvPr>
            <p:ph type="body" idx="4"/>
          </p:nvPr>
        </p:nvSpPr>
        <p:spPr>
          <a:xfrm>
            <a:off x="4636324" y="1913324"/>
            <a:ext cx="1867220" cy="1890273"/>
          </a:xfrm>
          <a:prstGeom prst="rect">
            <a:avLst/>
          </a:prstGeom>
          <a:noFill/>
          <a:ln>
            <a:noFill/>
          </a:ln>
        </p:spPr>
        <p:txBody>
          <a:bodyPr spcFirstLastPara="1" wrap="square" lIns="91425" tIns="91425" rIns="91425" bIns="91425" anchor="ctr" anchorCtr="0">
            <a:normAutofit/>
          </a:bodyPr>
          <a:lstStyle>
            <a:lvl1pPr marL="457200" lvl="0" indent="-228600" algn="ctr">
              <a:lnSpc>
                <a:spcPct val="150000"/>
              </a:lnSpc>
              <a:spcBef>
                <a:spcPts val="0"/>
              </a:spcBef>
              <a:spcAft>
                <a:spcPts val="0"/>
              </a:spcAft>
              <a:buClr>
                <a:schemeClr val="lt1"/>
              </a:buClr>
              <a:buSzPts val="1400"/>
              <a:buFont typeface="Open Sans SemiBold"/>
              <a:buNone/>
              <a:defRPr sz="1100">
                <a:solidFill>
                  <a:schemeClr val="lt1"/>
                </a:solidFill>
                <a:latin typeface="Verdana"/>
                <a:ea typeface="Verdana"/>
                <a:cs typeface="Verdana"/>
                <a:sym typeface="Verdana"/>
              </a:defRPr>
            </a:lvl1pPr>
            <a:lvl2pPr marL="914400" lvl="1" indent="-292100" algn="l">
              <a:lnSpc>
                <a:spcPct val="150000"/>
              </a:lnSpc>
              <a:spcBef>
                <a:spcPts val="0"/>
              </a:spcBef>
              <a:spcAft>
                <a:spcPts val="0"/>
              </a:spcAft>
              <a:buClr>
                <a:schemeClr val="lt1"/>
              </a:buClr>
              <a:buSzPts val="1000"/>
              <a:buChar char="○"/>
              <a:defRPr sz="1000">
                <a:solidFill>
                  <a:schemeClr val="lt1"/>
                </a:solidFill>
              </a:defRPr>
            </a:lvl2pPr>
            <a:lvl3pPr marL="1371600" lvl="2" indent="-292100" algn="l">
              <a:lnSpc>
                <a:spcPct val="150000"/>
              </a:lnSpc>
              <a:spcBef>
                <a:spcPts val="0"/>
              </a:spcBef>
              <a:spcAft>
                <a:spcPts val="0"/>
              </a:spcAft>
              <a:buClr>
                <a:schemeClr val="lt1"/>
              </a:buClr>
              <a:buSzPts val="1000"/>
              <a:buChar char="■"/>
              <a:defRPr sz="1000">
                <a:solidFill>
                  <a:schemeClr val="lt1"/>
                </a:solidFill>
              </a:defRPr>
            </a:lvl3pPr>
            <a:lvl4pPr marL="1828800" lvl="3" indent="-292100" algn="l">
              <a:lnSpc>
                <a:spcPct val="150000"/>
              </a:lnSpc>
              <a:spcBef>
                <a:spcPts val="0"/>
              </a:spcBef>
              <a:spcAft>
                <a:spcPts val="0"/>
              </a:spcAft>
              <a:buClr>
                <a:schemeClr val="lt1"/>
              </a:buClr>
              <a:buSzPts val="1000"/>
              <a:buChar char="●"/>
              <a:defRPr sz="1000">
                <a:solidFill>
                  <a:schemeClr val="lt1"/>
                </a:solidFill>
              </a:defRPr>
            </a:lvl4pPr>
            <a:lvl5pPr marL="2286000" lvl="4" indent="-292100" algn="l">
              <a:lnSpc>
                <a:spcPct val="150000"/>
              </a:lnSpc>
              <a:spcBef>
                <a:spcPts val="0"/>
              </a:spcBef>
              <a:spcAft>
                <a:spcPts val="0"/>
              </a:spcAft>
              <a:buClr>
                <a:schemeClr val="lt1"/>
              </a:buClr>
              <a:buSzPts val="1000"/>
              <a:buChar char="○"/>
              <a:defRPr sz="1000">
                <a:solidFill>
                  <a:schemeClr val="lt1"/>
                </a:solidFill>
              </a:defRPr>
            </a:lvl5pPr>
            <a:lvl6pPr marL="2743200" lvl="5" indent="-292100" algn="l">
              <a:lnSpc>
                <a:spcPct val="90000"/>
              </a:lnSpc>
              <a:spcBef>
                <a:spcPts val="0"/>
              </a:spcBef>
              <a:spcAft>
                <a:spcPts val="0"/>
              </a:spcAft>
              <a:buClr>
                <a:schemeClr val="lt1"/>
              </a:buClr>
              <a:buSzPts val="1000"/>
              <a:buChar char="■"/>
              <a:defRPr sz="1000">
                <a:solidFill>
                  <a:schemeClr val="lt1"/>
                </a:solidFill>
              </a:defRPr>
            </a:lvl6pPr>
            <a:lvl7pPr marL="3200400" lvl="6" indent="-292100" algn="l">
              <a:lnSpc>
                <a:spcPct val="90000"/>
              </a:lnSpc>
              <a:spcBef>
                <a:spcPts val="0"/>
              </a:spcBef>
              <a:spcAft>
                <a:spcPts val="0"/>
              </a:spcAft>
              <a:buClr>
                <a:schemeClr val="lt1"/>
              </a:buClr>
              <a:buSzPts val="1000"/>
              <a:buChar char="●"/>
              <a:defRPr sz="1000">
                <a:solidFill>
                  <a:schemeClr val="lt1"/>
                </a:solidFill>
              </a:defRPr>
            </a:lvl7pPr>
            <a:lvl8pPr marL="3657600" lvl="7" indent="-292100" algn="l">
              <a:lnSpc>
                <a:spcPct val="90000"/>
              </a:lnSpc>
              <a:spcBef>
                <a:spcPts val="0"/>
              </a:spcBef>
              <a:spcAft>
                <a:spcPts val="0"/>
              </a:spcAft>
              <a:buClr>
                <a:schemeClr val="lt1"/>
              </a:buClr>
              <a:buSzPts val="1000"/>
              <a:buChar char="○"/>
              <a:defRPr sz="1000">
                <a:solidFill>
                  <a:schemeClr val="lt1"/>
                </a:solidFill>
              </a:defRPr>
            </a:lvl8pPr>
            <a:lvl9pPr marL="4114800" lvl="8" indent="-292100" algn="l">
              <a:lnSpc>
                <a:spcPct val="90000"/>
              </a:lnSpc>
              <a:spcBef>
                <a:spcPts val="0"/>
              </a:spcBef>
              <a:spcAft>
                <a:spcPts val="0"/>
              </a:spcAft>
              <a:buClr>
                <a:schemeClr val="lt1"/>
              </a:buClr>
              <a:buSzPts val="1000"/>
              <a:buChar char="■"/>
              <a:defRPr sz="1000">
                <a:solidFill>
                  <a:schemeClr val="lt1"/>
                </a:solidFill>
              </a:defRPr>
            </a:lvl9pPr>
          </a:lstStyle>
          <a:p>
            <a:endParaRPr/>
          </a:p>
        </p:txBody>
      </p:sp>
      <p:sp>
        <p:nvSpPr>
          <p:cNvPr id="123" name="Google Shape;123;p119"/>
          <p:cNvSpPr txBox="1">
            <a:spLocks noGrp="1"/>
          </p:cNvSpPr>
          <p:nvPr>
            <p:ph type="body" idx="5"/>
          </p:nvPr>
        </p:nvSpPr>
        <p:spPr>
          <a:xfrm>
            <a:off x="6652548" y="1913324"/>
            <a:ext cx="1853677" cy="1890273"/>
          </a:xfrm>
          <a:prstGeom prst="rect">
            <a:avLst/>
          </a:prstGeom>
          <a:noFill/>
          <a:ln>
            <a:noFill/>
          </a:ln>
        </p:spPr>
        <p:txBody>
          <a:bodyPr spcFirstLastPara="1" wrap="square" lIns="91425" tIns="91425" rIns="91425" bIns="91425" anchor="ctr" anchorCtr="0">
            <a:normAutofit/>
          </a:bodyPr>
          <a:lstStyle>
            <a:lvl1pPr marL="457200" lvl="0" indent="-228600" algn="ctr">
              <a:lnSpc>
                <a:spcPct val="150000"/>
              </a:lnSpc>
              <a:spcBef>
                <a:spcPts val="0"/>
              </a:spcBef>
              <a:spcAft>
                <a:spcPts val="0"/>
              </a:spcAft>
              <a:buClr>
                <a:schemeClr val="lt1"/>
              </a:buClr>
              <a:buSzPts val="1400"/>
              <a:buFont typeface="Open Sans SemiBold"/>
              <a:buNone/>
              <a:defRPr sz="1100">
                <a:solidFill>
                  <a:schemeClr val="lt1"/>
                </a:solidFill>
                <a:latin typeface="Verdana"/>
                <a:ea typeface="Verdana"/>
                <a:cs typeface="Verdana"/>
                <a:sym typeface="Verdana"/>
              </a:defRPr>
            </a:lvl1pPr>
            <a:lvl2pPr marL="914400" lvl="1" indent="-292100" algn="l">
              <a:lnSpc>
                <a:spcPct val="150000"/>
              </a:lnSpc>
              <a:spcBef>
                <a:spcPts val="0"/>
              </a:spcBef>
              <a:spcAft>
                <a:spcPts val="0"/>
              </a:spcAft>
              <a:buClr>
                <a:schemeClr val="lt1"/>
              </a:buClr>
              <a:buSzPts val="1000"/>
              <a:buChar char="○"/>
              <a:defRPr sz="1000">
                <a:solidFill>
                  <a:schemeClr val="lt1"/>
                </a:solidFill>
              </a:defRPr>
            </a:lvl2pPr>
            <a:lvl3pPr marL="1371600" lvl="2" indent="-292100" algn="l">
              <a:lnSpc>
                <a:spcPct val="150000"/>
              </a:lnSpc>
              <a:spcBef>
                <a:spcPts val="0"/>
              </a:spcBef>
              <a:spcAft>
                <a:spcPts val="0"/>
              </a:spcAft>
              <a:buClr>
                <a:schemeClr val="lt1"/>
              </a:buClr>
              <a:buSzPts val="1000"/>
              <a:buChar char="■"/>
              <a:defRPr sz="1000">
                <a:solidFill>
                  <a:schemeClr val="lt1"/>
                </a:solidFill>
              </a:defRPr>
            </a:lvl3pPr>
            <a:lvl4pPr marL="1828800" lvl="3" indent="-292100" algn="l">
              <a:lnSpc>
                <a:spcPct val="150000"/>
              </a:lnSpc>
              <a:spcBef>
                <a:spcPts val="0"/>
              </a:spcBef>
              <a:spcAft>
                <a:spcPts val="0"/>
              </a:spcAft>
              <a:buClr>
                <a:schemeClr val="lt1"/>
              </a:buClr>
              <a:buSzPts val="1000"/>
              <a:buChar char="●"/>
              <a:defRPr sz="1000">
                <a:solidFill>
                  <a:schemeClr val="lt1"/>
                </a:solidFill>
              </a:defRPr>
            </a:lvl4pPr>
            <a:lvl5pPr marL="2286000" lvl="4" indent="-292100" algn="l">
              <a:lnSpc>
                <a:spcPct val="150000"/>
              </a:lnSpc>
              <a:spcBef>
                <a:spcPts val="0"/>
              </a:spcBef>
              <a:spcAft>
                <a:spcPts val="0"/>
              </a:spcAft>
              <a:buClr>
                <a:schemeClr val="lt1"/>
              </a:buClr>
              <a:buSzPts val="1000"/>
              <a:buChar char="○"/>
              <a:defRPr sz="1000">
                <a:solidFill>
                  <a:schemeClr val="lt1"/>
                </a:solidFill>
              </a:defRPr>
            </a:lvl5pPr>
            <a:lvl6pPr marL="2743200" lvl="5" indent="-292100" algn="l">
              <a:lnSpc>
                <a:spcPct val="90000"/>
              </a:lnSpc>
              <a:spcBef>
                <a:spcPts val="0"/>
              </a:spcBef>
              <a:spcAft>
                <a:spcPts val="0"/>
              </a:spcAft>
              <a:buClr>
                <a:schemeClr val="lt1"/>
              </a:buClr>
              <a:buSzPts val="1000"/>
              <a:buChar char="■"/>
              <a:defRPr sz="1000">
                <a:solidFill>
                  <a:schemeClr val="lt1"/>
                </a:solidFill>
              </a:defRPr>
            </a:lvl6pPr>
            <a:lvl7pPr marL="3200400" lvl="6" indent="-292100" algn="l">
              <a:lnSpc>
                <a:spcPct val="90000"/>
              </a:lnSpc>
              <a:spcBef>
                <a:spcPts val="0"/>
              </a:spcBef>
              <a:spcAft>
                <a:spcPts val="0"/>
              </a:spcAft>
              <a:buClr>
                <a:schemeClr val="lt1"/>
              </a:buClr>
              <a:buSzPts val="1000"/>
              <a:buChar char="●"/>
              <a:defRPr sz="1000">
                <a:solidFill>
                  <a:schemeClr val="lt1"/>
                </a:solidFill>
              </a:defRPr>
            </a:lvl7pPr>
            <a:lvl8pPr marL="3657600" lvl="7" indent="-292100" algn="l">
              <a:lnSpc>
                <a:spcPct val="90000"/>
              </a:lnSpc>
              <a:spcBef>
                <a:spcPts val="0"/>
              </a:spcBef>
              <a:spcAft>
                <a:spcPts val="0"/>
              </a:spcAft>
              <a:buClr>
                <a:schemeClr val="lt1"/>
              </a:buClr>
              <a:buSzPts val="1000"/>
              <a:buChar char="○"/>
              <a:defRPr sz="1000">
                <a:solidFill>
                  <a:schemeClr val="lt1"/>
                </a:solidFill>
              </a:defRPr>
            </a:lvl8pPr>
            <a:lvl9pPr marL="4114800" lvl="8" indent="-292100" algn="l">
              <a:lnSpc>
                <a:spcPct val="90000"/>
              </a:lnSpc>
              <a:spcBef>
                <a:spcPts val="0"/>
              </a:spcBef>
              <a:spcAft>
                <a:spcPts val="0"/>
              </a:spcAft>
              <a:buClr>
                <a:schemeClr val="lt1"/>
              </a:buClr>
              <a:buSzPts val="1000"/>
              <a:buChar char="■"/>
              <a:defRPr sz="1000">
                <a:solidFill>
                  <a:schemeClr val="lt1"/>
                </a:solidFill>
              </a:defRPr>
            </a:lvl9pPr>
          </a:lstStyle>
          <a:p>
            <a:endParaRPr/>
          </a:p>
        </p:txBody>
      </p:sp>
    </p:spTree>
    <p:extLst>
      <p:ext uri="{BB962C8B-B14F-4D97-AF65-F5344CB8AC3E}">
        <p14:creationId xmlns:p14="http://schemas.microsoft.com/office/powerpoint/2010/main" val="29388469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refleksjonsoppgave x 2 1">
  <p:cSld name="refleksjonsoppgave x 2 1">
    <p:spTree>
      <p:nvGrpSpPr>
        <p:cNvPr id="1" name="Shape 124"/>
        <p:cNvGrpSpPr/>
        <p:nvPr/>
      </p:nvGrpSpPr>
      <p:grpSpPr>
        <a:xfrm>
          <a:off x="0" y="0"/>
          <a:ext cx="0" cy="0"/>
          <a:chOff x="0" y="0"/>
          <a:chExt cx="0" cy="0"/>
        </a:xfrm>
      </p:grpSpPr>
      <p:sp>
        <p:nvSpPr>
          <p:cNvPr id="125" name="Google Shape;125;p120"/>
          <p:cNvSpPr>
            <a:spLocks noGrp="1"/>
          </p:cNvSpPr>
          <p:nvPr>
            <p:ph type="pic" idx="2"/>
          </p:nvPr>
        </p:nvSpPr>
        <p:spPr>
          <a:xfrm>
            <a:off x="4579684" y="0"/>
            <a:ext cx="4564316" cy="5143500"/>
          </a:xfrm>
          <a:prstGeom prst="rect">
            <a:avLst/>
          </a:prstGeom>
          <a:noFill/>
          <a:ln>
            <a:noFill/>
          </a:ln>
        </p:spPr>
      </p:sp>
      <p:sp>
        <p:nvSpPr>
          <p:cNvPr id="126" name="Google Shape;126;p120"/>
          <p:cNvSpPr txBox="1">
            <a:spLocks noGrp="1"/>
          </p:cNvSpPr>
          <p:nvPr>
            <p:ph type="subTitle" idx="1"/>
          </p:nvPr>
        </p:nvSpPr>
        <p:spPr>
          <a:xfrm>
            <a:off x="3005550" y="4675742"/>
            <a:ext cx="3132900" cy="391500"/>
          </a:xfrm>
          <a:prstGeom prst="rect">
            <a:avLst/>
          </a:prstGeom>
          <a:solidFill>
            <a:srgbClr val="2D7C81"/>
          </a:solidFill>
          <a:ln>
            <a:noFill/>
          </a:ln>
        </p:spPr>
        <p:txBody>
          <a:bodyPr spcFirstLastPara="1" wrap="square" lIns="91425" tIns="91425" rIns="91425" bIns="91425" anchor="ctr" anchorCtr="0">
            <a:normAutofit/>
          </a:bodyPr>
          <a:lstStyle>
            <a:lvl1pPr lvl="0" algn="ctr">
              <a:lnSpc>
                <a:spcPct val="150000"/>
              </a:lnSpc>
              <a:spcBef>
                <a:spcPts val="0"/>
              </a:spcBef>
              <a:spcAft>
                <a:spcPts val="0"/>
              </a:spcAft>
              <a:buClr>
                <a:schemeClr val="lt1"/>
              </a:buClr>
              <a:buSzPts val="900"/>
              <a:buNone/>
              <a:defRPr sz="900">
                <a:solidFill>
                  <a:schemeClr val="lt1"/>
                </a:solidFill>
                <a:highlight>
                  <a:srgbClr val="2D7C81"/>
                </a:highlight>
                <a:latin typeface="Libre Franklin"/>
                <a:ea typeface="Libre Franklin"/>
                <a:cs typeface="Libre Franklin"/>
                <a:sym typeface="Libre Franklin"/>
              </a:defRPr>
            </a:lvl1pPr>
            <a:lvl2pPr lvl="1" algn="ctr">
              <a:lnSpc>
                <a:spcPct val="15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2pPr>
            <a:lvl3pPr lvl="2" algn="ctr">
              <a:lnSpc>
                <a:spcPct val="15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3pPr>
            <a:lvl4pPr lvl="3" algn="ctr">
              <a:lnSpc>
                <a:spcPct val="15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4pPr>
            <a:lvl5pPr lvl="4" algn="ctr">
              <a:lnSpc>
                <a:spcPct val="15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5pPr>
            <a:lvl6pPr lvl="5" algn="ctr">
              <a:lnSpc>
                <a:spcPct val="9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6pPr>
            <a:lvl7pPr lvl="6" algn="ctr">
              <a:lnSpc>
                <a:spcPct val="9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7pPr>
            <a:lvl8pPr lvl="7" algn="ctr">
              <a:lnSpc>
                <a:spcPct val="9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8pPr>
            <a:lvl9pPr lvl="8" algn="ctr">
              <a:lnSpc>
                <a:spcPct val="90000"/>
              </a:lnSpc>
              <a:spcBef>
                <a:spcPts val="0"/>
              </a:spcBef>
              <a:spcAft>
                <a:spcPts val="0"/>
              </a:spcAft>
              <a:buClr>
                <a:schemeClr val="lt1"/>
              </a:buClr>
              <a:buSzPts val="1400"/>
              <a:buNone/>
              <a:defRPr>
                <a:solidFill>
                  <a:schemeClr val="lt1"/>
                </a:solidFill>
                <a:latin typeface="Libre Franklin"/>
                <a:ea typeface="Libre Franklin"/>
                <a:cs typeface="Libre Franklin"/>
                <a:sym typeface="Libre Franklin"/>
              </a:defRPr>
            </a:lvl9pPr>
          </a:lstStyle>
          <a:p>
            <a:endParaRPr/>
          </a:p>
        </p:txBody>
      </p:sp>
      <p:sp>
        <p:nvSpPr>
          <p:cNvPr id="127" name="Google Shape;127;p120"/>
          <p:cNvSpPr/>
          <p:nvPr/>
        </p:nvSpPr>
        <p:spPr>
          <a:xfrm>
            <a:off x="440000" y="83250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128" name="Google Shape;128;p120"/>
          <p:cNvSpPr txBox="1">
            <a:spLocks noGrp="1"/>
          </p:cNvSpPr>
          <p:nvPr>
            <p:ph type="subTitle" idx="3"/>
          </p:nvPr>
        </p:nvSpPr>
        <p:spPr>
          <a:xfrm>
            <a:off x="440000" y="378850"/>
            <a:ext cx="3780000" cy="391500"/>
          </a:xfrm>
          <a:prstGeom prst="rect">
            <a:avLst/>
          </a:prstGeom>
          <a:noFill/>
          <a:ln>
            <a:noFill/>
          </a:ln>
        </p:spPr>
        <p:txBody>
          <a:bodyPr spcFirstLastPara="1" wrap="square" lIns="0" tIns="91425" rIns="91425" bIns="91425" anchor="t" anchorCtr="0">
            <a:normAutofit/>
          </a:bodyPr>
          <a:lstStyle>
            <a:lvl1pPr lvl="0" algn="l">
              <a:lnSpc>
                <a:spcPct val="150000"/>
              </a:lnSpc>
              <a:spcBef>
                <a:spcPts val="0"/>
              </a:spcBef>
              <a:spcAft>
                <a:spcPts val="0"/>
              </a:spcAft>
              <a:buClr>
                <a:schemeClr val="accent3"/>
              </a:buClr>
              <a:buSzPts val="900"/>
              <a:buNone/>
              <a:defRPr sz="900">
                <a:solidFill>
                  <a:srgbClr val="5B6670"/>
                </a:solidFill>
              </a:defRPr>
            </a:lvl1pPr>
            <a:lvl2pPr lvl="1" algn="l">
              <a:lnSpc>
                <a:spcPct val="150000"/>
              </a:lnSpc>
              <a:spcBef>
                <a:spcPts val="0"/>
              </a:spcBef>
              <a:spcAft>
                <a:spcPts val="0"/>
              </a:spcAft>
              <a:buClr>
                <a:schemeClr val="accent3"/>
              </a:buClr>
              <a:buSzPts val="1400"/>
              <a:buNone/>
              <a:defRPr>
                <a:solidFill>
                  <a:schemeClr val="accent3"/>
                </a:solidFill>
              </a:defRPr>
            </a:lvl2pPr>
            <a:lvl3pPr lvl="2" algn="l">
              <a:lnSpc>
                <a:spcPct val="150000"/>
              </a:lnSpc>
              <a:spcBef>
                <a:spcPts val="0"/>
              </a:spcBef>
              <a:spcAft>
                <a:spcPts val="0"/>
              </a:spcAft>
              <a:buClr>
                <a:schemeClr val="accent3"/>
              </a:buClr>
              <a:buSzPts val="1400"/>
              <a:buNone/>
              <a:defRPr>
                <a:solidFill>
                  <a:schemeClr val="accent3"/>
                </a:solidFill>
              </a:defRPr>
            </a:lvl3pPr>
            <a:lvl4pPr lvl="3" algn="l">
              <a:lnSpc>
                <a:spcPct val="150000"/>
              </a:lnSpc>
              <a:spcBef>
                <a:spcPts val="0"/>
              </a:spcBef>
              <a:spcAft>
                <a:spcPts val="0"/>
              </a:spcAft>
              <a:buClr>
                <a:schemeClr val="accent3"/>
              </a:buClr>
              <a:buSzPts val="1400"/>
              <a:buNone/>
              <a:defRPr>
                <a:solidFill>
                  <a:schemeClr val="accent3"/>
                </a:solidFill>
              </a:defRPr>
            </a:lvl4pPr>
            <a:lvl5pPr lvl="4" algn="l">
              <a:lnSpc>
                <a:spcPct val="150000"/>
              </a:lnSpc>
              <a:spcBef>
                <a:spcPts val="0"/>
              </a:spcBef>
              <a:spcAft>
                <a:spcPts val="0"/>
              </a:spcAft>
              <a:buClr>
                <a:schemeClr val="accent3"/>
              </a:buClr>
              <a:buSzPts val="1400"/>
              <a:buNone/>
              <a:defRPr>
                <a:solidFill>
                  <a:schemeClr val="accent3"/>
                </a:solidFill>
              </a:defRPr>
            </a:lvl5pPr>
            <a:lvl6pPr lvl="5" algn="l">
              <a:lnSpc>
                <a:spcPct val="90000"/>
              </a:lnSpc>
              <a:spcBef>
                <a:spcPts val="0"/>
              </a:spcBef>
              <a:spcAft>
                <a:spcPts val="0"/>
              </a:spcAft>
              <a:buClr>
                <a:schemeClr val="accent3"/>
              </a:buClr>
              <a:buSzPts val="1400"/>
              <a:buNone/>
              <a:defRPr>
                <a:solidFill>
                  <a:schemeClr val="accent3"/>
                </a:solidFill>
              </a:defRPr>
            </a:lvl6pPr>
            <a:lvl7pPr lvl="6" algn="l">
              <a:lnSpc>
                <a:spcPct val="90000"/>
              </a:lnSpc>
              <a:spcBef>
                <a:spcPts val="0"/>
              </a:spcBef>
              <a:spcAft>
                <a:spcPts val="0"/>
              </a:spcAft>
              <a:buClr>
                <a:schemeClr val="accent3"/>
              </a:buClr>
              <a:buSzPts val="1400"/>
              <a:buNone/>
              <a:defRPr>
                <a:solidFill>
                  <a:schemeClr val="accent3"/>
                </a:solidFill>
              </a:defRPr>
            </a:lvl7pPr>
            <a:lvl8pPr lvl="7" algn="l">
              <a:lnSpc>
                <a:spcPct val="90000"/>
              </a:lnSpc>
              <a:spcBef>
                <a:spcPts val="0"/>
              </a:spcBef>
              <a:spcAft>
                <a:spcPts val="0"/>
              </a:spcAft>
              <a:buClr>
                <a:schemeClr val="accent3"/>
              </a:buClr>
              <a:buSzPts val="1400"/>
              <a:buNone/>
              <a:defRPr>
                <a:solidFill>
                  <a:schemeClr val="accent3"/>
                </a:solidFill>
              </a:defRPr>
            </a:lvl8pPr>
            <a:lvl9pPr lvl="8" algn="l">
              <a:lnSpc>
                <a:spcPct val="90000"/>
              </a:lnSpc>
              <a:spcBef>
                <a:spcPts val="0"/>
              </a:spcBef>
              <a:spcAft>
                <a:spcPts val="0"/>
              </a:spcAft>
              <a:buClr>
                <a:schemeClr val="accent3"/>
              </a:buClr>
              <a:buSzPts val="1400"/>
              <a:buNone/>
              <a:defRPr>
                <a:solidFill>
                  <a:schemeClr val="accent3"/>
                </a:solidFill>
              </a:defRPr>
            </a:lvl9pPr>
          </a:lstStyle>
          <a:p>
            <a:endParaRPr/>
          </a:p>
        </p:txBody>
      </p:sp>
      <p:sp>
        <p:nvSpPr>
          <p:cNvPr id="129" name="Google Shape;129;p120"/>
          <p:cNvSpPr txBox="1">
            <a:spLocks noGrp="1"/>
          </p:cNvSpPr>
          <p:nvPr>
            <p:ph type="title"/>
          </p:nvPr>
        </p:nvSpPr>
        <p:spPr>
          <a:xfrm>
            <a:off x="440000" y="955700"/>
            <a:ext cx="3797630" cy="976200"/>
          </a:xfrm>
          <a:prstGeom prst="rect">
            <a:avLst/>
          </a:prstGeom>
          <a:noFill/>
          <a:ln>
            <a:noFill/>
          </a:ln>
        </p:spPr>
        <p:txBody>
          <a:bodyPr spcFirstLastPara="1" wrap="square" lIns="0" tIns="91425" rIns="91425" bIns="91425" anchor="t" anchorCtr="0">
            <a:noAutofit/>
          </a:bodyPr>
          <a:lstStyle>
            <a:lvl1pPr lvl="0" algn="l">
              <a:lnSpc>
                <a:spcPct val="90000"/>
              </a:lnSpc>
              <a:spcBef>
                <a:spcPts val="0"/>
              </a:spcBef>
              <a:spcAft>
                <a:spcPts val="0"/>
              </a:spcAft>
              <a:buClr>
                <a:srgbClr val="042827"/>
              </a:buClr>
              <a:buSzPts val="2400"/>
              <a:buFont typeface="Verdana"/>
              <a:buNone/>
              <a:defRPr sz="3000"/>
            </a:lvl1pPr>
            <a:lvl2pPr lvl="1" algn="l">
              <a:lnSpc>
                <a:spcPct val="100000"/>
              </a:lnSpc>
              <a:spcBef>
                <a:spcPts val="0"/>
              </a:spcBef>
              <a:spcAft>
                <a:spcPts val="0"/>
              </a:spcAft>
              <a:buSzPts val="2800"/>
              <a:buFont typeface="Open Sans"/>
              <a:buNone/>
              <a:defRPr>
                <a:latin typeface="Open Sans"/>
                <a:ea typeface="Open Sans"/>
                <a:cs typeface="Open Sans"/>
                <a:sym typeface="Open Sans"/>
              </a:defRPr>
            </a:lvl2pPr>
            <a:lvl3pPr lvl="2" algn="l">
              <a:lnSpc>
                <a:spcPct val="100000"/>
              </a:lnSpc>
              <a:spcBef>
                <a:spcPts val="0"/>
              </a:spcBef>
              <a:spcAft>
                <a:spcPts val="0"/>
              </a:spcAft>
              <a:buSzPts val="2800"/>
              <a:buFont typeface="Open Sans"/>
              <a:buNone/>
              <a:defRPr>
                <a:latin typeface="Open Sans"/>
                <a:ea typeface="Open Sans"/>
                <a:cs typeface="Open Sans"/>
                <a:sym typeface="Open Sans"/>
              </a:defRPr>
            </a:lvl3pPr>
            <a:lvl4pPr lvl="3" algn="l">
              <a:lnSpc>
                <a:spcPct val="100000"/>
              </a:lnSpc>
              <a:spcBef>
                <a:spcPts val="0"/>
              </a:spcBef>
              <a:spcAft>
                <a:spcPts val="0"/>
              </a:spcAft>
              <a:buSzPts val="2800"/>
              <a:buFont typeface="Open Sans"/>
              <a:buNone/>
              <a:defRPr>
                <a:latin typeface="Open Sans"/>
                <a:ea typeface="Open Sans"/>
                <a:cs typeface="Open Sans"/>
                <a:sym typeface="Open Sans"/>
              </a:defRPr>
            </a:lvl4pPr>
            <a:lvl5pPr lvl="4" algn="l">
              <a:lnSpc>
                <a:spcPct val="100000"/>
              </a:lnSpc>
              <a:spcBef>
                <a:spcPts val="0"/>
              </a:spcBef>
              <a:spcAft>
                <a:spcPts val="0"/>
              </a:spcAft>
              <a:buSzPts val="2800"/>
              <a:buFont typeface="Open Sans"/>
              <a:buNone/>
              <a:defRPr>
                <a:latin typeface="Open Sans"/>
                <a:ea typeface="Open Sans"/>
                <a:cs typeface="Open Sans"/>
                <a:sym typeface="Open Sans"/>
              </a:defRPr>
            </a:lvl5pPr>
            <a:lvl6pPr lvl="5" algn="l">
              <a:lnSpc>
                <a:spcPct val="100000"/>
              </a:lnSpc>
              <a:spcBef>
                <a:spcPts val="0"/>
              </a:spcBef>
              <a:spcAft>
                <a:spcPts val="0"/>
              </a:spcAft>
              <a:buSzPts val="2800"/>
              <a:buFont typeface="Open Sans"/>
              <a:buNone/>
              <a:defRPr>
                <a:latin typeface="Open Sans"/>
                <a:ea typeface="Open Sans"/>
                <a:cs typeface="Open Sans"/>
                <a:sym typeface="Open Sans"/>
              </a:defRPr>
            </a:lvl6pPr>
            <a:lvl7pPr lvl="6" algn="l">
              <a:lnSpc>
                <a:spcPct val="100000"/>
              </a:lnSpc>
              <a:spcBef>
                <a:spcPts val="0"/>
              </a:spcBef>
              <a:spcAft>
                <a:spcPts val="0"/>
              </a:spcAft>
              <a:buSzPts val="2800"/>
              <a:buFont typeface="Open Sans"/>
              <a:buNone/>
              <a:defRPr>
                <a:latin typeface="Open Sans"/>
                <a:ea typeface="Open Sans"/>
                <a:cs typeface="Open Sans"/>
                <a:sym typeface="Open Sans"/>
              </a:defRPr>
            </a:lvl7pPr>
            <a:lvl8pPr lvl="7" algn="l">
              <a:lnSpc>
                <a:spcPct val="100000"/>
              </a:lnSpc>
              <a:spcBef>
                <a:spcPts val="0"/>
              </a:spcBef>
              <a:spcAft>
                <a:spcPts val="0"/>
              </a:spcAft>
              <a:buSzPts val="2800"/>
              <a:buFont typeface="Open Sans"/>
              <a:buNone/>
              <a:defRPr>
                <a:latin typeface="Open Sans"/>
                <a:ea typeface="Open Sans"/>
                <a:cs typeface="Open Sans"/>
                <a:sym typeface="Open Sans"/>
              </a:defRPr>
            </a:lvl8pPr>
            <a:lvl9pPr lvl="8" algn="l">
              <a:lnSpc>
                <a:spcPct val="100000"/>
              </a:lnSpc>
              <a:spcBef>
                <a:spcPts val="0"/>
              </a:spcBef>
              <a:spcAft>
                <a:spcPts val="0"/>
              </a:spcAft>
              <a:buSzPts val="2800"/>
              <a:buFont typeface="Open Sans"/>
              <a:buNone/>
              <a:defRPr>
                <a:latin typeface="Open Sans"/>
                <a:ea typeface="Open Sans"/>
                <a:cs typeface="Open Sans"/>
                <a:sym typeface="Open Sans"/>
              </a:defRPr>
            </a:lvl9pPr>
          </a:lstStyle>
          <a:p>
            <a:endParaRPr/>
          </a:p>
        </p:txBody>
      </p:sp>
      <p:sp>
        <p:nvSpPr>
          <p:cNvPr id="130" name="Google Shape;130;p120"/>
          <p:cNvSpPr txBox="1">
            <a:spLocks noGrp="1"/>
          </p:cNvSpPr>
          <p:nvPr>
            <p:ph type="body" idx="4"/>
          </p:nvPr>
        </p:nvSpPr>
        <p:spPr>
          <a:xfrm>
            <a:off x="440000" y="1967225"/>
            <a:ext cx="3780000" cy="2010900"/>
          </a:xfrm>
          <a:prstGeom prst="rect">
            <a:avLst/>
          </a:prstGeom>
          <a:noFill/>
          <a:ln>
            <a:noFill/>
          </a:ln>
        </p:spPr>
        <p:txBody>
          <a:bodyPr spcFirstLastPara="1" wrap="square" lIns="0" tIns="91425" rIns="91425" bIns="91425" anchor="t" anchorCtr="0">
            <a:normAutofit/>
          </a:bodyPr>
          <a:lstStyle>
            <a:lvl1pPr marL="457200" lvl="0" indent="-228600" algn="l">
              <a:lnSpc>
                <a:spcPct val="150000"/>
              </a:lnSpc>
              <a:spcBef>
                <a:spcPts val="0"/>
              </a:spcBef>
              <a:spcAft>
                <a:spcPts val="0"/>
              </a:spcAft>
              <a:buClr>
                <a:srgbClr val="5B6670"/>
              </a:buClr>
              <a:buSzPts val="1100"/>
              <a:buFont typeface="Verdana"/>
              <a:buNone/>
              <a:defRPr sz="1300">
                <a:solidFill>
                  <a:srgbClr val="5B6670"/>
                </a:solidFill>
              </a:defRPr>
            </a:lvl1pPr>
            <a:lvl2pPr marL="914400" lvl="1" indent="-298450" algn="l">
              <a:lnSpc>
                <a:spcPct val="150000"/>
              </a:lnSpc>
              <a:spcBef>
                <a:spcPts val="0"/>
              </a:spcBef>
              <a:spcAft>
                <a:spcPts val="0"/>
              </a:spcAft>
              <a:buClr>
                <a:schemeClr val="accent2"/>
              </a:buClr>
              <a:buSzPts val="1100"/>
              <a:buChar char="○"/>
              <a:defRPr sz="1100">
                <a:solidFill>
                  <a:schemeClr val="accent2"/>
                </a:solidFill>
              </a:defRPr>
            </a:lvl2pPr>
            <a:lvl3pPr marL="1371600" lvl="2" indent="-298450" algn="l">
              <a:lnSpc>
                <a:spcPct val="150000"/>
              </a:lnSpc>
              <a:spcBef>
                <a:spcPts val="0"/>
              </a:spcBef>
              <a:spcAft>
                <a:spcPts val="0"/>
              </a:spcAft>
              <a:buClr>
                <a:schemeClr val="accent2"/>
              </a:buClr>
              <a:buSzPts val="1100"/>
              <a:buChar char="■"/>
              <a:defRPr sz="1100">
                <a:solidFill>
                  <a:schemeClr val="accent2"/>
                </a:solidFill>
              </a:defRPr>
            </a:lvl3pPr>
            <a:lvl4pPr marL="1828800" lvl="3" indent="-298450" algn="l">
              <a:lnSpc>
                <a:spcPct val="150000"/>
              </a:lnSpc>
              <a:spcBef>
                <a:spcPts val="0"/>
              </a:spcBef>
              <a:spcAft>
                <a:spcPts val="0"/>
              </a:spcAft>
              <a:buClr>
                <a:schemeClr val="accent2"/>
              </a:buClr>
              <a:buSzPts val="1100"/>
              <a:buChar char="●"/>
              <a:defRPr sz="1100">
                <a:solidFill>
                  <a:schemeClr val="accent2"/>
                </a:solidFill>
              </a:defRPr>
            </a:lvl4pPr>
            <a:lvl5pPr marL="2286000" lvl="4" indent="-298450" algn="l">
              <a:lnSpc>
                <a:spcPct val="150000"/>
              </a:lnSpc>
              <a:spcBef>
                <a:spcPts val="0"/>
              </a:spcBef>
              <a:spcAft>
                <a:spcPts val="0"/>
              </a:spcAft>
              <a:buClr>
                <a:schemeClr val="accent2"/>
              </a:buClr>
              <a:buSzPts val="1100"/>
              <a:buChar char="○"/>
              <a:defRPr sz="1100">
                <a:solidFill>
                  <a:schemeClr val="accent2"/>
                </a:solidFill>
              </a:defRPr>
            </a:lvl5pPr>
            <a:lvl6pPr marL="2743200" lvl="5" indent="-298450" algn="l">
              <a:lnSpc>
                <a:spcPct val="90000"/>
              </a:lnSpc>
              <a:spcBef>
                <a:spcPts val="0"/>
              </a:spcBef>
              <a:spcAft>
                <a:spcPts val="0"/>
              </a:spcAft>
              <a:buClr>
                <a:schemeClr val="accent2"/>
              </a:buClr>
              <a:buSzPts val="1100"/>
              <a:buChar char="■"/>
              <a:defRPr sz="1100">
                <a:solidFill>
                  <a:schemeClr val="accent2"/>
                </a:solidFill>
              </a:defRPr>
            </a:lvl6pPr>
            <a:lvl7pPr marL="3200400" lvl="6" indent="-298450" algn="l">
              <a:lnSpc>
                <a:spcPct val="90000"/>
              </a:lnSpc>
              <a:spcBef>
                <a:spcPts val="0"/>
              </a:spcBef>
              <a:spcAft>
                <a:spcPts val="0"/>
              </a:spcAft>
              <a:buClr>
                <a:schemeClr val="accent2"/>
              </a:buClr>
              <a:buSzPts val="1100"/>
              <a:buChar char="●"/>
              <a:defRPr sz="1100">
                <a:solidFill>
                  <a:schemeClr val="accent2"/>
                </a:solidFill>
              </a:defRPr>
            </a:lvl7pPr>
            <a:lvl8pPr marL="3657600" lvl="7" indent="-298450" algn="l">
              <a:lnSpc>
                <a:spcPct val="90000"/>
              </a:lnSpc>
              <a:spcBef>
                <a:spcPts val="0"/>
              </a:spcBef>
              <a:spcAft>
                <a:spcPts val="0"/>
              </a:spcAft>
              <a:buClr>
                <a:schemeClr val="accent2"/>
              </a:buClr>
              <a:buSzPts val="1100"/>
              <a:buChar char="○"/>
              <a:defRPr sz="1100">
                <a:solidFill>
                  <a:schemeClr val="accent2"/>
                </a:solidFill>
              </a:defRPr>
            </a:lvl8pPr>
            <a:lvl9pPr marL="4114800" lvl="8" indent="-298450" algn="l">
              <a:lnSpc>
                <a:spcPct val="90000"/>
              </a:lnSpc>
              <a:spcBef>
                <a:spcPts val="0"/>
              </a:spcBef>
              <a:spcAft>
                <a:spcPts val="0"/>
              </a:spcAft>
              <a:buClr>
                <a:schemeClr val="accent2"/>
              </a:buClr>
              <a:buSzPts val="1100"/>
              <a:buChar char="■"/>
              <a:defRPr sz="1100">
                <a:solidFill>
                  <a:schemeClr val="accent2"/>
                </a:solidFill>
              </a:defRPr>
            </a:lvl9pPr>
          </a:lstStyle>
          <a:p>
            <a:endParaRPr/>
          </a:p>
        </p:txBody>
      </p:sp>
    </p:spTree>
    <p:extLst>
      <p:ext uri="{BB962C8B-B14F-4D97-AF65-F5344CB8AC3E}">
        <p14:creationId xmlns:p14="http://schemas.microsoft.com/office/powerpoint/2010/main" val="3789744450"/>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akk for i dag">
  <p:cSld name="Takk for i dag">
    <p:bg>
      <p:bgPr>
        <a:solidFill>
          <a:srgbClr val="2D7C81"/>
        </a:solidFill>
        <a:effectLst/>
      </p:bgPr>
    </p:bg>
    <p:spTree>
      <p:nvGrpSpPr>
        <p:cNvPr id="1" name="Shape 131"/>
        <p:cNvGrpSpPr/>
        <p:nvPr/>
      </p:nvGrpSpPr>
      <p:grpSpPr>
        <a:xfrm>
          <a:off x="0" y="0"/>
          <a:ext cx="0" cy="0"/>
          <a:chOff x="0" y="0"/>
          <a:chExt cx="0" cy="0"/>
        </a:xfrm>
      </p:grpSpPr>
      <p:pic>
        <p:nvPicPr>
          <p:cNvPr id="132" name="Google Shape;132;p121"/>
          <p:cNvPicPr preferRelativeResize="0"/>
          <p:nvPr/>
        </p:nvPicPr>
        <p:blipFill rotWithShape="1">
          <a:blip r:embed="rId2">
            <a:alphaModFix/>
          </a:blip>
          <a:srcRect/>
          <a:stretch/>
        </p:blipFill>
        <p:spPr>
          <a:xfrm>
            <a:off x="3640727" y="4590769"/>
            <a:ext cx="1862546" cy="324978"/>
          </a:xfrm>
          <a:prstGeom prst="rect">
            <a:avLst/>
          </a:prstGeom>
          <a:noFill/>
          <a:ln>
            <a:noFill/>
          </a:ln>
        </p:spPr>
      </p:pic>
      <p:sp>
        <p:nvSpPr>
          <p:cNvPr id="133" name="Google Shape;133;p121"/>
          <p:cNvSpPr/>
          <p:nvPr/>
        </p:nvSpPr>
        <p:spPr>
          <a:xfrm>
            <a:off x="4381186" y="3038257"/>
            <a:ext cx="381381" cy="19069"/>
          </a:xfrm>
          <a:custGeom>
            <a:avLst/>
            <a:gdLst/>
            <a:ahLst/>
            <a:cxnLst/>
            <a:rect l="l" t="t" r="r" b="b"/>
            <a:pathLst>
              <a:path w="838200" h="41909"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134" name="Google Shape;134;p121"/>
          <p:cNvSpPr txBox="1"/>
          <p:nvPr/>
        </p:nvSpPr>
        <p:spPr>
          <a:xfrm>
            <a:off x="1332000" y="1922250"/>
            <a:ext cx="6480000" cy="841800"/>
          </a:xfrm>
          <a:prstGeom prst="rect">
            <a:avLst/>
          </a:prstGeom>
          <a:noFill/>
          <a:ln>
            <a:noFill/>
          </a:ln>
        </p:spPr>
        <p:txBody>
          <a:bodyPr spcFirstLastPara="1" wrap="square" lIns="91425" tIns="91425" rIns="91425" bIns="91425" anchor="b" anchorCtr="0">
            <a:normAutofit/>
          </a:bodyPr>
          <a:lstStyle/>
          <a:p>
            <a:pPr marL="0" marR="0" lvl="0" indent="0" algn="ctr" rtl="0">
              <a:lnSpc>
                <a:spcPct val="100000"/>
              </a:lnSpc>
              <a:spcBef>
                <a:spcPts val="0"/>
              </a:spcBef>
              <a:spcAft>
                <a:spcPts val="0"/>
              </a:spcAft>
              <a:buClr>
                <a:schemeClr val="lt1"/>
              </a:buClr>
              <a:buSzPts val="3600"/>
              <a:buFont typeface="Titillium Web"/>
              <a:buNone/>
            </a:pPr>
            <a:r>
              <a:rPr lang="en-US" sz="3000" b="0" i="0" u="none" strike="noStrike" cap="none" dirty="0" err="1">
                <a:solidFill>
                  <a:schemeClr val="lt1"/>
                </a:solidFill>
                <a:latin typeface="Verdana"/>
                <a:ea typeface="Verdana"/>
                <a:cs typeface="Verdana"/>
                <a:sym typeface="Verdana"/>
              </a:rPr>
              <a:t>Takk</a:t>
            </a:r>
            <a:r>
              <a:rPr lang="en-US" sz="3000" b="0" i="0" u="none" strike="noStrike" cap="none" dirty="0">
                <a:solidFill>
                  <a:schemeClr val="lt1"/>
                </a:solidFill>
                <a:latin typeface="Verdana"/>
                <a:ea typeface="Verdana"/>
                <a:cs typeface="Verdana"/>
                <a:sym typeface="Verdana"/>
              </a:rPr>
              <a:t> for </a:t>
            </a:r>
            <a:r>
              <a:rPr lang="en-US" sz="3000" b="0" i="0" u="none" strike="noStrike" cap="none" dirty="0" err="1">
                <a:solidFill>
                  <a:schemeClr val="lt1"/>
                </a:solidFill>
                <a:latin typeface="Verdana"/>
                <a:ea typeface="Verdana"/>
                <a:cs typeface="Verdana"/>
                <a:sym typeface="Verdana"/>
              </a:rPr>
              <a:t>i</a:t>
            </a:r>
            <a:r>
              <a:rPr lang="en-US" sz="3000" b="0" i="0" u="none" strike="noStrike" cap="none" dirty="0">
                <a:solidFill>
                  <a:schemeClr val="lt1"/>
                </a:solidFill>
                <a:latin typeface="Verdana"/>
                <a:ea typeface="Verdana"/>
                <a:cs typeface="Verdana"/>
                <a:sym typeface="Verdana"/>
              </a:rPr>
              <a:t> </a:t>
            </a:r>
            <a:r>
              <a:rPr lang="en-US" sz="3000" b="0" i="0" u="none" strike="noStrike" cap="none" dirty="0" err="1">
                <a:solidFill>
                  <a:schemeClr val="lt1"/>
                </a:solidFill>
                <a:latin typeface="Verdana"/>
                <a:ea typeface="Verdana"/>
                <a:cs typeface="Verdana"/>
                <a:sym typeface="Verdana"/>
              </a:rPr>
              <a:t>dag</a:t>
            </a:r>
            <a:endParaRPr sz="14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Tree>
    <p:extLst>
      <p:ext uri="{BB962C8B-B14F-4D97-AF65-F5344CB8AC3E}">
        <p14:creationId xmlns:p14="http://schemas.microsoft.com/office/powerpoint/2010/main" val="3142894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fleksjonsoppgave x 2" preserve="1" userDrawn="1">
  <p:cSld name="tekst 2 spalter">
    <p:spTree>
      <p:nvGrpSpPr>
        <p:cNvPr id="1" name="Shape 45"/>
        <p:cNvGrpSpPr/>
        <p:nvPr/>
      </p:nvGrpSpPr>
      <p:grpSpPr>
        <a:xfrm>
          <a:off x="0" y="0"/>
          <a:ext cx="0" cy="0"/>
          <a:chOff x="0" y="0"/>
          <a:chExt cx="0" cy="0"/>
        </a:xfrm>
      </p:grpSpPr>
      <p:sp>
        <p:nvSpPr>
          <p:cNvPr id="50" name="Google Shape;50;p9"/>
          <p:cNvSpPr/>
          <p:nvPr userDrawn="1"/>
        </p:nvSpPr>
        <p:spPr>
          <a:xfrm>
            <a:off x="4567237" y="804255"/>
            <a:ext cx="9534" cy="4144918"/>
          </a:xfrm>
          <a:custGeom>
            <a:avLst/>
            <a:gdLst/>
            <a:ahLst/>
            <a:cxnLst/>
            <a:rect l="l" t="t" r="r" b="b"/>
            <a:pathLst>
              <a:path w="20954" h="9109710" extrusionOk="0">
                <a:moveTo>
                  <a:pt x="20941" y="0"/>
                </a:moveTo>
                <a:lnTo>
                  <a:pt x="0" y="0"/>
                </a:lnTo>
                <a:lnTo>
                  <a:pt x="0" y="9109670"/>
                </a:lnTo>
                <a:lnTo>
                  <a:pt x="20941" y="9109670"/>
                </a:lnTo>
                <a:lnTo>
                  <a:pt x="20941" y="0"/>
                </a:lnTo>
                <a:close/>
              </a:path>
            </a:pathLst>
          </a:custGeom>
          <a:solidFill>
            <a:srgbClr val="CDD2D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53" name="Google Shape;53;p9"/>
          <p:cNvSpPr txBox="1">
            <a:spLocks noGrp="1"/>
          </p:cNvSpPr>
          <p:nvPr>
            <p:ph type="title"/>
          </p:nvPr>
        </p:nvSpPr>
        <p:spPr>
          <a:xfrm>
            <a:off x="440000" y="885361"/>
            <a:ext cx="3784704" cy="976200"/>
          </a:xfrm>
          <a:prstGeom prst="rect">
            <a:avLst/>
          </a:prstGeom>
        </p:spPr>
        <p:txBody>
          <a:bodyPr spcFirstLastPara="1" wrap="square" lIns="0" tIns="91425" rIns="91425" bIns="91425" anchor="b" anchorCtr="0">
            <a:noAutofit/>
          </a:bodyPr>
          <a:lstStyle>
            <a:lvl1pPr lvl="0">
              <a:spcBef>
                <a:spcPts val="0"/>
              </a:spcBef>
              <a:spcAft>
                <a:spcPts val="0"/>
              </a:spcAft>
              <a:buSzPts val="2400"/>
              <a:buNone/>
              <a:defRPr sz="2800"/>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4" name="Google Shape;54;p9"/>
          <p:cNvSpPr txBox="1">
            <a:spLocks noGrp="1"/>
          </p:cNvSpPr>
          <p:nvPr>
            <p:ph type="title" idx="4"/>
          </p:nvPr>
        </p:nvSpPr>
        <p:spPr>
          <a:xfrm>
            <a:off x="5048249" y="885361"/>
            <a:ext cx="3768775" cy="976200"/>
          </a:xfrm>
          <a:prstGeom prst="rect">
            <a:avLst/>
          </a:prstGeom>
        </p:spPr>
        <p:txBody>
          <a:bodyPr spcFirstLastPara="1" wrap="square" lIns="0" tIns="91425" rIns="91425" bIns="91425" anchor="b" anchorCtr="0">
            <a:noAutofit/>
          </a:bodyPr>
          <a:lstStyle>
            <a:lvl1pPr lvl="0" rtl="0">
              <a:spcBef>
                <a:spcPts val="0"/>
              </a:spcBef>
              <a:spcAft>
                <a:spcPts val="0"/>
              </a:spcAft>
              <a:buSzPts val="2400"/>
              <a:buNone/>
              <a:defRPr sz="2800"/>
            </a:lvl1pPr>
            <a:lvl2pPr lvl="1" rtl="0">
              <a:spcBef>
                <a:spcPts val="0"/>
              </a:spcBef>
              <a:spcAft>
                <a:spcPts val="0"/>
              </a:spcAft>
              <a:buSzPts val="2800"/>
              <a:buNone/>
              <a:defRPr>
                <a:latin typeface="Open Sans"/>
                <a:ea typeface="Open Sans"/>
                <a:cs typeface="Open Sans"/>
                <a:sym typeface="Open Sans"/>
              </a:defRPr>
            </a:lvl2pPr>
            <a:lvl3pPr lvl="2" rtl="0">
              <a:spcBef>
                <a:spcPts val="0"/>
              </a:spcBef>
              <a:spcAft>
                <a:spcPts val="0"/>
              </a:spcAft>
              <a:buSzPts val="2800"/>
              <a:buNone/>
              <a:defRPr>
                <a:latin typeface="Open Sans"/>
                <a:ea typeface="Open Sans"/>
                <a:cs typeface="Open Sans"/>
                <a:sym typeface="Open Sans"/>
              </a:defRPr>
            </a:lvl3pPr>
            <a:lvl4pPr lvl="3" rtl="0">
              <a:spcBef>
                <a:spcPts val="0"/>
              </a:spcBef>
              <a:spcAft>
                <a:spcPts val="0"/>
              </a:spcAft>
              <a:buSzPts val="2800"/>
              <a:buNone/>
              <a:defRPr>
                <a:latin typeface="Open Sans"/>
                <a:ea typeface="Open Sans"/>
                <a:cs typeface="Open Sans"/>
                <a:sym typeface="Open Sans"/>
              </a:defRPr>
            </a:lvl4pPr>
            <a:lvl5pPr lvl="4" rtl="0">
              <a:spcBef>
                <a:spcPts val="0"/>
              </a:spcBef>
              <a:spcAft>
                <a:spcPts val="0"/>
              </a:spcAft>
              <a:buSzPts val="2800"/>
              <a:buNone/>
              <a:defRPr>
                <a:latin typeface="Open Sans"/>
                <a:ea typeface="Open Sans"/>
                <a:cs typeface="Open Sans"/>
                <a:sym typeface="Open Sans"/>
              </a:defRPr>
            </a:lvl5pPr>
            <a:lvl6pPr lvl="5" rtl="0">
              <a:spcBef>
                <a:spcPts val="0"/>
              </a:spcBef>
              <a:spcAft>
                <a:spcPts val="0"/>
              </a:spcAft>
              <a:buSzPts val="2800"/>
              <a:buNone/>
              <a:defRPr>
                <a:latin typeface="Open Sans"/>
                <a:ea typeface="Open Sans"/>
                <a:cs typeface="Open Sans"/>
                <a:sym typeface="Open Sans"/>
              </a:defRPr>
            </a:lvl6pPr>
            <a:lvl7pPr lvl="6" rtl="0">
              <a:spcBef>
                <a:spcPts val="0"/>
              </a:spcBef>
              <a:spcAft>
                <a:spcPts val="0"/>
              </a:spcAft>
              <a:buSzPts val="2800"/>
              <a:buNone/>
              <a:defRPr>
                <a:latin typeface="Open Sans"/>
                <a:ea typeface="Open Sans"/>
                <a:cs typeface="Open Sans"/>
                <a:sym typeface="Open Sans"/>
              </a:defRPr>
            </a:lvl7pPr>
            <a:lvl8pPr lvl="7" rtl="0">
              <a:spcBef>
                <a:spcPts val="0"/>
              </a:spcBef>
              <a:spcAft>
                <a:spcPts val="0"/>
              </a:spcAft>
              <a:buSzPts val="2800"/>
              <a:buNone/>
              <a:defRPr>
                <a:latin typeface="Open Sans"/>
                <a:ea typeface="Open Sans"/>
                <a:cs typeface="Open Sans"/>
                <a:sym typeface="Open Sans"/>
              </a:defRPr>
            </a:lvl8pPr>
            <a:lvl9pPr lvl="8" rtl="0">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14" name="Google Shape;23;p5">
            <a:extLst>
              <a:ext uri="{FF2B5EF4-FFF2-40B4-BE49-F238E27FC236}">
                <a16:creationId xmlns:a16="http://schemas.microsoft.com/office/drawing/2014/main" id="{C011EBE8-8D4D-7C41-9A88-D5F0959CD672}"/>
              </a:ext>
            </a:extLst>
          </p:cNvPr>
          <p:cNvSpPr/>
          <p:nvPr userDrawn="1"/>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16" name="Google Shape;23;p5">
            <a:extLst>
              <a:ext uri="{FF2B5EF4-FFF2-40B4-BE49-F238E27FC236}">
                <a16:creationId xmlns:a16="http://schemas.microsoft.com/office/drawing/2014/main" id="{B3DBD3C6-068D-7940-90CF-C1D310504975}"/>
              </a:ext>
            </a:extLst>
          </p:cNvPr>
          <p:cNvSpPr/>
          <p:nvPr userDrawn="1"/>
        </p:nvSpPr>
        <p:spPr>
          <a:xfrm>
            <a:off x="5037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18" name="Google Shape;22;p5">
            <a:extLst>
              <a:ext uri="{FF2B5EF4-FFF2-40B4-BE49-F238E27FC236}">
                <a16:creationId xmlns:a16="http://schemas.microsoft.com/office/drawing/2014/main" id="{90ED88B3-A196-6744-8F68-5B6862F13842}"/>
              </a:ext>
            </a:extLst>
          </p:cNvPr>
          <p:cNvSpPr txBox="1">
            <a:spLocks noGrp="1"/>
          </p:cNvSpPr>
          <p:nvPr>
            <p:ph type="body" idx="10"/>
          </p:nvPr>
        </p:nvSpPr>
        <p:spPr>
          <a:xfrm>
            <a:off x="352822" y="2126800"/>
            <a:ext cx="3881362"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19" name="Google Shape;27;p6">
            <a:extLst>
              <a:ext uri="{FF2B5EF4-FFF2-40B4-BE49-F238E27FC236}">
                <a16:creationId xmlns:a16="http://schemas.microsoft.com/office/drawing/2014/main" id="{CFAD6399-9448-F345-88E9-855AAB40CC55}"/>
              </a:ext>
            </a:extLst>
          </p:cNvPr>
          <p:cNvSpPr txBox="1">
            <a:spLocks noGrp="1"/>
          </p:cNvSpPr>
          <p:nvPr>
            <p:ph type="body" idx="1"/>
          </p:nvPr>
        </p:nvSpPr>
        <p:spPr>
          <a:xfrm>
            <a:off x="4964386" y="2126800"/>
            <a:ext cx="3835016" cy="2696700"/>
          </a:xfrm>
          <a:prstGeom prst="rect">
            <a:avLst/>
          </a:prstGeom>
        </p:spPr>
        <p:txBody>
          <a:bodyPr spcFirstLastPara="1" wrap="square" lIns="91425" tIns="91425" rIns="91425" bIns="91425" anchor="t" anchorCtr="0">
            <a:normAutofit/>
          </a:bodyPr>
          <a:lstStyle>
            <a:lvl1pPr marL="6350" lvl="0" indent="-635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Tree>
    <p:extLst>
      <p:ext uri="{BB962C8B-B14F-4D97-AF65-F5344CB8AC3E}">
        <p14:creationId xmlns:p14="http://schemas.microsoft.com/office/powerpoint/2010/main" val="2194202926"/>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Blank, uten innho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7460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3045992" y="2290183"/>
            <a:ext cx="3051900" cy="1754326"/>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sz="3800" b="1" i="0">
                <a:solidFill>
                  <a:schemeClr val="lt1"/>
                </a:solidFill>
                <a:latin typeface="Verdana" panose="020B0604030504040204" pitchFamily="34" charset="0"/>
                <a:ea typeface="Verdana" panose="020B0604030504040204" pitchFamily="34" charset="0"/>
                <a:cs typeface="Arial"/>
                <a:sym typeface="Aria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r>
              <a:rPr lang="nb-NO" dirty="0"/>
              <a:t>Klikk for å redigere tittelstil</a:t>
            </a:r>
            <a:endParaRPr dirty="0"/>
          </a:p>
        </p:txBody>
      </p:sp>
      <p:sp>
        <p:nvSpPr>
          <p:cNvPr id="19" name="Google Shape;19;p34"/>
          <p:cNvSpPr txBox="1">
            <a:spLocks noGrp="1"/>
          </p:cNvSpPr>
          <p:nvPr>
            <p:ph type="body" idx="1"/>
          </p:nvPr>
        </p:nvSpPr>
        <p:spPr>
          <a:xfrm>
            <a:off x="1733608" y="1747916"/>
            <a:ext cx="5673900" cy="2708434"/>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600"/>
              <a:buNone/>
              <a:defRPr sz="4400" b="1" i="0">
                <a:solidFill>
                  <a:schemeClr val="dk1"/>
                </a:solidFill>
                <a:latin typeface="Verdana" panose="020B0604030504040204" pitchFamily="34" charset="0"/>
                <a:ea typeface="Verdana" panose="020B0604030504040204" pitchFamily="34" charset="0"/>
                <a:cs typeface="Arial"/>
                <a:sym typeface="Arial"/>
              </a:defRPr>
            </a:lvl1pPr>
            <a:lvl2pPr marL="914400" lvl="1" indent="-228600" algn="l">
              <a:lnSpc>
                <a:spcPct val="100000"/>
              </a:lnSpc>
              <a:spcBef>
                <a:spcPts val="0"/>
              </a:spcBef>
              <a:spcAft>
                <a:spcPts val="0"/>
              </a:spcAft>
              <a:buSzPts val="600"/>
              <a:buNone/>
              <a:defRPr/>
            </a:lvl2pPr>
            <a:lvl3pPr marL="1371600" lvl="2" indent="-228600" algn="l">
              <a:lnSpc>
                <a:spcPct val="100000"/>
              </a:lnSpc>
              <a:spcBef>
                <a:spcPts val="0"/>
              </a:spcBef>
              <a:spcAft>
                <a:spcPts val="0"/>
              </a:spcAft>
              <a:buSzPts val="600"/>
              <a:buNone/>
              <a:defRPr/>
            </a:lvl3pPr>
            <a:lvl4pPr marL="1828800" lvl="3" indent="-228600" algn="l">
              <a:lnSpc>
                <a:spcPct val="100000"/>
              </a:lnSpc>
              <a:spcBef>
                <a:spcPts val="0"/>
              </a:spcBef>
              <a:spcAft>
                <a:spcPts val="0"/>
              </a:spcAft>
              <a:buSzPts val="600"/>
              <a:buNone/>
              <a:defRPr/>
            </a:lvl4pPr>
            <a:lvl5pPr marL="2286000" lvl="4" indent="-228600" algn="l">
              <a:lnSpc>
                <a:spcPct val="100000"/>
              </a:lnSpc>
              <a:spcBef>
                <a:spcPts val="0"/>
              </a:spcBef>
              <a:spcAft>
                <a:spcPts val="0"/>
              </a:spcAft>
              <a:buSzPts val="600"/>
              <a:buNone/>
              <a:defRPr/>
            </a:lvl5pPr>
            <a:lvl6pPr marL="2743200" lvl="5" indent="-228600" algn="l">
              <a:lnSpc>
                <a:spcPct val="100000"/>
              </a:lnSpc>
              <a:spcBef>
                <a:spcPts val="0"/>
              </a:spcBef>
              <a:spcAft>
                <a:spcPts val="0"/>
              </a:spcAft>
              <a:buSzPts val="600"/>
              <a:buNone/>
              <a:defRPr/>
            </a:lvl6pPr>
            <a:lvl7pPr marL="3200400" lvl="6" indent="-228600" algn="l">
              <a:lnSpc>
                <a:spcPct val="100000"/>
              </a:lnSpc>
              <a:spcBef>
                <a:spcPts val="0"/>
              </a:spcBef>
              <a:spcAft>
                <a:spcPts val="0"/>
              </a:spcAft>
              <a:buSzPts val="600"/>
              <a:buNone/>
              <a:defRPr/>
            </a:lvl7pPr>
            <a:lvl8pPr marL="3657600" lvl="7" indent="-228600" algn="l">
              <a:lnSpc>
                <a:spcPct val="100000"/>
              </a:lnSpc>
              <a:spcBef>
                <a:spcPts val="0"/>
              </a:spcBef>
              <a:spcAft>
                <a:spcPts val="0"/>
              </a:spcAft>
              <a:buSzPts val="600"/>
              <a:buNone/>
              <a:defRPr/>
            </a:lvl8pPr>
            <a:lvl9pPr marL="4114800" lvl="8" indent="-228600" algn="l">
              <a:lnSpc>
                <a:spcPct val="100000"/>
              </a:lnSpc>
              <a:spcBef>
                <a:spcPts val="0"/>
              </a:spcBef>
              <a:spcAft>
                <a:spcPts val="0"/>
              </a:spcAft>
              <a:buSzPts val="600"/>
              <a:buNone/>
              <a:defRPr/>
            </a:lvl9pPr>
          </a:lstStyle>
          <a:p>
            <a:pPr lvl="0"/>
            <a:r>
              <a:rPr lang="nb-NO" dirty="0"/>
              <a:t>Klikk for å redigere tekststiler i malen</a:t>
            </a:r>
          </a:p>
        </p:txBody>
      </p:sp>
      <p:sp>
        <p:nvSpPr>
          <p:cNvPr id="20" name="Google Shape;20;p34"/>
          <p:cNvSpPr txBox="1">
            <a:spLocks noGrp="1"/>
          </p:cNvSpPr>
          <p:nvPr>
            <p:ph type="ftr" idx="11"/>
          </p:nvPr>
        </p:nvSpPr>
        <p:spPr>
          <a:xfrm>
            <a:off x="3108960" y="4783455"/>
            <a:ext cx="2926200" cy="138499"/>
          </a:xfrm>
          <a:prstGeom prst="rect">
            <a:avLst/>
          </a:prstGeom>
          <a:noFill/>
          <a:ln>
            <a:noFill/>
          </a:ln>
        </p:spPr>
        <p:txBody>
          <a:bodyPr spcFirstLastPara="1" wrap="square" lIns="0" tIns="0" rIns="0" bIns="0" anchor="t" anchorCtr="0">
            <a:spAutoFit/>
          </a:bodyPr>
          <a:lstStyle>
            <a:lvl1pPr lvl="0" algn="ctr">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lang="nb-NO" dirty="0"/>
          </a:p>
        </p:txBody>
      </p:sp>
      <p:sp>
        <p:nvSpPr>
          <p:cNvPr id="21" name="Google Shape;21;p34"/>
          <p:cNvSpPr txBox="1">
            <a:spLocks noGrp="1"/>
          </p:cNvSpPr>
          <p:nvPr>
            <p:ph type="dt" idx="10"/>
          </p:nvPr>
        </p:nvSpPr>
        <p:spPr>
          <a:xfrm>
            <a:off x="457200" y="4783455"/>
            <a:ext cx="2103000" cy="138499"/>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600"/>
              <a:buNone/>
              <a:defRPr>
                <a:solidFill>
                  <a:srgbClr val="888888"/>
                </a:solidFill>
              </a:defRPr>
            </a:lvl1pPr>
            <a:lvl2pPr lvl="1" algn="l">
              <a:lnSpc>
                <a:spcPct val="100000"/>
              </a:lnSpc>
              <a:spcBef>
                <a:spcPts val="0"/>
              </a:spcBef>
              <a:spcAft>
                <a:spcPts val="0"/>
              </a:spcAft>
              <a:buSzPts val="600"/>
              <a:buNone/>
              <a:defRPr/>
            </a:lvl2pPr>
            <a:lvl3pPr lvl="2" algn="l">
              <a:lnSpc>
                <a:spcPct val="100000"/>
              </a:lnSpc>
              <a:spcBef>
                <a:spcPts val="0"/>
              </a:spcBef>
              <a:spcAft>
                <a:spcPts val="0"/>
              </a:spcAft>
              <a:buSzPts val="600"/>
              <a:buNone/>
              <a:defRPr/>
            </a:lvl3pPr>
            <a:lvl4pPr lvl="3" algn="l">
              <a:lnSpc>
                <a:spcPct val="100000"/>
              </a:lnSpc>
              <a:spcBef>
                <a:spcPts val="0"/>
              </a:spcBef>
              <a:spcAft>
                <a:spcPts val="0"/>
              </a:spcAft>
              <a:buSzPts val="600"/>
              <a:buNone/>
              <a:defRPr/>
            </a:lvl4pPr>
            <a:lvl5pPr lvl="4" algn="l">
              <a:lnSpc>
                <a:spcPct val="100000"/>
              </a:lnSpc>
              <a:spcBef>
                <a:spcPts val="0"/>
              </a:spcBef>
              <a:spcAft>
                <a:spcPts val="0"/>
              </a:spcAft>
              <a:buSzPts val="600"/>
              <a:buNone/>
              <a:defRPr/>
            </a:lvl5pPr>
            <a:lvl6pPr lvl="5" algn="l">
              <a:lnSpc>
                <a:spcPct val="100000"/>
              </a:lnSpc>
              <a:spcBef>
                <a:spcPts val="0"/>
              </a:spcBef>
              <a:spcAft>
                <a:spcPts val="0"/>
              </a:spcAft>
              <a:buSzPts val="600"/>
              <a:buNone/>
              <a:defRPr/>
            </a:lvl6pPr>
            <a:lvl7pPr lvl="6" algn="l">
              <a:lnSpc>
                <a:spcPct val="100000"/>
              </a:lnSpc>
              <a:spcBef>
                <a:spcPts val="0"/>
              </a:spcBef>
              <a:spcAft>
                <a:spcPts val="0"/>
              </a:spcAft>
              <a:buSzPts val="600"/>
              <a:buNone/>
              <a:defRPr/>
            </a:lvl7pPr>
            <a:lvl8pPr lvl="7" algn="l">
              <a:lnSpc>
                <a:spcPct val="100000"/>
              </a:lnSpc>
              <a:spcBef>
                <a:spcPts val="0"/>
              </a:spcBef>
              <a:spcAft>
                <a:spcPts val="0"/>
              </a:spcAft>
              <a:buSzPts val="600"/>
              <a:buNone/>
              <a:defRPr/>
            </a:lvl8pPr>
            <a:lvl9pPr lvl="8" algn="l">
              <a:lnSpc>
                <a:spcPct val="100000"/>
              </a:lnSpc>
              <a:spcBef>
                <a:spcPts val="0"/>
              </a:spcBef>
              <a:spcAft>
                <a:spcPts val="0"/>
              </a:spcAft>
              <a:buSzPts val="600"/>
              <a:buNone/>
              <a:defRPr/>
            </a:lvl9pPr>
          </a:lstStyle>
          <a:p>
            <a:endParaRPr lang="nb-NO" dirty="0"/>
          </a:p>
        </p:txBody>
      </p:sp>
      <p:sp>
        <p:nvSpPr>
          <p:cNvPr id="22" name="Google Shape;22;p34"/>
          <p:cNvSpPr txBox="1">
            <a:spLocks noGrp="1"/>
          </p:cNvSpPr>
          <p:nvPr>
            <p:ph type="sldNum" idx="12"/>
          </p:nvPr>
        </p:nvSpPr>
        <p:spPr>
          <a:xfrm>
            <a:off x="6583681" y="4783455"/>
            <a:ext cx="2103000" cy="123111"/>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Verdana" panose="020B0604030504040204" pitchFamily="34" charset="0"/>
                <a:ea typeface="Verdana" panose="020B0604030504040204" pitchFamily="34" charset="0"/>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124274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ekst og bilde - venstr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040699C2-3127-B849-9404-9BCBC3ED2315}"/>
              </a:ext>
            </a:extLst>
          </p:cNvPr>
          <p:cNvSpPr>
            <a:spLocks noGrp="1"/>
          </p:cNvSpPr>
          <p:nvPr>
            <p:ph type="sldNum" idx="10"/>
          </p:nvPr>
        </p:nvSpPr>
        <p:spPr/>
        <p:txBody>
          <a:bodyPr/>
          <a:lstStyle>
            <a:lvl1pPr>
              <a:defRPr/>
            </a:lvl1pPr>
          </a:lstStyle>
          <a:p>
            <a:fld id="{00000000-1234-1234-1234-123412341234}" type="slidenum">
              <a:rPr lang="no" smtClean="0"/>
              <a:pPr/>
              <a:t>‹#›</a:t>
            </a:fld>
            <a:endParaRPr lang="no" dirty="0"/>
          </a:p>
        </p:txBody>
      </p:sp>
      <p:sp>
        <p:nvSpPr>
          <p:cNvPr id="4" name="Google Shape;21;p5">
            <a:extLst>
              <a:ext uri="{FF2B5EF4-FFF2-40B4-BE49-F238E27FC236}">
                <a16:creationId xmlns:a16="http://schemas.microsoft.com/office/drawing/2014/main" id="{F5FF8195-BD77-DE46-B9E2-CE343FF8A09C}"/>
              </a:ext>
            </a:extLst>
          </p:cNvPr>
          <p:cNvSpPr txBox="1">
            <a:spLocks noGrp="1"/>
          </p:cNvSpPr>
          <p:nvPr>
            <p:ph type="title"/>
          </p:nvPr>
        </p:nvSpPr>
        <p:spPr>
          <a:xfrm>
            <a:off x="338850" y="597425"/>
            <a:ext cx="39303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sz="3000" b="0">
                <a:latin typeface="Verdana" panose="020B0604030504040204" pitchFamily="34" charset="0"/>
                <a:ea typeface="Verdana" panose="020B0604030504040204"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 name="Google Shape;22;p5">
            <a:extLst>
              <a:ext uri="{FF2B5EF4-FFF2-40B4-BE49-F238E27FC236}">
                <a16:creationId xmlns:a16="http://schemas.microsoft.com/office/drawing/2014/main" id="{0B100459-D3AF-8048-9AD8-AF0D7356C2B3}"/>
              </a:ext>
            </a:extLst>
          </p:cNvPr>
          <p:cNvSpPr txBox="1">
            <a:spLocks noGrp="1"/>
          </p:cNvSpPr>
          <p:nvPr>
            <p:ph type="body" idx="1"/>
          </p:nvPr>
        </p:nvSpPr>
        <p:spPr>
          <a:xfrm>
            <a:off x="339634" y="2126800"/>
            <a:ext cx="3968666"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300">
                <a:latin typeface="Verdana" panose="020B0604030504040204" pitchFamily="34" charset="0"/>
                <a:ea typeface="Verdana" panose="020B0604030504040204" pitchFamily="34" charset="0"/>
              </a:defRPr>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 name="Google Shape;23;p5">
            <a:extLst>
              <a:ext uri="{FF2B5EF4-FFF2-40B4-BE49-F238E27FC236}">
                <a16:creationId xmlns:a16="http://schemas.microsoft.com/office/drawing/2014/main" id="{850A79C0-FC54-7041-9A3F-030FDC392FC0}"/>
              </a:ext>
            </a:extLst>
          </p:cNvPr>
          <p:cNvSpPr/>
          <p:nvPr userDrawn="1"/>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7" name="Plassholder for bilde 2">
            <a:extLst>
              <a:ext uri="{FF2B5EF4-FFF2-40B4-BE49-F238E27FC236}">
                <a16:creationId xmlns:a16="http://schemas.microsoft.com/office/drawing/2014/main" id="{2063E7A8-C85D-E64A-8745-2218867A5151}"/>
              </a:ext>
            </a:extLst>
          </p:cNvPr>
          <p:cNvSpPr>
            <a:spLocks noGrp="1"/>
          </p:cNvSpPr>
          <p:nvPr>
            <p:ph type="pic" sz="quarter" idx="11"/>
          </p:nvPr>
        </p:nvSpPr>
        <p:spPr>
          <a:xfrm>
            <a:off x="4579684" y="0"/>
            <a:ext cx="4564316" cy="5143500"/>
          </a:xfrm>
        </p:spPr>
        <p:txBody>
          <a:bodyPr/>
          <a:lstStyle/>
          <a:p>
            <a:r>
              <a:rPr lang="nb-NO"/>
              <a:t>Klikk på ikonet for å legge til et bilde</a:t>
            </a:r>
          </a:p>
        </p:txBody>
      </p:sp>
    </p:spTree>
    <p:extLst>
      <p:ext uri="{BB962C8B-B14F-4D97-AF65-F5344CB8AC3E}">
        <p14:creationId xmlns:p14="http://schemas.microsoft.com/office/powerpoint/2010/main" val="335924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kst 2 spalter" preserve="1">
  <p:cSld name="tekst 2 spalt">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338850" y="597425"/>
            <a:ext cx="39303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59" name="Google Shape;59;p10"/>
          <p:cNvSpPr txBox="1">
            <a:spLocks noGrp="1"/>
          </p:cNvSpPr>
          <p:nvPr>
            <p:ph type="body" idx="1"/>
          </p:nvPr>
        </p:nvSpPr>
        <p:spPr>
          <a:xfrm>
            <a:off x="326570" y="2126800"/>
            <a:ext cx="3981729" cy="2711100"/>
          </a:xfrm>
          <a:prstGeom prst="rect">
            <a:avLst/>
          </a:prstGeom>
        </p:spPr>
        <p:txBody>
          <a:bodyPr spcFirstLastPara="1" wrap="square" lIns="91425" tIns="91425" rIns="91425" bIns="91425" anchor="t" anchorCtr="0">
            <a:normAutofit/>
          </a:bodyPr>
          <a:lstStyle>
            <a:lvl1pPr marL="6350" lvl="0" indent="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0" name="Google Shape;60;p10"/>
          <p:cNvSpPr/>
          <p:nvPr/>
        </p:nvSpPr>
        <p:spPr>
          <a:xfrm>
            <a:off x="46502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61" name="Google Shape;61;p10"/>
          <p:cNvSpPr txBox="1">
            <a:spLocks noGrp="1"/>
          </p:cNvSpPr>
          <p:nvPr>
            <p:ph type="title" idx="2"/>
          </p:nvPr>
        </p:nvSpPr>
        <p:spPr>
          <a:xfrm>
            <a:off x="4882350" y="597425"/>
            <a:ext cx="3864600" cy="1265100"/>
          </a:xfrm>
          <a:prstGeom prst="rect">
            <a:avLst/>
          </a:prstGeom>
        </p:spPr>
        <p:txBody>
          <a:bodyPr spcFirstLastPara="1" wrap="square" lIns="91425" tIns="91425" rIns="91425" bIns="91425" anchor="b"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nb-NO"/>
              <a:t>Klikk for å redigere tittelstil</a:t>
            </a:r>
            <a:endParaRPr/>
          </a:p>
        </p:txBody>
      </p:sp>
      <p:sp>
        <p:nvSpPr>
          <p:cNvPr id="62" name="Google Shape;62;p10"/>
          <p:cNvSpPr txBox="1">
            <a:spLocks noGrp="1"/>
          </p:cNvSpPr>
          <p:nvPr>
            <p:ph type="body" idx="3"/>
          </p:nvPr>
        </p:nvSpPr>
        <p:spPr>
          <a:xfrm>
            <a:off x="4898570" y="2126800"/>
            <a:ext cx="3848079" cy="2696700"/>
          </a:xfrm>
          <a:prstGeom prst="rect">
            <a:avLst/>
          </a:prstGeom>
        </p:spPr>
        <p:txBody>
          <a:bodyPr spcFirstLastPara="1" wrap="square" lIns="91425" tIns="91425" rIns="91425" bIns="91425" anchor="t" anchorCtr="0">
            <a:normAutofit/>
          </a:bodyPr>
          <a:lstStyle>
            <a:lvl1pPr marL="165100" lvl="0" indent="-158750" rtl="0">
              <a:spcBef>
                <a:spcPts val="0"/>
              </a:spcBef>
              <a:spcAft>
                <a:spcPts val="0"/>
              </a:spcAft>
              <a:buSzPts val="1000"/>
              <a:buFontTx/>
              <a:buNone/>
              <a:tabLst/>
              <a:defRPr sz="10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pPr lvl="0"/>
            <a:r>
              <a:rPr lang="nb-NO"/>
              <a:t>Klikk for å redigere tekststiler i malen</a:t>
            </a:r>
          </a:p>
        </p:txBody>
      </p:sp>
      <p:sp>
        <p:nvSpPr>
          <p:cNvPr id="63" name="Google Shape;63;p10"/>
          <p:cNvSpPr/>
          <p:nvPr/>
        </p:nvSpPr>
        <p:spPr>
          <a:xfrm>
            <a:off x="5035670" y="199099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chemeClr val="accent4"/>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Tree>
    <p:extLst>
      <p:ext uri="{BB962C8B-B14F-4D97-AF65-F5344CB8AC3E}">
        <p14:creationId xmlns:p14="http://schemas.microsoft.com/office/powerpoint/2010/main" val="926912153"/>
      </p:ext>
    </p:extLst>
  </p:cSld>
  <p:clrMapOvr>
    <a:masterClrMapping/>
  </p:clrMapOvr>
  <p:extLst>
    <p:ext uri="{DCECCB84-F9BA-43D5-87BE-67443E8EF086}">
      <p15:sldGuideLst xmlns:p15="http://schemas.microsoft.com/office/powerpoint/2012/main">
        <p15:guide id="1" pos="3173">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bokser">
    <p:spTree>
      <p:nvGrpSpPr>
        <p:cNvPr id="1" name=""/>
        <p:cNvGrpSpPr/>
        <p:nvPr/>
      </p:nvGrpSpPr>
      <p:grpSpPr>
        <a:xfrm>
          <a:off x="0" y="0"/>
          <a:ext cx="0" cy="0"/>
          <a:chOff x="0" y="0"/>
          <a:chExt cx="0" cy="0"/>
        </a:xfrm>
      </p:grpSpPr>
      <p:sp>
        <p:nvSpPr>
          <p:cNvPr id="4" name="Google Shape;66;p11">
            <a:extLst>
              <a:ext uri="{FF2B5EF4-FFF2-40B4-BE49-F238E27FC236}">
                <a16:creationId xmlns:a16="http://schemas.microsoft.com/office/drawing/2014/main" id="{26786200-91D6-DE44-8D8B-59701BA34670}"/>
              </a:ext>
            </a:extLst>
          </p:cNvPr>
          <p:cNvSpPr txBox="1">
            <a:spLocks noGrp="1"/>
          </p:cNvSpPr>
          <p:nvPr>
            <p:ph type="title"/>
          </p:nvPr>
        </p:nvSpPr>
        <p:spPr>
          <a:xfrm>
            <a:off x="534375" y="412000"/>
            <a:ext cx="8075100" cy="5748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atin typeface="Open Sans"/>
                <a:ea typeface="Open Sans"/>
                <a:cs typeface="Open Sans"/>
                <a:sym typeface="Open Sans"/>
              </a:defRPr>
            </a:lvl2pPr>
            <a:lvl3pPr lvl="2" algn="ctr">
              <a:spcBef>
                <a:spcPts val="0"/>
              </a:spcBef>
              <a:spcAft>
                <a:spcPts val="0"/>
              </a:spcAft>
              <a:buSzPts val="2800"/>
              <a:buNone/>
              <a:defRPr>
                <a:latin typeface="Open Sans"/>
                <a:ea typeface="Open Sans"/>
                <a:cs typeface="Open Sans"/>
                <a:sym typeface="Open Sans"/>
              </a:defRPr>
            </a:lvl3pPr>
            <a:lvl4pPr lvl="3" algn="ctr">
              <a:spcBef>
                <a:spcPts val="0"/>
              </a:spcBef>
              <a:spcAft>
                <a:spcPts val="0"/>
              </a:spcAft>
              <a:buSzPts val="2800"/>
              <a:buNone/>
              <a:defRPr>
                <a:latin typeface="Open Sans"/>
                <a:ea typeface="Open Sans"/>
                <a:cs typeface="Open Sans"/>
                <a:sym typeface="Open Sans"/>
              </a:defRPr>
            </a:lvl4pPr>
            <a:lvl5pPr lvl="4" algn="ctr">
              <a:spcBef>
                <a:spcPts val="0"/>
              </a:spcBef>
              <a:spcAft>
                <a:spcPts val="0"/>
              </a:spcAft>
              <a:buSzPts val="2800"/>
              <a:buNone/>
              <a:defRPr>
                <a:latin typeface="Open Sans"/>
                <a:ea typeface="Open Sans"/>
                <a:cs typeface="Open Sans"/>
                <a:sym typeface="Open Sans"/>
              </a:defRPr>
            </a:lvl5pPr>
            <a:lvl6pPr lvl="5" algn="ctr">
              <a:spcBef>
                <a:spcPts val="0"/>
              </a:spcBef>
              <a:spcAft>
                <a:spcPts val="0"/>
              </a:spcAft>
              <a:buSzPts val="2800"/>
              <a:buNone/>
              <a:defRPr>
                <a:latin typeface="Open Sans"/>
                <a:ea typeface="Open Sans"/>
                <a:cs typeface="Open Sans"/>
                <a:sym typeface="Open Sans"/>
              </a:defRPr>
            </a:lvl6pPr>
            <a:lvl7pPr lvl="6" algn="ctr">
              <a:spcBef>
                <a:spcPts val="0"/>
              </a:spcBef>
              <a:spcAft>
                <a:spcPts val="0"/>
              </a:spcAft>
              <a:buSzPts val="2800"/>
              <a:buNone/>
              <a:defRPr>
                <a:latin typeface="Open Sans"/>
                <a:ea typeface="Open Sans"/>
                <a:cs typeface="Open Sans"/>
                <a:sym typeface="Open Sans"/>
              </a:defRPr>
            </a:lvl7pPr>
            <a:lvl8pPr lvl="7" algn="ctr">
              <a:spcBef>
                <a:spcPts val="0"/>
              </a:spcBef>
              <a:spcAft>
                <a:spcPts val="0"/>
              </a:spcAft>
              <a:buSzPts val="2800"/>
              <a:buNone/>
              <a:defRPr>
                <a:latin typeface="Open Sans"/>
                <a:ea typeface="Open Sans"/>
                <a:cs typeface="Open Sans"/>
                <a:sym typeface="Open Sans"/>
              </a:defRPr>
            </a:lvl8pPr>
            <a:lvl9pPr lvl="8" algn="ctr">
              <a:spcBef>
                <a:spcPts val="0"/>
              </a:spcBef>
              <a:spcAft>
                <a:spcPts val="0"/>
              </a:spcAft>
              <a:buSzPts val="2800"/>
              <a:buNone/>
              <a:defRPr>
                <a:latin typeface="Open Sans"/>
                <a:ea typeface="Open Sans"/>
                <a:cs typeface="Open Sans"/>
                <a:sym typeface="Open Sans"/>
              </a:defRPr>
            </a:lvl9pPr>
          </a:lstStyle>
          <a:p>
            <a:r>
              <a:rPr lang="nb-NO"/>
              <a:t>Klikk for å redigere tittelstil</a:t>
            </a:r>
            <a:endParaRPr/>
          </a:p>
        </p:txBody>
      </p:sp>
      <p:sp>
        <p:nvSpPr>
          <p:cNvPr id="5" name="Google Shape;67;p11">
            <a:extLst>
              <a:ext uri="{FF2B5EF4-FFF2-40B4-BE49-F238E27FC236}">
                <a16:creationId xmlns:a16="http://schemas.microsoft.com/office/drawing/2014/main" id="{78A92DF6-EF73-DE43-A471-351455F5CA91}"/>
              </a:ext>
            </a:extLst>
          </p:cNvPr>
          <p:cNvSpPr/>
          <p:nvPr userDrawn="1"/>
        </p:nvSpPr>
        <p:spPr>
          <a:xfrm>
            <a:off x="4381500" y="1036676"/>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cs typeface="Arial"/>
              <a:sym typeface="Arial"/>
            </a:endParaRPr>
          </a:p>
        </p:txBody>
      </p:sp>
      <p:sp>
        <p:nvSpPr>
          <p:cNvPr id="6" name="Google Shape;68;p11">
            <a:extLst>
              <a:ext uri="{FF2B5EF4-FFF2-40B4-BE49-F238E27FC236}">
                <a16:creationId xmlns:a16="http://schemas.microsoft.com/office/drawing/2014/main" id="{EF8E0C63-63FC-0744-A416-6B08B7714808}"/>
              </a:ext>
            </a:extLst>
          </p:cNvPr>
          <p:cNvSpPr txBox="1">
            <a:spLocks noGrp="1"/>
          </p:cNvSpPr>
          <p:nvPr>
            <p:ph type="subTitle" idx="1"/>
          </p:nvPr>
        </p:nvSpPr>
        <p:spPr>
          <a:xfrm>
            <a:off x="1946550" y="1116000"/>
            <a:ext cx="5250900" cy="405823"/>
          </a:xfrm>
          <a:prstGeom prst="rect">
            <a:avLst/>
          </a:prstGeom>
        </p:spPr>
        <p:txBody>
          <a:bodyPr spcFirstLastPara="1" wrap="square" lIns="91425" tIns="91425" rIns="91425" bIns="91425" anchor="t" anchorCtr="0">
            <a:normAutofit/>
          </a:bodyPr>
          <a:lstStyle>
            <a:lvl1pPr lvl="0" algn="ctr" rtl="0">
              <a:spcBef>
                <a:spcPts val="0"/>
              </a:spcBef>
              <a:spcAft>
                <a:spcPts val="0"/>
              </a:spcAft>
              <a:buClr>
                <a:srgbClr val="5B666F"/>
              </a:buClr>
              <a:buSzPts val="1000"/>
              <a:buNone/>
              <a:defRPr sz="1000">
                <a:solidFill>
                  <a:srgbClr val="5B666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r>
              <a:rPr lang="nb-NO"/>
              <a:t>Klikk for å redigere undertittelstil i malen</a:t>
            </a:r>
            <a:endParaRPr/>
          </a:p>
        </p:txBody>
      </p:sp>
      <p:pic>
        <p:nvPicPr>
          <p:cNvPr id="7" name="Google Shape;69;p11">
            <a:extLst>
              <a:ext uri="{FF2B5EF4-FFF2-40B4-BE49-F238E27FC236}">
                <a16:creationId xmlns:a16="http://schemas.microsoft.com/office/drawing/2014/main" id="{CE7BB66A-566E-F649-BB77-2F40262A1C23}"/>
              </a:ext>
            </a:extLst>
          </p:cNvPr>
          <p:cNvPicPr preferRelativeResize="0"/>
          <p:nvPr userDrawn="1"/>
        </p:nvPicPr>
        <p:blipFill rotWithShape="1">
          <a:blip r:embed="rId2">
            <a:alphaModFix/>
          </a:blip>
          <a:srcRect/>
          <a:stretch/>
        </p:blipFill>
        <p:spPr>
          <a:xfrm>
            <a:off x="1119004" y="1792900"/>
            <a:ext cx="2286000" cy="2743201"/>
          </a:xfrm>
          <a:prstGeom prst="rect">
            <a:avLst/>
          </a:prstGeom>
          <a:noFill/>
          <a:ln>
            <a:noFill/>
          </a:ln>
        </p:spPr>
      </p:pic>
      <p:pic>
        <p:nvPicPr>
          <p:cNvPr id="8" name="Google Shape;70;p11">
            <a:extLst>
              <a:ext uri="{FF2B5EF4-FFF2-40B4-BE49-F238E27FC236}">
                <a16:creationId xmlns:a16="http://schemas.microsoft.com/office/drawing/2014/main" id="{232C7360-934F-8C4A-A020-1B4A58D444D7}"/>
              </a:ext>
            </a:extLst>
          </p:cNvPr>
          <p:cNvPicPr preferRelativeResize="0"/>
          <p:nvPr userDrawn="1"/>
        </p:nvPicPr>
        <p:blipFill rotWithShape="1">
          <a:blip r:embed="rId3">
            <a:alphaModFix/>
          </a:blip>
          <a:srcRect/>
          <a:stretch/>
        </p:blipFill>
        <p:spPr>
          <a:xfrm>
            <a:off x="5733717" y="1792900"/>
            <a:ext cx="2286000" cy="2743201"/>
          </a:xfrm>
          <a:prstGeom prst="rect">
            <a:avLst/>
          </a:prstGeom>
          <a:noFill/>
          <a:ln>
            <a:noFill/>
          </a:ln>
        </p:spPr>
      </p:pic>
      <p:pic>
        <p:nvPicPr>
          <p:cNvPr id="9" name="Google Shape;71;p11">
            <a:extLst>
              <a:ext uri="{FF2B5EF4-FFF2-40B4-BE49-F238E27FC236}">
                <a16:creationId xmlns:a16="http://schemas.microsoft.com/office/drawing/2014/main" id="{6E5C47BE-F87B-4B4D-8DDC-64EE6B6255AE}"/>
              </a:ext>
            </a:extLst>
          </p:cNvPr>
          <p:cNvPicPr preferRelativeResize="0"/>
          <p:nvPr userDrawn="1"/>
        </p:nvPicPr>
        <p:blipFill rotWithShape="1">
          <a:blip r:embed="rId4">
            <a:alphaModFix/>
          </a:blip>
          <a:srcRect/>
          <a:stretch/>
        </p:blipFill>
        <p:spPr>
          <a:xfrm>
            <a:off x="3426360" y="1792900"/>
            <a:ext cx="2286000" cy="2743201"/>
          </a:xfrm>
          <a:prstGeom prst="rect">
            <a:avLst/>
          </a:prstGeom>
          <a:noFill/>
          <a:ln>
            <a:noFill/>
          </a:ln>
        </p:spPr>
      </p:pic>
      <p:sp>
        <p:nvSpPr>
          <p:cNvPr id="10" name="Google Shape;72;p11">
            <a:extLst>
              <a:ext uri="{FF2B5EF4-FFF2-40B4-BE49-F238E27FC236}">
                <a16:creationId xmlns:a16="http://schemas.microsoft.com/office/drawing/2014/main" id="{4A93ED0B-D981-AB4A-886A-F568B5845CA1}"/>
              </a:ext>
            </a:extLst>
          </p:cNvPr>
          <p:cNvSpPr txBox="1">
            <a:spLocks/>
          </p:cNvSpPr>
          <p:nvPr userDrawn="1"/>
        </p:nvSpPr>
        <p:spPr>
          <a:xfrm>
            <a:off x="1249500" y="1893175"/>
            <a:ext cx="2044500" cy="24990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4763" indent="0">
              <a:tabLst/>
            </a:pPr>
            <a:r>
              <a:rPr lang="nb-NO"/>
              <a:t>Klikk for å redigere undertittelstil i malen</a:t>
            </a:r>
          </a:p>
        </p:txBody>
      </p:sp>
      <p:sp>
        <p:nvSpPr>
          <p:cNvPr id="11" name="Google Shape;73;p11">
            <a:extLst>
              <a:ext uri="{FF2B5EF4-FFF2-40B4-BE49-F238E27FC236}">
                <a16:creationId xmlns:a16="http://schemas.microsoft.com/office/drawing/2014/main" id="{5116060E-969C-9A49-9506-A58C88B09AE0}"/>
              </a:ext>
            </a:extLst>
          </p:cNvPr>
          <p:cNvSpPr txBox="1">
            <a:spLocks/>
          </p:cNvSpPr>
          <p:nvPr userDrawn="1"/>
        </p:nvSpPr>
        <p:spPr>
          <a:xfrm>
            <a:off x="3547113" y="1893175"/>
            <a:ext cx="2044500" cy="24990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4763" indent="-4763">
              <a:tabLst/>
            </a:pPr>
            <a:r>
              <a:rPr lang="nb-NO"/>
              <a:t>Klikk for å redigere undertittelstil i malen</a:t>
            </a:r>
          </a:p>
        </p:txBody>
      </p:sp>
      <p:sp>
        <p:nvSpPr>
          <p:cNvPr id="12" name="Google Shape;74;p11">
            <a:extLst>
              <a:ext uri="{FF2B5EF4-FFF2-40B4-BE49-F238E27FC236}">
                <a16:creationId xmlns:a16="http://schemas.microsoft.com/office/drawing/2014/main" id="{A0864765-224B-414B-B2EE-BBA5B05A267C}"/>
              </a:ext>
            </a:extLst>
          </p:cNvPr>
          <p:cNvSpPr txBox="1">
            <a:spLocks/>
          </p:cNvSpPr>
          <p:nvPr userDrawn="1"/>
        </p:nvSpPr>
        <p:spPr>
          <a:xfrm>
            <a:off x="5855800" y="1893175"/>
            <a:ext cx="2044500" cy="24990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1pPr>
            <a:lvl2pPr marL="914400" marR="0" lvl="1"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2pPr>
            <a:lvl3pPr marL="1371600" marR="0" lvl="2"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3pPr>
            <a:lvl4pPr marL="1828800" marR="0" lvl="3"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4pPr>
            <a:lvl5pPr marL="2286000" marR="0" lvl="4"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5pPr>
            <a:lvl6pPr marL="2743200" marR="0" lvl="5"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6pPr>
            <a:lvl7pPr marL="3200400" marR="0" lvl="6"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7pPr>
            <a:lvl8pPr marL="3657600" marR="0" lvl="7"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8pPr>
            <a:lvl9pPr marL="4114800" marR="0" lvl="8" indent="-317500" algn="ctr" rtl="0" eaLnBrk="1" hangingPunct="1">
              <a:lnSpc>
                <a:spcPct val="115000"/>
              </a:lnSpc>
              <a:spcBef>
                <a:spcPts val="0"/>
              </a:spcBef>
              <a:spcAft>
                <a:spcPts val="0"/>
              </a:spcAft>
              <a:buClr>
                <a:schemeClr val="lt1"/>
              </a:buClr>
              <a:buSzPts val="1400"/>
              <a:buFont typeface="Open Sans SemiBold"/>
              <a:buNone/>
              <a:defRPr sz="1400" b="0" i="0" u="none" strike="noStrike" cap="none">
                <a:solidFill>
                  <a:schemeClr val="lt1"/>
                </a:solidFill>
                <a:latin typeface="Open Sans SemiBold"/>
                <a:ea typeface="Open Sans SemiBold"/>
                <a:cs typeface="Open Sans SemiBold"/>
                <a:sym typeface="Open Sans SemiBold"/>
              </a:defRPr>
            </a:lvl9pPr>
          </a:lstStyle>
          <a:p>
            <a:pPr marL="4763" indent="-4763">
              <a:tabLst/>
            </a:pPr>
            <a:r>
              <a:rPr lang="nb-NO"/>
              <a:t>Klikk for å redigere undertittelstil i malen</a:t>
            </a:r>
          </a:p>
        </p:txBody>
      </p:sp>
    </p:spTree>
    <p:extLst>
      <p:ext uri="{BB962C8B-B14F-4D97-AF65-F5344CB8AC3E}">
        <p14:creationId xmlns:p14="http://schemas.microsoft.com/office/powerpoint/2010/main" val="3163708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0" y="445025"/>
            <a:ext cx="8280000" cy="574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Titillium Web"/>
              <a:buNone/>
              <a:defRPr sz="2800" b="1">
                <a:solidFill>
                  <a:schemeClr val="dk1"/>
                </a:solidFill>
                <a:latin typeface="Titillium Web"/>
                <a:ea typeface="Titillium Web"/>
                <a:cs typeface="Titillium Web"/>
                <a:sym typeface="Titillium We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Verdana" panose="020B0604030504040204" pitchFamily="34" charset="0"/>
                <a:ea typeface="Verdana" panose="020B0604030504040204" pitchFamily="3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no" smtClean="0"/>
              <a:pPr/>
              <a:t>‹#›</a:t>
            </a:fld>
            <a:endParaRPr lang="no" dirty="0"/>
          </a:p>
        </p:txBody>
      </p:sp>
    </p:spTree>
  </p:cSld>
  <p:clrMap bg1="lt1" tx1="dk1" bg2="dk2" tx2="lt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7" r:id="rId5"/>
    <p:sldLayoutId id="2147483678" r:id="rId6"/>
    <p:sldLayoutId id="2147483689" r:id="rId7"/>
    <p:sldLayoutId id="2147483690" r:id="rId8"/>
    <p:sldLayoutId id="2147483683" r:id="rId9"/>
    <p:sldLayoutId id="2147483684" r:id="rId10"/>
    <p:sldLayoutId id="2147483676" r:id="rId11"/>
    <p:sldLayoutId id="2147483672" r:id="rId12"/>
    <p:sldLayoutId id="2147483671" r:id="rId13"/>
    <p:sldLayoutId id="2147483685" r:id="rId14"/>
    <p:sldLayoutId id="2147483686" r:id="rId15"/>
    <p:sldLayoutId id="2147483688" r:id="rId16"/>
    <p:sldLayoutId id="2147483687" r:id="rId17"/>
    <p:sldLayoutId id="2147483691" r:id="rId18"/>
    <p:sldLayoutId id="2147483695" r:id="rId19"/>
    <p:sldLayoutId id="2147483699" r:id="rId20"/>
    <p:sldLayoutId id="2147483702" r:id="rId21"/>
    <p:sldLayoutId id="2147483703" r:id="rId22"/>
    <p:sldLayoutId id="2147483705" r:id="rId23"/>
    <p:sldLayoutId id="2147483706" r:id="rId24"/>
    <p:sldLayoutId id="2147483707" r:id="rId25"/>
    <p:sldLayoutId id="2147483758" r:id="rId2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272">
          <p15:clr>
            <a:srgbClr val="EA4335"/>
          </p15:clr>
        </p15:guide>
        <p15:guide id="4" pos="5488">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0" y="445025"/>
            <a:ext cx="8280000" cy="574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Titillium Web"/>
              <a:buNone/>
              <a:defRPr sz="2800" b="1">
                <a:solidFill>
                  <a:schemeClr val="dk1"/>
                </a:solidFill>
                <a:latin typeface="Titillium Web"/>
                <a:ea typeface="Titillium Web"/>
                <a:cs typeface="Titillium Web"/>
                <a:sym typeface="Titillium We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Verdana" panose="020B0604030504040204" pitchFamily="34" charset="0"/>
                <a:ea typeface="Verdana" panose="020B0604030504040204" pitchFamily="3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no" smtClean="0"/>
              <a:pPr/>
              <a:t>‹#›</a:t>
            </a:fld>
            <a:endParaRPr lang="no" dirty="0"/>
          </a:p>
        </p:txBody>
      </p:sp>
    </p:spTree>
    <p:extLst>
      <p:ext uri="{BB962C8B-B14F-4D97-AF65-F5344CB8AC3E}">
        <p14:creationId xmlns:p14="http://schemas.microsoft.com/office/powerpoint/2010/main" val="1086004395"/>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300" b="0" i="0" u="none" strike="noStrike" cap="none">
          <a:solidFill>
            <a:srgbClr val="000000"/>
          </a:solidFill>
          <a:latin typeface="Verdana" panose="020B0604030504040204" pitchFamily="34" charset="0"/>
          <a:ea typeface="Verdana" panose="020B0604030504040204" pitchFamily="34"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guide id="3" pos="272">
          <p15:clr>
            <a:srgbClr val="EA4335"/>
          </p15:clr>
        </p15:guide>
        <p15:guide id="4" pos="5488">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42827"/>
              </a:buClr>
              <a:buSzPts val="3300"/>
              <a:buFont typeface="Verdana"/>
              <a:buNone/>
              <a:defRPr sz="3300" b="0" i="0" u="none" strike="noStrike" cap="none">
                <a:solidFill>
                  <a:srgbClr val="042827"/>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9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11150" algn="l" rtl="0">
              <a:lnSpc>
                <a:spcPct val="130000"/>
              </a:lnSpc>
              <a:spcBef>
                <a:spcPts val="750"/>
              </a:spcBef>
              <a:spcAft>
                <a:spcPts val="0"/>
              </a:spcAft>
              <a:buClr>
                <a:srgbClr val="5B6670"/>
              </a:buClr>
              <a:buSzPts val="1300"/>
              <a:buFont typeface="Arial"/>
              <a:buChar char="•"/>
              <a:defRPr sz="1300" b="0" i="0" u="none" strike="noStrike" cap="none">
                <a:solidFill>
                  <a:srgbClr val="5B6670"/>
                </a:solidFill>
                <a:latin typeface="Verdana"/>
                <a:ea typeface="Verdana"/>
                <a:cs typeface="Verdana"/>
                <a:sym typeface="Verdana"/>
              </a:defRPr>
            </a:lvl1pPr>
            <a:lvl2pPr marL="914400" marR="0" lvl="1" indent="-292100" algn="l" rtl="0">
              <a:lnSpc>
                <a:spcPct val="130000"/>
              </a:lnSpc>
              <a:spcBef>
                <a:spcPts val="375"/>
              </a:spcBef>
              <a:spcAft>
                <a:spcPts val="0"/>
              </a:spcAft>
              <a:buClr>
                <a:srgbClr val="5B6670"/>
              </a:buClr>
              <a:buSzPts val="1000"/>
              <a:buFont typeface="Arial"/>
              <a:buChar char="•"/>
              <a:defRPr sz="1000" b="0" i="0" u="none" strike="noStrike" cap="none">
                <a:solidFill>
                  <a:srgbClr val="5B6670"/>
                </a:solidFill>
                <a:latin typeface="Verdana"/>
                <a:ea typeface="Verdana"/>
                <a:cs typeface="Verdana"/>
                <a:sym typeface="Verdana"/>
              </a:defRPr>
            </a:lvl2pPr>
            <a:lvl3pPr marL="1371600" marR="0" lvl="2" indent="-292100" algn="l" rtl="0">
              <a:lnSpc>
                <a:spcPct val="130000"/>
              </a:lnSpc>
              <a:spcBef>
                <a:spcPts val="375"/>
              </a:spcBef>
              <a:spcAft>
                <a:spcPts val="0"/>
              </a:spcAft>
              <a:buClr>
                <a:srgbClr val="5B6670"/>
              </a:buClr>
              <a:buSzPts val="1000"/>
              <a:buFont typeface="Arial"/>
              <a:buChar char="•"/>
              <a:defRPr sz="1000" b="0" i="0" u="none" strike="noStrike" cap="none">
                <a:solidFill>
                  <a:srgbClr val="5B6670"/>
                </a:solidFill>
                <a:latin typeface="Verdana"/>
                <a:ea typeface="Verdana"/>
                <a:cs typeface="Verdana"/>
                <a:sym typeface="Verdana"/>
              </a:defRPr>
            </a:lvl3pPr>
            <a:lvl4pPr marL="1828800" marR="0" lvl="3" indent="-292100" algn="l" rtl="0">
              <a:lnSpc>
                <a:spcPct val="130000"/>
              </a:lnSpc>
              <a:spcBef>
                <a:spcPts val="375"/>
              </a:spcBef>
              <a:spcAft>
                <a:spcPts val="0"/>
              </a:spcAft>
              <a:buClr>
                <a:srgbClr val="5B6670"/>
              </a:buClr>
              <a:buSzPts val="1000"/>
              <a:buFont typeface="Arial"/>
              <a:buChar char="•"/>
              <a:defRPr sz="1000" b="0" i="0" u="none" strike="noStrike" cap="none">
                <a:solidFill>
                  <a:srgbClr val="5B6670"/>
                </a:solidFill>
                <a:latin typeface="Verdana"/>
                <a:ea typeface="Verdana"/>
                <a:cs typeface="Verdana"/>
                <a:sym typeface="Verdana"/>
              </a:defRPr>
            </a:lvl4pPr>
            <a:lvl5pPr marL="2286000" marR="0" lvl="4" indent="-292100" algn="l" rtl="0">
              <a:lnSpc>
                <a:spcPct val="130000"/>
              </a:lnSpc>
              <a:spcBef>
                <a:spcPts val="375"/>
              </a:spcBef>
              <a:spcAft>
                <a:spcPts val="0"/>
              </a:spcAft>
              <a:buClr>
                <a:srgbClr val="5B6670"/>
              </a:buClr>
              <a:buSzPts val="1000"/>
              <a:buFont typeface="Arial"/>
              <a:buChar char="•"/>
              <a:defRPr sz="1000" b="0" i="0" u="none" strike="noStrike" cap="none">
                <a:solidFill>
                  <a:srgbClr val="5B6670"/>
                </a:solidFill>
                <a:latin typeface="Verdana"/>
                <a:ea typeface="Verdana"/>
                <a:cs typeface="Verdana"/>
                <a:sym typeface="Verdana"/>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9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nb-NO" dirty="0"/>
          </a:p>
        </p:txBody>
      </p:sp>
      <p:sp>
        <p:nvSpPr>
          <p:cNvPr id="9" name="Google Shape;9;p9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lang="nb-NO" dirty="0"/>
          </a:p>
        </p:txBody>
      </p:sp>
      <p:sp>
        <p:nvSpPr>
          <p:cNvPr id="10" name="Google Shape;10;p9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Verdana" panose="020B0604030504040204" pitchFamily="34" charset="0"/>
                <a:ea typeface="Verdana" panose="020B0604030504040204" pitchFamily="34" charset="0"/>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651697237"/>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8" r:id="rId3"/>
    <p:sldLayoutId id="2147483739"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1.xml"/><Relationship Id="rId1" Type="http://schemas.openxmlformats.org/officeDocument/2006/relationships/themeOverride" Target="../theme/themeOverride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4.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2" Type="http://schemas.openxmlformats.org/officeDocument/2006/relationships/hyperlink" Target="mailto:carl.jorgen.lie@kpmg.no"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60.xml"/><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hyperlink" Target="mailto:hansjacobbusch@icloud.com"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microsoft.com/office/2007/relationships/hdphoto" Target="../media/hdphoto2.wdp"/></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7.xml"/><Relationship Id="rId1" Type="http://schemas.openxmlformats.org/officeDocument/2006/relationships/tags" Target="../tags/tag2.xml"/><Relationship Id="rId5" Type="http://schemas.microsoft.com/office/2007/relationships/hdphoto" Target="../media/hdphoto3.wdp"/><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7.xml"/><Relationship Id="rId1" Type="http://schemas.openxmlformats.org/officeDocument/2006/relationships/tags" Target="../tags/tag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7.xml"/><Relationship Id="rId1" Type="http://schemas.openxmlformats.org/officeDocument/2006/relationships/tags" Target="../tags/tag4.xml"/><Relationship Id="rId5" Type="http://schemas.microsoft.com/office/2007/relationships/hdphoto" Target="../media/hdphoto4.wdp"/><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7.xml"/><Relationship Id="rId1" Type="http://schemas.openxmlformats.org/officeDocument/2006/relationships/tags" Target="../tags/tag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7.xml"/><Relationship Id="rId1" Type="http://schemas.openxmlformats.org/officeDocument/2006/relationships/tags" Target="../tags/tag6.xml"/><Relationship Id="rId5" Type="http://schemas.microsoft.com/office/2007/relationships/hdphoto" Target="../media/hdphoto3.wdp"/><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7.xml"/><Relationship Id="rId1" Type="http://schemas.openxmlformats.org/officeDocument/2006/relationships/tags" Target="../tags/tag7.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7.xml"/><Relationship Id="rId1" Type="http://schemas.openxmlformats.org/officeDocument/2006/relationships/tags" Target="../tags/tag8.xml"/><Relationship Id="rId5" Type="http://schemas.microsoft.com/office/2007/relationships/hdphoto" Target="../media/hdphoto5.wdp"/><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7.xml"/><Relationship Id="rId1" Type="http://schemas.openxmlformats.org/officeDocument/2006/relationships/tags" Target="../tags/tag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7.xml"/><Relationship Id="rId1" Type="http://schemas.openxmlformats.org/officeDocument/2006/relationships/tags" Target="../tags/tag10.xml"/><Relationship Id="rId5" Type="http://schemas.microsoft.com/office/2007/relationships/hdphoto" Target="../media/hdphoto6.wdp"/><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7.xml"/><Relationship Id="rId1" Type="http://schemas.openxmlformats.org/officeDocument/2006/relationships/tags" Target="../tags/tag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18.xml"/><Relationship Id="rId4" Type="http://schemas.openxmlformats.org/officeDocument/2006/relationships/image" Target="../media/image25.svg"/></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50.png"/></Relationships>
</file>

<file path=ppt/slides/_rels/slide6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6.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7.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212247-F711-5D45-897D-F79818030F7C}"/>
              </a:ext>
            </a:extLst>
          </p:cNvPr>
          <p:cNvSpPr>
            <a:spLocks noGrp="1"/>
          </p:cNvSpPr>
          <p:nvPr>
            <p:ph type="ctrTitle"/>
          </p:nvPr>
        </p:nvSpPr>
        <p:spPr/>
        <p:txBody>
          <a:bodyPr>
            <a:normAutofit/>
          </a:bodyPr>
          <a:lstStyle/>
          <a:p>
            <a:r>
              <a:rPr lang="nb-NO" sz="4800" b="0" dirty="0">
                <a:latin typeface="Verdana" panose="020B0604030504040204" pitchFamily="34" charset="0"/>
                <a:ea typeface="Verdana" panose="020B0604030504040204" pitchFamily="34" charset="0"/>
              </a:rPr>
              <a:t>Modul 3 </a:t>
            </a:r>
            <a:br>
              <a:rPr lang="nb-NO" sz="4800" b="0" dirty="0">
                <a:latin typeface="Verdana" panose="020B0604030504040204" pitchFamily="34" charset="0"/>
                <a:ea typeface="Verdana" panose="020B0604030504040204" pitchFamily="34" charset="0"/>
              </a:rPr>
            </a:br>
            <a:r>
              <a:rPr lang="nb-NO" sz="4800" b="0" dirty="0">
                <a:latin typeface="Verdana" panose="020B0604030504040204" pitchFamily="34" charset="0"/>
                <a:ea typeface="Verdana" panose="020B0604030504040204" pitchFamily="34" charset="0"/>
              </a:rPr>
              <a:t>fellessamling</a:t>
            </a:r>
          </a:p>
        </p:txBody>
      </p:sp>
      <p:sp>
        <p:nvSpPr>
          <p:cNvPr id="3" name="Undertittel 2">
            <a:extLst>
              <a:ext uri="{FF2B5EF4-FFF2-40B4-BE49-F238E27FC236}">
                <a16:creationId xmlns:a16="http://schemas.microsoft.com/office/drawing/2014/main" id="{E5A39096-65F2-9C4D-BFCD-51678380CE9A}"/>
              </a:ext>
            </a:extLst>
          </p:cNvPr>
          <p:cNvSpPr>
            <a:spLocks noGrp="1"/>
          </p:cNvSpPr>
          <p:nvPr>
            <p:ph type="subTitle" idx="1"/>
          </p:nvPr>
        </p:nvSpPr>
        <p:spPr/>
        <p:txBody>
          <a:bodyPr/>
          <a:lstStyle/>
          <a:p>
            <a:r>
              <a:rPr lang="nb-NO" sz="1600" dirty="0">
                <a:latin typeface="Verdana" panose="020B0604030504040204" pitchFamily="34" charset="0"/>
                <a:ea typeface="Verdana" panose="020B0604030504040204" pitchFamily="34" charset="0"/>
              </a:rPr>
              <a:t>Kurs i rolleforståelse og partssamarbeid </a:t>
            </a:r>
          </a:p>
          <a:p>
            <a:endParaRPr lang="nb-NO"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9824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59987A-F457-4368-827A-68C3E1C2676A}"/>
              </a:ext>
            </a:extLst>
          </p:cNvPr>
          <p:cNvSpPr>
            <a:spLocks noGrp="1"/>
          </p:cNvSpPr>
          <p:nvPr>
            <p:ph type="title"/>
          </p:nvPr>
        </p:nvSpPr>
        <p:spPr/>
        <p:txBody>
          <a:bodyPr anchor="ctr">
            <a:normAutofit/>
          </a:bodyPr>
          <a:lstStyle/>
          <a:p>
            <a:r>
              <a:rPr lang="nb-NO" dirty="0">
                <a:latin typeface="Verdana" panose="020B0604030504040204" pitchFamily="34" charset="0"/>
                <a:ea typeface="Verdana" panose="020B0604030504040204" pitchFamily="34" charset="0"/>
              </a:rPr>
              <a:t>Deg i rollen din </a:t>
            </a:r>
          </a:p>
        </p:txBody>
      </p:sp>
      <p:sp>
        <p:nvSpPr>
          <p:cNvPr id="4" name="Text Placeholder 3">
            <a:extLst>
              <a:ext uri="{FF2B5EF4-FFF2-40B4-BE49-F238E27FC236}">
                <a16:creationId xmlns:a16="http://schemas.microsoft.com/office/drawing/2014/main" id="{F17ACC21-6158-4CCE-992B-F3CAF09B4691}"/>
              </a:ext>
            </a:extLst>
          </p:cNvPr>
          <p:cNvSpPr>
            <a:spLocks noGrp="1"/>
          </p:cNvSpPr>
          <p:nvPr>
            <p:ph type="body" idx="1"/>
          </p:nvPr>
        </p:nvSpPr>
        <p:spPr>
          <a:xfrm>
            <a:off x="4911634" y="2126800"/>
            <a:ext cx="4087400" cy="2696700"/>
          </a:xfrm>
        </p:spPr>
        <p:txBody>
          <a:bodyPr>
            <a:normAutofit/>
          </a:bodyPr>
          <a:lstStyle/>
          <a:p>
            <a:r>
              <a:rPr lang="nb-NO" sz="1400" dirty="0">
                <a:solidFill>
                  <a:schemeClr val="tx1"/>
                </a:solidFill>
                <a:latin typeface="Verdana" panose="020B0604030504040204" pitchFamily="34" charset="0"/>
                <a:ea typeface="Verdana" panose="020B0604030504040204" pitchFamily="34" charset="0"/>
              </a:rPr>
              <a:t>Du involverer deg i andre, du tar initiativ og du viser vei. </a:t>
            </a:r>
            <a:endParaRPr lang="nb-NO" sz="1400" dirty="0">
              <a:solidFill>
                <a:schemeClr val="tx1"/>
              </a:solidFill>
              <a:latin typeface="Verdana" panose="020B0604030504040204" pitchFamily="34" charset="0"/>
              <a:ea typeface="Verdana" panose="020B0604030504040204" pitchFamily="34" charset="0"/>
              <a:cs typeface="Open Sans" panose="020B0604020202020204" charset="0"/>
            </a:endParaRPr>
          </a:p>
          <a:p>
            <a:endParaRPr lang="nb-NO" sz="1400" dirty="0">
              <a:solidFill>
                <a:schemeClr val="tx1"/>
              </a:solidFill>
              <a:latin typeface="Verdana" panose="020B0604030504040204" pitchFamily="34" charset="0"/>
              <a:ea typeface="Verdana" panose="020B0604030504040204" pitchFamily="34" charset="0"/>
            </a:endParaRPr>
          </a:p>
          <a:p>
            <a:pPr>
              <a:lnSpc>
                <a:spcPct val="114999"/>
              </a:lnSpc>
            </a:pPr>
            <a:r>
              <a:rPr lang="nb-NO" sz="1400" dirty="0">
                <a:solidFill>
                  <a:schemeClr val="tx1"/>
                </a:solidFill>
                <a:latin typeface="Verdana" panose="020B0604030504040204" pitchFamily="34" charset="0"/>
                <a:ea typeface="Verdana" panose="020B0604030504040204" pitchFamily="34" charset="0"/>
              </a:rPr>
              <a:t>Du går i dialog, lytter, inkluderer og gir tilbakemeldinger. </a:t>
            </a:r>
          </a:p>
          <a:p>
            <a:endParaRPr lang="nb-NO" sz="1400" dirty="0">
              <a:solidFill>
                <a:schemeClr val="tx1"/>
              </a:solidFill>
              <a:latin typeface="Verdana" panose="020B0604030504040204" pitchFamily="34" charset="0"/>
              <a:ea typeface="Verdana" panose="020B0604030504040204" pitchFamily="34" charset="0"/>
            </a:endParaRPr>
          </a:p>
          <a:p>
            <a:pPr>
              <a:lnSpc>
                <a:spcPct val="114999"/>
              </a:lnSpc>
            </a:pPr>
            <a:r>
              <a:rPr lang="nb-NO" sz="1400" dirty="0">
                <a:solidFill>
                  <a:schemeClr val="tx1"/>
                </a:solidFill>
                <a:latin typeface="Verdana" panose="020B0604030504040204" pitchFamily="34" charset="0"/>
                <a:ea typeface="Verdana" panose="020B0604030504040204" pitchFamily="34" charset="0"/>
              </a:rPr>
              <a:t>Du tar beslutninger og oppnår resultater innenfor ditt ansvarsområde.</a:t>
            </a:r>
          </a:p>
          <a:p>
            <a:endParaRPr lang="nb-NO" sz="1100" dirty="0">
              <a:solidFill>
                <a:schemeClr val="tx1"/>
              </a:solidFill>
              <a:cs typeface="Open Sans" panose="020B0604020202020204" charset="0"/>
            </a:endParaRPr>
          </a:p>
        </p:txBody>
      </p:sp>
      <p:pic>
        <p:nvPicPr>
          <p:cNvPr id="2" name="Picture 1">
            <a:extLst>
              <a:ext uri="{FF2B5EF4-FFF2-40B4-BE49-F238E27FC236}">
                <a16:creationId xmlns:a16="http://schemas.microsoft.com/office/drawing/2014/main" id="{196085BD-47AD-4EBE-9F95-163656D65A0A}"/>
              </a:ext>
            </a:extLst>
          </p:cNvPr>
          <p:cNvPicPr>
            <a:picLocks noChangeAspect="1"/>
          </p:cNvPicPr>
          <p:nvPr/>
        </p:nvPicPr>
        <p:blipFill>
          <a:blip r:embed="rId3"/>
          <a:stretch>
            <a:fillRect/>
          </a:stretch>
        </p:blipFill>
        <p:spPr>
          <a:xfrm>
            <a:off x="647341" y="1119648"/>
            <a:ext cx="3985252" cy="3346324"/>
          </a:xfrm>
          <a:prstGeom prst="rect">
            <a:avLst/>
          </a:prstGeom>
        </p:spPr>
      </p:pic>
      <p:sp>
        <p:nvSpPr>
          <p:cNvPr id="8" name="Ellipse 7">
            <a:extLst>
              <a:ext uri="{FF2B5EF4-FFF2-40B4-BE49-F238E27FC236}">
                <a16:creationId xmlns:a16="http://schemas.microsoft.com/office/drawing/2014/main" id="{6D55F0C7-CBE2-5F5B-B37D-B8D3799BBB26}"/>
              </a:ext>
            </a:extLst>
          </p:cNvPr>
          <p:cNvSpPr/>
          <p:nvPr/>
        </p:nvSpPr>
        <p:spPr>
          <a:xfrm>
            <a:off x="3442283" y="1613675"/>
            <a:ext cx="118533" cy="118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9" name="Ellipse 8">
            <a:extLst>
              <a:ext uri="{FF2B5EF4-FFF2-40B4-BE49-F238E27FC236}">
                <a16:creationId xmlns:a16="http://schemas.microsoft.com/office/drawing/2014/main" id="{B890B471-6E0E-F2D1-080C-CECA45735690}"/>
              </a:ext>
            </a:extLst>
          </p:cNvPr>
          <p:cNvSpPr/>
          <p:nvPr/>
        </p:nvSpPr>
        <p:spPr>
          <a:xfrm>
            <a:off x="3464861" y="3041720"/>
            <a:ext cx="118533" cy="118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10" name="Ellipse 9">
            <a:extLst>
              <a:ext uri="{FF2B5EF4-FFF2-40B4-BE49-F238E27FC236}">
                <a16:creationId xmlns:a16="http://schemas.microsoft.com/office/drawing/2014/main" id="{C2503530-477B-C07E-D81A-231748922F49}"/>
              </a:ext>
            </a:extLst>
          </p:cNvPr>
          <p:cNvSpPr/>
          <p:nvPr/>
        </p:nvSpPr>
        <p:spPr>
          <a:xfrm>
            <a:off x="2505306" y="3685187"/>
            <a:ext cx="118533" cy="118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11" name="Ellipse 10">
            <a:extLst>
              <a:ext uri="{FF2B5EF4-FFF2-40B4-BE49-F238E27FC236}">
                <a16:creationId xmlns:a16="http://schemas.microsoft.com/office/drawing/2014/main" id="{7E825CEB-57E1-AED7-93AD-BA4D5FDE2D68}"/>
              </a:ext>
            </a:extLst>
          </p:cNvPr>
          <p:cNvSpPr/>
          <p:nvPr/>
        </p:nvSpPr>
        <p:spPr>
          <a:xfrm>
            <a:off x="1461084" y="3019142"/>
            <a:ext cx="118533" cy="118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12" name="Ellipse 11">
            <a:extLst>
              <a:ext uri="{FF2B5EF4-FFF2-40B4-BE49-F238E27FC236}">
                <a16:creationId xmlns:a16="http://schemas.microsoft.com/office/drawing/2014/main" id="{BB585BEC-4DDB-6483-2871-877D1F4AC4E6}"/>
              </a:ext>
            </a:extLst>
          </p:cNvPr>
          <p:cNvSpPr/>
          <p:nvPr/>
        </p:nvSpPr>
        <p:spPr>
          <a:xfrm>
            <a:off x="1506240" y="2166830"/>
            <a:ext cx="118533" cy="118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13" name="Ellipse 12">
            <a:extLst>
              <a:ext uri="{FF2B5EF4-FFF2-40B4-BE49-F238E27FC236}">
                <a16:creationId xmlns:a16="http://schemas.microsoft.com/office/drawing/2014/main" id="{E322719B-3A70-AF3A-763D-55AA2617573D}"/>
              </a:ext>
            </a:extLst>
          </p:cNvPr>
          <p:cNvSpPr/>
          <p:nvPr/>
        </p:nvSpPr>
        <p:spPr>
          <a:xfrm>
            <a:off x="2550463" y="1647541"/>
            <a:ext cx="118533" cy="118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14" name="Ellipse 13">
            <a:extLst>
              <a:ext uri="{FF2B5EF4-FFF2-40B4-BE49-F238E27FC236}">
                <a16:creationId xmlns:a16="http://schemas.microsoft.com/office/drawing/2014/main" id="{FA2CDA36-57F6-2A0B-92F4-2CD5E457B18F}"/>
              </a:ext>
            </a:extLst>
          </p:cNvPr>
          <p:cNvSpPr/>
          <p:nvPr/>
        </p:nvSpPr>
        <p:spPr>
          <a:xfrm>
            <a:off x="3854328" y="2274075"/>
            <a:ext cx="118533" cy="1185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15" name="Ellipse 14">
            <a:extLst>
              <a:ext uri="{FF2B5EF4-FFF2-40B4-BE49-F238E27FC236}">
                <a16:creationId xmlns:a16="http://schemas.microsoft.com/office/drawing/2014/main" id="{A5DF9264-DF3A-0EEE-2D7A-9DFB4CA383AC}"/>
              </a:ext>
            </a:extLst>
          </p:cNvPr>
          <p:cNvSpPr/>
          <p:nvPr/>
        </p:nvSpPr>
        <p:spPr>
          <a:xfrm>
            <a:off x="3143128" y="3905319"/>
            <a:ext cx="118533" cy="1185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16" name="Ellipse 15">
            <a:extLst>
              <a:ext uri="{FF2B5EF4-FFF2-40B4-BE49-F238E27FC236}">
                <a16:creationId xmlns:a16="http://schemas.microsoft.com/office/drawing/2014/main" id="{20370E6C-01FA-3949-0630-DD0670CA72EC}"/>
              </a:ext>
            </a:extLst>
          </p:cNvPr>
          <p:cNvSpPr/>
          <p:nvPr/>
        </p:nvSpPr>
        <p:spPr>
          <a:xfrm>
            <a:off x="3735795" y="3329586"/>
            <a:ext cx="118533" cy="1185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17" name="Ellipse 16">
            <a:extLst>
              <a:ext uri="{FF2B5EF4-FFF2-40B4-BE49-F238E27FC236}">
                <a16:creationId xmlns:a16="http://schemas.microsoft.com/office/drawing/2014/main" id="{5712A341-0EDA-5FCF-3436-843912343C73}"/>
              </a:ext>
            </a:extLst>
          </p:cNvPr>
          <p:cNvSpPr/>
          <p:nvPr/>
        </p:nvSpPr>
        <p:spPr>
          <a:xfrm>
            <a:off x="1325617" y="3459408"/>
            <a:ext cx="118533" cy="1185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18" name="Ellipse 17">
            <a:extLst>
              <a:ext uri="{FF2B5EF4-FFF2-40B4-BE49-F238E27FC236}">
                <a16:creationId xmlns:a16="http://schemas.microsoft.com/office/drawing/2014/main" id="{5B78DCCC-6793-5426-6C31-26B337AA55C5}"/>
              </a:ext>
            </a:extLst>
          </p:cNvPr>
          <p:cNvSpPr/>
          <p:nvPr/>
        </p:nvSpPr>
        <p:spPr>
          <a:xfrm>
            <a:off x="1432861" y="1754786"/>
            <a:ext cx="118533" cy="1185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19" name="Ellipse 18">
            <a:extLst>
              <a:ext uri="{FF2B5EF4-FFF2-40B4-BE49-F238E27FC236}">
                <a16:creationId xmlns:a16="http://schemas.microsoft.com/office/drawing/2014/main" id="{AA0EF8EA-EB93-3964-D133-DC21929180AF}"/>
              </a:ext>
            </a:extLst>
          </p:cNvPr>
          <p:cNvSpPr/>
          <p:nvPr/>
        </p:nvSpPr>
        <p:spPr>
          <a:xfrm>
            <a:off x="2618194" y="1444341"/>
            <a:ext cx="118533" cy="1185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21" name="Ellipse 20">
            <a:extLst>
              <a:ext uri="{FF2B5EF4-FFF2-40B4-BE49-F238E27FC236}">
                <a16:creationId xmlns:a16="http://schemas.microsoft.com/office/drawing/2014/main" id="{E5F7A50C-5EDC-4F34-4B69-3D30F6A41C18}"/>
              </a:ext>
            </a:extLst>
          </p:cNvPr>
          <p:cNvSpPr/>
          <p:nvPr/>
        </p:nvSpPr>
        <p:spPr>
          <a:xfrm>
            <a:off x="3368905" y="3515853"/>
            <a:ext cx="118533" cy="118533"/>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22" name="Ellipse 21">
            <a:extLst>
              <a:ext uri="{FF2B5EF4-FFF2-40B4-BE49-F238E27FC236}">
                <a16:creationId xmlns:a16="http://schemas.microsoft.com/office/drawing/2014/main" id="{C9DC687E-88C5-B09D-CD19-46F0D1805F96}"/>
              </a:ext>
            </a:extLst>
          </p:cNvPr>
          <p:cNvSpPr/>
          <p:nvPr/>
        </p:nvSpPr>
        <p:spPr>
          <a:xfrm>
            <a:off x="2211794" y="3894031"/>
            <a:ext cx="118533" cy="118533"/>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23" name="Ellipse 22">
            <a:extLst>
              <a:ext uri="{FF2B5EF4-FFF2-40B4-BE49-F238E27FC236}">
                <a16:creationId xmlns:a16="http://schemas.microsoft.com/office/drawing/2014/main" id="{B1939B75-E702-429C-9D08-202CB01D10FE}"/>
              </a:ext>
            </a:extLst>
          </p:cNvPr>
          <p:cNvSpPr/>
          <p:nvPr/>
        </p:nvSpPr>
        <p:spPr>
          <a:xfrm>
            <a:off x="1517527" y="3374742"/>
            <a:ext cx="118533" cy="118533"/>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24" name="Ellipse 23">
            <a:extLst>
              <a:ext uri="{FF2B5EF4-FFF2-40B4-BE49-F238E27FC236}">
                <a16:creationId xmlns:a16="http://schemas.microsoft.com/office/drawing/2014/main" id="{D34373D2-7F45-99BB-7C96-971D759DCDBC}"/>
              </a:ext>
            </a:extLst>
          </p:cNvPr>
          <p:cNvSpPr/>
          <p:nvPr/>
        </p:nvSpPr>
        <p:spPr>
          <a:xfrm>
            <a:off x="1246593" y="2511142"/>
            <a:ext cx="118533" cy="118533"/>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25" name="Ellipse 24">
            <a:extLst>
              <a:ext uri="{FF2B5EF4-FFF2-40B4-BE49-F238E27FC236}">
                <a16:creationId xmlns:a16="http://schemas.microsoft.com/office/drawing/2014/main" id="{E5CC1325-DD8C-7E86-C0E3-7D48E8E105EF}"/>
              </a:ext>
            </a:extLst>
          </p:cNvPr>
          <p:cNvSpPr/>
          <p:nvPr/>
        </p:nvSpPr>
        <p:spPr>
          <a:xfrm>
            <a:off x="2211793" y="1687053"/>
            <a:ext cx="118533" cy="118533"/>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26" name="Ellipse 25">
            <a:extLst>
              <a:ext uri="{FF2B5EF4-FFF2-40B4-BE49-F238E27FC236}">
                <a16:creationId xmlns:a16="http://schemas.microsoft.com/office/drawing/2014/main" id="{5A42D56B-2C61-9208-7AE0-9158B0DFB249}"/>
              </a:ext>
            </a:extLst>
          </p:cNvPr>
          <p:cNvSpPr/>
          <p:nvPr/>
        </p:nvSpPr>
        <p:spPr>
          <a:xfrm>
            <a:off x="3193927" y="2251497"/>
            <a:ext cx="118533" cy="118533"/>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pic>
        <p:nvPicPr>
          <p:cNvPr id="28" name="Bilde 27" descr="Et bilde som inneholder klær, tegnefilm, illustrasjon&#10;&#10;Automatisk generert beskrivelse">
            <a:extLst>
              <a:ext uri="{FF2B5EF4-FFF2-40B4-BE49-F238E27FC236}">
                <a16:creationId xmlns:a16="http://schemas.microsoft.com/office/drawing/2014/main" id="{E77AEBF0-E9B0-38DB-9A4F-FFE0EFA8E939}"/>
              </a:ext>
            </a:extLst>
          </p:cNvPr>
          <p:cNvPicPr>
            <a:picLocks noChangeAspect="1"/>
          </p:cNvPicPr>
          <p:nvPr/>
        </p:nvPicPr>
        <p:blipFill>
          <a:blip r:embed="rId4"/>
          <a:stretch>
            <a:fillRect/>
          </a:stretch>
        </p:blipFill>
        <p:spPr>
          <a:xfrm>
            <a:off x="306158" y="4023852"/>
            <a:ext cx="793096" cy="1015550"/>
          </a:xfrm>
          <a:prstGeom prst="rect">
            <a:avLst/>
          </a:prstGeom>
        </p:spPr>
      </p:pic>
    </p:spTree>
    <p:extLst>
      <p:ext uri="{BB962C8B-B14F-4D97-AF65-F5344CB8AC3E}">
        <p14:creationId xmlns:p14="http://schemas.microsoft.com/office/powerpoint/2010/main" val="10903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a:xfrm>
            <a:off x="1332000" y="1648178"/>
            <a:ext cx="6480000" cy="1115872"/>
          </a:xfrm>
        </p:spPr>
        <p:txBody>
          <a:bodyPr>
            <a:normAutofit fontScale="90000"/>
          </a:bodyPr>
          <a:lstStyle/>
          <a:p>
            <a:r>
              <a:rPr lang="nb-NO" dirty="0"/>
              <a:t>Gruppeoppgave</a:t>
            </a:r>
            <a:br>
              <a:rPr lang="nb-NO" dirty="0"/>
            </a:br>
            <a:r>
              <a:rPr lang="nb-NO" dirty="0"/>
              <a:t>Evaluere aktivitet</a:t>
            </a:r>
          </a:p>
        </p:txBody>
      </p:sp>
    </p:spTree>
    <p:extLst>
      <p:ext uri="{BB962C8B-B14F-4D97-AF65-F5344CB8AC3E}">
        <p14:creationId xmlns:p14="http://schemas.microsoft.com/office/powerpoint/2010/main" val="384802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0A6091-11D5-436A-A878-7091B9F74648}"/>
              </a:ext>
            </a:extLst>
          </p:cNvPr>
          <p:cNvSpPr/>
          <p:nvPr/>
        </p:nvSpPr>
        <p:spPr>
          <a:xfrm>
            <a:off x="599473" y="1919931"/>
            <a:ext cx="2109543" cy="2918769"/>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endParaRPr>
          </a:p>
        </p:txBody>
      </p:sp>
      <p:sp>
        <p:nvSpPr>
          <p:cNvPr id="20" name="Rectangle 19">
            <a:extLst>
              <a:ext uri="{FF2B5EF4-FFF2-40B4-BE49-F238E27FC236}">
                <a16:creationId xmlns:a16="http://schemas.microsoft.com/office/drawing/2014/main" id="{21C80BF4-C803-4E14-9529-4C4F8A28720B}"/>
              </a:ext>
            </a:extLst>
          </p:cNvPr>
          <p:cNvSpPr/>
          <p:nvPr/>
        </p:nvSpPr>
        <p:spPr>
          <a:xfrm>
            <a:off x="594301" y="1703061"/>
            <a:ext cx="2114716" cy="242270"/>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22" name="TekstSylinder 1">
            <a:extLst>
              <a:ext uri="{FF2B5EF4-FFF2-40B4-BE49-F238E27FC236}">
                <a16:creationId xmlns:a16="http://schemas.microsoft.com/office/drawing/2014/main" id="{62A75C73-7122-4D81-A845-51F97EBAE92D}"/>
              </a:ext>
            </a:extLst>
          </p:cNvPr>
          <p:cNvSpPr txBox="1"/>
          <p:nvPr/>
        </p:nvSpPr>
        <p:spPr>
          <a:xfrm>
            <a:off x="661403" y="1713723"/>
            <a:ext cx="1679105" cy="211755"/>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br>
            <a:r>
              <a:rPr kumimoji="0" lang="nb-NO" sz="12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t>Hensikt</a:t>
            </a:r>
          </a:p>
        </p:txBody>
      </p:sp>
      <p:grpSp>
        <p:nvGrpSpPr>
          <p:cNvPr id="2" name="Group 1">
            <a:extLst>
              <a:ext uri="{FF2B5EF4-FFF2-40B4-BE49-F238E27FC236}">
                <a16:creationId xmlns:a16="http://schemas.microsoft.com/office/drawing/2014/main" id="{A8072B5E-ED49-4D34-9637-EB9C8ADE0BD8}"/>
              </a:ext>
            </a:extLst>
          </p:cNvPr>
          <p:cNvGrpSpPr/>
          <p:nvPr/>
        </p:nvGrpSpPr>
        <p:grpSpPr>
          <a:xfrm>
            <a:off x="599474" y="2706126"/>
            <a:ext cx="2114716" cy="259205"/>
            <a:chOff x="3485826" y="1644086"/>
            <a:chExt cx="2656628" cy="555880"/>
          </a:xfrm>
        </p:grpSpPr>
        <p:sp>
          <p:nvSpPr>
            <p:cNvPr id="19" name="Rectangle 18">
              <a:extLst>
                <a:ext uri="{FF2B5EF4-FFF2-40B4-BE49-F238E27FC236}">
                  <a16:creationId xmlns:a16="http://schemas.microsoft.com/office/drawing/2014/main" id="{E61BBAF0-5B03-48A4-8CD7-49FA24782CD0}"/>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endParaRPr>
            </a:p>
          </p:txBody>
        </p:sp>
        <p:sp>
          <p:nvSpPr>
            <p:cNvPr id="23" name="TekstSylinder 1">
              <a:extLst>
                <a:ext uri="{FF2B5EF4-FFF2-40B4-BE49-F238E27FC236}">
                  <a16:creationId xmlns:a16="http://schemas.microsoft.com/office/drawing/2014/main" id="{FFE68B00-CD39-4F05-8DC2-09C4BAA1ED9A}"/>
                </a:ext>
              </a:extLst>
            </p:cNvPr>
            <p:cNvSpPr txBox="1"/>
            <p:nvPr/>
          </p:nvSpPr>
          <p:spPr>
            <a:xfrm>
              <a:off x="3547756" y="1644086"/>
              <a:ext cx="2015010" cy="555859"/>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2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sym typeface="Arial"/>
                </a:rPr>
              </a:br>
              <a:r>
                <a:rPr kumimoji="0" lang="nb-NO" sz="12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t>Ønsket Resultat</a:t>
              </a:r>
            </a:p>
          </p:txBody>
        </p:sp>
      </p:grpSp>
      <p:sp>
        <p:nvSpPr>
          <p:cNvPr id="26" name="Rectangle 25">
            <a:extLst>
              <a:ext uri="{FF2B5EF4-FFF2-40B4-BE49-F238E27FC236}">
                <a16:creationId xmlns:a16="http://schemas.microsoft.com/office/drawing/2014/main" id="{3495733E-4AE1-453F-BBFF-4F7227AC871D}"/>
              </a:ext>
            </a:extLst>
          </p:cNvPr>
          <p:cNvSpPr/>
          <p:nvPr/>
        </p:nvSpPr>
        <p:spPr>
          <a:xfrm>
            <a:off x="6931423" y="1677661"/>
            <a:ext cx="17290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29" name="Title 1">
            <a:extLst>
              <a:ext uri="{FF2B5EF4-FFF2-40B4-BE49-F238E27FC236}">
                <a16:creationId xmlns:a16="http://schemas.microsoft.com/office/drawing/2014/main" id="{13CF389E-0FC5-4D5C-B885-4581DB8FE9D5}"/>
              </a:ext>
            </a:extLst>
          </p:cNvPr>
          <p:cNvSpPr txBox="1">
            <a:spLocks/>
          </p:cNvSpPr>
          <p:nvPr/>
        </p:nvSpPr>
        <p:spPr>
          <a:xfrm>
            <a:off x="648771" y="658310"/>
            <a:ext cx="6915150" cy="452544"/>
          </a:xfrm>
          <a:prstGeom prst="rect">
            <a:avLst/>
          </a:prstGeom>
        </p:spPr>
        <p:txBody>
          <a:bodyPr vert="horz" lIns="0" tIns="0" rIns="0" bIns="0" rtlCol="0" anchor="ctr">
            <a:normAutofit/>
          </a:bodyPr>
          <a:lstStyle>
            <a:lvl1pPr algn="l" defTabSz="914377" rtl="0" eaLnBrk="1" latinLnBrk="0" hangingPunct="1">
              <a:lnSpc>
                <a:spcPct val="90000"/>
              </a:lnSpc>
              <a:spcBef>
                <a:spcPct val="0"/>
              </a:spcBef>
              <a:buNone/>
              <a:defRPr sz="4400" b="1" i="0" kern="1200">
                <a:solidFill>
                  <a:srgbClr val="007078"/>
                </a:solidFill>
                <a:latin typeface="Helvetica Neue" panose="02000503000000020004" pitchFamily="2" charset="0"/>
                <a:ea typeface="Helvetica Neue" panose="02000503000000020004" pitchFamily="2" charset="0"/>
                <a:cs typeface="Helvetica Neue" panose="02000503000000020004" pitchFamily="2" charset="0"/>
              </a:defRPr>
            </a:lvl1pPr>
          </a:lstStyle>
          <a:p>
            <a:pPr marL="0" marR="0" lvl="0" indent="0" algn="l" defTabSz="914377" rtl="0" eaLnBrk="1" fontAlgn="auto" latinLnBrk="0" hangingPunct="1">
              <a:lnSpc>
                <a:spcPct val="90000"/>
              </a:lnSpc>
              <a:spcBef>
                <a:spcPct val="0"/>
              </a:spcBef>
              <a:spcAft>
                <a:spcPts val="0"/>
              </a:spcAft>
              <a:buClr>
                <a:srgbClr val="000000"/>
              </a:buClr>
              <a:buSzTx/>
              <a:buFont typeface="Arial"/>
              <a:buNone/>
              <a:tabLst/>
              <a:defRPr/>
            </a:pPr>
            <a:r>
              <a:rPr lang="nb-NO" sz="1850" dirty="0">
                <a:solidFill>
                  <a:schemeClr val="tx1"/>
                </a:solidFill>
                <a:latin typeface="Verdana" panose="020B0604030504040204" pitchFamily="34" charset="0"/>
                <a:ea typeface="Verdana" panose="020B0604030504040204" pitchFamily="34" charset="0"/>
              </a:rPr>
              <a:t>Oppgave: </a:t>
            </a:r>
            <a:r>
              <a:rPr kumimoji="0" lang="nb-NO" sz="1850" b="1"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sym typeface="Arial"/>
              </a:rPr>
              <a:t>Evaluere aktivitet</a:t>
            </a:r>
          </a:p>
        </p:txBody>
      </p:sp>
      <p:grpSp>
        <p:nvGrpSpPr>
          <p:cNvPr id="28" name="Group 27">
            <a:extLst>
              <a:ext uri="{FF2B5EF4-FFF2-40B4-BE49-F238E27FC236}">
                <a16:creationId xmlns:a16="http://schemas.microsoft.com/office/drawing/2014/main" id="{562572EF-8BE0-4F1A-8F41-B225AC7D1548}"/>
              </a:ext>
            </a:extLst>
          </p:cNvPr>
          <p:cNvGrpSpPr/>
          <p:nvPr/>
        </p:nvGrpSpPr>
        <p:grpSpPr>
          <a:xfrm>
            <a:off x="599474" y="3644827"/>
            <a:ext cx="2114716" cy="259204"/>
            <a:chOff x="3485826" y="1644088"/>
            <a:chExt cx="2656628" cy="555878"/>
          </a:xfrm>
          <a:solidFill>
            <a:srgbClr val="2D7C81"/>
          </a:solidFill>
        </p:grpSpPr>
        <p:sp>
          <p:nvSpPr>
            <p:cNvPr id="30" name="Rectangle 29">
              <a:extLst>
                <a:ext uri="{FF2B5EF4-FFF2-40B4-BE49-F238E27FC236}">
                  <a16:creationId xmlns:a16="http://schemas.microsoft.com/office/drawing/2014/main" id="{CE686319-76C9-4FB0-87ED-A65F3F91B24E}"/>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endParaRPr>
            </a:p>
          </p:txBody>
        </p:sp>
        <p:sp>
          <p:nvSpPr>
            <p:cNvPr id="31" name="TekstSylinder 1">
              <a:extLst>
                <a:ext uri="{FF2B5EF4-FFF2-40B4-BE49-F238E27FC236}">
                  <a16:creationId xmlns:a16="http://schemas.microsoft.com/office/drawing/2014/main" id="{46AC2281-9713-41C3-BD67-54530A079A09}"/>
                </a:ext>
              </a:extLst>
            </p:cNvPr>
            <p:cNvSpPr txBox="1"/>
            <p:nvPr/>
          </p:nvSpPr>
          <p:spPr>
            <a:xfrm>
              <a:off x="3547756" y="1644088"/>
              <a:ext cx="2015010"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sym typeface="Arial"/>
                </a:rPr>
              </a:br>
              <a:r>
                <a:rPr kumimoji="0" lang="nb-NO" sz="12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t>Agenda</a:t>
              </a:r>
              <a:endParaRPr kumimoji="0" lang="nb-NO" sz="14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endParaRPr>
            </a:p>
          </p:txBody>
        </p:sp>
      </p:grpSp>
      <p:sp>
        <p:nvSpPr>
          <p:cNvPr id="33" name="TextBox 32">
            <a:extLst>
              <a:ext uri="{FF2B5EF4-FFF2-40B4-BE49-F238E27FC236}">
                <a16:creationId xmlns:a16="http://schemas.microsoft.com/office/drawing/2014/main" id="{2F208EF8-F3CA-44F2-9B20-0A10B9A09956}"/>
              </a:ext>
            </a:extLst>
          </p:cNvPr>
          <p:cNvSpPr txBox="1"/>
          <p:nvPr/>
        </p:nvSpPr>
        <p:spPr>
          <a:xfrm>
            <a:off x="539680" y="3972399"/>
            <a:ext cx="2169336" cy="800219"/>
          </a:xfrm>
          <a:prstGeom prst="rect">
            <a:avLst/>
          </a:prstGeom>
          <a:noFill/>
        </p:spPr>
        <p:txBody>
          <a:bodyPr wrap="square" rtlCol="0">
            <a:spAutoFit/>
          </a:bodyPr>
          <a:lstStyle/>
          <a:p>
            <a:pPr>
              <a:spcBef>
                <a:spcPts val="300"/>
              </a:spcBef>
              <a:spcAft>
                <a:spcPts val="300"/>
              </a:spcAft>
            </a:pPr>
            <a:r>
              <a:rPr lang="nb-NO" sz="900" b="1" dirty="0">
                <a:solidFill>
                  <a:schemeClr val="bg1"/>
                </a:solidFill>
                <a:latin typeface="Verdana" panose="020B0604030504040204" pitchFamily="34" charset="0"/>
                <a:ea typeface="Verdana" panose="020B0604030504040204" pitchFamily="34" charset="0"/>
                <a:cs typeface="Open Sans" panose="020B0604020202020204" charset="0"/>
              </a:rPr>
              <a:t>TID</a:t>
            </a:r>
            <a:r>
              <a:rPr lang="nb-NO" sz="900" dirty="0">
                <a:solidFill>
                  <a:schemeClr val="bg1"/>
                </a:solidFill>
                <a:latin typeface="Verdana" panose="020B0604030504040204" pitchFamily="34" charset="0"/>
                <a:ea typeface="Verdana" panose="020B0604030504040204" pitchFamily="34" charset="0"/>
                <a:cs typeface="Open Sans" panose="020B0604020202020204" charset="0"/>
              </a:rPr>
              <a:t>: totalt 30 min </a:t>
            </a:r>
          </a:p>
          <a:p>
            <a:pPr>
              <a:spcBef>
                <a:spcPts val="300"/>
              </a:spcBef>
              <a:spcAft>
                <a:spcPts val="300"/>
              </a:spcAft>
            </a:pPr>
            <a:r>
              <a:rPr lang="nb-NO" sz="900" b="1" dirty="0" err="1">
                <a:solidFill>
                  <a:schemeClr val="bg1"/>
                </a:solidFill>
                <a:latin typeface="Verdana" panose="020B0604030504040204" pitchFamily="34" charset="0"/>
                <a:ea typeface="Verdana" panose="020B0604030504040204" pitchFamily="34" charset="0"/>
                <a:cs typeface="Open Sans" panose="020B0604020202020204" charset="0"/>
              </a:rPr>
              <a:t>Fasilitator</a:t>
            </a:r>
            <a:r>
              <a:rPr lang="nb-NO" sz="900" dirty="0">
                <a:solidFill>
                  <a:schemeClr val="bg1"/>
                </a:solidFill>
                <a:latin typeface="Verdana" panose="020B0604030504040204" pitchFamily="34" charset="0"/>
                <a:ea typeface="Verdana" panose="020B0604030504040204" pitchFamily="34" charset="0"/>
                <a:cs typeface="Open Sans" panose="020B0604020202020204" charset="0"/>
              </a:rPr>
              <a:t>: IA-rådgiver/hjelper </a:t>
            </a:r>
          </a:p>
          <a:p>
            <a:pPr>
              <a:spcBef>
                <a:spcPts val="300"/>
              </a:spcBef>
              <a:spcAft>
                <a:spcPts val="300"/>
              </a:spcAft>
            </a:pPr>
            <a:r>
              <a:rPr lang="nb-NO" sz="900" b="1" dirty="0">
                <a:solidFill>
                  <a:schemeClr val="bg1"/>
                </a:solidFill>
                <a:latin typeface="Verdana" panose="020B0604030504040204" pitchFamily="34" charset="0"/>
                <a:ea typeface="Verdana" panose="020B0604030504040204" pitchFamily="34" charset="0"/>
                <a:cs typeface="Open Sans" panose="020B0604020202020204" charset="0"/>
              </a:rPr>
              <a:t>Referent</a:t>
            </a:r>
            <a:r>
              <a:rPr lang="nb-NO" sz="900" dirty="0">
                <a:solidFill>
                  <a:schemeClr val="bg1"/>
                </a:solidFill>
                <a:latin typeface="Verdana" panose="020B0604030504040204" pitchFamily="34" charset="0"/>
                <a:ea typeface="Verdana" panose="020B0604030504040204" pitchFamily="34" charset="0"/>
                <a:cs typeface="Open Sans" panose="020B0604020202020204" charset="0"/>
              </a:rPr>
              <a:t>: Velg en i gruppen som tar notater</a:t>
            </a:r>
            <a:r>
              <a:rPr kumimoji="0" lang="nb-NO" sz="900" b="0"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Open Sans" panose="020B0604020202020204" charset="0"/>
                <a:sym typeface="Arial"/>
              </a:rPr>
              <a:t>. </a:t>
            </a:r>
          </a:p>
        </p:txBody>
      </p:sp>
      <p:sp>
        <p:nvSpPr>
          <p:cNvPr id="34" name="TextBox 33">
            <a:extLst>
              <a:ext uri="{FF2B5EF4-FFF2-40B4-BE49-F238E27FC236}">
                <a16:creationId xmlns:a16="http://schemas.microsoft.com/office/drawing/2014/main" id="{D912A386-96B0-42E6-BF60-060FDD1DB9ED}"/>
              </a:ext>
            </a:extLst>
          </p:cNvPr>
          <p:cNvSpPr txBox="1"/>
          <p:nvPr/>
        </p:nvSpPr>
        <p:spPr>
          <a:xfrm>
            <a:off x="564143" y="2005233"/>
            <a:ext cx="2158607" cy="646331"/>
          </a:xfrm>
          <a:prstGeom prst="rect">
            <a:avLst/>
          </a:prstGeom>
          <a:noFill/>
        </p:spPr>
        <p:txBody>
          <a:bodyPr wrap="square" lIns="91440" tIns="45720" rIns="91440" bIns="45720" rtlCol="0" anchor="t">
            <a:spAutoFit/>
          </a:bodyPr>
          <a:lstStyle/>
          <a:p>
            <a:pPr>
              <a:spcBef>
                <a:spcPts val="300"/>
              </a:spcBef>
              <a:spcAft>
                <a:spcPts val="300"/>
              </a:spcAft>
              <a:buSzPts val="1000"/>
              <a:defRPr/>
            </a:pPr>
            <a:r>
              <a:rPr lang="nb-NO" sz="900" dirty="0">
                <a:solidFill>
                  <a:schemeClr val="bg1"/>
                </a:solidFill>
                <a:latin typeface="Verdana" panose="020B0604030504040204" pitchFamily="34" charset="0"/>
                <a:ea typeface="Verdana" panose="020B0604030504040204" pitchFamily="34" charset="0"/>
                <a:cs typeface="Open Sans"/>
                <a:sym typeface="Open Sans"/>
              </a:rPr>
              <a:t>Bli kjent med et verktøy for å evaluere aktiviteter som er utført. Finne konstruktive  løsninger på hindringer som oppstår underveis</a:t>
            </a:r>
            <a:endParaRPr kumimoji="0" lang="nb-NO" sz="900" b="0"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Open Sans"/>
              <a:sym typeface="Open Sans"/>
            </a:endParaRPr>
          </a:p>
        </p:txBody>
      </p:sp>
      <p:sp>
        <p:nvSpPr>
          <p:cNvPr id="35" name="TextBox 34">
            <a:extLst>
              <a:ext uri="{FF2B5EF4-FFF2-40B4-BE49-F238E27FC236}">
                <a16:creationId xmlns:a16="http://schemas.microsoft.com/office/drawing/2014/main" id="{B88D36AC-3290-4A7B-BAEC-A68E2D2FA330}"/>
              </a:ext>
            </a:extLst>
          </p:cNvPr>
          <p:cNvSpPr txBox="1"/>
          <p:nvPr/>
        </p:nvSpPr>
        <p:spPr>
          <a:xfrm>
            <a:off x="564143" y="2920316"/>
            <a:ext cx="2095243" cy="784830"/>
          </a:xfrm>
          <a:prstGeom prst="rect">
            <a:avLst/>
          </a:prstGeom>
          <a:noFill/>
        </p:spPr>
        <p:txBody>
          <a:bodyPr wrap="square" rtlCol="0">
            <a:spAutoFit/>
          </a:bodyPr>
          <a:lstStyle/>
          <a:p>
            <a:pPr lvl="0">
              <a:spcBef>
                <a:spcPts val="300"/>
              </a:spcBef>
              <a:spcAft>
                <a:spcPts val="300"/>
              </a:spcAft>
              <a:buSzPts val="1000"/>
            </a:pPr>
            <a:r>
              <a:rPr lang="nb-NO" sz="900" dirty="0">
                <a:solidFill>
                  <a:schemeClr val="bg1"/>
                </a:solidFill>
                <a:latin typeface="Verdana" panose="020B0604030504040204" pitchFamily="34" charset="0"/>
                <a:ea typeface="Verdana" panose="020B0604030504040204" pitchFamily="34" charset="0"/>
                <a:cs typeface="Open Sans" panose="020B0604020202020204" charset="0"/>
                <a:sym typeface="Open Sans"/>
              </a:rPr>
              <a:t>Dere skal ha dokumentert momenter som er belyst, og ha forslag til tiltak som ønskes gjennomført. Bruk gjerne vedlagt maler for dette</a:t>
            </a:r>
          </a:p>
        </p:txBody>
      </p:sp>
      <p:sp>
        <p:nvSpPr>
          <p:cNvPr id="36" name="Text Placeholder 4">
            <a:extLst>
              <a:ext uri="{FF2B5EF4-FFF2-40B4-BE49-F238E27FC236}">
                <a16:creationId xmlns:a16="http://schemas.microsoft.com/office/drawing/2014/main" id="{8E3EF579-D139-4F41-98DA-B90DF9C0C6F7}"/>
              </a:ext>
            </a:extLst>
          </p:cNvPr>
          <p:cNvSpPr txBox="1">
            <a:spLocks/>
          </p:cNvSpPr>
          <p:nvPr/>
        </p:nvSpPr>
        <p:spPr>
          <a:xfrm>
            <a:off x="6945157" y="1681500"/>
            <a:ext cx="1729046" cy="309111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r>
              <a:rPr kumimoji="0" lang="nb-NO" sz="10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sym typeface="Open Sans"/>
              </a:rPr>
              <a:t>c)</a:t>
            </a:r>
            <a:r>
              <a:rPr lang="nb-NO" b="1" dirty="0">
                <a:solidFill>
                  <a:schemeClr val="tx1"/>
                </a:solidFill>
                <a:latin typeface="Verdana" panose="020B0604030504040204" pitchFamily="34" charset="0"/>
                <a:ea typeface="Verdana" panose="020B0604030504040204" pitchFamily="34" charset="0"/>
              </a:rPr>
              <a:t> Tiltaksliste. </a:t>
            </a:r>
            <a:br>
              <a:rPr lang="nb-NO" b="1" dirty="0">
                <a:latin typeface="Verdana" panose="020B0604030504040204" pitchFamily="34" charset="0"/>
                <a:ea typeface="Verdana" panose="020B0604030504040204" pitchFamily="34" charset="0"/>
                <a:cs typeface="Open Sans" panose="020B0604020202020204" charset="0"/>
              </a:rPr>
            </a:br>
            <a:r>
              <a:rPr lang="nb-NO" dirty="0">
                <a:solidFill>
                  <a:schemeClr val="tx1"/>
                </a:solidFill>
                <a:latin typeface="Verdana" panose="020B0604030504040204" pitchFamily="34" charset="0"/>
                <a:ea typeface="Verdana" panose="020B0604030504040204" pitchFamily="34" charset="0"/>
              </a:rPr>
              <a:t>Bruk vedlagte tiltaksliste </a:t>
            </a:r>
            <a:endParaRPr lang="nb-NO" dirty="0">
              <a:solidFill>
                <a:schemeClr val="tx1"/>
              </a:solidFill>
              <a:latin typeface="Verdana" panose="020B0604030504040204" pitchFamily="34" charset="0"/>
              <a:ea typeface="Verdana" panose="020B0604030504040204" pitchFamily="34" charset="0"/>
              <a:cs typeface="Open Sans" panose="020B0604020202020204" charset="0"/>
            </a:endParaRPr>
          </a:p>
          <a:p>
            <a:r>
              <a:rPr lang="nb-NO" dirty="0">
                <a:solidFill>
                  <a:schemeClr val="tx1"/>
                </a:solidFill>
                <a:latin typeface="Verdana" panose="020B0604030504040204" pitchFamily="34" charset="0"/>
                <a:ea typeface="Verdana" panose="020B0604030504040204" pitchFamily="34" charset="0"/>
              </a:rPr>
              <a:t>Her skal dere velge noe dere ønsker å endre på. </a:t>
            </a:r>
          </a:p>
          <a:p>
            <a:pPr>
              <a:lnSpc>
                <a:spcPct val="114999"/>
              </a:lnSpc>
            </a:pPr>
            <a:endParaRPr lang="nb-NO" dirty="0">
              <a:solidFill>
                <a:schemeClr val="tx1"/>
              </a:solidFill>
              <a:latin typeface="Verdana" panose="020B0604030504040204" pitchFamily="34" charset="0"/>
              <a:ea typeface="Verdana" panose="020B0604030504040204" pitchFamily="34" charset="0"/>
            </a:endParaRPr>
          </a:p>
          <a:p>
            <a:pPr>
              <a:lnSpc>
                <a:spcPct val="114999"/>
              </a:lnSpc>
            </a:pPr>
            <a:r>
              <a:rPr lang="nb-NO" dirty="0">
                <a:solidFill>
                  <a:schemeClr val="tx1"/>
                </a:solidFill>
                <a:latin typeface="Verdana" panose="020B0604030504040204" pitchFamily="34" charset="0"/>
                <a:ea typeface="Verdana" panose="020B0604030504040204" pitchFamily="34" charset="0"/>
              </a:rPr>
              <a:t>Noe dere skal begynne å gjøre, eller noe dere skal bli bedre på. NB! Ikke alle lapper må ha et tiltak </a:t>
            </a:r>
          </a:p>
          <a:p>
            <a:pPr>
              <a:lnSpc>
                <a:spcPct val="114999"/>
              </a:lnSpc>
            </a:pPr>
            <a:endParaRPr lang="nb-NO" dirty="0">
              <a:solidFill>
                <a:schemeClr val="tx1"/>
              </a:solidFill>
              <a:latin typeface="Verdana" panose="020B0604030504040204" pitchFamily="34" charset="0"/>
              <a:ea typeface="Verdana" panose="020B0604030504040204" pitchFamily="34" charset="0"/>
            </a:endParaRPr>
          </a:p>
          <a:p>
            <a:pPr>
              <a:lnSpc>
                <a:spcPct val="114999"/>
              </a:lnSpc>
            </a:pPr>
            <a:r>
              <a:rPr lang="nb-NO" dirty="0">
                <a:solidFill>
                  <a:schemeClr val="tx1"/>
                </a:solidFill>
                <a:latin typeface="Verdana" panose="020B0604030504040204" pitchFamily="34" charset="0"/>
                <a:ea typeface="Verdana" panose="020B0604030504040204" pitchFamily="34" charset="0"/>
              </a:rPr>
              <a:t>Beskriv tiltaket, velg en ansvarlig til tiltaket, og sett en frist, for eks. neste evalueringsmøte. </a:t>
            </a:r>
          </a:p>
          <a:p>
            <a:r>
              <a:rPr lang="nb-NO" sz="900" b="0" i="0" u="none" strike="noStrike" kern="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rPr>
              <a:t>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38" name="Rectangle 37">
            <a:extLst>
              <a:ext uri="{FF2B5EF4-FFF2-40B4-BE49-F238E27FC236}">
                <a16:creationId xmlns:a16="http://schemas.microsoft.com/office/drawing/2014/main" id="{7EC034E7-FF6F-43DF-8F0F-0E6018ED68A0}"/>
              </a:ext>
            </a:extLst>
          </p:cNvPr>
          <p:cNvSpPr/>
          <p:nvPr/>
        </p:nvSpPr>
        <p:spPr>
          <a:xfrm>
            <a:off x="2977848" y="1677661"/>
            <a:ext cx="17290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39" name="Text Placeholder 4">
            <a:extLst>
              <a:ext uri="{FF2B5EF4-FFF2-40B4-BE49-F238E27FC236}">
                <a16:creationId xmlns:a16="http://schemas.microsoft.com/office/drawing/2014/main" id="{0AFD589B-BC85-4DC0-BFB7-F96AC26040F9}"/>
              </a:ext>
            </a:extLst>
          </p:cNvPr>
          <p:cNvSpPr txBox="1">
            <a:spLocks/>
          </p:cNvSpPr>
          <p:nvPr/>
        </p:nvSpPr>
        <p:spPr>
          <a:xfrm>
            <a:off x="2951280" y="1681501"/>
            <a:ext cx="1819690" cy="27159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sym typeface="Open Sans"/>
              </a:rPr>
              <a:t>a) </a:t>
            </a:r>
            <a:r>
              <a:rPr kumimoji="0" lang="nb-NO" sz="10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sym typeface="Open Sans"/>
              </a:rPr>
              <a:t>Individuell:</a:t>
            </a:r>
          </a:p>
          <a:p>
            <a:pPr>
              <a:buClr>
                <a:srgbClr val="5B6670"/>
              </a:buClr>
              <a:defRPr/>
            </a:pPr>
            <a:r>
              <a:rPr lang="nb-NO" sz="1000" dirty="0">
                <a:solidFill>
                  <a:schemeClr val="tx1"/>
                </a:solidFill>
                <a:latin typeface="Verdana" panose="020B0604030504040204" pitchFamily="34" charset="0"/>
                <a:ea typeface="Verdana" panose="020B0604030504040204" pitchFamily="34" charset="0"/>
              </a:rPr>
              <a:t>Hver og en reflekterer over tre spørsmål på neste side og tar sine notater. </a:t>
            </a:r>
            <a:endParaRPr lang="nb-NO" dirty="0">
              <a:solidFill>
                <a:schemeClr val="tx1"/>
              </a:solidFill>
              <a:latin typeface="Verdana" panose="020B0604030504040204" pitchFamily="34" charset="0"/>
              <a:ea typeface="Verdana" panose="020B0604030504040204" pitchFamily="34" charset="0"/>
              <a:cs typeface="Open Sans" panose="020B0604020202020204" charset="0"/>
            </a:endParaRPr>
          </a:p>
          <a:p>
            <a:pPr>
              <a:lnSpc>
                <a:spcPct val="114999"/>
              </a:lnSpc>
              <a:defRPr/>
            </a:pPr>
            <a:endParaRPr lang="nb-NO" dirty="0">
              <a:solidFill>
                <a:schemeClr val="tx1"/>
              </a:solidFill>
              <a:latin typeface="Verdana" panose="020B0604030504040204" pitchFamily="34" charset="0"/>
              <a:ea typeface="Verdana" panose="020B0604030504040204" pitchFamily="34" charset="0"/>
            </a:endParaRPr>
          </a:p>
          <a:p>
            <a:pPr>
              <a:lnSpc>
                <a:spcPct val="114999"/>
              </a:lnSpc>
              <a:defRPr/>
            </a:pPr>
            <a:r>
              <a:rPr lang="nb-NO" sz="1000" dirty="0">
                <a:solidFill>
                  <a:schemeClr val="tx1"/>
                </a:solidFill>
                <a:latin typeface="Verdana" panose="020B0604030504040204" pitchFamily="34" charset="0"/>
                <a:ea typeface="Verdana" panose="020B0604030504040204" pitchFamily="34" charset="0"/>
              </a:rPr>
              <a:t>Kun en tanke per post it-lapp.</a:t>
            </a:r>
            <a:r>
              <a:rPr lang="nb-NO" dirty="0">
                <a:solidFill>
                  <a:schemeClr val="tx1"/>
                </a:solidFill>
                <a:latin typeface="Verdana" panose="020B0604030504040204" pitchFamily="34" charset="0"/>
                <a:ea typeface="Verdana" panose="020B0604030504040204" pitchFamily="34" charset="0"/>
              </a:rPr>
              <a:t> </a:t>
            </a:r>
            <a:endParaRPr lang="nb-NO" sz="1000" b="0" i="0" u="none" strike="noStrike" kern="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Open Sans" panose="020B0604020202020204" charset="0"/>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40" name="Rectangle 39">
            <a:extLst>
              <a:ext uri="{FF2B5EF4-FFF2-40B4-BE49-F238E27FC236}">
                <a16:creationId xmlns:a16="http://schemas.microsoft.com/office/drawing/2014/main" id="{02834C04-8B58-40FB-8DEA-9347039CD141}"/>
              </a:ext>
            </a:extLst>
          </p:cNvPr>
          <p:cNvSpPr/>
          <p:nvPr/>
        </p:nvSpPr>
        <p:spPr>
          <a:xfrm>
            <a:off x="4993091" y="1677661"/>
            <a:ext cx="1729046" cy="3094957"/>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41" name="Text Placeholder 4">
            <a:extLst>
              <a:ext uri="{FF2B5EF4-FFF2-40B4-BE49-F238E27FC236}">
                <a16:creationId xmlns:a16="http://schemas.microsoft.com/office/drawing/2014/main" id="{5289327D-8E54-48F1-9B1D-9409A2F13CDF}"/>
              </a:ext>
            </a:extLst>
          </p:cNvPr>
          <p:cNvSpPr txBox="1">
            <a:spLocks/>
          </p:cNvSpPr>
          <p:nvPr/>
        </p:nvSpPr>
        <p:spPr>
          <a:xfrm>
            <a:off x="5006825" y="1681500"/>
            <a:ext cx="1729046" cy="20924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r>
              <a:rPr kumimoji="0" lang="nb-NO" sz="10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sym typeface="Open Sans"/>
              </a:rPr>
              <a:t>b) Felles</a:t>
            </a:r>
          </a:p>
          <a:p>
            <a:r>
              <a:rPr lang="nb-NO" sz="1000" dirty="0">
                <a:solidFill>
                  <a:schemeClr val="tx1"/>
                </a:solidFill>
                <a:latin typeface="Verdana" panose="020B0604030504040204" pitchFamily="34" charset="0"/>
                <a:ea typeface="Verdana" panose="020B0604030504040204" pitchFamily="34" charset="0"/>
              </a:rPr>
              <a:t>Del med gruppen hva dere har kommet frem til. </a:t>
            </a:r>
            <a:endParaRPr lang="nb-NO" dirty="0">
              <a:solidFill>
                <a:schemeClr val="tx1"/>
              </a:solidFill>
              <a:latin typeface="Verdana" panose="020B0604030504040204" pitchFamily="34" charset="0"/>
              <a:ea typeface="Verdana" panose="020B0604030504040204" pitchFamily="34" charset="0"/>
            </a:endParaRPr>
          </a:p>
          <a:p>
            <a:pPr>
              <a:lnSpc>
                <a:spcPct val="114999"/>
              </a:lnSpc>
            </a:pPr>
            <a:endParaRPr lang="nb-NO" dirty="0">
              <a:solidFill>
                <a:schemeClr val="tx1"/>
              </a:solidFill>
              <a:latin typeface="Verdana" panose="020B0604030504040204" pitchFamily="34" charset="0"/>
              <a:ea typeface="Verdana" panose="020B0604030504040204" pitchFamily="34" charset="0"/>
            </a:endParaRPr>
          </a:p>
          <a:p>
            <a:pPr>
              <a:lnSpc>
                <a:spcPct val="114999"/>
              </a:lnSpc>
            </a:pPr>
            <a:r>
              <a:rPr lang="nb-NO" sz="1000" dirty="0">
                <a:solidFill>
                  <a:schemeClr val="tx1"/>
                </a:solidFill>
                <a:latin typeface="Verdana" panose="020B0604030504040204" pitchFamily="34" charset="0"/>
                <a:ea typeface="Verdana" panose="020B0604030504040204" pitchFamily="34" charset="0"/>
              </a:rPr>
              <a:t>Legg lappene under tilhørende kolonne. </a:t>
            </a:r>
            <a:endParaRPr lang="nb-NO" dirty="0">
              <a:solidFill>
                <a:schemeClr val="tx1"/>
              </a:solidFill>
              <a:latin typeface="Verdana" panose="020B0604030504040204" pitchFamily="34" charset="0"/>
              <a:ea typeface="Verdana" panose="020B0604030504040204" pitchFamily="34" charset="0"/>
            </a:endParaRPr>
          </a:p>
          <a:p>
            <a:pPr>
              <a:lnSpc>
                <a:spcPct val="114999"/>
              </a:lnSpc>
            </a:pPr>
            <a:endParaRPr lang="nb-NO" dirty="0">
              <a:solidFill>
                <a:schemeClr val="tx1"/>
              </a:solidFill>
              <a:latin typeface="Verdana" panose="020B0604030504040204" pitchFamily="34" charset="0"/>
              <a:ea typeface="Verdana" panose="020B0604030504040204" pitchFamily="34" charset="0"/>
            </a:endParaRPr>
          </a:p>
          <a:p>
            <a:pPr>
              <a:lnSpc>
                <a:spcPct val="114999"/>
              </a:lnSpc>
            </a:pPr>
            <a:r>
              <a:rPr lang="nb-NO" sz="1000" dirty="0">
                <a:solidFill>
                  <a:schemeClr val="tx1"/>
                </a:solidFill>
                <a:latin typeface="Verdana" panose="020B0604030504040204" pitchFamily="34" charset="0"/>
                <a:ea typeface="Verdana" panose="020B0604030504040204" pitchFamily="34" charset="0"/>
              </a:rPr>
              <a:t>Hver og en leser opp sin lapp og forklarer innholdet.</a:t>
            </a:r>
            <a:r>
              <a:rPr lang="nb-NO" dirty="0">
                <a:solidFill>
                  <a:schemeClr val="tx1"/>
                </a:solidFill>
                <a:latin typeface="Verdana" panose="020B0604030504040204" pitchFamily="34" charset="0"/>
                <a:ea typeface="Verdana" panose="020B0604030504040204" pitchFamily="34" charset="0"/>
              </a:rPr>
              <a:t>  Ta for dere </a:t>
            </a:r>
            <a:r>
              <a:rPr lang="nb-NO" sz="1000" dirty="0">
                <a:solidFill>
                  <a:schemeClr val="tx1"/>
                </a:solidFill>
                <a:latin typeface="Verdana" panose="020B0604030504040204" pitchFamily="34" charset="0"/>
                <a:ea typeface="Verdana" panose="020B0604030504040204" pitchFamily="34" charset="0"/>
              </a:rPr>
              <a:t>en kolonne av gangen.</a:t>
            </a:r>
            <a:r>
              <a:rPr lang="nb-NO" dirty="0">
                <a:solidFill>
                  <a:schemeClr val="tx1"/>
                </a:solidFill>
                <a:latin typeface="Verdana" panose="020B0604030504040204" pitchFamily="34" charset="0"/>
                <a:ea typeface="Verdana" panose="020B0604030504040204" pitchFamily="34" charset="0"/>
              </a:rPr>
              <a:t> </a:t>
            </a:r>
          </a:p>
          <a:p>
            <a:endParaRPr lang="nb-NO" dirty="0">
              <a:solidFill>
                <a:schemeClr val="tx1"/>
              </a:solidFill>
              <a:latin typeface="Verdana" panose="020B0604030504040204" pitchFamily="34" charset="0"/>
              <a:ea typeface="Verdana" panose="020B0604030504040204" pitchFamily="34" charset="0"/>
            </a:endParaRPr>
          </a:p>
          <a:p>
            <a:pPr>
              <a:lnSpc>
                <a:spcPct val="114999"/>
              </a:lnSpc>
            </a:pPr>
            <a:r>
              <a:rPr lang="nb-NO" sz="1000" dirty="0">
                <a:solidFill>
                  <a:schemeClr val="tx1"/>
                </a:solidFill>
                <a:latin typeface="Verdana" panose="020B0604030504040204" pitchFamily="34" charset="0"/>
                <a:ea typeface="Verdana" panose="020B0604030504040204" pitchFamily="34" charset="0"/>
              </a:rPr>
              <a:t>Like lapper slås sammen til en.</a:t>
            </a:r>
            <a:endParaRPr lang="nb-NO" dirty="0">
              <a:solidFill>
                <a:schemeClr val="tx1"/>
              </a:solidFill>
              <a:latin typeface="Verdana" panose="020B0604030504040204" pitchFamily="34" charset="0"/>
              <a:ea typeface="Verdana" panose="020B0604030504040204" pitchFamily="34" charset="0"/>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3" name="TextBox 2">
            <a:extLst>
              <a:ext uri="{FF2B5EF4-FFF2-40B4-BE49-F238E27FC236}">
                <a16:creationId xmlns:a16="http://schemas.microsoft.com/office/drawing/2014/main" id="{6B333A84-0959-4BA4-B2D6-56F287E17059}"/>
              </a:ext>
            </a:extLst>
          </p:cNvPr>
          <p:cNvSpPr txBox="1"/>
          <p:nvPr/>
        </p:nvSpPr>
        <p:spPr>
          <a:xfrm>
            <a:off x="3453467" y="1418646"/>
            <a:ext cx="9515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dirty="0">
                <a:ln>
                  <a:noFill/>
                </a:ln>
                <a:solidFill>
                  <a:srgbClr val="2D7C81"/>
                </a:solidFill>
                <a:effectLst/>
                <a:uLnTx/>
                <a:uFillTx/>
                <a:latin typeface="Verdana" panose="020B0604030504040204" pitchFamily="34" charset="0"/>
                <a:ea typeface="Verdana" panose="020B0604030504040204" pitchFamily="34" charset="0"/>
                <a:sym typeface="Arial"/>
              </a:rPr>
              <a:t>5 min</a:t>
            </a:r>
          </a:p>
        </p:txBody>
      </p:sp>
      <p:sp>
        <p:nvSpPr>
          <p:cNvPr id="44" name="TextBox 43">
            <a:extLst>
              <a:ext uri="{FF2B5EF4-FFF2-40B4-BE49-F238E27FC236}">
                <a16:creationId xmlns:a16="http://schemas.microsoft.com/office/drawing/2014/main" id="{4F4EBACB-CAB7-460E-BDD3-2AD367C644AC}"/>
              </a:ext>
            </a:extLst>
          </p:cNvPr>
          <p:cNvSpPr txBox="1"/>
          <p:nvPr/>
        </p:nvSpPr>
        <p:spPr>
          <a:xfrm>
            <a:off x="5516627" y="1418051"/>
            <a:ext cx="9515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dirty="0">
                <a:ln>
                  <a:noFill/>
                </a:ln>
                <a:solidFill>
                  <a:srgbClr val="2D7C81"/>
                </a:solidFill>
                <a:effectLst/>
                <a:uLnTx/>
                <a:uFillTx/>
                <a:latin typeface="Verdana" panose="020B0604030504040204" pitchFamily="34" charset="0"/>
                <a:ea typeface="Verdana" panose="020B0604030504040204" pitchFamily="34" charset="0"/>
                <a:sym typeface="Arial"/>
              </a:rPr>
              <a:t>10 min</a:t>
            </a:r>
          </a:p>
        </p:txBody>
      </p:sp>
      <p:sp>
        <p:nvSpPr>
          <p:cNvPr id="45" name="TextBox 44">
            <a:extLst>
              <a:ext uri="{FF2B5EF4-FFF2-40B4-BE49-F238E27FC236}">
                <a16:creationId xmlns:a16="http://schemas.microsoft.com/office/drawing/2014/main" id="{7E531411-D3E6-4F85-8D1A-18C6456A6E07}"/>
              </a:ext>
            </a:extLst>
          </p:cNvPr>
          <p:cNvSpPr txBox="1"/>
          <p:nvPr/>
        </p:nvSpPr>
        <p:spPr>
          <a:xfrm>
            <a:off x="7353359" y="1418050"/>
            <a:ext cx="10276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dirty="0">
                <a:ln>
                  <a:noFill/>
                </a:ln>
                <a:solidFill>
                  <a:srgbClr val="2D7C81"/>
                </a:solidFill>
                <a:effectLst/>
                <a:uLnTx/>
                <a:uFillTx/>
                <a:latin typeface="Verdana" panose="020B0604030504040204" pitchFamily="34" charset="0"/>
                <a:ea typeface="Verdana" panose="020B0604030504040204" pitchFamily="34" charset="0"/>
                <a:sym typeface="Arial"/>
              </a:rPr>
              <a:t>15 min</a:t>
            </a:r>
          </a:p>
        </p:txBody>
      </p:sp>
      <p:cxnSp>
        <p:nvCxnSpPr>
          <p:cNvPr id="6" name="Straight Connector 5">
            <a:extLst>
              <a:ext uri="{FF2B5EF4-FFF2-40B4-BE49-F238E27FC236}">
                <a16:creationId xmlns:a16="http://schemas.microsoft.com/office/drawing/2014/main" id="{BC6D19C6-465A-4D14-82B4-EDAB9AF88783}"/>
              </a:ext>
            </a:extLst>
          </p:cNvPr>
          <p:cNvCxnSpPr>
            <a:cxnSpLocks/>
          </p:cNvCxnSpPr>
          <p:nvPr/>
        </p:nvCxnSpPr>
        <p:spPr>
          <a:xfrm>
            <a:off x="594301" y="2677202"/>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85DD5E-ACA6-4DAB-9F9A-168B472FAA77}"/>
              </a:ext>
            </a:extLst>
          </p:cNvPr>
          <p:cNvCxnSpPr>
            <a:cxnSpLocks/>
          </p:cNvCxnSpPr>
          <p:nvPr/>
        </p:nvCxnSpPr>
        <p:spPr>
          <a:xfrm>
            <a:off x="594301" y="3672919"/>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 name="Google Shape;116;gbb9474cba7_0_224">
            <a:extLst>
              <a:ext uri="{FF2B5EF4-FFF2-40B4-BE49-F238E27FC236}">
                <a16:creationId xmlns:a16="http://schemas.microsoft.com/office/drawing/2014/main" id="{09E00DFF-DCDF-868B-6906-CDA9B070E2E0}"/>
              </a:ext>
            </a:extLst>
          </p:cNvPr>
          <p:cNvSpPr/>
          <p:nvPr/>
        </p:nvSpPr>
        <p:spPr>
          <a:xfrm>
            <a:off x="661403" y="1115291"/>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8" name="Bilde 7">
            <a:extLst>
              <a:ext uri="{FF2B5EF4-FFF2-40B4-BE49-F238E27FC236}">
                <a16:creationId xmlns:a16="http://schemas.microsoft.com/office/drawing/2014/main" id="{D294C08D-5FD6-80E3-26A1-93F0391D54D6}"/>
              </a:ext>
            </a:extLst>
          </p:cNvPr>
          <p:cNvPicPr>
            <a:picLocks noChangeAspect="1"/>
          </p:cNvPicPr>
          <p:nvPr/>
        </p:nvPicPr>
        <p:blipFill>
          <a:blip r:embed="rId3"/>
          <a:stretch>
            <a:fillRect/>
          </a:stretch>
        </p:blipFill>
        <p:spPr>
          <a:xfrm>
            <a:off x="7353359" y="100175"/>
            <a:ext cx="1398755" cy="1047776"/>
          </a:xfrm>
          <a:prstGeom prst="rect">
            <a:avLst/>
          </a:prstGeom>
        </p:spPr>
      </p:pic>
    </p:spTree>
    <p:extLst>
      <p:ext uri="{BB962C8B-B14F-4D97-AF65-F5344CB8AC3E}">
        <p14:creationId xmlns:p14="http://schemas.microsoft.com/office/powerpoint/2010/main" val="3414443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bb9474cba7_0_224"/>
          <p:cNvSpPr txBox="1">
            <a:spLocks noGrp="1"/>
          </p:cNvSpPr>
          <p:nvPr>
            <p:ph type="title"/>
          </p:nvPr>
        </p:nvSpPr>
        <p:spPr>
          <a:xfrm>
            <a:off x="459244" y="465254"/>
            <a:ext cx="3570300" cy="728489"/>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1800" dirty="0">
                <a:solidFill>
                  <a:srgbClr val="042827"/>
                </a:solidFill>
                <a:latin typeface="Verdana" panose="020B0604030504040204" pitchFamily="34" charset="0"/>
                <a:ea typeface="Verdana" panose="020B0604030504040204" pitchFamily="34" charset="0"/>
                <a:cs typeface="Titillium Web"/>
                <a:sym typeface="Titillium Web"/>
              </a:rPr>
              <a:t>Spørsmål til oppgave 1a)</a:t>
            </a:r>
            <a:endParaRPr lang="nb-NO" sz="1800" dirty="0">
              <a:latin typeface="Verdana" panose="020B0604030504040204" pitchFamily="34" charset="0"/>
              <a:ea typeface="Verdana" panose="020B0604030504040204" pitchFamily="34" charset="0"/>
              <a:cs typeface="Titillium Web"/>
            </a:endParaRPr>
          </a:p>
        </p:txBody>
      </p:sp>
      <p:sp>
        <p:nvSpPr>
          <p:cNvPr id="115" name="Google Shape;115;gbb9474cba7_0_224"/>
          <p:cNvSpPr txBox="1"/>
          <p:nvPr/>
        </p:nvSpPr>
        <p:spPr>
          <a:xfrm>
            <a:off x="481878" y="1334164"/>
            <a:ext cx="3991975" cy="3580736"/>
          </a:xfrm>
          <a:prstGeom prst="rect">
            <a:avLst/>
          </a:prstGeom>
          <a:noFill/>
          <a:ln>
            <a:noFill/>
          </a:ln>
        </p:spPr>
        <p:txBody>
          <a:bodyPr spcFirstLastPara="1" wrap="square" lIns="0" tIns="7225" rIns="0" bIns="0" anchor="t" anchorCtr="0">
            <a:noAutofit/>
          </a:bodyPr>
          <a:lstStyle/>
          <a:p>
            <a:pPr lvl="0">
              <a:lnSpc>
                <a:spcPct val="150000"/>
              </a:lnSpc>
              <a:buSzPts val="1000"/>
            </a:pPr>
            <a:r>
              <a:rPr lang="nb-NO" sz="1000" dirty="0">
                <a:solidFill>
                  <a:schemeClr val="tx1"/>
                </a:solidFill>
                <a:latin typeface="Verdana" panose="020B0604030504040204" pitchFamily="34" charset="0"/>
                <a:ea typeface="Verdana" panose="020B0604030504040204" pitchFamily="34" charset="0"/>
                <a:cs typeface="Open Sans"/>
                <a:sym typeface="Open Sans"/>
              </a:rPr>
              <a:t>Dere skal nå svare ut tre spørsmål:</a:t>
            </a:r>
          </a:p>
          <a:p>
            <a:pPr lvl="0">
              <a:lnSpc>
                <a:spcPct val="150000"/>
              </a:lnSpc>
              <a:buSzPts val="1000"/>
            </a:pPr>
            <a:endParaRPr lang="nb-NO" sz="1000" dirty="0">
              <a:solidFill>
                <a:schemeClr val="tx1"/>
              </a:solidFill>
              <a:latin typeface="Verdana" panose="020B0604030504040204" pitchFamily="34" charset="0"/>
              <a:ea typeface="Verdana" panose="020B0604030504040204" pitchFamily="34" charset="0"/>
              <a:cs typeface="Open Sans"/>
            </a:endParaRPr>
          </a:p>
          <a:p>
            <a:pPr marL="228600" lvl="0" indent="-228600">
              <a:lnSpc>
                <a:spcPct val="150000"/>
              </a:lnSpc>
              <a:buSzPts val="1000"/>
              <a:buFont typeface="+mj-lt"/>
              <a:buAutoNum type="arabicPeriod"/>
            </a:pPr>
            <a:r>
              <a:rPr lang="nb-NO" sz="1000" dirty="0">
                <a:solidFill>
                  <a:schemeClr val="tx1"/>
                </a:solidFill>
                <a:latin typeface="Verdana" panose="020B0604030504040204" pitchFamily="34" charset="0"/>
                <a:ea typeface="Verdana" panose="020B0604030504040204" pitchFamily="34" charset="0"/>
              </a:rPr>
              <a:t>Hva har gått bra (hva skal vi fortsette med)?</a:t>
            </a:r>
          </a:p>
          <a:p>
            <a:pPr marL="228600" indent="-228600">
              <a:lnSpc>
                <a:spcPct val="150000"/>
              </a:lnSpc>
              <a:buSzPts val="1000"/>
              <a:buFont typeface="+mj-lt"/>
              <a:buAutoNum type="arabicPeriod"/>
            </a:pPr>
            <a:r>
              <a:rPr lang="nb-NO" sz="1000" dirty="0">
                <a:solidFill>
                  <a:schemeClr val="tx1"/>
                </a:solidFill>
                <a:latin typeface="Verdana" panose="020B0604030504040204" pitchFamily="34" charset="0"/>
                <a:ea typeface="Verdana" panose="020B0604030504040204" pitchFamily="34" charset="0"/>
                <a:cs typeface="Open Sans"/>
                <a:sym typeface="Open Sans"/>
              </a:rPr>
              <a:t>Hva kunne vært gjort bedre (hva må vi forbedre)? </a:t>
            </a:r>
            <a:endParaRPr lang="nb-NO" sz="1000" dirty="0">
              <a:solidFill>
                <a:schemeClr val="tx1"/>
              </a:solidFill>
              <a:latin typeface="Verdana" panose="020B0604030504040204" pitchFamily="34" charset="0"/>
              <a:ea typeface="Verdana" panose="020B0604030504040204" pitchFamily="34" charset="0"/>
              <a:cs typeface="Open Sans"/>
            </a:endParaRPr>
          </a:p>
          <a:p>
            <a:pPr marL="228600" indent="-228600">
              <a:lnSpc>
                <a:spcPct val="150000"/>
              </a:lnSpc>
              <a:buSzPts val="1000"/>
              <a:buFont typeface="+mj-lt"/>
              <a:buAutoNum type="arabicPeriod"/>
            </a:pPr>
            <a:r>
              <a:rPr lang="nb-NO" sz="1000" dirty="0">
                <a:solidFill>
                  <a:schemeClr val="tx1"/>
                </a:solidFill>
                <a:latin typeface="Verdana" panose="020B0604030504040204" pitchFamily="34" charset="0"/>
                <a:ea typeface="Verdana" panose="020B0604030504040204" pitchFamily="34" charset="0"/>
                <a:cs typeface="Open Sans"/>
                <a:sym typeface="Open Sans"/>
              </a:rPr>
              <a:t>Hva gikk ikke bra  (hva skal vi slutte med)? </a:t>
            </a:r>
            <a:endParaRPr lang="nb-NO" sz="1000" dirty="0">
              <a:solidFill>
                <a:schemeClr val="tx1"/>
              </a:solidFill>
              <a:latin typeface="Verdana" panose="020B0604030504040204" pitchFamily="34" charset="0"/>
              <a:ea typeface="Verdana" panose="020B0604030504040204" pitchFamily="34" charset="0"/>
              <a:cs typeface="Open Sans"/>
            </a:endParaRPr>
          </a:p>
          <a:p>
            <a:pPr lvl="0">
              <a:lnSpc>
                <a:spcPct val="150000"/>
              </a:lnSpc>
              <a:buSzPts val="1000"/>
            </a:pPr>
            <a:endParaRPr lang="nb-NO" sz="1000" dirty="0">
              <a:solidFill>
                <a:schemeClr val="tx1"/>
              </a:solidFill>
              <a:latin typeface="Verdana" panose="020B0604030504040204" pitchFamily="34" charset="0"/>
              <a:ea typeface="Verdana" panose="020B0604030504040204" pitchFamily="34" charset="0"/>
              <a:cs typeface="Open Sans"/>
            </a:endParaRPr>
          </a:p>
          <a:p>
            <a:pPr>
              <a:lnSpc>
                <a:spcPct val="150000"/>
              </a:lnSpc>
              <a:buSzPts val="1000"/>
            </a:pPr>
            <a:r>
              <a:rPr lang="nb-NO" sz="1000" dirty="0">
                <a:solidFill>
                  <a:schemeClr val="tx1"/>
                </a:solidFill>
                <a:latin typeface="Verdana" panose="020B0604030504040204" pitchFamily="34" charset="0"/>
                <a:ea typeface="Verdana" panose="020B0604030504040204" pitchFamily="34" charset="0"/>
                <a:cs typeface="Open Sans"/>
                <a:sym typeface="Open Sans"/>
              </a:rPr>
              <a:t>Dere skal knytte hvert spørsmål til konkrete ting som for eksempel: </a:t>
            </a:r>
          </a:p>
          <a:p>
            <a:pPr>
              <a:lnSpc>
                <a:spcPct val="150000"/>
              </a:lnSpc>
              <a:buSzPts val="1000"/>
            </a:pPr>
            <a:endParaRPr lang="nb-NO" sz="1000" dirty="0">
              <a:solidFill>
                <a:schemeClr val="tx1"/>
              </a:solidFill>
              <a:latin typeface="Verdana" panose="020B0604030504040204" pitchFamily="34" charset="0"/>
              <a:ea typeface="Verdana" panose="020B0604030504040204" pitchFamily="34" charset="0"/>
              <a:cs typeface="Open Sans"/>
            </a:endParaRPr>
          </a:p>
          <a:p>
            <a:pPr marL="171450" lvl="0" indent="-171450">
              <a:lnSpc>
                <a:spcPct val="150000"/>
              </a:lnSpc>
              <a:buSzPts val="1000"/>
              <a:buFont typeface="Arial" panose="020B0604020202020204" pitchFamily="34" charset="0"/>
              <a:buChar char="•"/>
            </a:pPr>
            <a:r>
              <a:rPr lang="nb-NO" sz="1000" dirty="0">
                <a:solidFill>
                  <a:schemeClr val="tx1"/>
                </a:solidFill>
                <a:latin typeface="Verdana" panose="020B0604030504040204" pitchFamily="34" charset="0"/>
                <a:ea typeface="Verdana" panose="020B0604030504040204" pitchFamily="34" charset="0"/>
                <a:cs typeface="Open Sans"/>
                <a:sym typeface="Open Sans"/>
              </a:rPr>
              <a:t>Deres partssamarbeid</a:t>
            </a:r>
            <a:endParaRPr lang="nb-NO" sz="1000" dirty="0">
              <a:solidFill>
                <a:schemeClr val="tx1"/>
              </a:solidFill>
              <a:latin typeface="Verdana" panose="020B0604030504040204" pitchFamily="34" charset="0"/>
              <a:ea typeface="Verdana" panose="020B0604030504040204" pitchFamily="34" charset="0"/>
              <a:cs typeface="Open Sans"/>
            </a:endParaRPr>
          </a:p>
          <a:p>
            <a:pPr marL="171450" lvl="0" indent="-171450">
              <a:lnSpc>
                <a:spcPct val="150000"/>
              </a:lnSpc>
              <a:buSzPts val="1000"/>
              <a:buFont typeface="Arial" panose="020B0604020202020204" pitchFamily="34" charset="0"/>
              <a:buChar char="•"/>
            </a:pPr>
            <a:r>
              <a:rPr lang="nb-NO" sz="1000" dirty="0">
                <a:solidFill>
                  <a:schemeClr val="tx1"/>
                </a:solidFill>
                <a:latin typeface="Verdana" panose="020B0604030504040204" pitchFamily="34" charset="0"/>
                <a:ea typeface="Verdana" panose="020B0604030504040204" pitchFamily="34" charset="0"/>
                <a:cs typeface="Open Sans"/>
                <a:sym typeface="Open Sans"/>
              </a:rPr>
              <a:t>Gjennomføring av personalmøtet</a:t>
            </a:r>
            <a:endParaRPr lang="nb-NO" sz="1000" dirty="0">
              <a:solidFill>
                <a:schemeClr val="tx1"/>
              </a:solidFill>
              <a:latin typeface="Verdana" panose="020B0604030504040204" pitchFamily="34" charset="0"/>
              <a:ea typeface="Verdana" panose="020B0604030504040204" pitchFamily="34" charset="0"/>
              <a:cs typeface="Open Sans"/>
            </a:endParaRPr>
          </a:p>
          <a:p>
            <a:pPr marL="171450" lvl="0" indent="-171450">
              <a:lnSpc>
                <a:spcPct val="150000"/>
              </a:lnSpc>
              <a:buSzPts val="1000"/>
              <a:buFont typeface="Arial" panose="020B0604020202020204" pitchFamily="34" charset="0"/>
              <a:buChar char="•"/>
            </a:pPr>
            <a:r>
              <a:rPr lang="nb-NO" sz="1000" dirty="0">
                <a:solidFill>
                  <a:schemeClr val="tx1"/>
                </a:solidFill>
                <a:latin typeface="Verdana" panose="020B0604030504040204" pitchFamily="34" charset="0"/>
                <a:ea typeface="Verdana" panose="020B0604030504040204" pitchFamily="34" charset="0"/>
                <a:cs typeface="Open Sans"/>
                <a:sym typeface="Open Sans"/>
              </a:rPr>
              <a:t>En konkret oppgave</a:t>
            </a:r>
            <a:endParaRPr lang="nb-NO" sz="1000" dirty="0">
              <a:solidFill>
                <a:schemeClr val="tx1"/>
              </a:solidFill>
              <a:latin typeface="Verdana" panose="020B0604030504040204" pitchFamily="34" charset="0"/>
              <a:ea typeface="Verdana" panose="020B0604030504040204" pitchFamily="34" charset="0"/>
              <a:cs typeface="Open Sans"/>
            </a:endParaRPr>
          </a:p>
          <a:p>
            <a:pPr marL="171450" lvl="0" indent="-171450">
              <a:lnSpc>
                <a:spcPct val="150000"/>
              </a:lnSpc>
              <a:buSzPts val="1000"/>
              <a:buFont typeface="Arial" panose="020B0604020202020204" pitchFamily="34" charset="0"/>
              <a:buChar char="•"/>
            </a:pPr>
            <a:r>
              <a:rPr lang="nb-NO" sz="1000" dirty="0">
                <a:solidFill>
                  <a:schemeClr val="tx1"/>
                </a:solidFill>
                <a:latin typeface="Verdana" panose="020B0604030504040204" pitchFamily="34" charset="0"/>
                <a:ea typeface="Verdana" panose="020B0604030504040204" pitchFamily="34" charset="0"/>
                <a:cs typeface="Open Sans"/>
                <a:sym typeface="Open Sans"/>
              </a:rPr>
              <a:t>Gjennomføring av modul 2</a:t>
            </a:r>
            <a:endParaRPr lang="nb-NO" sz="1000" dirty="0">
              <a:solidFill>
                <a:schemeClr val="tx1"/>
              </a:solidFill>
              <a:latin typeface="Verdana" panose="020B0604030504040204" pitchFamily="34" charset="0"/>
              <a:ea typeface="Verdana" panose="020B0604030504040204" pitchFamily="34" charset="0"/>
              <a:cs typeface="Open Sans"/>
            </a:endParaRPr>
          </a:p>
          <a:p>
            <a:pPr marL="171450" indent="-171450">
              <a:lnSpc>
                <a:spcPct val="150000"/>
              </a:lnSpc>
              <a:buSzPts val="1000"/>
              <a:buFont typeface="Arial" panose="020B0604020202020204" pitchFamily="34" charset="0"/>
              <a:buChar char="•"/>
            </a:pPr>
            <a:r>
              <a:rPr lang="nb-NO" sz="1000" dirty="0">
                <a:solidFill>
                  <a:schemeClr val="tx1"/>
                </a:solidFill>
                <a:latin typeface="Verdana" panose="020B0604030504040204" pitchFamily="34" charset="0"/>
                <a:ea typeface="Verdana" panose="020B0604030504040204" pitchFamily="34" charset="0"/>
                <a:cs typeface="Open Sans"/>
                <a:sym typeface="Open Sans"/>
              </a:rPr>
              <a:t>Eventuelt noe annet.. </a:t>
            </a:r>
            <a:endParaRPr lang="nb-NO" sz="1000" dirty="0">
              <a:solidFill>
                <a:schemeClr val="tx1"/>
              </a:solidFill>
              <a:latin typeface="Verdana" panose="020B0604030504040204" pitchFamily="34" charset="0"/>
              <a:ea typeface="Verdana" panose="020B0604030504040204" pitchFamily="34" charset="0"/>
              <a:cs typeface="Open Sans"/>
            </a:endParaRPr>
          </a:p>
          <a:p>
            <a:pPr lvl="0">
              <a:lnSpc>
                <a:spcPct val="150000"/>
              </a:lnSpc>
              <a:buSzPts val="1000"/>
            </a:pPr>
            <a:endParaRPr lang="nb-NO" sz="1000" b="1" dirty="0">
              <a:solidFill>
                <a:schemeClr val="tx1"/>
              </a:solidFill>
              <a:latin typeface="Verdana" panose="020B0604030504040204" pitchFamily="34" charset="0"/>
              <a:ea typeface="Verdana" panose="020B0604030504040204" pitchFamily="34" charset="0"/>
              <a:cs typeface="Open Sans"/>
            </a:endParaRPr>
          </a:p>
        </p:txBody>
      </p:sp>
      <p:sp>
        <p:nvSpPr>
          <p:cNvPr id="116" name="Google Shape;116;gbb9474cba7_0_224"/>
          <p:cNvSpPr/>
          <p:nvPr/>
        </p:nvSpPr>
        <p:spPr>
          <a:xfrm>
            <a:off x="465020" y="1254419"/>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7" name="Rectangle: Folded Corner 6">
            <a:extLst>
              <a:ext uri="{FF2B5EF4-FFF2-40B4-BE49-F238E27FC236}">
                <a16:creationId xmlns:a16="http://schemas.microsoft.com/office/drawing/2014/main" id="{1EEC5A5D-C1F7-4274-A626-127E83FDD0DD}"/>
              </a:ext>
            </a:extLst>
          </p:cNvPr>
          <p:cNvSpPr/>
          <p:nvPr/>
        </p:nvSpPr>
        <p:spPr>
          <a:xfrm>
            <a:off x="4618649" y="1754641"/>
            <a:ext cx="1080000" cy="668867"/>
          </a:xfrm>
          <a:prstGeom prst="foldedCorner">
            <a:avLst/>
          </a:prstGeom>
          <a:solidFill>
            <a:srgbClr val="D4E5E6"/>
          </a:solidFill>
          <a:ln>
            <a:solidFill>
              <a:srgbClr val="2A7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000">
              <a:latin typeface="Comic Sans MS" panose="030F0702030302020204" pitchFamily="66" charset="0"/>
              <a:cs typeface="Open Sans" panose="020B0604020202020204" charset="0"/>
            </a:endParaRPr>
          </a:p>
        </p:txBody>
      </p:sp>
      <p:sp>
        <p:nvSpPr>
          <p:cNvPr id="8" name="Rectangle: Folded Corner 7">
            <a:extLst>
              <a:ext uri="{FF2B5EF4-FFF2-40B4-BE49-F238E27FC236}">
                <a16:creationId xmlns:a16="http://schemas.microsoft.com/office/drawing/2014/main" id="{96C70E3A-B0AE-4B1D-A7D2-F0B45BA9A415}"/>
              </a:ext>
            </a:extLst>
          </p:cNvPr>
          <p:cNvSpPr/>
          <p:nvPr/>
        </p:nvSpPr>
        <p:spPr>
          <a:xfrm>
            <a:off x="6189891" y="1754641"/>
            <a:ext cx="1080000" cy="668867"/>
          </a:xfrm>
          <a:prstGeom prst="foldedCorner">
            <a:avLst/>
          </a:prstGeom>
          <a:solidFill>
            <a:srgbClr val="FFEEC3"/>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000" dirty="0">
                <a:solidFill>
                  <a:schemeClr val="tx1"/>
                </a:solidFill>
                <a:latin typeface="Comic Sans MS" panose="030F0702030302020204" pitchFamily="66" charset="0"/>
                <a:cs typeface="Open Sans" panose="020B0604020202020204" charset="0"/>
              </a:rPr>
              <a:t>Jeg skulle ønske at: ...  </a:t>
            </a:r>
          </a:p>
        </p:txBody>
      </p:sp>
      <p:sp>
        <p:nvSpPr>
          <p:cNvPr id="9" name="Rectangle: Folded Corner 8">
            <a:extLst>
              <a:ext uri="{FF2B5EF4-FFF2-40B4-BE49-F238E27FC236}">
                <a16:creationId xmlns:a16="http://schemas.microsoft.com/office/drawing/2014/main" id="{7EDE10D4-2227-4995-A1EF-43DDA3C82747}"/>
              </a:ext>
            </a:extLst>
          </p:cNvPr>
          <p:cNvSpPr/>
          <p:nvPr/>
        </p:nvSpPr>
        <p:spPr>
          <a:xfrm>
            <a:off x="7761133" y="1754641"/>
            <a:ext cx="1080000" cy="668867"/>
          </a:xfrm>
          <a:prstGeom prst="foldedCorner">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000">
              <a:latin typeface="Comic Sans MS" panose="030F0702030302020204" pitchFamily="66" charset="0"/>
              <a:cs typeface="Open Sans" panose="020B0604020202020204" charset="0"/>
            </a:endParaRPr>
          </a:p>
        </p:txBody>
      </p:sp>
      <p:sp>
        <p:nvSpPr>
          <p:cNvPr id="10" name="TextBox 9">
            <a:extLst>
              <a:ext uri="{FF2B5EF4-FFF2-40B4-BE49-F238E27FC236}">
                <a16:creationId xmlns:a16="http://schemas.microsoft.com/office/drawing/2014/main" id="{7C664782-AE6B-435B-AAB4-8951A4A5A4FA}"/>
              </a:ext>
            </a:extLst>
          </p:cNvPr>
          <p:cNvSpPr txBox="1"/>
          <p:nvPr/>
        </p:nvSpPr>
        <p:spPr>
          <a:xfrm>
            <a:off x="4438649" y="1127461"/>
            <a:ext cx="1440000" cy="253916"/>
          </a:xfrm>
          <a:prstGeom prst="rect">
            <a:avLst/>
          </a:prstGeom>
          <a:noFill/>
        </p:spPr>
        <p:txBody>
          <a:bodyPr wrap="square" rtlCol="0">
            <a:spAutoFit/>
          </a:bodyPr>
          <a:lstStyle/>
          <a:p>
            <a:r>
              <a:rPr lang="nb-NO" sz="1050" b="1" dirty="0">
                <a:latin typeface="Verdana" panose="020B0604030504040204" pitchFamily="34" charset="0"/>
                <a:ea typeface="Verdana" panose="020B0604030504040204" pitchFamily="34" charset="0"/>
                <a:cs typeface="Open Sans" panose="020B0604020202020204" charset="0"/>
              </a:rPr>
              <a:t>Hva har gått bra</a:t>
            </a:r>
          </a:p>
        </p:txBody>
      </p:sp>
      <p:sp>
        <p:nvSpPr>
          <p:cNvPr id="11" name="TextBox 10">
            <a:extLst>
              <a:ext uri="{FF2B5EF4-FFF2-40B4-BE49-F238E27FC236}">
                <a16:creationId xmlns:a16="http://schemas.microsoft.com/office/drawing/2014/main" id="{20FBD141-B3A3-491F-8C65-D3D57D672091}"/>
              </a:ext>
            </a:extLst>
          </p:cNvPr>
          <p:cNvSpPr txBox="1"/>
          <p:nvPr/>
        </p:nvSpPr>
        <p:spPr>
          <a:xfrm>
            <a:off x="6023444" y="1127461"/>
            <a:ext cx="1440000" cy="415498"/>
          </a:xfrm>
          <a:prstGeom prst="rect">
            <a:avLst/>
          </a:prstGeom>
          <a:noFill/>
        </p:spPr>
        <p:txBody>
          <a:bodyPr wrap="square" rtlCol="0">
            <a:spAutoFit/>
          </a:bodyPr>
          <a:lstStyle/>
          <a:p>
            <a:r>
              <a:rPr lang="nb-NO" sz="1050" b="1" dirty="0">
                <a:latin typeface="Verdana" panose="020B0604030504040204" pitchFamily="34" charset="0"/>
                <a:ea typeface="Verdana" panose="020B0604030504040204" pitchFamily="34" charset="0"/>
                <a:cs typeface="Open Sans" panose="020B0604020202020204" charset="0"/>
              </a:rPr>
              <a:t>Hva kunne vært gjort bedre</a:t>
            </a:r>
          </a:p>
        </p:txBody>
      </p:sp>
      <p:sp>
        <p:nvSpPr>
          <p:cNvPr id="12" name="TextBox 11">
            <a:extLst>
              <a:ext uri="{FF2B5EF4-FFF2-40B4-BE49-F238E27FC236}">
                <a16:creationId xmlns:a16="http://schemas.microsoft.com/office/drawing/2014/main" id="{D6258320-0A14-4C9E-B7D3-54A86C3B21DB}"/>
              </a:ext>
            </a:extLst>
          </p:cNvPr>
          <p:cNvSpPr txBox="1"/>
          <p:nvPr/>
        </p:nvSpPr>
        <p:spPr>
          <a:xfrm>
            <a:off x="7608240" y="1127461"/>
            <a:ext cx="1440000" cy="415498"/>
          </a:xfrm>
          <a:prstGeom prst="rect">
            <a:avLst/>
          </a:prstGeom>
          <a:noFill/>
        </p:spPr>
        <p:txBody>
          <a:bodyPr wrap="square" rtlCol="0">
            <a:spAutoFit/>
          </a:bodyPr>
          <a:lstStyle/>
          <a:p>
            <a:r>
              <a:rPr lang="nb-NO" sz="1050" b="1" dirty="0">
                <a:latin typeface="Verdana" panose="020B0604030504040204" pitchFamily="34" charset="0"/>
                <a:ea typeface="Verdana" panose="020B0604030504040204" pitchFamily="34" charset="0"/>
                <a:cs typeface="Open Sans" panose="020B0604020202020204" charset="0"/>
              </a:rPr>
              <a:t>Hva skal vi slutte med </a:t>
            </a:r>
          </a:p>
        </p:txBody>
      </p:sp>
      <p:cxnSp>
        <p:nvCxnSpPr>
          <p:cNvPr id="13" name="Straight Connector 12">
            <a:extLst>
              <a:ext uri="{FF2B5EF4-FFF2-40B4-BE49-F238E27FC236}">
                <a16:creationId xmlns:a16="http://schemas.microsoft.com/office/drawing/2014/main" id="{6A0DFCA6-ED7F-4030-8FC6-09D484761CB3}"/>
              </a:ext>
            </a:extLst>
          </p:cNvPr>
          <p:cNvCxnSpPr/>
          <p:nvPr/>
        </p:nvCxnSpPr>
        <p:spPr>
          <a:xfrm>
            <a:off x="4398196" y="1569769"/>
            <a:ext cx="46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Folded Corner 13">
            <a:extLst>
              <a:ext uri="{FF2B5EF4-FFF2-40B4-BE49-F238E27FC236}">
                <a16:creationId xmlns:a16="http://schemas.microsoft.com/office/drawing/2014/main" id="{F251C00F-BC2F-492B-A522-15C9936A8926}"/>
              </a:ext>
            </a:extLst>
          </p:cNvPr>
          <p:cNvSpPr/>
          <p:nvPr/>
        </p:nvSpPr>
        <p:spPr>
          <a:xfrm>
            <a:off x="4618649" y="2608379"/>
            <a:ext cx="1080000" cy="668867"/>
          </a:xfrm>
          <a:prstGeom prst="foldedCorner">
            <a:avLst/>
          </a:prstGeom>
          <a:solidFill>
            <a:srgbClr val="D4E5E6"/>
          </a:solidFill>
          <a:ln>
            <a:solidFill>
              <a:srgbClr val="2A7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000">
              <a:latin typeface="Comic Sans MS" panose="030F0702030302020204" pitchFamily="66" charset="0"/>
              <a:cs typeface="Open Sans" panose="020B0604020202020204" charset="0"/>
            </a:endParaRPr>
          </a:p>
        </p:txBody>
      </p:sp>
      <p:sp>
        <p:nvSpPr>
          <p:cNvPr id="15" name="Rectangle: Folded Corner 14">
            <a:extLst>
              <a:ext uri="{FF2B5EF4-FFF2-40B4-BE49-F238E27FC236}">
                <a16:creationId xmlns:a16="http://schemas.microsoft.com/office/drawing/2014/main" id="{3BB15CA1-02CA-4187-B3EB-EA66EACE9BDE}"/>
              </a:ext>
            </a:extLst>
          </p:cNvPr>
          <p:cNvSpPr/>
          <p:nvPr/>
        </p:nvSpPr>
        <p:spPr>
          <a:xfrm>
            <a:off x="6189891" y="2608379"/>
            <a:ext cx="1080000" cy="668867"/>
          </a:xfrm>
          <a:prstGeom prst="foldedCorner">
            <a:avLst/>
          </a:prstGeom>
          <a:solidFill>
            <a:srgbClr val="FFEEC3"/>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000" dirty="0">
                <a:solidFill>
                  <a:schemeClr val="tx1"/>
                </a:solidFill>
                <a:latin typeface="Comic Sans MS" panose="030F0702030302020204" pitchFamily="66" charset="0"/>
                <a:cs typeface="Open Sans" panose="020B0604020202020204" charset="0"/>
              </a:rPr>
              <a:t>Jeg skulle ønske at: ...  </a:t>
            </a:r>
          </a:p>
        </p:txBody>
      </p:sp>
      <p:sp>
        <p:nvSpPr>
          <p:cNvPr id="16" name="Rectangle: Folded Corner 15">
            <a:extLst>
              <a:ext uri="{FF2B5EF4-FFF2-40B4-BE49-F238E27FC236}">
                <a16:creationId xmlns:a16="http://schemas.microsoft.com/office/drawing/2014/main" id="{1CBFC046-2A56-4199-A02D-736531A6B8F7}"/>
              </a:ext>
            </a:extLst>
          </p:cNvPr>
          <p:cNvSpPr/>
          <p:nvPr/>
        </p:nvSpPr>
        <p:spPr>
          <a:xfrm>
            <a:off x="7761133" y="2608379"/>
            <a:ext cx="1080000" cy="668867"/>
          </a:xfrm>
          <a:prstGeom prst="foldedCorner">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000">
              <a:latin typeface="Comic Sans MS" panose="030F0702030302020204" pitchFamily="66" charset="0"/>
              <a:cs typeface="Open Sans" panose="020B0604020202020204" charset="0"/>
            </a:endParaRPr>
          </a:p>
        </p:txBody>
      </p:sp>
      <p:sp>
        <p:nvSpPr>
          <p:cNvPr id="17" name="Rectangle: Folded Corner 16">
            <a:extLst>
              <a:ext uri="{FF2B5EF4-FFF2-40B4-BE49-F238E27FC236}">
                <a16:creationId xmlns:a16="http://schemas.microsoft.com/office/drawing/2014/main" id="{999EEAF5-A195-40B7-892D-24A5892C7F99}"/>
              </a:ext>
            </a:extLst>
          </p:cNvPr>
          <p:cNvSpPr/>
          <p:nvPr/>
        </p:nvSpPr>
        <p:spPr>
          <a:xfrm>
            <a:off x="4602441" y="3459999"/>
            <a:ext cx="1080000" cy="668867"/>
          </a:xfrm>
          <a:prstGeom prst="foldedCorner">
            <a:avLst/>
          </a:prstGeom>
          <a:solidFill>
            <a:srgbClr val="D4E5E6"/>
          </a:solidFill>
          <a:ln>
            <a:solidFill>
              <a:srgbClr val="2A7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000">
              <a:latin typeface="Comic Sans MS" panose="030F0702030302020204" pitchFamily="66" charset="0"/>
              <a:cs typeface="Open Sans" panose="020B0604020202020204" charset="0"/>
            </a:endParaRPr>
          </a:p>
        </p:txBody>
      </p:sp>
      <p:sp>
        <p:nvSpPr>
          <p:cNvPr id="18" name="Rectangle: Folded Corner 17">
            <a:extLst>
              <a:ext uri="{FF2B5EF4-FFF2-40B4-BE49-F238E27FC236}">
                <a16:creationId xmlns:a16="http://schemas.microsoft.com/office/drawing/2014/main" id="{0E25D24D-2934-4C2B-A970-32FD3D4E9BBF}"/>
              </a:ext>
            </a:extLst>
          </p:cNvPr>
          <p:cNvSpPr/>
          <p:nvPr/>
        </p:nvSpPr>
        <p:spPr>
          <a:xfrm>
            <a:off x="6189891" y="3460000"/>
            <a:ext cx="1080000" cy="668867"/>
          </a:xfrm>
          <a:prstGeom prst="foldedCorner">
            <a:avLst/>
          </a:prstGeom>
          <a:solidFill>
            <a:srgbClr val="FFEEC3"/>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1000" dirty="0">
                <a:solidFill>
                  <a:schemeClr val="tx1"/>
                </a:solidFill>
                <a:latin typeface="Comic Sans MS" panose="030F0702030302020204" pitchFamily="66" charset="0"/>
                <a:cs typeface="Open Sans" panose="020B0604020202020204" charset="0"/>
              </a:rPr>
              <a:t>Jeg skulle ønske at: ...  </a:t>
            </a:r>
          </a:p>
        </p:txBody>
      </p:sp>
      <p:sp>
        <p:nvSpPr>
          <p:cNvPr id="19" name="Rectangle: Folded Corner 18">
            <a:extLst>
              <a:ext uri="{FF2B5EF4-FFF2-40B4-BE49-F238E27FC236}">
                <a16:creationId xmlns:a16="http://schemas.microsoft.com/office/drawing/2014/main" id="{A2D3F700-A8E3-4AB3-9AF7-B0D976268EAD}"/>
              </a:ext>
            </a:extLst>
          </p:cNvPr>
          <p:cNvSpPr/>
          <p:nvPr/>
        </p:nvSpPr>
        <p:spPr>
          <a:xfrm>
            <a:off x="7761133" y="3460000"/>
            <a:ext cx="1080000" cy="668867"/>
          </a:xfrm>
          <a:prstGeom prst="foldedCorner">
            <a:avLst/>
          </a:prstGeom>
          <a:solidFill>
            <a:schemeClr val="accent5">
              <a:lumMod val="20000"/>
              <a:lumOff val="8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1000">
              <a:latin typeface="Comic Sans MS" panose="030F0702030302020204" pitchFamily="66" charset="0"/>
              <a:cs typeface="Open Sans" panose="020B0604020202020204" charset="0"/>
            </a:endParaRPr>
          </a:p>
        </p:txBody>
      </p:sp>
    </p:spTree>
    <p:extLst>
      <p:ext uri="{BB962C8B-B14F-4D97-AF65-F5344CB8AC3E}">
        <p14:creationId xmlns:p14="http://schemas.microsoft.com/office/powerpoint/2010/main" val="680711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 name="TextBox 105">
            <a:extLst>
              <a:ext uri="{FF2B5EF4-FFF2-40B4-BE49-F238E27FC236}">
                <a16:creationId xmlns:a16="http://schemas.microsoft.com/office/drawing/2014/main" id="{34C37822-F905-4E91-A836-BD5AC6988389}"/>
              </a:ext>
            </a:extLst>
          </p:cNvPr>
          <p:cNvSpPr txBox="1"/>
          <p:nvPr/>
        </p:nvSpPr>
        <p:spPr>
          <a:xfrm>
            <a:off x="361950" y="1068342"/>
            <a:ext cx="1980000" cy="2800767"/>
          </a:xfrm>
          <a:prstGeom prst="rect">
            <a:avLst/>
          </a:prstGeom>
          <a:noFill/>
          <a:ln>
            <a:solidFill>
              <a:schemeClr val="bg1">
                <a:lumMod val="85000"/>
              </a:schemeClr>
            </a:solidFill>
            <a:prstDash val="dash"/>
            <a:extLst>
              <a:ext uri="{C807C97D-BFC1-408E-A445-0C87EB9F89A2}">
                <ask:lineSketchStyleProps xmlns:ask="http://schemas.microsoft.com/office/drawing/2018/sketchyshapes" sd="2455718957">
                  <a:custGeom>
                    <a:avLst/>
                    <a:gdLst>
                      <a:gd name="connsiteX0" fmla="*/ 0 w 4210050"/>
                      <a:gd name="connsiteY0" fmla="*/ 0 h 2246769"/>
                      <a:gd name="connsiteX1" fmla="*/ 4210050 w 4210050"/>
                      <a:gd name="connsiteY1" fmla="*/ 0 h 2246769"/>
                      <a:gd name="connsiteX2" fmla="*/ 4210050 w 4210050"/>
                      <a:gd name="connsiteY2" fmla="*/ 2246769 h 2246769"/>
                      <a:gd name="connsiteX3" fmla="*/ 0 w 4210050"/>
                      <a:gd name="connsiteY3" fmla="*/ 2246769 h 2246769"/>
                      <a:gd name="connsiteX4" fmla="*/ 0 w 4210050"/>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2246769" extrusionOk="0">
                        <a:moveTo>
                          <a:pt x="0" y="0"/>
                        </a:moveTo>
                        <a:cubicBezTo>
                          <a:pt x="1455121" y="73963"/>
                          <a:pt x="3039701" y="-123234"/>
                          <a:pt x="4210050" y="0"/>
                        </a:cubicBezTo>
                        <a:cubicBezTo>
                          <a:pt x="4335013" y="233139"/>
                          <a:pt x="4111641" y="1251399"/>
                          <a:pt x="4210050" y="2246769"/>
                        </a:cubicBezTo>
                        <a:cubicBezTo>
                          <a:pt x="2930668" y="2271768"/>
                          <a:pt x="673043" y="2185888"/>
                          <a:pt x="0" y="2246769"/>
                        </a:cubicBezTo>
                        <a:cubicBezTo>
                          <a:pt x="134974" y="1693650"/>
                          <a:pt x="37790" y="650540"/>
                          <a:pt x="0" y="0"/>
                        </a:cubicBezTo>
                        <a:close/>
                      </a:path>
                    </a:pathLst>
                  </a:custGeom>
                  <ask:type>
                    <ask:lineSketchNone/>
                  </ask:type>
                </ask:lineSketchStyleProps>
              </a:ext>
            </a:extLst>
          </a:ln>
        </p:spPr>
        <p:txBody>
          <a:bodyPr wrap="square" lIns="91440" tIns="45720" rIns="91440" bIns="45720" rtlCol="0" anchor="t">
            <a:spAutoFit/>
          </a:bodyPr>
          <a:lstStyle/>
          <a:p>
            <a:r>
              <a:rPr lang="nb-NO" sz="1100" dirty="0">
                <a:latin typeface="Verdana" panose="020B0604030504040204" pitchFamily="34" charset="0"/>
                <a:ea typeface="Verdana" panose="020B0604030504040204" pitchFamily="34" charset="0"/>
                <a:cs typeface="Open Sans"/>
              </a:rPr>
              <a:t>Notater fra hver deltager samles her. </a:t>
            </a:r>
            <a:endParaRPr lang="en-US" dirty="0">
              <a:latin typeface="Verdana" panose="020B0604030504040204" pitchFamily="34" charset="0"/>
              <a:ea typeface="Verdana" panose="020B0604030504040204" pitchFamily="34" charset="0"/>
            </a:endParaRPr>
          </a:p>
          <a:p>
            <a:endParaRPr lang="nb-NO" sz="1100" dirty="0">
              <a:latin typeface="Verdana" panose="020B0604030504040204" pitchFamily="34" charset="0"/>
              <a:ea typeface="Verdana" panose="020B0604030504040204" pitchFamily="34" charset="0"/>
              <a:cs typeface="Open Sans"/>
            </a:endParaRPr>
          </a:p>
          <a:p>
            <a:r>
              <a:rPr lang="nb-NO" sz="1100" dirty="0">
                <a:latin typeface="Verdana" panose="020B0604030504040204" pitchFamily="34" charset="0"/>
                <a:ea typeface="Verdana" panose="020B0604030504040204" pitchFamily="34" charset="0"/>
                <a:cs typeface="Open Sans"/>
              </a:rPr>
              <a:t>Grupper de som er like. </a:t>
            </a:r>
            <a:endParaRPr lang="en-US" dirty="0">
              <a:latin typeface="Verdana" panose="020B0604030504040204" pitchFamily="34" charset="0"/>
              <a:ea typeface="Verdana" panose="020B0604030504040204" pitchFamily="34" charset="0"/>
            </a:endParaRPr>
          </a:p>
          <a:p>
            <a:endParaRPr lang="nb-NO" sz="1100" dirty="0">
              <a:latin typeface="Verdana" panose="020B0604030504040204" pitchFamily="34" charset="0"/>
              <a:ea typeface="Verdana" panose="020B0604030504040204" pitchFamily="34" charset="0"/>
              <a:cs typeface="Open Sans"/>
            </a:endParaRPr>
          </a:p>
          <a:p>
            <a:r>
              <a:rPr lang="nb-NO" sz="1100" dirty="0">
                <a:latin typeface="Verdana" panose="020B0604030504040204" pitchFamily="34" charset="0"/>
                <a:ea typeface="Verdana" panose="020B0604030504040204" pitchFamily="34" charset="0"/>
                <a:cs typeface="Open Sans"/>
              </a:rPr>
              <a:t>Eventuelt bli enige om å skrive en ny lapp som dekker begge/alle som er like. </a:t>
            </a:r>
            <a:endParaRPr lang="en-US" dirty="0">
              <a:latin typeface="Verdana" panose="020B0604030504040204" pitchFamily="34" charset="0"/>
              <a:ea typeface="Verdana" panose="020B0604030504040204" pitchFamily="3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p:txBody>
      </p:sp>
      <p:sp>
        <p:nvSpPr>
          <p:cNvPr id="6" name="TextBox 5">
            <a:extLst>
              <a:ext uri="{FF2B5EF4-FFF2-40B4-BE49-F238E27FC236}">
                <a16:creationId xmlns:a16="http://schemas.microsoft.com/office/drawing/2014/main" id="{1977743F-22E4-4B7E-A1CE-84363C9A33CF}"/>
              </a:ext>
            </a:extLst>
          </p:cNvPr>
          <p:cNvSpPr txBox="1"/>
          <p:nvPr/>
        </p:nvSpPr>
        <p:spPr>
          <a:xfrm>
            <a:off x="285420" y="140280"/>
            <a:ext cx="4142010" cy="307777"/>
          </a:xfrm>
          <a:prstGeom prst="rect">
            <a:avLst/>
          </a:prstGeom>
          <a:noFill/>
        </p:spPr>
        <p:txBody>
          <a:bodyPr wrap="square" lIns="91440" tIns="45720" rIns="91440" bIns="45720" rtlCol="0" anchor="t">
            <a:spAutoFit/>
          </a:bodyPr>
          <a:lstStyle/>
          <a:p>
            <a:r>
              <a:rPr lang="nb-NO" b="1" dirty="0">
                <a:latin typeface="Verdana" panose="020B0604030504040204" pitchFamily="34" charset="0"/>
                <a:ea typeface="Verdana" panose="020B0604030504040204" pitchFamily="34" charset="0"/>
                <a:cs typeface="Open Sans"/>
              </a:rPr>
              <a:t>Notatark til gruppeoppgave 1a</a:t>
            </a:r>
            <a:endParaRPr lang="nb-NO" dirty="0">
              <a:latin typeface="Verdana" panose="020B0604030504040204" pitchFamily="34" charset="0"/>
              <a:ea typeface="Verdana" panose="020B0604030504040204" pitchFamily="34" charset="0"/>
              <a:cs typeface="Open Sans"/>
            </a:endParaRPr>
          </a:p>
        </p:txBody>
      </p:sp>
      <p:sp>
        <p:nvSpPr>
          <p:cNvPr id="7" name="TextBox 6">
            <a:extLst>
              <a:ext uri="{FF2B5EF4-FFF2-40B4-BE49-F238E27FC236}">
                <a16:creationId xmlns:a16="http://schemas.microsoft.com/office/drawing/2014/main" id="{B0E3F0E0-9F23-46BD-819A-505DDE9532CA}"/>
              </a:ext>
            </a:extLst>
          </p:cNvPr>
          <p:cNvSpPr txBox="1"/>
          <p:nvPr/>
        </p:nvSpPr>
        <p:spPr>
          <a:xfrm>
            <a:off x="361950" y="714931"/>
            <a:ext cx="1980000" cy="253916"/>
          </a:xfrm>
          <a:prstGeom prst="rect">
            <a:avLst/>
          </a:prstGeom>
          <a:noFill/>
          <a:ln>
            <a:noFill/>
          </a:ln>
        </p:spPr>
        <p:txBody>
          <a:bodyPr wrap="square" rtlCol="0">
            <a:spAutoFit/>
          </a:bodyPr>
          <a:lstStyle/>
          <a:p>
            <a:r>
              <a:rPr lang="nb-NO" sz="1050" b="1" dirty="0">
                <a:latin typeface="Verdana" panose="020B0604030504040204" pitchFamily="34" charset="0"/>
                <a:ea typeface="Verdana" panose="020B0604030504040204" pitchFamily="34" charset="0"/>
                <a:cs typeface="Open Sans" panose="020B0604020202020204" charset="0"/>
              </a:rPr>
              <a:t>Hva har gått bra</a:t>
            </a:r>
          </a:p>
        </p:txBody>
      </p:sp>
      <p:sp>
        <p:nvSpPr>
          <p:cNvPr id="8" name="TextBox 7">
            <a:extLst>
              <a:ext uri="{FF2B5EF4-FFF2-40B4-BE49-F238E27FC236}">
                <a16:creationId xmlns:a16="http://schemas.microsoft.com/office/drawing/2014/main" id="{5153EBCC-C07B-45A2-8385-402BA9914ED1}"/>
              </a:ext>
            </a:extLst>
          </p:cNvPr>
          <p:cNvSpPr txBox="1"/>
          <p:nvPr/>
        </p:nvSpPr>
        <p:spPr>
          <a:xfrm>
            <a:off x="2545359" y="627897"/>
            <a:ext cx="2108657" cy="415498"/>
          </a:xfrm>
          <a:prstGeom prst="rect">
            <a:avLst/>
          </a:prstGeom>
          <a:noFill/>
          <a:ln>
            <a:noFill/>
          </a:ln>
        </p:spPr>
        <p:txBody>
          <a:bodyPr wrap="square" rtlCol="0">
            <a:spAutoFit/>
          </a:bodyPr>
          <a:lstStyle/>
          <a:p>
            <a:r>
              <a:rPr lang="nb-NO" sz="1050" b="1" dirty="0">
                <a:latin typeface="Verdana" panose="020B0604030504040204" pitchFamily="34" charset="0"/>
                <a:ea typeface="Verdana" panose="020B0604030504040204" pitchFamily="34" charset="0"/>
                <a:cs typeface="Open Sans" panose="020B0604020202020204" charset="0"/>
              </a:rPr>
              <a:t>Hva kunne vært gjort bedre</a:t>
            </a:r>
          </a:p>
        </p:txBody>
      </p:sp>
      <p:sp>
        <p:nvSpPr>
          <p:cNvPr id="10" name="TextBox 9">
            <a:extLst>
              <a:ext uri="{FF2B5EF4-FFF2-40B4-BE49-F238E27FC236}">
                <a16:creationId xmlns:a16="http://schemas.microsoft.com/office/drawing/2014/main" id="{C0500DD7-98E1-4968-AA04-6BE498311D9C}"/>
              </a:ext>
            </a:extLst>
          </p:cNvPr>
          <p:cNvSpPr txBox="1"/>
          <p:nvPr/>
        </p:nvSpPr>
        <p:spPr>
          <a:xfrm>
            <a:off x="4706370" y="700994"/>
            <a:ext cx="1980000" cy="253916"/>
          </a:xfrm>
          <a:prstGeom prst="rect">
            <a:avLst/>
          </a:prstGeom>
          <a:noFill/>
          <a:ln>
            <a:noFill/>
          </a:ln>
        </p:spPr>
        <p:txBody>
          <a:bodyPr wrap="square" rtlCol="0">
            <a:spAutoFit/>
          </a:bodyPr>
          <a:lstStyle/>
          <a:p>
            <a:r>
              <a:rPr lang="nb-NO" sz="1050" b="1" dirty="0">
                <a:latin typeface="Verdana" panose="020B0604030504040204" pitchFamily="34" charset="0"/>
                <a:ea typeface="Verdana" panose="020B0604030504040204" pitchFamily="34" charset="0"/>
                <a:cs typeface="Open Sans" panose="020B0604020202020204" charset="0"/>
              </a:rPr>
              <a:t>Hva skal vi slutte med </a:t>
            </a:r>
          </a:p>
        </p:txBody>
      </p:sp>
      <p:sp>
        <p:nvSpPr>
          <p:cNvPr id="11" name="TextBox 10">
            <a:extLst>
              <a:ext uri="{FF2B5EF4-FFF2-40B4-BE49-F238E27FC236}">
                <a16:creationId xmlns:a16="http://schemas.microsoft.com/office/drawing/2014/main" id="{FC693753-7876-46E2-A7BB-7BA8C6376B8F}"/>
              </a:ext>
            </a:extLst>
          </p:cNvPr>
          <p:cNvSpPr txBox="1"/>
          <p:nvPr/>
        </p:nvSpPr>
        <p:spPr>
          <a:xfrm>
            <a:off x="6878580" y="690839"/>
            <a:ext cx="1980000" cy="253916"/>
          </a:xfrm>
          <a:prstGeom prst="rect">
            <a:avLst/>
          </a:prstGeom>
          <a:noFill/>
          <a:ln>
            <a:noFill/>
          </a:ln>
        </p:spPr>
        <p:txBody>
          <a:bodyPr wrap="square" rtlCol="0">
            <a:spAutoFit/>
          </a:bodyPr>
          <a:lstStyle/>
          <a:p>
            <a:r>
              <a:rPr lang="nb-NO" sz="1050" b="1" dirty="0">
                <a:latin typeface="Verdana" panose="020B0604030504040204" pitchFamily="34" charset="0"/>
                <a:ea typeface="Verdana" panose="020B0604030504040204" pitchFamily="34" charset="0"/>
                <a:cs typeface="Open Sans" panose="020B0604020202020204" charset="0"/>
              </a:rPr>
              <a:t>Prioritere</a:t>
            </a:r>
          </a:p>
        </p:txBody>
      </p:sp>
      <p:cxnSp>
        <p:nvCxnSpPr>
          <p:cNvPr id="3" name="Straight Connector 2">
            <a:extLst>
              <a:ext uri="{FF2B5EF4-FFF2-40B4-BE49-F238E27FC236}">
                <a16:creationId xmlns:a16="http://schemas.microsoft.com/office/drawing/2014/main" id="{D30A83F6-070A-481E-8B6B-362C852911A2}"/>
              </a:ext>
            </a:extLst>
          </p:cNvPr>
          <p:cNvCxnSpPr/>
          <p:nvPr/>
        </p:nvCxnSpPr>
        <p:spPr>
          <a:xfrm>
            <a:off x="323685" y="968847"/>
            <a:ext cx="1980000" cy="0"/>
          </a:xfrm>
          <a:prstGeom prst="line">
            <a:avLst/>
          </a:prstGeom>
          <a:ln>
            <a:solidFill>
              <a:srgbClr val="F7964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E8DB29F-E3FC-4DF1-949A-C931046EBF5E}"/>
              </a:ext>
            </a:extLst>
          </p:cNvPr>
          <p:cNvSpPr txBox="1"/>
          <p:nvPr/>
        </p:nvSpPr>
        <p:spPr>
          <a:xfrm>
            <a:off x="2592000" y="1093308"/>
            <a:ext cx="1980000" cy="3139321"/>
          </a:xfrm>
          <a:prstGeom prst="rect">
            <a:avLst/>
          </a:prstGeom>
          <a:noFill/>
          <a:ln>
            <a:solidFill>
              <a:schemeClr val="bg1">
                <a:lumMod val="85000"/>
              </a:schemeClr>
            </a:solidFill>
            <a:prstDash val="dash"/>
            <a:extLst>
              <a:ext uri="{C807C97D-BFC1-408E-A445-0C87EB9F89A2}">
                <ask:lineSketchStyleProps xmlns:ask="http://schemas.microsoft.com/office/drawing/2018/sketchyshapes" sd="2455718957">
                  <a:custGeom>
                    <a:avLst/>
                    <a:gdLst>
                      <a:gd name="connsiteX0" fmla="*/ 0 w 4210050"/>
                      <a:gd name="connsiteY0" fmla="*/ 0 h 2246769"/>
                      <a:gd name="connsiteX1" fmla="*/ 4210050 w 4210050"/>
                      <a:gd name="connsiteY1" fmla="*/ 0 h 2246769"/>
                      <a:gd name="connsiteX2" fmla="*/ 4210050 w 4210050"/>
                      <a:gd name="connsiteY2" fmla="*/ 2246769 h 2246769"/>
                      <a:gd name="connsiteX3" fmla="*/ 0 w 4210050"/>
                      <a:gd name="connsiteY3" fmla="*/ 2246769 h 2246769"/>
                      <a:gd name="connsiteX4" fmla="*/ 0 w 4210050"/>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2246769" extrusionOk="0">
                        <a:moveTo>
                          <a:pt x="0" y="0"/>
                        </a:moveTo>
                        <a:cubicBezTo>
                          <a:pt x="1455121" y="73963"/>
                          <a:pt x="3039701" y="-123234"/>
                          <a:pt x="4210050" y="0"/>
                        </a:cubicBezTo>
                        <a:cubicBezTo>
                          <a:pt x="4335013" y="233139"/>
                          <a:pt x="4111641" y="1251399"/>
                          <a:pt x="4210050" y="2246769"/>
                        </a:cubicBezTo>
                        <a:cubicBezTo>
                          <a:pt x="2930668" y="2271768"/>
                          <a:pt x="673043" y="2185888"/>
                          <a:pt x="0" y="2246769"/>
                        </a:cubicBezTo>
                        <a:cubicBezTo>
                          <a:pt x="134974" y="1693650"/>
                          <a:pt x="37790" y="650540"/>
                          <a:pt x="0" y="0"/>
                        </a:cubicBezTo>
                        <a:close/>
                      </a:path>
                    </a:pathLst>
                  </a:custGeom>
                  <ask:type>
                    <ask:lineSketchNone/>
                  </ask:type>
                </ask:lineSketchStyleProps>
              </a:ext>
            </a:extLst>
          </a:ln>
        </p:spPr>
        <p:txBody>
          <a:bodyPr wrap="square" lIns="91440" tIns="45720" rIns="91440" bIns="45720" rtlCol="0" anchor="t">
            <a:spAutoFit/>
          </a:bodyPr>
          <a:lstStyle/>
          <a:p>
            <a:r>
              <a:rPr lang="nb-NO" sz="1100" dirty="0">
                <a:latin typeface="Verdana" panose="020B0604030504040204" pitchFamily="34" charset="0"/>
                <a:ea typeface="Verdana" panose="020B0604030504040204" pitchFamily="34" charset="0"/>
                <a:cs typeface="Open Sans"/>
              </a:rPr>
              <a:t>Notater fra hver deltager samles her. </a:t>
            </a:r>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a:endParaRPr>
          </a:p>
          <a:p>
            <a:r>
              <a:rPr lang="nb-NO" sz="1100" dirty="0">
                <a:latin typeface="Verdana" panose="020B0604030504040204" pitchFamily="34" charset="0"/>
                <a:ea typeface="Verdana" panose="020B0604030504040204" pitchFamily="34" charset="0"/>
                <a:cs typeface="Open Sans"/>
              </a:rPr>
              <a:t>Grupper de som er like. </a:t>
            </a:r>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a:endParaRPr>
          </a:p>
          <a:p>
            <a:r>
              <a:rPr lang="nb-NO" sz="1100" dirty="0">
                <a:latin typeface="Verdana" panose="020B0604030504040204" pitchFamily="34" charset="0"/>
                <a:ea typeface="Verdana" panose="020B0604030504040204" pitchFamily="34" charset="0"/>
                <a:cs typeface="Open Sans"/>
              </a:rPr>
              <a:t>Eventuelt bli enige om å skrive en ny lapp som dekker begge/alle som er like. </a:t>
            </a:r>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p:txBody>
      </p:sp>
      <p:sp>
        <p:nvSpPr>
          <p:cNvPr id="15" name="TextBox 14">
            <a:extLst>
              <a:ext uri="{FF2B5EF4-FFF2-40B4-BE49-F238E27FC236}">
                <a16:creationId xmlns:a16="http://schemas.microsoft.com/office/drawing/2014/main" id="{EB6C4849-930A-405B-83E4-D790282D3E1B}"/>
              </a:ext>
            </a:extLst>
          </p:cNvPr>
          <p:cNvSpPr txBox="1"/>
          <p:nvPr/>
        </p:nvSpPr>
        <p:spPr>
          <a:xfrm>
            <a:off x="4710768" y="1068341"/>
            <a:ext cx="1980000" cy="3139321"/>
          </a:xfrm>
          <a:prstGeom prst="rect">
            <a:avLst/>
          </a:prstGeom>
          <a:noFill/>
          <a:ln>
            <a:solidFill>
              <a:schemeClr val="bg1">
                <a:lumMod val="85000"/>
              </a:schemeClr>
            </a:solidFill>
            <a:prstDash val="dash"/>
            <a:extLst>
              <a:ext uri="{C807C97D-BFC1-408E-A445-0C87EB9F89A2}">
                <ask:lineSketchStyleProps xmlns:ask="http://schemas.microsoft.com/office/drawing/2018/sketchyshapes" sd="2455718957">
                  <a:custGeom>
                    <a:avLst/>
                    <a:gdLst>
                      <a:gd name="connsiteX0" fmla="*/ 0 w 4210050"/>
                      <a:gd name="connsiteY0" fmla="*/ 0 h 2246769"/>
                      <a:gd name="connsiteX1" fmla="*/ 4210050 w 4210050"/>
                      <a:gd name="connsiteY1" fmla="*/ 0 h 2246769"/>
                      <a:gd name="connsiteX2" fmla="*/ 4210050 w 4210050"/>
                      <a:gd name="connsiteY2" fmla="*/ 2246769 h 2246769"/>
                      <a:gd name="connsiteX3" fmla="*/ 0 w 4210050"/>
                      <a:gd name="connsiteY3" fmla="*/ 2246769 h 2246769"/>
                      <a:gd name="connsiteX4" fmla="*/ 0 w 4210050"/>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2246769" extrusionOk="0">
                        <a:moveTo>
                          <a:pt x="0" y="0"/>
                        </a:moveTo>
                        <a:cubicBezTo>
                          <a:pt x="1455121" y="73963"/>
                          <a:pt x="3039701" y="-123234"/>
                          <a:pt x="4210050" y="0"/>
                        </a:cubicBezTo>
                        <a:cubicBezTo>
                          <a:pt x="4335013" y="233139"/>
                          <a:pt x="4111641" y="1251399"/>
                          <a:pt x="4210050" y="2246769"/>
                        </a:cubicBezTo>
                        <a:cubicBezTo>
                          <a:pt x="2930668" y="2271768"/>
                          <a:pt x="673043" y="2185888"/>
                          <a:pt x="0" y="2246769"/>
                        </a:cubicBezTo>
                        <a:cubicBezTo>
                          <a:pt x="134974" y="1693650"/>
                          <a:pt x="37790" y="650540"/>
                          <a:pt x="0" y="0"/>
                        </a:cubicBezTo>
                        <a:close/>
                      </a:path>
                    </a:pathLst>
                  </a:custGeom>
                  <ask:type>
                    <ask:lineSketchNone/>
                  </ask:type>
                </ask:lineSketchStyleProps>
              </a:ext>
            </a:extLst>
          </a:ln>
        </p:spPr>
        <p:txBody>
          <a:bodyPr wrap="square" lIns="91440" tIns="45720" rIns="91440" bIns="45720" rtlCol="0" anchor="t">
            <a:spAutoFit/>
          </a:bodyPr>
          <a:lstStyle/>
          <a:p>
            <a:r>
              <a:rPr lang="nb-NO" sz="1100" dirty="0">
                <a:latin typeface="Verdana" panose="020B0604030504040204" pitchFamily="34" charset="0"/>
                <a:ea typeface="Verdana" panose="020B0604030504040204" pitchFamily="34" charset="0"/>
                <a:cs typeface="Open Sans"/>
              </a:rPr>
              <a:t>Notater fra hver deltager samles her. </a:t>
            </a:r>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a:endParaRPr>
          </a:p>
          <a:p>
            <a:r>
              <a:rPr lang="nb-NO" sz="1100" dirty="0">
                <a:latin typeface="Verdana" panose="020B0604030504040204" pitchFamily="34" charset="0"/>
                <a:ea typeface="Verdana" panose="020B0604030504040204" pitchFamily="34" charset="0"/>
                <a:cs typeface="Open Sans"/>
              </a:rPr>
              <a:t>Grupper de som er like. </a:t>
            </a:r>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a:endParaRPr>
          </a:p>
          <a:p>
            <a:r>
              <a:rPr lang="nb-NO" sz="1100" dirty="0">
                <a:latin typeface="Verdana" panose="020B0604030504040204" pitchFamily="34" charset="0"/>
                <a:ea typeface="Verdana" panose="020B0604030504040204" pitchFamily="34" charset="0"/>
                <a:cs typeface="Open Sans"/>
              </a:rPr>
              <a:t>Eventuelt bli enige om å skrive en ny lapp som dekker begge/alle som er like. </a:t>
            </a:r>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p:txBody>
      </p:sp>
      <p:sp>
        <p:nvSpPr>
          <p:cNvPr id="16" name="TextBox 15">
            <a:extLst>
              <a:ext uri="{FF2B5EF4-FFF2-40B4-BE49-F238E27FC236}">
                <a16:creationId xmlns:a16="http://schemas.microsoft.com/office/drawing/2014/main" id="{B793D961-3DCE-4344-8091-D409B236CB77}"/>
              </a:ext>
            </a:extLst>
          </p:cNvPr>
          <p:cNvSpPr txBox="1"/>
          <p:nvPr/>
        </p:nvSpPr>
        <p:spPr>
          <a:xfrm>
            <a:off x="6876283" y="1068340"/>
            <a:ext cx="1980000" cy="4154984"/>
          </a:xfrm>
          <a:prstGeom prst="rect">
            <a:avLst/>
          </a:prstGeom>
          <a:noFill/>
          <a:ln>
            <a:solidFill>
              <a:schemeClr val="bg1">
                <a:lumMod val="85000"/>
              </a:schemeClr>
            </a:solidFill>
            <a:prstDash val="dash"/>
            <a:extLst>
              <a:ext uri="{C807C97D-BFC1-408E-A445-0C87EB9F89A2}">
                <ask:lineSketchStyleProps xmlns:ask="http://schemas.microsoft.com/office/drawing/2018/sketchyshapes" sd="2455718957">
                  <a:custGeom>
                    <a:avLst/>
                    <a:gdLst>
                      <a:gd name="connsiteX0" fmla="*/ 0 w 4210050"/>
                      <a:gd name="connsiteY0" fmla="*/ 0 h 2246769"/>
                      <a:gd name="connsiteX1" fmla="*/ 4210050 w 4210050"/>
                      <a:gd name="connsiteY1" fmla="*/ 0 h 2246769"/>
                      <a:gd name="connsiteX2" fmla="*/ 4210050 w 4210050"/>
                      <a:gd name="connsiteY2" fmla="*/ 2246769 h 2246769"/>
                      <a:gd name="connsiteX3" fmla="*/ 0 w 4210050"/>
                      <a:gd name="connsiteY3" fmla="*/ 2246769 h 2246769"/>
                      <a:gd name="connsiteX4" fmla="*/ 0 w 4210050"/>
                      <a:gd name="connsiteY4" fmla="*/ 0 h 2246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050" h="2246769" extrusionOk="0">
                        <a:moveTo>
                          <a:pt x="0" y="0"/>
                        </a:moveTo>
                        <a:cubicBezTo>
                          <a:pt x="1455121" y="73963"/>
                          <a:pt x="3039701" y="-123234"/>
                          <a:pt x="4210050" y="0"/>
                        </a:cubicBezTo>
                        <a:cubicBezTo>
                          <a:pt x="4335013" y="233139"/>
                          <a:pt x="4111641" y="1251399"/>
                          <a:pt x="4210050" y="2246769"/>
                        </a:cubicBezTo>
                        <a:cubicBezTo>
                          <a:pt x="2930668" y="2271768"/>
                          <a:pt x="673043" y="2185888"/>
                          <a:pt x="0" y="2246769"/>
                        </a:cubicBezTo>
                        <a:cubicBezTo>
                          <a:pt x="134974" y="1693650"/>
                          <a:pt x="37790" y="650540"/>
                          <a:pt x="0" y="0"/>
                        </a:cubicBezTo>
                        <a:close/>
                      </a:path>
                    </a:pathLst>
                  </a:custGeom>
                  <ask:type>
                    <ask:lineSketchNone/>
                  </ask:type>
                </ask:lineSketchStyleProps>
              </a:ext>
            </a:extLst>
          </a:ln>
        </p:spPr>
        <p:txBody>
          <a:bodyPr wrap="square" lIns="91440" tIns="45720" rIns="91440" bIns="45720" rtlCol="0" anchor="t">
            <a:spAutoFit/>
          </a:bodyPr>
          <a:lstStyle/>
          <a:p>
            <a:r>
              <a:rPr lang="nb-NO" sz="1100" dirty="0">
                <a:latin typeface="Verdana" panose="020B0604030504040204" pitchFamily="34" charset="0"/>
                <a:ea typeface="Verdana" panose="020B0604030504040204" pitchFamily="34" charset="0"/>
                <a:cs typeface="Open Sans"/>
              </a:rPr>
              <a:t>Hvilke momenter som har kommet opp ønsker dere å gjøre noe med? Velg noen og lag en tiltaksliste av disse. </a:t>
            </a:r>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r>
              <a:rPr lang="nb-NO" sz="1100" dirty="0">
                <a:latin typeface="Verdana" panose="020B0604030504040204" pitchFamily="34" charset="0"/>
                <a:ea typeface="Verdana" panose="020B0604030504040204" pitchFamily="34" charset="0"/>
                <a:cs typeface="Open Sans"/>
              </a:rPr>
              <a:t>Ting som har gått bra og som dere ønsker å fortsette med tar det vare på samler i en liste som kan ha mange navn som for eksempel: </a:t>
            </a:r>
          </a:p>
          <a:p>
            <a:endParaRPr lang="nb-NO" sz="1100" dirty="0">
              <a:latin typeface="Verdana" panose="020B0604030504040204" pitchFamily="34" charset="0"/>
              <a:ea typeface="Verdana" panose="020B0604030504040204" pitchFamily="34" charset="0"/>
              <a:cs typeface="Open Sans" panose="020B0604020202020204" charset="0"/>
            </a:endParaRPr>
          </a:p>
          <a:p>
            <a:r>
              <a:rPr lang="nb-NO" sz="1100" dirty="0">
                <a:latin typeface="Verdana" panose="020B0604030504040204" pitchFamily="34" charset="0"/>
                <a:ea typeface="Verdana" panose="020B0604030504040204" pitchFamily="34" charset="0"/>
                <a:cs typeface="Open Sans"/>
              </a:rPr>
              <a:t>Beste praksis hos oss </a:t>
            </a:r>
            <a:endParaRPr lang="nb-NO" sz="1100" dirty="0">
              <a:latin typeface="Verdana" panose="020B0604030504040204" pitchFamily="34" charset="0"/>
              <a:ea typeface="Verdana" panose="020B0604030504040204" pitchFamily="34" charset="0"/>
              <a:cs typeface="Open Sans" panose="020B0604020202020204" charset="0"/>
            </a:endParaRPr>
          </a:p>
          <a:p>
            <a:pPr marL="171450" indent="-171450">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a:rPr>
              <a:t>Kjøreregler </a:t>
            </a:r>
            <a:endParaRPr lang="nb-NO" sz="1100" dirty="0">
              <a:latin typeface="Verdana" panose="020B0604030504040204" pitchFamily="34" charset="0"/>
              <a:ea typeface="Verdana" panose="020B0604030504040204" pitchFamily="34" charset="0"/>
              <a:cs typeface="Open Sans" panose="020B0604020202020204" charset="0"/>
            </a:endParaRPr>
          </a:p>
          <a:p>
            <a:pPr marL="171450" indent="-171450">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a:rPr>
              <a:t>Sånn gjør vi det hos oss</a:t>
            </a:r>
          </a:p>
          <a:p>
            <a:pPr marL="171450" indent="-171450">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a:rPr>
              <a:t>Eller noe annet som passer best hos dere</a:t>
            </a: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cs typeface="Open Sans" panose="020B0604020202020204" charset="0"/>
            </a:endParaRPr>
          </a:p>
        </p:txBody>
      </p:sp>
      <p:cxnSp>
        <p:nvCxnSpPr>
          <p:cNvPr id="17" name="Straight Connector 16">
            <a:extLst>
              <a:ext uri="{FF2B5EF4-FFF2-40B4-BE49-F238E27FC236}">
                <a16:creationId xmlns:a16="http://schemas.microsoft.com/office/drawing/2014/main" id="{2B2D0B42-8DBE-4F82-942E-15DA93DB3895}"/>
              </a:ext>
            </a:extLst>
          </p:cNvPr>
          <p:cNvCxnSpPr/>
          <p:nvPr/>
        </p:nvCxnSpPr>
        <p:spPr>
          <a:xfrm>
            <a:off x="2609688" y="968845"/>
            <a:ext cx="1980000" cy="0"/>
          </a:xfrm>
          <a:prstGeom prst="line">
            <a:avLst/>
          </a:prstGeom>
          <a:ln>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0145B0-7DC4-49DB-B21F-59CEB77D5297}"/>
              </a:ext>
            </a:extLst>
          </p:cNvPr>
          <p:cNvCxnSpPr/>
          <p:nvPr/>
        </p:nvCxnSpPr>
        <p:spPr>
          <a:xfrm>
            <a:off x="4751758" y="968847"/>
            <a:ext cx="1980000" cy="0"/>
          </a:xfrm>
          <a:prstGeom prst="line">
            <a:avLst/>
          </a:prstGeom>
          <a:ln>
            <a:solidFill>
              <a:srgbClr val="F7964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B130214-3630-4D4A-A848-8EFB9C05B950}"/>
              </a:ext>
            </a:extLst>
          </p:cNvPr>
          <p:cNvCxnSpPr/>
          <p:nvPr/>
        </p:nvCxnSpPr>
        <p:spPr>
          <a:xfrm>
            <a:off x="6868429" y="968848"/>
            <a:ext cx="1980000" cy="0"/>
          </a:xfrm>
          <a:prstGeom prst="line">
            <a:avLst/>
          </a:prstGeom>
          <a:ln>
            <a:solidFill>
              <a:srgbClr val="F796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482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aphicFrame>
        <p:nvGraphicFramePr>
          <p:cNvPr id="33" name="Table 4">
            <a:extLst>
              <a:ext uri="{FF2B5EF4-FFF2-40B4-BE49-F238E27FC236}">
                <a16:creationId xmlns:a16="http://schemas.microsoft.com/office/drawing/2014/main" id="{FFFFB47F-AED7-432C-9F04-326507327A6C}"/>
              </a:ext>
            </a:extLst>
          </p:cNvPr>
          <p:cNvGraphicFramePr>
            <a:graphicFrameLocks noGrp="1"/>
          </p:cNvGraphicFramePr>
          <p:nvPr>
            <p:extLst>
              <p:ext uri="{D42A27DB-BD31-4B8C-83A1-F6EECF244321}">
                <p14:modId xmlns:p14="http://schemas.microsoft.com/office/powerpoint/2010/main" val="527910938"/>
              </p:ext>
            </p:extLst>
          </p:nvPr>
        </p:nvGraphicFramePr>
        <p:xfrm>
          <a:off x="655710" y="1309070"/>
          <a:ext cx="8085608" cy="3413760"/>
        </p:xfrm>
        <a:graphic>
          <a:graphicData uri="http://schemas.openxmlformats.org/drawingml/2006/table">
            <a:tbl>
              <a:tblPr firstRow="1">
                <a:tableStyleId>{00A15C55-8517-42AA-B614-E9B94910E393}</a:tableStyleId>
              </a:tblPr>
              <a:tblGrid>
                <a:gridCol w="410301">
                  <a:extLst>
                    <a:ext uri="{9D8B030D-6E8A-4147-A177-3AD203B41FA5}">
                      <a16:colId xmlns:a16="http://schemas.microsoft.com/office/drawing/2014/main" val="3507847619"/>
                    </a:ext>
                  </a:extLst>
                </a:gridCol>
                <a:gridCol w="2491791">
                  <a:extLst>
                    <a:ext uri="{9D8B030D-6E8A-4147-A177-3AD203B41FA5}">
                      <a16:colId xmlns:a16="http://schemas.microsoft.com/office/drawing/2014/main" val="95191307"/>
                    </a:ext>
                  </a:extLst>
                </a:gridCol>
                <a:gridCol w="2491791">
                  <a:extLst>
                    <a:ext uri="{9D8B030D-6E8A-4147-A177-3AD203B41FA5}">
                      <a16:colId xmlns:a16="http://schemas.microsoft.com/office/drawing/2014/main" val="3334465187"/>
                    </a:ext>
                  </a:extLst>
                </a:gridCol>
                <a:gridCol w="1293271">
                  <a:extLst>
                    <a:ext uri="{9D8B030D-6E8A-4147-A177-3AD203B41FA5}">
                      <a16:colId xmlns:a16="http://schemas.microsoft.com/office/drawing/2014/main" val="3373560375"/>
                    </a:ext>
                  </a:extLst>
                </a:gridCol>
                <a:gridCol w="1398454">
                  <a:extLst>
                    <a:ext uri="{9D8B030D-6E8A-4147-A177-3AD203B41FA5}">
                      <a16:colId xmlns:a16="http://schemas.microsoft.com/office/drawing/2014/main" val="104748432"/>
                    </a:ext>
                  </a:extLst>
                </a:gridCol>
              </a:tblGrid>
              <a:tr h="370840">
                <a:tc>
                  <a:txBody>
                    <a:bodyPr/>
                    <a:lstStyle/>
                    <a:p>
                      <a:r>
                        <a:rPr lang="nb-NO" sz="1100">
                          <a:solidFill>
                            <a:schemeClr val="bg1"/>
                          </a:solidFill>
                          <a:latin typeface="Verdana" panose="020B0604030504040204" pitchFamily="34" charset="0"/>
                          <a:ea typeface="Verdana" panose="020B0604030504040204" pitchFamily="34" charset="0"/>
                          <a:cs typeface="Open Sans"/>
                        </a:rPr>
                        <a:t># </a:t>
                      </a:r>
                      <a:endParaRPr lang="nb-NO" sz="1100">
                        <a:solidFill>
                          <a:schemeClr val="bg1"/>
                        </a:solidFill>
                        <a:latin typeface="Verdana" panose="020B0604030504040204" pitchFamily="34" charset="0"/>
                        <a:ea typeface="Verdana" panose="020B0604030504040204" pitchFamily="34" charset="0"/>
                        <a:cs typeface="Open Sans" panose="020B0604020202020204" charset="0"/>
                      </a:endParaRPr>
                    </a:p>
                  </a:txBody>
                  <a:tcPr>
                    <a:solidFill>
                      <a:srgbClr val="2C7B81"/>
                    </a:solidFill>
                  </a:tcPr>
                </a:tc>
                <a:tc>
                  <a:txBody>
                    <a:bodyPr/>
                    <a:lstStyle/>
                    <a:p>
                      <a:r>
                        <a:rPr lang="nb-NO" sz="1100">
                          <a:solidFill>
                            <a:schemeClr val="bg1"/>
                          </a:solidFill>
                          <a:latin typeface="Verdana" panose="020B0604030504040204" pitchFamily="34" charset="0"/>
                          <a:ea typeface="Verdana" panose="020B0604030504040204" pitchFamily="34" charset="0"/>
                          <a:cs typeface="Open Sans"/>
                        </a:rPr>
                        <a:t>Hva kunne vært gjort bedre / Hva skal vi slutte med</a:t>
                      </a:r>
                      <a:endParaRPr lang="nb-NO" sz="1100" dirty="0">
                        <a:solidFill>
                          <a:schemeClr val="bg1"/>
                        </a:solidFill>
                        <a:latin typeface="Verdana" panose="020B0604030504040204" pitchFamily="34" charset="0"/>
                        <a:ea typeface="Verdana" panose="020B0604030504040204" pitchFamily="34" charset="0"/>
                        <a:cs typeface="Open Sans"/>
                      </a:endParaRPr>
                    </a:p>
                  </a:txBody>
                  <a:tcPr>
                    <a:solidFill>
                      <a:srgbClr val="2C7B81"/>
                    </a:solidFill>
                  </a:tcPr>
                </a:tc>
                <a:tc>
                  <a:txBody>
                    <a:bodyPr/>
                    <a:lstStyle/>
                    <a:p>
                      <a:r>
                        <a:rPr lang="nb-NO" sz="1100" dirty="0">
                          <a:solidFill>
                            <a:schemeClr val="bg1"/>
                          </a:solidFill>
                          <a:latin typeface="Verdana" panose="020B0604030504040204" pitchFamily="34" charset="0"/>
                          <a:ea typeface="Verdana" panose="020B0604030504040204" pitchFamily="34" charset="0"/>
                          <a:cs typeface="Open Sans"/>
                        </a:rPr>
                        <a:t>Tiltak </a:t>
                      </a:r>
                    </a:p>
                  </a:txBody>
                  <a:tcPr>
                    <a:solidFill>
                      <a:srgbClr val="2C7B81"/>
                    </a:solidFill>
                  </a:tcPr>
                </a:tc>
                <a:tc>
                  <a:txBody>
                    <a:bodyPr/>
                    <a:lstStyle/>
                    <a:p>
                      <a:r>
                        <a:rPr lang="nb-NO" sz="1100">
                          <a:solidFill>
                            <a:schemeClr val="bg1"/>
                          </a:solidFill>
                          <a:latin typeface="Verdana" panose="020B0604030504040204" pitchFamily="34" charset="0"/>
                          <a:ea typeface="Verdana" panose="020B0604030504040204" pitchFamily="34" charset="0"/>
                          <a:cs typeface="Open Sans"/>
                        </a:rPr>
                        <a:t>Ansvar</a:t>
                      </a:r>
                      <a:endParaRPr lang="nb-NO" sz="1100" dirty="0">
                        <a:solidFill>
                          <a:schemeClr val="bg1"/>
                        </a:solidFill>
                        <a:latin typeface="Verdana" panose="020B0604030504040204" pitchFamily="34" charset="0"/>
                        <a:ea typeface="Verdana" panose="020B0604030504040204" pitchFamily="34" charset="0"/>
                        <a:cs typeface="Open Sans"/>
                      </a:endParaRPr>
                    </a:p>
                  </a:txBody>
                  <a:tcPr>
                    <a:solidFill>
                      <a:srgbClr val="2C7B81"/>
                    </a:solidFill>
                  </a:tcPr>
                </a:tc>
                <a:tc>
                  <a:txBody>
                    <a:bodyPr/>
                    <a:lstStyle/>
                    <a:p>
                      <a:r>
                        <a:rPr lang="nb-NO" sz="1100">
                          <a:solidFill>
                            <a:schemeClr val="bg1"/>
                          </a:solidFill>
                          <a:latin typeface="Verdana" panose="020B0604030504040204" pitchFamily="34" charset="0"/>
                          <a:ea typeface="Verdana" panose="020B0604030504040204" pitchFamily="34" charset="0"/>
                          <a:cs typeface="Open Sans"/>
                        </a:rPr>
                        <a:t>Dato </a:t>
                      </a:r>
                      <a:endParaRPr lang="nb-NO" sz="1100" dirty="0">
                        <a:solidFill>
                          <a:schemeClr val="bg1"/>
                        </a:solidFill>
                        <a:latin typeface="Verdana" panose="020B0604030504040204" pitchFamily="34" charset="0"/>
                        <a:ea typeface="Verdana" panose="020B0604030504040204" pitchFamily="34" charset="0"/>
                        <a:cs typeface="Open Sans"/>
                      </a:endParaRPr>
                    </a:p>
                  </a:txBody>
                  <a:tcPr>
                    <a:solidFill>
                      <a:srgbClr val="2C7B81"/>
                    </a:solidFill>
                  </a:tcPr>
                </a:tc>
                <a:extLst>
                  <a:ext uri="{0D108BD9-81ED-4DB2-BD59-A6C34878D82A}">
                    <a16:rowId xmlns:a16="http://schemas.microsoft.com/office/drawing/2014/main" val="4053772879"/>
                  </a:ext>
                </a:extLst>
              </a:tr>
              <a:tr h="357775">
                <a:tc>
                  <a:txBody>
                    <a:bodyPr/>
                    <a:lstStyle/>
                    <a:p>
                      <a:r>
                        <a:rPr lang="nb-NO" sz="900" i="1" dirty="0">
                          <a:solidFill>
                            <a:sysClr val="windowText" lastClr="000000"/>
                          </a:solidFill>
                          <a:latin typeface="Verdana" panose="020B0604030504040204" pitchFamily="34" charset="0"/>
                          <a:ea typeface="Verdana" panose="020B0604030504040204" pitchFamily="34" charset="0"/>
                          <a:cs typeface="Open Sans"/>
                        </a:rPr>
                        <a:t>1</a:t>
                      </a:r>
                    </a:p>
                  </a:txBody>
                  <a:tcPr>
                    <a:solidFill>
                      <a:srgbClr val="D4E5E6"/>
                    </a:solidFill>
                  </a:tcPr>
                </a:tc>
                <a:tc>
                  <a:txBody>
                    <a:bodyPr/>
                    <a:lstStyle/>
                    <a:p>
                      <a:r>
                        <a:rPr lang="nb-NO" sz="900" i="1" dirty="0">
                          <a:solidFill>
                            <a:sysClr val="windowText" lastClr="000000"/>
                          </a:solidFill>
                          <a:latin typeface="Verdana" panose="020B0604030504040204" pitchFamily="34" charset="0"/>
                          <a:ea typeface="Verdana" panose="020B0604030504040204" pitchFamily="34" charset="0"/>
                          <a:cs typeface="Open Sans"/>
                        </a:rPr>
                        <a:t>Legg inn momentet dere ønsker å gjøre noe med. </a:t>
                      </a:r>
                    </a:p>
                  </a:txBody>
                  <a:tcPr>
                    <a:solidFill>
                      <a:srgbClr val="D4E5E6"/>
                    </a:solidFill>
                  </a:tcPr>
                </a:tc>
                <a:tc>
                  <a:txBody>
                    <a:bodyPr/>
                    <a:lstStyle/>
                    <a:p>
                      <a:r>
                        <a:rPr lang="nb-NO" sz="900" i="1" dirty="0">
                          <a:solidFill>
                            <a:sysClr val="windowText" lastClr="000000"/>
                          </a:solidFill>
                          <a:latin typeface="Verdana" panose="020B0604030504040204" pitchFamily="34" charset="0"/>
                          <a:ea typeface="Verdana" panose="020B0604030504040204" pitchFamily="34" charset="0"/>
                          <a:cs typeface="Open Sans"/>
                        </a:rPr>
                        <a:t>Tiltaksbeskrivelse </a:t>
                      </a:r>
                    </a:p>
                    <a:p>
                      <a:r>
                        <a:rPr lang="nb-NO" sz="900" i="1" dirty="0">
                          <a:latin typeface="Verdana" panose="020B0604030504040204" pitchFamily="34" charset="0"/>
                          <a:ea typeface="Verdana" panose="020B0604030504040204" pitchFamily="34" charset="0"/>
                          <a:cs typeface="Open Sans"/>
                        </a:rPr>
                        <a:t>Alle må være enige om at dere  ønsker dette tiltaket..  </a:t>
                      </a:r>
                      <a:endParaRPr lang="nb-NO" sz="900" i="1" dirty="0">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tc>
                  <a:txBody>
                    <a:bodyPr/>
                    <a:lstStyle/>
                    <a:p>
                      <a:r>
                        <a:rPr lang="nb-NO" sz="900" i="1" dirty="0">
                          <a:latin typeface="Verdana" panose="020B0604030504040204" pitchFamily="34" charset="0"/>
                          <a:ea typeface="Verdana" panose="020B0604030504040204" pitchFamily="34" charset="0"/>
                          <a:cs typeface="Open Sans"/>
                        </a:rPr>
                        <a:t>Tiltaket må eies av en person. Dersom det gjelder alle, skriv alle. </a:t>
                      </a:r>
                    </a:p>
                    <a:p>
                      <a:endParaRPr lang="nb-NO" sz="900" i="1" dirty="0">
                        <a:latin typeface="Verdana" panose="020B0604030504040204" pitchFamily="34" charset="0"/>
                        <a:ea typeface="Verdana" panose="020B0604030504040204" pitchFamily="34" charset="0"/>
                        <a:cs typeface="Open Sans"/>
                      </a:endParaRPr>
                    </a:p>
                    <a:p>
                      <a:r>
                        <a:rPr lang="nb-NO" sz="900" i="1" dirty="0">
                          <a:latin typeface="Verdana" panose="020B0604030504040204" pitchFamily="34" charset="0"/>
                          <a:ea typeface="Verdana" panose="020B0604030504040204" pitchFamily="34" charset="0"/>
                          <a:cs typeface="Open Sans"/>
                        </a:rPr>
                        <a:t>Å være ansvarlig er å ta eierskap og sikre at tiltaket blir gjennomført. Det betyr ikke at det nødvendigvis er kun en person som skal utføre det. </a:t>
                      </a:r>
                      <a:endParaRPr lang="nb-NO" sz="900" i="1" dirty="0">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nb-NO" sz="900" i="1">
                          <a:latin typeface="Verdana" panose="020B0604030504040204" pitchFamily="34" charset="0"/>
                          <a:ea typeface="Verdana" panose="020B0604030504040204" pitchFamily="34" charset="0"/>
                          <a:cs typeface="Open Sans"/>
                        </a:rPr>
                        <a:t>Dato er en frist for når vi skal merke at det har skjedd en endring. </a:t>
                      </a:r>
                      <a:endParaRPr lang="nb-NO" sz="900" i="1">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extLst>
                  <a:ext uri="{0D108BD9-81ED-4DB2-BD59-A6C34878D82A}">
                    <a16:rowId xmlns:a16="http://schemas.microsoft.com/office/drawing/2014/main" val="104600880"/>
                  </a:ext>
                </a:extLst>
              </a:tr>
              <a:tr h="370840">
                <a:tc>
                  <a:txBody>
                    <a:bodyPr/>
                    <a:lstStyle/>
                    <a:p>
                      <a:endParaRPr lang="nb-NO" sz="900" i="1" dirty="0">
                        <a:solidFill>
                          <a:sysClr val="windowText" lastClr="000000"/>
                        </a:solidFill>
                        <a:latin typeface="Verdana" panose="020B0604030504040204" pitchFamily="34" charset="0"/>
                        <a:ea typeface="Verdana" panose="020B0604030504040204" pitchFamily="34" charset="0"/>
                        <a:cs typeface="Open Sans" panose="020B0604020202020204" charset="0"/>
                      </a:endParaRPr>
                    </a:p>
                  </a:txBody>
                  <a:tcPr>
                    <a:solidFill>
                      <a:srgbClr val="D4E5E6"/>
                    </a:solidFill>
                  </a:tcPr>
                </a:tc>
                <a:tc>
                  <a:txBody>
                    <a:bodyPr/>
                    <a:lstStyle/>
                    <a:p>
                      <a:endParaRPr lang="nb-NO" sz="900" i="1" dirty="0">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tc>
                  <a:txBody>
                    <a:bodyPr/>
                    <a:lstStyle/>
                    <a:p>
                      <a:endParaRPr lang="nb-NO" sz="900" i="1" dirty="0">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tc>
                  <a:txBody>
                    <a:bodyPr/>
                    <a:lstStyle/>
                    <a:p>
                      <a:endParaRPr lang="nb-NO" sz="900" i="1" dirty="0">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tc>
                  <a:txBody>
                    <a:bodyPr/>
                    <a:lstStyle/>
                    <a:p>
                      <a:endParaRPr lang="nb-NO" sz="900" i="1" dirty="0">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extLst>
                  <a:ext uri="{0D108BD9-81ED-4DB2-BD59-A6C34878D82A}">
                    <a16:rowId xmlns:a16="http://schemas.microsoft.com/office/drawing/2014/main" val="2557863569"/>
                  </a:ext>
                </a:extLst>
              </a:tr>
              <a:tr h="370840">
                <a:tc>
                  <a:txBody>
                    <a:bodyPr/>
                    <a:lstStyle/>
                    <a:p>
                      <a:endParaRPr lang="nb-NO" sz="900" i="1">
                        <a:solidFill>
                          <a:sysClr val="windowText" lastClr="000000"/>
                        </a:solidFill>
                        <a:latin typeface="Verdana" panose="020B0604030504040204" pitchFamily="34" charset="0"/>
                        <a:ea typeface="Verdana" panose="020B0604030504040204" pitchFamily="34" charset="0"/>
                        <a:cs typeface="Open Sans" panose="020B0604020202020204" charset="0"/>
                      </a:endParaRPr>
                    </a:p>
                  </a:txBody>
                  <a:tcPr>
                    <a:solidFill>
                      <a:srgbClr val="D4E5E6"/>
                    </a:solidFill>
                  </a:tcPr>
                </a:tc>
                <a:tc>
                  <a:txBody>
                    <a:bodyPr/>
                    <a:lstStyle/>
                    <a:p>
                      <a:endParaRPr lang="nb-NO" sz="900" i="1" dirty="0">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tc>
                  <a:txBody>
                    <a:bodyPr/>
                    <a:lstStyle/>
                    <a:p>
                      <a:endParaRPr lang="nb-NO" sz="900" i="1" dirty="0">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tc>
                  <a:txBody>
                    <a:bodyPr/>
                    <a:lstStyle/>
                    <a:p>
                      <a:endParaRPr lang="nb-NO" sz="900" i="1" dirty="0">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tc>
                  <a:txBody>
                    <a:bodyPr/>
                    <a:lstStyle/>
                    <a:p>
                      <a:endParaRPr lang="nb-NO" sz="900" i="1" dirty="0">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extLst>
                  <a:ext uri="{0D108BD9-81ED-4DB2-BD59-A6C34878D82A}">
                    <a16:rowId xmlns:a16="http://schemas.microsoft.com/office/drawing/2014/main" val="3065039727"/>
                  </a:ext>
                </a:extLst>
              </a:tr>
              <a:tr h="370840">
                <a:tc>
                  <a:txBody>
                    <a:bodyPr/>
                    <a:lstStyle/>
                    <a:p>
                      <a:endParaRPr lang="nb-NO" sz="900" i="1">
                        <a:solidFill>
                          <a:sysClr val="windowText" lastClr="000000"/>
                        </a:solidFill>
                        <a:latin typeface="Verdana" panose="020B0604030504040204" pitchFamily="34" charset="0"/>
                        <a:ea typeface="Verdana" panose="020B0604030504040204" pitchFamily="34" charset="0"/>
                        <a:cs typeface="Open Sans" panose="020B0604020202020204" charset="0"/>
                      </a:endParaRPr>
                    </a:p>
                  </a:txBody>
                  <a:tcPr>
                    <a:solidFill>
                      <a:srgbClr val="D4E5E6"/>
                    </a:solidFill>
                  </a:tcPr>
                </a:tc>
                <a:tc>
                  <a:txBody>
                    <a:bodyPr/>
                    <a:lstStyle/>
                    <a:p>
                      <a:endParaRPr lang="nb-NO" sz="900" i="1" dirty="0">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tc>
                  <a:txBody>
                    <a:bodyPr/>
                    <a:lstStyle/>
                    <a:p>
                      <a:endParaRPr lang="nb-NO" sz="900" i="1" dirty="0">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tc>
                  <a:txBody>
                    <a:bodyPr/>
                    <a:lstStyle/>
                    <a:p>
                      <a:endParaRPr lang="nb-NO" sz="900" i="1" dirty="0">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tc>
                  <a:txBody>
                    <a:bodyPr/>
                    <a:lstStyle/>
                    <a:p>
                      <a:endParaRPr lang="nb-NO" sz="900" i="1" dirty="0">
                        <a:solidFill>
                          <a:sysClr val="windowText" lastClr="000000"/>
                        </a:solidFill>
                        <a:latin typeface="Verdana" panose="020B0604030504040204" pitchFamily="34" charset="0"/>
                        <a:ea typeface="Verdana" panose="020B0604030504040204" pitchFamily="34" charset="0"/>
                        <a:cs typeface="Open Sans"/>
                      </a:endParaRPr>
                    </a:p>
                  </a:txBody>
                  <a:tcPr>
                    <a:solidFill>
                      <a:srgbClr val="D4E5E6"/>
                    </a:solidFill>
                  </a:tcPr>
                </a:tc>
                <a:extLst>
                  <a:ext uri="{0D108BD9-81ED-4DB2-BD59-A6C34878D82A}">
                    <a16:rowId xmlns:a16="http://schemas.microsoft.com/office/drawing/2014/main" val="1978563742"/>
                  </a:ext>
                </a:extLst>
              </a:tr>
            </a:tbl>
          </a:graphicData>
        </a:graphic>
      </p:graphicFrame>
      <p:grpSp>
        <p:nvGrpSpPr>
          <p:cNvPr id="5" name="Group 4">
            <a:extLst>
              <a:ext uri="{FF2B5EF4-FFF2-40B4-BE49-F238E27FC236}">
                <a16:creationId xmlns:a16="http://schemas.microsoft.com/office/drawing/2014/main" id="{CA933583-5F7A-49F3-8E84-CB35B0C2400B}"/>
              </a:ext>
            </a:extLst>
          </p:cNvPr>
          <p:cNvGrpSpPr/>
          <p:nvPr/>
        </p:nvGrpSpPr>
        <p:grpSpPr>
          <a:xfrm>
            <a:off x="0" y="1309070"/>
            <a:ext cx="468967" cy="3276600"/>
            <a:chOff x="0" y="0"/>
            <a:chExt cx="833718" cy="6858000"/>
          </a:xfrm>
          <a:solidFill>
            <a:srgbClr val="2A7479"/>
          </a:solidFill>
        </p:grpSpPr>
        <p:sp>
          <p:nvSpPr>
            <p:cNvPr id="6" name="Rectangle 5">
              <a:extLst>
                <a:ext uri="{FF2B5EF4-FFF2-40B4-BE49-F238E27FC236}">
                  <a16:creationId xmlns:a16="http://schemas.microsoft.com/office/drawing/2014/main" id="{21B7E385-A367-4B9C-824D-90E84C55F403}"/>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endParaRPr>
            </a:p>
          </p:txBody>
        </p:sp>
        <p:sp>
          <p:nvSpPr>
            <p:cNvPr id="7" name="TextBox 6">
              <a:extLst>
                <a:ext uri="{FF2B5EF4-FFF2-40B4-BE49-F238E27FC236}">
                  <a16:creationId xmlns:a16="http://schemas.microsoft.com/office/drawing/2014/main" id="{61A15F83-75EF-4B7B-BF77-F1A0CCD6885C}"/>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t>NOTAT</a:t>
              </a:r>
              <a:r>
                <a:rPr kumimoji="0" lang="nb-NO" sz="2025" b="1"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t>A</a:t>
              </a:r>
              <a:r>
                <a:rPr kumimoji="0" lang="nb-NO" sz="2025"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t>RK</a:t>
              </a:r>
            </a:p>
          </p:txBody>
        </p:sp>
      </p:grpSp>
      <p:sp>
        <p:nvSpPr>
          <p:cNvPr id="2" name="Title 1">
            <a:extLst>
              <a:ext uri="{FF2B5EF4-FFF2-40B4-BE49-F238E27FC236}">
                <a16:creationId xmlns:a16="http://schemas.microsoft.com/office/drawing/2014/main" id="{62ECDD12-5054-4769-841C-977DF7287289}"/>
              </a:ext>
            </a:extLst>
          </p:cNvPr>
          <p:cNvSpPr>
            <a:spLocks noGrp="1"/>
          </p:cNvSpPr>
          <p:nvPr>
            <p:ph type="title"/>
          </p:nvPr>
        </p:nvSpPr>
        <p:spPr/>
        <p:txBody>
          <a:bodyPr>
            <a:normAutofit fontScale="90000"/>
          </a:bodyPr>
          <a:lstStyle/>
          <a:p>
            <a:r>
              <a:rPr lang="nb-NO" dirty="0">
                <a:latin typeface="Verdana" panose="020B0604030504040204" pitchFamily="34" charset="0"/>
                <a:ea typeface="Verdana" panose="020B0604030504040204" pitchFamily="34" charset="0"/>
              </a:rPr>
              <a:t>1B Skjema for tiltaksliste </a:t>
            </a:r>
          </a:p>
        </p:txBody>
      </p:sp>
    </p:spTree>
    <p:extLst>
      <p:ext uri="{BB962C8B-B14F-4D97-AF65-F5344CB8AC3E}">
        <p14:creationId xmlns:p14="http://schemas.microsoft.com/office/powerpoint/2010/main" val="165182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1B3B5E6-A556-4D9E-BD45-29CA21144891}"/>
              </a:ext>
            </a:extLst>
          </p:cNvPr>
          <p:cNvSpPr>
            <a:spLocks noGrp="1"/>
          </p:cNvSpPr>
          <p:nvPr>
            <p:ph type="body" idx="1"/>
          </p:nvPr>
        </p:nvSpPr>
        <p:spPr>
          <a:xfrm>
            <a:off x="4800600" y="1440358"/>
            <a:ext cx="4134679" cy="2262783"/>
          </a:xfrm>
        </p:spPr>
        <p:txBody>
          <a:bodyPr>
            <a:normAutofit/>
          </a:bodyPr>
          <a:lstStyle/>
          <a:p>
            <a:r>
              <a:rPr lang="nb-NO" sz="1600" dirty="0">
                <a:latin typeface="Verdana" panose="020B0604030504040204" pitchFamily="34" charset="0"/>
                <a:ea typeface="Verdana" panose="020B0604030504040204" pitchFamily="34" charset="0"/>
              </a:rPr>
              <a:t>Dere har 30 min til rådighet i grupperommet</a:t>
            </a:r>
          </a:p>
          <a:p>
            <a:endParaRPr lang="nb-NO" sz="1600" dirty="0">
              <a:latin typeface="Verdana" panose="020B0604030504040204" pitchFamily="34" charset="0"/>
              <a:ea typeface="Verdana" panose="020B0604030504040204" pitchFamily="34" charset="0"/>
            </a:endParaRPr>
          </a:p>
          <a:p>
            <a:r>
              <a:rPr lang="nb-NO" sz="1600" dirty="0">
                <a:latin typeface="Verdana" panose="020B0604030504040204" pitchFamily="34" charset="0"/>
                <a:ea typeface="Verdana" panose="020B0604030504040204" pitchFamily="34" charset="0"/>
              </a:rPr>
              <a:t>Vi møtes her før pausen</a:t>
            </a:r>
          </a:p>
        </p:txBody>
      </p:sp>
    </p:spTree>
    <p:extLst>
      <p:ext uri="{BB962C8B-B14F-4D97-AF65-F5344CB8AC3E}">
        <p14:creationId xmlns:p14="http://schemas.microsoft.com/office/powerpoint/2010/main" val="236784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D7C8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F3C9FE-7B6C-7041-B229-6E2D08B474CE}"/>
              </a:ext>
            </a:extLst>
          </p:cNvPr>
          <p:cNvSpPr>
            <a:spLocks noGrp="1"/>
          </p:cNvSpPr>
          <p:nvPr>
            <p:ph type="title" idx="4294967295"/>
          </p:nvPr>
        </p:nvSpPr>
        <p:spPr>
          <a:xfrm>
            <a:off x="5034598" y="1939131"/>
            <a:ext cx="3865562" cy="1265238"/>
          </a:xfrm>
        </p:spPr>
        <p:txBody>
          <a:bodyPr anchor="ctr"/>
          <a:lstStyle/>
          <a:p>
            <a:r>
              <a:rPr lang="nb-NO">
                <a:solidFill>
                  <a:schemeClr val="bg1"/>
                </a:solidFill>
              </a:rPr>
              <a:t>Pause 10 min</a:t>
            </a:r>
          </a:p>
        </p:txBody>
      </p:sp>
      <p:pic>
        <p:nvPicPr>
          <p:cNvPr id="3" name="Bilde 2" descr="Et bilde som inneholder kaffekopp, kopp, Kopper og glass, Dekketøy&#10;&#10;Automatisk generert beskrivelse">
            <a:extLst>
              <a:ext uri="{FF2B5EF4-FFF2-40B4-BE49-F238E27FC236}">
                <a16:creationId xmlns:a16="http://schemas.microsoft.com/office/drawing/2014/main" id="{3ADCF601-CEF9-4AF2-7159-BD844F9EA77C}"/>
              </a:ext>
            </a:extLst>
          </p:cNvPr>
          <p:cNvPicPr>
            <a:picLocks noChangeAspect="1"/>
          </p:cNvPicPr>
          <p:nvPr/>
        </p:nvPicPr>
        <p:blipFill>
          <a:blip r:embed="rId3"/>
          <a:stretch>
            <a:fillRect/>
          </a:stretch>
        </p:blipFill>
        <p:spPr>
          <a:xfrm>
            <a:off x="1191715" y="1326045"/>
            <a:ext cx="3069936" cy="2646497"/>
          </a:xfrm>
          <a:prstGeom prst="rect">
            <a:avLst/>
          </a:prstGeom>
        </p:spPr>
      </p:pic>
    </p:spTree>
    <p:extLst>
      <p:ext uri="{BB962C8B-B14F-4D97-AF65-F5344CB8AC3E}">
        <p14:creationId xmlns:p14="http://schemas.microsoft.com/office/powerpoint/2010/main" val="401613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Rectangle 16">
            <a:extLst>
              <a:ext uri="{FF2B5EF4-FFF2-40B4-BE49-F238E27FC236}">
                <a16:creationId xmlns:a16="http://schemas.microsoft.com/office/drawing/2014/main" id="{CB9E3A36-97CA-0379-6C11-8FF7D5F481FE}"/>
              </a:ext>
            </a:extLst>
          </p:cNvPr>
          <p:cNvSpPr/>
          <p:nvPr/>
        </p:nvSpPr>
        <p:spPr>
          <a:xfrm>
            <a:off x="297916" y="2970223"/>
            <a:ext cx="3807139" cy="1851398"/>
          </a:xfrm>
          <a:prstGeom prst="rect">
            <a:avLst/>
          </a:prstGeom>
          <a:solidFill>
            <a:srgbClr val="F0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Open Sans" panose="020B0604020202020204" charset="0"/>
              <a:sym typeface="Arial"/>
            </a:endParaRPr>
          </a:p>
        </p:txBody>
      </p:sp>
      <p:sp>
        <p:nvSpPr>
          <p:cNvPr id="9" name="Google Shape;114;gbb9474cba7_0_224">
            <a:extLst>
              <a:ext uri="{FF2B5EF4-FFF2-40B4-BE49-F238E27FC236}">
                <a16:creationId xmlns:a16="http://schemas.microsoft.com/office/drawing/2014/main" id="{6B4A7494-FFB0-49C5-B526-6CF9EAABFCEC}"/>
              </a:ext>
            </a:extLst>
          </p:cNvPr>
          <p:cNvSpPr txBox="1">
            <a:spLocks noGrp="1"/>
          </p:cNvSpPr>
          <p:nvPr>
            <p:ph type="title" idx="4294967295"/>
          </p:nvPr>
        </p:nvSpPr>
        <p:spPr>
          <a:xfrm>
            <a:off x="287558" y="275405"/>
            <a:ext cx="3807139" cy="900112"/>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3000">
                <a:solidFill>
                  <a:srgbClr val="042827"/>
                </a:solidFill>
                <a:latin typeface="Verdana" panose="020B0604030504040204" pitchFamily="34" charset="0"/>
                <a:ea typeface="Verdana" panose="020B0604030504040204" pitchFamily="34" charset="0"/>
                <a:cs typeface="Titillium Web"/>
                <a:sym typeface="Titillium Web"/>
              </a:rPr>
              <a:t>Agenda</a:t>
            </a:r>
            <a:endParaRPr lang="nb-NO" sz="3000">
              <a:latin typeface="Verdana" panose="020B0604030504040204" pitchFamily="34" charset="0"/>
              <a:ea typeface="Verdana" panose="020B0604030504040204" pitchFamily="34" charset="0"/>
              <a:cs typeface="Titillium Web"/>
              <a:sym typeface="Titillium Web"/>
            </a:endParaRPr>
          </a:p>
        </p:txBody>
      </p:sp>
      <p:sp>
        <p:nvSpPr>
          <p:cNvPr id="10" name="Google Shape;115;gbb9474cba7_0_224">
            <a:extLst>
              <a:ext uri="{FF2B5EF4-FFF2-40B4-BE49-F238E27FC236}">
                <a16:creationId xmlns:a16="http://schemas.microsoft.com/office/drawing/2014/main" id="{450EAA42-CC05-4D9E-9FB0-2C68FD47E5D4}"/>
              </a:ext>
            </a:extLst>
          </p:cNvPr>
          <p:cNvSpPr txBox="1"/>
          <p:nvPr/>
        </p:nvSpPr>
        <p:spPr>
          <a:xfrm>
            <a:off x="382231" y="1396038"/>
            <a:ext cx="3663546" cy="843250"/>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1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0900 – 0950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Velkommen</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Erfaringer siden sist</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Oppgave 1, </a:t>
            </a:r>
            <a:r>
              <a:rPr lang="nb-NO" sz="11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Evaluering </a:t>
            </a:r>
            <a:r>
              <a:rPr kumimoji="0" lang="nb-NO" sz="110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p:txBody>
      </p:sp>
      <p:sp>
        <p:nvSpPr>
          <p:cNvPr id="12" name="Google Shape;115;gbb9474cba7_0_224">
            <a:extLst>
              <a:ext uri="{FF2B5EF4-FFF2-40B4-BE49-F238E27FC236}">
                <a16:creationId xmlns:a16="http://schemas.microsoft.com/office/drawing/2014/main" id="{7E840BC9-4241-456B-9099-4C5F1F88C557}"/>
              </a:ext>
            </a:extLst>
          </p:cNvPr>
          <p:cNvSpPr txBox="1"/>
          <p:nvPr/>
        </p:nvSpPr>
        <p:spPr>
          <a:xfrm>
            <a:off x="382231" y="3078205"/>
            <a:ext cx="3531066" cy="991118"/>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1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1000 – 1130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Presentasjon av oppgave 1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100" b="1"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Positiv puffing </a:t>
            </a:r>
            <a:endPar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Oppgave 2, Definere rett problem</a:t>
            </a:r>
            <a:endParaRPr kumimoji="0" lang="nb-NO" sz="10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13" name="Google Shape;115;gbb9474cba7_0_224">
            <a:extLst>
              <a:ext uri="{FF2B5EF4-FFF2-40B4-BE49-F238E27FC236}">
                <a16:creationId xmlns:a16="http://schemas.microsoft.com/office/drawing/2014/main" id="{3E96C9B7-3625-4ED1-8C60-40C02285EE72}"/>
              </a:ext>
            </a:extLst>
          </p:cNvPr>
          <p:cNvSpPr txBox="1"/>
          <p:nvPr/>
        </p:nvSpPr>
        <p:spPr>
          <a:xfrm>
            <a:off x="441510" y="3868115"/>
            <a:ext cx="3531066" cy="761531"/>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endParaRPr kumimoji="0" lang="nb-NO" sz="10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15" name="Google Shape;115;gbb9474cba7_0_224">
            <a:extLst>
              <a:ext uri="{FF2B5EF4-FFF2-40B4-BE49-F238E27FC236}">
                <a16:creationId xmlns:a16="http://schemas.microsoft.com/office/drawing/2014/main" id="{03D525E8-E291-4FB2-8967-40E42A38B7FF}"/>
              </a:ext>
            </a:extLst>
          </p:cNvPr>
          <p:cNvSpPr txBox="1"/>
          <p:nvPr/>
        </p:nvSpPr>
        <p:spPr>
          <a:xfrm>
            <a:off x="465986" y="2229073"/>
            <a:ext cx="1188855"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16" name="Straight Connector 15">
            <a:extLst>
              <a:ext uri="{FF2B5EF4-FFF2-40B4-BE49-F238E27FC236}">
                <a16:creationId xmlns:a16="http://schemas.microsoft.com/office/drawing/2014/main" id="{519D9655-6010-4020-81E4-76D314F12AF4}"/>
              </a:ext>
            </a:extLst>
          </p:cNvPr>
          <p:cNvCxnSpPr>
            <a:cxnSpLocks/>
          </p:cNvCxnSpPr>
          <p:nvPr/>
        </p:nvCxnSpPr>
        <p:spPr>
          <a:xfrm>
            <a:off x="264417" y="4912497"/>
            <a:ext cx="3807138" cy="0"/>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79450C-F5EB-4F0F-BD18-269D92AFB516}"/>
              </a:ext>
            </a:extLst>
          </p:cNvPr>
          <p:cNvCxnSpPr>
            <a:cxnSpLocks/>
          </p:cNvCxnSpPr>
          <p:nvPr/>
        </p:nvCxnSpPr>
        <p:spPr>
          <a:xfrm>
            <a:off x="287558" y="2856234"/>
            <a:ext cx="3817497" cy="13988"/>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19" name="Google Shape;115;gbb9474cba7_0_224">
            <a:extLst>
              <a:ext uri="{FF2B5EF4-FFF2-40B4-BE49-F238E27FC236}">
                <a16:creationId xmlns:a16="http://schemas.microsoft.com/office/drawing/2014/main" id="{8838EACF-F5CE-40B3-9090-7A18155C8769}"/>
              </a:ext>
            </a:extLst>
          </p:cNvPr>
          <p:cNvSpPr txBox="1"/>
          <p:nvPr/>
        </p:nvSpPr>
        <p:spPr>
          <a:xfrm>
            <a:off x="540490" y="4536478"/>
            <a:ext cx="3531066"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21" name="Straight Connector 20">
            <a:extLst>
              <a:ext uri="{FF2B5EF4-FFF2-40B4-BE49-F238E27FC236}">
                <a16:creationId xmlns:a16="http://schemas.microsoft.com/office/drawing/2014/main" id="{150D37C8-610D-4FCA-91DF-D5CA34C788D9}"/>
              </a:ext>
            </a:extLst>
          </p:cNvPr>
          <p:cNvCxnSpPr>
            <a:cxnSpLocks/>
          </p:cNvCxnSpPr>
          <p:nvPr/>
        </p:nvCxnSpPr>
        <p:spPr>
          <a:xfrm>
            <a:off x="264417" y="1255169"/>
            <a:ext cx="3807139" cy="11224"/>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22" name="Google Shape;115;gbb9474cba7_0_224">
            <a:extLst>
              <a:ext uri="{FF2B5EF4-FFF2-40B4-BE49-F238E27FC236}">
                <a16:creationId xmlns:a16="http://schemas.microsoft.com/office/drawing/2014/main" id="{54723276-CAE4-4494-9224-81B71BC4FDEC}"/>
              </a:ext>
            </a:extLst>
          </p:cNvPr>
          <p:cNvSpPr txBox="1"/>
          <p:nvPr/>
        </p:nvSpPr>
        <p:spPr>
          <a:xfrm>
            <a:off x="382231" y="2526227"/>
            <a:ext cx="1759976" cy="196694"/>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000" b="1" i="0" u="none" strike="noStrike" kern="0" cap="none" spc="0" normalizeH="0" baseline="0" noProof="0" dirty="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t>Pause 10 min </a:t>
            </a:r>
          </a:p>
        </p:txBody>
      </p:sp>
      <p:sp>
        <p:nvSpPr>
          <p:cNvPr id="24" name="Google Shape;115;gbb9474cba7_0_224">
            <a:extLst>
              <a:ext uri="{FF2B5EF4-FFF2-40B4-BE49-F238E27FC236}">
                <a16:creationId xmlns:a16="http://schemas.microsoft.com/office/drawing/2014/main" id="{3BBF93A7-9296-48CC-B451-6E7B3F162BB5}"/>
              </a:ext>
            </a:extLst>
          </p:cNvPr>
          <p:cNvSpPr txBox="1"/>
          <p:nvPr/>
        </p:nvSpPr>
        <p:spPr>
          <a:xfrm>
            <a:off x="384412" y="4523967"/>
            <a:ext cx="1759976" cy="289671"/>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000" b="1" i="0" u="none" strike="noStrike" kern="0" cap="none" spc="0" normalizeH="0" baseline="0" noProof="0" dirty="0" err="1">
                <a:ln>
                  <a:noFill/>
                </a:ln>
                <a:solidFill>
                  <a:srgbClr val="F1AE3E"/>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000" b="1" i="0" u="none" strike="noStrike" kern="0" cap="none" spc="0" normalizeH="0" baseline="0" noProof="0" dirty="0">
                <a:ln>
                  <a:noFill/>
                </a:ln>
                <a:solidFill>
                  <a:srgbClr val="F1AE3E"/>
                </a:solidFill>
                <a:effectLst/>
                <a:uLnTx/>
                <a:uFillTx/>
                <a:latin typeface="Verdana" panose="020B0604030504040204" pitchFamily="34" charset="0"/>
                <a:ea typeface="Verdana" panose="020B0604030504040204" pitchFamily="34" charset="0"/>
                <a:cs typeface="Open Sans" panose="020B0604020202020204" charset="0"/>
                <a:sym typeface="Open Sans"/>
              </a:rPr>
              <a:t> 1130  – 1215 Lunsj</a:t>
            </a:r>
          </a:p>
        </p:txBody>
      </p:sp>
      <p:sp>
        <p:nvSpPr>
          <p:cNvPr id="14" name="Google Shape;115;gbb9474cba7_0_224">
            <a:extLst>
              <a:ext uri="{FF2B5EF4-FFF2-40B4-BE49-F238E27FC236}">
                <a16:creationId xmlns:a16="http://schemas.microsoft.com/office/drawing/2014/main" id="{0B1FD24A-E880-2FA7-6628-945BF8B2CBFA}"/>
              </a:ext>
            </a:extLst>
          </p:cNvPr>
          <p:cNvSpPr txBox="1"/>
          <p:nvPr/>
        </p:nvSpPr>
        <p:spPr>
          <a:xfrm>
            <a:off x="10393237" y="4321586"/>
            <a:ext cx="3531066"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31" name="Google Shape;115;gbb9474cba7_0_224">
            <a:extLst>
              <a:ext uri="{FF2B5EF4-FFF2-40B4-BE49-F238E27FC236}">
                <a16:creationId xmlns:a16="http://schemas.microsoft.com/office/drawing/2014/main" id="{234050EF-CDD0-6222-2EF9-FD386B3C732F}"/>
              </a:ext>
            </a:extLst>
          </p:cNvPr>
          <p:cNvSpPr txBox="1"/>
          <p:nvPr/>
        </p:nvSpPr>
        <p:spPr>
          <a:xfrm>
            <a:off x="4731597" y="1401023"/>
            <a:ext cx="3396628" cy="725494"/>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1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1215 – 1315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1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Ingen endring uten adferdsendring</a:t>
            </a: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1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Den sømløse dialogen </a:t>
            </a: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p:txBody>
      </p:sp>
      <p:sp>
        <p:nvSpPr>
          <p:cNvPr id="34" name="Google Shape;115;gbb9474cba7_0_224">
            <a:extLst>
              <a:ext uri="{FF2B5EF4-FFF2-40B4-BE49-F238E27FC236}">
                <a16:creationId xmlns:a16="http://schemas.microsoft.com/office/drawing/2014/main" id="{1EA381B2-FE7F-453F-62A5-A14E7AE27563}"/>
              </a:ext>
            </a:extLst>
          </p:cNvPr>
          <p:cNvSpPr txBox="1"/>
          <p:nvPr/>
        </p:nvSpPr>
        <p:spPr>
          <a:xfrm>
            <a:off x="4759824" y="2235997"/>
            <a:ext cx="1188855"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36" name="Straight Connector 17">
            <a:extLst>
              <a:ext uri="{FF2B5EF4-FFF2-40B4-BE49-F238E27FC236}">
                <a16:creationId xmlns:a16="http://schemas.microsoft.com/office/drawing/2014/main" id="{99C0743B-71F4-D7D4-76A2-920912BAC74F}"/>
              </a:ext>
            </a:extLst>
          </p:cNvPr>
          <p:cNvCxnSpPr>
            <a:cxnSpLocks/>
          </p:cNvCxnSpPr>
          <p:nvPr/>
        </p:nvCxnSpPr>
        <p:spPr>
          <a:xfrm flipV="1">
            <a:off x="4531976" y="2856234"/>
            <a:ext cx="3600000" cy="22624"/>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37" name="Google Shape;115;gbb9474cba7_0_224">
            <a:extLst>
              <a:ext uri="{FF2B5EF4-FFF2-40B4-BE49-F238E27FC236}">
                <a16:creationId xmlns:a16="http://schemas.microsoft.com/office/drawing/2014/main" id="{3BA71F2C-E107-6D7B-5902-7037089D23EA}"/>
              </a:ext>
            </a:extLst>
          </p:cNvPr>
          <p:cNvSpPr txBox="1"/>
          <p:nvPr/>
        </p:nvSpPr>
        <p:spPr>
          <a:xfrm>
            <a:off x="4834328" y="4543402"/>
            <a:ext cx="3531066"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38" name="Straight Connector 19">
            <a:extLst>
              <a:ext uri="{FF2B5EF4-FFF2-40B4-BE49-F238E27FC236}">
                <a16:creationId xmlns:a16="http://schemas.microsoft.com/office/drawing/2014/main" id="{6D6ADC3B-6339-7606-E3D1-29B1AACA6E76}"/>
              </a:ext>
            </a:extLst>
          </p:cNvPr>
          <p:cNvCxnSpPr>
            <a:cxnSpLocks/>
          </p:cNvCxnSpPr>
          <p:nvPr/>
        </p:nvCxnSpPr>
        <p:spPr>
          <a:xfrm flipV="1">
            <a:off x="4531976" y="4880661"/>
            <a:ext cx="3600000" cy="27975"/>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cxnSp>
        <p:nvCxnSpPr>
          <p:cNvPr id="39" name="Straight Connector 20">
            <a:extLst>
              <a:ext uri="{FF2B5EF4-FFF2-40B4-BE49-F238E27FC236}">
                <a16:creationId xmlns:a16="http://schemas.microsoft.com/office/drawing/2014/main" id="{480B35E7-6315-F68D-C960-D73ED2E7D5F8}"/>
              </a:ext>
            </a:extLst>
          </p:cNvPr>
          <p:cNvCxnSpPr>
            <a:cxnSpLocks/>
          </p:cNvCxnSpPr>
          <p:nvPr/>
        </p:nvCxnSpPr>
        <p:spPr>
          <a:xfrm flipV="1">
            <a:off x="4558255" y="1252406"/>
            <a:ext cx="3600000" cy="27975"/>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40" name="Google Shape;115;gbb9474cba7_0_224">
            <a:extLst>
              <a:ext uri="{FF2B5EF4-FFF2-40B4-BE49-F238E27FC236}">
                <a16:creationId xmlns:a16="http://schemas.microsoft.com/office/drawing/2014/main" id="{4047A829-2AAD-187E-3754-7A3C8B5523E5}"/>
              </a:ext>
            </a:extLst>
          </p:cNvPr>
          <p:cNvSpPr txBox="1"/>
          <p:nvPr/>
        </p:nvSpPr>
        <p:spPr>
          <a:xfrm>
            <a:off x="4731597" y="2592708"/>
            <a:ext cx="1759976" cy="196694"/>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t>Pause 10 min </a:t>
            </a:r>
          </a:p>
        </p:txBody>
      </p:sp>
      <p:sp>
        <p:nvSpPr>
          <p:cNvPr id="45" name="Google Shape;115;gbb9474cba7_0_224">
            <a:extLst>
              <a:ext uri="{FF2B5EF4-FFF2-40B4-BE49-F238E27FC236}">
                <a16:creationId xmlns:a16="http://schemas.microsoft.com/office/drawing/2014/main" id="{A3AF8E46-3C86-D656-5CE0-B70205DE8C0E}"/>
              </a:ext>
            </a:extLst>
          </p:cNvPr>
          <p:cNvSpPr txBox="1"/>
          <p:nvPr/>
        </p:nvSpPr>
        <p:spPr>
          <a:xfrm>
            <a:off x="4735348" y="3139626"/>
            <a:ext cx="3422907" cy="728489"/>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1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1325 – </a:t>
            </a:r>
            <a:r>
              <a:rPr lang="nb-NO" sz="1100" b="1"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1500</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Oppgave 3, Sette mål og oppnå det.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Presentasjon av oppgave 3</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1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Modul 4 - gjennomgang</a:t>
            </a:r>
            <a:endPar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Tree>
    <p:extLst>
      <p:ext uri="{BB962C8B-B14F-4D97-AF65-F5344CB8AC3E}">
        <p14:creationId xmlns:p14="http://schemas.microsoft.com/office/powerpoint/2010/main" val="171112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E5D7F3-C623-3344-816C-0DFC5020015C}"/>
              </a:ext>
            </a:extLst>
          </p:cNvPr>
          <p:cNvSpPr>
            <a:spLocks noGrp="1"/>
          </p:cNvSpPr>
          <p:nvPr>
            <p:ph type="title"/>
          </p:nvPr>
        </p:nvSpPr>
        <p:spPr>
          <a:xfrm>
            <a:off x="338849" y="597425"/>
            <a:ext cx="4363779" cy="1265100"/>
          </a:xfrm>
        </p:spPr>
        <p:txBody>
          <a:bodyPr anchor="ctr">
            <a:normAutofit fontScale="90000"/>
          </a:bodyPr>
          <a:lstStyle/>
          <a:p>
            <a:r>
              <a:rPr lang="nb-NO">
                <a:latin typeface="Verdana" panose="020B0604030504040204" pitchFamily="34" charset="0"/>
                <a:ea typeface="Verdana" panose="020B0604030504040204" pitchFamily="34" charset="0"/>
              </a:rPr>
              <a:t>Hva kom dere frem til i gruppeoppgave 1?</a:t>
            </a:r>
            <a:endParaRPr lang="nb-NO" dirty="0">
              <a:latin typeface="Verdana" panose="020B0604030504040204" pitchFamily="34" charset="0"/>
              <a:ea typeface="Verdana" panose="020B0604030504040204" pitchFamily="34" charset="0"/>
            </a:endParaRPr>
          </a:p>
        </p:txBody>
      </p:sp>
      <p:sp>
        <p:nvSpPr>
          <p:cNvPr id="3" name="Plassholder for tekst 2">
            <a:extLst>
              <a:ext uri="{FF2B5EF4-FFF2-40B4-BE49-F238E27FC236}">
                <a16:creationId xmlns:a16="http://schemas.microsoft.com/office/drawing/2014/main" id="{F28933EB-2113-F748-9A7F-D128E4EEFF8E}"/>
              </a:ext>
            </a:extLst>
          </p:cNvPr>
          <p:cNvSpPr>
            <a:spLocks noGrp="1"/>
          </p:cNvSpPr>
          <p:nvPr>
            <p:ph type="body" idx="1"/>
          </p:nvPr>
        </p:nvSpPr>
        <p:spPr/>
        <p:txBody>
          <a:bodyPr/>
          <a:lstStyle/>
          <a:p>
            <a:r>
              <a:rPr lang="nb-NO" sz="1600" dirty="0">
                <a:solidFill>
                  <a:schemeClr val="tx1"/>
                </a:solidFill>
                <a:latin typeface="Verdana" panose="020B0604030504040204" pitchFamily="34" charset="0"/>
                <a:ea typeface="Verdana" panose="020B0604030504040204" pitchFamily="34" charset="0"/>
              </a:rPr>
              <a:t>Hvordan var det å bruke dette verktøyet? </a:t>
            </a:r>
          </a:p>
          <a:p>
            <a:endParaRPr lang="nb-NO" sz="1600" dirty="0">
              <a:solidFill>
                <a:schemeClr val="tx1"/>
              </a:solidFill>
              <a:latin typeface="Verdana" panose="020B0604030504040204" pitchFamily="34" charset="0"/>
              <a:ea typeface="Verdana" panose="020B0604030504040204" pitchFamily="34" charset="0"/>
            </a:endParaRPr>
          </a:p>
          <a:p>
            <a:r>
              <a:rPr lang="nb-NO" sz="1600" dirty="0">
                <a:solidFill>
                  <a:schemeClr val="tx1"/>
                </a:solidFill>
                <a:latin typeface="Verdana" panose="020B0604030504040204" pitchFamily="34" charset="0"/>
                <a:ea typeface="Verdana" panose="020B0604030504040204" pitchFamily="34" charset="0"/>
              </a:rPr>
              <a:t>Er dere vant med å evaluere på denne måten?</a:t>
            </a:r>
          </a:p>
          <a:p>
            <a:endParaRPr lang="nb-NO" sz="1600" dirty="0">
              <a:solidFill>
                <a:schemeClr val="tx1"/>
              </a:solidFill>
              <a:latin typeface="Verdana" panose="020B0604030504040204" pitchFamily="34" charset="0"/>
              <a:ea typeface="Verdana" panose="020B0604030504040204" pitchFamily="34" charset="0"/>
            </a:endParaRPr>
          </a:p>
          <a:p>
            <a:r>
              <a:rPr lang="nb-NO" sz="1600" dirty="0">
                <a:solidFill>
                  <a:schemeClr val="tx1"/>
                </a:solidFill>
                <a:latin typeface="Verdana" panose="020B0604030504040204" pitchFamily="34" charset="0"/>
                <a:ea typeface="Verdana" panose="020B0604030504040204" pitchFamily="34" charset="0"/>
              </a:rPr>
              <a:t>Kommer det frem nye ting? </a:t>
            </a:r>
          </a:p>
          <a:p>
            <a:endParaRPr lang="nb-NO" dirty="0">
              <a:solidFill>
                <a:schemeClr val="tx1"/>
              </a:solidFill>
            </a:endParaRPr>
          </a:p>
        </p:txBody>
      </p:sp>
      <p:sp>
        <p:nvSpPr>
          <p:cNvPr id="4" name="Plassholder for bilde 3">
            <a:extLst>
              <a:ext uri="{FF2B5EF4-FFF2-40B4-BE49-F238E27FC236}">
                <a16:creationId xmlns:a16="http://schemas.microsoft.com/office/drawing/2014/main" id="{68E0CA6E-FA76-34CD-5733-1A34C5A772F8}"/>
              </a:ext>
            </a:extLst>
          </p:cNvPr>
          <p:cNvSpPr>
            <a:spLocks noGrp="1"/>
          </p:cNvSpPr>
          <p:nvPr>
            <p:ph type="pic" sz="quarter" idx="11"/>
          </p:nvPr>
        </p:nvSpPr>
        <p:spPr/>
        <p:txBody>
          <a:bodyPr/>
          <a:lstStyle/>
          <a:p>
            <a:endParaRPr lang="nb-NO"/>
          </a:p>
        </p:txBody>
      </p:sp>
      <p:pic>
        <p:nvPicPr>
          <p:cNvPr id="14" name="Bilde 13" descr="Et bilde som inneholder klær, møbler, stol, person&#10;&#10;Automatisk generert beskrivelse">
            <a:extLst>
              <a:ext uri="{FF2B5EF4-FFF2-40B4-BE49-F238E27FC236}">
                <a16:creationId xmlns:a16="http://schemas.microsoft.com/office/drawing/2014/main" id="{F33A5EE1-CC0C-09F4-62F7-5B51FD2F5931}"/>
              </a:ext>
            </a:extLst>
          </p:cNvPr>
          <p:cNvPicPr>
            <a:picLocks noChangeAspect="1"/>
          </p:cNvPicPr>
          <p:nvPr/>
        </p:nvPicPr>
        <p:blipFill>
          <a:blip r:embed="rId4"/>
          <a:stretch>
            <a:fillRect/>
          </a:stretch>
        </p:blipFill>
        <p:spPr>
          <a:xfrm>
            <a:off x="4778212" y="2126800"/>
            <a:ext cx="4365788" cy="2784340"/>
          </a:xfrm>
          <a:prstGeom prst="rect">
            <a:avLst/>
          </a:prstGeom>
        </p:spPr>
      </p:pic>
    </p:spTree>
    <p:extLst>
      <p:ext uri="{BB962C8B-B14F-4D97-AF65-F5344CB8AC3E}">
        <p14:creationId xmlns:p14="http://schemas.microsoft.com/office/powerpoint/2010/main" val="1439843115"/>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bb9474cba7_0_224"/>
          <p:cNvSpPr txBox="1">
            <a:spLocks noGrp="1"/>
          </p:cNvSpPr>
          <p:nvPr>
            <p:ph type="title"/>
          </p:nvPr>
        </p:nvSpPr>
        <p:spPr>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3000" dirty="0">
                <a:solidFill>
                  <a:srgbClr val="042827"/>
                </a:solidFill>
                <a:latin typeface="Verdana" panose="020B0604030504040204" pitchFamily="34" charset="0"/>
                <a:ea typeface="Verdana" panose="020B0604030504040204" pitchFamily="34" charset="0"/>
                <a:cs typeface="Titillium Web"/>
                <a:sym typeface="Titillium Web"/>
              </a:rPr>
              <a:t>Velkommen</a:t>
            </a:r>
            <a:endParaRPr lang="nb-NO" sz="3000" dirty="0">
              <a:latin typeface="Verdana" panose="020B0604030504040204" pitchFamily="34" charset="0"/>
              <a:ea typeface="Verdana" panose="020B0604030504040204" pitchFamily="34" charset="0"/>
              <a:cs typeface="Titillium Web"/>
              <a:sym typeface="Titillium Web"/>
            </a:endParaRPr>
          </a:p>
        </p:txBody>
      </p:sp>
      <p:sp>
        <p:nvSpPr>
          <p:cNvPr id="2" name="Plassholder for tekst 1">
            <a:extLst>
              <a:ext uri="{FF2B5EF4-FFF2-40B4-BE49-F238E27FC236}">
                <a16:creationId xmlns:a16="http://schemas.microsoft.com/office/drawing/2014/main" id="{1C19D836-02D3-48DA-BBB8-71D773F549E7}"/>
              </a:ext>
            </a:extLst>
          </p:cNvPr>
          <p:cNvSpPr>
            <a:spLocks noGrp="1"/>
          </p:cNvSpPr>
          <p:nvPr>
            <p:ph type="body" idx="1"/>
          </p:nvPr>
        </p:nvSpPr>
        <p:spPr>
          <a:xfrm>
            <a:off x="339634" y="2126800"/>
            <a:ext cx="8125636" cy="2711100"/>
          </a:xfrm>
        </p:spPr>
        <p:txBody>
          <a:bodyPr>
            <a:normAutofit/>
          </a:bodyPr>
          <a:lstStyle/>
          <a:p>
            <a:pPr marL="228600" indent="0"/>
            <a:endParaRPr lang="nb-NO" dirty="0"/>
          </a:p>
          <a:p>
            <a:pPr marL="228600" indent="0"/>
            <a:endParaRPr lang="nb-NO" dirty="0"/>
          </a:p>
          <a:p>
            <a:pPr marL="285750" lvl="0" indent="-285750">
              <a:lnSpc>
                <a:spcPct val="150000"/>
              </a:lnSpc>
              <a:buClr>
                <a:srgbClr val="5B6670"/>
              </a:buClr>
              <a:buSzPts val="1000"/>
              <a:buFont typeface="Arial" panose="020B0604020202020204" pitchFamily="34" charset="0"/>
              <a:buChar char="•"/>
            </a:pPr>
            <a:r>
              <a:rPr lang="nb-NO" sz="1600" dirty="0">
                <a:solidFill>
                  <a:srgbClr val="000000"/>
                </a:solidFill>
                <a:cs typeface="Open Sans"/>
                <a:sym typeface="Open Sans"/>
              </a:rPr>
              <a:t>Hensikt med kurset</a:t>
            </a:r>
            <a:endParaRPr lang="nb-NO" sz="1600" dirty="0">
              <a:solidFill>
                <a:srgbClr val="000000"/>
              </a:solidFill>
              <a:cs typeface="Open Sans"/>
            </a:endParaRPr>
          </a:p>
          <a:p>
            <a:pPr marL="285750" indent="-285750">
              <a:lnSpc>
                <a:spcPct val="150000"/>
              </a:lnSpc>
              <a:buClr>
                <a:srgbClr val="5B6670"/>
              </a:buClr>
              <a:buSzPts val="1000"/>
              <a:buFont typeface="Arial" panose="020B0604020202020204" pitchFamily="34" charset="0"/>
              <a:buChar char="•"/>
            </a:pPr>
            <a:r>
              <a:rPr lang="nb-NO" sz="1600" dirty="0">
                <a:solidFill>
                  <a:srgbClr val="000000"/>
                </a:solidFill>
                <a:cs typeface="Open Sans"/>
                <a:sym typeface="Open Sans"/>
              </a:rPr>
              <a:t>Gjennomføring og praktiske detaljer </a:t>
            </a:r>
            <a:endParaRPr lang="nb-NO" sz="1600" dirty="0">
              <a:solidFill>
                <a:srgbClr val="000000"/>
              </a:solidFill>
              <a:cs typeface="Open Sans"/>
            </a:endParaRPr>
          </a:p>
          <a:p>
            <a:pPr marL="228600">
              <a:lnSpc>
                <a:spcPct val="150000"/>
              </a:lnSpc>
              <a:buClr>
                <a:srgbClr val="5B6670"/>
              </a:buClr>
              <a:buSzPts val="1000"/>
            </a:pPr>
            <a:endParaRPr lang="nb-NO" sz="1600" dirty="0">
              <a:solidFill>
                <a:srgbClr val="000000"/>
              </a:solidFill>
              <a:cs typeface="Open Sans"/>
            </a:endParaRPr>
          </a:p>
          <a:p>
            <a:pPr marL="228600" lvl="0">
              <a:lnSpc>
                <a:spcPct val="150000"/>
              </a:lnSpc>
              <a:buClr>
                <a:srgbClr val="5B6670"/>
              </a:buClr>
              <a:buSzPts val="1000"/>
            </a:pPr>
            <a:r>
              <a:rPr lang="nb-NO" sz="1400" dirty="0">
                <a:solidFill>
                  <a:srgbClr val="000000"/>
                </a:solidFill>
                <a:cs typeface="Open Sans"/>
                <a:sym typeface="Open Sans"/>
              </a:rPr>
              <a:t>Hvordan kan min rolle utgjøre en forskjell for arbeidsmiljøet på min arbeidsplass? </a:t>
            </a:r>
            <a:endParaRPr lang="nb-NO" sz="1400" dirty="0">
              <a:solidFill>
                <a:srgbClr val="000000"/>
              </a:solidFill>
              <a:cs typeface="Open Sans"/>
            </a:endParaRPr>
          </a:p>
          <a:p>
            <a:pPr marL="228600" lvl="0">
              <a:lnSpc>
                <a:spcPct val="150000"/>
              </a:lnSpc>
              <a:buClr>
                <a:srgbClr val="5B6670"/>
              </a:buClr>
              <a:buSzPts val="1000"/>
            </a:pPr>
            <a:endParaRPr lang="nb-NO" sz="1600" dirty="0">
              <a:solidFill>
                <a:schemeClr val="dk2"/>
              </a:solidFill>
              <a:latin typeface="Verdana"/>
              <a:ea typeface="Verdana"/>
              <a:sym typeface="Open Sans"/>
            </a:endParaRPr>
          </a:p>
          <a:p>
            <a:pPr marL="228600" indent="0"/>
            <a:endParaRPr lang="nb-NO" dirty="0"/>
          </a:p>
        </p:txBody>
      </p:sp>
      <p:pic>
        <p:nvPicPr>
          <p:cNvPr id="6" name="Bilde 5" descr="Et bilde som inneholder klær, tegnefilm, person, illustrasjon&#10;&#10;Automatisk generert beskrivelse">
            <a:extLst>
              <a:ext uri="{FF2B5EF4-FFF2-40B4-BE49-F238E27FC236}">
                <a16:creationId xmlns:a16="http://schemas.microsoft.com/office/drawing/2014/main" id="{1E8399B6-99AF-FAE9-A453-5A8B3359D1A3}"/>
              </a:ext>
            </a:extLst>
          </p:cNvPr>
          <p:cNvPicPr>
            <a:picLocks noChangeAspect="1"/>
          </p:cNvPicPr>
          <p:nvPr/>
        </p:nvPicPr>
        <p:blipFill>
          <a:blip r:embed="rId3"/>
          <a:stretch>
            <a:fillRect/>
          </a:stretch>
        </p:blipFill>
        <p:spPr>
          <a:xfrm>
            <a:off x="5929460" y="304717"/>
            <a:ext cx="2394408" cy="31156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6372B6-17E5-4766-84FE-1E70F32DFD60}"/>
              </a:ext>
            </a:extLst>
          </p:cNvPr>
          <p:cNvSpPr>
            <a:spLocks noGrp="1"/>
          </p:cNvSpPr>
          <p:nvPr>
            <p:ph type="ctrTitle"/>
          </p:nvPr>
        </p:nvSpPr>
        <p:spPr/>
        <p:txBody>
          <a:bodyPr anchor="ctr">
            <a:normAutofit/>
          </a:bodyPr>
          <a:lstStyle/>
          <a:p>
            <a:r>
              <a:rPr lang="nb-NO" sz="3600" dirty="0">
                <a:latin typeface="Verdana" panose="020B0604030504040204" pitchFamily="34" charset="0"/>
                <a:ea typeface="Verdana" panose="020B0604030504040204" pitchFamily="34" charset="0"/>
              </a:rPr>
              <a:t>Positiv «puffing»</a:t>
            </a:r>
            <a:endParaRPr lang="nb-NO" sz="3600" dirty="0">
              <a:highlight>
                <a:srgbClr val="00FF00"/>
              </a:highlight>
              <a:latin typeface="Verdana" panose="020B0604030504040204" pitchFamily="34" charset="0"/>
              <a:ea typeface="Verdana" panose="020B0604030504040204" pitchFamily="34" charset="0"/>
            </a:endParaRPr>
          </a:p>
        </p:txBody>
      </p:sp>
      <p:sp>
        <p:nvSpPr>
          <p:cNvPr id="5" name="Subtitle 4">
            <a:extLst>
              <a:ext uri="{FF2B5EF4-FFF2-40B4-BE49-F238E27FC236}">
                <a16:creationId xmlns:a16="http://schemas.microsoft.com/office/drawing/2014/main" id="{C356B9F3-9427-460D-9F49-4759568499A3}"/>
              </a:ext>
            </a:extLst>
          </p:cNvPr>
          <p:cNvSpPr>
            <a:spLocks noGrp="1"/>
          </p:cNvSpPr>
          <p:nvPr>
            <p:ph type="subTitle" idx="1"/>
          </p:nvPr>
        </p:nvSpPr>
        <p:spPr/>
        <p:txBody>
          <a:bodyPr/>
          <a:lstStyle/>
          <a:p>
            <a:r>
              <a:rPr lang="nb-NO" dirty="0">
                <a:solidFill>
                  <a:schemeClr val="tx2">
                    <a:lumMod val="75000"/>
                  </a:schemeClr>
                </a:solidFill>
                <a:latin typeface="Verdana" panose="020B0604030504040204" pitchFamily="34" charset="0"/>
                <a:ea typeface="Verdana" panose="020B0604030504040204" pitchFamily="34" charset="0"/>
              </a:rPr>
              <a:t>Lisbeth </a:t>
            </a:r>
            <a:r>
              <a:rPr lang="nb-NO" dirty="0" err="1">
                <a:solidFill>
                  <a:schemeClr val="tx2">
                    <a:lumMod val="75000"/>
                  </a:schemeClr>
                </a:solidFill>
                <a:latin typeface="Verdana" panose="020B0604030504040204" pitchFamily="34" charset="0"/>
                <a:ea typeface="Verdana" panose="020B0604030504040204" pitchFamily="34" charset="0"/>
              </a:rPr>
              <a:t>Øyum</a:t>
            </a:r>
            <a:endParaRPr lang="nb-NO" dirty="0">
              <a:solidFill>
                <a:schemeClr val="tx2">
                  <a:lumMod val="75000"/>
                </a:schemeClr>
              </a:solidFill>
              <a:latin typeface="Verdana" panose="020B0604030504040204" pitchFamily="34" charset="0"/>
              <a:ea typeface="Verdana" panose="020B0604030504040204" pitchFamily="34" charset="0"/>
            </a:endParaRPr>
          </a:p>
          <a:p>
            <a:r>
              <a:rPr lang="nb-NO" dirty="0">
                <a:solidFill>
                  <a:schemeClr val="tx2">
                    <a:lumMod val="75000"/>
                  </a:schemeClr>
                </a:solidFill>
                <a:latin typeface="Verdana" panose="020B0604030504040204" pitchFamily="34" charset="0"/>
                <a:ea typeface="Verdana" panose="020B0604030504040204" pitchFamily="34" charset="0"/>
              </a:rPr>
              <a:t>Kontakt: lisbeth.oyum@sintef.no</a:t>
            </a:r>
          </a:p>
        </p:txBody>
      </p:sp>
    </p:spTree>
    <p:extLst>
      <p:ext uri="{BB962C8B-B14F-4D97-AF65-F5344CB8AC3E}">
        <p14:creationId xmlns:p14="http://schemas.microsoft.com/office/powerpoint/2010/main" val="3488497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a:xfrm>
            <a:off x="1332000" y="1648178"/>
            <a:ext cx="6480000" cy="1115872"/>
          </a:xfrm>
        </p:spPr>
        <p:txBody>
          <a:bodyPr>
            <a:normAutofit fontScale="90000"/>
          </a:bodyPr>
          <a:lstStyle/>
          <a:p>
            <a:r>
              <a:rPr lang="nb-NO" dirty="0"/>
              <a:t>Gruppeoppgave</a:t>
            </a:r>
            <a:br>
              <a:rPr lang="nb-NO" dirty="0"/>
            </a:br>
            <a:r>
              <a:rPr lang="nb-NO" dirty="0"/>
              <a:t>Definere rett problem </a:t>
            </a:r>
          </a:p>
        </p:txBody>
      </p:sp>
    </p:spTree>
    <p:extLst>
      <p:ext uri="{BB962C8B-B14F-4D97-AF65-F5344CB8AC3E}">
        <p14:creationId xmlns:p14="http://schemas.microsoft.com/office/powerpoint/2010/main" val="250609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0A6091-11D5-436A-A878-7091B9F74648}"/>
              </a:ext>
            </a:extLst>
          </p:cNvPr>
          <p:cNvSpPr/>
          <p:nvPr/>
        </p:nvSpPr>
        <p:spPr>
          <a:xfrm>
            <a:off x="599473" y="1919931"/>
            <a:ext cx="2109543" cy="2918769"/>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20" name="Rectangle 19">
            <a:extLst>
              <a:ext uri="{FF2B5EF4-FFF2-40B4-BE49-F238E27FC236}">
                <a16:creationId xmlns:a16="http://schemas.microsoft.com/office/drawing/2014/main" id="{21C80BF4-C803-4E14-9529-4C4F8A28720B}"/>
              </a:ext>
            </a:extLst>
          </p:cNvPr>
          <p:cNvSpPr/>
          <p:nvPr/>
        </p:nvSpPr>
        <p:spPr>
          <a:xfrm>
            <a:off x="594301" y="1703061"/>
            <a:ext cx="2114716" cy="242270"/>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22" name="TekstSylinder 1">
            <a:extLst>
              <a:ext uri="{FF2B5EF4-FFF2-40B4-BE49-F238E27FC236}">
                <a16:creationId xmlns:a16="http://schemas.microsoft.com/office/drawing/2014/main" id="{62A75C73-7122-4D81-A845-51F97EBAE92D}"/>
              </a:ext>
            </a:extLst>
          </p:cNvPr>
          <p:cNvSpPr txBox="1"/>
          <p:nvPr/>
        </p:nvSpPr>
        <p:spPr>
          <a:xfrm>
            <a:off x="661403" y="1713723"/>
            <a:ext cx="1679105" cy="211755"/>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br>
            <a:r>
              <a:rPr kumimoji="0" lang="nb-NO" sz="12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t>Hensikt</a:t>
            </a:r>
          </a:p>
        </p:txBody>
      </p:sp>
      <p:grpSp>
        <p:nvGrpSpPr>
          <p:cNvPr id="2" name="Group 1">
            <a:extLst>
              <a:ext uri="{FF2B5EF4-FFF2-40B4-BE49-F238E27FC236}">
                <a16:creationId xmlns:a16="http://schemas.microsoft.com/office/drawing/2014/main" id="{A8072B5E-ED49-4D34-9637-EB9C8ADE0BD8}"/>
              </a:ext>
            </a:extLst>
          </p:cNvPr>
          <p:cNvGrpSpPr/>
          <p:nvPr/>
        </p:nvGrpSpPr>
        <p:grpSpPr>
          <a:xfrm>
            <a:off x="599474" y="2706127"/>
            <a:ext cx="2114716" cy="259204"/>
            <a:chOff x="3485826" y="1644088"/>
            <a:chExt cx="2656628" cy="555878"/>
          </a:xfrm>
        </p:grpSpPr>
        <p:sp>
          <p:nvSpPr>
            <p:cNvPr id="19" name="Rectangle 18">
              <a:extLst>
                <a:ext uri="{FF2B5EF4-FFF2-40B4-BE49-F238E27FC236}">
                  <a16:creationId xmlns:a16="http://schemas.microsoft.com/office/drawing/2014/main" id="{E61BBAF0-5B03-48A4-8CD7-49FA24782CD0}"/>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endParaRPr>
            </a:p>
          </p:txBody>
        </p:sp>
        <p:sp>
          <p:nvSpPr>
            <p:cNvPr id="23" name="TekstSylinder 1">
              <a:extLst>
                <a:ext uri="{FF2B5EF4-FFF2-40B4-BE49-F238E27FC236}">
                  <a16:creationId xmlns:a16="http://schemas.microsoft.com/office/drawing/2014/main" id="{FFE68B00-CD39-4F05-8DC2-09C4BAA1ED9A}"/>
                </a:ext>
              </a:extLst>
            </p:cNvPr>
            <p:cNvSpPr txBox="1"/>
            <p:nvPr/>
          </p:nvSpPr>
          <p:spPr>
            <a:xfrm>
              <a:off x="3547756" y="1644088"/>
              <a:ext cx="1723106" cy="515981"/>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2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sym typeface="Arial"/>
                </a:rPr>
              </a:br>
              <a:r>
                <a:rPr kumimoji="0" lang="nb-NO" sz="12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t>Ønsket Resultat</a:t>
              </a:r>
            </a:p>
          </p:txBody>
        </p:sp>
      </p:grpSp>
      <p:sp>
        <p:nvSpPr>
          <p:cNvPr id="26" name="Rectangle 25">
            <a:extLst>
              <a:ext uri="{FF2B5EF4-FFF2-40B4-BE49-F238E27FC236}">
                <a16:creationId xmlns:a16="http://schemas.microsoft.com/office/drawing/2014/main" id="{3495733E-4AE1-453F-BBFF-4F7227AC871D}"/>
              </a:ext>
            </a:extLst>
          </p:cNvPr>
          <p:cNvSpPr/>
          <p:nvPr/>
        </p:nvSpPr>
        <p:spPr>
          <a:xfrm>
            <a:off x="5491639" y="1691070"/>
            <a:ext cx="2409161" cy="1498675"/>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grpSp>
        <p:nvGrpSpPr>
          <p:cNvPr id="28" name="Group 27">
            <a:extLst>
              <a:ext uri="{FF2B5EF4-FFF2-40B4-BE49-F238E27FC236}">
                <a16:creationId xmlns:a16="http://schemas.microsoft.com/office/drawing/2014/main" id="{562572EF-8BE0-4F1A-8F41-B225AC7D1548}"/>
              </a:ext>
            </a:extLst>
          </p:cNvPr>
          <p:cNvGrpSpPr/>
          <p:nvPr/>
        </p:nvGrpSpPr>
        <p:grpSpPr>
          <a:xfrm>
            <a:off x="599474" y="3634966"/>
            <a:ext cx="2114716" cy="269069"/>
            <a:chOff x="3485826" y="1622934"/>
            <a:chExt cx="2656628" cy="577032"/>
          </a:xfrm>
          <a:solidFill>
            <a:srgbClr val="2D7C81"/>
          </a:solidFill>
        </p:grpSpPr>
        <p:sp>
          <p:nvSpPr>
            <p:cNvPr id="30" name="Rectangle 29">
              <a:extLst>
                <a:ext uri="{FF2B5EF4-FFF2-40B4-BE49-F238E27FC236}">
                  <a16:creationId xmlns:a16="http://schemas.microsoft.com/office/drawing/2014/main" id="{CE686319-76C9-4FB0-87ED-A65F3F91B24E}"/>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endParaRPr>
            </a:p>
          </p:txBody>
        </p:sp>
        <p:sp>
          <p:nvSpPr>
            <p:cNvPr id="31" name="TekstSylinder 1">
              <a:extLst>
                <a:ext uri="{FF2B5EF4-FFF2-40B4-BE49-F238E27FC236}">
                  <a16:creationId xmlns:a16="http://schemas.microsoft.com/office/drawing/2014/main" id="{46AC2281-9713-41C3-BD67-54530A079A09}"/>
                </a:ext>
              </a:extLst>
            </p:cNvPr>
            <p:cNvSpPr txBox="1"/>
            <p:nvPr/>
          </p:nvSpPr>
          <p:spPr>
            <a:xfrm>
              <a:off x="3563625" y="1622934"/>
              <a:ext cx="2015010"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sym typeface="Arial"/>
                </a:rPr>
              </a:br>
              <a:r>
                <a:rPr kumimoji="0" lang="nb-NO" sz="12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t>Agenda</a:t>
              </a:r>
              <a:endParaRPr kumimoji="0" lang="nb-NO" sz="14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endParaRPr>
            </a:p>
          </p:txBody>
        </p:sp>
      </p:grpSp>
      <p:sp>
        <p:nvSpPr>
          <p:cNvPr id="33" name="TextBox 32">
            <a:extLst>
              <a:ext uri="{FF2B5EF4-FFF2-40B4-BE49-F238E27FC236}">
                <a16:creationId xmlns:a16="http://schemas.microsoft.com/office/drawing/2014/main" id="{2F208EF8-F3CA-44F2-9B20-0A10B9A09956}"/>
              </a:ext>
            </a:extLst>
          </p:cNvPr>
          <p:cNvSpPr txBox="1"/>
          <p:nvPr/>
        </p:nvSpPr>
        <p:spPr>
          <a:xfrm>
            <a:off x="579300" y="3923744"/>
            <a:ext cx="2228882" cy="800219"/>
          </a:xfrm>
          <a:prstGeom prst="rect">
            <a:avLst/>
          </a:prstGeom>
          <a:noFill/>
        </p:spPr>
        <p:txBody>
          <a:bodyPr wrap="square" rtlCol="0">
            <a:spAutoFit/>
          </a:bodyPr>
          <a:lstStyle/>
          <a:p>
            <a:pPr>
              <a:spcBef>
                <a:spcPts val="300"/>
              </a:spcBef>
              <a:spcAft>
                <a:spcPts val="300"/>
              </a:spcAft>
            </a:pPr>
            <a:r>
              <a:rPr lang="nb-NO" sz="900" b="1" dirty="0">
                <a:solidFill>
                  <a:schemeClr val="bg1"/>
                </a:solidFill>
                <a:latin typeface="Verdana" panose="020B0604030504040204" pitchFamily="34" charset="0"/>
                <a:ea typeface="Verdana" panose="020B0604030504040204" pitchFamily="34" charset="0"/>
                <a:cs typeface="Open Sans" panose="020B0604020202020204" charset="0"/>
              </a:rPr>
              <a:t>TID</a:t>
            </a:r>
            <a:r>
              <a:rPr lang="nb-NO" sz="900" dirty="0">
                <a:solidFill>
                  <a:schemeClr val="bg1"/>
                </a:solidFill>
                <a:latin typeface="Verdana" panose="020B0604030504040204" pitchFamily="34" charset="0"/>
                <a:ea typeface="Verdana" panose="020B0604030504040204" pitchFamily="34" charset="0"/>
                <a:cs typeface="Open Sans" panose="020B0604020202020204" charset="0"/>
              </a:rPr>
              <a:t>: 40 minutter</a:t>
            </a:r>
          </a:p>
          <a:p>
            <a:pPr>
              <a:spcBef>
                <a:spcPts val="300"/>
              </a:spcBef>
              <a:spcAft>
                <a:spcPts val="300"/>
              </a:spcAft>
            </a:pPr>
            <a:r>
              <a:rPr lang="nb-NO" sz="900" b="1" dirty="0" err="1">
                <a:solidFill>
                  <a:schemeClr val="bg1"/>
                </a:solidFill>
                <a:latin typeface="Verdana" panose="020B0604030504040204" pitchFamily="34" charset="0"/>
                <a:ea typeface="Verdana" panose="020B0604030504040204" pitchFamily="34" charset="0"/>
                <a:cs typeface="Open Sans" panose="020B0604020202020204" charset="0"/>
              </a:rPr>
              <a:t>Fasilitator</a:t>
            </a:r>
            <a:r>
              <a:rPr lang="nb-NO" sz="900" dirty="0">
                <a:solidFill>
                  <a:schemeClr val="bg1"/>
                </a:solidFill>
                <a:latin typeface="Verdana" panose="020B0604030504040204" pitchFamily="34" charset="0"/>
                <a:ea typeface="Verdana" panose="020B0604030504040204" pitchFamily="34" charset="0"/>
                <a:cs typeface="Open Sans" panose="020B0604020202020204" charset="0"/>
              </a:rPr>
              <a:t>: IA-rådgiver </a:t>
            </a:r>
          </a:p>
          <a:p>
            <a:pPr>
              <a:spcBef>
                <a:spcPts val="300"/>
              </a:spcBef>
              <a:spcAft>
                <a:spcPts val="300"/>
              </a:spcAft>
            </a:pPr>
            <a:r>
              <a:rPr lang="nb-NO" sz="900" b="1" dirty="0">
                <a:solidFill>
                  <a:schemeClr val="bg1"/>
                </a:solidFill>
                <a:latin typeface="Verdana" panose="020B0604030504040204" pitchFamily="34" charset="0"/>
                <a:ea typeface="Verdana" panose="020B0604030504040204" pitchFamily="34" charset="0"/>
                <a:cs typeface="Open Sans" panose="020B0604020202020204" charset="0"/>
              </a:rPr>
              <a:t>Referent</a:t>
            </a:r>
            <a:r>
              <a:rPr lang="nb-NO" sz="900" dirty="0">
                <a:solidFill>
                  <a:schemeClr val="bg1"/>
                </a:solidFill>
                <a:latin typeface="Verdana" panose="020B0604030504040204" pitchFamily="34" charset="0"/>
                <a:ea typeface="Verdana" panose="020B0604030504040204" pitchFamily="34" charset="0"/>
                <a:cs typeface="Open Sans" panose="020B0604020202020204" charset="0"/>
              </a:rPr>
              <a:t>: Velg en  i gruppen som tar notater, og presentere etterpå. </a:t>
            </a:r>
          </a:p>
        </p:txBody>
      </p:sp>
      <p:sp>
        <p:nvSpPr>
          <p:cNvPr id="34" name="TextBox 33">
            <a:extLst>
              <a:ext uri="{FF2B5EF4-FFF2-40B4-BE49-F238E27FC236}">
                <a16:creationId xmlns:a16="http://schemas.microsoft.com/office/drawing/2014/main" id="{D912A386-96B0-42E6-BF60-060FDD1DB9ED}"/>
              </a:ext>
            </a:extLst>
          </p:cNvPr>
          <p:cNvSpPr txBox="1"/>
          <p:nvPr/>
        </p:nvSpPr>
        <p:spPr>
          <a:xfrm>
            <a:off x="564143" y="2005233"/>
            <a:ext cx="2095243" cy="507831"/>
          </a:xfrm>
          <a:prstGeom prst="rect">
            <a:avLst/>
          </a:prstGeom>
          <a:noFill/>
        </p:spPr>
        <p:txBody>
          <a:bodyPr wrap="square" lIns="91440" tIns="45720" rIns="91440" bIns="45720" rtlCol="0" anchor="t">
            <a:spAutoFit/>
          </a:bodyPr>
          <a:lstStyle/>
          <a:p>
            <a:pPr>
              <a:spcBef>
                <a:spcPts val="300"/>
              </a:spcBef>
              <a:spcAft>
                <a:spcPts val="300"/>
              </a:spcAft>
              <a:buSzPts val="1000"/>
              <a:defRPr/>
            </a:pPr>
            <a:r>
              <a:rPr lang="nb-NO" sz="900" dirty="0">
                <a:solidFill>
                  <a:schemeClr val="bg1"/>
                </a:solidFill>
                <a:latin typeface="Verdana" panose="020B0604030504040204" pitchFamily="34" charset="0"/>
                <a:ea typeface="Verdana" panose="020B0604030504040204" pitchFamily="34" charset="0"/>
                <a:cs typeface="Open Sans"/>
                <a:sym typeface="Open Sans"/>
              </a:rPr>
              <a:t>Bedre gjennomføring av  </a:t>
            </a:r>
            <a:r>
              <a:rPr lang="nb-NO" sz="900" dirty="0" err="1">
                <a:solidFill>
                  <a:schemeClr val="bg1"/>
                </a:solidFill>
                <a:latin typeface="Verdana" panose="020B0604030504040204" pitchFamily="34" charset="0"/>
                <a:ea typeface="Verdana" panose="020B0604030504040204" pitchFamily="34" charset="0"/>
                <a:cs typeface="Open Sans"/>
                <a:sym typeface="Open Sans"/>
              </a:rPr>
              <a:t>rotårsakanalyse</a:t>
            </a:r>
            <a:r>
              <a:rPr lang="nb-NO" sz="900" dirty="0">
                <a:solidFill>
                  <a:schemeClr val="bg1"/>
                </a:solidFill>
                <a:latin typeface="Verdana" panose="020B0604030504040204" pitchFamily="34" charset="0"/>
                <a:ea typeface="Verdana" panose="020B0604030504040204" pitchFamily="34" charset="0"/>
                <a:cs typeface="Open Sans"/>
                <a:sym typeface="Open Sans"/>
              </a:rPr>
              <a:t>  som verktøy for å  skape forbedring .</a:t>
            </a:r>
            <a:endParaRPr kumimoji="0" lang="nb-NO" sz="900" b="0"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Open Sans"/>
              <a:sym typeface="Open Sans"/>
            </a:endParaRPr>
          </a:p>
        </p:txBody>
      </p:sp>
      <p:sp>
        <p:nvSpPr>
          <p:cNvPr id="35" name="TextBox 34">
            <a:extLst>
              <a:ext uri="{FF2B5EF4-FFF2-40B4-BE49-F238E27FC236}">
                <a16:creationId xmlns:a16="http://schemas.microsoft.com/office/drawing/2014/main" id="{B88D36AC-3290-4A7B-BAEC-A68E2D2FA330}"/>
              </a:ext>
            </a:extLst>
          </p:cNvPr>
          <p:cNvSpPr txBox="1"/>
          <p:nvPr/>
        </p:nvSpPr>
        <p:spPr>
          <a:xfrm>
            <a:off x="564143" y="2920316"/>
            <a:ext cx="2095243" cy="744563"/>
          </a:xfrm>
          <a:prstGeom prst="rect">
            <a:avLst/>
          </a:prstGeom>
          <a:noFill/>
        </p:spPr>
        <p:txBody>
          <a:bodyPr wrap="square" lIns="91440" tIns="45720" rIns="91440" bIns="45720" rtlCol="0" anchor="t">
            <a:spAutoFit/>
          </a:bodyPr>
          <a:lstStyle/>
          <a:p>
            <a:pPr>
              <a:lnSpc>
                <a:spcPct val="120000"/>
              </a:lnSpc>
              <a:buSzPts val="1000"/>
            </a:pPr>
            <a:r>
              <a:rPr lang="nb-NO" sz="900" dirty="0">
                <a:solidFill>
                  <a:schemeClr val="bg1"/>
                </a:solidFill>
                <a:latin typeface="Verdana" panose="020B0604030504040204" pitchFamily="34" charset="0"/>
                <a:ea typeface="Verdana" panose="020B0604030504040204" pitchFamily="34" charset="0"/>
                <a:cs typeface="Open Sans"/>
                <a:sym typeface="Open Sans"/>
              </a:rPr>
              <a:t>Et mer utfyllende </a:t>
            </a:r>
            <a:r>
              <a:rPr lang="nb-NO" sz="900" dirty="0" err="1">
                <a:solidFill>
                  <a:schemeClr val="bg1"/>
                </a:solidFill>
                <a:latin typeface="Verdana" panose="020B0604030504040204" pitchFamily="34" charset="0"/>
                <a:ea typeface="Verdana" panose="020B0604030504040204" pitchFamily="34" charset="0"/>
                <a:cs typeface="Open Sans"/>
                <a:sym typeface="Open Sans"/>
              </a:rPr>
              <a:t>rotårsakstre</a:t>
            </a:r>
            <a:r>
              <a:rPr lang="nb-NO" sz="900" dirty="0">
                <a:solidFill>
                  <a:schemeClr val="bg1"/>
                </a:solidFill>
                <a:latin typeface="Verdana" panose="020B0604030504040204" pitchFamily="34" charset="0"/>
                <a:ea typeface="Verdana" panose="020B0604030504040204" pitchFamily="34" charset="0"/>
                <a:cs typeface="Open Sans"/>
                <a:sym typeface="Open Sans"/>
              </a:rPr>
              <a:t> . </a:t>
            </a:r>
            <a:endParaRPr lang="nb-NO" sz="900" dirty="0">
              <a:solidFill>
                <a:schemeClr val="bg1"/>
              </a:solidFill>
              <a:latin typeface="Verdana" panose="020B0604030504040204" pitchFamily="34" charset="0"/>
              <a:ea typeface="Verdana" panose="020B0604030504040204" pitchFamily="34" charset="0"/>
              <a:cs typeface="Open Sans" panose="020B0604020202020204" charset="0"/>
              <a:sym typeface="Open Sans"/>
            </a:endParaRPr>
          </a:p>
          <a:p>
            <a:pPr>
              <a:lnSpc>
                <a:spcPct val="120000"/>
              </a:lnSpc>
              <a:buSzPts val="1000"/>
            </a:pPr>
            <a:endParaRPr lang="nb-NO" sz="900" dirty="0">
              <a:solidFill>
                <a:schemeClr val="bg1"/>
              </a:solidFill>
              <a:latin typeface="Verdana" panose="020B0604030504040204" pitchFamily="34" charset="0"/>
              <a:ea typeface="Verdana" panose="020B0604030504040204" pitchFamily="34" charset="0"/>
              <a:cs typeface="Open Sans"/>
              <a:sym typeface="Open Sans"/>
            </a:endParaRPr>
          </a:p>
          <a:p>
            <a:pPr>
              <a:lnSpc>
                <a:spcPct val="120000"/>
              </a:lnSpc>
              <a:buSzPts val="1000"/>
            </a:pPr>
            <a:r>
              <a:rPr lang="nb-NO" sz="900" dirty="0" err="1">
                <a:solidFill>
                  <a:schemeClr val="bg1"/>
                </a:solidFill>
                <a:latin typeface="Verdana" panose="020B0604030504040204" pitchFamily="34" charset="0"/>
                <a:ea typeface="Verdana" panose="020B0604030504040204" pitchFamily="34" charset="0"/>
                <a:cs typeface="Open Sans"/>
                <a:sym typeface="Open Sans"/>
              </a:rPr>
              <a:t>Rotårsaken</a:t>
            </a:r>
            <a:r>
              <a:rPr lang="nb-NO" sz="900" dirty="0">
                <a:solidFill>
                  <a:schemeClr val="bg1"/>
                </a:solidFill>
                <a:latin typeface="Verdana" panose="020B0604030504040204" pitchFamily="34" charset="0"/>
                <a:ea typeface="Verdana" panose="020B0604030504040204" pitchFamily="34" charset="0"/>
                <a:cs typeface="Open Sans"/>
                <a:sym typeface="Open Sans"/>
              </a:rPr>
              <a:t> skal benyttes som input i gruppeoppgave 3. </a:t>
            </a:r>
            <a:endParaRPr lang="nb-NO" dirty="0">
              <a:latin typeface="Verdana" panose="020B0604030504040204" pitchFamily="34" charset="0"/>
              <a:ea typeface="Verdana" panose="020B0604030504040204" pitchFamily="34" charset="0"/>
            </a:endParaRPr>
          </a:p>
        </p:txBody>
      </p:sp>
      <p:sp>
        <p:nvSpPr>
          <p:cNvPr id="36" name="Text Placeholder 4">
            <a:extLst>
              <a:ext uri="{FF2B5EF4-FFF2-40B4-BE49-F238E27FC236}">
                <a16:creationId xmlns:a16="http://schemas.microsoft.com/office/drawing/2014/main" id="{8E3EF579-D139-4F41-98DA-B90DF9C0C6F7}"/>
              </a:ext>
            </a:extLst>
          </p:cNvPr>
          <p:cNvSpPr txBox="1">
            <a:spLocks/>
          </p:cNvSpPr>
          <p:nvPr/>
        </p:nvSpPr>
        <p:spPr>
          <a:xfrm>
            <a:off x="5534176" y="1759381"/>
            <a:ext cx="2409160" cy="141695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a:lnSpc>
                <a:spcPct val="100000"/>
              </a:lnSpc>
            </a:pPr>
            <a:r>
              <a:rPr lang="nb-NO" b="1" dirty="0">
                <a:solidFill>
                  <a:schemeClr val="tx1"/>
                </a:solidFill>
                <a:latin typeface="Verdana" panose="020B0604030504040204" pitchFamily="34" charset="0"/>
                <a:ea typeface="Verdana" panose="020B0604030504040204" pitchFamily="34" charset="0"/>
              </a:rPr>
              <a:t>3. Involverte parter. </a:t>
            </a:r>
          </a:p>
          <a:p>
            <a:pPr>
              <a:lnSpc>
                <a:spcPct val="100000"/>
              </a:lnSpc>
            </a:pPr>
            <a:endParaRPr lang="nb-NO" b="1" dirty="0">
              <a:solidFill>
                <a:schemeClr val="tx1"/>
              </a:solidFill>
              <a:latin typeface="Verdana" panose="020B0604030504040204" pitchFamily="34" charset="0"/>
              <a:ea typeface="Verdana" panose="020B0604030504040204" pitchFamily="34" charset="0"/>
            </a:endParaRPr>
          </a:p>
          <a:p>
            <a:pPr>
              <a:lnSpc>
                <a:spcPct val="100000"/>
              </a:lnSpc>
            </a:pPr>
            <a:r>
              <a:rPr lang="nb-NO" dirty="0">
                <a:solidFill>
                  <a:schemeClr val="tx1"/>
                </a:solidFill>
                <a:latin typeface="Verdana" panose="020B0604030504040204" pitchFamily="34" charset="0"/>
                <a:ea typeface="Verdana" panose="020B0604030504040204" pitchFamily="34" charset="0"/>
              </a:rPr>
              <a:t>Har dere involvert nok parter til å se hele bildet? </a:t>
            </a:r>
            <a:endParaRPr lang="en-US" dirty="0">
              <a:solidFill>
                <a:schemeClr val="tx1"/>
              </a:solidFill>
              <a:latin typeface="Verdana" panose="020B0604030504040204" pitchFamily="34" charset="0"/>
              <a:ea typeface="Verdana" panose="020B0604030504040204" pitchFamily="34" charset="0"/>
            </a:endParaRPr>
          </a:p>
          <a:p>
            <a:pPr>
              <a:lnSpc>
                <a:spcPct val="100000"/>
              </a:lnSpc>
            </a:pPr>
            <a:endParaRPr lang="nb-NO" dirty="0">
              <a:solidFill>
                <a:schemeClr val="tx1"/>
              </a:solidFill>
              <a:latin typeface="Verdana" panose="020B0604030504040204" pitchFamily="34" charset="0"/>
              <a:ea typeface="Verdana" panose="020B0604030504040204" pitchFamily="34" charset="0"/>
            </a:endParaRPr>
          </a:p>
          <a:p>
            <a:pPr>
              <a:lnSpc>
                <a:spcPct val="100000"/>
              </a:lnSpc>
            </a:pPr>
            <a:r>
              <a:rPr lang="nb-NO" dirty="0">
                <a:solidFill>
                  <a:schemeClr val="tx1"/>
                </a:solidFill>
                <a:latin typeface="Verdana" panose="020B0604030504040204" pitchFamily="34" charset="0"/>
                <a:ea typeface="Verdana" panose="020B0604030504040204" pitchFamily="34" charset="0"/>
              </a:rPr>
              <a:t>Er det noen som er berørt av problemet som ikke er med i analysearbeidet?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38" name="Rectangle 37">
            <a:extLst>
              <a:ext uri="{FF2B5EF4-FFF2-40B4-BE49-F238E27FC236}">
                <a16:creationId xmlns:a16="http://schemas.microsoft.com/office/drawing/2014/main" id="{7EC034E7-FF6F-43DF-8F0F-0E6018ED68A0}"/>
              </a:ext>
            </a:extLst>
          </p:cNvPr>
          <p:cNvSpPr/>
          <p:nvPr/>
        </p:nvSpPr>
        <p:spPr>
          <a:xfrm>
            <a:off x="2977847" y="1677661"/>
            <a:ext cx="2409161" cy="1498675"/>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39" name="Text Placeholder 4">
            <a:extLst>
              <a:ext uri="{FF2B5EF4-FFF2-40B4-BE49-F238E27FC236}">
                <a16:creationId xmlns:a16="http://schemas.microsoft.com/office/drawing/2014/main" id="{0AFD589B-BC85-4DC0-BFB7-F96AC26040F9}"/>
              </a:ext>
            </a:extLst>
          </p:cNvPr>
          <p:cNvSpPr txBox="1">
            <a:spLocks/>
          </p:cNvSpPr>
          <p:nvPr/>
        </p:nvSpPr>
        <p:spPr>
          <a:xfrm>
            <a:off x="2951279" y="1759381"/>
            <a:ext cx="2409161" cy="141695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234950" indent="-228600">
              <a:lnSpc>
                <a:spcPct val="100000"/>
              </a:lnSpc>
              <a:buAutoNum type="arabicPeriod"/>
            </a:pPr>
            <a:r>
              <a:rPr lang="nb-NO" b="1" dirty="0">
                <a:solidFill>
                  <a:schemeClr val="tx1"/>
                </a:solidFill>
                <a:latin typeface="Verdana" panose="020B0604030504040204" pitchFamily="34" charset="0"/>
                <a:ea typeface="Verdana" panose="020B0604030504040204" pitchFamily="34" charset="0"/>
                <a:cs typeface="Open Sans" panose="020B0604020202020204" charset="0"/>
              </a:rPr>
              <a:t>Årsakene. </a:t>
            </a:r>
          </a:p>
          <a:p>
            <a:pPr>
              <a:lnSpc>
                <a:spcPct val="100000"/>
              </a:lnSpc>
            </a:pPr>
            <a:br>
              <a:rPr lang="nb-NO" b="1" dirty="0">
                <a:solidFill>
                  <a:schemeClr val="tx1"/>
                </a:solidFill>
                <a:latin typeface="Verdana" panose="020B0604030504040204" pitchFamily="34" charset="0"/>
                <a:ea typeface="Verdana" panose="020B0604030504040204" pitchFamily="34" charset="0"/>
                <a:cs typeface="Open Sans" panose="020B0604020202020204" charset="0"/>
              </a:rPr>
            </a:br>
            <a:r>
              <a:rPr lang="nb-NO" dirty="0">
                <a:solidFill>
                  <a:schemeClr val="tx1"/>
                </a:solidFill>
                <a:latin typeface="Verdana" panose="020B0604030504040204" pitchFamily="34" charset="0"/>
                <a:ea typeface="Verdana" panose="020B0604030504040204" pitchFamily="34" charset="0"/>
                <a:cs typeface="Open Sans" panose="020B0604020202020204" charset="0"/>
              </a:rPr>
              <a:t>Problemet / problemene kan ha en eller flere årsaker. Det er viktig at dere graver videre med de årsakene som er innenfor deres domene. Hva dere kan gjøre noe med. </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40" name="Rectangle 39">
            <a:extLst>
              <a:ext uri="{FF2B5EF4-FFF2-40B4-BE49-F238E27FC236}">
                <a16:creationId xmlns:a16="http://schemas.microsoft.com/office/drawing/2014/main" id="{02834C04-8B58-40FB-8DEA-9347039CD141}"/>
              </a:ext>
            </a:extLst>
          </p:cNvPr>
          <p:cNvSpPr/>
          <p:nvPr/>
        </p:nvSpPr>
        <p:spPr>
          <a:xfrm>
            <a:off x="2977846" y="3273942"/>
            <a:ext cx="2409162" cy="1498676"/>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41" name="Text Placeholder 4">
            <a:extLst>
              <a:ext uri="{FF2B5EF4-FFF2-40B4-BE49-F238E27FC236}">
                <a16:creationId xmlns:a16="http://schemas.microsoft.com/office/drawing/2014/main" id="{5289327D-8E54-48F1-9B1D-9409A2F13CDF}"/>
              </a:ext>
            </a:extLst>
          </p:cNvPr>
          <p:cNvSpPr txBox="1">
            <a:spLocks/>
          </p:cNvSpPr>
          <p:nvPr/>
        </p:nvSpPr>
        <p:spPr>
          <a:xfrm>
            <a:off x="3004144" y="3379315"/>
            <a:ext cx="2382864" cy="13933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a:lnSpc>
                <a:spcPct val="100000"/>
              </a:lnSpc>
            </a:pPr>
            <a:r>
              <a:rPr lang="nb-NO" b="1" dirty="0">
                <a:solidFill>
                  <a:schemeClr val="tx1"/>
                </a:solidFill>
                <a:latin typeface="Verdana" panose="020B0604030504040204" pitchFamily="34" charset="0"/>
                <a:ea typeface="Verdana" panose="020B0604030504040204" pitchFamily="34" charset="0"/>
                <a:cs typeface="Open Sans" panose="020B0604020202020204" charset="0"/>
              </a:rPr>
              <a:t>2. Fakta og myter</a:t>
            </a:r>
            <a:r>
              <a:rPr lang="nb-NO" dirty="0">
                <a:solidFill>
                  <a:schemeClr val="tx1"/>
                </a:solidFill>
                <a:latin typeface="Verdana" panose="020B0604030504040204" pitchFamily="34" charset="0"/>
                <a:ea typeface="Verdana" panose="020B0604030504040204" pitchFamily="34" charset="0"/>
                <a:cs typeface="Open Sans" panose="020B0604020202020204" charset="0"/>
              </a:rPr>
              <a:t>. </a:t>
            </a:r>
          </a:p>
          <a:p>
            <a:pPr>
              <a:lnSpc>
                <a:spcPct val="100000"/>
              </a:lnSpc>
            </a:pPr>
            <a:br>
              <a:rPr lang="nb-NO" dirty="0">
                <a:solidFill>
                  <a:schemeClr val="tx1"/>
                </a:solidFill>
                <a:latin typeface="Verdana" panose="020B0604030504040204" pitchFamily="34" charset="0"/>
                <a:ea typeface="Verdana" panose="020B0604030504040204" pitchFamily="34" charset="0"/>
                <a:cs typeface="Open Sans" panose="020B0604020202020204" charset="0"/>
              </a:rPr>
            </a:br>
            <a:r>
              <a:rPr lang="nb-NO" dirty="0">
                <a:solidFill>
                  <a:schemeClr val="tx1"/>
                </a:solidFill>
                <a:latin typeface="Verdana" panose="020B0604030504040204" pitchFamily="34" charset="0"/>
                <a:ea typeface="Verdana" panose="020B0604030504040204" pitchFamily="34" charset="0"/>
                <a:cs typeface="Open Sans" panose="020B0604020202020204" charset="0"/>
              </a:rPr>
              <a:t>Er årsaker og «nye» problemer fakta eller hypoteser? Er det noe dere vet for sikkert? Dersom problemet eies av en annen part enn dere, kan den parten  bekrefte at dette er riktig?</a:t>
            </a:r>
          </a:p>
          <a:p>
            <a:pPr marL="6350" marR="0" lvl="0" indent="0" algn="l" defTabSz="914400" rtl="0" eaLnBrk="1" fontAlgn="auto" latinLnBrk="0" hangingPunct="1">
              <a:lnSpc>
                <a:spcPct val="100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a:p>
            <a:pPr marL="6350" marR="0" lvl="0" indent="0" algn="l" defTabSz="914400" rtl="0" eaLnBrk="1" fontAlgn="auto" latinLnBrk="0" hangingPunct="1">
              <a:lnSpc>
                <a:spcPct val="100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6" name="Straight Connector 5">
            <a:extLst>
              <a:ext uri="{FF2B5EF4-FFF2-40B4-BE49-F238E27FC236}">
                <a16:creationId xmlns:a16="http://schemas.microsoft.com/office/drawing/2014/main" id="{BC6D19C6-465A-4D14-82B4-EDAB9AF88783}"/>
              </a:ext>
            </a:extLst>
          </p:cNvPr>
          <p:cNvCxnSpPr>
            <a:cxnSpLocks/>
          </p:cNvCxnSpPr>
          <p:nvPr/>
        </p:nvCxnSpPr>
        <p:spPr>
          <a:xfrm>
            <a:off x="594301" y="2677202"/>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85DD5E-ACA6-4DAB-9F9A-168B472FAA77}"/>
              </a:ext>
            </a:extLst>
          </p:cNvPr>
          <p:cNvCxnSpPr>
            <a:cxnSpLocks/>
          </p:cNvCxnSpPr>
          <p:nvPr/>
        </p:nvCxnSpPr>
        <p:spPr>
          <a:xfrm>
            <a:off x="343679" y="3663433"/>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98B3B52A-B10E-4C12-86FD-861ABB60AC62}"/>
              </a:ext>
            </a:extLst>
          </p:cNvPr>
          <p:cNvSpPr/>
          <p:nvPr/>
        </p:nvSpPr>
        <p:spPr>
          <a:xfrm>
            <a:off x="5491640" y="3275776"/>
            <a:ext cx="2409160" cy="1480020"/>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37" name="Text Placeholder 4">
            <a:extLst>
              <a:ext uri="{FF2B5EF4-FFF2-40B4-BE49-F238E27FC236}">
                <a16:creationId xmlns:a16="http://schemas.microsoft.com/office/drawing/2014/main" id="{08AB18B2-DAB6-477D-AA8E-093FB5146C44}"/>
              </a:ext>
            </a:extLst>
          </p:cNvPr>
          <p:cNvSpPr txBox="1">
            <a:spLocks/>
          </p:cNvSpPr>
          <p:nvPr/>
        </p:nvSpPr>
        <p:spPr>
          <a:xfrm>
            <a:off x="5534176" y="3350956"/>
            <a:ext cx="2366624" cy="13446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a:lnSpc>
                <a:spcPct val="100000"/>
              </a:lnSpc>
            </a:pPr>
            <a:r>
              <a:rPr lang="nb-NO" b="1" dirty="0">
                <a:solidFill>
                  <a:schemeClr val="tx1"/>
                </a:solidFill>
                <a:latin typeface="Verdana" panose="020B0604030504040204" pitchFamily="34" charset="0"/>
                <a:ea typeface="Verdana" panose="020B0604030504040204" pitchFamily="34" charset="0"/>
              </a:rPr>
              <a:t>4. Mål. </a:t>
            </a:r>
          </a:p>
          <a:p>
            <a:pPr>
              <a:lnSpc>
                <a:spcPct val="100000"/>
              </a:lnSpc>
            </a:pPr>
            <a:endParaRPr lang="en-US" dirty="0">
              <a:solidFill>
                <a:schemeClr val="tx1"/>
              </a:solidFill>
              <a:latin typeface="Verdana" panose="020B0604030504040204" pitchFamily="34" charset="0"/>
              <a:ea typeface="Verdana" panose="020B0604030504040204" pitchFamily="34" charset="0"/>
            </a:endParaRPr>
          </a:p>
          <a:p>
            <a:pPr>
              <a:lnSpc>
                <a:spcPct val="100000"/>
              </a:lnSpc>
            </a:pPr>
            <a:r>
              <a:rPr lang="nb-NO" dirty="0">
                <a:solidFill>
                  <a:schemeClr val="tx1"/>
                </a:solidFill>
                <a:latin typeface="Verdana" panose="020B0604030504040204" pitchFamily="34" charset="0"/>
                <a:ea typeface="Verdana" panose="020B0604030504040204" pitchFamily="34" charset="0"/>
              </a:rPr>
              <a:t>Har dere definert problemets motstykke? </a:t>
            </a:r>
          </a:p>
          <a:p>
            <a:pPr>
              <a:lnSpc>
                <a:spcPct val="100000"/>
              </a:lnSpc>
            </a:pPr>
            <a:endParaRPr lang="nb-NO" dirty="0">
              <a:solidFill>
                <a:schemeClr val="tx1"/>
              </a:solidFill>
              <a:latin typeface="Verdana" panose="020B0604030504040204" pitchFamily="34" charset="0"/>
              <a:ea typeface="Verdana" panose="020B0604030504040204" pitchFamily="34" charset="0"/>
            </a:endParaRPr>
          </a:p>
          <a:p>
            <a:pPr>
              <a:lnSpc>
                <a:spcPct val="100000"/>
              </a:lnSpc>
            </a:pPr>
            <a:r>
              <a:rPr lang="nb-NO" dirty="0">
                <a:solidFill>
                  <a:schemeClr val="tx1"/>
                </a:solidFill>
                <a:latin typeface="Verdana" panose="020B0604030504040204" pitchFamily="34" charset="0"/>
                <a:ea typeface="Verdana" panose="020B0604030504040204" pitchFamily="34" charset="0"/>
              </a:rPr>
              <a:t>Hva skulle dere ønske at det egentlig var?</a:t>
            </a: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a:p>
            <a:pPr marL="6350" marR="0" lvl="0" indent="0" algn="l" defTabSz="914400" rtl="0" eaLnBrk="1" fontAlgn="auto" latinLnBrk="0" hangingPunct="1">
              <a:lnSpc>
                <a:spcPct val="115000"/>
              </a:lnSpc>
              <a:spcBef>
                <a:spcPts val="0"/>
              </a:spcBef>
              <a:spcAft>
                <a:spcPts val="0"/>
              </a:spcAft>
              <a:buClr>
                <a:srgbClr val="5B6670"/>
              </a:buClr>
              <a:buSzPts val="1000"/>
              <a:buFontTx/>
              <a:buNone/>
              <a:tabLst/>
              <a:defRPr/>
            </a:pP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42" name="Title 1">
            <a:extLst>
              <a:ext uri="{FF2B5EF4-FFF2-40B4-BE49-F238E27FC236}">
                <a16:creationId xmlns:a16="http://schemas.microsoft.com/office/drawing/2014/main" id="{D4E6AA52-1A6C-432F-A85F-7BD44B53A146}"/>
              </a:ext>
            </a:extLst>
          </p:cNvPr>
          <p:cNvSpPr>
            <a:spLocks noGrp="1"/>
          </p:cNvSpPr>
          <p:nvPr>
            <p:ph type="title"/>
          </p:nvPr>
        </p:nvSpPr>
        <p:spPr>
          <a:xfrm>
            <a:off x="534450" y="414790"/>
            <a:ext cx="8075100" cy="574800"/>
          </a:xfrm>
        </p:spPr>
        <p:txBody>
          <a:bodyPr>
            <a:noAutofit/>
          </a:bodyPr>
          <a:lstStyle/>
          <a:p>
            <a:r>
              <a:rPr lang="nb-NO" sz="2400" dirty="0">
                <a:latin typeface="Verdana" panose="020B0604030504040204" pitchFamily="34" charset="0"/>
                <a:ea typeface="Verdana" panose="020B0604030504040204" pitchFamily="34" charset="0"/>
              </a:rPr>
              <a:t>Oppgave 2 : Definere rett problem</a:t>
            </a:r>
          </a:p>
        </p:txBody>
      </p:sp>
      <p:sp>
        <p:nvSpPr>
          <p:cNvPr id="3" name="Google Shape;116;gbb9474cba7_0_224">
            <a:extLst>
              <a:ext uri="{FF2B5EF4-FFF2-40B4-BE49-F238E27FC236}">
                <a16:creationId xmlns:a16="http://schemas.microsoft.com/office/drawing/2014/main" id="{9E7892B1-2D24-F71D-0F16-FC5BDA81B1CC}"/>
              </a:ext>
            </a:extLst>
          </p:cNvPr>
          <p:cNvSpPr/>
          <p:nvPr/>
        </p:nvSpPr>
        <p:spPr>
          <a:xfrm>
            <a:off x="550026" y="1046399"/>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5" name="Bilde 4">
            <a:extLst>
              <a:ext uri="{FF2B5EF4-FFF2-40B4-BE49-F238E27FC236}">
                <a16:creationId xmlns:a16="http://schemas.microsoft.com/office/drawing/2014/main" id="{932850E1-A5EE-5360-0BDF-513E431C6E85}"/>
              </a:ext>
            </a:extLst>
          </p:cNvPr>
          <p:cNvPicPr>
            <a:picLocks noChangeAspect="1"/>
          </p:cNvPicPr>
          <p:nvPr/>
        </p:nvPicPr>
        <p:blipFill>
          <a:blip r:embed="rId3"/>
          <a:stretch>
            <a:fillRect/>
          </a:stretch>
        </p:blipFill>
        <p:spPr>
          <a:xfrm>
            <a:off x="7345407" y="258399"/>
            <a:ext cx="1398755" cy="1047776"/>
          </a:xfrm>
          <a:prstGeom prst="rect">
            <a:avLst/>
          </a:prstGeom>
        </p:spPr>
      </p:pic>
    </p:spTree>
    <p:extLst>
      <p:ext uri="{BB962C8B-B14F-4D97-AF65-F5344CB8AC3E}">
        <p14:creationId xmlns:p14="http://schemas.microsoft.com/office/powerpoint/2010/main" val="1044319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D4701-2C93-45D6-9B09-D49CA45B9092}"/>
              </a:ext>
            </a:extLst>
          </p:cNvPr>
          <p:cNvSpPr>
            <a:spLocks noGrp="1"/>
          </p:cNvSpPr>
          <p:nvPr>
            <p:ph type="title"/>
          </p:nvPr>
        </p:nvSpPr>
        <p:spPr>
          <a:xfrm>
            <a:off x="112345" y="218667"/>
            <a:ext cx="8882568" cy="574800"/>
          </a:xfrm>
        </p:spPr>
        <p:txBody>
          <a:bodyPr>
            <a:noAutofit/>
          </a:bodyPr>
          <a:lstStyle/>
          <a:p>
            <a:r>
              <a:rPr lang="nb-NO" sz="2400" dirty="0">
                <a:latin typeface="Verdana" panose="020B0604030504040204" pitchFamily="34" charset="0"/>
                <a:ea typeface="Verdana" panose="020B0604030504040204" pitchFamily="34" charset="0"/>
              </a:rPr>
              <a:t>Oppgave: Skjema for utfylling av </a:t>
            </a:r>
            <a:r>
              <a:rPr lang="nb-NO" sz="2400" dirty="0" err="1">
                <a:latin typeface="Verdana" panose="020B0604030504040204" pitchFamily="34" charset="0"/>
                <a:ea typeface="Verdana" panose="020B0604030504040204" pitchFamily="34" charset="0"/>
              </a:rPr>
              <a:t>rotårsakanalyse</a:t>
            </a:r>
            <a:endParaRPr lang="nb-NO" sz="2400" dirty="0">
              <a:latin typeface="Verdana" panose="020B0604030504040204" pitchFamily="34" charset="0"/>
              <a:ea typeface="Verdana" panose="020B0604030504040204" pitchFamily="34" charset="0"/>
            </a:endParaRPr>
          </a:p>
        </p:txBody>
      </p:sp>
      <p:graphicFrame>
        <p:nvGraphicFramePr>
          <p:cNvPr id="4" name="Content Placeholder 3">
            <a:extLst>
              <a:ext uri="{FF2B5EF4-FFF2-40B4-BE49-F238E27FC236}">
                <a16:creationId xmlns:a16="http://schemas.microsoft.com/office/drawing/2014/main" id="{F0F6D75A-A1D7-468E-939A-2F33222260CA}"/>
              </a:ext>
            </a:extLst>
          </p:cNvPr>
          <p:cNvGraphicFramePr>
            <a:graphicFrameLocks noGrp="1"/>
          </p:cNvGraphicFramePr>
          <p:nvPr>
            <p:ph idx="4294967295"/>
            <p:extLst>
              <p:ext uri="{D42A27DB-BD31-4B8C-83A1-F6EECF244321}">
                <p14:modId xmlns:p14="http://schemas.microsoft.com/office/powerpoint/2010/main" val="2061508337"/>
              </p:ext>
            </p:extLst>
          </p:nvPr>
        </p:nvGraphicFramePr>
        <p:xfrm>
          <a:off x="745880" y="1370411"/>
          <a:ext cx="7886700" cy="3262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D6C8DCE-DAB2-475B-8D9E-2AA4C32C0F37}"/>
              </a:ext>
            </a:extLst>
          </p:cNvPr>
          <p:cNvSpPr txBox="1"/>
          <p:nvPr/>
        </p:nvSpPr>
        <p:spPr>
          <a:xfrm>
            <a:off x="745880" y="922215"/>
            <a:ext cx="5214938" cy="300082"/>
          </a:xfrm>
          <a:prstGeom prst="rect">
            <a:avLst/>
          </a:prstGeom>
          <a:noFill/>
        </p:spPr>
        <p:txBody>
          <a:bodyPr wrap="square" rtlCol="0">
            <a:spAutoFit/>
          </a:bodyPr>
          <a:lstStyle/>
          <a:p>
            <a:pPr defTabSz="685800">
              <a:buClrTx/>
              <a:defRPr/>
            </a:pPr>
            <a:r>
              <a:rPr lang="nb-NO" sz="1350" b="1" kern="1200" dirty="0">
                <a:solidFill>
                  <a:schemeClr val="tx1"/>
                </a:solidFill>
                <a:latin typeface="Verdana" panose="020B0604030504040204" pitchFamily="34" charset="0"/>
                <a:ea typeface="Verdana" panose="020B0604030504040204" pitchFamily="34" charset="0"/>
                <a:cs typeface="+mn-cs"/>
              </a:rPr>
              <a:t>Hovedproblem: Fyll inn her…</a:t>
            </a:r>
          </a:p>
        </p:txBody>
      </p:sp>
      <p:grpSp>
        <p:nvGrpSpPr>
          <p:cNvPr id="8" name="Group 7">
            <a:extLst>
              <a:ext uri="{FF2B5EF4-FFF2-40B4-BE49-F238E27FC236}">
                <a16:creationId xmlns:a16="http://schemas.microsoft.com/office/drawing/2014/main" id="{C33F765D-592E-4EF0-A5A8-73AB59A7BE17}"/>
              </a:ext>
            </a:extLst>
          </p:cNvPr>
          <p:cNvGrpSpPr/>
          <p:nvPr/>
        </p:nvGrpSpPr>
        <p:grpSpPr>
          <a:xfrm>
            <a:off x="0" y="1369219"/>
            <a:ext cx="468967" cy="3263504"/>
            <a:chOff x="0" y="0"/>
            <a:chExt cx="833718" cy="6858000"/>
          </a:xfrm>
          <a:solidFill>
            <a:srgbClr val="2A7479"/>
          </a:solidFill>
        </p:grpSpPr>
        <p:sp>
          <p:nvSpPr>
            <p:cNvPr id="12" name="Rectangle 11">
              <a:extLst>
                <a:ext uri="{FF2B5EF4-FFF2-40B4-BE49-F238E27FC236}">
                  <a16:creationId xmlns:a16="http://schemas.microsoft.com/office/drawing/2014/main" id="{1A1D3546-A1F0-4047-B71E-6C77611C4F59}"/>
                </a:ext>
              </a:extLst>
            </p:cNvPr>
            <p:cNvSpPr/>
            <p:nvPr/>
          </p:nvSpPr>
          <p:spPr>
            <a:xfrm>
              <a:off x="0" y="0"/>
              <a:ext cx="833718"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a:ln>
                  <a:noFill/>
                </a:ln>
                <a:solidFill>
                  <a:srgbClr val="FFFFFF"/>
                </a:solidFill>
                <a:effectLst/>
                <a:uLnTx/>
                <a:uFillTx/>
                <a:latin typeface="Calibri" panose="020F0502020204030204"/>
                <a:ea typeface="+mn-ea"/>
                <a:cs typeface="+mn-cs"/>
                <a:sym typeface="Arial"/>
              </a:endParaRPr>
            </a:p>
          </p:txBody>
        </p:sp>
        <p:sp>
          <p:nvSpPr>
            <p:cNvPr id="13" name="TextBox 12">
              <a:extLst>
                <a:ext uri="{FF2B5EF4-FFF2-40B4-BE49-F238E27FC236}">
                  <a16:creationId xmlns:a16="http://schemas.microsoft.com/office/drawing/2014/main" id="{654496E9-599B-4C0D-928C-CAE62D279066}"/>
                </a:ext>
              </a:extLst>
            </p:cNvPr>
            <p:cNvSpPr txBox="1"/>
            <p:nvPr/>
          </p:nvSpPr>
          <p:spPr>
            <a:xfrm rot="16200000">
              <a:off x="-1621509" y="2065912"/>
              <a:ext cx="4030439" cy="718145"/>
            </a:xfrm>
            <a:prstGeom prst="rect">
              <a:avLst/>
            </a:prstGeom>
            <a:grp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t>NOTATARK</a:t>
              </a:r>
            </a:p>
          </p:txBody>
        </p:sp>
      </p:grpSp>
      <p:sp>
        <p:nvSpPr>
          <p:cNvPr id="6" name="Rectangle 5">
            <a:extLst>
              <a:ext uri="{FF2B5EF4-FFF2-40B4-BE49-F238E27FC236}">
                <a16:creationId xmlns:a16="http://schemas.microsoft.com/office/drawing/2014/main" id="{A4E2BCA6-F006-47F1-B819-35B53A773D1B}"/>
              </a:ext>
            </a:extLst>
          </p:cNvPr>
          <p:cNvSpPr/>
          <p:nvPr/>
        </p:nvSpPr>
        <p:spPr>
          <a:xfrm>
            <a:off x="4376615" y="922215"/>
            <a:ext cx="625231" cy="195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Tree>
    <p:extLst>
      <p:ext uri="{BB962C8B-B14F-4D97-AF65-F5344CB8AC3E}">
        <p14:creationId xmlns:p14="http://schemas.microsoft.com/office/powerpoint/2010/main" val="3158925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DE1E84F3-77D6-415B-8EAD-B58D5C93F8D8}"/>
              </a:ext>
            </a:extLst>
          </p:cNvPr>
          <p:cNvSpPr txBox="1"/>
          <p:nvPr/>
        </p:nvSpPr>
        <p:spPr>
          <a:xfrm>
            <a:off x="672262" y="1674902"/>
            <a:ext cx="4724927" cy="3454792"/>
          </a:xfrm>
          <a:prstGeom prst="rect">
            <a:avLst/>
          </a:prstGeom>
          <a:solidFill>
            <a:srgbClr val="D4E5E6"/>
          </a:solidFill>
        </p:spPr>
        <p:txBody>
          <a:bodyPr wrap="square" lIns="68580" tIns="34290" rIns="68580" bIns="34290" rtlCol="0" anchor="t">
            <a:spAutoFit/>
          </a:bodyPr>
          <a:lstStyle/>
          <a:p>
            <a:pPr>
              <a:defRPr/>
            </a:pPr>
            <a:r>
              <a:rPr lang="nb-NO" sz="1100" b="1" dirty="0">
                <a:solidFill>
                  <a:schemeClr val="bg2">
                    <a:lumMod val="10000"/>
                  </a:schemeClr>
                </a:solidFill>
                <a:latin typeface="Verdana" panose="020B0604030504040204" pitchFamily="34" charset="0"/>
                <a:ea typeface="Verdana" panose="020B0604030504040204" pitchFamily="34" charset="0"/>
                <a:cs typeface="Open Sans"/>
              </a:rPr>
              <a:t>1. Hvorfor sklir rapporten ut på tid?</a:t>
            </a:r>
          </a:p>
          <a:p>
            <a:pPr>
              <a:defRPr/>
            </a:pPr>
            <a:r>
              <a:rPr lang="nb-NO" sz="1100" dirty="0">
                <a:solidFill>
                  <a:schemeClr val="bg2">
                    <a:lumMod val="10000"/>
                  </a:schemeClr>
                </a:solidFill>
                <a:latin typeface="Verdana" panose="020B0604030504040204" pitchFamily="34" charset="0"/>
                <a:ea typeface="Verdana" panose="020B0604030504040204" pitchFamily="34" charset="0"/>
                <a:cs typeface="Open Sans"/>
              </a:rPr>
              <a:t>Årsak: Ansatte vet ikke hva som skal formidles her</a:t>
            </a:r>
          </a:p>
          <a:p>
            <a:pPr>
              <a:defRPr/>
            </a:pPr>
            <a:endParaRPr lang="nb-NO" sz="1100" dirty="0">
              <a:solidFill>
                <a:schemeClr val="bg2">
                  <a:lumMod val="10000"/>
                </a:schemeClr>
              </a:solidFill>
              <a:latin typeface="Verdana" panose="020B0604030504040204" pitchFamily="34" charset="0"/>
              <a:ea typeface="Verdana" panose="020B0604030504040204" pitchFamily="34" charset="0"/>
              <a:cs typeface="Open Sans"/>
            </a:endParaRPr>
          </a:p>
          <a:p>
            <a:pPr>
              <a:defRPr/>
            </a:pPr>
            <a:r>
              <a:rPr lang="nb-NO" sz="1100" b="1" dirty="0">
                <a:solidFill>
                  <a:schemeClr val="bg2">
                    <a:lumMod val="10000"/>
                  </a:schemeClr>
                </a:solidFill>
                <a:latin typeface="Verdana" panose="020B0604030504040204" pitchFamily="34" charset="0"/>
                <a:ea typeface="Verdana" panose="020B0604030504040204" pitchFamily="34" charset="0"/>
                <a:cs typeface="Open Sans"/>
              </a:rPr>
              <a:t>2. Hvorfor vet ikke de ansatte hva som skal formidles?</a:t>
            </a:r>
          </a:p>
          <a:p>
            <a:pPr>
              <a:defRPr/>
            </a:pPr>
            <a:r>
              <a:rPr lang="nb-NO" sz="1100" dirty="0">
                <a:solidFill>
                  <a:schemeClr val="bg2">
                    <a:lumMod val="10000"/>
                  </a:schemeClr>
                </a:solidFill>
                <a:latin typeface="Verdana" panose="020B0604030504040204" pitchFamily="34" charset="0"/>
                <a:ea typeface="Verdana" panose="020B0604030504040204" pitchFamily="34" charset="0"/>
                <a:cs typeface="Open Sans"/>
              </a:rPr>
              <a:t>Årsak: Det foreligger ingen oversikt eller agenda for hva som skal tas på rapporten eller ikke</a:t>
            </a:r>
          </a:p>
          <a:p>
            <a:pPr>
              <a:defRPr/>
            </a:pPr>
            <a:endParaRPr lang="nb-NO" sz="1100" dirty="0">
              <a:solidFill>
                <a:schemeClr val="bg2">
                  <a:lumMod val="10000"/>
                </a:schemeClr>
              </a:solidFill>
              <a:latin typeface="Verdana" panose="020B0604030504040204" pitchFamily="34" charset="0"/>
              <a:ea typeface="Verdana" panose="020B0604030504040204" pitchFamily="34" charset="0"/>
              <a:cs typeface="Open Sans"/>
            </a:endParaRPr>
          </a:p>
          <a:p>
            <a:pPr>
              <a:defRPr/>
            </a:pPr>
            <a:r>
              <a:rPr lang="nb-NO" sz="1100" b="1" dirty="0">
                <a:solidFill>
                  <a:schemeClr val="bg2">
                    <a:lumMod val="10000"/>
                  </a:schemeClr>
                </a:solidFill>
                <a:latin typeface="Verdana" panose="020B0604030504040204" pitchFamily="34" charset="0"/>
                <a:ea typeface="Verdana" panose="020B0604030504040204" pitchFamily="34" charset="0"/>
                <a:cs typeface="Open Sans"/>
              </a:rPr>
              <a:t>3. Hvorfor foreligger det ingen oversikt eller agenda </a:t>
            </a:r>
            <a:br>
              <a:rPr lang="nb-NO" sz="1100" b="1" dirty="0">
                <a:solidFill>
                  <a:schemeClr val="bg2">
                    <a:lumMod val="10000"/>
                  </a:schemeClr>
                </a:solidFill>
                <a:latin typeface="Verdana" panose="020B0604030504040204" pitchFamily="34" charset="0"/>
                <a:ea typeface="Verdana" panose="020B0604030504040204" pitchFamily="34" charset="0"/>
                <a:cs typeface="Open Sans"/>
              </a:rPr>
            </a:br>
            <a:r>
              <a:rPr lang="nb-NO" sz="1100" b="1" dirty="0">
                <a:solidFill>
                  <a:schemeClr val="bg2">
                    <a:lumMod val="10000"/>
                  </a:schemeClr>
                </a:solidFill>
                <a:latin typeface="Verdana" panose="020B0604030504040204" pitchFamily="34" charset="0"/>
                <a:ea typeface="Verdana" panose="020B0604030504040204" pitchFamily="34" charset="0"/>
                <a:cs typeface="Open Sans"/>
              </a:rPr>
              <a:t>for hva som skal tas opp i rapporten?</a:t>
            </a:r>
          </a:p>
          <a:p>
            <a:pPr>
              <a:defRPr/>
            </a:pPr>
            <a:r>
              <a:rPr lang="nb-NO" sz="1100" dirty="0">
                <a:solidFill>
                  <a:schemeClr val="bg2">
                    <a:lumMod val="10000"/>
                  </a:schemeClr>
                </a:solidFill>
                <a:latin typeface="Verdana" panose="020B0604030504040204" pitchFamily="34" charset="0"/>
                <a:ea typeface="Verdana" panose="020B0604030504040204" pitchFamily="34" charset="0"/>
                <a:cs typeface="Open Sans"/>
              </a:rPr>
              <a:t>Årsak: Vi har ikke en felles forståelse av hva som bør deles</a:t>
            </a:r>
          </a:p>
          <a:p>
            <a:pPr>
              <a:defRPr/>
            </a:pPr>
            <a:endParaRPr lang="nb-NO" sz="1100" dirty="0">
              <a:solidFill>
                <a:schemeClr val="bg2">
                  <a:lumMod val="10000"/>
                </a:schemeClr>
              </a:solidFill>
              <a:latin typeface="Verdana" panose="020B0604030504040204" pitchFamily="34" charset="0"/>
              <a:ea typeface="Verdana" panose="020B0604030504040204" pitchFamily="34" charset="0"/>
              <a:cs typeface="Open Sans"/>
            </a:endParaRPr>
          </a:p>
          <a:p>
            <a:pPr>
              <a:defRPr/>
            </a:pPr>
            <a:r>
              <a:rPr lang="nb-NO" sz="1100" b="1" dirty="0">
                <a:solidFill>
                  <a:schemeClr val="bg2">
                    <a:lumMod val="10000"/>
                  </a:schemeClr>
                </a:solidFill>
                <a:latin typeface="Verdana" panose="020B0604030504040204" pitchFamily="34" charset="0"/>
                <a:ea typeface="Verdana" panose="020B0604030504040204" pitchFamily="34" charset="0"/>
                <a:cs typeface="Open Sans"/>
              </a:rPr>
              <a:t>4. Hvorfor har vi  ikke en felles forståelse av hva som bør deles?</a:t>
            </a:r>
          </a:p>
          <a:p>
            <a:pPr>
              <a:defRPr/>
            </a:pPr>
            <a:r>
              <a:rPr lang="nb-NO" sz="1100" dirty="0">
                <a:solidFill>
                  <a:schemeClr val="bg2">
                    <a:lumMod val="10000"/>
                  </a:schemeClr>
                </a:solidFill>
                <a:latin typeface="Verdana" panose="020B0604030504040204" pitchFamily="34" charset="0"/>
                <a:ea typeface="Verdana" panose="020B0604030504040204" pitchFamily="34" charset="0"/>
                <a:cs typeface="Open Sans"/>
              </a:rPr>
              <a:t>Årsak: Fordi ansatte er usikre på hvilke arenaer som skal benyttes til hvilken type informasjon</a:t>
            </a:r>
          </a:p>
          <a:p>
            <a:pPr>
              <a:defRPr/>
            </a:pPr>
            <a:endParaRPr lang="nb-NO" sz="1100" dirty="0">
              <a:solidFill>
                <a:schemeClr val="bg2">
                  <a:lumMod val="10000"/>
                </a:schemeClr>
              </a:solidFill>
              <a:latin typeface="Verdana" panose="020B0604030504040204" pitchFamily="34" charset="0"/>
              <a:ea typeface="Verdana" panose="020B0604030504040204" pitchFamily="34" charset="0"/>
              <a:cs typeface="Open Sans"/>
            </a:endParaRPr>
          </a:p>
          <a:p>
            <a:pPr>
              <a:defRPr/>
            </a:pPr>
            <a:r>
              <a:rPr lang="nb-NO" sz="1100" b="1" dirty="0">
                <a:solidFill>
                  <a:schemeClr val="bg2">
                    <a:lumMod val="10000"/>
                  </a:schemeClr>
                </a:solidFill>
                <a:latin typeface="Verdana" panose="020B0604030504040204" pitchFamily="34" charset="0"/>
                <a:ea typeface="Verdana" panose="020B0604030504040204" pitchFamily="34" charset="0"/>
                <a:cs typeface="Open Sans"/>
              </a:rPr>
              <a:t>5. Hvorfor er ansatte usikre på hvilken arena / informasjon som skal benyttes? </a:t>
            </a:r>
          </a:p>
          <a:p>
            <a:pPr>
              <a:defRPr/>
            </a:pPr>
            <a:r>
              <a:rPr lang="nb-NO" sz="1100" dirty="0">
                <a:solidFill>
                  <a:schemeClr val="bg2">
                    <a:lumMod val="10000"/>
                  </a:schemeClr>
                </a:solidFill>
                <a:latin typeface="Verdana" panose="020B0604030504040204" pitchFamily="34" charset="0"/>
                <a:ea typeface="Verdana" panose="020B0604030504040204" pitchFamily="34" charset="0"/>
                <a:cs typeface="Open Sans"/>
              </a:rPr>
              <a:t>Årsak: Vi har ingen klare føringer på hva som skal formidles i rapporten. </a:t>
            </a:r>
          </a:p>
        </p:txBody>
      </p:sp>
      <p:sp>
        <p:nvSpPr>
          <p:cNvPr id="41" name="TextBox 40">
            <a:extLst>
              <a:ext uri="{FF2B5EF4-FFF2-40B4-BE49-F238E27FC236}">
                <a16:creationId xmlns:a16="http://schemas.microsoft.com/office/drawing/2014/main" id="{39CFFA4F-EAD9-4A11-8F7A-83B09E64A340}"/>
              </a:ext>
            </a:extLst>
          </p:cNvPr>
          <p:cNvSpPr txBox="1"/>
          <p:nvPr/>
        </p:nvSpPr>
        <p:spPr>
          <a:xfrm>
            <a:off x="672261" y="786656"/>
            <a:ext cx="4724927" cy="684803"/>
          </a:xfrm>
          <a:prstGeom prst="rect">
            <a:avLst/>
          </a:prstGeom>
          <a:solidFill>
            <a:srgbClr val="2A7479"/>
          </a:solidFill>
          <a:ln>
            <a:solidFill>
              <a:srgbClr val="2C7B81"/>
            </a:solidFill>
          </a:ln>
        </p:spPr>
        <p:txBody>
          <a:bodyPr wrap="square" lIns="68580" tIns="34290" rIns="68580" bIns="34290" rtlCol="0" anchor="t">
            <a:spAutoFit/>
          </a:bodyPr>
          <a:lstStyle/>
          <a:p>
            <a:pPr>
              <a:defRPr/>
            </a:pPr>
            <a:r>
              <a:rPr lang="nb-NO" sz="1000" dirty="0">
                <a:solidFill>
                  <a:schemeClr val="bg1"/>
                </a:solidFill>
                <a:latin typeface="Verdana" panose="020B0604030504040204" pitchFamily="34" charset="0"/>
                <a:ea typeface="Verdana" panose="020B0604030504040204" pitchFamily="34" charset="0"/>
                <a:cs typeface="Open Sans"/>
              </a:rPr>
              <a:t>Hjemmetjenesten hadde en utfordring med at overlapp trakk ut i tid. Det påvirket både informasjonsdeling og effektivitet  i arbeidet for kommende vakt. Her er øvelsen de gjorde for å komme til bunns i problemet</a:t>
            </a:r>
          </a:p>
        </p:txBody>
      </p:sp>
      <p:sp>
        <p:nvSpPr>
          <p:cNvPr id="42" name="TextBox 41">
            <a:extLst>
              <a:ext uri="{FF2B5EF4-FFF2-40B4-BE49-F238E27FC236}">
                <a16:creationId xmlns:a16="http://schemas.microsoft.com/office/drawing/2014/main" id="{3D33B552-FA34-4A94-8F45-30E60B9E8D36}"/>
              </a:ext>
            </a:extLst>
          </p:cNvPr>
          <p:cNvSpPr txBox="1"/>
          <p:nvPr/>
        </p:nvSpPr>
        <p:spPr>
          <a:xfrm>
            <a:off x="6205969" y="4497561"/>
            <a:ext cx="2938031" cy="623248"/>
          </a:xfrm>
          <a:prstGeom prst="rect">
            <a:avLst/>
          </a:prstGeom>
          <a:solidFill>
            <a:srgbClr val="2B7579"/>
          </a:solidFill>
        </p:spPr>
        <p:txBody>
          <a:bodyPr wrap="square" lIns="68580" tIns="34290" rIns="68580" bIns="34290" rtlCol="0" anchor="t">
            <a:spAutoFit/>
          </a:bodyPr>
          <a:lstStyle/>
          <a:p>
            <a:pPr>
              <a:defRPr/>
            </a:pPr>
            <a:endParaRPr lang="nb-NO" sz="900" dirty="0">
              <a:solidFill>
                <a:schemeClr val="bg1"/>
              </a:solidFill>
              <a:latin typeface="Verdana" panose="020B0604030504040204" pitchFamily="34" charset="0"/>
              <a:ea typeface="Verdana" panose="020B0604030504040204" pitchFamily="34" charset="0"/>
              <a:cs typeface="Open Sans"/>
            </a:endParaRPr>
          </a:p>
          <a:p>
            <a:pPr>
              <a:defRPr/>
            </a:pPr>
            <a:r>
              <a:rPr lang="nb-NO" sz="900" b="1" dirty="0" err="1">
                <a:solidFill>
                  <a:schemeClr val="bg1"/>
                </a:solidFill>
                <a:latin typeface="Verdana" panose="020B0604030504040204" pitchFamily="34" charset="0"/>
                <a:ea typeface="Verdana" panose="020B0604030504040204" pitchFamily="34" charset="0"/>
                <a:cs typeface="Open Sans"/>
              </a:rPr>
              <a:t>Rotårsaken</a:t>
            </a:r>
            <a:r>
              <a:rPr lang="nb-NO" sz="900" b="1" dirty="0">
                <a:solidFill>
                  <a:schemeClr val="bg1"/>
                </a:solidFill>
                <a:latin typeface="Verdana" panose="020B0604030504040204" pitchFamily="34" charset="0"/>
                <a:ea typeface="Verdana" panose="020B0604030504040204" pitchFamily="34" charset="0"/>
                <a:cs typeface="Open Sans"/>
              </a:rPr>
              <a:t> er at avdelingen ikke har fastsatt klare føringer for hva som skal formidles ved overlapp. </a:t>
            </a:r>
          </a:p>
        </p:txBody>
      </p:sp>
      <p:sp>
        <p:nvSpPr>
          <p:cNvPr id="43" name="Title 1">
            <a:extLst>
              <a:ext uri="{FF2B5EF4-FFF2-40B4-BE49-F238E27FC236}">
                <a16:creationId xmlns:a16="http://schemas.microsoft.com/office/drawing/2014/main" id="{38C55216-ED05-4F30-91F9-A2C08D3112F6}"/>
              </a:ext>
            </a:extLst>
          </p:cNvPr>
          <p:cNvSpPr txBox="1">
            <a:spLocks/>
          </p:cNvSpPr>
          <p:nvPr/>
        </p:nvSpPr>
        <p:spPr>
          <a:xfrm>
            <a:off x="628650" y="299768"/>
            <a:ext cx="7886700" cy="994172"/>
          </a:xfrm>
          <a:prstGeom prst="rect">
            <a:avLst/>
          </a:prstGeom>
        </p:spPr>
        <p:txBody>
          <a:bodyPr lIns="91440" tIns="45720" rIns="91440" bIns="45720" anchor="t"/>
          <a:lstStyle>
            <a:lvl1pPr algn="l" defTabSz="914377" rtl="0" eaLnBrk="1" latinLnBrk="0" hangingPunct="1">
              <a:lnSpc>
                <a:spcPct val="90000"/>
              </a:lnSpc>
              <a:spcBef>
                <a:spcPct val="0"/>
              </a:spcBef>
              <a:buNone/>
              <a:defRPr sz="4400" b="1" i="0" kern="1200">
                <a:solidFill>
                  <a:srgbClr val="007078"/>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nb-NO" sz="1800" dirty="0">
                <a:solidFill>
                  <a:schemeClr val="tx1"/>
                </a:solidFill>
                <a:latin typeface="Verdana" panose="020B0604030504040204" pitchFamily="34" charset="0"/>
                <a:ea typeface="Verdana" panose="020B0604030504040204" pitchFamily="34" charset="0"/>
              </a:rPr>
              <a:t>Eksempel</a:t>
            </a:r>
            <a:r>
              <a:rPr lang="nb-NO" sz="1800" dirty="0">
                <a:solidFill>
                  <a:schemeClr val="tx1"/>
                </a:solidFill>
                <a:latin typeface="Titillium Web"/>
                <a:ea typeface="Verdana" panose="020B0604030504040204" pitchFamily="34" charset="0"/>
              </a:rPr>
              <a:t>: </a:t>
            </a:r>
            <a:r>
              <a:rPr lang="nb-NO" sz="1800" dirty="0">
                <a:solidFill>
                  <a:schemeClr val="tx1"/>
                </a:solidFill>
                <a:latin typeface="Verdana" panose="020B0604030504040204" pitchFamily="34" charset="0"/>
                <a:ea typeface="Verdana" panose="020B0604030504040204" pitchFamily="34" charset="0"/>
              </a:rPr>
              <a:t>hjemmebaserte tjenester</a:t>
            </a:r>
          </a:p>
        </p:txBody>
      </p:sp>
      <p:sp>
        <p:nvSpPr>
          <p:cNvPr id="31" name="Oval 10">
            <a:extLst>
              <a:ext uri="{FF2B5EF4-FFF2-40B4-BE49-F238E27FC236}">
                <a16:creationId xmlns:a16="http://schemas.microsoft.com/office/drawing/2014/main" id="{7C8A9AC1-5B84-6A6E-9A6B-04A509EA44DB}"/>
              </a:ext>
            </a:extLst>
          </p:cNvPr>
          <p:cNvSpPr/>
          <p:nvPr/>
        </p:nvSpPr>
        <p:spPr>
          <a:xfrm>
            <a:off x="5977734" y="3170037"/>
            <a:ext cx="443400" cy="42517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200" dirty="0">
              <a:latin typeface="Verdana" panose="020B0604030504040204" pitchFamily="34" charset="0"/>
            </a:endParaRPr>
          </a:p>
        </p:txBody>
      </p:sp>
      <p:sp>
        <p:nvSpPr>
          <p:cNvPr id="32" name="Oval 6">
            <a:extLst>
              <a:ext uri="{FF2B5EF4-FFF2-40B4-BE49-F238E27FC236}">
                <a16:creationId xmlns:a16="http://schemas.microsoft.com/office/drawing/2014/main" id="{86A91A68-03A9-D4DE-111A-E9FDC9959A74}"/>
              </a:ext>
            </a:extLst>
          </p:cNvPr>
          <p:cNvSpPr/>
          <p:nvPr/>
        </p:nvSpPr>
        <p:spPr>
          <a:xfrm>
            <a:off x="6926284" y="371412"/>
            <a:ext cx="503854" cy="485192"/>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dirty="0">
              <a:latin typeface="Verdana" panose="020B0604030504040204" pitchFamily="34" charset="0"/>
            </a:endParaRPr>
          </a:p>
        </p:txBody>
      </p:sp>
      <p:grpSp>
        <p:nvGrpSpPr>
          <p:cNvPr id="33" name="Gruppe 32">
            <a:extLst>
              <a:ext uri="{FF2B5EF4-FFF2-40B4-BE49-F238E27FC236}">
                <a16:creationId xmlns:a16="http://schemas.microsoft.com/office/drawing/2014/main" id="{169DB184-F80A-7558-DF02-DB33B6081283}"/>
              </a:ext>
            </a:extLst>
          </p:cNvPr>
          <p:cNvGrpSpPr/>
          <p:nvPr/>
        </p:nvGrpSpPr>
        <p:grpSpPr>
          <a:xfrm>
            <a:off x="5440799" y="495133"/>
            <a:ext cx="3500780" cy="3895578"/>
            <a:chOff x="4572000" y="466695"/>
            <a:chExt cx="4208107" cy="4350194"/>
          </a:xfrm>
        </p:grpSpPr>
        <p:sp>
          <p:nvSpPr>
            <p:cNvPr id="34" name="Oval 4">
              <a:extLst>
                <a:ext uri="{FF2B5EF4-FFF2-40B4-BE49-F238E27FC236}">
                  <a16:creationId xmlns:a16="http://schemas.microsoft.com/office/drawing/2014/main" id="{C0C582F2-AEF3-7159-3717-F7B1D0776818}"/>
                </a:ext>
              </a:extLst>
            </p:cNvPr>
            <p:cNvSpPr/>
            <p:nvPr/>
          </p:nvSpPr>
          <p:spPr>
            <a:xfrm>
              <a:off x="5536165" y="1127529"/>
              <a:ext cx="503854" cy="485192"/>
            </a:xfrm>
            <a:prstGeom prst="ellipse">
              <a:avLst/>
            </a:prstGeom>
            <a:noFill/>
            <a:ln w="28575">
              <a:solidFill>
                <a:srgbClr val="2A7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100" dirty="0">
                <a:solidFill>
                  <a:srgbClr val="2C7B81"/>
                </a:solidFill>
                <a:latin typeface="Verdana" panose="020B0604030504040204" pitchFamily="34" charset="0"/>
              </a:endParaRPr>
            </a:p>
          </p:txBody>
        </p:sp>
        <p:sp>
          <p:nvSpPr>
            <p:cNvPr id="35" name="Oval 5">
              <a:extLst>
                <a:ext uri="{FF2B5EF4-FFF2-40B4-BE49-F238E27FC236}">
                  <a16:creationId xmlns:a16="http://schemas.microsoft.com/office/drawing/2014/main" id="{84AD85DD-1373-ADC0-19A0-5B13589F0B2A}"/>
                </a:ext>
              </a:extLst>
            </p:cNvPr>
            <p:cNvSpPr/>
            <p:nvPr/>
          </p:nvSpPr>
          <p:spPr>
            <a:xfrm>
              <a:off x="7302760" y="1127529"/>
              <a:ext cx="503854" cy="48519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100" dirty="0">
                <a:latin typeface="Verdana" panose="020B0604030504040204" pitchFamily="34" charset="0"/>
              </a:endParaRPr>
            </a:p>
          </p:txBody>
        </p:sp>
        <p:sp>
          <p:nvSpPr>
            <p:cNvPr id="37" name="Oval 7">
              <a:extLst>
                <a:ext uri="{FF2B5EF4-FFF2-40B4-BE49-F238E27FC236}">
                  <a16:creationId xmlns:a16="http://schemas.microsoft.com/office/drawing/2014/main" id="{D8188EC7-6285-64CC-B972-394F425411FF}"/>
                </a:ext>
              </a:extLst>
            </p:cNvPr>
            <p:cNvSpPr/>
            <p:nvPr/>
          </p:nvSpPr>
          <p:spPr>
            <a:xfrm>
              <a:off x="6587414" y="1951733"/>
              <a:ext cx="503854" cy="48519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100" dirty="0">
                <a:latin typeface="Verdana" panose="020B0604030504040204" pitchFamily="34" charset="0"/>
              </a:endParaRPr>
            </a:p>
          </p:txBody>
        </p:sp>
        <p:sp>
          <p:nvSpPr>
            <p:cNvPr id="39" name="Oval 8">
              <a:extLst>
                <a:ext uri="{FF2B5EF4-FFF2-40B4-BE49-F238E27FC236}">
                  <a16:creationId xmlns:a16="http://schemas.microsoft.com/office/drawing/2014/main" id="{F37EDD4B-0092-AF54-40F9-8976CB1DAF3D}"/>
                </a:ext>
              </a:extLst>
            </p:cNvPr>
            <p:cNvSpPr/>
            <p:nvPr/>
          </p:nvSpPr>
          <p:spPr>
            <a:xfrm>
              <a:off x="5900057" y="2674307"/>
              <a:ext cx="503854" cy="48519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100" dirty="0">
                <a:latin typeface="Verdana" panose="020B0604030504040204" pitchFamily="34" charset="0"/>
              </a:endParaRPr>
            </a:p>
          </p:txBody>
        </p:sp>
        <p:sp>
          <p:nvSpPr>
            <p:cNvPr id="40" name="Oval 10">
              <a:extLst>
                <a:ext uri="{FF2B5EF4-FFF2-40B4-BE49-F238E27FC236}">
                  <a16:creationId xmlns:a16="http://schemas.microsoft.com/office/drawing/2014/main" id="{65A85361-06BA-6DD4-5A15-A728D5A3CDA6}"/>
                </a:ext>
              </a:extLst>
            </p:cNvPr>
            <p:cNvSpPr/>
            <p:nvPr/>
          </p:nvSpPr>
          <p:spPr>
            <a:xfrm>
              <a:off x="4572000" y="4228402"/>
              <a:ext cx="503854" cy="48519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100" dirty="0">
                <a:latin typeface="Verdana" panose="020B0604030504040204" pitchFamily="34" charset="0"/>
              </a:endParaRPr>
            </a:p>
          </p:txBody>
        </p:sp>
        <p:cxnSp>
          <p:nvCxnSpPr>
            <p:cNvPr id="44" name="Straight Arrow Connector 11">
              <a:extLst>
                <a:ext uri="{FF2B5EF4-FFF2-40B4-BE49-F238E27FC236}">
                  <a16:creationId xmlns:a16="http://schemas.microsoft.com/office/drawing/2014/main" id="{9E189AEB-49AF-3D25-DC9E-68DD80DFE286}"/>
                </a:ext>
              </a:extLst>
            </p:cNvPr>
            <p:cNvCxnSpPr/>
            <p:nvPr/>
          </p:nvCxnSpPr>
          <p:spPr>
            <a:xfrm>
              <a:off x="6923316" y="828945"/>
              <a:ext cx="311020" cy="2985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12">
              <a:extLst>
                <a:ext uri="{FF2B5EF4-FFF2-40B4-BE49-F238E27FC236}">
                  <a16:creationId xmlns:a16="http://schemas.microsoft.com/office/drawing/2014/main" id="{30D1BBE0-1926-F24D-A699-2F142A66792E}"/>
                </a:ext>
              </a:extLst>
            </p:cNvPr>
            <p:cNvCxnSpPr/>
            <p:nvPr/>
          </p:nvCxnSpPr>
          <p:spPr>
            <a:xfrm>
              <a:off x="7896810" y="1653149"/>
              <a:ext cx="311020" cy="298584"/>
            </a:xfrm>
            <a:prstGeom prst="straightConnector1">
              <a:avLst/>
            </a:prstGeom>
            <a:ln>
              <a:solidFill>
                <a:srgbClr val="2C7B81"/>
              </a:solidFill>
              <a:tailEnd type="triangle"/>
            </a:ln>
          </p:spPr>
          <p:style>
            <a:lnRef idx="1">
              <a:schemeClr val="accent1"/>
            </a:lnRef>
            <a:fillRef idx="0">
              <a:schemeClr val="accent1"/>
            </a:fillRef>
            <a:effectRef idx="0">
              <a:schemeClr val="accent1"/>
            </a:effectRef>
            <a:fontRef idx="minor">
              <a:schemeClr val="tx1"/>
            </a:fontRef>
          </p:style>
        </p:cxnSp>
        <p:sp>
          <p:nvSpPr>
            <p:cNvPr id="46" name="Oval 13">
              <a:extLst>
                <a:ext uri="{FF2B5EF4-FFF2-40B4-BE49-F238E27FC236}">
                  <a16:creationId xmlns:a16="http://schemas.microsoft.com/office/drawing/2014/main" id="{63110D8B-3DC7-C15C-445E-B3A138C563CF}"/>
                </a:ext>
              </a:extLst>
            </p:cNvPr>
            <p:cNvSpPr/>
            <p:nvPr/>
          </p:nvSpPr>
          <p:spPr>
            <a:xfrm>
              <a:off x="8207830" y="1973503"/>
              <a:ext cx="503854" cy="485192"/>
            </a:xfrm>
            <a:prstGeom prst="ellipse">
              <a:avLst/>
            </a:prstGeom>
            <a:noFill/>
            <a:ln w="28575">
              <a:solidFill>
                <a:srgbClr val="2C7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100" dirty="0">
                <a:latin typeface="Verdana" panose="020B0604030504040204" pitchFamily="34" charset="0"/>
              </a:endParaRPr>
            </a:p>
          </p:txBody>
        </p:sp>
        <p:sp>
          <p:nvSpPr>
            <p:cNvPr id="47" name="TextBox 14">
              <a:extLst>
                <a:ext uri="{FF2B5EF4-FFF2-40B4-BE49-F238E27FC236}">
                  <a16:creationId xmlns:a16="http://schemas.microsoft.com/office/drawing/2014/main" id="{889DC9D2-3670-4301-5D7F-9A010B613585}"/>
                </a:ext>
              </a:extLst>
            </p:cNvPr>
            <p:cNvSpPr txBox="1"/>
            <p:nvPr/>
          </p:nvSpPr>
          <p:spPr>
            <a:xfrm>
              <a:off x="7131699" y="676370"/>
              <a:ext cx="905069" cy="229228"/>
            </a:xfrm>
            <a:prstGeom prst="rect">
              <a:avLst/>
            </a:prstGeom>
            <a:noFill/>
          </p:spPr>
          <p:txBody>
            <a:bodyPr wrap="square" rtlCol="0">
              <a:spAutoFit/>
            </a:bodyPr>
            <a:lstStyle/>
            <a:p>
              <a:r>
                <a:rPr lang="nb-NO" sz="800" b="1" dirty="0">
                  <a:solidFill>
                    <a:schemeClr val="accent1"/>
                  </a:solidFill>
                  <a:latin typeface="Verdana" panose="020B0604030504040204" pitchFamily="34" charset="0"/>
                  <a:ea typeface="Verdana" panose="020B0604030504040204" pitchFamily="34" charset="0"/>
                </a:rPr>
                <a:t>HVORFOR</a:t>
              </a:r>
            </a:p>
          </p:txBody>
        </p:sp>
        <p:cxnSp>
          <p:nvCxnSpPr>
            <p:cNvPr id="48" name="Straight Arrow Connector 15">
              <a:extLst>
                <a:ext uri="{FF2B5EF4-FFF2-40B4-BE49-F238E27FC236}">
                  <a16:creationId xmlns:a16="http://schemas.microsoft.com/office/drawing/2014/main" id="{38DB7591-B1B7-BDEA-AF5E-FCCE72CBD8D0}"/>
                </a:ext>
              </a:extLst>
            </p:cNvPr>
            <p:cNvCxnSpPr>
              <a:cxnSpLocks/>
            </p:cNvCxnSpPr>
            <p:nvPr/>
          </p:nvCxnSpPr>
          <p:spPr>
            <a:xfrm flipH="1">
              <a:off x="6158204" y="844668"/>
              <a:ext cx="245707" cy="276812"/>
            </a:xfrm>
            <a:prstGeom prst="straightConnector1">
              <a:avLst/>
            </a:prstGeom>
            <a:ln>
              <a:solidFill>
                <a:srgbClr val="2C7B8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16">
              <a:extLst>
                <a:ext uri="{FF2B5EF4-FFF2-40B4-BE49-F238E27FC236}">
                  <a16:creationId xmlns:a16="http://schemas.microsoft.com/office/drawing/2014/main" id="{F31A06BE-E8BF-77D1-AEDE-D97D99BCF14E}"/>
                </a:ext>
              </a:extLst>
            </p:cNvPr>
            <p:cNvCxnSpPr/>
            <p:nvPr/>
          </p:nvCxnSpPr>
          <p:spPr>
            <a:xfrm>
              <a:off x="7203235" y="2525015"/>
              <a:ext cx="311020" cy="298584"/>
            </a:xfrm>
            <a:prstGeom prst="straightConnector1">
              <a:avLst/>
            </a:prstGeom>
            <a:ln>
              <a:solidFill>
                <a:srgbClr val="2C7B81"/>
              </a:solidFill>
              <a:tailEnd type="triangle"/>
            </a:ln>
          </p:spPr>
          <p:style>
            <a:lnRef idx="1">
              <a:schemeClr val="accent1"/>
            </a:lnRef>
            <a:fillRef idx="0">
              <a:schemeClr val="accent1"/>
            </a:fillRef>
            <a:effectRef idx="0">
              <a:schemeClr val="accent1"/>
            </a:effectRef>
            <a:fontRef idx="minor">
              <a:schemeClr val="tx1"/>
            </a:fontRef>
          </p:style>
        </p:cxnSp>
        <p:sp>
          <p:nvSpPr>
            <p:cNvPr id="50" name="Oval 17">
              <a:extLst>
                <a:ext uri="{FF2B5EF4-FFF2-40B4-BE49-F238E27FC236}">
                  <a16:creationId xmlns:a16="http://schemas.microsoft.com/office/drawing/2014/main" id="{3FA33376-F722-C3EF-A010-47AFEF1D983E}"/>
                </a:ext>
              </a:extLst>
            </p:cNvPr>
            <p:cNvSpPr/>
            <p:nvPr/>
          </p:nvSpPr>
          <p:spPr>
            <a:xfrm>
              <a:off x="7584233" y="2878657"/>
              <a:ext cx="503854" cy="485192"/>
            </a:xfrm>
            <a:prstGeom prst="ellipse">
              <a:avLst/>
            </a:prstGeom>
            <a:noFill/>
            <a:ln w="28575">
              <a:solidFill>
                <a:srgbClr val="2C7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100" dirty="0">
                <a:latin typeface="Verdana" panose="020B0604030504040204" pitchFamily="34" charset="0"/>
              </a:endParaRPr>
            </a:p>
          </p:txBody>
        </p:sp>
        <p:cxnSp>
          <p:nvCxnSpPr>
            <p:cNvPr id="51" name="Straight Arrow Connector 18">
              <a:extLst>
                <a:ext uri="{FF2B5EF4-FFF2-40B4-BE49-F238E27FC236}">
                  <a16:creationId xmlns:a16="http://schemas.microsoft.com/office/drawing/2014/main" id="{A896C4A0-8A17-C34C-6721-5EB01148BFAF}"/>
                </a:ext>
              </a:extLst>
            </p:cNvPr>
            <p:cNvCxnSpPr>
              <a:cxnSpLocks/>
              <a:endCxn id="37" idx="7"/>
            </p:cNvCxnSpPr>
            <p:nvPr/>
          </p:nvCxnSpPr>
          <p:spPr>
            <a:xfrm flipH="1">
              <a:off x="7017480" y="1739710"/>
              <a:ext cx="263510" cy="283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19">
              <a:extLst>
                <a:ext uri="{FF2B5EF4-FFF2-40B4-BE49-F238E27FC236}">
                  <a16:creationId xmlns:a16="http://schemas.microsoft.com/office/drawing/2014/main" id="{ECABD145-61A7-752E-687B-04FA69D85FD3}"/>
                </a:ext>
              </a:extLst>
            </p:cNvPr>
            <p:cNvCxnSpPr>
              <a:cxnSpLocks/>
              <a:endCxn id="39" idx="7"/>
            </p:cNvCxnSpPr>
            <p:nvPr/>
          </p:nvCxnSpPr>
          <p:spPr>
            <a:xfrm flipH="1">
              <a:off x="6330123" y="2458695"/>
              <a:ext cx="223078" cy="2866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20">
              <a:extLst>
                <a:ext uri="{FF2B5EF4-FFF2-40B4-BE49-F238E27FC236}">
                  <a16:creationId xmlns:a16="http://schemas.microsoft.com/office/drawing/2014/main" id="{B9F0E023-1A99-53DB-DCCA-88EBEA27A911}"/>
                </a:ext>
              </a:extLst>
            </p:cNvPr>
            <p:cNvCxnSpPr>
              <a:cxnSpLocks/>
            </p:cNvCxnSpPr>
            <p:nvPr/>
          </p:nvCxnSpPr>
          <p:spPr>
            <a:xfrm flipH="1">
              <a:off x="5714304" y="3274617"/>
              <a:ext cx="204418" cy="25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21">
              <a:extLst>
                <a:ext uri="{FF2B5EF4-FFF2-40B4-BE49-F238E27FC236}">
                  <a16:creationId xmlns:a16="http://schemas.microsoft.com/office/drawing/2014/main" id="{229CF9A3-5E67-0A05-9332-81A93F0FD1D7}"/>
                </a:ext>
              </a:extLst>
            </p:cNvPr>
            <p:cNvCxnSpPr>
              <a:cxnSpLocks/>
              <a:endCxn id="40" idx="7"/>
            </p:cNvCxnSpPr>
            <p:nvPr/>
          </p:nvCxnSpPr>
          <p:spPr>
            <a:xfrm flipH="1">
              <a:off x="5002066" y="4074511"/>
              <a:ext cx="215355" cy="224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5" name="TextBox 22">
              <a:extLst>
                <a:ext uri="{FF2B5EF4-FFF2-40B4-BE49-F238E27FC236}">
                  <a16:creationId xmlns:a16="http://schemas.microsoft.com/office/drawing/2014/main" id="{25D1D4AD-FEC6-5F2F-DEB1-61CD676173C8}"/>
                </a:ext>
              </a:extLst>
            </p:cNvPr>
            <p:cNvSpPr txBox="1"/>
            <p:nvPr/>
          </p:nvSpPr>
          <p:spPr>
            <a:xfrm>
              <a:off x="6839340" y="1545266"/>
              <a:ext cx="905069" cy="229228"/>
            </a:xfrm>
            <a:prstGeom prst="rect">
              <a:avLst/>
            </a:prstGeom>
            <a:noFill/>
          </p:spPr>
          <p:txBody>
            <a:bodyPr wrap="square" rtlCol="0">
              <a:spAutoFit/>
            </a:bodyPr>
            <a:lstStyle/>
            <a:p>
              <a:r>
                <a:rPr lang="nb-NO" sz="800" b="1" dirty="0">
                  <a:solidFill>
                    <a:schemeClr val="accent1"/>
                  </a:solidFill>
                  <a:latin typeface="Verdana" panose="020B0604030504040204" pitchFamily="34" charset="0"/>
                  <a:ea typeface="Verdana" panose="020B0604030504040204" pitchFamily="34" charset="0"/>
                </a:rPr>
                <a:t>HVORFOR</a:t>
              </a:r>
            </a:p>
          </p:txBody>
        </p:sp>
        <p:sp>
          <p:nvSpPr>
            <p:cNvPr id="56" name="TextBox 23">
              <a:extLst>
                <a:ext uri="{FF2B5EF4-FFF2-40B4-BE49-F238E27FC236}">
                  <a16:creationId xmlns:a16="http://schemas.microsoft.com/office/drawing/2014/main" id="{5ADE10AB-8A57-E73C-C6FB-50DFF6E4C452}"/>
                </a:ext>
              </a:extLst>
            </p:cNvPr>
            <p:cNvSpPr txBox="1"/>
            <p:nvPr/>
          </p:nvSpPr>
          <p:spPr>
            <a:xfrm>
              <a:off x="6083719" y="2381845"/>
              <a:ext cx="905069" cy="229228"/>
            </a:xfrm>
            <a:prstGeom prst="rect">
              <a:avLst/>
            </a:prstGeom>
            <a:noFill/>
          </p:spPr>
          <p:txBody>
            <a:bodyPr wrap="square" rtlCol="0">
              <a:spAutoFit/>
            </a:bodyPr>
            <a:lstStyle/>
            <a:p>
              <a:r>
                <a:rPr lang="nb-NO" sz="800" b="1" dirty="0">
                  <a:solidFill>
                    <a:schemeClr val="accent1"/>
                  </a:solidFill>
                  <a:latin typeface="Verdana" panose="020B0604030504040204" pitchFamily="34" charset="0"/>
                  <a:ea typeface="Verdana" panose="020B0604030504040204" pitchFamily="34" charset="0"/>
                </a:rPr>
                <a:t>HVORFOR</a:t>
              </a:r>
            </a:p>
          </p:txBody>
        </p:sp>
        <p:sp>
          <p:nvSpPr>
            <p:cNvPr id="57" name="TextBox 24">
              <a:extLst>
                <a:ext uri="{FF2B5EF4-FFF2-40B4-BE49-F238E27FC236}">
                  <a16:creationId xmlns:a16="http://schemas.microsoft.com/office/drawing/2014/main" id="{917B16A4-7FD8-F322-CA9E-94B7E084F617}"/>
                </a:ext>
              </a:extLst>
            </p:cNvPr>
            <p:cNvSpPr txBox="1"/>
            <p:nvPr/>
          </p:nvSpPr>
          <p:spPr>
            <a:xfrm>
              <a:off x="5548605" y="3127645"/>
              <a:ext cx="905069" cy="229228"/>
            </a:xfrm>
            <a:prstGeom prst="rect">
              <a:avLst/>
            </a:prstGeom>
            <a:noFill/>
          </p:spPr>
          <p:txBody>
            <a:bodyPr wrap="square" rtlCol="0">
              <a:spAutoFit/>
            </a:bodyPr>
            <a:lstStyle/>
            <a:p>
              <a:r>
                <a:rPr lang="nb-NO" sz="800" b="1" dirty="0">
                  <a:solidFill>
                    <a:schemeClr val="accent1"/>
                  </a:solidFill>
                  <a:latin typeface="Verdana" panose="020B0604030504040204" pitchFamily="34" charset="0"/>
                  <a:ea typeface="Verdana" panose="020B0604030504040204" pitchFamily="34" charset="0"/>
                </a:rPr>
                <a:t>HVORFOR</a:t>
              </a:r>
            </a:p>
          </p:txBody>
        </p:sp>
        <p:sp>
          <p:nvSpPr>
            <p:cNvPr id="58" name="TextBox 25">
              <a:extLst>
                <a:ext uri="{FF2B5EF4-FFF2-40B4-BE49-F238E27FC236}">
                  <a16:creationId xmlns:a16="http://schemas.microsoft.com/office/drawing/2014/main" id="{7230BFCD-4347-6D62-7B49-6E71E595B53A}"/>
                </a:ext>
              </a:extLst>
            </p:cNvPr>
            <p:cNvSpPr txBox="1"/>
            <p:nvPr/>
          </p:nvSpPr>
          <p:spPr>
            <a:xfrm>
              <a:off x="4883023" y="3885082"/>
              <a:ext cx="905069" cy="229228"/>
            </a:xfrm>
            <a:prstGeom prst="rect">
              <a:avLst/>
            </a:prstGeom>
            <a:noFill/>
          </p:spPr>
          <p:txBody>
            <a:bodyPr wrap="square" rtlCol="0">
              <a:spAutoFit/>
            </a:bodyPr>
            <a:lstStyle/>
            <a:p>
              <a:r>
                <a:rPr lang="nb-NO" sz="800" b="1" dirty="0">
                  <a:solidFill>
                    <a:schemeClr val="accent1"/>
                  </a:solidFill>
                  <a:latin typeface="Verdana" panose="020B0604030504040204" pitchFamily="34" charset="0"/>
                  <a:ea typeface="Verdana" panose="020B0604030504040204" pitchFamily="34" charset="0"/>
                </a:rPr>
                <a:t>HVORFOR</a:t>
              </a:r>
            </a:p>
          </p:txBody>
        </p:sp>
        <p:sp>
          <p:nvSpPr>
            <p:cNvPr id="59" name="TextBox 26">
              <a:extLst>
                <a:ext uri="{FF2B5EF4-FFF2-40B4-BE49-F238E27FC236}">
                  <a16:creationId xmlns:a16="http://schemas.microsoft.com/office/drawing/2014/main" id="{2A758156-2F63-BFCA-AB4F-EC40E226DC74}"/>
                </a:ext>
              </a:extLst>
            </p:cNvPr>
            <p:cNvSpPr txBox="1"/>
            <p:nvPr/>
          </p:nvSpPr>
          <p:spPr>
            <a:xfrm>
              <a:off x="6937314" y="2382934"/>
              <a:ext cx="905069" cy="229228"/>
            </a:xfrm>
            <a:prstGeom prst="rect">
              <a:avLst/>
            </a:prstGeom>
            <a:noFill/>
            <a:ln>
              <a:noFill/>
            </a:ln>
          </p:spPr>
          <p:txBody>
            <a:bodyPr wrap="square" rtlCol="0">
              <a:spAutoFit/>
            </a:bodyPr>
            <a:lstStyle/>
            <a:p>
              <a:r>
                <a:rPr lang="nb-NO" sz="800" b="1" dirty="0">
                  <a:solidFill>
                    <a:srgbClr val="2C7B81"/>
                  </a:solidFill>
                  <a:latin typeface="Verdana" panose="020B0604030504040204" pitchFamily="34" charset="0"/>
                  <a:ea typeface="Verdana" panose="020B0604030504040204" pitchFamily="34" charset="0"/>
                </a:rPr>
                <a:t>HVORFOR</a:t>
              </a:r>
            </a:p>
          </p:txBody>
        </p:sp>
        <p:sp>
          <p:nvSpPr>
            <p:cNvPr id="60" name="TextBox 27">
              <a:extLst>
                <a:ext uri="{FF2B5EF4-FFF2-40B4-BE49-F238E27FC236}">
                  <a16:creationId xmlns:a16="http://schemas.microsoft.com/office/drawing/2014/main" id="{11F188A8-6BF6-4491-AE7C-72F655935467}"/>
                </a:ext>
              </a:extLst>
            </p:cNvPr>
            <p:cNvSpPr txBox="1"/>
            <p:nvPr/>
          </p:nvSpPr>
          <p:spPr>
            <a:xfrm>
              <a:off x="5525279" y="727383"/>
              <a:ext cx="905069" cy="229228"/>
            </a:xfrm>
            <a:prstGeom prst="rect">
              <a:avLst/>
            </a:prstGeom>
            <a:noFill/>
            <a:ln>
              <a:noFill/>
            </a:ln>
          </p:spPr>
          <p:txBody>
            <a:bodyPr wrap="square" rtlCol="0">
              <a:spAutoFit/>
            </a:bodyPr>
            <a:lstStyle/>
            <a:p>
              <a:r>
                <a:rPr lang="nb-NO" sz="800" b="1" dirty="0">
                  <a:solidFill>
                    <a:srgbClr val="2C7B81"/>
                  </a:solidFill>
                  <a:latin typeface="Verdana" panose="020B0604030504040204" pitchFamily="34" charset="0"/>
                  <a:ea typeface="Verdana" panose="020B0604030504040204" pitchFamily="34" charset="0"/>
                </a:rPr>
                <a:t>HVORFOR</a:t>
              </a:r>
            </a:p>
          </p:txBody>
        </p:sp>
        <p:sp>
          <p:nvSpPr>
            <p:cNvPr id="61" name="TextBox 28">
              <a:extLst>
                <a:ext uri="{FF2B5EF4-FFF2-40B4-BE49-F238E27FC236}">
                  <a16:creationId xmlns:a16="http://schemas.microsoft.com/office/drawing/2014/main" id="{EA545C46-A784-447D-4524-A1052F7B5C1F}"/>
                </a:ext>
              </a:extLst>
            </p:cNvPr>
            <p:cNvSpPr txBox="1"/>
            <p:nvPr/>
          </p:nvSpPr>
          <p:spPr>
            <a:xfrm>
              <a:off x="7875038" y="1500574"/>
              <a:ext cx="905069" cy="229228"/>
            </a:xfrm>
            <a:prstGeom prst="rect">
              <a:avLst/>
            </a:prstGeom>
            <a:noFill/>
            <a:ln>
              <a:noFill/>
            </a:ln>
          </p:spPr>
          <p:txBody>
            <a:bodyPr wrap="square" rtlCol="0">
              <a:spAutoFit/>
            </a:bodyPr>
            <a:lstStyle/>
            <a:p>
              <a:r>
                <a:rPr lang="nb-NO" sz="800" b="1" dirty="0">
                  <a:solidFill>
                    <a:srgbClr val="2C7B81"/>
                  </a:solidFill>
                  <a:latin typeface="Verdana" panose="020B0604030504040204" pitchFamily="34" charset="0"/>
                  <a:ea typeface="Verdana" panose="020B0604030504040204" pitchFamily="34" charset="0"/>
                </a:rPr>
                <a:t>HVORFOR</a:t>
              </a:r>
            </a:p>
          </p:txBody>
        </p:sp>
        <p:sp>
          <p:nvSpPr>
            <p:cNvPr id="62" name="TextBox 29">
              <a:extLst>
                <a:ext uri="{FF2B5EF4-FFF2-40B4-BE49-F238E27FC236}">
                  <a16:creationId xmlns:a16="http://schemas.microsoft.com/office/drawing/2014/main" id="{80B86173-F93D-1905-0562-58E8DE70C454}"/>
                </a:ext>
              </a:extLst>
            </p:cNvPr>
            <p:cNvSpPr txBox="1"/>
            <p:nvPr/>
          </p:nvSpPr>
          <p:spPr>
            <a:xfrm>
              <a:off x="5400872" y="4390300"/>
              <a:ext cx="1789922" cy="426589"/>
            </a:xfrm>
            <a:prstGeom prst="rect">
              <a:avLst/>
            </a:prstGeom>
            <a:noFill/>
          </p:spPr>
          <p:txBody>
            <a:bodyPr wrap="square" rtlCol="0">
              <a:spAutoFit/>
            </a:bodyPr>
            <a:lstStyle/>
            <a:p>
              <a:r>
                <a:rPr lang="nb-NO" sz="1000" b="1" dirty="0">
                  <a:solidFill>
                    <a:schemeClr val="accent1"/>
                  </a:solidFill>
                  <a:latin typeface="Verdana" panose="020B0604030504040204" pitchFamily="34" charset="0"/>
                  <a:ea typeface="Verdana" panose="020B0604030504040204" pitchFamily="34" charset="0"/>
                </a:rPr>
                <a:t>Det egentlige problemet</a:t>
              </a:r>
            </a:p>
          </p:txBody>
        </p:sp>
        <p:cxnSp>
          <p:nvCxnSpPr>
            <p:cNvPr id="63" name="Straight Arrow Connector 30">
              <a:extLst>
                <a:ext uri="{FF2B5EF4-FFF2-40B4-BE49-F238E27FC236}">
                  <a16:creationId xmlns:a16="http://schemas.microsoft.com/office/drawing/2014/main" id="{D642B469-2478-E395-D4DD-07B11F301C78}"/>
                </a:ext>
              </a:extLst>
            </p:cNvPr>
            <p:cNvCxnSpPr>
              <a:cxnSpLocks/>
              <a:stCxn id="62" idx="1"/>
            </p:cNvCxnSpPr>
            <p:nvPr/>
          </p:nvCxnSpPr>
          <p:spPr>
            <a:xfrm flipH="1" flipV="1">
              <a:off x="5245362" y="4517993"/>
              <a:ext cx="155511" cy="85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31">
              <a:extLst>
                <a:ext uri="{FF2B5EF4-FFF2-40B4-BE49-F238E27FC236}">
                  <a16:creationId xmlns:a16="http://schemas.microsoft.com/office/drawing/2014/main" id="{B6F90DA2-09A8-60F5-4D07-FC1CA3CC3FD3}"/>
                </a:ext>
              </a:extLst>
            </p:cNvPr>
            <p:cNvSpPr txBox="1"/>
            <p:nvPr/>
          </p:nvSpPr>
          <p:spPr>
            <a:xfrm>
              <a:off x="6308892" y="466695"/>
              <a:ext cx="727786" cy="198664"/>
            </a:xfrm>
            <a:prstGeom prst="rect">
              <a:avLst/>
            </a:prstGeom>
            <a:noFill/>
          </p:spPr>
          <p:txBody>
            <a:bodyPr wrap="square" rtlCol="0">
              <a:spAutoFit/>
            </a:bodyPr>
            <a:lstStyle/>
            <a:p>
              <a:pPr algn="ctr"/>
              <a:r>
                <a:rPr lang="nb-NO" sz="600" b="1" dirty="0">
                  <a:solidFill>
                    <a:schemeClr val="bg1"/>
                  </a:solidFill>
                  <a:latin typeface="Verdana" panose="020B0604030504040204" pitchFamily="34" charset="0"/>
                  <a:ea typeface="Verdana" panose="020B0604030504040204" pitchFamily="34" charset="0"/>
                </a:rPr>
                <a:t>Problem</a:t>
              </a:r>
            </a:p>
          </p:txBody>
        </p:sp>
        <p:sp>
          <p:nvSpPr>
            <p:cNvPr id="65" name="TextBox 38">
              <a:extLst>
                <a:ext uri="{FF2B5EF4-FFF2-40B4-BE49-F238E27FC236}">
                  <a16:creationId xmlns:a16="http://schemas.microsoft.com/office/drawing/2014/main" id="{7B86CA3A-51FE-968E-6BD1-965EA3DBE2A4}"/>
                </a:ext>
              </a:extLst>
            </p:cNvPr>
            <p:cNvSpPr txBox="1"/>
            <p:nvPr/>
          </p:nvSpPr>
          <p:spPr>
            <a:xfrm>
              <a:off x="5416117" y="1242153"/>
              <a:ext cx="774443" cy="244510"/>
            </a:xfrm>
            <a:prstGeom prst="rect">
              <a:avLst/>
            </a:prstGeom>
            <a:noFill/>
          </p:spPr>
          <p:txBody>
            <a:bodyPr wrap="square" rtlCol="0">
              <a:spAutoFit/>
            </a:bodyPr>
            <a:lstStyle/>
            <a:p>
              <a:pPr algn="ctr"/>
              <a:r>
                <a:rPr lang="nb-NO" sz="900" b="1" dirty="0">
                  <a:solidFill>
                    <a:srgbClr val="2C7B81"/>
                  </a:solidFill>
                  <a:latin typeface="Verdana" panose="020B0604030504040204" pitchFamily="34" charset="0"/>
                  <a:ea typeface="Verdana" panose="020B0604030504040204" pitchFamily="34" charset="0"/>
                </a:rPr>
                <a:t>Årsak</a:t>
              </a:r>
            </a:p>
          </p:txBody>
        </p:sp>
        <p:sp>
          <p:nvSpPr>
            <p:cNvPr id="66" name="TextBox 39">
              <a:extLst>
                <a:ext uri="{FF2B5EF4-FFF2-40B4-BE49-F238E27FC236}">
                  <a16:creationId xmlns:a16="http://schemas.microsoft.com/office/drawing/2014/main" id="{96918DFE-9FB0-70A0-16CF-8C82AEE81543}"/>
                </a:ext>
              </a:extLst>
            </p:cNvPr>
            <p:cNvSpPr txBox="1"/>
            <p:nvPr/>
          </p:nvSpPr>
          <p:spPr>
            <a:xfrm>
              <a:off x="7158295" y="1235514"/>
              <a:ext cx="774443" cy="244511"/>
            </a:xfrm>
            <a:prstGeom prst="rect">
              <a:avLst/>
            </a:prstGeom>
            <a:noFill/>
          </p:spPr>
          <p:txBody>
            <a:bodyPr wrap="square" rtlCol="0">
              <a:spAutoFit/>
            </a:bodyPr>
            <a:lstStyle/>
            <a:p>
              <a:pPr algn="ctr"/>
              <a:r>
                <a:rPr lang="nb-NO" sz="900" b="1" dirty="0">
                  <a:solidFill>
                    <a:schemeClr val="accent1"/>
                  </a:solidFill>
                  <a:latin typeface="Verdana" panose="020B0604030504040204" pitchFamily="34" charset="0"/>
                  <a:ea typeface="Verdana" panose="020B0604030504040204" pitchFamily="34" charset="0"/>
                </a:rPr>
                <a:t>Årsak</a:t>
              </a:r>
            </a:p>
          </p:txBody>
        </p:sp>
      </p:grpSp>
    </p:spTree>
    <p:extLst>
      <p:ext uri="{BB962C8B-B14F-4D97-AF65-F5344CB8AC3E}">
        <p14:creationId xmlns:p14="http://schemas.microsoft.com/office/powerpoint/2010/main" val="3140283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1B3B5E6-A556-4D9E-BD45-29CA21144891}"/>
              </a:ext>
            </a:extLst>
          </p:cNvPr>
          <p:cNvSpPr>
            <a:spLocks noGrp="1"/>
          </p:cNvSpPr>
          <p:nvPr>
            <p:ph type="body" idx="1"/>
          </p:nvPr>
        </p:nvSpPr>
        <p:spPr>
          <a:xfrm>
            <a:off x="4681331" y="356468"/>
            <a:ext cx="4260375" cy="4242300"/>
          </a:xfrm>
        </p:spPr>
        <p:txBody>
          <a:bodyPr>
            <a:normAutofit/>
          </a:bodyPr>
          <a:lstStyle/>
          <a:p>
            <a:r>
              <a:rPr lang="nb-NO" sz="1600" dirty="0">
                <a:latin typeface="Verdana" panose="020B0604030504040204" pitchFamily="34" charset="0"/>
                <a:ea typeface="Verdana" panose="020B0604030504040204" pitchFamily="34" charset="0"/>
              </a:rPr>
              <a:t>Dere har 40 min til rådighet i grupperommet</a:t>
            </a:r>
          </a:p>
          <a:p>
            <a:endParaRPr lang="nb-NO" sz="1600" dirty="0">
              <a:latin typeface="Verdana" panose="020B0604030504040204" pitchFamily="34" charset="0"/>
              <a:ea typeface="Verdana" panose="020B0604030504040204" pitchFamily="34" charset="0"/>
            </a:endParaRPr>
          </a:p>
          <a:p>
            <a:r>
              <a:rPr lang="nb-NO" sz="1600" dirty="0">
                <a:latin typeface="Verdana" panose="020B0604030504040204" pitchFamily="34" charset="0"/>
                <a:ea typeface="Verdana" panose="020B0604030504040204" pitchFamily="34" charset="0"/>
              </a:rPr>
              <a:t>Vi møtes her før det blir lunsj. </a:t>
            </a:r>
          </a:p>
        </p:txBody>
      </p:sp>
    </p:spTree>
    <p:extLst>
      <p:ext uri="{BB962C8B-B14F-4D97-AF65-F5344CB8AC3E}">
        <p14:creationId xmlns:p14="http://schemas.microsoft.com/office/powerpoint/2010/main" val="239634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D7C8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E9AD4D9F-A755-194E-8C14-4101E83BF397}"/>
              </a:ext>
            </a:extLst>
          </p:cNvPr>
          <p:cNvSpPr>
            <a:spLocks noGrp="1"/>
          </p:cNvSpPr>
          <p:nvPr>
            <p:ph type="body" idx="4294967295"/>
          </p:nvPr>
        </p:nvSpPr>
        <p:spPr>
          <a:xfrm>
            <a:off x="5253525" y="1223962"/>
            <a:ext cx="3835400" cy="2695575"/>
          </a:xfrm>
        </p:spPr>
        <p:txBody>
          <a:bodyPr anchor="ctr">
            <a:normAutofit/>
          </a:bodyPr>
          <a:lstStyle/>
          <a:p>
            <a:pPr marL="146050" indent="0">
              <a:buNone/>
            </a:pPr>
            <a:r>
              <a:rPr lang="nb-NO" sz="3600">
                <a:solidFill>
                  <a:schemeClr val="bg1"/>
                </a:solidFill>
              </a:rPr>
              <a:t>Lunsj</a:t>
            </a:r>
          </a:p>
        </p:txBody>
      </p:sp>
      <p:pic>
        <p:nvPicPr>
          <p:cNvPr id="14" name="Bilde 13">
            <a:extLst>
              <a:ext uri="{FF2B5EF4-FFF2-40B4-BE49-F238E27FC236}">
                <a16:creationId xmlns:a16="http://schemas.microsoft.com/office/drawing/2014/main" id="{EBC91F47-3F0B-B6BF-F2FD-89334A895647}"/>
              </a:ext>
            </a:extLst>
          </p:cNvPr>
          <p:cNvPicPr>
            <a:picLocks noChangeAspect="1"/>
          </p:cNvPicPr>
          <p:nvPr/>
        </p:nvPicPr>
        <p:blipFill>
          <a:blip r:embed="rId3"/>
          <a:stretch>
            <a:fillRect/>
          </a:stretch>
        </p:blipFill>
        <p:spPr>
          <a:xfrm rot="1146502">
            <a:off x="701308" y="1531564"/>
            <a:ext cx="4291157" cy="2317225"/>
          </a:xfrm>
          <a:prstGeom prst="rect">
            <a:avLst/>
          </a:prstGeom>
        </p:spPr>
      </p:pic>
    </p:spTree>
    <p:extLst>
      <p:ext uri="{BB962C8B-B14F-4D97-AF65-F5344CB8AC3E}">
        <p14:creationId xmlns:p14="http://schemas.microsoft.com/office/powerpoint/2010/main" val="214330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7" name="Rectangle 16">
            <a:extLst>
              <a:ext uri="{FF2B5EF4-FFF2-40B4-BE49-F238E27FC236}">
                <a16:creationId xmlns:a16="http://schemas.microsoft.com/office/drawing/2014/main" id="{46B15866-79A0-46DE-8E68-D264801C4662}"/>
              </a:ext>
            </a:extLst>
          </p:cNvPr>
          <p:cNvSpPr/>
          <p:nvPr/>
        </p:nvSpPr>
        <p:spPr>
          <a:xfrm>
            <a:off x="4572000" y="1318603"/>
            <a:ext cx="3807139" cy="1544625"/>
          </a:xfrm>
          <a:prstGeom prst="rect">
            <a:avLst/>
          </a:prstGeom>
          <a:solidFill>
            <a:srgbClr val="F0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Open Sans" panose="020B0604020202020204" charset="0"/>
              <a:sym typeface="Arial"/>
            </a:endParaRPr>
          </a:p>
        </p:txBody>
      </p:sp>
      <p:sp>
        <p:nvSpPr>
          <p:cNvPr id="9" name="Google Shape;114;gbb9474cba7_0_224">
            <a:extLst>
              <a:ext uri="{FF2B5EF4-FFF2-40B4-BE49-F238E27FC236}">
                <a16:creationId xmlns:a16="http://schemas.microsoft.com/office/drawing/2014/main" id="{6B4A7494-FFB0-49C5-B526-6CF9EAABFCEC}"/>
              </a:ext>
            </a:extLst>
          </p:cNvPr>
          <p:cNvSpPr txBox="1">
            <a:spLocks noGrp="1"/>
          </p:cNvSpPr>
          <p:nvPr>
            <p:ph type="title" idx="4294967295"/>
          </p:nvPr>
        </p:nvSpPr>
        <p:spPr>
          <a:xfrm>
            <a:off x="287558" y="275405"/>
            <a:ext cx="3807139" cy="900112"/>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3000" dirty="0">
                <a:solidFill>
                  <a:srgbClr val="042827"/>
                </a:solidFill>
                <a:latin typeface="Verdana" panose="020B0604030504040204" pitchFamily="34" charset="0"/>
                <a:ea typeface="Verdana" panose="020B0604030504040204" pitchFamily="34" charset="0"/>
                <a:cs typeface="Titillium Web"/>
                <a:sym typeface="Titillium Web"/>
              </a:rPr>
              <a:t>Agenda</a:t>
            </a:r>
            <a:endParaRPr lang="nb-NO" sz="3000" dirty="0">
              <a:latin typeface="Verdana" panose="020B0604030504040204" pitchFamily="34" charset="0"/>
              <a:ea typeface="Verdana" panose="020B0604030504040204" pitchFamily="34" charset="0"/>
              <a:cs typeface="Titillium Web"/>
              <a:sym typeface="Titillium Web"/>
            </a:endParaRPr>
          </a:p>
        </p:txBody>
      </p:sp>
      <p:sp>
        <p:nvSpPr>
          <p:cNvPr id="10" name="Google Shape;115;gbb9474cba7_0_224">
            <a:extLst>
              <a:ext uri="{FF2B5EF4-FFF2-40B4-BE49-F238E27FC236}">
                <a16:creationId xmlns:a16="http://schemas.microsoft.com/office/drawing/2014/main" id="{450EAA42-CC05-4D9E-9FB0-2C68FD47E5D4}"/>
              </a:ext>
            </a:extLst>
          </p:cNvPr>
          <p:cNvSpPr txBox="1"/>
          <p:nvPr/>
        </p:nvSpPr>
        <p:spPr>
          <a:xfrm>
            <a:off x="382231" y="1396038"/>
            <a:ext cx="3663546" cy="843250"/>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1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0900 – 0950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Velkommen</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Erfaringer siden sist</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Oppgave 1, </a:t>
            </a:r>
            <a:r>
              <a:rPr lang="nb-NO" sz="11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Evaluering </a:t>
            </a:r>
            <a:r>
              <a:rPr kumimoji="0" lang="nb-NO" sz="110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p:txBody>
      </p:sp>
      <p:sp>
        <p:nvSpPr>
          <p:cNvPr id="12" name="Google Shape;115;gbb9474cba7_0_224">
            <a:extLst>
              <a:ext uri="{FF2B5EF4-FFF2-40B4-BE49-F238E27FC236}">
                <a16:creationId xmlns:a16="http://schemas.microsoft.com/office/drawing/2014/main" id="{7E840BC9-4241-456B-9099-4C5F1F88C557}"/>
              </a:ext>
            </a:extLst>
          </p:cNvPr>
          <p:cNvSpPr txBox="1"/>
          <p:nvPr/>
        </p:nvSpPr>
        <p:spPr>
          <a:xfrm>
            <a:off x="382231" y="3078205"/>
            <a:ext cx="3531066" cy="991118"/>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1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1000 – 1130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Presentasjon av oppgave 1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1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Positiv puffing </a:t>
            </a:r>
            <a:endPar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Oppgave 2, Definere rett problem</a:t>
            </a: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13" name="Google Shape;115;gbb9474cba7_0_224">
            <a:extLst>
              <a:ext uri="{FF2B5EF4-FFF2-40B4-BE49-F238E27FC236}">
                <a16:creationId xmlns:a16="http://schemas.microsoft.com/office/drawing/2014/main" id="{3E96C9B7-3625-4ED1-8C60-40C02285EE72}"/>
              </a:ext>
            </a:extLst>
          </p:cNvPr>
          <p:cNvSpPr txBox="1"/>
          <p:nvPr/>
        </p:nvSpPr>
        <p:spPr>
          <a:xfrm>
            <a:off x="441510" y="3868115"/>
            <a:ext cx="3531066" cy="761531"/>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endParaRPr kumimoji="0" lang="nb-NO" sz="10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15" name="Google Shape;115;gbb9474cba7_0_224">
            <a:extLst>
              <a:ext uri="{FF2B5EF4-FFF2-40B4-BE49-F238E27FC236}">
                <a16:creationId xmlns:a16="http://schemas.microsoft.com/office/drawing/2014/main" id="{03D525E8-E291-4FB2-8967-40E42A38B7FF}"/>
              </a:ext>
            </a:extLst>
          </p:cNvPr>
          <p:cNvSpPr txBox="1"/>
          <p:nvPr/>
        </p:nvSpPr>
        <p:spPr>
          <a:xfrm>
            <a:off x="465986" y="2229073"/>
            <a:ext cx="1188855"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16" name="Straight Connector 15">
            <a:extLst>
              <a:ext uri="{FF2B5EF4-FFF2-40B4-BE49-F238E27FC236}">
                <a16:creationId xmlns:a16="http://schemas.microsoft.com/office/drawing/2014/main" id="{519D9655-6010-4020-81E4-76D314F12AF4}"/>
              </a:ext>
            </a:extLst>
          </p:cNvPr>
          <p:cNvCxnSpPr>
            <a:cxnSpLocks/>
          </p:cNvCxnSpPr>
          <p:nvPr/>
        </p:nvCxnSpPr>
        <p:spPr>
          <a:xfrm>
            <a:off x="264417" y="4912497"/>
            <a:ext cx="3807138" cy="0"/>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79450C-F5EB-4F0F-BD18-269D92AFB516}"/>
              </a:ext>
            </a:extLst>
          </p:cNvPr>
          <p:cNvCxnSpPr>
            <a:cxnSpLocks/>
          </p:cNvCxnSpPr>
          <p:nvPr/>
        </p:nvCxnSpPr>
        <p:spPr>
          <a:xfrm>
            <a:off x="287558" y="2856234"/>
            <a:ext cx="3817497" cy="13988"/>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19" name="Google Shape;115;gbb9474cba7_0_224">
            <a:extLst>
              <a:ext uri="{FF2B5EF4-FFF2-40B4-BE49-F238E27FC236}">
                <a16:creationId xmlns:a16="http://schemas.microsoft.com/office/drawing/2014/main" id="{8838EACF-F5CE-40B3-9090-7A18155C8769}"/>
              </a:ext>
            </a:extLst>
          </p:cNvPr>
          <p:cNvSpPr txBox="1"/>
          <p:nvPr/>
        </p:nvSpPr>
        <p:spPr>
          <a:xfrm>
            <a:off x="540490" y="4536478"/>
            <a:ext cx="3531066"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21" name="Straight Connector 20">
            <a:extLst>
              <a:ext uri="{FF2B5EF4-FFF2-40B4-BE49-F238E27FC236}">
                <a16:creationId xmlns:a16="http://schemas.microsoft.com/office/drawing/2014/main" id="{150D37C8-610D-4FCA-91DF-D5CA34C788D9}"/>
              </a:ext>
            </a:extLst>
          </p:cNvPr>
          <p:cNvCxnSpPr>
            <a:cxnSpLocks/>
          </p:cNvCxnSpPr>
          <p:nvPr/>
        </p:nvCxnSpPr>
        <p:spPr>
          <a:xfrm>
            <a:off x="264417" y="1255169"/>
            <a:ext cx="3807139" cy="11224"/>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22" name="Google Shape;115;gbb9474cba7_0_224">
            <a:extLst>
              <a:ext uri="{FF2B5EF4-FFF2-40B4-BE49-F238E27FC236}">
                <a16:creationId xmlns:a16="http://schemas.microsoft.com/office/drawing/2014/main" id="{54723276-CAE4-4494-9224-81B71BC4FDEC}"/>
              </a:ext>
            </a:extLst>
          </p:cNvPr>
          <p:cNvSpPr txBox="1"/>
          <p:nvPr/>
        </p:nvSpPr>
        <p:spPr>
          <a:xfrm>
            <a:off x="382231" y="2526227"/>
            <a:ext cx="1759976" cy="196694"/>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000" b="1" i="0" u="none" strike="noStrike" kern="0" cap="none" spc="0" normalizeH="0" baseline="0" noProof="0" dirty="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t>Pause 10 min </a:t>
            </a:r>
          </a:p>
        </p:txBody>
      </p:sp>
      <p:sp>
        <p:nvSpPr>
          <p:cNvPr id="24" name="Google Shape;115;gbb9474cba7_0_224">
            <a:extLst>
              <a:ext uri="{FF2B5EF4-FFF2-40B4-BE49-F238E27FC236}">
                <a16:creationId xmlns:a16="http://schemas.microsoft.com/office/drawing/2014/main" id="{3BBF93A7-9296-48CC-B451-6E7B3F162BB5}"/>
              </a:ext>
            </a:extLst>
          </p:cNvPr>
          <p:cNvSpPr txBox="1"/>
          <p:nvPr/>
        </p:nvSpPr>
        <p:spPr>
          <a:xfrm>
            <a:off x="384412" y="4523967"/>
            <a:ext cx="1759976" cy="289671"/>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000" b="1" i="0" u="none" strike="noStrike" kern="0" cap="none" spc="0" normalizeH="0" baseline="0" noProof="0" dirty="0" err="1">
                <a:ln>
                  <a:noFill/>
                </a:ln>
                <a:solidFill>
                  <a:srgbClr val="F1AE3E"/>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000" b="1" i="0" u="none" strike="noStrike" kern="0" cap="none" spc="0" normalizeH="0" baseline="0" noProof="0" dirty="0">
                <a:ln>
                  <a:noFill/>
                </a:ln>
                <a:solidFill>
                  <a:srgbClr val="F1AE3E"/>
                </a:solidFill>
                <a:effectLst/>
                <a:uLnTx/>
                <a:uFillTx/>
                <a:latin typeface="Verdana" panose="020B0604030504040204" pitchFamily="34" charset="0"/>
                <a:ea typeface="Verdana" panose="020B0604030504040204" pitchFamily="34" charset="0"/>
                <a:cs typeface="Open Sans" panose="020B0604020202020204" charset="0"/>
                <a:sym typeface="Open Sans"/>
              </a:rPr>
              <a:t> 1130  – 1215 Lunsj</a:t>
            </a:r>
          </a:p>
        </p:txBody>
      </p:sp>
      <p:sp>
        <p:nvSpPr>
          <p:cNvPr id="14" name="Google Shape;115;gbb9474cba7_0_224">
            <a:extLst>
              <a:ext uri="{FF2B5EF4-FFF2-40B4-BE49-F238E27FC236}">
                <a16:creationId xmlns:a16="http://schemas.microsoft.com/office/drawing/2014/main" id="{0B1FD24A-E880-2FA7-6628-945BF8B2CBFA}"/>
              </a:ext>
            </a:extLst>
          </p:cNvPr>
          <p:cNvSpPr txBox="1"/>
          <p:nvPr/>
        </p:nvSpPr>
        <p:spPr>
          <a:xfrm>
            <a:off x="10393237" y="4321586"/>
            <a:ext cx="3531066"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31" name="Google Shape;115;gbb9474cba7_0_224">
            <a:extLst>
              <a:ext uri="{FF2B5EF4-FFF2-40B4-BE49-F238E27FC236}">
                <a16:creationId xmlns:a16="http://schemas.microsoft.com/office/drawing/2014/main" id="{234050EF-CDD0-6222-2EF9-FD386B3C732F}"/>
              </a:ext>
            </a:extLst>
          </p:cNvPr>
          <p:cNvSpPr txBox="1"/>
          <p:nvPr/>
        </p:nvSpPr>
        <p:spPr>
          <a:xfrm>
            <a:off x="4731597" y="1401023"/>
            <a:ext cx="3396628" cy="725494"/>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1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1215 – 1315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100" b="1"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Ingen endring uten adferdsendring</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100" b="1"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Den sømløse dialogen </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p:txBody>
      </p:sp>
      <p:sp>
        <p:nvSpPr>
          <p:cNvPr id="34" name="Google Shape;115;gbb9474cba7_0_224">
            <a:extLst>
              <a:ext uri="{FF2B5EF4-FFF2-40B4-BE49-F238E27FC236}">
                <a16:creationId xmlns:a16="http://schemas.microsoft.com/office/drawing/2014/main" id="{1EA381B2-FE7F-453F-62A5-A14E7AE27563}"/>
              </a:ext>
            </a:extLst>
          </p:cNvPr>
          <p:cNvSpPr txBox="1"/>
          <p:nvPr/>
        </p:nvSpPr>
        <p:spPr>
          <a:xfrm>
            <a:off x="4759824" y="2235997"/>
            <a:ext cx="1188855"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36" name="Straight Connector 17">
            <a:extLst>
              <a:ext uri="{FF2B5EF4-FFF2-40B4-BE49-F238E27FC236}">
                <a16:creationId xmlns:a16="http://schemas.microsoft.com/office/drawing/2014/main" id="{99C0743B-71F4-D7D4-76A2-920912BAC74F}"/>
              </a:ext>
            </a:extLst>
          </p:cNvPr>
          <p:cNvCxnSpPr>
            <a:cxnSpLocks/>
          </p:cNvCxnSpPr>
          <p:nvPr/>
        </p:nvCxnSpPr>
        <p:spPr>
          <a:xfrm flipV="1">
            <a:off x="4531976" y="2832559"/>
            <a:ext cx="3833418" cy="46299"/>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37" name="Google Shape;115;gbb9474cba7_0_224">
            <a:extLst>
              <a:ext uri="{FF2B5EF4-FFF2-40B4-BE49-F238E27FC236}">
                <a16:creationId xmlns:a16="http://schemas.microsoft.com/office/drawing/2014/main" id="{3BA71F2C-E107-6D7B-5902-7037089D23EA}"/>
              </a:ext>
            </a:extLst>
          </p:cNvPr>
          <p:cNvSpPr txBox="1"/>
          <p:nvPr/>
        </p:nvSpPr>
        <p:spPr>
          <a:xfrm>
            <a:off x="4834328" y="4543402"/>
            <a:ext cx="3531066"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38" name="Straight Connector 19">
            <a:extLst>
              <a:ext uri="{FF2B5EF4-FFF2-40B4-BE49-F238E27FC236}">
                <a16:creationId xmlns:a16="http://schemas.microsoft.com/office/drawing/2014/main" id="{6D6ADC3B-6339-7606-E3D1-29B1AACA6E76}"/>
              </a:ext>
            </a:extLst>
          </p:cNvPr>
          <p:cNvCxnSpPr>
            <a:cxnSpLocks/>
          </p:cNvCxnSpPr>
          <p:nvPr/>
        </p:nvCxnSpPr>
        <p:spPr>
          <a:xfrm flipV="1">
            <a:off x="4531976" y="4880661"/>
            <a:ext cx="3600000" cy="27975"/>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cxnSp>
        <p:nvCxnSpPr>
          <p:cNvPr id="39" name="Straight Connector 20">
            <a:extLst>
              <a:ext uri="{FF2B5EF4-FFF2-40B4-BE49-F238E27FC236}">
                <a16:creationId xmlns:a16="http://schemas.microsoft.com/office/drawing/2014/main" id="{480B35E7-6315-F68D-C960-D73ED2E7D5F8}"/>
              </a:ext>
            </a:extLst>
          </p:cNvPr>
          <p:cNvCxnSpPr>
            <a:cxnSpLocks/>
          </p:cNvCxnSpPr>
          <p:nvPr/>
        </p:nvCxnSpPr>
        <p:spPr>
          <a:xfrm>
            <a:off x="4558255" y="1280381"/>
            <a:ext cx="3807139" cy="22592"/>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40" name="Google Shape;115;gbb9474cba7_0_224">
            <a:extLst>
              <a:ext uri="{FF2B5EF4-FFF2-40B4-BE49-F238E27FC236}">
                <a16:creationId xmlns:a16="http://schemas.microsoft.com/office/drawing/2014/main" id="{4047A829-2AAD-187E-3754-7A3C8B5523E5}"/>
              </a:ext>
            </a:extLst>
          </p:cNvPr>
          <p:cNvSpPr txBox="1"/>
          <p:nvPr/>
        </p:nvSpPr>
        <p:spPr>
          <a:xfrm>
            <a:off x="4731597" y="2592708"/>
            <a:ext cx="1759976" cy="196694"/>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t>Pause 10 min </a:t>
            </a:r>
          </a:p>
        </p:txBody>
      </p:sp>
      <p:sp>
        <p:nvSpPr>
          <p:cNvPr id="45" name="Google Shape;115;gbb9474cba7_0_224">
            <a:extLst>
              <a:ext uri="{FF2B5EF4-FFF2-40B4-BE49-F238E27FC236}">
                <a16:creationId xmlns:a16="http://schemas.microsoft.com/office/drawing/2014/main" id="{A3AF8E46-3C86-D656-5CE0-B70205DE8C0E}"/>
              </a:ext>
            </a:extLst>
          </p:cNvPr>
          <p:cNvSpPr txBox="1"/>
          <p:nvPr/>
        </p:nvSpPr>
        <p:spPr>
          <a:xfrm>
            <a:off x="4735348" y="3139626"/>
            <a:ext cx="3422907" cy="728489"/>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1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1325 – </a:t>
            </a:r>
            <a:r>
              <a:rPr lang="nb-NO" sz="1100" b="1"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1500</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Oppgave 3, Sette mål og oppnå det.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Presentasjon av oppgave 3</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1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Modul 4 - gjennomgang</a:t>
            </a:r>
            <a:endPar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Tree>
    <p:extLst>
      <p:ext uri="{BB962C8B-B14F-4D97-AF65-F5344CB8AC3E}">
        <p14:creationId xmlns:p14="http://schemas.microsoft.com/office/powerpoint/2010/main" val="399615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E5D7F3-C623-3344-816C-0DFC5020015C}"/>
              </a:ext>
            </a:extLst>
          </p:cNvPr>
          <p:cNvSpPr>
            <a:spLocks noGrp="1"/>
          </p:cNvSpPr>
          <p:nvPr>
            <p:ph type="title"/>
          </p:nvPr>
        </p:nvSpPr>
        <p:spPr>
          <a:xfrm>
            <a:off x="338850" y="597425"/>
            <a:ext cx="3930300" cy="1265100"/>
          </a:xfrm>
        </p:spPr>
        <p:txBody>
          <a:bodyPr wrap="square" anchor="b">
            <a:normAutofit/>
          </a:bodyPr>
          <a:lstStyle/>
          <a:p>
            <a:r>
              <a:rPr lang="nb-NO" sz="2400" b="1" dirty="0"/>
              <a:t>Hva kom dere frem til i gruppeoppgave 2?</a:t>
            </a:r>
          </a:p>
        </p:txBody>
      </p:sp>
      <p:sp>
        <p:nvSpPr>
          <p:cNvPr id="3" name="Plassholder for tekst 2">
            <a:extLst>
              <a:ext uri="{FF2B5EF4-FFF2-40B4-BE49-F238E27FC236}">
                <a16:creationId xmlns:a16="http://schemas.microsoft.com/office/drawing/2014/main" id="{F28933EB-2113-F748-9A7F-D128E4EEFF8E}"/>
              </a:ext>
            </a:extLst>
          </p:cNvPr>
          <p:cNvSpPr>
            <a:spLocks noGrp="1"/>
          </p:cNvSpPr>
          <p:nvPr>
            <p:ph type="body" idx="1"/>
          </p:nvPr>
        </p:nvSpPr>
        <p:spPr>
          <a:xfrm>
            <a:off x="339633" y="2126800"/>
            <a:ext cx="5007430" cy="2711100"/>
          </a:xfrm>
          <a:noFill/>
          <a:ln>
            <a:noFill/>
          </a:ln>
        </p:spPr>
        <p:txBody>
          <a:bodyPr spcFirstLastPara="1" wrap="square" lIns="91425" tIns="91425" rIns="91425" bIns="91425" anchor="t" anchorCtr="0">
            <a:normAutofit/>
          </a:bodyPr>
          <a:lstStyle/>
          <a:p>
            <a:pPr marL="292100" indent="-285750">
              <a:lnSpc>
                <a:spcPct val="115000"/>
              </a:lnSpc>
              <a:buClr>
                <a:schemeClr val="dk2"/>
              </a:buClr>
              <a:buFont typeface="Arial" panose="020B0604020202020204" pitchFamily="34" charset="0"/>
              <a:buChar char="•"/>
            </a:pPr>
            <a:endParaRPr lang="nb-NO" sz="1600" dirty="0">
              <a:solidFill>
                <a:schemeClr val="tx1"/>
              </a:solidFill>
              <a:latin typeface="Verdana" panose="020B0604030504040204" pitchFamily="34" charset="0"/>
              <a:ea typeface="Verdana" panose="020B0604030504040204" pitchFamily="34" charset="0"/>
              <a:cs typeface="Open Sans"/>
              <a:sym typeface="Open Sans"/>
            </a:endParaRPr>
          </a:p>
          <a:p>
            <a:pPr marL="292100" indent="-285750">
              <a:lnSpc>
                <a:spcPct val="115000"/>
              </a:lnSpc>
              <a:buClr>
                <a:schemeClr val="dk2"/>
              </a:buClr>
              <a:buFont typeface="Arial" panose="020B0604020202020204" pitchFamily="34" charset="0"/>
              <a:buChar char="•"/>
            </a:pPr>
            <a:r>
              <a:rPr lang="nb-NO" sz="1600" dirty="0">
                <a:solidFill>
                  <a:schemeClr val="tx1"/>
                </a:solidFill>
                <a:latin typeface="Verdana" panose="020B0604030504040204" pitchFamily="34" charset="0"/>
                <a:ea typeface="Verdana" panose="020B0604030504040204" pitchFamily="34" charset="0"/>
                <a:cs typeface="Open Sans"/>
                <a:sym typeface="Open Sans"/>
              </a:rPr>
              <a:t>Er metoden </a:t>
            </a:r>
            <a:r>
              <a:rPr lang="nb-NO" sz="1600" dirty="0" err="1">
                <a:solidFill>
                  <a:schemeClr val="tx1"/>
                </a:solidFill>
                <a:latin typeface="Verdana" panose="020B0604030504040204" pitchFamily="34" charset="0"/>
                <a:ea typeface="Verdana" panose="020B0604030504040204" pitchFamily="34" charset="0"/>
                <a:cs typeface="Open Sans"/>
                <a:sym typeface="Open Sans"/>
              </a:rPr>
              <a:t>rotårsaksanalyse</a:t>
            </a:r>
            <a:r>
              <a:rPr lang="nb-NO" sz="1600" dirty="0">
                <a:solidFill>
                  <a:schemeClr val="tx1"/>
                </a:solidFill>
                <a:latin typeface="Verdana" panose="020B0604030504040204" pitchFamily="34" charset="0"/>
                <a:ea typeface="Verdana" panose="020B0604030504040204" pitchFamily="34" charset="0"/>
                <a:cs typeface="Open Sans"/>
                <a:sym typeface="Open Sans"/>
              </a:rPr>
              <a:t> forståelig?</a:t>
            </a:r>
          </a:p>
          <a:p>
            <a:pPr marL="292100" indent="-285750">
              <a:lnSpc>
                <a:spcPct val="115000"/>
              </a:lnSpc>
              <a:buClr>
                <a:schemeClr val="dk2"/>
              </a:buClr>
              <a:buFont typeface="Arial" panose="020B0604020202020204" pitchFamily="34" charset="0"/>
              <a:buChar char="•"/>
            </a:pPr>
            <a:endParaRPr lang="nb-NO" sz="1600" dirty="0">
              <a:solidFill>
                <a:schemeClr val="tx1"/>
              </a:solidFill>
              <a:latin typeface="Verdana" panose="020B0604030504040204" pitchFamily="34" charset="0"/>
              <a:ea typeface="Verdana" panose="020B0604030504040204" pitchFamily="34" charset="0"/>
              <a:cs typeface="Open Sans"/>
              <a:sym typeface="Open Sans"/>
            </a:endParaRPr>
          </a:p>
          <a:p>
            <a:pPr marL="292100" indent="-285750">
              <a:lnSpc>
                <a:spcPct val="115000"/>
              </a:lnSpc>
              <a:buClr>
                <a:schemeClr val="dk2"/>
              </a:buClr>
              <a:buFont typeface="Arial" panose="020B0604020202020204" pitchFamily="34" charset="0"/>
              <a:buChar char="•"/>
            </a:pPr>
            <a:r>
              <a:rPr lang="nb-NO" sz="1600" dirty="0">
                <a:solidFill>
                  <a:schemeClr val="tx1"/>
                </a:solidFill>
                <a:latin typeface="Verdana" panose="020B0604030504040204" pitchFamily="34" charset="0"/>
                <a:ea typeface="Verdana" panose="020B0604030504040204" pitchFamily="34" charset="0"/>
                <a:cs typeface="Open Sans"/>
                <a:sym typeface="Open Sans"/>
              </a:rPr>
              <a:t>Kommer det frem nye ting? </a:t>
            </a:r>
          </a:p>
        </p:txBody>
      </p:sp>
      <p:grpSp>
        <p:nvGrpSpPr>
          <p:cNvPr id="4" name="Gruppe 3">
            <a:extLst>
              <a:ext uri="{FF2B5EF4-FFF2-40B4-BE49-F238E27FC236}">
                <a16:creationId xmlns:a16="http://schemas.microsoft.com/office/drawing/2014/main" id="{71A60779-35FC-BEA1-0259-DB78CE008281}"/>
              </a:ext>
            </a:extLst>
          </p:cNvPr>
          <p:cNvGrpSpPr/>
          <p:nvPr/>
        </p:nvGrpSpPr>
        <p:grpSpPr>
          <a:xfrm>
            <a:off x="4874852" y="597425"/>
            <a:ext cx="3999181" cy="4140037"/>
            <a:chOff x="4943732" y="636815"/>
            <a:chExt cx="3930301" cy="4100648"/>
          </a:xfrm>
        </p:grpSpPr>
        <p:pic>
          <p:nvPicPr>
            <p:cNvPr id="8" name="Bilde 7" descr="Et bilde som inneholder klær, møbler, stol, person&#10;&#10;Automatisk generert beskrivelse">
              <a:extLst>
                <a:ext uri="{FF2B5EF4-FFF2-40B4-BE49-F238E27FC236}">
                  <a16:creationId xmlns:a16="http://schemas.microsoft.com/office/drawing/2014/main" id="{E76F2E32-3ED2-B3AC-C88C-8B572B596DBC}"/>
                </a:ext>
              </a:extLst>
            </p:cNvPr>
            <p:cNvPicPr>
              <a:picLocks noChangeAspect="1"/>
            </p:cNvPicPr>
            <p:nvPr/>
          </p:nvPicPr>
          <p:blipFill>
            <a:blip r:embed="rId3"/>
            <a:stretch>
              <a:fillRect/>
            </a:stretch>
          </p:blipFill>
          <p:spPr>
            <a:xfrm>
              <a:off x="4943732" y="2127789"/>
              <a:ext cx="3930301" cy="2609674"/>
            </a:xfrm>
            <a:prstGeom prst="rect">
              <a:avLst/>
            </a:prstGeom>
          </p:spPr>
        </p:pic>
        <p:pic>
          <p:nvPicPr>
            <p:cNvPr id="10" name="Bilde 9" descr="Et bilde som inneholder sirkel&#10;&#10;Automatisk generert beskrivelse">
              <a:extLst>
                <a:ext uri="{FF2B5EF4-FFF2-40B4-BE49-F238E27FC236}">
                  <a16:creationId xmlns:a16="http://schemas.microsoft.com/office/drawing/2014/main" id="{055AA2FF-C47E-6B46-E7F6-0FCF5768439B}"/>
                </a:ext>
              </a:extLst>
            </p:cNvPr>
            <p:cNvPicPr>
              <a:picLocks noChangeAspect="1"/>
            </p:cNvPicPr>
            <p:nvPr/>
          </p:nvPicPr>
          <p:blipFill>
            <a:blip r:embed="rId4"/>
            <a:stretch>
              <a:fillRect/>
            </a:stretch>
          </p:blipFill>
          <p:spPr>
            <a:xfrm>
              <a:off x="5315013" y="636815"/>
              <a:ext cx="2803752" cy="1357847"/>
            </a:xfrm>
            <a:prstGeom prst="rect">
              <a:avLst/>
            </a:prstGeom>
          </p:spPr>
        </p:pic>
        <p:sp>
          <p:nvSpPr>
            <p:cNvPr id="11" name="TekstSylinder 10">
              <a:extLst>
                <a:ext uri="{FF2B5EF4-FFF2-40B4-BE49-F238E27FC236}">
                  <a16:creationId xmlns:a16="http://schemas.microsoft.com/office/drawing/2014/main" id="{93A5FE84-C70A-F710-7C8C-6BEDD0657CBD}"/>
                </a:ext>
              </a:extLst>
            </p:cNvPr>
            <p:cNvSpPr txBox="1"/>
            <p:nvPr/>
          </p:nvSpPr>
          <p:spPr>
            <a:xfrm>
              <a:off x="5610248" y="1279060"/>
              <a:ext cx="1140765" cy="307777"/>
            </a:xfrm>
            <a:prstGeom prst="rect">
              <a:avLst/>
            </a:prstGeom>
            <a:noFill/>
          </p:spPr>
          <p:txBody>
            <a:bodyPr wrap="square" rtlCol="0">
              <a:spAutoFit/>
            </a:bodyPr>
            <a:lstStyle/>
            <a:p>
              <a:pPr>
                <a:spcAft>
                  <a:spcPts val="894"/>
                </a:spcAft>
              </a:pPr>
              <a:r>
                <a:rPr lang="nb-NO" b="1" i="0" u="none" strike="noStrike" cap="none" dirty="0">
                  <a:solidFill>
                    <a:schemeClr val="bg1"/>
                  </a:solidFill>
                  <a:latin typeface="Verdana" panose="020B0604030504040204" pitchFamily="34" charset="0"/>
                  <a:ea typeface="Verdana" panose="020B0604030504040204" pitchFamily="34" charset="0"/>
                  <a:sym typeface="Arial"/>
                </a:rPr>
                <a:t>Hvorfor?</a:t>
              </a:r>
              <a:endParaRPr lang="nb-NO" sz="1100" b="1" dirty="0">
                <a:solidFill>
                  <a:schemeClr val="bg1"/>
                </a:solidFill>
                <a:latin typeface="Verdana" panose="020B0604030504040204" pitchFamily="34" charset="0"/>
                <a:ea typeface="Verdana" panose="020B0604030504040204" pitchFamily="34" charset="0"/>
              </a:endParaRPr>
            </a:p>
          </p:txBody>
        </p:sp>
        <p:sp>
          <p:nvSpPr>
            <p:cNvPr id="12" name="TekstSylinder 11">
              <a:extLst>
                <a:ext uri="{FF2B5EF4-FFF2-40B4-BE49-F238E27FC236}">
                  <a16:creationId xmlns:a16="http://schemas.microsoft.com/office/drawing/2014/main" id="{5A62F2D9-EF2F-9B75-8593-74D6905A9169}"/>
                </a:ext>
              </a:extLst>
            </p:cNvPr>
            <p:cNvSpPr txBox="1"/>
            <p:nvPr/>
          </p:nvSpPr>
          <p:spPr>
            <a:xfrm>
              <a:off x="6760735" y="977185"/>
              <a:ext cx="1140765" cy="304849"/>
            </a:xfrm>
            <a:prstGeom prst="rect">
              <a:avLst/>
            </a:prstGeom>
            <a:noFill/>
          </p:spPr>
          <p:txBody>
            <a:bodyPr wrap="square" rtlCol="0">
              <a:spAutoFit/>
            </a:bodyPr>
            <a:lstStyle/>
            <a:p>
              <a:pPr>
                <a:spcAft>
                  <a:spcPts val="894"/>
                </a:spcAft>
              </a:pPr>
              <a:r>
                <a:rPr lang="nb-NO" b="1" i="0" u="none" strike="noStrike" cap="none" dirty="0">
                  <a:solidFill>
                    <a:schemeClr val="bg1"/>
                  </a:solidFill>
                  <a:latin typeface="Verdana" panose="020B0604030504040204" pitchFamily="34" charset="0"/>
                  <a:ea typeface="Verdana" panose="020B0604030504040204" pitchFamily="34" charset="0"/>
                  <a:sym typeface="Arial"/>
                </a:rPr>
                <a:t>Fordi….</a:t>
              </a:r>
              <a:endParaRPr lang="nb-NO" sz="1050" b="1" dirty="0">
                <a:solidFill>
                  <a:schemeClr val="bg1"/>
                </a:solidFill>
                <a:latin typeface="Verdana" panose="020B0604030504040204" pitchFamily="34" charset="0"/>
                <a:ea typeface="Verdana" panose="020B0604030504040204" pitchFamily="34" charset="0"/>
              </a:endParaRPr>
            </a:p>
          </p:txBody>
        </p:sp>
      </p:grpSp>
    </p:spTree>
    <p:extLst>
      <p:ext uri="{BB962C8B-B14F-4D97-AF65-F5344CB8AC3E}">
        <p14:creationId xmlns:p14="http://schemas.microsoft.com/office/powerpoint/2010/main" val="213929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F3EE58-8A22-2D76-9ADB-09883DD75EB6}"/>
              </a:ext>
            </a:extLst>
          </p:cNvPr>
          <p:cNvSpPr>
            <a:spLocks noGrp="1"/>
          </p:cNvSpPr>
          <p:nvPr>
            <p:ph type="ctrTitle"/>
          </p:nvPr>
        </p:nvSpPr>
        <p:spPr/>
        <p:txBody>
          <a:bodyPr/>
          <a:lstStyle/>
          <a:p>
            <a:r>
              <a:rPr lang="nb-NO"/>
              <a:t>Ingen endring uten adferdsendring</a:t>
            </a:r>
          </a:p>
        </p:txBody>
      </p:sp>
      <p:sp>
        <p:nvSpPr>
          <p:cNvPr id="3" name="Undertittel 2">
            <a:extLst>
              <a:ext uri="{FF2B5EF4-FFF2-40B4-BE49-F238E27FC236}">
                <a16:creationId xmlns:a16="http://schemas.microsoft.com/office/drawing/2014/main" id="{593F3CC4-DC56-D9A7-5E99-A2C52FB02234}"/>
              </a:ext>
            </a:extLst>
          </p:cNvPr>
          <p:cNvSpPr>
            <a:spLocks noGrp="1"/>
          </p:cNvSpPr>
          <p:nvPr>
            <p:ph type="subTitle" idx="1"/>
          </p:nvPr>
        </p:nvSpPr>
        <p:spPr>
          <a:xfrm>
            <a:off x="1332000" y="2936483"/>
            <a:ext cx="6480000" cy="792600"/>
          </a:xfrm>
        </p:spPr>
        <p:txBody>
          <a:bodyPr/>
          <a:lstStyle/>
          <a:p>
            <a:r>
              <a:rPr lang="nb-NO" sz="1200">
                <a:solidFill>
                  <a:schemeClr val="tx2">
                    <a:lumMod val="75000"/>
                  </a:schemeClr>
                </a:solidFill>
                <a:latin typeface="Segoe UI"/>
                <a:cs typeface="Segoe UI"/>
              </a:rPr>
              <a:t>Carl Jørgen </a:t>
            </a:r>
            <a:r>
              <a:rPr lang="nb-NO" sz="1200" err="1">
                <a:solidFill>
                  <a:schemeClr val="tx2">
                    <a:lumMod val="75000"/>
                  </a:schemeClr>
                </a:solidFill>
                <a:latin typeface="Segoe UI"/>
                <a:cs typeface="Segoe UI"/>
              </a:rPr>
              <a:t>Nordlander</a:t>
            </a:r>
            <a:r>
              <a:rPr lang="nb-NO" sz="1200">
                <a:solidFill>
                  <a:schemeClr val="tx2">
                    <a:lumMod val="75000"/>
                  </a:schemeClr>
                </a:solidFill>
                <a:latin typeface="Segoe UI"/>
                <a:cs typeface="Segoe UI"/>
              </a:rPr>
              <a:t> Lie KPMG</a:t>
            </a:r>
            <a:endParaRPr lang="en-US" sz="1200">
              <a:solidFill>
                <a:schemeClr val="tx2">
                  <a:lumMod val="75000"/>
                </a:schemeClr>
              </a:solidFill>
              <a:latin typeface="Segoe UI"/>
              <a:cs typeface="Segoe UI"/>
            </a:endParaRPr>
          </a:p>
          <a:p>
            <a:r>
              <a:rPr lang="nb-NO" sz="1200">
                <a:solidFill>
                  <a:schemeClr val="tx2">
                    <a:lumMod val="75000"/>
                  </a:schemeClr>
                </a:solidFill>
                <a:latin typeface="Segoe UI"/>
                <a:cs typeface="Segoe UI"/>
              </a:rPr>
              <a:t>Kontakt: </a:t>
            </a:r>
            <a:r>
              <a:rPr lang="nb-NO" sz="1200">
                <a:solidFill>
                  <a:schemeClr val="tx2">
                    <a:lumMod val="75000"/>
                  </a:schemeClr>
                </a:solidFill>
                <a:latin typeface="Segoe UI"/>
                <a:cs typeface="Segoe UI"/>
                <a:hlinkClick r:id="rId2">
                  <a:extLst>
                    <a:ext uri="{A12FA001-AC4F-418D-AE19-62706E023703}">
                      <ahyp:hlinkClr xmlns:ahyp="http://schemas.microsoft.com/office/drawing/2018/hyperlinkcolor" val="tx"/>
                    </a:ext>
                  </a:extLst>
                </a:hlinkClick>
              </a:rPr>
              <a:t>carl.jorgen.lie@kpmg.no</a:t>
            </a:r>
            <a:endParaRPr lang="nb-NO" sz="1200">
              <a:solidFill>
                <a:schemeClr val="tx2">
                  <a:lumMod val="75000"/>
                </a:schemeClr>
              </a:solidFill>
              <a:latin typeface="Segoe UI"/>
              <a:cs typeface="Segoe UI"/>
            </a:endParaRPr>
          </a:p>
          <a:p>
            <a:endParaRPr lang="nb-NO"/>
          </a:p>
        </p:txBody>
      </p:sp>
    </p:spTree>
    <p:extLst>
      <p:ext uri="{BB962C8B-B14F-4D97-AF65-F5344CB8AC3E}">
        <p14:creationId xmlns:p14="http://schemas.microsoft.com/office/powerpoint/2010/main" val="670021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3E6B9-827B-B896-A7BA-4F399279E71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3073F95-BDAA-129B-879D-7FF2EFB9834F}"/>
              </a:ext>
            </a:extLst>
          </p:cNvPr>
          <p:cNvSpPr>
            <a:spLocks noGrp="1"/>
          </p:cNvSpPr>
          <p:nvPr>
            <p:ph type="title"/>
          </p:nvPr>
        </p:nvSpPr>
        <p:spPr/>
        <p:txBody>
          <a:bodyPr>
            <a:noAutofit/>
          </a:bodyPr>
          <a:lstStyle/>
          <a:p>
            <a:r>
              <a:rPr lang="nb-NO" sz="3200" dirty="0">
                <a:solidFill>
                  <a:schemeClr val="tx1"/>
                </a:solidFill>
                <a:cs typeface="Open Sans"/>
              </a:rPr>
              <a:t>Hvem møter dere i dag? </a:t>
            </a:r>
          </a:p>
        </p:txBody>
      </p:sp>
      <p:pic>
        <p:nvPicPr>
          <p:cNvPr id="7" name="Picture 4">
            <a:extLst>
              <a:ext uri="{FF2B5EF4-FFF2-40B4-BE49-F238E27FC236}">
                <a16:creationId xmlns:a16="http://schemas.microsoft.com/office/drawing/2014/main" id="{BB0F4F13-DD5E-AAA7-F9C2-DA5F9CE37C82}"/>
              </a:ext>
            </a:extLst>
          </p:cNvPr>
          <p:cNvPicPr>
            <a:picLocks noChangeAspect="1"/>
          </p:cNvPicPr>
          <p:nvPr/>
        </p:nvPicPr>
        <p:blipFill>
          <a:blip r:embed="rId3"/>
          <a:stretch>
            <a:fillRect/>
          </a:stretch>
        </p:blipFill>
        <p:spPr>
          <a:xfrm>
            <a:off x="747246" y="1059207"/>
            <a:ext cx="3079222" cy="3715425"/>
          </a:xfrm>
          <a:prstGeom prst="rect">
            <a:avLst/>
          </a:prstGeom>
        </p:spPr>
      </p:pic>
      <p:sp>
        <p:nvSpPr>
          <p:cNvPr id="6" name="TekstSylinder 5">
            <a:extLst>
              <a:ext uri="{FF2B5EF4-FFF2-40B4-BE49-F238E27FC236}">
                <a16:creationId xmlns:a16="http://schemas.microsoft.com/office/drawing/2014/main" id="{119AA2B2-B335-E51C-272F-B94F3541326B}"/>
              </a:ext>
            </a:extLst>
          </p:cNvPr>
          <p:cNvSpPr txBox="1"/>
          <p:nvPr/>
        </p:nvSpPr>
        <p:spPr>
          <a:xfrm>
            <a:off x="4065436" y="2335395"/>
            <a:ext cx="4572000" cy="116955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dirty="0">
                <a:ln>
                  <a:noFill/>
                </a:ln>
                <a:solidFill>
                  <a:srgbClr val="000000"/>
                </a:solidFill>
                <a:effectLst/>
                <a:uLnTx/>
                <a:uFillTx/>
                <a:latin typeface="Verdana"/>
                <a:ea typeface="Verdana"/>
                <a:cs typeface="Open Sans"/>
                <a:sym typeface="Arial"/>
              </a:rPr>
              <a:t>Representanter fra arbeidstaker og arbeidsgiversiden ved....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000000"/>
              </a:solidFill>
              <a:effectLst/>
              <a:uLnTx/>
              <a:uFillTx/>
              <a:latin typeface="Verdana"/>
              <a:ea typeface="Verdana"/>
              <a:cs typeface="Open San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000000"/>
              </a:solidFill>
              <a:effectLst/>
              <a:uLnTx/>
              <a:uFillTx/>
              <a:latin typeface="Verdana"/>
              <a:ea typeface="Verdana"/>
              <a:cs typeface="Open Sans"/>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000000"/>
              </a:solidFill>
              <a:effectLst/>
              <a:uLnTx/>
              <a:uFillTx/>
              <a:latin typeface="Verdana"/>
              <a:ea typeface="Verdana"/>
              <a:cs typeface="Open Sans"/>
              <a:sym typeface="Arial"/>
            </a:endParaRPr>
          </a:p>
        </p:txBody>
      </p:sp>
      <p:pic>
        <p:nvPicPr>
          <p:cNvPr id="8" name="Bilde 7" descr="Et bilde som inneholder klær, tegnefilm, illustrasjon&#10;&#10;Automatisk generert beskrivelse">
            <a:extLst>
              <a:ext uri="{FF2B5EF4-FFF2-40B4-BE49-F238E27FC236}">
                <a16:creationId xmlns:a16="http://schemas.microsoft.com/office/drawing/2014/main" id="{F7BF3091-1719-4A1A-A734-3F062CF502FF}"/>
              </a:ext>
            </a:extLst>
          </p:cNvPr>
          <p:cNvPicPr>
            <a:picLocks noChangeAspect="1"/>
          </p:cNvPicPr>
          <p:nvPr/>
        </p:nvPicPr>
        <p:blipFill>
          <a:blip r:embed="rId4"/>
          <a:stretch>
            <a:fillRect/>
          </a:stretch>
        </p:blipFill>
        <p:spPr>
          <a:xfrm>
            <a:off x="696925" y="1711831"/>
            <a:ext cx="1886464" cy="2415594"/>
          </a:xfrm>
          <a:prstGeom prst="rect">
            <a:avLst/>
          </a:prstGeom>
        </p:spPr>
      </p:pic>
    </p:spTree>
    <p:extLst>
      <p:ext uri="{BB962C8B-B14F-4D97-AF65-F5344CB8AC3E}">
        <p14:creationId xmlns:p14="http://schemas.microsoft.com/office/powerpoint/2010/main" val="177251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e 3">
            <a:extLst>
              <a:ext uri="{FF2B5EF4-FFF2-40B4-BE49-F238E27FC236}">
                <a16:creationId xmlns:a16="http://schemas.microsoft.com/office/drawing/2014/main" id="{ABDBFFDE-C06F-4CC5-B7B5-BB63A8484B02}"/>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31635" t="5661" b="10006"/>
          <a:stretch/>
        </p:blipFill>
        <p:spPr>
          <a:xfrm>
            <a:off x="4219954" y="925316"/>
            <a:ext cx="3894206" cy="356847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7" name="TextBox 26">
            <a:extLst>
              <a:ext uri="{FF2B5EF4-FFF2-40B4-BE49-F238E27FC236}">
                <a16:creationId xmlns:a16="http://schemas.microsoft.com/office/drawing/2014/main" id="{B749C11C-674A-409E-B85E-08A4F9119A9B}"/>
              </a:ext>
            </a:extLst>
          </p:cNvPr>
          <p:cNvSpPr txBox="1"/>
          <p:nvPr/>
        </p:nvSpPr>
        <p:spPr>
          <a:xfrm>
            <a:off x="890519" y="2638117"/>
            <a:ext cx="337782" cy="391520"/>
          </a:xfrm>
          <a:prstGeom prst="rect">
            <a:avLst/>
          </a:prstGeom>
          <a:noFill/>
          <a:ln>
            <a:noFill/>
          </a:ln>
        </p:spPr>
        <p:txBody>
          <a:bodyPr wrap="square" lIns="40958" tIns="40958" rIns="40958" bIns="40958" rtlCol="0">
            <a:noAutofit/>
          </a:bodyPr>
          <a:lstStyle/>
          <a:p>
            <a:pPr>
              <a:spcAft>
                <a:spcPts val="450"/>
              </a:spcAft>
            </a:pPr>
            <a:endParaRPr lang="nb-NO" sz="2400" b="1" dirty="0">
              <a:solidFill>
                <a:schemeClr val="bg1"/>
              </a:solidFill>
              <a:latin typeface="Verdana" panose="020B0604030504040204" pitchFamily="34" charset="0"/>
              <a:ea typeface="Verdana" panose="020B0604030504040204" pitchFamily="34" charset="0"/>
            </a:endParaRPr>
          </a:p>
        </p:txBody>
      </p:sp>
      <p:sp>
        <p:nvSpPr>
          <p:cNvPr id="33" name="TextBox 32">
            <a:extLst>
              <a:ext uri="{FF2B5EF4-FFF2-40B4-BE49-F238E27FC236}">
                <a16:creationId xmlns:a16="http://schemas.microsoft.com/office/drawing/2014/main" id="{48E253B3-F315-4C83-97DF-478C218BE6DB}"/>
              </a:ext>
            </a:extLst>
          </p:cNvPr>
          <p:cNvSpPr txBox="1"/>
          <p:nvPr/>
        </p:nvSpPr>
        <p:spPr>
          <a:xfrm>
            <a:off x="890519" y="3293173"/>
            <a:ext cx="337782" cy="391520"/>
          </a:xfrm>
          <a:prstGeom prst="rect">
            <a:avLst/>
          </a:prstGeom>
          <a:noFill/>
          <a:ln>
            <a:noFill/>
          </a:ln>
        </p:spPr>
        <p:txBody>
          <a:bodyPr wrap="square" lIns="40958" tIns="40958" rIns="40958" bIns="40958" rtlCol="0">
            <a:noAutofit/>
          </a:bodyPr>
          <a:lstStyle/>
          <a:p>
            <a:pPr>
              <a:spcAft>
                <a:spcPts val="450"/>
              </a:spcAft>
            </a:pPr>
            <a:endParaRPr lang="nb-NO" sz="2400" b="1" dirty="0">
              <a:solidFill>
                <a:schemeClr val="bg1"/>
              </a:solidFill>
              <a:latin typeface="Verdana" panose="020B0604030504040204" pitchFamily="34" charset="0"/>
              <a:ea typeface="Verdana" panose="020B0604030504040204" pitchFamily="34" charset="0"/>
            </a:endParaRPr>
          </a:p>
        </p:txBody>
      </p:sp>
      <p:sp>
        <p:nvSpPr>
          <p:cNvPr id="38" name="Google Shape;114;gbb9474cba7_0_224">
            <a:extLst>
              <a:ext uri="{FF2B5EF4-FFF2-40B4-BE49-F238E27FC236}">
                <a16:creationId xmlns:a16="http://schemas.microsoft.com/office/drawing/2014/main" id="{F790E624-BCC8-486D-BEC9-0B9EBAF8F24B}"/>
              </a:ext>
            </a:extLst>
          </p:cNvPr>
          <p:cNvSpPr txBox="1">
            <a:spLocks/>
          </p:cNvSpPr>
          <p:nvPr/>
        </p:nvSpPr>
        <p:spPr>
          <a:xfrm>
            <a:off x="615253" y="124638"/>
            <a:ext cx="4958920" cy="728489"/>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
              <a:buFont typeface="Arial"/>
              <a:buNone/>
              <a:defRPr sz="30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pPr algn="l">
              <a:lnSpc>
                <a:spcPct val="115000"/>
              </a:lnSpc>
            </a:pPr>
            <a:r>
              <a:rPr lang="nb-NO">
                <a:latin typeface="Titillium Web"/>
                <a:ea typeface="Titillium Web"/>
                <a:cs typeface="Titillium Web"/>
                <a:sym typeface="Titillium Web"/>
              </a:rPr>
              <a:t>Fra bevissthet til atferd</a:t>
            </a:r>
          </a:p>
        </p:txBody>
      </p:sp>
      <p:sp>
        <p:nvSpPr>
          <p:cNvPr id="2" name="Rectangle 1">
            <a:extLst>
              <a:ext uri="{FF2B5EF4-FFF2-40B4-BE49-F238E27FC236}">
                <a16:creationId xmlns:a16="http://schemas.microsoft.com/office/drawing/2014/main" id="{5DEC237F-7685-4B60-82F8-9966E78A046A}"/>
              </a:ext>
            </a:extLst>
          </p:cNvPr>
          <p:cNvSpPr/>
          <p:nvPr/>
        </p:nvSpPr>
        <p:spPr>
          <a:xfrm>
            <a:off x="615253" y="1779229"/>
            <a:ext cx="2989448" cy="2215991"/>
          </a:xfrm>
          <a:prstGeom prst="rect">
            <a:avLst/>
          </a:prstGeom>
        </p:spPr>
        <p:txBody>
          <a:bodyPr wrap="square">
            <a:spAutoFit/>
          </a:bodyPr>
          <a:lstStyle/>
          <a:p>
            <a:pPr>
              <a:defRPr/>
            </a:pPr>
            <a:r>
              <a:rPr lang="nb-NO" sz="1800" dirty="0">
                <a:solidFill>
                  <a:srgbClr val="F5F4F0"/>
                </a:solidFill>
                <a:latin typeface="Verdana" panose="020B0604030504040204" pitchFamily="34" charset="0"/>
                <a:ea typeface="Verdana" panose="020B0604030504040204" pitchFamily="34" charset="0"/>
              </a:rPr>
              <a:t>«Ja, tenke det; ønske det; </a:t>
            </a:r>
            <a:br>
              <a:rPr lang="nb-NO" sz="1800" dirty="0">
                <a:solidFill>
                  <a:srgbClr val="F5F4F0"/>
                </a:solidFill>
                <a:latin typeface="Verdana" panose="020B0604030504040204" pitchFamily="34" charset="0"/>
                <a:ea typeface="Verdana" panose="020B0604030504040204" pitchFamily="34" charset="0"/>
              </a:rPr>
            </a:br>
            <a:r>
              <a:rPr lang="nb-NO" sz="1800" dirty="0">
                <a:solidFill>
                  <a:srgbClr val="F5F4F0"/>
                </a:solidFill>
                <a:latin typeface="Verdana" panose="020B0604030504040204" pitchFamily="34" charset="0"/>
                <a:ea typeface="Verdana" panose="020B0604030504040204" pitchFamily="34" charset="0"/>
              </a:rPr>
              <a:t>ville det med!  </a:t>
            </a:r>
          </a:p>
          <a:p>
            <a:pPr>
              <a:defRPr/>
            </a:pPr>
            <a:r>
              <a:rPr lang="nb-NO" sz="1800" dirty="0">
                <a:solidFill>
                  <a:srgbClr val="F5F4F0"/>
                </a:solidFill>
                <a:latin typeface="Verdana" panose="020B0604030504040204" pitchFamily="34" charset="0"/>
                <a:ea typeface="Verdana" panose="020B0604030504040204" pitchFamily="34" charset="0"/>
              </a:rPr>
              <a:t>– men gjøre det! </a:t>
            </a:r>
          </a:p>
          <a:p>
            <a:pPr>
              <a:defRPr/>
            </a:pPr>
            <a:r>
              <a:rPr lang="nb-NO" sz="1800" dirty="0">
                <a:solidFill>
                  <a:srgbClr val="F5F4F0"/>
                </a:solidFill>
                <a:latin typeface="Verdana" panose="020B0604030504040204" pitchFamily="34" charset="0"/>
                <a:ea typeface="Verdana" panose="020B0604030504040204" pitchFamily="34" charset="0"/>
              </a:rPr>
              <a:t>Nei; det skjønner jeg ikke.» </a:t>
            </a:r>
          </a:p>
          <a:p>
            <a:pPr>
              <a:defRPr/>
            </a:pPr>
            <a:endParaRPr lang="nb-NO" sz="1800" dirty="0">
              <a:solidFill>
                <a:srgbClr val="F5F4F0"/>
              </a:solidFill>
              <a:latin typeface="Verdana" panose="020B0604030504040204" pitchFamily="34" charset="0"/>
              <a:ea typeface="Verdana" panose="020B0604030504040204" pitchFamily="34" charset="0"/>
            </a:endParaRPr>
          </a:p>
          <a:p>
            <a:pPr>
              <a:defRPr/>
            </a:pPr>
            <a:r>
              <a:rPr lang="nb-NO" sz="1200" dirty="0">
                <a:solidFill>
                  <a:srgbClr val="F5F4F0"/>
                </a:solidFill>
                <a:latin typeface="Verdana" panose="020B0604030504040204" pitchFamily="34" charset="0"/>
                <a:ea typeface="Verdana" panose="020B0604030504040204" pitchFamily="34" charset="0"/>
              </a:rPr>
              <a:t>(Peer, tredje akt.) </a:t>
            </a:r>
          </a:p>
        </p:txBody>
      </p:sp>
      <p:sp>
        <p:nvSpPr>
          <p:cNvPr id="39" name="TextBox 38">
            <a:extLst>
              <a:ext uri="{FF2B5EF4-FFF2-40B4-BE49-F238E27FC236}">
                <a16:creationId xmlns:a16="http://schemas.microsoft.com/office/drawing/2014/main" id="{D7019689-0AFB-406E-BC52-BC32A0F51D4A}"/>
              </a:ext>
            </a:extLst>
          </p:cNvPr>
          <p:cNvSpPr txBox="1"/>
          <p:nvPr/>
        </p:nvSpPr>
        <p:spPr>
          <a:xfrm>
            <a:off x="5350374" y="4932302"/>
            <a:ext cx="3730762" cy="300082"/>
          </a:xfrm>
          <a:prstGeom prst="rect">
            <a:avLst/>
          </a:prstGeom>
          <a:noFill/>
        </p:spPr>
        <p:txBody>
          <a:bodyPr wrap="square" rtlCol="0">
            <a:spAutoFit/>
          </a:bodyPr>
          <a:lstStyle/>
          <a:p>
            <a:r>
              <a:rPr lang="nb-NO" sz="675" i="1" dirty="0">
                <a:latin typeface="Verdana" panose="020B0604030504040204" pitchFamily="34" charset="0"/>
                <a:ea typeface="Verdana" panose="020B0604030504040204" pitchFamily="34" charset="0"/>
              </a:rPr>
              <a:t>Kilde: carl.jorgen.lie@kpmg.no –  i kurs i utvidet partsamarbeid og rolleforståelse i regi av KS, Oslo 2021</a:t>
            </a:r>
          </a:p>
        </p:txBody>
      </p:sp>
    </p:spTree>
    <p:extLst>
      <p:ext uri="{BB962C8B-B14F-4D97-AF65-F5344CB8AC3E}">
        <p14:creationId xmlns:p14="http://schemas.microsoft.com/office/powerpoint/2010/main" val="3583187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4D049A7-63FE-4399-9491-64EF4DC8DE36}"/>
              </a:ext>
            </a:extLst>
          </p:cNvPr>
          <p:cNvSpPr>
            <a:spLocks noGrp="1"/>
          </p:cNvSpPr>
          <p:nvPr>
            <p:ph type="body" sz="quarter" idx="11"/>
          </p:nvPr>
        </p:nvSpPr>
        <p:spPr>
          <a:xfrm>
            <a:off x="4572000" y="471690"/>
            <a:ext cx="3809926" cy="4200120"/>
          </a:xfrm>
        </p:spPr>
        <p:txBody>
          <a:bodyPr>
            <a:noAutofit/>
          </a:bodyPr>
          <a:lstStyle/>
          <a:p>
            <a:pPr marL="0" indent="0" algn="ctr">
              <a:buNone/>
            </a:pPr>
            <a:r>
              <a:rPr lang="nb-NO" sz="2000" b="0" i="1" dirty="0">
                <a:latin typeface="Verdana" panose="020B0604030504040204" pitchFamily="34" charset="0"/>
                <a:ea typeface="Verdana" panose="020B0604030504040204" pitchFamily="34" charset="0"/>
              </a:rPr>
              <a:t>”Atferd er vår væremåte. Det vi gjør og sier” (handlinger, kroppsspråk, mimikk, tale etc.). </a:t>
            </a:r>
            <a:r>
              <a:rPr lang="nb-NO" sz="2000" b="0" i="1" dirty="0" err="1">
                <a:latin typeface="Verdana" panose="020B0604030504040204" pitchFamily="34" charset="0"/>
                <a:ea typeface="Verdana" panose="020B0604030504040204" pitchFamily="34" charset="0"/>
              </a:rPr>
              <a:t>Atferdsbegrepet</a:t>
            </a:r>
            <a:r>
              <a:rPr lang="nb-NO" sz="2000" b="0" i="1" dirty="0">
                <a:latin typeface="Verdana" panose="020B0604030504040204" pitchFamily="34" charset="0"/>
                <a:ea typeface="Verdana" panose="020B0604030504040204" pitchFamily="34" charset="0"/>
              </a:rPr>
              <a:t> inkluderer også hendelser som ikke andre enn den det gjelder kan observere. Eksempler på dette kan være kroppslige reaksjoner (som hjertebank eller svette), drømmer, følelser og tanker.</a:t>
            </a:r>
          </a:p>
          <a:p>
            <a:pPr marL="0" indent="0" algn="ctr">
              <a:buNone/>
            </a:pPr>
            <a:r>
              <a:rPr lang="nb-NO" sz="1200" b="0" i="1" dirty="0">
                <a:latin typeface="Verdana" panose="020B0604030504040204" pitchFamily="34" charset="0"/>
                <a:ea typeface="Verdana" panose="020B0604030504040204" pitchFamily="34" charset="0"/>
              </a:rPr>
              <a:t>Kilde: Pedagogikk.no</a:t>
            </a:r>
          </a:p>
        </p:txBody>
      </p:sp>
      <p:sp>
        <p:nvSpPr>
          <p:cNvPr id="4" name="Text Placeholder 2">
            <a:extLst>
              <a:ext uri="{FF2B5EF4-FFF2-40B4-BE49-F238E27FC236}">
                <a16:creationId xmlns:a16="http://schemas.microsoft.com/office/drawing/2014/main" id="{A8796E73-1685-4F14-A9C8-9568DB1B9D55}"/>
              </a:ext>
            </a:extLst>
          </p:cNvPr>
          <p:cNvSpPr txBox="1">
            <a:spLocks/>
          </p:cNvSpPr>
          <p:nvPr/>
        </p:nvSpPr>
        <p:spPr>
          <a:xfrm>
            <a:off x="967673" y="892969"/>
            <a:ext cx="3020291" cy="335756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114300" marR="0" lvl="0" indent="0" algn="ctr" rtl="0" eaLnBrk="1" hangingPunct="1">
              <a:lnSpc>
                <a:spcPct val="150000"/>
              </a:lnSpc>
              <a:spcBef>
                <a:spcPts val="0"/>
              </a:spcBef>
              <a:spcAft>
                <a:spcPts val="0"/>
              </a:spcAft>
              <a:buClr>
                <a:schemeClr val="dk2"/>
              </a:buClr>
              <a:buSzPts val="1800"/>
              <a:buFontTx/>
              <a:buNone/>
              <a:defRPr lang="nb-NO" sz="2400" b="1" i="1" u="none" strike="noStrike" cap="none" smtClean="0">
                <a:solidFill>
                  <a:schemeClr val="bg1"/>
                </a:solidFill>
                <a:effectLst/>
                <a:latin typeface="Open Sans"/>
                <a:ea typeface="Open Sans"/>
                <a:cs typeface="Open Sans"/>
                <a:sym typeface="Open Sans"/>
              </a:defRPr>
            </a:lvl1pPr>
            <a:lvl2pPr marL="914400" marR="0" lvl="1" indent="-317500" algn="l" rtl="0" eaLnBrk="1" hangingPunct="1">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eaLnBrk="1" hangingPunct="1">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eaLnBrk="1" hangingPunct="1">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eaLnBrk="1" hangingPunct="1">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eaLnBrk="1" hangingPunct="1">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eaLnBrk="1" hangingPunct="1">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eaLnBrk="1" hangingPunct="1">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eaLnBrk="1" hangingPunct="1">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lang="nb-NO" sz="1600" b="0" dirty="0"/>
          </a:p>
          <a:p>
            <a:pPr marL="0">
              <a:lnSpc>
                <a:spcPct val="90000"/>
              </a:lnSpc>
              <a:spcBef>
                <a:spcPts val="750"/>
              </a:spcBef>
            </a:pPr>
            <a:r>
              <a:rPr lang="nb-NO" sz="2000" b="0" dirty="0">
                <a:latin typeface="Verdana" panose="020B0604030504040204" pitchFamily="34" charset="0"/>
                <a:ea typeface="Verdana" panose="020B0604030504040204" pitchFamily="34" charset="0"/>
              </a:rPr>
              <a:t>Atferd er våre handlinger, det vi gjør, de (hovedsakelig viljestyrte) kroppslige bevegelser. Man kan også ha mental atferd, om man inkluderer målrettede tankeprosesser.</a:t>
            </a:r>
          </a:p>
          <a:p>
            <a:pPr marL="0">
              <a:lnSpc>
                <a:spcPct val="90000"/>
              </a:lnSpc>
              <a:spcBef>
                <a:spcPts val="750"/>
              </a:spcBef>
            </a:pPr>
            <a:r>
              <a:rPr lang="nb-NO" sz="1200" b="0" dirty="0">
                <a:latin typeface="Verdana" panose="020B0604030504040204" pitchFamily="34" charset="0"/>
                <a:ea typeface="Verdana" panose="020B0604030504040204" pitchFamily="34" charset="0"/>
              </a:rPr>
              <a:t>Kilde: Store norske leksikon</a:t>
            </a:r>
          </a:p>
          <a:p>
            <a:endParaRPr lang="nb-NO" sz="1600" b="0" dirty="0"/>
          </a:p>
        </p:txBody>
      </p:sp>
    </p:spTree>
    <p:extLst>
      <p:ext uri="{BB962C8B-B14F-4D97-AF65-F5344CB8AC3E}">
        <p14:creationId xmlns:p14="http://schemas.microsoft.com/office/powerpoint/2010/main" val="2967260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8B8B96A-CC23-40D8-855C-4019E73A9F8E}"/>
              </a:ext>
            </a:extLst>
          </p:cNvPr>
          <p:cNvSpPr/>
          <p:nvPr/>
        </p:nvSpPr>
        <p:spPr>
          <a:xfrm>
            <a:off x="0" y="-21492"/>
            <a:ext cx="9144000" cy="5164991"/>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nb-NO" sz="1125" dirty="0">
              <a:solidFill>
                <a:schemeClr val="bg1"/>
              </a:solidFill>
              <a:latin typeface="Verdana" panose="020B0604030504040204" pitchFamily="34" charset="0"/>
            </a:endParaRPr>
          </a:p>
        </p:txBody>
      </p:sp>
      <p:sp>
        <p:nvSpPr>
          <p:cNvPr id="2" name="Rectangle 1">
            <a:extLst>
              <a:ext uri="{FF2B5EF4-FFF2-40B4-BE49-F238E27FC236}">
                <a16:creationId xmlns:a16="http://schemas.microsoft.com/office/drawing/2014/main" id="{699BCB45-F8B1-854C-8741-C8F4742E956F}"/>
              </a:ext>
            </a:extLst>
          </p:cNvPr>
          <p:cNvSpPr/>
          <p:nvPr/>
        </p:nvSpPr>
        <p:spPr>
          <a:xfrm>
            <a:off x="906448" y="1738584"/>
            <a:ext cx="3754815" cy="726612"/>
          </a:xfrm>
          <a:prstGeom prst="rect">
            <a:avLst/>
          </a:prstGeom>
          <a:solidFill>
            <a:srgbClr val="365A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latin typeface="Poppins ExtraLight" pitchFamily="2" charset="77"/>
            </a:endParaRPr>
          </a:p>
        </p:txBody>
      </p:sp>
      <p:sp>
        <p:nvSpPr>
          <p:cNvPr id="3" name="Rectangle 2">
            <a:extLst>
              <a:ext uri="{FF2B5EF4-FFF2-40B4-BE49-F238E27FC236}">
                <a16:creationId xmlns:a16="http://schemas.microsoft.com/office/drawing/2014/main" id="{3486AD9D-3401-7C48-847C-4E16711F0F53}"/>
              </a:ext>
            </a:extLst>
          </p:cNvPr>
          <p:cNvSpPr/>
          <p:nvPr/>
        </p:nvSpPr>
        <p:spPr>
          <a:xfrm>
            <a:off x="906448" y="2460110"/>
            <a:ext cx="3754815" cy="726612"/>
          </a:xfrm>
          <a:prstGeom prst="rect">
            <a:avLst/>
          </a:prstGeom>
          <a:solidFill>
            <a:srgbClr val="5B7C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latin typeface="Poppins ExtraLight" pitchFamily="2" charset="77"/>
            </a:endParaRPr>
          </a:p>
        </p:txBody>
      </p:sp>
      <p:sp>
        <p:nvSpPr>
          <p:cNvPr id="4" name="Rectangle 3">
            <a:extLst>
              <a:ext uri="{FF2B5EF4-FFF2-40B4-BE49-F238E27FC236}">
                <a16:creationId xmlns:a16="http://schemas.microsoft.com/office/drawing/2014/main" id="{BC856826-7ED7-1F40-93EC-FAB0116DF8DE}"/>
              </a:ext>
            </a:extLst>
          </p:cNvPr>
          <p:cNvSpPr/>
          <p:nvPr/>
        </p:nvSpPr>
        <p:spPr>
          <a:xfrm>
            <a:off x="906448" y="3182762"/>
            <a:ext cx="3754815" cy="726612"/>
          </a:xfrm>
          <a:prstGeom prst="rect">
            <a:avLst/>
          </a:prstGeom>
          <a:solidFill>
            <a:srgbClr val="00AF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latin typeface="Poppins ExtraLight" pitchFamily="2" charset="77"/>
            </a:endParaRPr>
          </a:p>
        </p:txBody>
      </p:sp>
      <p:sp>
        <p:nvSpPr>
          <p:cNvPr id="5" name="Rectangle 4">
            <a:extLst>
              <a:ext uri="{FF2B5EF4-FFF2-40B4-BE49-F238E27FC236}">
                <a16:creationId xmlns:a16="http://schemas.microsoft.com/office/drawing/2014/main" id="{B47283EF-6E5C-524C-BE40-F67E679BC5BC}"/>
              </a:ext>
            </a:extLst>
          </p:cNvPr>
          <p:cNvSpPr/>
          <p:nvPr/>
        </p:nvSpPr>
        <p:spPr>
          <a:xfrm>
            <a:off x="2820886" y="1036603"/>
            <a:ext cx="1754381" cy="726612"/>
          </a:xfrm>
          <a:prstGeom prst="rect">
            <a:avLst/>
          </a:prstGeom>
          <a:solidFill>
            <a:srgbClr val="2A436E"/>
          </a:solidFill>
          <a:ln>
            <a:solidFill>
              <a:srgbClr val="2A43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latin typeface="Poppins ExtraLight" pitchFamily="2" charset="77"/>
            </a:endParaRPr>
          </a:p>
        </p:txBody>
      </p:sp>
      <p:sp>
        <p:nvSpPr>
          <p:cNvPr id="8" name="Freeform 7">
            <a:extLst>
              <a:ext uri="{FF2B5EF4-FFF2-40B4-BE49-F238E27FC236}">
                <a16:creationId xmlns:a16="http://schemas.microsoft.com/office/drawing/2014/main" id="{5025FFDC-74E2-AE40-9C36-893F842C93D4}"/>
              </a:ext>
            </a:extLst>
          </p:cNvPr>
          <p:cNvSpPr/>
          <p:nvPr/>
        </p:nvSpPr>
        <p:spPr>
          <a:xfrm rot="16200000">
            <a:off x="4317011" y="1294861"/>
            <a:ext cx="991875" cy="475361"/>
          </a:xfrm>
          <a:custGeom>
            <a:avLst/>
            <a:gdLst>
              <a:gd name="connsiteX0" fmla="*/ 992134 w 992134"/>
              <a:gd name="connsiteY0" fmla="*/ 1 h 475485"/>
              <a:gd name="connsiteX1" fmla="*/ 992134 w 992134"/>
              <a:gd name="connsiteY1" fmla="*/ 475485 h 475485"/>
              <a:gd name="connsiteX2" fmla="*/ 306334 w 992134"/>
              <a:gd name="connsiteY2" fmla="*/ 475485 h 475485"/>
              <a:gd name="connsiteX3" fmla="*/ 306334 w 992134"/>
              <a:gd name="connsiteY3" fmla="*/ 475484 h 475485"/>
              <a:gd name="connsiteX4" fmla="*/ 0 w 992134"/>
              <a:gd name="connsiteY4" fmla="*/ 475484 h 475485"/>
              <a:gd name="connsiteX5" fmla="*/ 253885 w 992134"/>
              <a:gd name="connsiteY5" fmla="*/ 0 h 475485"/>
              <a:gd name="connsiteX6" fmla="*/ 685800 w 992134"/>
              <a:gd name="connsiteY6" fmla="*/ 0 h 475485"/>
              <a:gd name="connsiteX7" fmla="*/ 685800 w 992134"/>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2134" h="475485">
                <a:moveTo>
                  <a:pt x="992134" y="1"/>
                </a:moveTo>
                <a:lnTo>
                  <a:pt x="992134" y="475485"/>
                </a:lnTo>
                <a:lnTo>
                  <a:pt x="306334" y="475485"/>
                </a:lnTo>
                <a:lnTo>
                  <a:pt x="306334" y="475484"/>
                </a:lnTo>
                <a:lnTo>
                  <a:pt x="0" y="475484"/>
                </a:lnTo>
                <a:lnTo>
                  <a:pt x="253885" y="0"/>
                </a:lnTo>
                <a:lnTo>
                  <a:pt x="685800" y="0"/>
                </a:lnTo>
                <a:lnTo>
                  <a:pt x="685800" y="1"/>
                </a:lnTo>
                <a:close/>
              </a:path>
            </a:pathLst>
          </a:custGeom>
          <a:solidFill>
            <a:srgbClr val="2A436E"/>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399">
              <a:latin typeface="Poppins ExtraLight" pitchFamily="2" charset="77"/>
            </a:endParaRPr>
          </a:p>
        </p:txBody>
      </p:sp>
      <p:sp>
        <p:nvSpPr>
          <p:cNvPr id="9" name="Freeform 8">
            <a:extLst>
              <a:ext uri="{FF2B5EF4-FFF2-40B4-BE49-F238E27FC236}">
                <a16:creationId xmlns:a16="http://schemas.microsoft.com/office/drawing/2014/main" id="{628A1319-677A-F744-900A-B9A9FBA461CF}"/>
              </a:ext>
            </a:extLst>
          </p:cNvPr>
          <p:cNvSpPr/>
          <p:nvPr/>
        </p:nvSpPr>
        <p:spPr>
          <a:xfrm rot="16200000">
            <a:off x="4188333" y="2125523"/>
            <a:ext cx="1249235" cy="475361"/>
          </a:xfrm>
          <a:custGeom>
            <a:avLst/>
            <a:gdLst>
              <a:gd name="connsiteX0" fmla="*/ 1249561 w 1249561"/>
              <a:gd name="connsiteY0" fmla="*/ 1 h 475485"/>
              <a:gd name="connsiteX1" fmla="*/ 991278 w 1249561"/>
              <a:gd name="connsiteY1" fmla="*/ 475485 h 475485"/>
              <a:gd name="connsiteX2" fmla="*/ 434530 w 1249561"/>
              <a:gd name="connsiteY2" fmla="*/ 475485 h 475485"/>
              <a:gd name="connsiteX3" fmla="*/ 434531 w 1249561"/>
              <a:gd name="connsiteY3" fmla="*/ 475484 h 475485"/>
              <a:gd name="connsiteX4" fmla="*/ 0 w 1249561"/>
              <a:gd name="connsiteY4" fmla="*/ 475484 h 475485"/>
              <a:gd name="connsiteX5" fmla="*/ 521910 w 1249561"/>
              <a:gd name="connsiteY5" fmla="*/ 0 h 475485"/>
              <a:gd name="connsiteX6" fmla="*/ 1109579 w 1249561"/>
              <a:gd name="connsiteY6" fmla="*/ 0 h 475485"/>
              <a:gd name="connsiteX7" fmla="*/ 1109578 w 1249561"/>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561" h="475485">
                <a:moveTo>
                  <a:pt x="1249561" y="1"/>
                </a:moveTo>
                <a:lnTo>
                  <a:pt x="991278" y="475485"/>
                </a:lnTo>
                <a:lnTo>
                  <a:pt x="434530" y="475485"/>
                </a:lnTo>
                <a:lnTo>
                  <a:pt x="434531" y="475484"/>
                </a:lnTo>
                <a:lnTo>
                  <a:pt x="0" y="475484"/>
                </a:lnTo>
                <a:lnTo>
                  <a:pt x="521910" y="0"/>
                </a:lnTo>
                <a:lnTo>
                  <a:pt x="1109579" y="0"/>
                </a:lnTo>
                <a:lnTo>
                  <a:pt x="1109578" y="1"/>
                </a:lnTo>
                <a:close/>
              </a:path>
            </a:pathLst>
          </a:custGeom>
          <a:solidFill>
            <a:srgbClr val="365AA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3200">
              <a:latin typeface="Poppins ExtraLight" pitchFamily="2" charset="77"/>
            </a:endParaRPr>
          </a:p>
        </p:txBody>
      </p:sp>
      <p:sp>
        <p:nvSpPr>
          <p:cNvPr id="10" name="Freeform 9">
            <a:extLst>
              <a:ext uri="{FF2B5EF4-FFF2-40B4-BE49-F238E27FC236}">
                <a16:creationId xmlns:a16="http://schemas.microsoft.com/office/drawing/2014/main" id="{BD495BEC-686B-784B-8D93-9EA06150DB31}"/>
              </a:ext>
            </a:extLst>
          </p:cNvPr>
          <p:cNvSpPr/>
          <p:nvPr/>
        </p:nvSpPr>
        <p:spPr>
          <a:xfrm rot="16200000">
            <a:off x="4050071" y="2985309"/>
            <a:ext cx="1525759" cy="475361"/>
          </a:xfrm>
          <a:custGeom>
            <a:avLst/>
            <a:gdLst>
              <a:gd name="connsiteX0" fmla="*/ 1526156 w 1526156"/>
              <a:gd name="connsiteY0" fmla="*/ 1 h 475485"/>
              <a:gd name="connsiteX1" fmla="*/ 1025091 w 1526156"/>
              <a:gd name="connsiteY1" fmla="*/ 475485 h 475485"/>
              <a:gd name="connsiteX2" fmla="*/ 355289 w 1526156"/>
              <a:gd name="connsiteY2" fmla="*/ 475485 h 475485"/>
              <a:gd name="connsiteX3" fmla="*/ 355289 w 1526156"/>
              <a:gd name="connsiteY3" fmla="*/ 475484 h 475485"/>
              <a:gd name="connsiteX4" fmla="*/ 0 w 1526156"/>
              <a:gd name="connsiteY4" fmla="*/ 475484 h 475485"/>
              <a:gd name="connsiteX5" fmla="*/ 789589 w 1526156"/>
              <a:gd name="connsiteY5" fmla="*/ 0 h 475485"/>
              <a:gd name="connsiteX6" fmla="*/ 1345888 w 1526156"/>
              <a:gd name="connsiteY6" fmla="*/ 0 h 475485"/>
              <a:gd name="connsiteX7" fmla="*/ 1345887 w 1526156"/>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6156" h="475485">
                <a:moveTo>
                  <a:pt x="1526156" y="1"/>
                </a:moveTo>
                <a:lnTo>
                  <a:pt x="1025091" y="475485"/>
                </a:lnTo>
                <a:lnTo>
                  <a:pt x="355289" y="475485"/>
                </a:lnTo>
                <a:lnTo>
                  <a:pt x="355289" y="475484"/>
                </a:lnTo>
                <a:lnTo>
                  <a:pt x="0" y="475484"/>
                </a:lnTo>
                <a:lnTo>
                  <a:pt x="789589" y="0"/>
                </a:lnTo>
                <a:lnTo>
                  <a:pt x="1345888" y="0"/>
                </a:lnTo>
                <a:lnTo>
                  <a:pt x="1345887" y="1"/>
                </a:lnTo>
                <a:close/>
              </a:path>
            </a:pathLst>
          </a:custGeom>
          <a:solidFill>
            <a:srgbClr val="5B7CB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3200">
              <a:latin typeface="Poppins ExtraLight" pitchFamily="2" charset="77"/>
            </a:endParaRPr>
          </a:p>
        </p:txBody>
      </p:sp>
      <p:sp>
        <p:nvSpPr>
          <p:cNvPr id="11" name="Freeform 10">
            <a:extLst>
              <a:ext uri="{FF2B5EF4-FFF2-40B4-BE49-F238E27FC236}">
                <a16:creationId xmlns:a16="http://schemas.microsoft.com/office/drawing/2014/main" id="{FE297539-FBAC-7044-B822-A4647A129D5E}"/>
              </a:ext>
            </a:extLst>
          </p:cNvPr>
          <p:cNvSpPr/>
          <p:nvPr/>
        </p:nvSpPr>
        <p:spPr>
          <a:xfrm rot="16200000">
            <a:off x="3917508" y="3840524"/>
            <a:ext cx="1790884" cy="475361"/>
          </a:xfrm>
          <a:custGeom>
            <a:avLst/>
            <a:gdLst>
              <a:gd name="connsiteX0" fmla="*/ 1791350 w 1791350"/>
              <a:gd name="connsiteY0" fmla="*/ 0 h 475485"/>
              <a:gd name="connsiteX1" fmla="*/ 998932 w 1791350"/>
              <a:gd name="connsiteY1" fmla="*/ 475485 h 475485"/>
              <a:gd name="connsiteX2" fmla="*/ 496283 w 1791350"/>
              <a:gd name="connsiteY2" fmla="*/ 475485 h 475485"/>
              <a:gd name="connsiteX3" fmla="*/ 496282 w 1791350"/>
              <a:gd name="connsiteY3" fmla="*/ 475485 h 475485"/>
              <a:gd name="connsiteX4" fmla="*/ 0 w 1791350"/>
              <a:gd name="connsiteY4" fmla="*/ 475485 h 475485"/>
              <a:gd name="connsiteX5" fmla="*/ 1075640 w 1791350"/>
              <a:gd name="connsiteY5" fmla="*/ 1 h 475485"/>
              <a:gd name="connsiteX6" fmla="*/ 1145140 w 1791350"/>
              <a:gd name="connsiteY6" fmla="*/ 1 h 475485"/>
              <a:gd name="connsiteX7" fmla="*/ 1145141 w 1791350"/>
              <a:gd name="connsiteY7" fmla="*/ 0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1350" h="475485">
                <a:moveTo>
                  <a:pt x="1791350" y="0"/>
                </a:moveTo>
                <a:lnTo>
                  <a:pt x="998932" y="475485"/>
                </a:lnTo>
                <a:lnTo>
                  <a:pt x="496283" y="475485"/>
                </a:lnTo>
                <a:lnTo>
                  <a:pt x="496282" y="475485"/>
                </a:lnTo>
                <a:lnTo>
                  <a:pt x="0" y="475485"/>
                </a:lnTo>
                <a:lnTo>
                  <a:pt x="1075640" y="1"/>
                </a:lnTo>
                <a:lnTo>
                  <a:pt x="1145140" y="1"/>
                </a:lnTo>
                <a:lnTo>
                  <a:pt x="1145141" y="0"/>
                </a:lnTo>
                <a:close/>
              </a:path>
            </a:pathLst>
          </a:custGeom>
          <a:solidFill>
            <a:srgbClr val="00AFAA"/>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399">
              <a:latin typeface="Poppins ExtraLight" pitchFamily="2" charset="77"/>
            </a:endParaRPr>
          </a:p>
        </p:txBody>
      </p:sp>
      <p:sp>
        <p:nvSpPr>
          <p:cNvPr id="12" name="Rectangle 11">
            <a:extLst>
              <a:ext uri="{FF2B5EF4-FFF2-40B4-BE49-F238E27FC236}">
                <a16:creationId xmlns:a16="http://schemas.microsoft.com/office/drawing/2014/main" id="{7806424E-30BC-7941-98BA-F43D2F5B27AD}"/>
              </a:ext>
            </a:extLst>
          </p:cNvPr>
          <p:cNvSpPr/>
          <p:nvPr/>
        </p:nvSpPr>
        <p:spPr>
          <a:xfrm>
            <a:off x="5049793" y="1996777"/>
            <a:ext cx="4093017" cy="959691"/>
          </a:xfrm>
          <a:prstGeom prst="rect">
            <a:avLst/>
          </a:prstGeom>
          <a:solidFill>
            <a:srgbClr val="365AA7"/>
          </a:solidFill>
          <a:ln>
            <a:noFill/>
          </a:ln>
          <a:effectLst/>
        </p:spPr>
        <p:style>
          <a:lnRef idx="1">
            <a:schemeClr val="accent1"/>
          </a:lnRef>
          <a:fillRef idx="3">
            <a:schemeClr val="accent1"/>
          </a:fillRef>
          <a:effectRef idx="2">
            <a:schemeClr val="accent1"/>
          </a:effectRef>
          <a:fontRef idx="minor">
            <a:schemeClr val="lt1"/>
          </a:fontRef>
        </p:style>
        <p:txBody>
          <a:bodyPr lIns="274249" tIns="0" rtlCol="0" anchor="ctr"/>
          <a:lstStyle/>
          <a:p>
            <a:endParaRPr lang="en-US" sz="3200">
              <a:solidFill>
                <a:srgbClr val="FFFFFF"/>
              </a:solidFill>
              <a:latin typeface="Poppins ExtraLight" pitchFamily="2" charset="77"/>
            </a:endParaRPr>
          </a:p>
        </p:txBody>
      </p:sp>
      <p:sp>
        <p:nvSpPr>
          <p:cNvPr id="13" name="Rectangle 12">
            <a:extLst>
              <a:ext uri="{FF2B5EF4-FFF2-40B4-BE49-F238E27FC236}">
                <a16:creationId xmlns:a16="http://schemas.microsoft.com/office/drawing/2014/main" id="{BF35EA45-6780-E848-A4E1-1EE29E85A944}"/>
              </a:ext>
            </a:extLst>
          </p:cNvPr>
          <p:cNvSpPr/>
          <p:nvPr/>
        </p:nvSpPr>
        <p:spPr>
          <a:xfrm>
            <a:off x="5049793" y="1036605"/>
            <a:ext cx="4093017" cy="979718"/>
          </a:xfrm>
          <a:prstGeom prst="rect">
            <a:avLst/>
          </a:prstGeom>
          <a:solidFill>
            <a:srgbClr val="2A436E"/>
          </a:solidFill>
          <a:ln>
            <a:noFill/>
          </a:ln>
          <a:effectLst/>
        </p:spPr>
        <p:style>
          <a:lnRef idx="1">
            <a:schemeClr val="accent1"/>
          </a:lnRef>
          <a:fillRef idx="3">
            <a:schemeClr val="accent1"/>
          </a:fillRef>
          <a:effectRef idx="2">
            <a:schemeClr val="accent1"/>
          </a:effectRef>
          <a:fontRef idx="minor">
            <a:schemeClr val="lt1"/>
          </a:fontRef>
        </p:style>
        <p:txBody>
          <a:bodyPr lIns="274249" tIns="0" rtlCol="0" anchor="ctr"/>
          <a:lstStyle/>
          <a:p>
            <a:endParaRPr lang="en-US" sz="3200">
              <a:solidFill>
                <a:srgbClr val="FFFFFF"/>
              </a:solidFill>
              <a:latin typeface="Poppins ExtraLight" pitchFamily="2" charset="77"/>
            </a:endParaRPr>
          </a:p>
        </p:txBody>
      </p:sp>
      <p:sp>
        <p:nvSpPr>
          <p:cNvPr id="14" name="Rectangle 13">
            <a:extLst>
              <a:ext uri="{FF2B5EF4-FFF2-40B4-BE49-F238E27FC236}">
                <a16:creationId xmlns:a16="http://schemas.microsoft.com/office/drawing/2014/main" id="{A3A02705-BC2D-0F40-8E2E-A1269E20437F}"/>
              </a:ext>
            </a:extLst>
          </p:cNvPr>
          <p:cNvSpPr/>
          <p:nvPr/>
        </p:nvSpPr>
        <p:spPr>
          <a:xfrm>
            <a:off x="5049793" y="2948104"/>
            <a:ext cx="4093017" cy="1020236"/>
          </a:xfrm>
          <a:prstGeom prst="rect">
            <a:avLst/>
          </a:prstGeom>
          <a:solidFill>
            <a:srgbClr val="5B7CB0"/>
          </a:solidFill>
          <a:ln>
            <a:noFill/>
          </a:ln>
          <a:effectLst/>
        </p:spPr>
        <p:style>
          <a:lnRef idx="1">
            <a:schemeClr val="accent1"/>
          </a:lnRef>
          <a:fillRef idx="3">
            <a:schemeClr val="accent1"/>
          </a:fillRef>
          <a:effectRef idx="2">
            <a:schemeClr val="accent1"/>
          </a:effectRef>
          <a:fontRef idx="minor">
            <a:schemeClr val="lt1"/>
          </a:fontRef>
        </p:style>
        <p:txBody>
          <a:bodyPr lIns="274249" tIns="0" rtlCol="0" anchor="ctr"/>
          <a:lstStyle/>
          <a:p>
            <a:endParaRPr lang="en-US" sz="3200">
              <a:solidFill>
                <a:srgbClr val="FFFFFF"/>
              </a:solidFill>
              <a:latin typeface="Poppins ExtraLight" pitchFamily="2" charset="77"/>
            </a:endParaRPr>
          </a:p>
        </p:txBody>
      </p:sp>
      <p:sp>
        <p:nvSpPr>
          <p:cNvPr id="15" name="Rectangle 14">
            <a:extLst>
              <a:ext uri="{FF2B5EF4-FFF2-40B4-BE49-F238E27FC236}">
                <a16:creationId xmlns:a16="http://schemas.microsoft.com/office/drawing/2014/main" id="{46E051C2-670C-F84F-B55B-7E9AF237E26E}"/>
              </a:ext>
            </a:extLst>
          </p:cNvPr>
          <p:cNvSpPr/>
          <p:nvPr/>
        </p:nvSpPr>
        <p:spPr>
          <a:xfrm>
            <a:off x="5049793" y="3968340"/>
            <a:ext cx="4093017" cy="996942"/>
          </a:xfrm>
          <a:prstGeom prst="rect">
            <a:avLst/>
          </a:prstGeom>
          <a:solidFill>
            <a:srgbClr val="00AFAA"/>
          </a:solidFill>
          <a:ln>
            <a:noFill/>
          </a:ln>
          <a:effectLst/>
        </p:spPr>
        <p:style>
          <a:lnRef idx="1">
            <a:schemeClr val="accent1"/>
          </a:lnRef>
          <a:fillRef idx="3">
            <a:schemeClr val="accent1"/>
          </a:fillRef>
          <a:effectRef idx="2">
            <a:schemeClr val="accent1"/>
          </a:effectRef>
          <a:fontRef idx="minor">
            <a:schemeClr val="lt1"/>
          </a:fontRef>
        </p:style>
        <p:txBody>
          <a:bodyPr lIns="274249" tIns="0" rtlCol="0" anchor="ctr"/>
          <a:lstStyle/>
          <a:p>
            <a:endParaRPr lang="en-US" sz="3200">
              <a:solidFill>
                <a:srgbClr val="FFFFFF"/>
              </a:solidFill>
              <a:latin typeface="Poppins ExtraLight" pitchFamily="2" charset="77"/>
            </a:endParaRPr>
          </a:p>
        </p:txBody>
      </p:sp>
      <p:sp>
        <p:nvSpPr>
          <p:cNvPr id="30" name="Freeform 29">
            <a:extLst>
              <a:ext uri="{FF2B5EF4-FFF2-40B4-BE49-F238E27FC236}">
                <a16:creationId xmlns:a16="http://schemas.microsoft.com/office/drawing/2014/main" id="{4A5BA958-E8E5-BA4A-9345-56567B7C3FD8}"/>
              </a:ext>
            </a:extLst>
          </p:cNvPr>
          <p:cNvSpPr>
            <a:spLocks/>
          </p:cNvSpPr>
          <p:nvPr/>
        </p:nvSpPr>
        <p:spPr bwMode="white">
          <a:xfrm>
            <a:off x="1192" y="973882"/>
            <a:ext cx="2297733" cy="4238199"/>
          </a:xfrm>
          <a:custGeom>
            <a:avLst/>
            <a:gdLst>
              <a:gd name="connsiteX0" fmla="*/ 0 w 6127289"/>
              <a:gd name="connsiteY0" fmla="*/ 0 h 11301863"/>
              <a:gd name="connsiteX1" fmla="*/ 3044471 w 6127289"/>
              <a:gd name="connsiteY1" fmla="*/ 0 h 11301863"/>
              <a:gd name="connsiteX2" fmla="*/ 5866319 w 6127289"/>
              <a:gd name="connsiteY2" fmla="*/ 19878 h 11301863"/>
              <a:gd name="connsiteX3" fmla="*/ 3030376 w 6127289"/>
              <a:gd name="connsiteY3" fmla="*/ 1378785 h 11301863"/>
              <a:gd name="connsiteX4" fmla="*/ 2244366 w 6127289"/>
              <a:gd name="connsiteY4" fmla="*/ 2842502 h 11301863"/>
              <a:gd name="connsiteX5" fmla="*/ 2455803 w 6127289"/>
              <a:gd name="connsiteY5" fmla="*/ 4239357 h 11301863"/>
              <a:gd name="connsiteX6" fmla="*/ 2886061 w 6127289"/>
              <a:gd name="connsiteY6" fmla="*/ 5735600 h 11301863"/>
              <a:gd name="connsiteX7" fmla="*/ 2790075 w 6127289"/>
              <a:gd name="connsiteY7" fmla="*/ 8254639 h 11301863"/>
              <a:gd name="connsiteX8" fmla="*/ 5123268 w 6127289"/>
              <a:gd name="connsiteY8" fmla="*/ 8408238 h 11301863"/>
              <a:gd name="connsiteX9" fmla="*/ 6127289 w 6127289"/>
              <a:gd name="connsiteY9" fmla="*/ 11301863 h 11301863"/>
              <a:gd name="connsiteX10" fmla="*/ 0 w 6127289"/>
              <a:gd name="connsiteY10" fmla="*/ 11301863 h 1130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27289" h="11301863">
                <a:moveTo>
                  <a:pt x="0" y="0"/>
                </a:moveTo>
                <a:lnTo>
                  <a:pt x="3044471" y="0"/>
                </a:lnTo>
                <a:lnTo>
                  <a:pt x="5866319" y="19878"/>
                </a:lnTo>
                <a:cubicBezTo>
                  <a:pt x="3998959" y="552960"/>
                  <a:pt x="4156698" y="845703"/>
                  <a:pt x="3030376" y="1378785"/>
                </a:cubicBezTo>
                <a:lnTo>
                  <a:pt x="2244366" y="2842502"/>
                </a:lnTo>
                <a:lnTo>
                  <a:pt x="2455803" y="4239357"/>
                </a:lnTo>
                <a:cubicBezTo>
                  <a:pt x="2435666" y="4738105"/>
                  <a:pt x="2906198" y="5236853"/>
                  <a:pt x="2886061" y="5735600"/>
                </a:cubicBezTo>
                <a:cubicBezTo>
                  <a:pt x="2853842" y="6575882"/>
                  <a:pt x="2822295" y="7414357"/>
                  <a:pt x="2790075" y="8254639"/>
                </a:cubicBezTo>
                <a:lnTo>
                  <a:pt x="5123268" y="8408238"/>
                </a:lnTo>
                <a:lnTo>
                  <a:pt x="6127289" y="11301863"/>
                </a:lnTo>
                <a:lnTo>
                  <a:pt x="0" y="11301863"/>
                </a:lnTo>
                <a:close/>
              </a:path>
            </a:pathLst>
          </a:custGeom>
          <a:solidFill>
            <a:srgbClr val="2D7C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endParaRPr lang="en-US" sz="2399" dirty="0">
              <a:solidFill>
                <a:srgbClr val="373737"/>
              </a:solidFill>
              <a:latin typeface="Poppins ExtraLight" pitchFamily="2" charset="77"/>
              <a:ea typeface="Verdana" panose="020B0604030504040204" pitchFamily="34" charset="0"/>
              <a:cs typeface="Poppins ExtraLight" pitchFamily="2" charset="77"/>
            </a:endParaRPr>
          </a:p>
        </p:txBody>
      </p:sp>
      <p:pic>
        <p:nvPicPr>
          <p:cNvPr id="33" name="Bilde 5">
            <a:extLst>
              <a:ext uri="{FF2B5EF4-FFF2-40B4-BE49-F238E27FC236}">
                <a16:creationId xmlns:a16="http://schemas.microsoft.com/office/drawing/2014/main" id="{DA50954E-271C-4E7A-9228-3061400A3A7E}"/>
              </a:ext>
            </a:extLst>
          </p:cNvPr>
          <p:cNvPicPr>
            <a:picLocks noChangeAspect="1"/>
          </p:cNvPicPr>
          <p:nvPr/>
        </p:nvPicPr>
        <p:blipFill rotWithShape="1">
          <a:blip r:embed="rId3">
            <a:extLst>
              <a:ext uri="{28A0092B-C50C-407E-A947-70E740481C1C}">
                <a14:useLocalDpi xmlns:a14="http://schemas.microsoft.com/office/drawing/2010/main" val="0"/>
              </a:ext>
            </a:extLst>
          </a:blip>
          <a:srcRect l="19458" r="19458"/>
          <a:stretch/>
        </p:blipFill>
        <p:spPr>
          <a:xfrm>
            <a:off x="914004" y="1000702"/>
            <a:ext cx="3500341" cy="30193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Freeform 36">
            <a:extLst>
              <a:ext uri="{FF2B5EF4-FFF2-40B4-BE49-F238E27FC236}">
                <a16:creationId xmlns:a16="http://schemas.microsoft.com/office/drawing/2014/main" id="{7B4623C6-26F5-134D-8131-14A45AE16A23}"/>
              </a:ext>
            </a:extLst>
          </p:cNvPr>
          <p:cNvSpPr>
            <a:spLocks noEditPoints="1"/>
          </p:cNvSpPr>
          <p:nvPr/>
        </p:nvSpPr>
        <p:spPr bwMode="auto">
          <a:xfrm>
            <a:off x="523154" y="792952"/>
            <a:ext cx="3957613" cy="5376330"/>
          </a:xfrm>
          <a:custGeom>
            <a:avLst/>
            <a:gdLst>
              <a:gd name="T0" fmla="*/ 913 w 1589"/>
              <a:gd name="T1" fmla="*/ 29 h 2169"/>
              <a:gd name="T2" fmla="*/ 126 w 1589"/>
              <a:gd name="T3" fmla="*/ 393 h 2169"/>
              <a:gd name="T4" fmla="*/ 89 w 1589"/>
              <a:gd name="T5" fmla="*/ 690 h 2169"/>
              <a:gd name="T6" fmla="*/ 103 w 1589"/>
              <a:gd name="T7" fmla="*/ 930 h 2169"/>
              <a:gd name="T8" fmla="*/ 20 w 1589"/>
              <a:gd name="T9" fmla="*/ 1132 h 2169"/>
              <a:gd name="T10" fmla="*/ 99 w 1589"/>
              <a:gd name="T11" fmla="*/ 1174 h 2169"/>
              <a:gd name="T12" fmla="*/ 69 w 1589"/>
              <a:gd name="T13" fmla="*/ 1255 h 2169"/>
              <a:gd name="T14" fmla="*/ 107 w 1589"/>
              <a:gd name="T15" fmla="*/ 1335 h 2169"/>
              <a:gd name="T16" fmla="*/ 90 w 1589"/>
              <a:gd name="T17" fmla="*/ 1427 h 2169"/>
              <a:gd name="T18" fmla="*/ 153 w 1589"/>
              <a:gd name="T19" fmla="*/ 1482 h 2169"/>
              <a:gd name="T20" fmla="*/ 229 w 1589"/>
              <a:gd name="T21" fmla="*/ 1642 h 2169"/>
              <a:gd name="T22" fmla="*/ 583 w 1589"/>
              <a:gd name="T23" fmla="*/ 1567 h 2169"/>
              <a:gd name="T24" fmla="*/ 675 w 1589"/>
              <a:gd name="T25" fmla="*/ 1816 h 2169"/>
              <a:gd name="T26" fmla="*/ 630 w 1589"/>
              <a:gd name="T27" fmla="*/ 2057 h 2169"/>
              <a:gd name="T28" fmla="*/ 696 w 1589"/>
              <a:gd name="T29" fmla="*/ 2163 h 2169"/>
              <a:gd name="T30" fmla="*/ 1299 w 1589"/>
              <a:gd name="T31" fmla="*/ 1653 h 2169"/>
              <a:gd name="T32" fmla="*/ 1589 w 1589"/>
              <a:gd name="T33" fmla="*/ 633 h 2169"/>
              <a:gd name="T34" fmla="*/ 1216 w 1589"/>
              <a:gd name="T35" fmla="*/ 1223 h 2169"/>
              <a:gd name="T36" fmla="*/ 1103 w 1589"/>
              <a:gd name="T37" fmla="*/ 1202 h 2169"/>
              <a:gd name="T38" fmla="*/ 1051 w 1589"/>
              <a:gd name="T39" fmla="*/ 1111 h 2169"/>
              <a:gd name="T40" fmla="*/ 975 w 1589"/>
              <a:gd name="T41" fmla="*/ 1004 h 2169"/>
              <a:gd name="T42" fmla="*/ 818 w 1589"/>
              <a:gd name="T43" fmla="*/ 995 h 2169"/>
              <a:gd name="T44" fmla="*/ 630 w 1589"/>
              <a:gd name="T45" fmla="*/ 887 h 2169"/>
              <a:gd name="T46" fmla="*/ 551 w 1589"/>
              <a:gd name="T47" fmla="*/ 808 h 2169"/>
              <a:gd name="T48" fmla="*/ 442 w 1589"/>
              <a:gd name="T49" fmla="*/ 755 h 2169"/>
              <a:gd name="T50" fmla="*/ 341 w 1589"/>
              <a:gd name="T51" fmla="*/ 708 h 2169"/>
              <a:gd name="T52" fmla="*/ 171 w 1589"/>
              <a:gd name="T53" fmla="*/ 590 h 2169"/>
              <a:gd name="T54" fmla="*/ 198 w 1589"/>
              <a:gd name="T55" fmla="*/ 482 h 2169"/>
              <a:gd name="T56" fmla="*/ 244 w 1589"/>
              <a:gd name="T57" fmla="*/ 409 h 2169"/>
              <a:gd name="T58" fmla="*/ 370 w 1589"/>
              <a:gd name="T59" fmla="*/ 283 h 2169"/>
              <a:gd name="T60" fmla="*/ 457 w 1589"/>
              <a:gd name="T61" fmla="*/ 211 h 2169"/>
              <a:gd name="T62" fmla="*/ 592 w 1589"/>
              <a:gd name="T63" fmla="*/ 147 h 2169"/>
              <a:gd name="T64" fmla="*/ 782 w 1589"/>
              <a:gd name="T65" fmla="*/ 96 h 2169"/>
              <a:gd name="T66" fmla="*/ 936 w 1589"/>
              <a:gd name="T67" fmla="*/ 87 h 2169"/>
              <a:gd name="T68" fmla="*/ 1105 w 1589"/>
              <a:gd name="T69" fmla="*/ 108 h 2169"/>
              <a:gd name="T70" fmla="*/ 1373 w 1589"/>
              <a:gd name="T71" fmla="*/ 309 h 2169"/>
              <a:gd name="T72" fmla="*/ 1523 w 1589"/>
              <a:gd name="T73" fmla="*/ 620 h 2169"/>
              <a:gd name="T74" fmla="*/ 1529 w 1589"/>
              <a:gd name="T75" fmla="*/ 754 h 2169"/>
              <a:gd name="T76" fmla="*/ 1439 w 1589"/>
              <a:gd name="T77" fmla="*/ 910 h 2169"/>
              <a:gd name="T78" fmla="*/ 1297 w 1589"/>
              <a:gd name="T79" fmla="*/ 110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9" h="2169">
                <a:moveTo>
                  <a:pt x="1589" y="633"/>
                </a:moveTo>
                <a:cubicBezTo>
                  <a:pt x="1589" y="257"/>
                  <a:pt x="1275" y="0"/>
                  <a:pt x="913" y="29"/>
                </a:cubicBezTo>
                <a:cubicBezTo>
                  <a:pt x="552" y="57"/>
                  <a:pt x="378" y="162"/>
                  <a:pt x="302" y="210"/>
                </a:cubicBezTo>
                <a:cubicBezTo>
                  <a:pt x="226" y="257"/>
                  <a:pt x="152" y="341"/>
                  <a:pt x="126" y="393"/>
                </a:cubicBezTo>
                <a:cubicBezTo>
                  <a:pt x="99" y="445"/>
                  <a:pt x="83" y="542"/>
                  <a:pt x="80" y="587"/>
                </a:cubicBezTo>
                <a:cubicBezTo>
                  <a:pt x="77" y="632"/>
                  <a:pt x="82" y="660"/>
                  <a:pt x="89" y="690"/>
                </a:cubicBezTo>
                <a:cubicBezTo>
                  <a:pt x="96" y="720"/>
                  <a:pt x="126" y="769"/>
                  <a:pt x="135" y="806"/>
                </a:cubicBezTo>
                <a:cubicBezTo>
                  <a:pt x="143" y="842"/>
                  <a:pt x="120" y="904"/>
                  <a:pt x="103" y="930"/>
                </a:cubicBezTo>
                <a:cubicBezTo>
                  <a:pt x="87" y="955"/>
                  <a:pt x="29" y="1039"/>
                  <a:pt x="15" y="1060"/>
                </a:cubicBezTo>
                <a:cubicBezTo>
                  <a:pt x="0" y="1081"/>
                  <a:pt x="10" y="1109"/>
                  <a:pt x="20" y="1132"/>
                </a:cubicBezTo>
                <a:cubicBezTo>
                  <a:pt x="30" y="1156"/>
                  <a:pt x="67" y="1165"/>
                  <a:pt x="75" y="1168"/>
                </a:cubicBezTo>
                <a:cubicBezTo>
                  <a:pt x="83" y="1171"/>
                  <a:pt x="96" y="1171"/>
                  <a:pt x="99" y="1174"/>
                </a:cubicBezTo>
                <a:cubicBezTo>
                  <a:pt x="101" y="1177"/>
                  <a:pt x="97" y="1202"/>
                  <a:pt x="92" y="1217"/>
                </a:cubicBezTo>
                <a:cubicBezTo>
                  <a:pt x="88" y="1231"/>
                  <a:pt x="74" y="1247"/>
                  <a:pt x="69" y="1255"/>
                </a:cubicBezTo>
                <a:cubicBezTo>
                  <a:pt x="64" y="1264"/>
                  <a:pt x="72" y="1292"/>
                  <a:pt x="80" y="1309"/>
                </a:cubicBezTo>
                <a:cubicBezTo>
                  <a:pt x="87" y="1326"/>
                  <a:pt x="107" y="1335"/>
                  <a:pt x="107" y="1335"/>
                </a:cubicBezTo>
                <a:cubicBezTo>
                  <a:pt x="107" y="1335"/>
                  <a:pt x="79" y="1358"/>
                  <a:pt x="80" y="1384"/>
                </a:cubicBezTo>
                <a:cubicBezTo>
                  <a:pt x="80" y="1410"/>
                  <a:pt x="84" y="1423"/>
                  <a:pt x="90" y="1427"/>
                </a:cubicBezTo>
                <a:cubicBezTo>
                  <a:pt x="95" y="1431"/>
                  <a:pt x="127" y="1439"/>
                  <a:pt x="135" y="1451"/>
                </a:cubicBezTo>
                <a:cubicBezTo>
                  <a:pt x="143" y="1462"/>
                  <a:pt x="151" y="1473"/>
                  <a:pt x="153" y="1482"/>
                </a:cubicBezTo>
                <a:cubicBezTo>
                  <a:pt x="154" y="1488"/>
                  <a:pt x="150" y="1502"/>
                  <a:pt x="149" y="1511"/>
                </a:cubicBezTo>
                <a:cubicBezTo>
                  <a:pt x="145" y="1553"/>
                  <a:pt x="162" y="1638"/>
                  <a:pt x="229" y="1642"/>
                </a:cubicBezTo>
                <a:cubicBezTo>
                  <a:pt x="282" y="1645"/>
                  <a:pt x="365" y="1614"/>
                  <a:pt x="396" y="1607"/>
                </a:cubicBezTo>
                <a:cubicBezTo>
                  <a:pt x="426" y="1601"/>
                  <a:pt x="559" y="1551"/>
                  <a:pt x="583" y="1567"/>
                </a:cubicBezTo>
                <a:cubicBezTo>
                  <a:pt x="608" y="1584"/>
                  <a:pt x="612" y="1609"/>
                  <a:pt x="619" y="1632"/>
                </a:cubicBezTo>
                <a:cubicBezTo>
                  <a:pt x="627" y="1656"/>
                  <a:pt x="665" y="1773"/>
                  <a:pt x="675" y="1816"/>
                </a:cubicBezTo>
                <a:cubicBezTo>
                  <a:pt x="685" y="1858"/>
                  <a:pt x="708" y="1934"/>
                  <a:pt x="714" y="1957"/>
                </a:cubicBezTo>
                <a:cubicBezTo>
                  <a:pt x="675" y="1967"/>
                  <a:pt x="635" y="2046"/>
                  <a:pt x="630" y="2057"/>
                </a:cubicBezTo>
                <a:cubicBezTo>
                  <a:pt x="609" y="2163"/>
                  <a:pt x="609" y="2163"/>
                  <a:pt x="609" y="2163"/>
                </a:cubicBezTo>
                <a:cubicBezTo>
                  <a:pt x="609" y="2163"/>
                  <a:pt x="697" y="2169"/>
                  <a:pt x="696" y="2163"/>
                </a:cubicBezTo>
                <a:cubicBezTo>
                  <a:pt x="695" y="2158"/>
                  <a:pt x="1263" y="1721"/>
                  <a:pt x="1263" y="1721"/>
                </a:cubicBezTo>
                <a:cubicBezTo>
                  <a:pt x="1299" y="1653"/>
                  <a:pt x="1299" y="1653"/>
                  <a:pt x="1299" y="1653"/>
                </a:cubicBezTo>
                <a:cubicBezTo>
                  <a:pt x="1219" y="1406"/>
                  <a:pt x="1279" y="1307"/>
                  <a:pt x="1355" y="1193"/>
                </a:cubicBezTo>
                <a:cubicBezTo>
                  <a:pt x="1426" y="1087"/>
                  <a:pt x="1589" y="1008"/>
                  <a:pt x="1589" y="633"/>
                </a:cubicBezTo>
                <a:close/>
                <a:moveTo>
                  <a:pt x="1297" y="1119"/>
                </a:moveTo>
                <a:cubicBezTo>
                  <a:pt x="1297" y="1169"/>
                  <a:pt x="1263" y="1211"/>
                  <a:pt x="1216" y="1223"/>
                </a:cubicBezTo>
                <a:cubicBezTo>
                  <a:pt x="1208" y="1245"/>
                  <a:pt x="1187" y="1261"/>
                  <a:pt x="1162" y="1261"/>
                </a:cubicBezTo>
                <a:cubicBezTo>
                  <a:pt x="1129" y="1261"/>
                  <a:pt x="1103" y="1234"/>
                  <a:pt x="1103" y="1202"/>
                </a:cubicBezTo>
                <a:cubicBezTo>
                  <a:pt x="1103" y="1197"/>
                  <a:pt x="1104" y="1191"/>
                  <a:pt x="1106" y="1186"/>
                </a:cubicBezTo>
                <a:cubicBezTo>
                  <a:pt x="1074" y="1176"/>
                  <a:pt x="1051" y="1146"/>
                  <a:pt x="1051" y="1111"/>
                </a:cubicBezTo>
                <a:cubicBezTo>
                  <a:pt x="1051" y="1107"/>
                  <a:pt x="1052" y="1103"/>
                  <a:pt x="1052" y="1099"/>
                </a:cubicBezTo>
                <a:cubicBezTo>
                  <a:pt x="1010" y="1087"/>
                  <a:pt x="978" y="1050"/>
                  <a:pt x="975" y="1004"/>
                </a:cubicBezTo>
                <a:cubicBezTo>
                  <a:pt x="946" y="1001"/>
                  <a:pt x="920" y="993"/>
                  <a:pt x="895" y="981"/>
                </a:cubicBezTo>
                <a:cubicBezTo>
                  <a:pt x="871" y="990"/>
                  <a:pt x="845" y="995"/>
                  <a:pt x="818" y="995"/>
                </a:cubicBezTo>
                <a:cubicBezTo>
                  <a:pt x="738" y="995"/>
                  <a:pt x="668" y="952"/>
                  <a:pt x="631" y="887"/>
                </a:cubicBezTo>
                <a:cubicBezTo>
                  <a:pt x="631" y="887"/>
                  <a:pt x="630" y="887"/>
                  <a:pt x="630" y="887"/>
                </a:cubicBezTo>
                <a:cubicBezTo>
                  <a:pt x="586" y="887"/>
                  <a:pt x="551" y="852"/>
                  <a:pt x="551" y="809"/>
                </a:cubicBezTo>
                <a:cubicBezTo>
                  <a:pt x="551" y="809"/>
                  <a:pt x="551" y="809"/>
                  <a:pt x="551" y="808"/>
                </a:cubicBezTo>
                <a:cubicBezTo>
                  <a:pt x="549" y="809"/>
                  <a:pt x="547" y="809"/>
                  <a:pt x="545" y="809"/>
                </a:cubicBezTo>
                <a:cubicBezTo>
                  <a:pt x="502" y="809"/>
                  <a:pt x="465" y="787"/>
                  <a:pt x="442" y="755"/>
                </a:cubicBezTo>
                <a:cubicBezTo>
                  <a:pt x="433" y="758"/>
                  <a:pt x="424" y="760"/>
                  <a:pt x="414" y="760"/>
                </a:cubicBezTo>
                <a:cubicBezTo>
                  <a:pt x="380" y="760"/>
                  <a:pt x="352" y="738"/>
                  <a:pt x="341" y="708"/>
                </a:cubicBezTo>
                <a:cubicBezTo>
                  <a:pt x="327" y="713"/>
                  <a:pt x="312" y="716"/>
                  <a:pt x="297" y="716"/>
                </a:cubicBezTo>
                <a:cubicBezTo>
                  <a:pt x="227" y="716"/>
                  <a:pt x="171" y="660"/>
                  <a:pt x="171" y="590"/>
                </a:cubicBezTo>
                <a:cubicBezTo>
                  <a:pt x="171" y="559"/>
                  <a:pt x="183" y="530"/>
                  <a:pt x="202" y="508"/>
                </a:cubicBezTo>
                <a:cubicBezTo>
                  <a:pt x="199" y="500"/>
                  <a:pt x="198" y="491"/>
                  <a:pt x="198" y="482"/>
                </a:cubicBezTo>
                <a:cubicBezTo>
                  <a:pt x="198" y="450"/>
                  <a:pt x="217" y="422"/>
                  <a:pt x="244" y="410"/>
                </a:cubicBezTo>
                <a:cubicBezTo>
                  <a:pt x="244" y="410"/>
                  <a:pt x="244" y="409"/>
                  <a:pt x="244" y="409"/>
                </a:cubicBezTo>
                <a:cubicBezTo>
                  <a:pt x="244" y="340"/>
                  <a:pt x="300" y="283"/>
                  <a:pt x="370" y="283"/>
                </a:cubicBezTo>
                <a:cubicBezTo>
                  <a:pt x="370" y="283"/>
                  <a:pt x="370" y="283"/>
                  <a:pt x="370" y="283"/>
                </a:cubicBezTo>
                <a:cubicBezTo>
                  <a:pt x="370" y="282"/>
                  <a:pt x="370" y="281"/>
                  <a:pt x="370" y="280"/>
                </a:cubicBezTo>
                <a:cubicBezTo>
                  <a:pt x="370" y="236"/>
                  <a:pt x="414" y="211"/>
                  <a:pt x="457" y="211"/>
                </a:cubicBezTo>
                <a:cubicBezTo>
                  <a:pt x="470" y="211"/>
                  <a:pt x="481" y="214"/>
                  <a:pt x="492" y="219"/>
                </a:cubicBezTo>
                <a:cubicBezTo>
                  <a:pt x="514" y="181"/>
                  <a:pt x="545" y="147"/>
                  <a:pt x="592" y="147"/>
                </a:cubicBezTo>
                <a:cubicBezTo>
                  <a:pt x="609" y="147"/>
                  <a:pt x="626" y="151"/>
                  <a:pt x="641" y="157"/>
                </a:cubicBezTo>
                <a:cubicBezTo>
                  <a:pt x="679" y="125"/>
                  <a:pt x="728" y="96"/>
                  <a:pt x="782" y="96"/>
                </a:cubicBezTo>
                <a:cubicBezTo>
                  <a:pt x="817" y="96"/>
                  <a:pt x="841" y="99"/>
                  <a:pt x="871" y="114"/>
                </a:cubicBezTo>
                <a:cubicBezTo>
                  <a:pt x="888" y="105"/>
                  <a:pt x="916" y="87"/>
                  <a:pt x="936" y="87"/>
                </a:cubicBezTo>
                <a:cubicBezTo>
                  <a:pt x="980" y="87"/>
                  <a:pt x="1011" y="86"/>
                  <a:pt x="1033" y="120"/>
                </a:cubicBezTo>
                <a:cubicBezTo>
                  <a:pt x="1046" y="111"/>
                  <a:pt x="1088" y="108"/>
                  <a:pt x="1105" y="108"/>
                </a:cubicBezTo>
                <a:cubicBezTo>
                  <a:pt x="1139" y="108"/>
                  <a:pt x="1188" y="156"/>
                  <a:pt x="1199" y="186"/>
                </a:cubicBezTo>
                <a:cubicBezTo>
                  <a:pt x="1279" y="152"/>
                  <a:pt x="1357" y="225"/>
                  <a:pt x="1373" y="309"/>
                </a:cubicBezTo>
                <a:cubicBezTo>
                  <a:pt x="1432" y="305"/>
                  <a:pt x="1485" y="391"/>
                  <a:pt x="1462" y="442"/>
                </a:cubicBezTo>
                <a:cubicBezTo>
                  <a:pt x="1513" y="483"/>
                  <a:pt x="1523" y="549"/>
                  <a:pt x="1523" y="620"/>
                </a:cubicBezTo>
                <a:cubicBezTo>
                  <a:pt x="1523" y="645"/>
                  <a:pt x="1519" y="669"/>
                  <a:pt x="1512" y="692"/>
                </a:cubicBezTo>
                <a:cubicBezTo>
                  <a:pt x="1522" y="710"/>
                  <a:pt x="1529" y="731"/>
                  <a:pt x="1529" y="754"/>
                </a:cubicBezTo>
                <a:cubicBezTo>
                  <a:pt x="1529" y="814"/>
                  <a:pt x="1487" y="864"/>
                  <a:pt x="1432" y="877"/>
                </a:cubicBezTo>
                <a:cubicBezTo>
                  <a:pt x="1437" y="887"/>
                  <a:pt x="1439" y="898"/>
                  <a:pt x="1439" y="910"/>
                </a:cubicBezTo>
                <a:cubicBezTo>
                  <a:pt x="1439" y="946"/>
                  <a:pt x="1415" y="976"/>
                  <a:pt x="1383" y="985"/>
                </a:cubicBezTo>
                <a:cubicBezTo>
                  <a:pt x="1381" y="1040"/>
                  <a:pt x="1346" y="1087"/>
                  <a:pt x="1297" y="1105"/>
                </a:cubicBezTo>
                <a:cubicBezTo>
                  <a:pt x="1297" y="1110"/>
                  <a:pt x="1297" y="1114"/>
                  <a:pt x="1297" y="1119"/>
                </a:cubicBezTo>
                <a:close/>
              </a:path>
            </a:pathLst>
          </a:custGeom>
          <a:solidFill>
            <a:schemeClr val="bg1">
              <a:lumMod val="85000"/>
            </a:schemeClr>
          </a:solidFill>
          <a:ln w="3175">
            <a:noFill/>
          </a:ln>
        </p:spPr>
        <p:txBody>
          <a:bodyPr vert="horz" wrap="square" lIns="91416" tIns="45708" rIns="91416" bIns="45708" numCol="1" anchor="t" anchorCtr="0" compatLnSpc="1">
            <a:prstTxWarp prst="textNoShape">
              <a:avLst/>
            </a:prstTxWarp>
          </a:bodyPr>
          <a:lstStyle/>
          <a:p>
            <a:endParaRPr lang="en-US" sz="2399" dirty="0">
              <a:ln>
                <a:solidFill>
                  <a:schemeClr val="accent2"/>
                </a:solidFill>
              </a:ln>
              <a:solidFill>
                <a:srgbClr val="373737"/>
              </a:solidFill>
              <a:latin typeface="Poppins ExtraLight" pitchFamily="2" charset="77"/>
              <a:ea typeface="Verdana" panose="020B0604030504040204" pitchFamily="34" charset="0"/>
              <a:cs typeface="Poppins ExtraLight" pitchFamily="2" charset="77"/>
            </a:endParaRPr>
          </a:p>
        </p:txBody>
      </p:sp>
      <p:sp>
        <p:nvSpPr>
          <p:cNvPr id="31" name="TextBox 30">
            <a:extLst>
              <a:ext uri="{FF2B5EF4-FFF2-40B4-BE49-F238E27FC236}">
                <a16:creationId xmlns:a16="http://schemas.microsoft.com/office/drawing/2014/main" id="{CB3B873A-C46C-5D4F-8B96-ED4493AD928C}"/>
              </a:ext>
            </a:extLst>
          </p:cNvPr>
          <p:cNvSpPr txBox="1"/>
          <p:nvPr/>
        </p:nvSpPr>
        <p:spPr>
          <a:xfrm>
            <a:off x="329824" y="214195"/>
            <a:ext cx="3304945" cy="438582"/>
          </a:xfrm>
          <a:prstGeom prst="rect">
            <a:avLst/>
          </a:prstGeom>
          <a:noFill/>
        </p:spPr>
        <p:txBody>
          <a:bodyPr wrap="square" lIns="91440" tIns="45720" rIns="91440" bIns="45720" rtlCol="0" anchor="t">
            <a:spAutoFit/>
          </a:bodyPr>
          <a:lstStyle/>
          <a:p>
            <a:pPr algn="ctr"/>
            <a:r>
              <a:rPr lang="en-US" sz="2250" b="1" dirty="0" err="1">
                <a:solidFill>
                  <a:schemeClr val="bg1"/>
                </a:solidFill>
                <a:latin typeface="Titillium Web"/>
                <a:ea typeface="Verdana" panose="020B0604030504040204" pitchFamily="34" charset="0"/>
                <a:cs typeface="Poppins"/>
              </a:rPr>
              <a:t>Atferdssentralen</a:t>
            </a:r>
            <a:endParaRPr lang="en-US" sz="2250" b="1" dirty="0">
              <a:solidFill>
                <a:schemeClr val="bg1"/>
              </a:solidFill>
              <a:latin typeface="Titillium Web"/>
              <a:ea typeface="Verdana" panose="020B0604030504040204" pitchFamily="34" charset="0"/>
              <a:cs typeface="Poppins"/>
            </a:endParaRPr>
          </a:p>
        </p:txBody>
      </p:sp>
      <p:sp>
        <p:nvSpPr>
          <p:cNvPr id="35" name="TextBox 34">
            <a:extLst>
              <a:ext uri="{FF2B5EF4-FFF2-40B4-BE49-F238E27FC236}">
                <a16:creationId xmlns:a16="http://schemas.microsoft.com/office/drawing/2014/main" id="{2DD1A72B-BADD-F040-A81C-D7748E94F92A}"/>
              </a:ext>
            </a:extLst>
          </p:cNvPr>
          <p:cNvSpPr txBox="1"/>
          <p:nvPr/>
        </p:nvSpPr>
        <p:spPr>
          <a:xfrm>
            <a:off x="5877743" y="1146306"/>
            <a:ext cx="1338828" cy="276999"/>
          </a:xfrm>
          <a:prstGeom prst="rect">
            <a:avLst/>
          </a:prstGeom>
          <a:noFill/>
        </p:spPr>
        <p:txBody>
          <a:bodyPr wrap="none" rtlCol="0" anchor="ctr" anchorCtr="0">
            <a:spAutoFit/>
          </a:bodyPr>
          <a:lstStyle/>
          <a:p>
            <a:r>
              <a:rPr lang="en-US" sz="1200" b="1" err="1">
                <a:solidFill>
                  <a:schemeClr val="bg1"/>
                </a:solidFill>
                <a:latin typeface="Poppins" pitchFamily="2" charset="77"/>
                <a:ea typeface="League Spartan" charset="0"/>
                <a:cs typeface="Poppins" pitchFamily="2" charset="77"/>
              </a:rPr>
              <a:t>Stort</a:t>
            </a:r>
            <a:r>
              <a:rPr lang="en-US" sz="1200" b="1">
                <a:solidFill>
                  <a:schemeClr val="bg1"/>
                </a:solidFill>
                <a:latin typeface="Poppins" pitchFamily="2" charset="77"/>
                <a:ea typeface="League Spartan" charset="0"/>
                <a:cs typeface="Poppins" pitchFamily="2" charset="77"/>
              </a:rPr>
              <a:t> </a:t>
            </a:r>
            <a:r>
              <a:rPr lang="en-US" sz="1200" b="1" err="1">
                <a:solidFill>
                  <a:schemeClr val="bg1"/>
                </a:solidFill>
                <a:latin typeface="Poppins" pitchFamily="2" charset="77"/>
                <a:ea typeface="League Spartan" charset="0"/>
                <a:cs typeface="Poppins" pitchFamily="2" charset="77"/>
              </a:rPr>
              <a:t>energibehov</a:t>
            </a:r>
            <a:endParaRPr lang="en-US" sz="1200" b="1">
              <a:solidFill>
                <a:schemeClr val="bg1"/>
              </a:solidFill>
              <a:latin typeface="Poppins" pitchFamily="2" charset="77"/>
              <a:ea typeface="League Spartan" charset="0"/>
              <a:cs typeface="Poppins" pitchFamily="2" charset="77"/>
            </a:endParaRPr>
          </a:p>
        </p:txBody>
      </p:sp>
      <p:sp>
        <p:nvSpPr>
          <p:cNvPr id="36" name="Subtitle 2">
            <a:extLst>
              <a:ext uri="{FF2B5EF4-FFF2-40B4-BE49-F238E27FC236}">
                <a16:creationId xmlns:a16="http://schemas.microsoft.com/office/drawing/2014/main" id="{B2A292C5-38B2-1243-B321-42AF01285643}"/>
              </a:ext>
            </a:extLst>
          </p:cNvPr>
          <p:cNvSpPr txBox="1">
            <a:spLocks/>
          </p:cNvSpPr>
          <p:nvPr/>
        </p:nvSpPr>
        <p:spPr>
          <a:xfrm>
            <a:off x="5836288" y="1407730"/>
            <a:ext cx="2737496" cy="404559"/>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Står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for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kun</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2% av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kroppsvekten</a:t>
            </a:r>
            <a:br>
              <a:rPr lang="en-US" sz="900">
                <a:solidFill>
                  <a:schemeClr val="bg1"/>
                </a:solidFill>
                <a:latin typeface="Poppins ExtraLight" pitchFamily="2" charset="77"/>
                <a:ea typeface="Lato Light" panose="020F0502020204030203" pitchFamily="34" charset="0"/>
                <a:cs typeface="Mukta ExtraLight" panose="020B0000000000000000" pitchFamily="34" charset="77"/>
              </a:rPr>
            </a:b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Bruker 20 % av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energien</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a:t>
            </a:r>
          </a:p>
        </p:txBody>
      </p:sp>
      <p:sp>
        <p:nvSpPr>
          <p:cNvPr id="37" name="TextBox 36">
            <a:extLst>
              <a:ext uri="{FF2B5EF4-FFF2-40B4-BE49-F238E27FC236}">
                <a16:creationId xmlns:a16="http://schemas.microsoft.com/office/drawing/2014/main" id="{3EA613B4-13B2-1345-B5F8-8A90E6C32BAB}"/>
              </a:ext>
            </a:extLst>
          </p:cNvPr>
          <p:cNvSpPr txBox="1"/>
          <p:nvPr/>
        </p:nvSpPr>
        <p:spPr>
          <a:xfrm>
            <a:off x="5877742" y="2121536"/>
            <a:ext cx="1164101" cy="276999"/>
          </a:xfrm>
          <a:prstGeom prst="rect">
            <a:avLst/>
          </a:prstGeom>
          <a:noFill/>
        </p:spPr>
        <p:txBody>
          <a:bodyPr wrap="none" rtlCol="0" anchor="ctr" anchorCtr="0">
            <a:spAutoFit/>
          </a:bodyPr>
          <a:lstStyle/>
          <a:p>
            <a:r>
              <a:rPr lang="en-US" sz="1200" b="1" err="1">
                <a:solidFill>
                  <a:schemeClr val="bg1"/>
                </a:solidFill>
                <a:latin typeface="Poppins" pitchFamily="2" charset="77"/>
                <a:ea typeface="League Spartan" charset="0"/>
                <a:cs typeface="Poppins" pitchFamily="2" charset="77"/>
              </a:rPr>
              <a:t>Forutsigbarhet</a:t>
            </a:r>
            <a:r>
              <a:rPr lang="en-US" sz="1200" b="1">
                <a:solidFill>
                  <a:schemeClr val="bg1"/>
                </a:solidFill>
                <a:latin typeface="Poppins" pitchFamily="2" charset="77"/>
                <a:ea typeface="League Spartan" charset="0"/>
                <a:cs typeface="Poppins" pitchFamily="2" charset="77"/>
              </a:rPr>
              <a:t> </a:t>
            </a:r>
          </a:p>
        </p:txBody>
      </p:sp>
      <p:sp>
        <p:nvSpPr>
          <p:cNvPr id="38" name="Subtitle 2">
            <a:extLst>
              <a:ext uri="{FF2B5EF4-FFF2-40B4-BE49-F238E27FC236}">
                <a16:creationId xmlns:a16="http://schemas.microsoft.com/office/drawing/2014/main" id="{A3698463-FD3E-8A43-90D1-99CA460D1160}"/>
              </a:ext>
            </a:extLst>
          </p:cNvPr>
          <p:cNvSpPr txBox="1">
            <a:spLocks/>
          </p:cNvSpPr>
          <p:nvPr/>
        </p:nvSpPr>
        <p:spPr>
          <a:xfrm>
            <a:off x="5836288" y="2382959"/>
            <a:ext cx="2737496" cy="404559"/>
          </a:xfrm>
          <a:prstGeom prst="rect">
            <a:avLst/>
          </a:prstGeom>
          <a:solidFill>
            <a:srgbClr val="365AA7"/>
          </a:solidFill>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Hjernen</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styrer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oss</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mot å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minimere</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farer  </a:t>
            </a:r>
            <a:br>
              <a:rPr lang="en-US" sz="900">
                <a:solidFill>
                  <a:schemeClr val="bg1"/>
                </a:solidFill>
                <a:latin typeface="Poppins ExtraLight" pitchFamily="2" charset="77"/>
                <a:ea typeface="Lato Light" panose="020F0502020204030203" pitchFamily="34" charset="0"/>
                <a:cs typeface="Mukta ExtraLight" panose="020B0000000000000000" pitchFamily="34" charset="77"/>
              </a:rPr>
            </a:b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og</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maksimere</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belønning</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Gjør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ting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enkelt</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og</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trygt</a:t>
            </a:r>
            <a:endParaRPr lang="en-US" sz="900">
              <a:solidFill>
                <a:schemeClr val="bg1"/>
              </a:solidFill>
              <a:latin typeface="Poppins ExtraLight" pitchFamily="2" charset="77"/>
              <a:ea typeface="Lato Light" panose="020F0502020204030203" pitchFamily="34" charset="0"/>
              <a:cs typeface="Mukta ExtraLight" panose="020B0000000000000000" pitchFamily="34" charset="77"/>
            </a:endParaRPr>
          </a:p>
        </p:txBody>
      </p:sp>
      <p:sp>
        <p:nvSpPr>
          <p:cNvPr id="39" name="TextBox 38">
            <a:extLst>
              <a:ext uri="{FF2B5EF4-FFF2-40B4-BE49-F238E27FC236}">
                <a16:creationId xmlns:a16="http://schemas.microsoft.com/office/drawing/2014/main" id="{EE77AA54-C110-014D-A075-137C647CCD05}"/>
              </a:ext>
            </a:extLst>
          </p:cNvPr>
          <p:cNvSpPr txBox="1"/>
          <p:nvPr/>
        </p:nvSpPr>
        <p:spPr>
          <a:xfrm>
            <a:off x="5877742" y="3098546"/>
            <a:ext cx="1895071" cy="276999"/>
          </a:xfrm>
          <a:prstGeom prst="rect">
            <a:avLst/>
          </a:prstGeom>
          <a:noFill/>
        </p:spPr>
        <p:txBody>
          <a:bodyPr wrap="none" rtlCol="0" anchor="ctr" anchorCtr="0">
            <a:spAutoFit/>
          </a:bodyPr>
          <a:lstStyle/>
          <a:p>
            <a:r>
              <a:rPr lang="en-US" sz="1200" b="1">
                <a:solidFill>
                  <a:schemeClr val="bg1"/>
                </a:solidFill>
                <a:latin typeface="Poppins" pitchFamily="2" charset="77"/>
                <a:ea typeface="League Spartan" charset="0"/>
                <a:cs typeface="Poppins" pitchFamily="2" charset="77"/>
              </a:rPr>
              <a:t>System 1 = </a:t>
            </a:r>
            <a:r>
              <a:rPr lang="en-US" sz="1200" b="1" err="1">
                <a:solidFill>
                  <a:schemeClr val="bg1"/>
                </a:solidFill>
                <a:latin typeface="Poppins" pitchFamily="2" charset="77"/>
                <a:ea typeface="League Spartan" charset="0"/>
                <a:cs typeface="Poppins" pitchFamily="2" charset="77"/>
              </a:rPr>
              <a:t>autopiloten</a:t>
            </a:r>
            <a:r>
              <a:rPr lang="en-US" sz="1200" b="1">
                <a:solidFill>
                  <a:schemeClr val="bg1"/>
                </a:solidFill>
                <a:latin typeface="Poppins" pitchFamily="2" charset="77"/>
                <a:ea typeface="League Spartan" charset="0"/>
                <a:cs typeface="Poppins" pitchFamily="2" charset="77"/>
              </a:rPr>
              <a:t> </a:t>
            </a:r>
            <a:r>
              <a:rPr lang="en-US" sz="1200" b="1" err="1">
                <a:solidFill>
                  <a:schemeClr val="bg1"/>
                </a:solidFill>
                <a:latin typeface="Poppins" pitchFamily="2" charset="77"/>
                <a:ea typeface="League Spartan" charset="0"/>
                <a:cs typeface="Poppins" pitchFamily="2" charset="77"/>
              </a:rPr>
              <a:t>vår</a:t>
            </a:r>
            <a:endParaRPr lang="en-US" sz="1200" b="1">
              <a:solidFill>
                <a:schemeClr val="bg1"/>
              </a:solidFill>
              <a:latin typeface="Poppins" pitchFamily="2" charset="77"/>
              <a:ea typeface="League Spartan" charset="0"/>
              <a:cs typeface="Poppins" pitchFamily="2" charset="77"/>
            </a:endParaRPr>
          </a:p>
        </p:txBody>
      </p:sp>
      <p:sp>
        <p:nvSpPr>
          <p:cNvPr id="40" name="Subtitle 2">
            <a:extLst>
              <a:ext uri="{FF2B5EF4-FFF2-40B4-BE49-F238E27FC236}">
                <a16:creationId xmlns:a16="http://schemas.microsoft.com/office/drawing/2014/main" id="{EB348029-EE0F-C34F-827A-718DA841C756}"/>
              </a:ext>
            </a:extLst>
          </p:cNvPr>
          <p:cNvSpPr txBox="1">
            <a:spLocks/>
          </p:cNvSpPr>
          <p:nvPr/>
        </p:nvSpPr>
        <p:spPr>
          <a:xfrm>
            <a:off x="5836288" y="3359969"/>
            <a:ext cx="2737496" cy="404559"/>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Vanemessig</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oppførsel</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reduserer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stress,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og</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energiforbruk</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og</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holder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oss</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innenfor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det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forutsigbare</a:t>
            </a:r>
            <a:endParaRPr lang="en-US" sz="900">
              <a:solidFill>
                <a:schemeClr val="bg1"/>
              </a:solidFill>
              <a:latin typeface="Poppins ExtraLight" pitchFamily="2" charset="77"/>
              <a:ea typeface="Lato Light" panose="020F0502020204030203" pitchFamily="34" charset="0"/>
              <a:cs typeface="Mukta ExtraLight" panose="020B0000000000000000" pitchFamily="34" charset="77"/>
            </a:endParaRPr>
          </a:p>
        </p:txBody>
      </p:sp>
      <p:sp>
        <p:nvSpPr>
          <p:cNvPr id="41" name="TextBox 40">
            <a:extLst>
              <a:ext uri="{FF2B5EF4-FFF2-40B4-BE49-F238E27FC236}">
                <a16:creationId xmlns:a16="http://schemas.microsoft.com/office/drawing/2014/main" id="{D774A6DC-3F62-7D46-BAF0-071B21C0AC3D}"/>
              </a:ext>
            </a:extLst>
          </p:cNvPr>
          <p:cNvSpPr txBox="1"/>
          <p:nvPr/>
        </p:nvSpPr>
        <p:spPr>
          <a:xfrm>
            <a:off x="5877743" y="4131819"/>
            <a:ext cx="1972015" cy="276999"/>
          </a:xfrm>
          <a:prstGeom prst="rect">
            <a:avLst/>
          </a:prstGeom>
          <a:noFill/>
        </p:spPr>
        <p:txBody>
          <a:bodyPr wrap="none" rtlCol="0" anchor="ctr" anchorCtr="0">
            <a:spAutoFit/>
          </a:bodyPr>
          <a:lstStyle/>
          <a:p>
            <a:r>
              <a:rPr lang="en-US" sz="1200" b="1" err="1">
                <a:solidFill>
                  <a:schemeClr val="bg1"/>
                </a:solidFill>
                <a:latin typeface="Poppins" pitchFamily="2" charset="77"/>
                <a:ea typeface="League Spartan" charset="0"/>
                <a:cs typeface="Poppins" pitchFamily="2" charset="77"/>
              </a:rPr>
              <a:t>Endring</a:t>
            </a:r>
            <a:r>
              <a:rPr lang="en-US" sz="1200" b="1">
                <a:solidFill>
                  <a:schemeClr val="bg1"/>
                </a:solidFill>
                <a:latin typeface="Poppins" pitchFamily="2" charset="77"/>
                <a:ea typeface="League Spartan" charset="0"/>
                <a:cs typeface="Poppins" pitchFamily="2" charset="77"/>
              </a:rPr>
              <a:t> = </a:t>
            </a:r>
            <a:r>
              <a:rPr lang="en-US" sz="1200" b="1" err="1">
                <a:solidFill>
                  <a:schemeClr val="bg1"/>
                </a:solidFill>
                <a:latin typeface="Poppins" pitchFamily="2" charset="77"/>
                <a:ea typeface="League Spartan" charset="0"/>
                <a:cs typeface="Poppins" pitchFamily="2" charset="77"/>
              </a:rPr>
              <a:t>Aktivere</a:t>
            </a:r>
            <a:r>
              <a:rPr lang="en-US" sz="1200" b="1">
                <a:solidFill>
                  <a:schemeClr val="bg1"/>
                </a:solidFill>
                <a:latin typeface="Poppins" pitchFamily="2" charset="77"/>
                <a:ea typeface="League Spartan" charset="0"/>
                <a:cs typeface="Poppins" pitchFamily="2" charset="77"/>
              </a:rPr>
              <a:t> System 2</a:t>
            </a:r>
          </a:p>
        </p:txBody>
      </p:sp>
      <p:sp>
        <p:nvSpPr>
          <p:cNvPr id="42" name="Subtitle 2">
            <a:extLst>
              <a:ext uri="{FF2B5EF4-FFF2-40B4-BE49-F238E27FC236}">
                <a16:creationId xmlns:a16="http://schemas.microsoft.com/office/drawing/2014/main" id="{799F1C73-8423-9A40-9787-34BD2FC059A2}"/>
              </a:ext>
            </a:extLst>
          </p:cNvPr>
          <p:cNvSpPr txBox="1">
            <a:spLocks/>
          </p:cNvSpPr>
          <p:nvPr/>
        </p:nvSpPr>
        <p:spPr>
          <a:xfrm>
            <a:off x="5836288" y="4393243"/>
            <a:ext cx="2737496" cy="404559"/>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Eablere</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nye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vaner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krever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innsats</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refleksjon</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analyse</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motivasjon,insentiver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fokus</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tid</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p>
        </p:txBody>
      </p:sp>
      <p:sp>
        <p:nvSpPr>
          <p:cNvPr id="43" name="TextBox 42">
            <a:extLst>
              <a:ext uri="{FF2B5EF4-FFF2-40B4-BE49-F238E27FC236}">
                <a16:creationId xmlns:a16="http://schemas.microsoft.com/office/drawing/2014/main" id="{9E5EAE80-826A-1A4F-A1D6-20346A4EAAD8}"/>
              </a:ext>
            </a:extLst>
          </p:cNvPr>
          <p:cNvSpPr txBox="1"/>
          <p:nvPr/>
        </p:nvSpPr>
        <p:spPr>
          <a:xfrm>
            <a:off x="5211553" y="1266332"/>
            <a:ext cx="505267" cy="473206"/>
          </a:xfrm>
          <a:prstGeom prst="rect">
            <a:avLst/>
          </a:prstGeom>
          <a:noFill/>
        </p:spPr>
        <p:txBody>
          <a:bodyPr wrap="none" rtlCol="0" anchor="ctr">
            <a:spAutoFit/>
          </a:bodyPr>
          <a:lstStyle/>
          <a:p>
            <a:pPr algn="ctr"/>
            <a:r>
              <a:rPr lang="en-US" sz="2475" b="1" dirty="0">
                <a:solidFill>
                  <a:schemeClr val="bg1"/>
                </a:solidFill>
                <a:latin typeface="Poppins" pitchFamily="2" charset="77"/>
                <a:ea typeface="Verdana" panose="020B0604030504040204" pitchFamily="34" charset="0"/>
                <a:cs typeface="Poppins" pitchFamily="2" charset="77"/>
              </a:rPr>
              <a:t>01</a:t>
            </a:r>
          </a:p>
        </p:txBody>
      </p:sp>
      <p:sp>
        <p:nvSpPr>
          <p:cNvPr id="44" name="TextBox 43">
            <a:extLst>
              <a:ext uri="{FF2B5EF4-FFF2-40B4-BE49-F238E27FC236}">
                <a16:creationId xmlns:a16="http://schemas.microsoft.com/office/drawing/2014/main" id="{95C3DD90-6974-8B4B-964C-2B9F8D802613}"/>
              </a:ext>
            </a:extLst>
          </p:cNvPr>
          <p:cNvSpPr txBox="1"/>
          <p:nvPr/>
        </p:nvSpPr>
        <p:spPr>
          <a:xfrm>
            <a:off x="5177890" y="2228594"/>
            <a:ext cx="572594" cy="473206"/>
          </a:xfrm>
          <a:prstGeom prst="rect">
            <a:avLst/>
          </a:prstGeom>
          <a:noFill/>
        </p:spPr>
        <p:txBody>
          <a:bodyPr wrap="none" rtlCol="0" anchor="ctr">
            <a:spAutoFit/>
          </a:bodyPr>
          <a:lstStyle/>
          <a:p>
            <a:pPr algn="ctr"/>
            <a:r>
              <a:rPr lang="en-US" sz="2475" b="1" dirty="0">
                <a:solidFill>
                  <a:schemeClr val="bg1"/>
                </a:solidFill>
                <a:latin typeface="Poppins" pitchFamily="2" charset="77"/>
                <a:ea typeface="Verdana" panose="020B0604030504040204" pitchFamily="34" charset="0"/>
                <a:cs typeface="Poppins" pitchFamily="2" charset="77"/>
              </a:rPr>
              <a:t>02</a:t>
            </a:r>
          </a:p>
        </p:txBody>
      </p:sp>
      <p:sp>
        <p:nvSpPr>
          <p:cNvPr id="45" name="TextBox 44">
            <a:extLst>
              <a:ext uri="{FF2B5EF4-FFF2-40B4-BE49-F238E27FC236}">
                <a16:creationId xmlns:a16="http://schemas.microsoft.com/office/drawing/2014/main" id="{B8CDA593-9612-F547-9529-818E8837DD9F}"/>
              </a:ext>
            </a:extLst>
          </p:cNvPr>
          <p:cNvSpPr txBox="1"/>
          <p:nvPr/>
        </p:nvSpPr>
        <p:spPr>
          <a:xfrm>
            <a:off x="5172280" y="3191676"/>
            <a:ext cx="583814" cy="473206"/>
          </a:xfrm>
          <a:prstGeom prst="rect">
            <a:avLst/>
          </a:prstGeom>
          <a:noFill/>
        </p:spPr>
        <p:txBody>
          <a:bodyPr wrap="none" rtlCol="0" anchor="ctr">
            <a:spAutoFit/>
          </a:bodyPr>
          <a:lstStyle/>
          <a:p>
            <a:pPr algn="ctr"/>
            <a:r>
              <a:rPr lang="en-US" sz="2475" b="1" dirty="0">
                <a:solidFill>
                  <a:schemeClr val="bg1"/>
                </a:solidFill>
                <a:latin typeface="Poppins" pitchFamily="2" charset="77"/>
                <a:ea typeface="Verdana" panose="020B0604030504040204" pitchFamily="34" charset="0"/>
                <a:cs typeface="Poppins" pitchFamily="2" charset="77"/>
              </a:rPr>
              <a:t>03</a:t>
            </a:r>
          </a:p>
        </p:txBody>
      </p:sp>
      <p:sp>
        <p:nvSpPr>
          <p:cNvPr id="46" name="TextBox 45">
            <a:extLst>
              <a:ext uri="{FF2B5EF4-FFF2-40B4-BE49-F238E27FC236}">
                <a16:creationId xmlns:a16="http://schemas.microsoft.com/office/drawing/2014/main" id="{6799243D-CF94-D149-BF8B-69C7CC506488}"/>
              </a:ext>
            </a:extLst>
          </p:cNvPr>
          <p:cNvSpPr txBox="1"/>
          <p:nvPr/>
        </p:nvSpPr>
        <p:spPr>
          <a:xfrm>
            <a:off x="5161059" y="4230209"/>
            <a:ext cx="606256" cy="473206"/>
          </a:xfrm>
          <a:prstGeom prst="rect">
            <a:avLst/>
          </a:prstGeom>
          <a:noFill/>
        </p:spPr>
        <p:txBody>
          <a:bodyPr wrap="none" rtlCol="0" anchor="ctr">
            <a:spAutoFit/>
          </a:bodyPr>
          <a:lstStyle/>
          <a:p>
            <a:pPr algn="ctr"/>
            <a:r>
              <a:rPr lang="en-US" sz="2475" b="1" dirty="0">
                <a:solidFill>
                  <a:schemeClr val="bg1"/>
                </a:solidFill>
                <a:latin typeface="Poppins" pitchFamily="2" charset="77"/>
                <a:ea typeface="Verdana" panose="020B0604030504040204" pitchFamily="34" charset="0"/>
                <a:cs typeface="Poppins" pitchFamily="2" charset="77"/>
              </a:rPr>
              <a:t>04</a:t>
            </a:r>
          </a:p>
        </p:txBody>
      </p:sp>
      <p:sp>
        <p:nvSpPr>
          <p:cNvPr id="47" name="TekstSylinder 8">
            <a:extLst>
              <a:ext uri="{FF2B5EF4-FFF2-40B4-BE49-F238E27FC236}">
                <a16:creationId xmlns:a16="http://schemas.microsoft.com/office/drawing/2014/main" id="{BD6D2FFA-C2BF-4A65-B134-2A678AE5E20E}"/>
              </a:ext>
            </a:extLst>
          </p:cNvPr>
          <p:cNvSpPr txBox="1"/>
          <p:nvPr/>
        </p:nvSpPr>
        <p:spPr>
          <a:xfrm>
            <a:off x="1066828" y="2191506"/>
            <a:ext cx="1562714" cy="461665"/>
          </a:xfrm>
          <a:prstGeom prst="rect">
            <a:avLst/>
          </a:prstGeom>
          <a:noFill/>
        </p:spPr>
        <p:txBody>
          <a:bodyPr wrap="square" rtlCol="0">
            <a:spAutoFit/>
          </a:bodyPr>
          <a:lstStyle/>
          <a:p>
            <a:r>
              <a:rPr lang="nb-NO" sz="1200" b="1" dirty="0">
                <a:solidFill>
                  <a:srgbClr val="FFFF00"/>
                </a:solidFill>
                <a:latin typeface="Verdana" panose="020B0604030504040204" pitchFamily="34" charset="0"/>
                <a:ea typeface="Verdana" panose="020B0604030504040204" pitchFamily="34" charset="0"/>
              </a:rPr>
              <a:t>2%  av Kroppsvekten</a:t>
            </a:r>
          </a:p>
        </p:txBody>
      </p:sp>
      <p:sp>
        <p:nvSpPr>
          <p:cNvPr id="48" name="TekstSylinder 9">
            <a:extLst>
              <a:ext uri="{FF2B5EF4-FFF2-40B4-BE49-F238E27FC236}">
                <a16:creationId xmlns:a16="http://schemas.microsoft.com/office/drawing/2014/main" id="{24ADDDE1-5EBE-4475-B0C5-81EFFE1BD57A}"/>
              </a:ext>
            </a:extLst>
          </p:cNvPr>
          <p:cNvSpPr txBox="1"/>
          <p:nvPr/>
        </p:nvSpPr>
        <p:spPr>
          <a:xfrm>
            <a:off x="1957798" y="2607418"/>
            <a:ext cx="1795684" cy="307777"/>
          </a:xfrm>
          <a:prstGeom prst="rect">
            <a:avLst/>
          </a:prstGeom>
          <a:noFill/>
        </p:spPr>
        <p:txBody>
          <a:bodyPr wrap="none" rtlCol="0">
            <a:spAutoFit/>
          </a:bodyPr>
          <a:lstStyle/>
          <a:p>
            <a:r>
              <a:rPr lang="nb-NO" dirty="0">
                <a:solidFill>
                  <a:srgbClr val="FFFF00"/>
                </a:solidFill>
                <a:latin typeface="Verdana" panose="020B0604030504040204" pitchFamily="34" charset="0"/>
                <a:ea typeface="Verdana" panose="020B0604030504040204" pitchFamily="34" charset="0"/>
              </a:rPr>
              <a:t>20% av energien </a:t>
            </a:r>
          </a:p>
        </p:txBody>
      </p:sp>
      <p:sp>
        <p:nvSpPr>
          <p:cNvPr id="51" name="TekstSylinder 12">
            <a:extLst>
              <a:ext uri="{FF2B5EF4-FFF2-40B4-BE49-F238E27FC236}">
                <a16:creationId xmlns:a16="http://schemas.microsoft.com/office/drawing/2014/main" id="{366BCF83-FD9C-4A6E-9FB2-54B292B585B4}"/>
              </a:ext>
            </a:extLst>
          </p:cNvPr>
          <p:cNvSpPr txBox="1"/>
          <p:nvPr/>
        </p:nvSpPr>
        <p:spPr>
          <a:xfrm>
            <a:off x="2613679" y="2885629"/>
            <a:ext cx="1588320" cy="584775"/>
          </a:xfrm>
          <a:prstGeom prst="rect">
            <a:avLst/>
          </a:prstGeom>
          <a:noFill/>
        </p:spPr>
        <p:txBody>
          <a:bodyPr wrap="square" rtlCol="0">
            <a:spAutoFit/>
          </a:bodyPr>
          <a:lstStyle/>
          <a:p>
            <a:r>
              <a:rPr lang="nb-NO" sz="1600" dirty="0">
                <a:solidFill>
                  <a:srgbClr val="FFFF00"/>
                </a:solidFill>
                <a:latin typeface="Verdana" panose="020B0604030504040204" pitchFamily="34" charset="0"/>
                <a:ea typeface="Verdana" panose="020B0604030504040204" pitchFamily="34" charset="0"/>
              </a:rPr>
              <a:t>Minimere farer</a:t>
            </a:r>
          </a:p>
        </p:txBody>
      </p:sp>
      <p:sp>
        <p:nvSpPr>
          <p:cNvPr id="52" name="TekstSylinder 13">
            <a:extLst>
              <a:ext uri="{FF2B5EF4-FFF2-40B4-BE49-F238E27FC236}">
                <a16:creationId xmlns:a16="http://schemas.microsoft.com/office/drawing/2014/main" id="{29399495-582A-4A8E-8456-B30DE197C2B1}"/>
              </a:ext>
            </a:extLst>
          </p:cNvPr>
          <p:cNvSpPr txBox="1"/>
          <p:nvPr/>
        </p:nvSpPr>
        <p:spPr>
          <a:xfrm>
            <a:off x="3322916" y="2167703"/>
            <a:ext cx="1123078" cy="461665"/>
          </a:xfrm>
          <a:prstGeom prst="rect">
            <a:avLst/>
          </a:prstGeom>
          <a:noFill/>
        </p:spPr>
        <p:txBody>
          <a:bodyPr wrap="square" rtlCol="0">
            <a:spAutoFit/>
          </a:bodyPr>
          <a:lstStyle/>
          <a:p>
            <a:r>
              <a:rPr lang="nb-NO" sz="1200" dirty="0">
                <a:solidFill>
                  <a:srgbClr val="FFFF00"/>
                </a:solidFill>
                <a:latin typeface="Verdana" panose="020B0604030504040204" pitchFamily="34" charset="0"/>
                <a:ea typeface="Verdana" panose="020B0604030504040204" pitchFamily="34" charset="0"/>
              </a:rPr>
              <a:t>Maksimere belønning</a:t>
            </a:r>
          </a:p>
        </p:txBody>
      </p:sp>
      <p:sp>
        <p:nvSpPr>
          <p:cNvPr id="53" name="TekstSylinder 14">
            <a:extLst>
              <a:ext uri="{FF2B5EF4-FFF2-40B4-BE49-F238E27FC236}">
                <a16:creationId xmlns:a16="http://schemas.microsoft.com/office/drawing/2014/main" id="{5E1BF326-96A4-4805-AB12-44F3C603FB34}"/>
              </a:ext>
            </a:extLst>
          </p:cNvPr>
          <p:cNvSpPr txBox="1"/>
          <p:nvPr/>
        </p:nvSpPr>
        <p:spPr>
          <a:xfrm>
            <a:off x="1236901" y="1662090"/>
            <a:ext cx="1347037" cy="523220"/>
          </a:xfrm>
          <a:prstGeom prst="rect">
            <a:avLst/>
          </a:prstGeom>
          <a:noFill/>
        </p:spPr>
        <p:txBody>
          <a:bodyPr wrap="square" rtlCol="0">
            <a:spAutoFit/>
          </a:bodyPr>
          <a:lstStyle/>
          <a:p>
            <a:r>
              <a:rPr lang="nb-NO" dirty="0">
                <a:solidFill>
                  <a:srgbClr val="FFFF00"/>
                </a:solidFill>
                <a:latin typeface="Verdana" panose="020B0604030504040204" pitchFamily="34" charset="0"/>
                <a:ea typeface="Verdana" panose="020B0604030504040204" pitchFamily="34" charset="0"/>
              </a:rPr>
              <a:t>forutsigbarhet</a:t>
            </a:r>
          </a:p>
        </p:txBody>
      </p:sp>
      <p:sp>
        <p:nvSpPr>
          <p:cNvPr id="6" name="TextBox 5">
            <a:extLst>
              <a:ext uri="{FF2B5EF4-FFF2-40B4-BE49-F238E27FC236}">
                <a16:creationId xmlns:a16="http://schemas.microsoft.com/office/drawing/2014/main" id="{87333B9F-48FD-4E07-B8EF-12F0AE4B11BF}"/>
              </a:ext>
            </a:extLst>
          </p:cNvPr>
          <p:cNvSpPr txBox="1"/>
          <p:nvPr/>
        </p:nvSpPr>
        <p:spPr>
          <a:xfrm>
            <a:off x="4661263" y="792337"/>
            <a:ext cx="4399465" cy="369332"/>
          </a:xfrm>
          <a:prstGeom prst="rect">
            <a:avLst/>
          </a:prstGeom>
          <a:noFill/>
        </p:spPr>
        <p:txBody>
          <a:bodyPr wrap="square" rtlCol="0">
            <a:spAutoFit/>
          </a:bodyPr>
          <a:lstStyle/>
          <a:p>
            <a:r>
              <a:rPr lang="nb-NO" sz="900" dirty="0">
                <a:solidFill>
                  <a:srgbClr val="D5FC79"/>
                </a:solidFill>
                <a:latin typeface="Verdana" panose="020B0604030504040204" pitchFamily="34" charset="0"/>
                <a:ea typeface="Verdana" panose="020B0604030504040204" pitchFamily="34" charset="0"/>
              </a:rPr>
              <a:t>Kilde: </a:t>
            </a:r>
            <a:r>
              <a:rPr lang="nb-NO" sz="900" i="1" dirty="0">
                <a:solidFill>
                  <a:srgbClr val="D5FC79"/>
                </a:solidFill>
                <a:latin typeface="Verdana" panose="020B0604030504040204" pitchFamily="34" charset="0"/>
                <a:ea typeface="Verdana" panose="020B0604030504040204" pitchFamily="34" charset="0"/>
              </a:rPr>
              <a:t>Daniel </a:t>
            </a:r>
            <a:r>
              <a:rPr lang="nb-NO" sz="900" i="1" dirty="0" err="1">
                <a:solidFill>
                  <a:srgbClr val="D5FC79"/>
                </a:solidFill>
                <a:latin typeface="Verdana" panose="020B0604030504040204" pitchFamily="34" charset="0"/>
                <a:ea typeface="Verdana" panose="020B0604030504040204" pitchFamily="34" charset="0"/>
              </a:rPr>
              <a:t>Kahneman</a:t>
            </a:r>
            <a:r>
              <a:rPr lang="nb-NO" sz="900" i="1" dirty="0">
                <a:solidFill>
                  <a:srgbClr val="D5FC79"/>
                </a:solidFill>
                <a:latin typeface="Verdana" panose="020B0604030504040204" pitchFamily="34" charset="0"/>
                <a:ea typeface="Verdana" panose="020B0604030504040204" pitchFamily="34" charset="0"/>
              </a:rPr>
              <a:t>, </a:t>
            </a:r>
            <a:r>
              <a:rPr lang="nb-NO" sz="900" i="1" dirty="0" err="1">
                <a:solidFill>
                  <a:srgbClr val="D5FC79"/>
                </a:solidFill>
                <a:latin typeface="Verdana" panose="020B0604030504040204" pitchFamily="34" charset="0"/>
                <a:ea typeface="Verdana" panose="020B0604030504040204" pitchFamily="34" charset="0"/>
              </a:rPr>
              <a:t>Thinking</a:t>
            </a:r>
            <a:r>
              <a:rPr lang="nb-NO" sz="900" i="1" dirty="0">
                <a:solidFill>
                  <a:srgbClr val="D5FC79"/>
                </a:solidFill>
                <a:latin typeface="Verdana" panose="020B0604030504040204" pitchFamily="34" charset="0"/>
                <a:ea typeface="Verdana" panose="020B0604030504040204" pitchFamily="34" charset="0"/>
              </a:rPr>
              <a:t> Fast and </a:t>
            </a:r>
            <a:r>
              <a:rPr lang="nb-NO" sz="900" i="1" dirty="0" err="1">
                <a:solidFill>
                  <a:srgbClr val="D5FC79"/>
                </a:solidFill>
                <a:latin typeface="Verdana" panose="020B0604030504040204" pitchFamily="34" charset="0"/>
                <a:ea typeface="Verdana" panose="020B0604030504040204" pitchFamily="34" charset="0"/>
              </a:rPr>
              <a:t>slow</a:t>
            </a:r>
            <a:r>
              <a:rPr lang="nb-NO" sz="900" i="1" dirty="0">
                <a:solidFill>
                  <a:srgbClr val="D5FC79"/>
                </a:solidFill>
                <a:latin typeface="Verdana" panose="020B0604030504040204" pitchFamily="34" charset="0"/>
                <a:ea typeface="Verdana" panose="020B0604030504040204" pitchFamily="34" charset="0"/>
              </a:rPr>
              <a:t>, Penguin </a:t>
            </a:r>
            <a:r>
              <a:rPr lang="nb-NO" sz="900" i="1" dirty="0" err="1">
                <a:solidFill>
                  <a:srgbClr val="D5FC79"/>
                </a:solidFill>
                <a:latin typeface="Verdana" panose="020B0604030504040204" pitchFamily="34" charset="0"/>
                <a:ea typeface="Verdana" panose="020B0604030504040204" pitchFamily="34" charset="0"/>
              </a:rPr>
              <a:t>Books</a:t>
            </a:r>
            <a:r>
              <a:rPr lang="nb-NO" sz="900" i="1" dirty="0">
                <a:solidFill>
                  <a:srgbClr val="D5FC79"/>
                </a:solidFill>
                <a:latin typeface="Verdana" panose="020B0604030504040204" pitchFamily="34" charset="0"/>
                <a:ea typeface="Verdana" panose="020B0604030504040204" pitchFamily="34" charset="0"/>
              </a:rPr>
              <a:t> , London 2012,</a:t>
            </a:r>
          </a:p>
        </p:txBody>
      </p:sp>
      <p:sp>
        <p:nvSpPr>
          <p:cNvPr id="49" name="TekstSylinder 10">
            <a:extLst>
              <a:ext uri="{FF2B5EF4-FFF2-40B4-BE49-F238E27FC236}">
                <a16:creationId xmlns:a16="http://schemas.microsoft.com/office/drawing/2014/main" id="{16521FB1-3E22-420B-9CAE-57B666B19BF6}"/>
              </a:ext>
            </a:extLst>
          </p:cNvPr>
          <p:cNvSpPr txBox="1"/>
          <p:nvPr/>
        </p:nvSpPr>
        <p:spPr>
          <a:xfrm>
            <a:off x="2409205" y="1160813"/>
            <a:ext cx="995259" cy="584775"/>
          </a:xfrm>
          <a:prstGeom prst="rect">
            <a:avLst/>
          </a:prstGeom>
          <a:noFill/>
        </p:spPr>
        <p:txBody>
          <a:bodyPr wrap="square" rtlCol="0">
            <a:spAutoFit/>
          </a:bodyPr>
          <a:lstStyle/>
          <a:p>
            <a:r>
              <a:rPr lang="nb-NO" sz="1600" dirty="0">
                <a:solidFill>
                  <a:srgbClr val="FFFF00"/>
                </a:solidFill>
                <a:latin typeface="Verdana" panose="020B0604030504040204" pitchFamily="34" charset="0"/>
                <a:ea typeface="Verdana" panose="020B0604030504040204" pitchFamily="34" charset="0"/>
              </a:rPr>
              <a:t>System 1</a:t>
            </a:r>
          </a:p>
        </p:txBody>
      </p:sp>
      <p:pic>
        <p:nvPicPr>
          <p:cNvPr id="54" name="Picture 53">
            <a:extLst>
              <a:ext uri="{FF2B5EF4-FFF2-40B4-BE49-F238E27FC236}">
                <a16:creationId xmlns:a16="http://schemas.microsoft.com/office/drawing/2014/main" id="{F546ABD5-C630-4060-8AD7-2E0B3CB79953}"/>
              </a:ext>
            </a:extLst>
          </p:cNvPr>
          <p:cNvPicPr>
            <a:picLocks noChangeAspect="1"/>
          </p:cNvPicPr>
          <p:nvPr/>
        </p:nvPicPr>
        <p:blipFill>
          <a:blip r:embed="rId4"/>
          <a:stretch>
            <a:fillRect/>
          </a:stretch>
        </p:blipFill>
        <p:spPr>
          <a:xfrm>
            <a:off x="2629783" y="1416248"/>
            <a:ext cx="437835" cy="425248"/>
          </a:xfrm>
          <a:prstGeom prst="flowChartConnector">
            <a:avLst/>
          </a:prstGeom>
        </p:spPr>
      </p:pic>
    </p:spTree>
    <p:extLst>
      <p:ext uri="{BB962C8B-B14F-4D97-AF65-F5344CB8AC3E}">
        <p14:creationId xmlns:p14="http://schemas.microsoft.com/office/powerpoint/2010/main" val="1695702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51" grpId="0"/>
      <p:bldP spid="52" grpId="0"/>
      <p:bldP spid="5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34E6F7-648F-49B2-82C3-C497E16366E7}"/>
              </a:ext>
            </a:extLst>
          </p:cNvPr>
          <p:cNvPicPr>
            <a:picLocks noChangeAspect="1"/>
          </p:cNvPicPr>
          <p:nvPr/>
        </p:nvPicPr>
        <p:blipFill>
          <a:blip r:embed="rId3"/>
          <a:stretch>
            <a:fillRect/>
          </a:stretch>
        </p:blipFill>
        <p:spPr>
          <a:xfrm>
            <a:off x="2090734" y="323628"/>
            <a:ext cx="4962532" cy="4819872"/>
          </a:xfrm>
          <a:prstGeom prst="flowChartConnector">
            <a:avLst/>
          </a:prstGeom>
        </p:spPr>
      </p:pic>
    </p:spTree>
    <p:extLst>
      <p:ext uri="{BB962C8B-B14F-4D97-AF65-F5344CB8AC3E}">
        <p14:creationId xmlns:p14="http://schemas.microsoft.com/office/powerpoint/2010/main" val="3342229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17;gbb9474cba7_0_224">
            <a:extLst>
              <a:ext uri="{FF2B5EF4-FFF2-40B4-BE49-F238E27FC236}">
                <a16:creationId xmlns:a16="http://schemas.microsoft.com/office/drawing/2014/main" id="{82BA85EC-2346-4ACB-A443-45CF923724DD}"/>
              </a:ext>
            </a:extLst>
          </p:cNvPr>
          <p:cNvPicPr preferRelativeResize="0"/>
          <p:nvPr/>
        </p:nvPicPr>
        <p:blipFill rotWithShape="1">
          <a:blip r:embed="rId3">
            <a:alphaModFix/>
          </a:blip>
          <a:srcRect l="39276" t="6994" r="12881" b="11710"/>
          <a:stretch/>
        </p:blipFill>
        <p:spPr>
          <a:xfrm>
            <a:off x="2204460" y="548640"/>
            <a:ext cx="4562100" cy="4526280"/>
          </a:xfrm>
          <a:prstGeom prst="flowChartConnector">
            <a:avLst/>
          </a:prstGeom>
          <a:noFill/>
          <a:ln>
            <a:noFill/>
          </a:ln>
        </p:spPr>
      </p:pic>
    </p:spTree>
    <p:extLst>
      <p:ext uri="{BB962C8B-B14F-4D97-AF65-F5344CB8AC3E}">
        <p14:creationId xmlns:p14="http://schemas.microsoft.com/office/powerpoint/2010/main" val="1985143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2" descr="Et bilde som inneholder vegg, innendørs, gulv, møbler&#10;&#10;Automatisk generert beskrivelse">
            <a:extLst>
              <a:ext uri="{FF2B5EF4-FFF2-40B4-BE49-F238E27FC236}">
                <a16:creationId xmlns:a16="http://schemas.microsoft.com/office/drawing/2014/main" id="{6A28A82D-77FE-4634-9212-BB1A4A30CD4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0170" t="33839" r="13081" b="19018"/>
          <a:stretch/>
        </p:blipFill>
        <p:spPr>
          <a:xfrm>
            <a:off x="2185003" y="386615"/>
            <a:ext cx="4773993" cy="4594860"/>
          </a:xfrm>
          <a:prstGeom prst="flowChartConnector">
            <a:avLst/>
          </a:prstGeom>
        </p:spPr>
      </p:pic>
    </p:spTree>
    <p:extLst>
      <p:ext uri="{BB962C8B-B14F-4D97-AF65-F5344CB8AC3E}">
        <p14:creationId xmlns:p14="http://schemas.microsoft.com/office/powerpoint/2010/main" val="2146826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328BF1-5C02-4B67-9B43-36F7809C7113}"/>
              </a:ext>
            </a:extLst>
          </p:cNvPr>
          <p:cNvSpPr txBox="1"/>
          <p:nvPr/>
        </p:nvSpPr>
        <p:spPr>
          <a:xfrm>
            <a:off x="1714501" y="1495516"/>
            <a:ext cx="6315075" cy="3631763"/>
          </a:xfrm>
          <a:prstGeom prst="rect">
            <a:avLst/>
          </a:prstGeom>
          <a:noFill/>
        </p:spPr>
        <p:txBody>
          <a:bodyPr wrap="square" rtlCol="0">
            <a:spAutoFit/>
          </a:bodyPr>
          <a:lstStyle/>
          <a:p>
            <a:r>
              <a:rPr lang="nb-NO" sz="11500" dirty="0">
                <a:solidFill>
                  <a:schemeClr val="accent4"/>
                </a:solidFill>
                <a:latin typeface="Verdana" panose="020B0604030504040204" pitchFamily="34" charset="0"/>
                <a:ea typeface="Verdana" panose="020B0604030504040204" pitchFamily="34" charset="0"/>
              </a:rPr>
              <a:t>17 x 24 =</a:t>
            </a:r>
          </a:p>
        </p:txBody>
      </p:sp>
      <p:sp>
        <p:nvSpPr>
          <p:cNvPr id="7" name="Rectangle 6">
            <a:extLst>
              <a:ext uri="{FF2B5EF4-FFF2-40B4-BE49-F238E27FC236}">
                <a16:creationId xmlns:a16="http://schemas.microsoft.com/office/drawing/2014/main" id="{75736308-B7B9-4601-A725-7CF7F5CF0A16}"/>
              </a:ext>
            </a:extLst>
          </p:cNvPr>
          <p:cNvSpPr/>
          <p:nvPr/>
        </p:nvSpPr>
        <p:spPr>
          <a:xfrm>
            <a:off x="612475" y="715992"/>
            <a:ext cx="914400" cy="595223"/>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2D7C81"/>
              </a:solidFill>
              <a:latin typeface="Verdana" panose="020B0604030504040204" pitchFamily="34" charset="0"/>
            </a:endParaRPr>
          </a:p>
        </p:txBody>
      </p:sp>
      <p:sp>
        <p:nvSpPr>
          <p:cNvPr id="8" name="Rectangle 7">
            <a:extLst>
              <a:ext uri="{FF2B5EF4-FFF2-40B4-BE49-F238E27FC236}">
                <a16:creationId xmlns:a16="http://schemas.microsoft.com/office/drawing/2014/main" id="{6E66B204-BAED-455E-A10D-2F2554E16F6D}"/>
              </a:ext>
            </a:extLst>
          </p:cNvPr>
          <p:cNvSpPr/>
          <p:nvPr/>
        </p:nvSpPr>
        <p:spPr>
          <a:xfrm>
            <a:off x="7545225" y="3689224"/>
            <a:ext cx="914400" cy="595223"/>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2D7C81"/>
              </a:solidFill>
              <a:latin typeface="Verdana" panose="020B0604030504040204" pitchFamily="34" charset="0"/>
            </a:endParaRPr>
          </a:p>
        </p:txBody>
      </p:sp>
    </p:spTree>
    <p:extLst>
      <p:ext uri="{BB962C8B-B14F-4D97-AF65-F5344CB8AC3E}">
        <p14:creationId xmlns:p14="http://schemas.microsoft.com/office/powerpoint/2010/main" val="1051331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9BCB45-F8B1-854C-8741-C8F4742E956F}"/>
              </a:ext>
            </a:extLst>
          </p:cNvPr>
          <p:cNvSpPr/>
          <p:nvPr/>
        </p:nvSpPr>
        <p:spPr>
          <a:xfrm>
            <a:off x="906448" y="1738584"/>
            <a:ext cx="3754815" cy="726612"/>
          </a:xfrm>
          <a:prstGeom prst="rect">
            <a:avLst/>
          </a:prstGeom>
          <a:solidFill>
            <a:srgbClr val="365A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latin typeface="Poppins ExtraLight" pitchFamily="2" charset="77"/>
            </a:endParaRPr>
          </a:p>
        </p:txBody>
      </p:sp>
      <p:sp>
        <p:nvSpPr>
          <p:cNvPr id="3" name="Rectangle 2">
            <a:extLst>
              <a:ext uri="{FF2B5EF4-FFF2-40B4-BE49-F238E27FC236}">
                <a16:creationId xmlns:a16="http://schemas.microsoft.com/office/drawing/2014/main" id="{3486AD9D-3401-7C48-847C-4E16711F0F53}"/>
              </a:ext>
            </a:extLst>
          </p:cNvPr>
          <p:cNvSpPr/>
          <p:nvPr/>
        </p:nvSpPr>
        <p:spPr>
          <a:xfrm>
            <a:off x="906448" y="2460110"/>
            <a:ext cx="3754815" cy="726612"/>
          </a:xfrm>
          <a:prstGeom prst="rect">
            <a:avLst/>
          </a:prstGeom>
          <a:solidFill>
            <a:srgbClr val="5B7C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latin typeface="Poppins ExtraLight" pitchFamily="2" charset="77"/>
            </a:endParaRPr>
          </a:p>
        </p:txBody>
      </p:sp>
      <p:sp>
        <p:nvSpPr>
          <p:cNvPr id="4" name="Rectangle 3">
            <a:extLst>
              <a:ext uri="{FF2B5EF4-FFF2-40B4-BE49-F238E27FC236}">
                <a16:creationId xmlns:a16="http://schemas.microsoft.com/office/drawing/2014/main" id="{BC856826-7ED7-1F40-93EC-FAB0116DF8DE}"/>
              </a:ext>
            </a:extLst>
          </p:cNvPr>
          <p:cNvSpPr/>
          <p:nvPr/>
        </p:nvSpPr>
        <p:spPr>
          <a:xfrm>
            <a:off x="906448" y="3182762"/>
            <a:ext cx="3754815" cy="726612"/>
          </a:xfrm>
          <a:prstGeom prst="rect">
            <a:avLst/>
          </a:prstGeom>
          <a:solidFill>
            <a:srgbClr val="00AF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latin typeface="Poppins ExtraLight" pitchFamily="2" charset="77"/>
            </a:endParaRPr>
          </a:p>
        </p:txBody>
      </p:sp>
      <p:sp>
        <p:nvSpPr>
          <p:cNvPr id="5" name="Rectangle 4">
            <a:extLst>
              <a:ext uri="{FF2B5EF4-FFF2-40B4-BE49-F238E27FC236}">
                <a16:creationId xmlns:a16="http://schemas.microsoft.com/office/drawing/2014/main" id="{B47283EF-6E5C-524C-BE40-F67E679BC5BC}"/>
              </a:ext>
            </a:extLst>
          </p:cNvPr>
          <p:cNvSpPr/>
          <p:nvPr/>
        </p:nvSpPr>
        <p:spPr>
          <a:xfrm>
            <a:off x="2820886" y="1036603"/>
            <a:ext cx="1754381" cy="726612"/>
          </a:xfrm>
          <a:prstGeom prst="rect">
            <a:avLst/>
          </a:prstGeom>
          <a:solidFill>
            <a:srgbClr val="2A436E"/>
          </a:solidFill>
          <a:ln>
            <a:solidFill>
              <a:srgbClr val="2A436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latin typeface="Poppins ExtraLight" pitchFamily="2" charset="77"/>
            </a:endParaRPr>
          </a:p>
        </p:txBody>
      </p:sp>
      <p:sp>
        <p:nvSpPr>
          <p:cNvPr id="8" name="Freeform 7">
            <a:extLst>
              <a:ext uri="{FF2B5EF4-FFF2-40B4-BE49-F238E27FC236}">
                <a16:creationId xmlns:a16="http://schemas.microsoft.com/office/drawing/2014/main" id="{5025FFDC-74E2-AE40-9C36-893F842C93D4}"/>
              </a:ext>
            </a:extLst>
          </p:cNvPr>
          <p:cNvSpPr/>
          <p:nvPr/>
        </p:nvSpPr>
        <p:spPr>
          <a:xfrm rot="16200000">
            <a:off x="4317011" y="1294861"/>
            <a:ext cx="991875" cy="475361"/>
          </a:xfrm>
          <a:custGeom>
            <a:avLst/>
            <a:gdLst>
              <a:gd name="connsiteX0" fmla="*/ 992134 w 992134"/>
              <a:gd name="connsiteY0" fmla="*/ 1 h 475485"/>
              <a:gd name="connsiteX1" fmla="*/ 992134 w 992134"/>
              <a:gd name="connsiteY1" fmla="*/ 475485 h 475485"/>
              <a:gd name="connsiteX2" fmla="*/ 306334 w 992134"/>
              <a:gd name="connsiteY2" fmla="*/ 475485 h 475485"/>
              <a:gd name="connsiteX3" fmla="*/ 306334 w 992134"/>
              <a:gd name="connsiteY3" fmla="*/ 475484 h 475485"/>
              <a:gd name="connsiteX4" fmla="*/ 0 w 992134"/>
              <a:gd name="connsiteY4" fmla="*/ 475484 h 475485"/>
              <a:gd name="connsiteX5" fmla="*/ 253885 w 992134"/>
              <a:gd name="connsiteY5" fmla="*/ 0 h 475485"/>
              <a:gd name="connsiteX6" fmla="*/ 685800 w 992134"/>
              <a:gd name="connsiteY6" fmla="*/ 0 h 475485"/>
              <a:gd name="connsiteX7" fmla="*/ 685800 w 992134"/>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2134" h="475485">
                <a:moveTo>
                  <a:pt x="992134" y="1"/>
                </a:moveTo>
                <a:lnTo>
                  <a:pt x="992134" y="475485"/>
                </a:lnTo>
                <a:lnTo>
                  <a:pt x="306334" y="475485"/>
                </a:lnTo>
                <a:lnTo>
                  <a:pt x="306334" y="475484"/>
                </a:lnTo>
                <a:lnTo>
                  <a:pt x="0" y="475484"/>
                </a:lnTo>
                <a:lnTo>
                  <a:pt x="253885" y="0"/>
                </a:lnTo>
                <a:lnTo>
                  <a:pt x="685800" y="0"/>
                </a:lnTo>
                <a:lnTo>
                  <a:pt x="685800" y="1"/>
                </a:lnTo>
                <a:close/>
              </a:path>
            </a:pathLst>
          </a:custGeom>
          <a:solidFill>
            <a:srgbClr val="2A436E"/>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399">
              <a:latin typeface="Poppins ExtraLight" pitchFamily="2" charset="77"/>
            </a:endParaRPr>
          </a:p>
        </p:txBody>
      </p:sp>
      <p:sp>
        <p:nvSpPr>
          <p:cNvPr id="9" name="Freeform 8">
            <a:extLst>
              <a:ext uri="{FF2B5EF4-FFF2-40B4-BE49-F238E27FC236}">
                <a16:creationId xmlns:a16="http://schemas.microsoft.com/office/drawing/2014/main" id="{628A1319-677A-F744-900A-B9A9FBA461CF}"/>
              </a:ext>
            </a:extLst>
          </p:cNvPr>
          <p:cNvSpPr/>
          <p:nvPr/>
        </p:nvSpPr>
        <p:spPr>
          <a:xfrm rot="16200000">
            <a:off x="4188333" y="2125523"/>
            <a:ext cx="1249235" cy="475361"/>
          </a:xfrm>
          <a:custGeom>
            <a:avLst/>
            <a:gdLst>
              <a:gd name="connsiteX0" fmla="*/ 1249561 w 1249561"/>
              <a:gd name="connsiteY0" fmla="*/ 1 h 475485"/>
              <a:gd name="connsiteX1" fmla="*/ 991278 w 1249561"/>
              <a:gd name="connsiteY1" fmla="*/ 475485 h 475485"/>
              <a:gd name="connsiteX2" fmla="*/ 434530 w 1249561"/>
              <a:gd name="connsiteY2" fmla="*/ 475485 h 475485"/>
              <a:gd name="connsiteX3" fmla="*/ 434531 w 1249561"/>
              <a:gd name="connsiteY3" fmla="*/ 475484 h 475485"/>
              <a:gd name="connsiteX4" fmla="*/ 0 w 1249561"/>
              <a:gd name="connsiteY4" fmla="*/ 475484 h 475485"/>
              <a:gd name="connsiteX5" fmla="*/ 521910 w 1249561"/>
              <a:gd name="connsiteY5" fmla="*/ 0 h 475485"/>
              <a:gd name="connsiteX6" fmla="*/ 1109579 w 1249561"/>
              <a:gd name="connsiteY6" fmla="*/ 0 h 475485"/>
              <a:gd name="connsiteX7" fmla="*/ 1109578 w 1249561"/>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561" h="475485">
                <a:moveTo>
                  <a:pt x="1249561" y="1"/>
                </a:moveTo>
                <a:lnTo>
                  <a:pt x="991278" y="475485"/>
                </a:lnTo>
                <a:lnTo>
                  <a:pt x="434530" y="475485"/>
                </a:lnTo>
                <a:lnTo>
                  <a:pt x="434531" y="475484"/>
                </a:lnTo>
                <a:lnTo>
                  <a:pt x="0" y="475484"/>
                </a:lnTo>
                <a:lnTo>
                  <a:pt x="521910" y="0"/>
                </a:lnTo>
                <a:lnTo>
                  <a:pt x="1109579" y="0"/>
                </a:lnTo>
                <a:lnTo>
                  <a:pt x="1109578" y="1"/>
                </a:lnTo>
                <a:close/>
              </a:path>
            </a:pathLst>
          </a:custGeom>
          <a:solidFill>
            <a:srgbClr val="365AA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3200">
              <a:latin typeface="Poppins ExtraLight" pitchFamily="2" charset="77"/>
            </a:endParaRPr>
          </a:p>
        </p:txBody>
      </p:sp>
      <p:sp>
        <p:nvSpPr>
          <p:cNvPr id="10" name="Freeform 9">
            <a:extLst>
              <a:ext uri="{FF2B5EF4-FFF2-40B4-BE49-F238E27FC236}">
                <a16:creationId xmlns:a16="http://schemas.microsoft.com/office/drawing/2014/main" id="{BD495BEC-686B-784B-8D93-9EA06150DB31}"/>
              </a:ext>
            </a:extLst>
          </p:cNvPr>
          <p:cNvSpPr/>
          <p:nvPr/>
        </p:nvSpPr>
        <p:spPr>
          <a:xfrm rot="16200000">
            <a:off x="4050071" y="2985309"/>
            <a:ext cx="1525759" cy="475361"/>
          </a:xfrm>
          <a:custGeom>
            <a:avLst/>
            <a:gdLst>
              <a:gd name="connsiteX0" fmla="*/ 1526156 w 1526156"/>
              <a:gd name="connsiteY0" fmla="*/ 1 h 475485"/>
              <a:gd name="connsiteX1" fmla="*/ 1025091 w 1526156"/>
              <a:gd name="connsiteY1" fmla="*/ 475485 h 475485"/>
              <a:gd name="connsiteX2" fmla="*/ 355289 w 1526156"/>
              <a:gd name="connsiteY2" fmla="*/ 475485 h 475485"/>
              <a:gd name="connsiteX3" fmla="*/ 355289 w 1526156"/>
              <a:gd name="connsiteY3" fmla="*/ 475484 h 475485"/>
              <a:gd name="connsiteX4" fmla="*/ 0 w 1526156"/>
              <a:gd name="connsiteY4" fmla="*/ 475484 h 475485"/>
              <a:gd name="connsiteX5" fmla="*/ 789589 w 1526156"/>
              <a:gd name="connsiteY5" fmla="*/ 0 h 475485"/>
              <a:gd name="connsiteX6" fmla="*/ 1345888 w 1526156"/>
              <a:gd name="connsiteY6" fmla="*/ 0 h 475485"/>
              <a:gd name="connsiteX7" fmla="*/ 1345887 w 1526156"/>
              <a:gd name="connsiteY7" fmla="*/ 1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6156" h="475485">
                <a:moveTo>
                  <a:pt x="1526156" y="1"/>
                </a:moveTo>
                <a:lnTo>
                  <a:pt x="1025091" y="475485"/>
                </a:lnTo>
                <a:lnTo>
                  <a:pt x="355289" y="475485"/>
                </a:lnTo>
                <a:lnTo>
                  <a:pt x="355289" y="475484"/>
                </a:lnTo>
                <a:lnTo>
                  <a:pt x="0" y="475484"/>
                </a:lnTo>
                <a:lnTo>
                  <a:pt x="789589" y="0"/>
                </a:lnTo>
                <a:lnTo>
                  <a:pt x="1345888" y="0"/>
                </a:lnTo>
                <a:lnTo>
                  <a:pt x="1345887" y="1"/>
                </a:lnTo>
                <a:close/>
              </a:path>
            </a:pathLst>
          </a:custGeom>
          <a:solidFill>
            <a:srgbClr val="5B7CB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3200">
              <a:latin typeface="Poppins ExtraLight" pitchFamily="2" charset="77"/>
            </a:endParaRPr>
          </a:p>
        </p:txBody>
      </p:sp>
      <p:sp>
        <p:nvSpPr>
          <p:cNvPr id="11" name="Freeform 10">
            <a:extLst>
              <a:ext uri="{FF2B5EF4-FFF2-40B4-BE49-F238E27FC236}">
                <a16:creationId xmlns:a16="http://schemas.microsoft.com/office/drawing/2014/main" id="{FE297539-FBAC-7044-B822-A4647A129D5E}"/>
              </a:ext>
            </a:extLst>
          </p:cNvPr>
          <p:cNvSpPr/>
          <p:nvPr/>
        </p:nvSpPr>
        <p:spPr>
          <a:xfrm rot="16200000">
            <a:off x="3917508" y="3840524"/>
            <a:ext cx="1790884" cy="475361"/>
          </a:xfrm>
          <a:custGeom>
            <a:avLst/>
            <a:gdLst>
              <a:gd name="connsiteX0" fmla="*/ 1791350 w 1791350"/>
              <a:gd name="connsiteY0" fmla="*/ 0 h 475485"/>
              <a:gd name="connsiteX1" fmla="*/ 998932 w 1791350"/>
              <a:gd name="connsiteY1" fmla="*/ 475485 h 475485"/>
              <a:gd name="connsiteX2" fmla="*/ 496283 w 1791350"/>
              <a:gd name="connsiteY2" fmla="*/ 475485 h 475485"/>
              <a:gd name="connsiteX3" fmla="*/ 496282 w 1791350"/>
              <a:gd name="connsiteY3" fmla="*/ 475485 h 475485"/>
              <a:gd name="connsiteX4" fmla="*/ 0 w 1791350"/>
              <a:gd name="connsiteY4" fmla="*/ 475485 h 475485"/>
              <a:gd name="connsiteX5" fmla="*/ 1075640 w 1791350"/>
              <a:gd name="connsiteY5" fmla="*/ 1 h 475485"/>
              <a:gd name="connsiteX6" fmla="*/ 1145140 w 1791350"/>
              <a:gd name="connsiteY6" fmla="*/ 1 h 475485"/>
              <a:gd name="connsiteX7" fmla="*/ 1145141 w 1791350"/>
              <a:gd name="connsiteY7" fmla="*/ 0 h 475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1350" h="475485">
                <a:moveTo>
                  <a:pt x="1791350" y="0"/>
                </a:moveTo>
                <a:lnTo>
                  <a:pt x="998932" y="475485"/>
                </a:lnTo>
                <a:lnTo>
                  <a:pt x="496283" y="475485"/>
                </a:lnTo>
                <a:lnTo>
                  <a:pt x="496282" y="475485"/>
                </a:lnTo>
                <a:lnTo>
                  <a:pt x="0" y="475485"/>
                </a:lnTo>
                <a:lnTo>
                  <a:pt x="1075640" y="1"/>
                </a:lnTo>
                <a:lnTo>
                  <a:pt x="1145140" y="1"/>
                </a:lnTo>
                <a:lnTo>
                  <a:pt x="1145141" y="0"/>
                </a:lnTo>
                <a:close/>
              </a:path>
            </a:pathLst>
          </a:custGeom>
          <a:solidFill>
            <a:srgbClr val="00AFAA"/>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2399">
              <a:latin typeface="Poppins ExtraLight" pitchFamily="2" charset="77"/>
            </a:endParaRPr>
          </a:p>
        </p:txBody>
      </p:sp>
      <p:sp>
        <p:nvSpPr>
          <p:cNvPr id="12" name="Rectangle 11">
            <a:extLst>
              <a:ext uri="{FF2B5EF4-FFF2-40B4-BE49-F238E27FC236}">
                <a16:creationId xmlns:a16="http://schemas.microsoft.com/office/drawing/2014/main" id="{7806424E-30BC-7941-98BA-F43D2F5B27AD}"/>
              </a:ext>
            </a:extLst>
          </p:cNvPr>
          <p:cNvSpPr/>
          <p:nvPr/>
        </p:nvSpPr>
        <p:spPr>
          <a:xfrm>
            <a:off x="5049793" y="1996777"/>
            <a:ext cx="4093017" cy="959691"/>
          </a:xfrm>
          <a:prstGeom prst="rect">
            <a:avLst/>
          </a:prstGeom>
          <a:solidFill>
            <a:srgbClr val="365AA7"/>
          </a:solidFill>
          <a:ln>
            <a:noFill/>
          </a:ln>
          <a:effectLst/>
        </p:spPr>
        <p:style>
          <a:lnRef idx="1">
            <a:schemeClr val="accent1"/>
          </a:lnRef>
          <a:fillRef idx="3">
            <a:schemeClr val="accent1"/>
          </a:fillRef>
          <a:effectRef idx="2">
            <a:schemeClr val="accent1"/>
          </a:effectRef>
          <a:fontRef idx="minor">
            <a:schemeClr val="lt1"/>
          </a:fontRef>
        </p:style>
        <p:txBody>
          <a:bodyPr lIns="274249" tIns="0" rtlCol="0" anchor="ctr"/>
          <a:lstStyle/>
          <a:p>
            <a:endParaRPr lang="en-US" sz="3200">
              <a:solidFill>
                <a:srgbClr val="FFFFFF"/>
              </a:solidFill>
              <a:latin typeface="Poppins ExtraLight" pitchFamily="2" charset="77"/>
            </a:endParaRPr>
          </a:p>
        </p:txBody>
      </p:sp>
      <p:sp>
        <p:nvSpPr>
          <p:cNvPr id="13" name="Rectangle 12">
            <a:extLst>
              <a:ext uri="{FF2B5EF4-FFF2-40B4-BE49-F238E27FC236}">
                <a16:creationId xmlns:a16="http://schemas.microsoft.com/office/drawing/2014/main" id="{BF35EA45-6780-E848-A4E1-1EE29E85A944}"/>
              </a:ext>
            </a:extLst>
          </p:cNvPr>
          <p:cNvSpPr/>
          <p:nvPr/>
        </p:nvSpPr>
        <p:spPr>
          <a:xfrm>
            <a:off x="5049793" y="1036605"/>
            <a:ext cx="4093017" cy="979718"/>
          </a:xfrm>
          <a:prstGeom prst="rect">
            <a:avLst/>
          </a:prstGeom>
          <a:solidFill>
            <a:srgbClr val="2A436E"/>
          </a:solidFill>
          <a:ln>
            <a:noFill/>
          </a:ln>
          <a:effectLst/>
        </p:spPr>
        <p:style>
          <a:lnRef idx="1">
            <a:schemeClr val="accent1"/>
          </a:lnRef>
          <a:fillRef idx="3">
            <a:schemeClr val="accent1"/>
          </a:fillRef>
          <a:effectRef idx="2">
            <a:schemeClr val="accent1"/>
          </a:effectRef>
          <a:fontRef idx="minor">
            <a:schemeClr val="lt1"/>
          </a:fontRef>
        </p:style>
        <p:txBody>
          <a:bodyPr lIns="274249" tIns="0" rtlCol="0" anchor="ctr"/>
          <a:lstStyle/>
          <a:p>
            <a:endParaRPr lang="en-US" sz="3200">
              <a:solidFill>
                <a:srgbClr val="FFFFFF"/>
              </a:solidFill>
              <a:latin typeface="Poppins ExtraLight" pitchFamily="2" charset="77"/>
            </a:endParaRPr>
          </a:p>
        </p:txBody>
      </p:sp>
      <p:sp>
        <p:nvSpPr>
          <p:cNvPr id="14" name="Rectangle 13">
            <a:extLst>
              <a:ext uri="{FF2B5EF4-FFF2-40B4-BE49-F238E27FC236}">
                <a16:creationId xmlns:a16="http://schemas.microsoft.com/office/drawing/2014/main" id="{A3A02705-BC2D-0F40-8E2E-A1269E20437F}"/>
              </a:ext>
            </a:extLst>
          </p:cNvPr>
          <p:cNvSpPr/>
          <p:nvPr/>
        </p:nvSpPr>
        <p:spPr>
          <a:xfrm>
            <a:off x="5049793" y="2948104"/>
            <a:ext cx="4093017" cy="1020236"/>
          </a:xfrm>
          <a:prstGeom prst="rect">
            <a:avLst/>
          </a:prstGeom>
          <a:solidFill>
            <a:srgbClr val="5B7CB0"/>
          </a:solidFill>
          <a:ln>
            <a:noFill/>
          </a:ln>
          <a:effectLst/>
        </p:spPr>
        <p:style>
          <a:lnRef idx="1">
            <a:schemeClr val="accent1"/>
          </a:lnRef>
          <a:fillRef idx="3">
            <a:schemeClr val="accent1"/>
          </a:fillRef>
          <a:effectRef idx="2">
            <a:schemeClr val="accent1"/>
          </a:effectRef>
          <a:fontRef idx="minor">
            <a:schemeClr val="lt1"/>
          </a:fontRef>
        </p:style>
        <p:txBody>
          <a:bodyPr lIns="274249" tIns="0" rtlCol="0" anchor="ctr"/>
          <a:lstStyle/>
          <a:p>
            <a:endParaRPr lang="en-US" sz="3200">
              <a:solidFill>
                <a:srgbClr val="FFFFFF"/>
              </a:solidFill>
              <a:latin typeface="Poppins ExtraLight" pitchFamily="2" charset="77"/>
            </a:endParaRPr>
          </a:p>
        </p:txBody>
      </p:sp>
      <p:sp>
        <p:nvSpPr>
          <p:cNvPr id="15" name="Rectangle 14">
            <a:extLst>
              <a:ext uri="{FF2B5EF4-FFF2-40B4-BE49-F238E27FC236}">
                <a16:creationId xmlns:a16="http://schemas.microsoft.com/office/drawing/2014/main" id="{46E051C2-670C-F84F-B55B-7E9AF237E26E}"/>
              </a:ext>
            </a:extLst>
          </p:cNvPr>
          <p:cNvSpPr/>
          <p:nvPr/>
        </p:nvSpPr>
        <p:spPr>
          <a:xfrm>
            <a:off x="5049793" y="3968340"/>
            <a:ext cx="4093017" cy="996942"/>
          </a:xfrm>
          <a:prstGeom prst="rect">
            <a:avLst/>
          </a:prstGeom>
          <a:solidFill>
            <a:srgbClr val="00AFAA"/>
          </a:solidFill>
          <a:ln>
            <a:noFill/>
          </a:ln>
          <a:effectLst/>
        </p:spPr>
        <p:style>
          <a:lnRef idx="1">
            <a:schemeClr val="accent1"/>
          </a:lnRef>
          <a:fillRef idx="3">
            <a:schemeClr val="accent1"/>
          </a:fillRef>
          <a:effectRef idx="2">
            <a:schemeClr val="accent1"/>
          </a:effectRef>
          <a:fontRef idx="minor">
            <a:schemeClr val="lt1"/>
          </a:fontRef>
        </p:style>
        <p:txBody>
          <a:bodyPr lIns="274249" tIns="0" rtlCol="0" anchor="ctr"/>
          <a:lstStyle/>
          <a:p>
            <a:endParaRPr lang="en-US" sz="3200">
              <a:solidFill>
                <a:srgbClr val="FFFFFF"/>
              </a:solidFill>
              <a:latin typeface="Poppins ExtraLight" pitchFamily="2" charset="77"/>
            </a:endParaRPr>
          </a:p>
        </p:txBody>
      </p:sp>
      <p:sp>
        <p:nvSpPr>
          <p:cNvPr id="30" name="Freeform 29">
            <a:extLst>
              <a:ext uri="{FF2B5EF4-FFF2-40B4-BE49-F238E27FC236}">
                <a16:creationId xmlns:a16="http://schemas.microsoft.com/office/drawing/2014/main" id="{4A5BA958-E8E5-BA4A-9345-56567B7C3FD8}"/>
              </a:ext>
            </a:extLst>
          </p:cNvPr>
          <p:cNvSpPr>
            <a:spLocks/>
          </p:cNvSpPr>
          <p:nvPr/>
        </p:nvSpPr>
        <p:spPr bwMode="white">
          <a:xfrm>
            <a:off x="1192" y="973882"/>
            <a:ext cx="2297733" cy="4238199"/>
          </a:xfrm>
          <a:custGeom>
            <a:avLst/>
            <a:gdLst>
              <a:gd name="connsiteX0" fmla="*/ 0 w 6127289"/>
              <a:gd name="connsiteY0" fmla="*/ 0 h 11301863"/>
              <a:gd name="connsiteX1" fmla="*/ 3044471 w 6127289"/>
              <a:gd name="connsiteY1" fmla="*/ 0 h 11301863"/>
              <a:gd name="connsiteX2" fmla="*/ 5866319 w 6127289"/>
              <a:gd name="connsiteY2" fmla="*/ 19878 h 11301863"/>
              <a:gd name="connsiteX3" fmla="*/ 3030376 w 6127289"/>
              <a:gd name="connsiteY3" fmla="*/ 1378785 h 11301863"/>
              <a:gd name="connsiteX4" fmla="*/ 2244366 w 6127289"/>
              <a:gd name="connsiteY4" fmla="*/ 2842502 h 11301863"/>
              <a:gd name="connsiteX5" fmla="*/ 2455803 w 6127289"/>
              <a:gd name="connsiteY5" fmla="*/ 4239357 h 11301863"/>
              <a:gd name="connsiteX6" fmla="*/ 2886061 w 6127289"/>
              <a:gd name="connsiteY6" fmla="*/ 5735600 h 11301863"/>
              <a:gd name="connsiteX7" fmla="*/ 2790075 w 6127289"/>
              <a:gd name="connsiteY7" fmla="*/ 8254639 h 11301863"/>
              <a:gd name="connsiteX8" fmla="*/ 5123268 w 6127289"/>
              <a:gd name="connsiteY8" fmla="*/ 8408238 h 11301863"/>
              <a:gd name="connsiteX9" fmla="*/ 6127289 w 6127289"/>
              <a:gd name="connsiteY9" fmla="*/ 11301863 h 11301863"/>
              <a:gd name="connsiteX10" fmla="*/ 0 w 6127289"/>
              <a:gd name="connsiteY10" fmla="*/ 11301863 h 1130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27289" h="11301863">
                <a:moveTo>
                  <a:pt x="0" y="0"/>
                </a:moveTo>
                <a:lnTo>
                  <a:pt x="3044471" y="0"/>
                </a:lnTo>
                <a:lnTo>
                  <a:pt x="5866319" y="19878"/>
                </a:lnTo>
                <a:cubicBezTo>
                  <a:pt x="3998959" y="552960"/>
                  <a:pt x="4156698" y="845703"/>
                  <a:pt x="3030376" y="1378785"/>
                </a:cubicBezTo>
                <a:lnTo>
                  <a:pt x="2244366" y="2842502"/>
                </a:lnTo>
                <a:lnTo>
                  <a:pt x="2455803" y="4239357"/>
                </a:lnTo>
                <a:cubicBezTo>
                  <a:pt x="2435666" y="4738105"/>
                  <a:pt x="2906198" y="5236853"/>
                  <a:pt x="2886061" y="5735600"/>
                </a:cubicBezTo>
                <a:cubicBezTo>
                  <a:pt x="2853842" y="6575882"/>
                  <a:pt x="2822295" y="7414357"/>
                  <a:pt x="2790075" y="8254639"/>
                </a:cubicBezTo>
                <a:lnTo>
                  <a:pt x="5123268" y="8408238"/>
                </a:lnTo>
                <a:lnTo>
                  <a:pt x="6127289" y="11301863"/>
                </a:lnTo>
                <a:lnTo>
                  <a:pt x="0" y="11301863"/>
                </a:lnTo>
                <a:close/>
              </a:path>
            </a:pathLst>
          </a:custGeom>
          <a:solidFill>
            <a:srgbClr val="2D7C8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16" tIns="45708" rIns="91416" bIns="45708" numCol="1" anchor="t" anchorCtr="0" compatLnSpc="1">
            <a:prstTxWarp prst="textNoShape">
              <a:avLst/>
            </a:prstTxWarp>
            <a:noAutofit/>
          </a:bodyPr>
          <a:lstStyle/>
          <a:p>
            <a:endParaRPr lang="en-US" sz="2399" dirty="0">
              <a:solidFill>
                <a:srgbClr val="373737"/>
              </a:solidFill>
              <a:latin typeface="Poppins ExtraLight" pitchFamily="2" charset="77"/>
              <a:ea typeface="Verdana" panose="020B0604030504040204" pitchFamily="34" charset="0"/>
              <a:cs typeface="Poppins ExtraLight" pitchFamily="2" charset="77"/>
            </a:endParaRPr>
          </a:p>
        </p:txBody>
      </p:sp>
      <p:pic>
        <p:nvPicPr>
          <p:cNvPr id="33" name="Bilde 5">
            <a:extLst>
              <a:ext uri="{FF2B5EF4-FFF2-40B4-BE49-F238E27FC236}">
                <a16:creationId xmlns:a16="http://schemas.microsoft.com/office/drawing/2014/main" id="{DA50954E-271C-4E7A-9228-3061400A3A7E}"/>
              </a:ext>
            </a:extLst>
          </p:cNvPr>
          <p:cNvPicPr>
            <a:picLocks noChangeAspect="1"/>
          </p:cNvPicPr>
          <p:nvPr/>
        </p:nvPicPr>
        <p:blipFill rotWithShape="1">
          <a:blip r:embed="rId3">
            <a:extLst>
              <a:ext uri="{28A0092B-C50C-407E-A947-70E740481C1C}">
                <a14:useLocalDpi xmlns:a14="http://schemas.microsoft.com/office/drawing/2010/main" val="0"/>
              </a:ext>
            </a:extLst>
          </a:blip>
          <a:srcRect l="19458" r="19458"/>
          <a:stretch/>
        </p:blipFill>
        <p:spPr>
          <a:xfrm>
            <a:off x="914004" y="1000702"/>
            <a:ext cx="3500341" cy="30193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Freeform 36">
            <a:extLst>
              <a:ext uri="{FF2B5EF4-FFF2-40B4-BE49-F238E27FC236}">
                <a16:creationId xmlns:a16="http://schemas.microsoft.com/office/drawing/2014/main" id="{7B4623C6-26F5-134D-8131-14A45AE16A23}"/>
              </a:ext>
            </a:extLst>
          </p:cNvPr>
          <p:cNvSpPr>
            <a:spLocks noEditPoints="1"/>
          </p:cNvSpPr>
          <p:nvPr/>
        </p:nvSpPr>
        <p:spPr bwMode="auto">
          <a:xfrm>
            <a:off x="523154" y="792952"/>
            <a:ext cx="3957613" cy="5376330"/>
          </a:xfrm>
          <a:custGeom>
            <a:avLst/>
            <a:gdLst>
              <a:gd name="T0" fmla="*/ 913 w 1589"/>
              <a:gd name="T1" fmla="*/ 29 h 2169"/>
              <a:gd name="T2" fmla="*/ 126 w 1589"/>
              <a:gd name="T3" fmla="*/ 393 h 2169"/>
              <a:gd name="T4" fmla="*/ 89 w 1589"/>
              <a:gd name="T5" fmla="*/ 690 h 2169"/>
              <a:gd name="T6" fmla="*/ 103 w 1589"/>
              <a:gd name="T7" fmla="*/ 930 h 2169"/>
              <a:gd name="T8" fmla="*/ 20 w 1589"/>
              <a:gd name="T9" fmla="*/ 1132 h 2169"/>
              <a:gd name="T10" fmla="*/ 99 w 1589"/>
              <a:gd name="T11" fmla="*/ 1174 h 2169"/>
              <a:gd name="T12" fmla="*/ 69 w 1589"/>
              <a:gd name="T13" fmla="*/ 1255 h 2169"/>
              <a:gd name="T14" fmla="*/ 107 w 1589"/>
              <a:gd name="T15" fmla="*/ 1335 h 2169"/>
              <a:gd name="T16" fmla="*/ 90 w 1589"/>
              <a:gd name="T17" fmla="*/ 1427 h 2169"/>
              <a:gd name="T18" fmla="*/ 153 w 1589"/>
              <a:gd name="T19" fmla="*/ 1482 h 2169"/>
              <a:gd name="T20" fmla="*/ 229 w 1589"/>
              <a:gd name="T21" fmla="*/ 1642 h 2169"/>
              <a:gd name="T22" fmla="*/ 583 w 1589"/>
              <a:gd name="T23" fmla="*/ 1567 h 2169"/>
              <a:gd name="T24" fmla="*/ 675 w 1589"/>
              <a:gd name="T25" fmla="*/ 1816 h 2169"/>
              <a:gd name="T26" fmla="*/ 630 w 1589"/>
              <a:gd name="T27" fmla="*/ 2057 h 2169"/>
              <a:gd name="T28" fmla="*/ 696 w 1589"/>
              <a:gd name="T29" fmla="*/ 2163 h 2169"/>
              <a:gd name="T30" fmla="*/ 1299 w 1589"/>
              <a:gd name="T31" fmla="*/ 1653 h 2169"/>
              <a:gd name="T32" fmla="*/ 1589 w 1589"/>
              <a:gd name="T33" fmla="*/ 633 h 2169"/>
              <a:gd name="T34" fmla="*/ 1216 w 1589"/>
              <a:gd name="T35" fmla="*/ 1223 h 2169"/>
              <a:gd name="T36" fmla="*/ 1103 w 1589"/>
              <a:gd name="T37" fmla="*/ 1202 h 2169"/>
              <a:gd name="T38" fmla="*/ 1051 w 1589"/>
              <a:gd name="T39" fmla="*/ 1111 h 2169"/>
              <a:gd name="T40" fmla="*/ 975 w 1589"/>
              <a:gd name="T41" fmla="*/ 1004 h 2169"/>
              <a:gd name="T42" fmla="*/ 818 w 1589"/>
              <a:gd name="T43" fmla="*/ 995 h 2169"/>
              <a:gd name="T44" fmla="*/ 630 w 1589"/>
              <a:gd name="T45" fmla="*/ 887 h 2169"/>
              <a:gd name="T46" fmla="*/ 551 w 1589"/>
              <a:gd name="T47" fmla="*/ 808 h 2169"/>
              <a:gd name="T48" fmla="*/ 442 w 1589"/>
              <a:gd name="T49" fmla="*/ 755 h 2169"/>
              <a:gd name="T50" fmla="*/ 341 w 1589"/>
              <a:gd name="T51" fmla="*/ 708 h 2169"/>
              <a:gd name="T52" fmla="*/ 171 w 1589"/>
              <a:gd name="T53" fmla="*/ 590 h 2169"/>
              <a:gd name="T54" fmla="*/ 198 w 1589"/>
              <a:gd name="T55" fmla="*/ 482 h 2169"/>
              <a:gd name="T56" fmla="*/ 244 w 1589"/>
              <a:gd name="T57" fmla="*/ 409 h 2169"/>
              <a:gd name="T58" fmla="*/ 370 w 1589"/>
              <a:gd name="T59" fmla="*/ 283 h 2169"/>
              <a:gd name="T60" fmla="*/ 457 w 1589"/>
              <a:gd name="T61" fmla="*/ 211 h 2169"/>
              <a:gd name="T62" fmla="*/ 592 w 1589"/>
              <a:gd name="T63" fmla="*/ 147 h 2169"/>
              <a:gd name="T64" fmla="*/ 782 w 1589"/>
              <a:gd name="T65" fmla="*/ 96 h 2169"/>
              <a:gd name="T66" fmla="*/ 936 w 1589"/>
              <a:gd name="T67" fmla="*/ 87 h 2169"/>
              <a:gd name="T68" fmla="*/ 1105 w 1589"/>
              <a:gd name="T69" fmla="*/ 108 h 2169"/>
              <a:gd name="T70" fmla="*/ 1373 w 1589"/>
              <a:gd name="T71" fmla="*/ 309 h 2169"/>
              <a:gd name="T72" fmla="*/ 1523 w 1589"/>
              <a:gd name="T73" fmla="*/ 620 h 2169"/>
              <a:gd name="T74" fmla="*/ 1529 w 1589"/>
              <a:gd name="T75" fmla="*/ 754 h 2169"/>
              <a:gd name="T76" fmla="*/ 1439 w 1589"/>
              <a:gd name="T77" fmla="*/ 910 h 2169"/>
              <a:gd name="T78" fmla="*/ 1297 w 1589"/>
              <a:gd name="T79" fmla="*/ 110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9" h="2169">
                <a:moveTo>
                  <a:pt x="1589" y="633"/>
                </a:moveTo>
                <a:cubicBezTo>
                  <a:pt x="1589" y="257"/>
                  <a:pt x="1275" y="0"/>
                  <a:pt x="913" y="29"/>
                </a:cubicBezTo>
                <a:cubicBezTo>
                  <a:pt x="552" y="57"/>
                  <a:pt x="378" y="162"/>
                  <a:pt x="302" y="210"/>
                </a:cubicBezTo>
                <a:cubicBezTo>
                  <a:pt x="226" y="257"/>
                  <a:pt x="152" y="341"/>
                  <a:pt x="126" y="393"/>
                </a:cubicBezTo>
                <a:cubicBezTo>
                  <a:pt x="99" y="445"/>
                  <a:pt x="83" y="542"/>
                  <a:pt x="80" y="587"/>
                </a:cubicBezTo>
                <a:cubicBezTo>
                  <a:pt x="77" y="632"/>
                  <a:pt x="82" y="660"/>
                  <a:pt x="89" y="690"/>
                </a:cubicBezTo>
                <a:cubicBezTo>
                  <a:pt x="96" y="720"/>
                  <a:pt x="126" y="769"/>
                  <a:pt x="135" y="806"/>
                </a:cubicBezTo>
                <a:cubicBezTo>
                  <a:pt x="143" y="842"/>
                  <a:pt x="120" y="904"/>
                  <a:pt x="103" y="930"/>
                </a:cubicBezTo>
                <a:cubicBezTo>
                  <a:pt x="87" y="955"/>
                  <a:pt x="29" y="1039"/>
                  <a:pt x="15" y="1060"/>
                </a:cubicBezTo>
                <a:cubicBezTo>
                  <a:pt x="0" y="1081"/>
                  <a:pt x="10" y="1109"/>
                  <a:pt x="20" y="1132"/>
                </a:cubicBezTo>
                <a:cubicBezTo>
                  <a:pt x="30" y="1156"/>
                  <a:pt x="67" y="1165"/>
                  <a:pt x="75" y="1168"/>
                </a:cubicBezTo>
                <a:cubicBezTo>
                  <a:pt x="83" y="1171"/>
                  <a:pt x="96" y="1171"/>
                  <a:pt x="99" y="1174"/>
                </a:cubicBezTo>
                <a:cubicBezTo>
                  <a:pt x="101" y="1177"/>
                  <a:pt x="97" y="1202"/>
                  <a:pt x="92" y="1217"/>
                </a:cubicBezTo>
                <a:cubicBezTo>
                  <a:pt x="88" y="1231"/>
                  <a:pt x="74" y="1247"/>
                  <a:pt x="69" y="1255"/>
                </a:cubicBezTo>
                <a:cubicBezTo>
                  <a:pt x="64" y="1264"/>
                  <a:pt x="72" y="1292"/>
                  <a:pt x="80" y="1309"/>
                </a:cubicBezTo>
                <a:cubicBezTo>
                  <a:pt x="87" y="1326"/>
                  <a:pt x="107" y="1335"/>
                  <a:pt x="107" y="1335"/>
                </a:cubicBezTo>
                <a:cubicBezTo>
                  <a:pt x="107" y="1335"/>
                  <a:pt x="79" y="1358"/>
                  <a:pt x="80" y="1384"/>
                </a:cubicBezTo>
                <a:cubicBezTo>
                  <a:pt x="80" y="1410"/>
                  <a:pt x="84" y="1423"/>
                  <a:pt x="90" y="1427"/>
                </a:cubicBezTo>
                <a:cubicBezTo>
                  <a:pt x="95" y="1431"/>
                  <a:pt x="127" y="1439"/>
                  <a:pt x="135" y="1451"/>
                </a:cubicBezTo>
                <a:cubicBezTo>
                  <a:pt x="143" y="1462"/>
                  <a:pt x="151" y="1473"/>
                  <a:pt x="153" y="1482"/>
                </a:cubicBezTo>
                <a:cubicBezTo>
                  <a:pt x="154" y="1488"/>
                  <a:pt x="150" y="1502"/>
                  <a:pt x="149" y="1511"/>
                </a:cubicBezTo>
                <a:cubicBezTo>
                  <a:pt x="145" y="1553"/>
                  <a:pt x="162" y="1638"/>
                  <a:pt x="229" y="1642"/>
                </a:cubicBezTo>
                <a:cubicBezTo>
                  <a:pt x="282" y="1645"/>
                  <a:pt x="365" y="1614"/>
                  <a:pt x="396" y="1607"/>
                </a:cubicBezTo>
                <a:cubicBezTo>
                  <a:pt x="426" y="1601"/>
                  <a:pt x="559" y="1551"/>
                  <a:pt x="583" y="1567"/>
                </a:cubicBezTo>
                <a:cubicBezTo>
                  <a:pt x="608" y="1584"/>
                  <a:pt x="612" y="1609"/>
                  <a:pt x="619" y="1632"/>
                </a:cubicBezTo>
                <a:cubicBezTo>
                  <a:pt x="627" y="1656"/>
                  <a:pt x="665" y="1773"/>
                  <a:pt x="675" y="1816"/>
                </a:cubicBezTo>
                <a:cubicBezTo>
                  <a:pt x="685" y="1858"/>
                  <a:pt x="708" y="1934"/>
                  <a:pt x="714" y="1957"/>
                </a:cubicBezTo>
                <a:cubicBezTo>
                  <a:pt x="675" y="1967"/>
                  <a:pt x="635" y="2046"/>
                  <a:pt x="630" y="2057"/>
                </a:cubicBezTo>
                <a:cubicBezTo>
                  <a:pt x="609" y="2163"/>
                  <a:pt x="609" y="2163"/>
                  <a:pt x="609" y="2163"/>
                </a:cubicBezTo>
                <a:cubicBezTo>
                  <a:pt x="609" y="2163"/>
                  <a:pt x="697" y="2169"/>
                  <a:pt x="696" y="2163"/>
                </a:cubicBezTo>
                <a:cubicBezTo>
                  <a:pt x="695" y="2158"/>
                  <a:pt x="1263" y="1721"/>
                  <a:pt x="1263" y="1721"/>
                </a:cubicBezTo>
                <a:cubicBezTo>
                  <a:pt x="1299" y="1653"/>
                  <a:pt x="1299" y="1653"/>
                  <a:pt x="1299" y="1653"/>
                </a:cubicBezTo>
                <a:cubicBezTo>
                  <a:pt x="1219" y="1406"/>
                  <a:pt x="1279" y="1307"/>
                  <a:pt x="1355" y="1193"/>
                </a:cubicBezTo>
                <a:cubicBezTo>
                  <a:pt x="1426" y="1087"/>
                  <a:pt x="1589" y="1008"/>
                  <a:pt x="1589" y="633"/>
                </a:cubicBezTo>
                <a:close/>
                <a:moveTo>
                  <a:pt x="1297" y="1119"/>
                </a:moveTo>
                <a:cubicBezTo>
                  <a:pt x="1297" y="1169"/>
                  <a:pt x="1263" y="1211"/>
                  <a:pt x="1216" y="1223"/>
                </a:cubicBezTo>
                <a:cubicBezTo>
                  <a:pt x="1208" y="1245"/>
                  <a:pt x="1187" y="1261"/>
                  <a:pt x="1162" y="1261"/>
                </a:cubicBezTo>
                <a:cubicBezTo>
                  <a:pt x="1129" y="1261"/>
                  <a:pt x="1103" y="1234"/>
                  <a:pt x="1103" y="1202"/>
                </a:cubicBezTo>
                <a:cubicBezTo>
                  <a:pt x="1103" y="1197"/>
                  <a:pt x="1104" y="1191"/>
                  <a:pt x="1106" y="1186"/>
                </a:cubicBezTo>
                <a:cubicBezTo>
                  <a:pt x="1074" y="1176"/>
                  <a:pt x="1051" y="1146"/>
                  <a:pt x="1051" y="1111"/>
                </a:cubicBezTo>
                <a:cubicBezTo>
                  <a:pt x="1051" y="1107"/>
                  <a:pt x="1052" y="1103"/>
                  <a:pt x="1052" y="1099"/>
                </a:cubicBezTo>
                <a:cubicBezTo>
                  <a:pt x="1010" y="1087"/>
                  <a:pt x="978" y="1050"/>
                  <a:pt x="975" y="1004"/>
                </a:cubicBezTo>
                <a:cubicBezTo>
                  <a:pt x="946" y="1001"/>
                  <a:pt x="920" y="993"/>
                  <a:pt x="895" y="981"/>
                </a:cubicBezTo>
                <a:cubicBezTo>
                  <a:pt x="871" y="990"/>
                  <a:pt x="845" y="995"/>
                  <a:pt x="818" y="995"/>
                </a:cubicBezTo>
                <a:cubicBezTo>
                  <a:pt x="738" y="995"/>
                  <a:pt x="668" y="952"/>
                  <a:pt x="631" y="887"/>
                </a:cubicBezTo>
                <a:cubicBezTo>
                  <a:pt x="631" y="887"/>
                  <a:pt x="630" y="887"/>
                  <a:pt x="630" y="887"/>
                </a:cubicBezTo>
                <a:cubicBezTo>
                  <a:pt x="586" y="887"/>
                  <a:pt x="551" y="852"/>
                  <a:pt x="551" y="809"/>
                </a:cubicBezTo>
                <a:cubicBezTo>
                  <a:pt x="551" y="809"/>
                  <a:pt x="551" y="809"/>
                  <a:pt x="551" y="808"/>
                </a:cubicBezTo>
                <a:cubicBezTo>
                  <a:pt x="549" y="809"/>
                  <a:pt x="547" y="809"/>
                  <a:pt x="545" y="809"/>
                </a:cubicBezTo>
                <a:cubicBezTo>
                  <a:pt x="502" y="809"/>
                  <a:pt x="465" y="787"/>
                  <a:pt x="442" y="755"/>
                </a:cubicBezTo>
                <a:cubicBezTo>
                  <a:pt x="433" y="758"/>
                  <a:pt x="424" y="760"/>
                  <a:pt x="414" y="760"/>
                </a:cubicBezTo>
                <a:cubicBezTo>
                  <a:pt x="380" y="760"/>
                  <a:pt x="352" y="738"/>
                  <a:pt x="341" y="708"/>
                </a:cubicBezTo>
                <a:cubicBezTo>
                  <a:pt x="327" y="713"/>
                  <a:pt x="312" y="716"/>
                  <a:pt x="297" y="716"/>
                </a:cubicBezTo>
                <a:cubicBezTo>
                  <a:pt x="227" y="716"/>
                  <a:pt x="171" y="660"/>
                  <a:pt x="171" y="590"/>
                </a:cubicBezTo>
                <a:cubicBezTo>
                  <a:pt x="171" y="559"/>
                  <a:pt x="183" y="530"/>
                  <a:pt x="202" y="508"/>
                </a:cubicBezTo>
                <a:cubicBezTo>
                  <a:pt x="199" y="500"/>
                  <a:pt x="198" y="491"/>
                  <a:pt x="198" y="482"/>
                </a:cubicBezTo>
                <a:cubicBezTo>
                  <a:pt x="198" y="450"/>
                  <a:pt x="217" y="422"/>
                  <a:pt x="244" y="410"/>
                </a:cubicBezTo>
                <a:cubicBezTo>
                  <a:pt x="244" y="410"/>
                  <a:pt x="244" y="409"/>
                  <a:pt x="244" y="409"/>
                </a:cubicBezTo>
                <a:cubicBezTo>
                  <a:pt x="244" y="340"/>
                  <a:pt x="300" y="283"/>
                  <a:pt x="370" y="283"/>
                </a:cubicBezTo>
                <a:cubicBezTo>
                  <a:pt x="370" y="283"/>
                  <a:pt x="370" y="283"/>
                  <a:pt x="370" y="283"/>
                </a:cubicBezTo>
                <a:cubicBezTo>
                  <a:pt x="370" y="282"/>
                  <a:pt x="370" y="281"/>
                  <a:pt x="370" y="280"/>
                </a:cubicBezTo>
                <a:cubicBezTo>
                  <a:pt x="370" y="236"/>
                  <a:pt x="414" y="211"/>
                  <a:pt x="457" y="211"/>
                </a:cubicBezTo>
                <a:cubicBezTo>
                  <a:pt x="470" y="211"/>
                  <a:pt x="481" y="214"/>
                  <a:pt x="492" y="219"/>
                </a:cubicBezTo>
                <a:cubicBezTo>
                  <a:pt x="514" y="181"/>
                  <a:pt x="545" y="147"/>
                  <a:pt x="592" y="147"/>
                </a:cubicBezTo>
                <a:cubicBezTo>
                  <a:pt x="609" y="147"/>
                  <a:pt x="626" y="151"/>
                  <a:pt x="641" y="157"/>
                </a:cubicBezTo>
                <a:cubicBezTo>
                  <a:pt x="679" y="125"/>
                  <a:pt x="728" y="96"/>
                  <a:pt x="782" y="96"/>
                </a:cubicBezTo>
                <a:cubicBezTo>
                  <a:pt x="817" y="96"/>
                  <a:pt x="841" y="99"/>
                  <a:pt x="871" y="114"/>
                </a:cubicBezTo>
                <a:cubicBezTo>
                  <a:pt x="888" y="105"/>
                  <a:pt x="916" y="87"/>
                  <a:pt x="936" y="87"/>
                </a:cubicBezTo>
                <a:cubicBezTo>
                  <a:pt x="980" y="87"/>
                  <a:pt x="1011" y="86"/>
                  <a:pt x="1033" y="120"/>
                </a:cubicBezTo>
                <a:cubicBezTo>
                  <a:pt x="1046" y="111"/>
                  <a:pt x="1088" y="108"/>
                  <a:pt x="1105" y="108"/>
                </a:cubicBezTo>
                <a:cubicBezTo>
                  <a:pt x="1139" y="108"/>
                  <a:pt x="1188" y="156"/>
                  <a:pt x="1199" y="186"/>
                </a:cubicBezTo>
                <a:cubicBezTo>
                  <a:pt x="1279" y="152"/>
                  <a:pt x="1357" y="225"/>
                  <a:pt x="1373" y="309"/>
                </a:cubicBezTo>
                <a:cubicBezTo>
                  <a:pt x="1432" y="305"/>
                  <a:pt x="1485" y="391"/>
                  <a:pt x="1462" y="442"/>
                </a:cubicBezTo>
                <a:cubicBezTo>
                  <a:pt x="1513" y="483"/>
                  <a:pt x="1523" y="549"/>
                  <a:pt x="1523" y="620"/>
                </a:cubicBezTo>
                <a:cubicBezTo>
                  <a:pt x="1523" y="645"/>
                  <a:pt x="1519" y="669"/>
                  <a:pt x="1512" y="692"/>
                </a:cubicBezTo>
                <a:cubicBezTo>
                  <a:pt x="1522" y="710"/>
                  <a:pt x="1529" y="731"/>
                  <a:pt x="1529" y="754"/>
                </a:cubicBezTo>
                <a:cubicBezTo>
                  <a:pt x="1529" y="814"/>
                  <a:pt x="1487" y="864"/>
                  <a:pt x="1432" y="877"/>
                </a:cubicBezTo>
                <a:cubicBezTo>
                  <a:pt x="1437" y="887"/>
                  <a:pt x="1439" y="898"/>
                  <a:pt x="1439" y="910"/>
                </a:cubicBezTo>
                <a:cubicBezTo>
                  <a:pt x="1439" y="946"/>
                  <a:pt x="1415" y="976"/>
                  <a:pt x="1383" y="985"/>
                </a:cubicBezTo>
                <a:cubicBezTo>
                  <a:pt x="1381" y="1040"/>
                  <a:pt x="1346" y="1087"/>
                  <a:pt x="1297" y="1105"/>
                </a:cubicBezTo>
                <a:cubicBezTo>
                  <a:pt x="1297" y="1110"/>
                  <a:pt x="1297" y="1114"/>
                  <a:pt x="1297" y="1119"/>
                </a:cubicBezTo>
                <a:close/>
              </a:path>
            </a:pathLst>
          </a:custGeom>
          <a:solidFill>
            <a:schemeClr val="bg1">
              <a:lumMod val="85000"/>
            </a:schemeClr>
          </a:solidFill>
          <a:ln w="3175">
            <a:noFill/>
          </a:ln>
        </p:spPr>
        <p:txBody>
          <a:bodyPr vert="horz" wrap="square" lIns="91416" tIns="45708" rIns="91416" bIns="45708" numCol="1" anchor="t" anchorCtr="0" compatLnSpc="1">
            <a:prstTxWarp prst="textNoShape">
              <a:avLst/>
            </a:prstTxWarp>
          </a:bodyPr>
          <a:lstStyle/>
          <a:p>
            <a:endParaRPr lang="en-US" sz="2399" dirty="0">
              <a:ln>
                <a:solidFill>
                  <a:schemeClr val="accent2"/>
                </a:solidFill>
              </a:ln>
              <a:solidFill>
                <a:srgbClr val="373737"/>
              </a:solidFill>
              <a:latin typeface="Poppins ExtraLight" pitchFamily="2" charset="77"/>
              <a:ea typeface="Verdana" panose="020B0604030504040204" pitchFamily="34" charset="0"/>
              <a:cs typeface="Poppins ExtraLight" pitchFamily="2" charset="77"/>
            </a:endParaRPr>
          </a:p>
        </p:txBody>
      </p:sp>
      <p:sp>
        <p:nvSpPr>
          <p:cNvPr id="31" name="TextBox 30">
            <a:extLst>
              <a:ext uri="{FF2B5EF4-FFF2-40B4-BE49-F238E27FC236}">
                <a16:creationId xmlns:a16="http://schemas.microsoft.com/office/drawing/2014/main" id="{CB3B873A-C46C-5D4F-8B96-ED4493AD928C}"/>
              </a:ext>
            </a:extLst>
          </p:cNvPr>
          <p:cNvSpPr txBox="1"/>
          <p:nvPr/>
        </p:nvSpPr>
        <p:spPr>
          <a:xfrm>
            <a:off x="391364" y="337061"/>
            <a:ext cx="1879041" cy="369332"/>
          </a:xfrm>
          <a:prstGeom prst="rect">
            <a:avLst/>
          </a:prstGeom>
          <a:noFill/>
        </p:spPr>
        <p:txBody>
          <a:bodyPr wrap="none" lIns="91440" tIns="45720" rIns="91440" bIns="45720" rtlCol="0" anchor="t">
            <a:spAutoFit/>
          </a:bodyPr>
          <a:lstStyle/>
          <a:p>
            <a:pPr algn="ctr"/>
            <a:r>
              <a:rPr lang="en-US" sz="1800" b="1" dirty="0" err="1">
                <a:solidFill>
                  <a:schemeClr val="bg1"/>
                </a:solidFill>
                <a:latin typeface="Titillium Web"/>
                <a:ea typeface="Verdana" panose="020B0604030504040204" pitchFamily="34" charset="0"/>
                <a:cs typeface="Poppins"/>
              </a:rPr>
              <a:t>Atferdssentralen</a:t>
            </a:r>
            <a:endParaRPr lang="en-US" sz="1800" b="1" dirty="0">
              <a:solidFill>
                <a:schemeClr val="bg1"/>
              </a:solidFill>
              <a:latin typeface="Titillium Web"/>
              <a:ea typeface="Verdana" panose="020B0604030504040204" pitchFamily="34" charset="0"/>
              <a:cs typeface="Poppins"/>
            </a:endParaRPr>
          </a:p>
        </p:txBody>
      </p:sp>
      <p:sp>
        <p:nvSpPr>
          <p:cNvPr id="35" name="TextBox 34">
            <a:extLst>
              <a:ext uri="{FF2B5EF4-FFF2-40B4-BE49-F238E27FC236}">
                <a16:creationId xmlns:a16="http://schemas.microsoft.com/office/drawing/2014/main" id="{2DD1A72B-BADD-F040-A81C-D7748E94F92A}"/>
              </a:ext>
            </a:extLst>
          </p:cNvPr>
          <p:cNvSpPr txBox="1"/>
          <p:nvPr/>
        </p:nvSpPr>
        <p:spPr>
          <a:xfrm>
            <a:off x="5877743" y="1146306"/>
            <a:ext cx="1338828" cy="276999"/>
          </a:xfrm>
          <a:prstGeom prst="rect">
            <a:avLst/>
          </a:prstGeom>
          <a:noFill/>
        </p:spPr>
        <p:txBody>
          <a:bodyPr wrap="none" rtlCol="0" anchor="ctr" anchorCtr="0">
            <a:spAutoFit/>
          </a:bodyPr>
          <a:lstStyle/>
          <a:p>
            <a:r>
              <a:rPr lang="en-US" sz="1200" b="1" err="1">
                <a:solidFill>
                  <a:schemeClr val="bg1"/>
                </a:solidFill>
                <a:latin typeface="Poppins" pitchFamily="2" charset="77"/>
                <a:ea typeface="League Spartan" charset="0"/>
                <a:cs typeface="Poppins" pitchFamily="2" charset="77"/>
              </a:rPr>
              <a:t>Stort</a:t>
            </a:r>
            <a:r>
              <a:rPr lang="en-US" sz="1200" b="1">
                <a:solidFill>
                  <a:schemeClr val="bg1"/>
                </a:solidFill>
                <a:latin typeface="Poppins" pitchFamily="2" charset="77"/>
                <a:ea typeface="League Spartan" charset="0"/>
                <a:cs typeface="Poppins" pitchFamily="2" charset="77"/>
              </a:rPr>
              <a:t> </a:t>
            </a:r>
            <a:r>
              <a:rPr lang="en-US" sz="1200" b="1" err="1">
                <a:solidFill>
                  <a:schemeClr val="bg1"/>
                </a:solidFill>
                <a:latin typeface="Poppins" pitchFamily="2" charset="77"/>
                <a:ea typeface="League Spartan" charset="0"/>
                <a:cs typeface="Poppins" pitchFamily="2" charset="77"/>
              </a:rPr>
              <a:t>energibehov</a:t>
            </a:r>
            <a:endParaRPr lang="en-US" sz="1200" b="1">
              <a:solidFill>
                <a:schemeClr val="bg1"/>
              </a:solidFill>
              <a:latin typeface="Poppins" pitchFamily="2" charset="77"/>
              <a:ea typeface="League Spartan" charset="0"/>
              <a:cs typeface="Poppins" pitchFamily="2" charset="77"/>
            </a:endParaRPr>
          </a:p>
        </p:txBody>
      </p:sp>
      <p:sp>
        <p:nvSpPr>
          <p:cNvPr id="36" name="Subtitle 2">
            <a:extLst>
              <a:ext uri="{FF2B5EF4-FFF2-40B4-BE49-F238E27FC236}">
                <a16:creationId xmlns:a16="http://schemas.microsoft.com/office/drawing/2014/main" id="{B2A292C5-38B2-1243-B321-42AF01285643}"/>
              </a:ext>
            </a:extLst>
          </p:cNvPr>
          <p:cNvSpPr txBox="1">
            <a:spLocks/>
          </p:cNvSpPr>
          <p:nvPr/>
        </p:nvSpPr>
        <p:spPr>
          <a:xfrm>
            <a:off x="5836288" y="1407730"/>
            <a:ext cx="2737496" cy="404559"/>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Står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for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kun</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2% av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kroppsvekten</a:t>
            </a:r>
            <a:br>
              <a:rPr lang="en-US" sz="900">
                <a:solidFill>
                  <a:schemeClr val="bg1"/>
                </a:solidFill>
                <a:latin typeface="Poppins ExtraLight" pitchFamily="2" charset="77"/>
                <a:ea typeface="Lato Light" panose="020F0502020204030203" pitchFamily="34" charset="0"/>
                <a:cs typeface="Mukta ExtraLight" panose="020B0000000000000000" pitchFamily="34" charset="77"/>
              </a:rPr>
            </a:b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Bruker 20 % av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energien</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a:t>
            </a:r>
          </a:p>
        </p:txBody>
      </p:sp>
      <p:sp>
        <p:nvSpPr>
          <p:cNvPr id="37" name="TextBox 36">
            <a:extLst>
              <a:ext uri="{FF2B5EF4-FFF2-40B4-BE49-F238E27FC236}">
                <a16:creationId xmlns:a16="http://schemas.microsoft.com/office/drawing/2014/main" id="{3EA613B4-13B2-1345-B5F8-8A90E6C32BAB}"/>
              </a:ext>
            </a:extLst>
          </p:cNvPr>
          <p:cNvSpPr txBox="1"/>
          <p:nvPr/>
        </p:nvSpPr>
        <p:spPr>
          <a:xfrm>
            <a:off x="5877742" y="2121536"/>
            <a:ext cx="1164101" cy="276999"/>
          </a:xfrm>
          <a:prstGeom prst="rect">
            <a:avLst/>
          </a:prstGeom>
          <a:noFill/>
        </p:spPr>
        <p:txBody>
          <a:bodyPr wrap="none" rtlCol="0" anchor="ctr" anchorCtr="0">
            <a:spAutoFit/>
          </a:bodyPr>
          <a:lstStyle/>
          <a:p>
            <a:r>
              <a:rPr lang="en-US" sz="1200" b="1" err="1">
                <a:solidFill>
                  <a:schemeClr val="bg1"/>
                </a:solidFill>
                <a:latin typeface="Poppins" pitchFamily="2" charset="77"/>
                <a:ea typeface="League Spartan" charset="0"/>
                <a:cs typeface="Poppins" pitchFamily="2" charset="77"/>
              </a:rPr>
              <a:t>Forutsigbarhet</a:t>
            </a:r>
            <a:r>
              <a:rPr lang="en-US" sz="1200" b="1">
                <a:solidFill>
                  <a:schemeClr val="bg1"/>
                </a:solidFill>
                <a:latin typeface="Poppins" pitchFamily="2" charset="77"/>
                <a:ea typeface="League Spartan" charset="0"/>
                <a:cs typeface="Poppins" pitchFamily="2" charset="77"/>
              </a:rPr>
              <a:t> </a:t>
            </a:r>
          </a:p>
        </p:txBody>
      </p:sp>
      <p:sp>
        <p:nvSpPr>
          <p:cNvPr id="38" name="Subtitle 2">
            <a:extLst>
              <a:ext uri="{FF2B5EF4-FFF2-40B4-BE49-F238E27FC236}">
                <a16:creationId xmlns:a16="http://schemas.microsoft.com/office/drawing/2014/main" id="{A3698463-FD3E-8A43-90D1-99CA460D1160}"/>
              </a:ext>
            </a:extLst>
          </p:cNvPr>
          <p:cNvSpPr txBox="1">
            <a:spLocks/>
          </p:cNvSpPr>
          <p:nvPr/>
        </p:nvSpPr>
        <p:spPr>
          <a:xfrm>
            <a:off x="5836288" y="2382959"/>
            <a:ext cx="2737496" cy="404559"/>
          </a:xfrm>
          <a:prstGeom prst="rect">
            <a:avLst/>
          </a:prstGeom>
          <a:solidFill>
            <a:srgbClr val="365AA7"/>
          </a:solidFill>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Hjernen</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styrer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oss</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mot å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minimere</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farer  </a:t>
            </a:r>
            <a:br>
              <a:rPr lang="en-US" sz="900">
                <a:solidFill>
                  <a:schemeClr val="bg1"/>
                </a:solidFill>
                <a:latin typeface="Poppins ExtraLight" pitchFamily="2" charset="77"/>
                <a:ea typeface="Lato Light" panose="020F0502020204030203" pitchFamily="34" charset="0"/>
                <a:cs typeface="Mukta ExtraLight" panose="020B0000000000000000" pitchFamily="34" charset="77"/>
              </a:rPr>
            </a:b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og</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maksimere</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belønning</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Gjør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ting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enkelt</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og</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trygt</a:t>
            </a:r>
            <a:endParaRPr lang="en-US" sz="900">
              <a:solidFill>
                <a:schemeClr val="bg1"/>
              </a:solidFill>
              <a:latin typeface="Poppins ExtraLight" pitchFamily="2" charset="77"/>
              <a:ea typeface="Lato Light" panose="020F0502020204030203" pitchFamily="34" charset="0"/>
              <a:cs typeface="Mukta ExtraLight" panose="020B0000000000000000" pitchFamily="34" charset="77"/>
            </a:endParaRPr>
          </a:p>
        </p:txBody>
      </p:sp>
      <p:sp>
        <p:nvSpPr>
          <p:cNvPr id="39" name="TextBox 38">
            <a:extLst>
              <a:ext uri="{FF2B5EF4-FFF2-40B4-BE49-F238E27FC236}">
                <a16:creationId xmlns:a16="http://schemas.microsoft.com/office/drawing/2014/main" id="{EE77AA54-C110-014D-A075-137C647CCD05}"/>
              </a:ext>
            </a:extLst>
          </p:cNvPr>
          <p:cNvSpPr txBox="1"/>
          <p:nvPr/>
        </p:nvSpPr>
        <p:spPr>
          <a:xfrm>
            <a:off x="5877742" y="3098546"/>
            <a:ext cx="1895071" cy="276999"/>
          </a:xfrm>
          <a:prstGeom prst="rect">
            <a:avLst/>
          </a:prstGeom>
          <a:noFill/>
        </p:spPr>
        <p:txBody>
          <a:bodyPr wrap="none" rtlCol="0" anchor="ctr" anchorCtr="0">
            <a:spAutoFit/>
          </a:bodyPr>
          <a:lstStyle/>
          <a:p>
            <a:r>
              <a:rPr lang="en-US" sz="1200" b="1">
                <a:solidFill>
                  <a:schemeClr val="bg1"/>
                </a:solidFill>
                <a:latin typeface="Poppins" pitchFamily="2" charset="77"/>
                <a:ea typeface="League Spartan" charset="0"/>
                <a:cs typeface="Poppins" pitchFamily="2" charset="77"/>
              </a:rPr>
              <a:t>System 1 = </a:t>
            </a:r>
            <a:r>
              <a:rPr lang="en-US" sz="1200" b="1" err="1">
                <a:solidFill>
                  <a:schemeClr val="bg1"/>
                </a:solidFill>
                <a:latin typeface="Poppins" pitchFamily="2" charset="77"/>
                <a:ea typeface="League Spartan" charset="0"/>
                <a:cs typeface="Poppins" pitchFamily="2" charset="77"/>
              </a:rPr>
              <a:t>autopiloten</a:t>
            </a:r>
            <a:r>
              <a:rPr lang="en-US" sz="1200" b="1">
                <a:solidFill>
                  <a:schemeClr val="bg1"/>
                </a:solidFill>
                <a:latin typeface="Poppins" pitchFamily="2" charset="77"/>
                <a:ea typeface="League Spartan" charset="0"/>
                <a:cs typeface="Poppins" pitchFamily="2" charset="77"/>
              </a:rPr>
              <a:t> </a:t>
            </a:r>
            <a:r>
              <a:rPr lang="en-US" sz="1200" b="1" err="1">
                <a:solidFill>
                  <a:schemeClr val="bg1"/>
                </a:solidFill>
                <a:latin typeface="Poppins" pitchFamily="2" charset="77"/>
                <a:ea typeface="League Spartan" charset="0"/>
                <a:cs typeface="Poppins" pitchFamily="2" charset="77"/>
              </a:rPr>
              <a:t>vår</a:t>
            </a:r>
            <a:endParaRPr lang="en-US" sz="1200" b="1">
              <a:solidFill>
                <a:schemeClr val="bg1"/>
              </a:solidFill>
              <a:latin typeface="Poppins" pitchFamily="2" charset="77"/>
              <a:ea typeface="League Spartan" charset="0"/>
              <a:cs typeface="Poppins" pitchFamily="2" charset="77"/>
            </a:endParaRPr>
          </a:p>
        </p:txBody>
      </p:sp>
      <p:sp>
        <p:nvSpPr>
          <p:cNvPr id="40" name="Subtitle 2">
            <a:extLst>
              <a:ext uri="{FF2B5EF4-FFF2-40B4-BE49-F238E27FC236}">
                <a16:creationId xmlns:a16="http://schemas.microsoft.com/office/drawing/2014/main" id="{EB348029-EE0F-C34F-827A-718DA841C756}"/>
              </a:ext>
            </a:extLst>
          </p:cNvPr>
          <p:cNvSpPr txBox="1">
            <a:spLocks/>
          </p:cNvSpPr>
          <p:nvPr/>
        </p:nvSpPr>
        <p:spPr>
          <a:xfrm>
            <a:off x="5836288" y="3359969"/>
            <a:ext cx="2737496" cy="404559"/>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Vanemessig</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oppførsel</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reduserer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stress,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og</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energiforbruk</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og</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holder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oss</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innenfor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det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forutsigbare</a:t>
            </a:r>
            <a:endParaRPr lang="en-US" sz="900">
              <a:solidFill>
                <a:schemeClr val="bg1"/>
              </a:solidFill>
              <a:latin typeface="Poppins ExtraLight" pitchFamily="2" charset="77"/>
              <a:ea typeface="Lato Light" panose="020F0502020204030203" pitchFamily="34" charset="0"/>
              <a:cs typeface="Mukta ExtraLight" panose="020B0000000000000000" pitchFamily="34" charset="77"/>
            </a:endParaRPr>
          </a:p>
        </p:txBody>
      </p:sp>
      <p:sp>
        <p:nvSpPr>
          <p:cNvPr id="41" name="TextBox 40">
            <a:extLst>
              <a:ext uri="{FF2B5EF4-FFF2-40B4-BE49-F238E27FC236}">
                <a16:creationId xmlns:a16="http://schemas.microsoft.com/office/drawing/2014/main" id="{D774A6DC-3F62-7D46-BAF0-071B21C0AC3D}"/>
              </a:ext>
            </a:extLst>
          </p:cNvPr>
          <p:cNvSpPr txBox="1"/>
          <p:nvPr/>
        </p:nvSpPr>
        <p:spPr>
          <a:xfrm>
            <a:off x="5877743" y="4131819"/>
            <a:ext cx="1972015" cy="276999"/>
          </a:xfrm>
          <a:prstGeom prst="rect">
            <a:avLst/>
          </a:prstGeom>
          <a:noFill/>
        </p:spPr>
        <p:txBody>
          <a:bodyPr wrap="none" rtlCol="0" anchor="ctr" anchorCtr="0">
            <a:spAutoFit/>
          </a:bodyPr>
          <a:lstStyle/>
          <a:p>
            <a:r>
              <a:rPr lang="en-US" sz="1200" b="1" err="1">
                <a:solidFill>
                  <a:schemeClr val="bg1"/>
                </a:solidFill>
                <a:latin typeface="Poppins" pitchFamily="2" charset="77"/>
                <a:ea typeface="League Spartan" charset="0"/>
                <a:cs typeface="Poppins" pitchFamily="2" charset="77"/>
              </a:rPr>
              <a:t>Endring</a:t>
            </a:r>
            <a:r>
              <a:rPr lang="en-US" sz="1200" b="1">
                <a:solidFill>
                  <a:schemeClr val="bg1"/>
                </a:solidFill>
                <a:latin typeface="Poppins" pitchFamily="2" charset="77"/>
                <a:ea typeface="League Spartan" charset="0"/>
                <a:cs typeface="Poppins" pitchFamily="2" charset="77"/>
              </a:rPr>
              <a:t> = </a:t>
            </a:r>
            <a:r>
              <a:rPr lang="en-US" sz="1200" b="1" err="1">
                <a:solidFill>
                  <a:schemeClr val="bg1"/>
                </a:solidFill>
                <a:latin typeface="Poppins" pitchFamily="2" charset="77"/>
                <a:ea typeface="League Spartan" charset="0"/>
                <a:cs typeface="Poppins" pitchFamily="2" charset="77"/>
              </a:rPr>
              <a:t>Aktivere</a:t>
            </a:r>
            <a:r>
              <a:rPr lang="en-US" sz="1200" b="1">
                <a:solidFill>
                  <a:schemeClr val="bg1"/>
                </a:solidFill>
                <a:latin typeface="Poppins" pitchFamily="2" charset="77"/>
                <a:ea typeface="League Spartan" charset="0"/>
                <a:cs typeface="Poppins" pitchFamily="2" charset="77"/>
              </a:rPr>
              <a:t> System 2</a:t>
            </a:r>
          </a:p>
        </p:txBody>
      </p:sp>
      <p:sp>
        <p:nvSpPr>
          <p:cNvPr id="42" name="Subtitle 2">
            <a:extLst>
              <a:ext uri="{FF2B5EF4-FFF2-40B4-BE49-F238E27FC236}">
                <a16:creationId xmlns:a16="http://schemas.microsoft.com/office/drawing/2014/main" id="{799F1C73-8423-9A40-9787-34BD2FC059A2}"/>
              </a:ext>
            </a:extLst>
          </p:cNvPr>
          <p:cNvSpPr txBox="1">
            <a:spLocks/>
          </p:cNvSpPr>
          <p:nvPr/>
        </p:nvSpPr>
        <p:spPr>
          <a:xfrm>
            <a:off x="5836288" y="4393243"/>
            <a:ext cx="2737496" cy="404559"/>
          </a:xfrm>
          <a:prstGeom prst="rect">
            <a:avLst/>
          </a:prstGeom>
        </p:spPr>
        <p:txBody>
          <a:bodyPr vert="horz" wrap="square" lIns="81559" tIns="40779" rIns="81559" bIns="4077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313"/>
              </a:lnSpc>
            </a:pP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Eablere</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nye</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vaner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krever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innsats</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refleksjon</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analyse</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motivasjon,insentiver</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fokus</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r>
              <a:rPr lang="en-US" sz="900" err="1">
                <a:solidFill>
                  <a:schemeClr val="bg1"/>
                </a:solidFill>
                <a:latin typeface="Poppins ExtraLight" pitchFamily="2" charset="77"/>
                <a:ea typeface="Lato Light" panose="020F0502020204030203" pitchFamily="34" charset="0"/>
                <a:cs typeface="Mukta ExtraLight" panose="020B0000000000000000" pitchFamily="34" charset="77"/>
              </a:rPr>
              <a:t>tid</a:t>
            </a:r>
            <a:r>
              <a:rPr lang="en-US" sz="900">
                <a:solidFill>
                  <a:schemeClr val="bg1"/>
                </a:solidFill>
                <a:latin typeface="Poppins ExtraLight" pitchFamily="2" charset="77"/>
                <a:ea typeface="Lato Light" panose="020F0502020204030203" pitchFamily="34" charset="0"/>
                <a:cs typeface="Mukta ExtraLight" panose="020B0000000000000000" pitchFamily="34" charset="77"/>
              </a:rPr>
              <a:t> </a:t>
            </a:r>
          </a:p>
        </p:txBody>
      </p:sp>
      <p:sp>
        <p:nvSpPr>
          <p:cNvPr id="43" name="TextBox 42">
            <a:extLst>
              <a:ext uri="{FF2B5EF4-FFF2-40B4-BE49-F238E27FC236}">
                <a16:creationId xmlns:a16="http://schemas.microsoft.com/office/drawing/2014/main" id="{9E5EAE80-826A-1A4F-A1D6-20346A4EAAD8}"/>
              </a:ext>
            </a:extLst>
          </p:cNvPr>
          <p:cNvSpPr txBox="1"/>
          <p:nvPr/>
        </p:nvSpPr>
        <p:spPr>
          <a:xfrm>
            <a:off x="5211553" y="1266332"/>
            <a:ext cx="505267" cy="473206"/>
          </a:xfrm>
          <a:prstGeom prst="rect">
            <a:avLst/>
          </a:prstGeom>
          <a:noFill/>
        </p:spPr>
        <p:txBody>
          <a:bodyPr wrap="none" rtlCol="0" anchor="ctr">
            <a:spAutoFit/>
          </a:bodyPr>
          <a:lstStyle/>
          <a:p>
            <a:pPr algn="ctr"/>
            <a:r>
              <a:rPr lang="en-US" sz="2475" b="1" dirty="0">
                <a:solidFill>
                  <a:schemeClr val="bg1"/>
                </a:solidFill>
                <a:latin typeface="Poppins" pitchFamily="2" charset="77"/>
                <a:ea typeface="Verdana" panose="020B0604030504040204" pitchFamily="34" charset="0"/>
                <a:cs typeface="Poppins" pitchFamily="2" charset="77"/>
              </a:rPr>
              <a:t>01</a:t>
            </a:r>
          </a:p>
        </p:txBody>
      </p:sp>
      <p:sp>
        <p:nvSpPr>
          <p:cNvPr id="44" name="TextBox 43">
            <a:extLst>
              <a:ext uri="{FF2B5EF4-FFF2-40B4-BE49-F238E27FC236}">
                <a16:creationId xmlns:a16="http://schemas.microsoft.com/office/drawing/2014/main" id="{95C3DD90-6974-8B4B-964C-2B9F8D802613}"/>
              </a:ext>
            </a:extLst>
          </p:cNvPr>
          <p:cNvSpPr txBox="1"/>
          <p:nvPr/>
        </p:nvSpPr>
        <p:spPr>
          <a:xfrm>
            <a:off x="5177890" y="2228594"/>
            <a:ext cx="572594" cy="473206"/>
          </a:xfrm>
          <a:prstGeom prst="rect">
            <a:avLst/>
          </a:prstGeom>
          <a:noFill/>
        </p:spPr>
        <p:txBody>
          <a:bodyPr wrap="none" rtlCol="0" anchor="ctr">
            <a:spAutoFit/>
          </a:bodyPr>
          <a:lstStyle/>
          <a:p>
            <a:pPr algn="ctr"/>
            <a:r>
              <a:rPr lang="en-US" sz="2475" b="1" dirty="0">
                <a:solidFill>
                  <a:schemeClr val="bg1"/>
                </a:solidFill>
                <a:latin typeface="Poppins" pitchFamily="2" charset="77"/>
                <a:ea typeface="Verdana" panose="020B0604030504040204" pitchFamily="34" charset="0"/>
                <a:cs typeface="Poppins" pitchFamily="2" charset="77"/>
              </a:rPr>
              <a:t>02</a:t>
            </a:r>
          </a:p>
        </p:txBody>
      </p:sp>
      <p:sp>
        <p:nvSpPr>
          <p:cNvPr id="45" name="TextBox 44">
            <a:extLst>
              <a:ext uri="{FF2B5EF4-FFF2-40B4-BE49-F238E27FC236}">
                <a16:creationId xmlns:a16="http://schemas.microsoft.com/office/drawing/2014/main" id="{B8CDA593-9612-F547-9529-818E8837DD9F}"/>
              </a:ext>
            </a:extLst>
          </p:cNvPr>
          <p:cNvSpPr txBox="1"/>
          <p:nvPr/>
        </p:nvSpPr>
        <p:spPr>
          <a:xfrm>
            <a:off x="5172280" y="3191676"/>
            <a:ext cx="583814" cy="473206"/>
          </a:xfrm>
          <a:prstGeom prst="rect">
            <a:avLst/>
          </a:prstGeom>
          <a:noFill/>
        </p:spPr>
        <p:txBody>
          <a:bodyPr wrap="none" rtlCol="0" anchor="ctr">
            <a:spAutoFit/>
          </a:bodyPr>
          <a:lstStyle/>
          <a:p>
            <a:pPr algn="ctr"/>
            <a:r>
              <a:rPr lang="en-US" sz="2475" b="1" dirty="0">
                <a:solidFill>
                  <a:schemeClr val="bg1"/>
                </a:solidFill>
                <a:latin typeface="Poppins" pitchFamily="2" charset="77"/>
                <a:ea typeface="Verdana" panose="020B0604030504040204" pitchFamily="34" charset="0"/>
                <a:cs typeface="Poppins" pitchFamily="2" charset="77"/>
              </a:rPr>
              <a:t>03</a:t>
            </a:r>
          </a:p>
        </p:txBody>
      </p:sp>
      <p:sp>
        <p:nvSpPr>
          <p:cNvPr id="46" name="TextBox 45">
            <a:extLst>
              <a:ext uri="{FF2B5EF4-FFF2-40B4-BE49-F238E27FC236}">
                <a16:creationId xmlns:a16="http://schemas.microsoft.com/office/drawing/2014/main" id="{6799243D-CF94-D149-BF8B-69C7CC506488}"/>
              </a:ext>
            </a:extLst>
          </p:cNvPr>
          <p:cNvSpPr txBox="1"/>
          <p:nvPr/>
        </p:nvSpPr>
        <p:spPr>
          <a:xfrm>
            <a:off x="5161059" y="4230209"/>
            <a:ext cx="606256" cy="473206"/>
          </a:xfrm>
          <a:prstGeom prst="rect">
            <a:avLst/>
          </a:prstGeom>
          <a:noFill/>
        </p:spPr>
        <p:txBody>
          <a:bodyPr wrap="none" rtlCol="0" anchor="ctr">
            <a:spAutoFit/>
          </a:bodyPr>
          <a:lstStyle/>
          <a:p>
            <a:pPr algn="ctr"/>
            <a:r>
              <a:rPr lang="en-US" sz="2475" b="1" dirty="0">
                <a:solidFill>
                  <a:schemeClr val="bg1"/>
                </a:solidFill>
                <a:latin typeface="Poppins" pitchFamily="2" charset="77"/>
                <a:ea typeface="Verdana" panose="020B0604030504040204" pitchFamily="34" charset="0"/>
                <a:cs typeface="Poppins" pitchFamily="2" charset="77"/>
              </a:rPr>
              <a:t>04</a:t>
            </a:r>
          </a:p>
        </p:txBody>
      </p:sp>
      <p:sp>
        <p:nvSpPr>
          <p:cNvPr id="47" name="TekstSylinder 8">
            <a:extLst>
              <a:ext uri="{FF2B5EF4-FFF2-40B4-BE49-F238E27FC236}">
                <a16:creationId xmlns:a16="http://schemas.microsoft.com/office/drawing/2014/main" id="{BD6D2FFA-C2BF-4A65-B134-2A678AE5E20E}"/>
              </a:ext>
            </a:extLst>
          </p:cNvPr>
          <p:cNvSpPr txBox="1"/>
          <p:nvPr/>
        </p:nvSpPr>
        <p:spPr>
          <a:xfrm>
            <a:off x="1066828" y="2191506"/>
            <a:ext cx="1562714" cy="461665"/>
          </a:xfrm>
          <a:prstGeom prst="rect">
            <a:avLst/>
          </a:prstGeom>
          <a:noFill/>
        </p:spPr>
        <p:txBody>
          <a:bodyPr wrap="square" rtlCol="0">
            <a:spAutoFit/>
          </a:bodyPr>
          <a:lstStyle/>
          <a:p>
            <a:r>
              <a:rPr lang="nb-NO" sz="1200" b="1" dirty="0">
                <a:solidFill>
                  <a:srgbClr val="FFFF00"/>
                </a:solidFill>
                <a:latin typeface="Verdana" panose="020B0604030504040204" pitchFamily="34" charset="0"/>
                <a:ea typeface="Verdana" panose="020B0604030504040204" pitchFamily="34" charset="0"/>
              </a:rPr>
              <a:t>2%  av Kroppsvekten</a:t>
            </a:r>
          </a:p>
        </p:txBody>
      </p:sp>
      <p:sp>
        <p:nvSpPr>
          <p:cNvPr id="48" name="TekstSylinder 9">
            <a:extLst>
              <a:ext uri="{FF2B5EF4-FFF2-40B4-BE49-F238E27FC236}">
                <a16:creationId xmlns:a16="http://schemas.microsoft.com/office/drawing/2014/main" id="{24ADDDE1-5EBE-4475-B0C5-81EFFE1BD57A}"/>
              </a:ext>
            </a:extLst>
          </p:cNvPr>
          <p:cNvSpPr txBox="1"/>
          <p:nvPr/>
        </p:nvSpPr>
        <p:spPr>
          <a:xfrm>
            <a:off x="1957798" y="2607418"/>
            <a:ext cx="1795684" cy="307777"/>
          </a:xfrm>
          <a:prstGeom prst="rect">
            <a:avLst/>
          </a:prstGeom>
          <a:noFill/>
        </p:spPr>
        <p:txBody>
          <a:bodyPr wrap="none" rtlCol="0">
            <a:spAutoFit/>
          </a:bodyPr>
          <a:lstStyle/>
          <a:p>
            <a:r>
              <a:rPr lang="nb-NO" dirty="0">
                <a:solidFill>
                  <a:srgbClr val="FFFF00"/>
                </a:solidFill>
                <a:latin typeface="Verdana" panose="020B0604030504040204" pitchFamily="34" charset="0"/>
                <a:ea typeface="Verdana" panose="020B0604030504040204" pitchFamily="34" charset="0"/>
              </a:rPr>
              <a:t>20% av energien </a:t>
            </a:r>
          </a:p>
        </p:txBody>
      </p:sp>
      <p:sp>
        <p:nvSpPr>
          <p:cNvPr id="49" name="TekstSylinder 10">
            <a:extLst>
              <a:ext uri="{FF2B5EF4-FFF2-40B4-BE49-F238E27FC236}">
                <a16:creationId xmlns:a16="http://schemas.microsoft.com/office/drawing/2014/main" id="{16521FB1-3E22-420B-9CAE-57B666B19BF6}"/>
              </a:ext>
            </a:extLst>
          </p:cNvPr>
          <p:cNvSpPr txBox="1"/>
          <p:nvPr/>
        </p:nvSpPr>
        <p:spPr>
          <a:xfrm>
            <a:off x="2062276" y="1200367"/>
            <a:ext cx="995259" cy="584775"/>
          </a:xfrm>
          <a:prstGeom prst="rect">
            <a:avLst/>
          </a:prstGeom>
          <a:noFill/>
        </p:spPr>
        <p:txBody>
          <a:bodyPr wrap="square" rtlCol="0">
            <a:spAutoFit/>
          </a:bodyPr>
          <a:lstStyle/>
          <a:p>
            <a:r>
              <a:rPr lang="nb-NO" sz="1600" dirty="0">
                <a:solidFill>
                  <a:srgbClr val="FFFF00"/>
                </a:solidFill>
                <a:latin typeface="Verdana" panose="020B0604030504040204" pitchFamily="34" charset="0"/>
                <a:ea typeface="Verdana" panose="020B0604030504040204" pitchFamily="34" charset="0"/>
              </a:rPr>
              <a:t>System 1</a:t>
            </a:r>
          </a:p>
        </p:txBody>
      </p:sp>
      <p:sp>
        <p:nvSpPr>
          <p:cNvPr id="51" name="TekstSylinder 12">
            <a:extLst>
              <a:ext uri="{FF2B5EF4-FFF2-40B4-BE49-F238E27FC236}">
                <a16:creationId xmlns:a16="http://schemas.microsoft.com/office/drawing/2014/main" id="{366BCF83-FD9C-4A6E-9FB2-54B292B585B4}"/>
              </a:ext>
            </a:extLst>
          </p:cNvPr>
          <p:cNvSpPr txBox="1"/>
          <p:nvPr/>
        </p:nvSpPr>
        <p:spPr>
          <a:xfrm>
            <a:off x="2613679" y="2885629"/>
            <a:ext cx="1588320" cy="584775"/>
          </a:xfrm>
          <a:prstGeom prst="rect">
            <a:avLst/>
          </a:prstGeom>
          <a:noFill/>
        </p:spPr>
        <p:txBody>
          <a:bodyPr wrap="square" rtlCol="0">
            <a:spAutoFit/>
          </a:bodyPr>
          <a:lstStyle/>
          <a:p>
            <a:r>
              <a:rPr lang="nb-NO" sz="1600" dirty="0">
                <a:solidFill>
                  <a:srgbClr val="FFFF00"/>
                </a:solidFill>
                <a:latin typeface="Verdana" panose="020B0604030504040204" pitchFamily="34" charset="0"/>
                <a:ea typeface="Verdana" panose="020B0604030504040204" pitchFamily="34" charset="0"/>
              </a:rPr>
              <a:t>Minimere farer</a:t>
            </a:r>
          </a:p>
        </p:txBody>
      </p:sp>
      <p:sp>
        <p:nvSpPr>
          <p:cNvPr id="52" name="TekstSylinder 13">
            <a:extLst>
              <a:ext uri="{FF2B5EF4-FFF2-40B4-BE49-F238E27FC236}">
                <a16:creationId xmlns:a16="http://schemas.microsoft.com/office/drawing/2014/main" id="{29399495-582A-4A8E-8456-B30DE197C2B1}"/>
              </a:ext>
            </a:extLst>
          </p:cNvPr>
          <p:cNvSpPr txBox="1"/>
          <p:nvPr/>
        </p:nvSpPr>
        <p:spPr>
          <a:xfrm>
            <a:off x="3322916" y="2167703"/>
            <a:ext cx="1123078" cy="461665"/>
          </a:xfrm>
          <a:prstGeom prst="rect">
            <a:avLst/>
          </a:prstGeom>
          <a:noFill/>
        </p:spPr>
        <p:txBody>
          <a:bodyPr wrap="square" rtlCol="0">
            <a:spAutoFit/>
          </a:bodyPr>
          <a:lstStyle/>
          <a:p>
            <a:r>
              <a:rPr lang="nb-NO" sz="1200" dirty="0">
                <a:solidFill>
                  <a:srgbClr val="FFFF00"/>
                </a:solidFill>
                <a:latin typeface="Verdana" panose="020B0604030504040204" pitchFamily="34" charset="0"/>
                <a:ea typeface="Verdana" panose="020B0604030504040204" pitchFamily="34" charset="0"/>
              </a:rPr>
              <a:t>Maksimere belønning</a:t>
            </a:r>
          </a:p>
        </p:txBody>
      </p:sp>
      <p:sp>
        <p:nvSpPr>
          <p:cNvPr id="53" name="TekstSylinder 14">
            <a:extLst>
              <a:ext uri="{FF2B5EF4-FFF2-40B4-BE49-F238E27FC236}">
                <a16:creationId xmlns:a16="http://schemas.microsoft.com/office/drawing/2014/main" id="{5E1BF326-96A4-4805-AB12-44F3C603FB34}"/>
              </a:ext>
            </a:extLst>
          </p:cNvPr>
          <p:cNvSpPr txBox="1"/>
          <p:nvPr/>
        </p:nvSpPr>
        <p:spPr>
          <a:xfrm>
            <a:off x="1236901" y="1662090"/>
            <a:ext cx="1347037" cy="523220"/>
          </a:xfrm>
          <a:prstGeom prst="rect">
            <a:avLst/>
          </a:prstGeom>
          <a:noFill/>
        </p:spPr>
        <p:txBody>
          <a:bodyPr wrap="square" rtlCol="0">
            <a:spAutoFit/>
          </a:bodyPr>
          <a:lstStyle/>
          <a:p>
            <a:r>
              <a:rPr lang="nb-NO" dirty="0">
                <a:solidFill>
                  <a:srgbClr val="FFFF00"/>
                </a:solidFill>
                <a:latin typeface="Verdana" panose="020B0604030504040204" pitchFamily="34" charset="0"/>
                <a:ea typeface="Verdana" panose="020B0604030504040204" pitchFamily="34" charset="0"/>
              </a:rPr>
              <a:t>forutsigbarhet</a:t>
            </a:r>
          </a:p>
        </p:txBody>
      </p:sp>
      <p:sp>
        <p:nvSpPr>
          <p:cNvPr id="54" name="TekstSylinder 10">
            <a:extLst>
              <a:ext uri="{FF2B5EF4-FFF2-40B4-BE49-F238E27FC236}">
                <a16:creationId xmlns:a16="http://schemas.microsoft.com/office/drawing/2014/main" id="{4347E945-3689-49B6-85C1-EBD315C3F04E}"/>
              </a:ext>
            </a:extLst>
          </p:cNvPr>
          <p:cNvSpPr txBox="1"/>
          <p:nvPr/>
        </p:nvSpPr>
        <p:spPr>
          <a:xfrm>
            <a:off x="3010984" y="1495336"/>
            <a:ext cx="1276344" cy="338554"/>
          </a:xfrm>
          <a:prstGeom prst="rect">
            <a:avLst/>
          </a:prstGeom>
          <a:noFill/>
        </p:spPr>
        <p:txBody>
          <a:bodyPr wrap="square" rtlCol="0">
            <a:spAutoFit/>
          </a:bodyPr>
          <a:lstStyle/>
          <a:p>
            <a:r>
              <a:rPr lang="nb-NO" sz="1600" b="1" dirty="0">
                <a:solidFill>
                  <a:srgbClr val="FFFF00"/>
                </a:solidFill>
                <a:latin typeface="Verdana" panose="020B0604030504040204" pitchFamily="34" charset="0"/>
                <a:ea typeface="Verdana" panose="020B0604030504040204" pitchFamily="34" charset="0"/>
              </a:rPr>
              <a:t>System 2</a:t>
            </a:r>
          </a:p>
        </p:txBody>
      </p:sp>
      <p:sp>
        <p:nvSpPr>
          <p:cNvPr id="6" name="TextBox 5">
            <a:extLst>
              <a:ext uri="{FF2B5EF4-FFF2-40B4-BE49-F238E27FC236}">
                <a16:creationId xmlns:a16="http://schemas.microsoft.com/office/drawing/2014/main" id="{87333B9F-48FD-4E07-B8EF-12F0AE4B11BF}"/>
              </a:ext>
            </a:extLst>
          </p:cNvPr>
          <p:cNvSpPr txBox="1"/>
          <p:nvPr/>
        </p:nvSpPr>
        <p:spPr>
          <a:xfrm>
            <a:off x="4780858" y="817859"/>
            <a:ext cx="4304963" cy="369332"/>
          </a:xfrm>
          <a:prstGeom prst="rect">
            <a:avLst/>
          </a:prstGeom>
          <a:noFill/>
        </p:spPr>
        <p:txBody>
          <a:bodyPr wrap="square" rtlCol="0">
            <a:spAutoFit/>
          </a:bodyPr>
          <a:lstStyle/>
          <a:p>
            <a:r>
              <a:rPr lang="nb-NO" sz="900" dirty="0">
                <a:solidFill>
                  <a:srgbClr val="D5FC79"/>
                </a:solidFill>
                <a:latin typeface="Verdana" panose="020B0604030504040204" pitchFamily="34" charset="0"/>
                <a:ea typeface="Verdana" panose="020B0604030504040204" pitchFamily="34" charset="0"/>
              </a:rPr>
              <a:t>Kilde: </a:t>
            </a:r>
            <a:r>
              <a:rPr lang="nb-NO" sz="900" i="1" dirty="0">
                <a:solidFill>
                  <a:srgbClr val="D5FC79"/>
                </a:solidFill>
                <a:latin typeface="Verdana" panose="020B0604030504040204" pitchFamily="34" charset="0"/>
                <a:ea typeface="Verdana" panose="020B0604030504040204" pitchFamily="34" charset="0"/>
              </a:rPr>
              <a:t>Daniel </a:t>
            </a:r>
            <a:r>
              <a:rPr lang="nb-NO" sz="900" i="1" dirty="0" err="1">
                <a:solidFill>
                  <a:srgbClr val="D5FC79"/>
                </a:solidFill>
                <a:latin typeface="Verdana" panose="020B0604030504040204" pitchFamily="34" charset="0"/>
                <a:ea typeface="Verdana" panose="020B0604030504040204" pitchFamily="34" charset="0"/>
              </a:rPr>
              <a:t>Kahneman</a:t>
            </a:r>
            <a:r>
              <a:rPr lang="nb-NO" sz="900" i="1" dirty="0">
                <a:solidFill>
                  <a:srgbClr val="D5FC79"/>
                </a:solidFill>
                <a:latin typeface="Verdana" panose="020B0604030504040204" pitchFamily="34" charset="0"/>
                <a:ea typeface="Verdana" panose="020B0604030504040204" pitchFamily="34" charset="0"/>
              </a:rPr>
              <a:t>, </a:t>
            </a:r>
            <a:r>
              <a:rPr lang="nb-NO" sz="900" i="1" dirty="0" err="1">
                <a:solidFill>
                  <a:srgbClr val="D5FC79"/>
                </a:solidFill>
                <a:latin typeface="Verdana" panose="020B0604030504040204" pitchFamily="34" charset="0"/>
                <a:ea typeface="Verdana" panose="020B0604030504040204" pitchFamily="34" charset="0"/>
              </a:rPr>
              <a:t>Thinking</a:t>
            </a:r>
            <a:r>
              <a:rPr lang="nb-NO" sz="900" i="1" dirty="0">
                <a:solidFill>
                  <a:srgbClr val="D5FC79"/>
                </a:solidFill>
                <a:latin typeface="Verdana" panose="020B0604030504040204" pitchFamily="34" charset="0"/>
                <a:ea typeface="Verdana" panose="020B0604030504040204" pitchFamily="34" charset="0"/>
              </a:rPr>
              <a:t> Fast and </a:t>
            </a:r>
            <a:r>
              <a:rPr lang="nb-NO" sz="900" i="1" dirty="0" err="1">
                <a:solidFill>
                  <a:srgbClr val="D5FC79"/>
                </a:solidFill>
                <a:latin typeface="Verdana" panose="020B0604030504040204" pitchFamily="34" charset="0"/>
                <a:ea typeface="Verdana" panose="020B0604030504040204" pitchFamily="34" charset="0"/>
              </a:rPr>
              <a:t>slow</a:t>
            </a:r>
            <a:r>
              <a:rPr lang="nb-NO" sz="900" i="1" dirty="0">
                <a:solidFill>
                  <a:srgbClr val="D5FC79"/>
                </a:solidFill>
                <a:latin typeface="Verdana" panose="020B0604030504040204" pitchFamily="34" charset="0"/>
                <a:ea typeface="Verdana" panose="020B0604030504040204" pitchFamily="34" charset="0"/>
              </a:rPr>
              <a:t>, Penguin </a:t>
            </a:r>
            <a:r>
              <a:rPr lang="nb-NO" sz="900" i="1" dirty="0" err="1">
                <a:solidFill>
                  <a:srgbClr val="D5FC79"/>
                </a:solidFill>
                <a:latin typeface="Verdana" panose="020B0604030504040204" pitchFamily="34" charset="0"/>
                <a:ea typeface="Verdana" panose="020B0604030504040204" pitchFamily="34" charset="0"/>
              </a:rPr>
              <a:t>Books</a:t>
            </a:r>
            <a:r>
              <a:rPr lang="nb-NO" sz="900" i="1" dirty="0">
                <a:solidFill>
                  <a:srgbClr val="D5FC79"/>
                </a:solidFill>
                <a:latin typeface="Verdana" panose="020B0604030504040204" pitchFamily="34" charset="0"/>
                <a:ea typeface="Verdana" panose="020B0604030504040204" pitchFamily="34" charset="0"/>
              </a:rPr>
              <a:t> , London 2012,</a:t>
            </a:r>
          </a:p>
        </p:txBody>
      </p:sp>
      <p:sp>
        <p:nvSpPr>
          <p:cNvPr id="55" name="TextBox 54">
            <a:extLst>
              <a:ext uri="{FF2B5EF4-FFF2-40B4-BE49-F238E27FC236}">
                <a16:creationId xmlns:a16="http://schemas.microsoft.com/office/drawing/2014/main" id="{0A8E739D-D127-46BB-80A0-B950B38D48B7}"/>
              </a:ext>
            </a:extLst>
          </p:cNvPr>
          <p:cNvSpPr txBox="1"/>
          <p:nvPr/>
        </p:nvSpPr>
        <p:spPr>
          <a:xfrm>
            <a:off x="3084580" y="1742544"/>
            <a:ext cx="921661" cy="253916"/>
          </a:xfrm>
          <a:prstGeom prst="rect">
            <a:avLst/>
          </a:prstGeom>
          <a:noFill/>
        </p:spPr>
        <p:txBody>
          <a:bodyPr wrap="square" rtlCol="0">
            <a:spAutoFit/>
          </a:bodyPr>
          <a:lstStyle/>
          <a:p>
            <a:r>
              <a:rPr lang="nb-NO" sz="1050" dirty="0">
                <a:solidFill>
                  <a:srgbClr val="FFFF00"/>
                </a:solidFill>
                <a:latin typeface="Verdana" panose="020B0604030504040204" pitchFamily="34" charset="0"/>
                <a:ea typeface="Verdana" panose="020B0604030504040204" pitchFamily="34" charset="0"/>
              </a:rPr>
              <a:t>17 x 24 =</a:t>
            </a:r>
          </a:p>
        </p:txBody>
      </p:sp>
      <p:pic>
        <p:nvPicPr>
          <p:cNvPr id="50" name="Picture 49">
            <a:extLst>
              <a:ext uri="{FF2B5EF4-FFF2-40B4-BE49-F238E27FC236}">
                <a16:creationId xmlns:a16="http://schemas.microsoft.com/office/drawing/2014/main" id="{2B319175-D034-46D6-A671-C0C311A52800}"/>
              </a:ext>
            </a:extLst>
          </p:cNvPr>
          <p:cNvPicPr>
            <a:picLocks noChangeAspect="1"/>
          </p:cNvPicPr>
          <p:nvPr/>
        </p:nvPicPr>
        <p:blipFill>
          <a:blip r:embed="rId4"/>
          <a:stretch>
            <a:fillRect/>
          </a:stretch>
        </p:blipFill>
        <p:spPr>
          <a:xfrm>
            <a:off x="2344533" y="1450908"/>
            <a:ext cx="316888" cy="307778"/>
          </a:xfrm>
          <a:prstGeom prst="flowChartConnector">
            <a:avLst/>
          </a:prstGeom>
        </p:spPr>
      </p:pic>
    </p:spTree>
    <p:extLst>
      <p:ext uri="{BB962C8B-B14F-4D97-AF65-F5344CB8AC3E}">
        <p14:creationId xmlns:p14="http://schemas.microsoft.com/office/powerpoint/2010/main" val="235034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313B9D45-91E8-409D-AD3B-148F138165BE}"/>
              </a:ext>
            </a:extLst>
          </p:cNvPr>
          <p:cNvSpPr txBox="1"/>
          <p:nvPr/>
        </p:nvSpPr>
        <p:spPr>
          <a:xfrm>
            <a:off x="412157" y="1161140"/>
            <a:ext cx="3277589" cy="3256715"/>
          </a:xfrm>
          <a:prstGeom prst="rect">
            <a:avLst/>
          </a:prstGeom>
          <a:solidFill>
            <a:srgbClr val="1C4C4E"/>
          </a:solidFill>
        </p:spPr>
        <p:txBody>
          <a:bodyPr wrap="square" lIns="135000" tIns="540000" rIns="135000" bIns="135000" rtlCol="0">
            <a:noAutofit/>
          </a:bodyPr>
          <a:lstStyle/>
          <a:p>
            <a:pPr defTabSz="685800">
              <a:lnSpc>
                <a:spcPct val="70000"/>
              </a:lnSpc>
              <a:spcAft>
                <a:spcPts val="900"/>
              </a:spcAft>
              <a:buClrTx/>
              <a:defRPr/>
            </a:pPr>
            <a:endParaRPr lang="en-GB" sz="750" kern="1200" dirty="0">
              <a:solidFill>
                <a:srgbClr val="FFFFFF"/>
              </a:solidFill>
              <a:latin typeface="Verdana" panose="020B0604030504040204" pitchFamily="34" charset="0"/>
              <a:ea typeface="Verdana" panose="020B0604030504040204" pitchFamily="34" charset="0"/>
              <a:cs typeface="+mn-cs"/>
            </a:endParaRPr>
          </a:p>
        </p:txBody>
      </p:sp>
      <p:cxnSp>
        <p:nvCxnSpPr>
          <p:cNvPr id="9" name="Rett linje 8">
            <a:extLst>
              <a:ext uri="{FF2B5EF4-FFF2-40B4-BE49-F238E27FC236}">
                <a16:creationId xmlns:a16="http://schemas.microsoft.com/office/drawing/2014/main" id="{CB459871-A8FF-2249-AB61-ABB03CE1EC93}"/>
              </a:ext>
            </a:extLst>
          </p:cNvPr>
          <p:cNvCxnSpPr>
            <a:cxnSpLocks/>
          </p:cNvCxnSpPr>
          <p:nvPr/>
        </p:nvCxnSpPr>
        <p:spPr>
          <a:xfrm>
            <a:off x="4552123" y="4371914"/>
            <a:ext cx="362778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kstSylinder 37">
            <a:extLst>
              <a:ext uri="{FF2B5EF4-FFF2-40B4-BE49-F238E27FC236}">
                <a16:creationId xmlns:a16="http://schemas.microsoft.com/office/drawing/2014/main" id="{77375A4F-2292-BF48-91DB-738E3ABB871A}"/>
              </a:ext>
            </a:extLst>
          </p:cNvPr>
          <p:cNvSpPr txBox="1"/>
          <p:nvPr/>
        </p:nvSpPr>
        <p:spPr>
          <a:xfrm>
            <a:off x="7884212" y="2201658"/>
            <a:ext cx="1441873" cy="253916"/>
          </a:xfrm>
          <a:prstGeom prst="rect">
            <a:avLst/>
          </a:prstGeom>
          <a:noFill/>
        </p:spPr>
        <p:txBody>
          <a:bodyPr wrap="square" rtlCol="0">
            <a:spAutoFit/>
          </a:bodyPr>
          <a:lstStyle/>
          <a:p>
            <a:pPr defTabSz="685800">
              <a:buClrTx/>
              <a:defRPr/>
            </a:pPr>
            <a:r>
              <a:rPr lang="nb-NO" sz="1050" b="1" kern="1200" dirty="0">
                <a:solidFill>
                  <a:schemeClr val="bg1"/>
                </a:solidFill>
                <a:latin typeface="Verdana" panose="020B0604030504040204" pitchFamily="34" charset="0"/>
                <a:ea typeface="Verdana" panose="020B0604030504040204" pitchFamily="34" charset="0"/>
                <a:cs typeface="+mn-cs"/>
              </a:rPr>
              <a:t>ETABLERT VANE</a:t>
            </a:r>
          </a:p>
        </p:txBody>
      </p:sp>
      <p:sp>
        <p:nvSpPr>
          <p:cNvPr id="20" name="Friform 19">
            <a:extLst>
              <a:ext uri="{FF2B5EF4-FFF2-40B4-BE49-F238E27FC236}">
                <a16:creationId xmlns:a16="http://schemas.microsoft.com/office/drawing/2014/main" id="{F01CE16C-50EF-4644-A108-909503814EE8}"/>
              </a:ext>
            </a:extLst>
          </p:cNvPr>
          <p:cNvSpPr/>
          <p:nvPr/>
        </p:nvSpPr>
        <p:spPr>
          <a:xfrm>
            <a:off x="4549716" y="2174982"/>
            <a:ext cx="3333856" cy="2194630"/>
          </a:xfrm>
          <a:custGeom>
            <a:avLst/>
            <a:gdLst>
              <a:gd name="connsiteX0" fmla="*/ 0 w 4313530"/>
              <a:gd name="connsiteY0" fmla="*/ 2901836 h 2901836"/>
              <a:gd name="connsiteX1" fmla="*/ 819397 w 4313530"/>
              <a:gd name="connsiteY1" fmla="*/ 1559925 h 2901836"/>
              <a:gd name="connsiteX2" fmla="*/ 1531917 w 4313530"/>
              <a:gd name="connsiteY2" fmla="*/ 681151 h 2901836"/>
              <a:gd name="connsiteX3" fmla="*/ 1995054 w 4313530"/>
              <a:gd name="connsiteY3" fmla="*/ 301140 h 2901836"/>
              <a:gd name="connsiteX4" fmla="*/ 2315688 w 4313530"/>
              <a:gd name="connsiteY4" fmla="*/ 111135 h 2901836"/>
              <a:gd name="connsiteX5" fmla="*/ 2921330 w 4313530"/>
              <a:gd name="connsiteY5" fmla="*/ 4257 h 2901836"/>
              <a:gd name="connsiteX6" fmla="*/ 3313215 w 4313530"/>
              <a:gd name="connsiteY6" fmla="*/ 253639 h 2901836"/>
              <a:gd name="connsiteX7" fmla="*/ 3716977 w 4313530"/>
              <a:gd name="connsiteY7" fmla="*/ 1120538 h 2901836"/>
              <a:gd name="connsiteX8" fmla="*/ 3966358 w 4313530"/>
              <a:gd name="connsiteY8" fmla="*/ 1809307 h 2901836"/>
              <a:gd name="connsiteX9" fmla="*/ 4263241 w 4313530"/>
              <a:gd name="connsiteY9" fmla="*/ 2664330 h 2901836"/>
              <a:gd name="connsiteX10" fmla="*/ 4310743 w 4313530"/>
              <a:gd name="connsiteY10" fmla="*/ 2759333 h 290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3530" h="2901836">
                <a:moveTo>
                  <a:pt x="0" y="2901836"/>
                </a:moveTo>
                <a:cubicBezTo>
                  <a:pt x="282039" y="2415937"/>
                  <a:pt x="564078" y="1930039"/>
                  <a:pt x="819397" y="1559925"/>
                </a:cubicBezTo>
                <a:cubicBezTo>
                  <a:pt x="1074716" y="1189811"/>
                  <a:pt x="1335974" y="890948"/>
                  <a:pt x="1531917" y="681151"/>
                </a:cubicBezTo>
                <a:cubicBezTo>
                  <a:pt x="1727860" y="471354"/>
                  <a:pt x="1864426" y="396143"/>
                  <a:pt x="1995054" y="301140"/>
                </a:cubicBezTo>
                <a:cubicBezTo>
                  <a:pt x="2125682" y="206137"/>
                  <a:pt x="2161309" y="160615"/>
                  <a:pt x="2315688" y="111135"/>
                </a:cubicBezTo>
                <a:cubicBezTo>
                  <a:pt x="2470067" y="61655"/>
                  <a:pt x="2755076" y="-19494"/>
                  <a:pt x="2921330" y="4257"/>
                </a:cubicBezTo>
                <a:cubicBezTo>
                  <a:pt x="3087585" y="28008"/>
                  <a:pt x="3180607" y="67592"/>
                  <a:pt x="3313215" y="253639"/>
                </a:cubicBezTo>
                <a:cubicBezTo>
                  <a:pt x="3445823" y="439686"/>
                  <a:pt x="3608120" y="861260"/>
                  <a:pt x="3716977" y="1120538"/>
                </a:cubicBezTo>
                <a:cubicBezTo>
                  <a:pt x="3825834" y="1379816"/>
                  <a:pt x="3875314" y="1552008"/>
                  <a:pt x="3966358" y="1809307"/>
                </a:cubicBezTo>
                <a:cubicBezTo>
                  <a:pt x="4057402" y="2066606"/>
                  <a:pt x="4205844" y="2505992"/>
                  <a:pt x="4263241" y="2664330"/>
                </a:cubicBezTo>
                <a:cubicBezTo>
                  <a:pt x="4320638" y="2822668"/>
                  <a:pt x="4315690" y="2791000"/>
                  <a:pt x="4310743" y="2759333"/>
                </a:cubicBezTo>
              </a:path>
            </a:pathLst>
          </a:cu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nb-NO" sz="1350" kern="1200" dirty="0">
              <a:solidFill>
                <a:srgbClr val="FF0000"/>
              </a:solidFill>
              <a:latin typeface="Verdana" panose="020B0604030504040204" pitchFamily="34" charset="0"/>
            </a:endParaRPr>
          </a:p>
        </p:txBody>
      </p:sp>
      <p:sp>
        <p:nvSpPr>
          <p:cNvPr id="5" name="Friform 4">
            <a:extLst>
              <a:ext uri="{FF2B5EF4-FFF2-40B4-BE49-F238E27FC236}">
                <a16:creationId xmlns:a16="http://schemas.microsoft.com/office/drawing/2014/main" id="{7BBB3898-17B5-1042-B4AF-925143D0FF0B}"/>
              </a:ext>
            </a:extLst>
          </p:cNvPr>
          <p:cNvSpPr/>
          <p:nvPr/>
        </p:nvSpPr>
        <p:spPr>
          <a:xfrm>
            <a:off x="4569032" y="2053988"/>
            <a:ext cx="3277589" cy="2306277"/>
          </a:xfrm>
          <a:custGeom>
            <a:avLst/>
            <a:gdLst>
              <a:gd name="connsiteX0" fmla="*/ 0 w 4560124"/>
              <a:gd name="connsiteY0" fmla="*/ 3342731 h 3342731"/>
              <a:gd name="connsiteX1" fmla="*/ 2042555 w 4560124"/>
              <a:gd name="connsiteY1" fmla="*/ 528279 h 3342731"/>
              <a:gd name="connsiteX2" fmla="*/ 4560124 w 4560124"/>
              <a:gd name="connsiteY2" fmla="*/ 5765 h 3342731"/>
            </a:gdLst>
            <a:ahLst/>
            <a:cxnLst>
              <a:cxn ang="0">
                <a:pos x="connsiteX0" y="connsiteY0"/>
              </a:cxn>
              <a:cxn ang="0">
                <a:pos x="connsiteX1" y="connsiteY1"/>
              </a:cxn>
              <a:cxn ang="0">
                <a:pos x="connsiteX2" y="connsiteY2"/>
              </a:cxn>
            </a:cxnLst>
            <a:rect l="l" t="t" r="r" b="b"/>
            <a:pathLst>
              <a:path w="4560124" h="3342731">
                <a:moveTo>
                  <a:pt x="0" y="3342731"/>
                </a:moveTo>
                <a:cubicBezTo>
                  <a:pt x="641267" y="2213585"/>
                  <a:pt x="1282534" y="1084440"/>
                  <a:pt x="2042555" y="528279"/>
                </a:cubicBezTo>
                <a:cubicBezTo>
                  <a:pt x="2802576" y="-27882"/>
                  <a:pt x="3681350" y="-11059"/>
                  <a:pt x="4560124" y="5765"/>
                </a:cubicBezTo>
              </a:path>
            </a:pathLst>
          </a:custGeom>
          <a:no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nb-NO" sz="1350" kern="1200" dirty="0">
              <a:solidFill>
                <a:srgbClr val="FFFFFF"/>
              </a:solidFill>
              <a:latin typeface="Verdana" panose="020B0604030504040204" pitchFamily="34" charset="0"/>
            </a:endParaRPr>
          </a:p>
        </p:txBody>
      </p:sp>
      <p:sp>
        <p:nvSpPr>
          <p:cNvPr id="14" name="TekstSylinder 33">
            <a:extLst>
              <a:ext uri="{FF2B5EF4-FFF2-40B4-BE49-F238E27FC236}">
                <a16:creationId xmlns:a16="http://schemas.microsoft.com/office/drawing/2014/main" id="{7B080D9C-50E6-46AE-8279-140B6E1E7E61}"/>
              </a:ext>
            </a:extLst>
          </p:cNvPr>
          <p:cNvSpPr txBox="1"/>
          <p:nvPr/>
        </p:nvSpPr>
        <p:spPr>
          <a:xfrm>
            <a:off x="4569032" y="2042340"/>
            <a:ext cx="2313333" cy="253916"/>
          </a:xfrm>
          <a:prstGeom prst="rect">
            <a:avLst/>
          </a:prstGeom>
          <a:noFill/>
        </p:spPr>
        <p:txBody>
          <a:bodyPr wrap="square" rtlCol="0">
            <a:spAutoFit/>
          </a:bodyPr>
          <a:lstStyle/>
          <a:p>
            <a:pPr defTabSz="685800">
              <a:buClrTx/>
              <a:defRPr/>
            </a:pPr>
            <a:r>
              <a:rPr lang="nb-NO" sz="1050" kern="1200" dirty="0" err="1">
                <a:solidFill>
                  <a:srgbClr val="00338D"/>
                </a:solidFill>
                <a:latin typeface="Verdana" panose="020B0604030504040204" pitchFamily="34" charset="0"/>
                <a:ea typeface="Verdana" panose="020B0604030504040204" pitchFamily="34" charset="0"/>
                <a:cs typeface="+mn-cs"/>
              </a:rPr>
              <a:t>Atferdsautomatikk</a:t>
            </a:r>
            <a:endParaRPr lang="nb-NO" sz="1050" kern="1200" dirty="0">
              <a:solidFill>
                <a:srgbClr val="00338D"/>
              </a:solidFill>
              <a:latin typeface="Verdana" panose="020B0604030504040204" pitchFamily="34" charset="0"/>
              <a:ea typeface="Verdana" panose="020B0604030504040204" pitchFamily="34" charset="0"/>
              <a:cs typeface="+mn-cs"/>
            </a:endParaRPr>
          </a:p>
        </p:txBody>
      </p:sp>
      <p:grpSp>
        <p:nvGrpSpPr>
          <p:cNvPr id="2" name="Group 1">
            <a:extLst>
              <a:ext uri="{FF2B5EF4-FFF2-40B4-BE49-F238E27FC236}">
                <a16:creationId xmlns:a16="http://schemas.microsoft.com/office/drawing/2014/main" id="{1E4EB4B7-70C3-4BF7-9729-6F6BAAC41E6D}"/>
              </a:ext>
            </a:extLst>
          </p:cNvPr>
          <p:cNvGrpSpPr/>
          <p:nvPr/>
        </p:nvGrpSpPr>
        <p:grpSpPr>
          <a:xfrm>
            <a:off x="5622880" y="2171649"/>
            <a:ext cx="1383528" cy="964441"/>
            <a:chOff x="7497174" y="2895529"/>
            <a:chExt cx="1844704" cy="1285919"/>
          </a:xfrm>
        </p:grpSpPr>
        <p:sp>
          <p:nvSpPr>
            <p:cNvPr id="17" name="TekstSylinder 15">
              <a:extLst>
                <a:ext uri="{FF2B5EF4-FFF2-40B4-BE49-F238E27FC236}">
                  <a16:creationId xmlns:a16="http://schemas.microsoft.com/office/drawing/2014/main" id="{FE917FE4-4CA9-4577-823E-BCA888415EDD}"/>
                </a:ext>
              </a:extLst>
            </p:cNvPr>
            <p:cNvSpPr txBox="1"/>
            <p:nvPr/>
          </p:nvSpPr>
          <p:spPr>
            <a:xfrm rot="18689003">
              <a:off x="7238784" y="3584502"/>
              <a:ext cx="855336" cy="338555"/>
            </a:xfrm>
            <a:prstGeom prst="rect">
              <a:avLst/>
            </a:prstGeom>
            <a:noFill/>
          </p:spPr>
          <p:txBody>
            <a:bodyPr wrap="square" rtlCol="0">
              <a:spAutoFit/>
            </a:bodyPr>
            <a:lstStyle/>
            <a:p>
              <a:pPr defTabSz="685800">
                <a:buClrTx/>
                <a:defRPr/>
              </a:pPr>
              <a:r>
                <a:rPr lang="nb-NO" sz="1050" kern="1200" dirty="0">
                  <a:solidFill>
                    <a:srgbClr val="00338D"/>
                  </a:solidFill>
                  <a:latin typeface="Verdana" panose="020B0604030504040204" pitchFamily="34" charset="0"/>
                  <a:ea typeface="Verdana" panose="020B0604030504040204" pitchFamily="34" charset="0"/>
                  <a:cs typeface="+mn-cs"/>
                </a:rPr>
                <a:t>Leder</a:t>
              </a:r>
            </a:p>
          </p:txBody>
        </p:sp>
        <p:sp>
          <p:nvSpPr>
            <p:cNvPr id="19" name="TekstSylinder 15">
              <a:extLst>
                <a:ext uri="{FF2B5EF4-FFF2-40B4-BE49-F238E27FC236}">
                  <a16:creationId xmlns:a16="http://schemas.microsoft.com/office/drawing/2014/main" id="{D15DD65C-2B38-42A9-AF4E-10D1FC41CF27}"/>
                </a:ext>
              </a:extLst>
            </p:cNvPr>
            <p:cNvSpPr txBox="1"/>
            <p:nvPr/>
          </p:nvSpPr>
          <p:spPr>
            <a:xfrm rot="19202169">
              <a:off x="7597271" y="2895529"/>
              <a:ext cx="1744607" cy="338554"/>
            </a:xfrm>
            <a:prstGeom prst="rect">
              <a:avLst/>
            </a:prstGeom>
            <a:noFill/>
          </p:spPr>
          <p:txBody>
            <a:bodyPr wrap="square" rtlCol="0">
              <a:spAutoFit/>
            </a:bodyPr>
            <a:lstStyle/>
            <a:p>
              <a:pPr defTabSz="685800">
                <a:buClrTx/>
                <a:defRPr/>
              </a:pPr>
              <a:r>
                <a:rPr lang="nb-NO" sz="1050" kern="1200" dirty="0">
                  <a:solidFill>
                    <a:srgbClr val="00338D"/>
                  </a:solidFill>
                  <a:latin typeface="Verdana" panose="020B0604030504040204" pitchFamily="34" charset="0"/>
                  <a:ea typeface="Verdana" panose="020B0604030504040204" pitchFamily="34" charset="0"/>
                  <a:cs typeface="+mn-cs"/>
                </a:rPr>
                <a:t>forsterker</a:t>
              </a:r>
            </a:p>
          </p:txBody>
        </p:sp>
      </p:grpSp>
      <p:sp>
        <p:nvSpPr>
          <p:cNvPr id="21" name="TekstSylinder 35">
            <a:extLst>
              <a:ext uri="{FF2B5EF4-FFF2-40B4-BE49-F238E27FC236}">
                <a16:creationId xmlns:a16="http://schemas.microsoft.com/office/drawing/2014/main" id="{AB23826C-0B39-4652-834E-68CF739F7AB3}"/>
              </a:ext>
            </a:extLst>
          </p:cNvPr>
          <p:cNvSpPr txBox="1"/>
          <p:nvPr/>
        </p:nvSpPr>
        <p:spPr>
          <a:xfrm>
            <a:off x="6239290" y="4396631"/>
            <a:ext cx="1455051" cy="253916"/>
          </a:xfrm>
          <a:prstGeom prst="rect">
            <a:avLst/>
          </a:prstGeom>
          <a:noFill/>
        </p:spPr>
        <p:txBody>
          <a:bodyPr wrap="square" rtlCol="0">
            <a:spAutoFit/>
          </a:bodyPr>
          <a:lstStyle/>
          <a:p>
            <a:pPr defTabSz="685800">
              <a:buClrTx/>
              <a:defRPr/>
            </a:pPr>
            <a:r>
              <a:rPr lang="nb-NO" sz="1050" kern="1200" dirty="0">
                <a:solidFill>
                  <a:srgbClr val="FFFFFF"/>
                </a:solidFill>
                <a:latin typeface="Verdana" panose="020B0604030504040204" pitchFamily="34" charset="0"/>
                <a:ea typeface="Verdana" panose="020B0604030504040204" pitchFamily="34" charset="0"/>
                <a:cs typeface="+mn-cs"/>
              </a:rPr>
              <a:t>TID</a:t>
            </a:r>
          </a:p>
        </p:txBody>
      </p:sp>
      <p:grpSp>
        <p:nvGrpSpPr>
          <p:cNvPr id="8" name="Group 7">
            <a:extLst>
              <a:ext uri="{FF2B5EF4-FFF2-40B4-BE49-F238E27FC236}">
                <a16:creationId xmlns:a16="http://schemas.microsoft.com/office/drawing/2014/main" id="{7C4EE773-04DD-4992-A771-718432B951E3}"/>
              </a:ext>
            </a:extLst>
          </p:cNvPr>
          <p:cNvGrpSpPr/>
          <p:nvPr/>
        </p:nvGrpSpPr>
        <p:grpSpPr>
          <a:xfrm>
            <a:off x="4569031" y="3207138"/>
            <a:ext cx="1415495" cy="1150814"/>
            <a:chOff x="6092041" y="4276183"/>
            <a:chExt cx="1887327" cy="1534419"/>
          </a:xfrm>
          <a:solidFill>
            <a:schemeClr val="accent4"/>
          </a:solidFill>
        </p:grpSpPr>
        <p:sp>
          <p:nvSpPr>
            <p:cNvPr id="22" name="Friform 18">
              <a:extLst>
                <a:ext uri="{FF2B5EF4-FFF2-40B4-BE49-F238E27FC236}">
                  <a16:creationId xmlns:a16="http://schemas.microsoft.com/office/drawing/2014/main" id="{B4EB7E43-FFCF-4604-A565-233E419417E8}"/>
                </a:ext>
              </a:extLst>
            </p:cNvPr>
            <p:cNvSpPr/>
            <p:nvPr/>
          </p:nvSpPr>
          <p:spPr>
            <a:xfrm>
              <a:off x="6092041" y="4276183"/>
              <a:ext cx="1779006" cy="1534419"/>
            </a:xfrm>
            <a:custGeom>
              <a:avLst/>
              <a:gdLst>
                <a:gd name="connsiteX0" fmla="*/ 0 w 1603169"/>
                <a:gd name="connsiteY0" fmla="*/ 1518054 h 1518054"/>
                <a:gd name="connsiteX1" fmla="*/ 866899 w 1603169"/>
                <a:gd name="connsiteY1" fmla="*/ 104890 h 1518054"/>
                <a:gd name="connsiteX2" fmla="*/ 1401288 w 1603169"/>
                <a:gd name="connsiteY2" fmla="*/ 259270 h 1518054"/>
                <a:gd name="connsiteX3" fmla="*/ 1603169 w 1603169"/>
                <a:gd name="connsiteY3" fmla="*/ 1494303 h 1518054"/>
              </a:gdLst>
              <a:ahLst/>
              <a:cxnLst>
                <a:cxn ang="0">
                  <a:pos x="connsiteX0" y="connsiteY0"/>
                </a:cxn>
                <a:cxn ang="0">
                  <a:pos x="connsiteX1" y="connsiteY1"/>
                </a:cxn>
                <a:cxn ang="0">
                  <a:pos x="connsiteX2" y="connsiteY2"/>
                </a:cxn>
                <a:cxn ang="0">
                  <a:pos x="connsiteX3" y="connsiteY3"/>
                </a:cxn>
              </a:cxnLst>
              <a:rect l="l" t="t" r="r" b="b"/>
              <a:pathLst>
                <a:path w="1603169" h="1518054">
                  <a:moveTo>
                    <a:pt x="0" y="1518054"/>
                  </a:moveTo>
                  <a:cubicBezTo>
                    <a:pt x="316675" y="916370"/>
                    <a:pt x="633351" y="314687"/>
                    <a:pt x="866899" y="104890"/>
                  </a:cubicBezTo>
                  <a:cubicBezTo>
                    <a:pt x="1100447" y="-104907"/>
                    <a:pt x="1278576" y="27701"/>
                    <a:pt x="1401288" y="259270"/>
                  </a:cubicBezTo>
                  <a:cubicBezTo>
                    <a:pt x="1524000" y="490839"/>
                    <a:pt x="1563584" y="992571"/>
                    <a:pt x="1603169" y="1494303"/>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nb-NO" sz="1350" kern="1200" dirty="0">
                <a:solidFill>
                  <a:srgbClr val="FFFFFF"/>
                </a:solidFill>
                <a:latin typeface="Verdana" panose="020B0604030504040204" pitchFamily="34" charset="0"/>
              </a:endParaRPr>
            </a:p>
          </p:txBody>
        </p:sp>
        <p:sp>
          <p:nvSpPr>
            <p:cNvPr id="23" name="TekstSylinder 26">
              <a:extLst>
                <a:ext uri="{FF2B5EF4-FFF2-40B4-BE49-F238E27FC236}">
                  <a16:creationId xmlns:a16="http://schemas.microsoft.com/office/drawing/2014/main" id="{19E2C393-F252-4306-B841-0E14EF26FED9}"/>
                </a:ext>
              </a:extLst>
            </p:cNvPr>
            <p:cNvSpPr txBox="1"/>
            <p:nvPr/>
          </p:nvSpPr>
          <p:spPr>
            <a:xfrm>
              <a:off x="6406725" y="5043393"/>
              <a:ext cx="1572643" cy="292388"/>
            </a:xfrm>
            <a:prstGeom prst="rect">
              <a:avLst/>
            </a:prstGeom>
            <a:noFill/>
          </p:spPr>
          <p:txBody>
            <a:bodyPr wrap="square" rtlCol="0">
              <a:spAutoFit/>
            </a:bodyPr>
            <a:lstStyle/>
            <a:p>
              <a:pPr algn="ctr" defTabSz="685800">
                <a:buClrTx/>
                <a:defRPr/>
              </a:pPr>
              <a:r>
                <a:rPr lang="nb-NO" sz="825" kern="1200" dirty="0">
                  <a:solidFill>
                    <a:srgbClr val="FFFFFF"/>
                  </a:solidFill>
                  <a:latin typeface="Verdana" panose="020B0604030504040204" pitchFamily="34" charset="0"/>
                  <a:ea typeface="Verdana" panose="020B0604030504040204" pitchFamily="34" charset="0"/>
                  <a:cs typeface="+mn-cs"/>
                </a:rPr>
                <a:t>Kampanje</a:t>
              </a:r>
            </a:p>
          </p:txBody>
        </p:sp>
      </p:grpSp>
      <p:sp>
        <p:nvSpPr>
          <p:cNvPr id="24" name="TekstSylinder 37">
            <a:extLst>
              <a:ext uri="{FF2B5EF4-FFF2-40B4-BE49-F238E27FC236}">
                <a16:creationId xmlns:a16="http://schemas.microsoft.com/office/drawing/2014/main" id="{B7BFA907-C311-434C-AF20-BFD39D75D79C}"/>
              </a:ext>
            </a:extLst>
          </p:cNvPr>
          <p:cNvSpPr txBox="1"/>
          <p:nvPr/>
        </p:nvSpPr>
        <p:spPr>
          <a:xfrm>
            <a:off x="8106042" y="3631805"/>
            <a:ext cx="1018761" cy="253916"/>
          </a:xfrm>
          <a:prstGeom prst="rect">
            <a:avLst/>
          </a:prstGeom>
          <a:noFill/>
        </p:spPr>
        <p:txBody>
          <a:bodyPr wrap="square" rtlCol="0">
            <a:spAutoFit/>
          </a:bodyPr>
          <a:lstStyle/>
          <a:p>
            <a:pPr defTabSz="685800">
              <a:buClrTx/>
              <a:defRPr/>
            </a:pPr>
            <a:r>
              <a:rPr lang="nb-NO" sz="1050" kern="1200" dirty="0">
                <a:solidFill>
                  <a:schemeClr val="bg1"/>
                </a:solidFill>
                <a:latin typeface="Verdana" panose="020B0604030504040204" pitchFamily="34" charset="0"/>
                <a:ea typeface="Verdana" panose="020B0604030504040204" pitchFamily="34" charset="0"/>
                <a:cs typeface="+mn-cs"/>
              </a:rPr>
              <a:t>INFORMERT</a:t>
            </a:r>
          </a:p>
        </p:txBody>
      </p:sp>
      <p:sp>
        <p:nvSpPr>
          <p:cNvPr id="28" name="TekstSylinder 37">
            <a:extLst>
              <a:ext uri="{FF2B5EF4-FFF2-40B4-BE49-F238E27FC236}">
                <a16:creationId xmlns:a16="http://schemas.microsoft.com/office/drawing/2014/main" id="{CB46B516-0D1E-463E-B5F7-7504AE41150E}"/>
              </a:ext>
            </a:extLst>
          </p:cNvPr>
          <p:cNvSpPr txBox="1"/>
          <p:nvPr/>
        </p:nvSpPr>
        <p:spPr>
          <a:xfrm>
            <a:off x="8078740" y="2989505"/>
            <a:ext cx="1018761" cy="253916"/>
          </a:xfrm>
          <a:prstGeom prst="rect">
            <a:avLst/>
          </a:prstGeom>
          <a:noFill/>
        </p:spPr>
        <p:txBody>
          <a:bodyPr wrap="square" rtlCol="0">
            <a:spAutoFit/>
          </a:bodyPr>
          <a:lstStyle/>
          <a:p>
            <a:pPr defTabSz="685800">
              <a:buClrTx/>
              <a:defRPr/>
            </a:pPr>
            <a:r>
              <a:rPr lang="nb-NO" sz="1050" kern="1200" dirty="0">
                <a:solidFill>
                  <a:schemeClr val="bg1"/>
                </a:solidFill>
                <a:latin typeface="Verdana" panose="020B0604030504040204" pitchFamily="34" charset="0"/>
                <a:ea typeface="Verdana" panose="020B0604030504040204" pitchFamily="34" charset="0"/>
                <a:cs typeface="+mn-cs"/>
              </a:rPr>
              <a:t>KOMPETENT</a:t>
            </a:r>
          </a:p>
        </p:txBody>
      </p:sp>
      <p:sp>
        <p:nvSpPr>
          <p:cNvPr id="25" name="TextBox 24">
            <a:extLst>
              <a:ext uri="{FF2B5EF4-FFF2-40B4-BE49-F238E27FC236}">
                <a16:creationId xmlns:a16="http://schemas.microsoft.com/office/drawing/2014/main" id="{B237CF8C-1D58-4404-BA69-6CCC7E307252}"/>
              </a:ext>
            </a:extLst>
          </p:cNvPr>
          <p:cNvSpPr txBox="1"/>
          <p:nvPr/>
        </p:nvSpPr>
        <p:spPr>
          <a:xfrm>
            <a:off x="517073" y="1842791"/>
            <a:ext cx="2991448" cy="745774"/>
          </a:xfrm>
          <a:prstGeom prst="rect">
            <a:avLst/>
          </a:prstGeom>
          <a:noFill/>
        </p:spPr>
        <p:txBody>
          <a:bodyPr wrap="square" lIns="40958" tIns="40958" rIns="40958" bIns="40958" rtlCol="0" anchor="ctr">
            <a:noAutofit/>
          </a:bodyPr>
          <a:lstStyle/>
          <a:p>
            <a:pPr marL="214313" indent="-214313" defTabSz="685800">
              <a:spcAft>
                <a:spcPts val="225"/>
              </a:spcAft>
              <a:buClrTx/>
              <a:buFont typeface="Arial" panose="020B0604020202020204" pitchFamily="34" charset="0"/>
              <a:buChar char="•"/>
              <a:defRPr/>
            </a:pPr>
            <a:r>
              <a:rPr lang="nb-NO" sz="1050" kern="1200" dirty="0">
                <a:solidFill>
                  <a:srgbClr val="FFFFFF"/>
                </a:solidFill>
                <a:latin typeface="Verdana" panose="020B0604030504040204" pitchFamily="34" charset="0"/>
                <a:ea typeface="Verdana" panose="020B0604030504040204" pitchFamily="34" charset="0"/>
                <a:cs typeface="+mn-cs"/>
              </a:rPr>
              <a:t>Utfordringene forsterkes ved usikkerhet og en opplevd risiko for at endringer går ut over egen rolle og kapasitet.</a:t>
            </a:r>
          </a:p>
        </p:txBody>
      </p:sp>
      <p:sp>
        <p:nvSpPr>
          <p:cNvPr id="7" name="Title 6">
            <a:extLst>
              <a:ext uri="{FF2B5EF4-FFF2-40B4-BE49-F238E27FC236}">
                <a16:creationId xmlns:a16="http://schemas.microsoft.com/office/drawing/2014/main" id="{78710ADD-F940-4BF4-B0F4-4E82013652B5}"/>
              </a:ext>
            </a:extLst>
          </p:cNvPr>
          <p:cNvSpPr>
            <a:spLocks noGrp="1"/>
          </p:cNvSpPr>
          <p:nvPr>
            <p:ph type="title" idx="4294967295"/>
          </p:nvPr>
        </p:nvSpPr>
        <p:spPr>
          <a:xfrm>
            <a:off x="412157" y="280988"/>
            <a:ext cx="6068018" cy="841375"/>
          </a:xfrm>
        </p:spPr>
        <p:txBody>
          <a:bodyPr>
            <a:normAutofit/>
          </a:bodyPr>
          <a:lstStyle/>
          <a:p>
            <a:pPr algn="l"/>
            <a:r>
              <a:rPr lang="nb-NO">
                <a:solidFill>
                  <a:schemeClr val="bg1"/>
                </a:solidFill>
              </a:rPr>
              <a:t>Fra bevissthet til vane</a:t>
            </a:r>
          </a:p>
        </p:txBody>
      </p:sp>
      <p:cxnSp>
        <p:nvCxnSpPr>
          <p:cNvPr id="30" name="Rett linje 14">
            <a:extLst>
              <a:ext uri="{FF2B5EF4-FFF2-40B4-BE49-F238E27FC236}">
                <a16:creationId xmlns:a16="http://schemas.microsoft.com/office/drawing/2014/main" id="{4248ECAC-7DA6-495B-B26C-EFFA8D3DF797}"/>
              </a:ext>
            </a:extLst>
          </p:cNvPr>
          <p:cNvCxnSpPr>
            <a:cxnSpLocks/>
          </p:cNvCxnSpPr>
          <p:nvPr/>
        </p:nvCxnSpPr>
        <p:spPr>
          <a:xfrm>
            <a:off x="4557093" y="3647493"/>
            <a:ext cx="3364394"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621829A-4C79-4C47-AEF2-5B5B66E58A82}"/>
              </a:ext>
            </a:extLst>
          </p:cNvPr>
          <p:cNvSpPr txBox="1"/>
          <p:nvPr/>
        </p:nvSpPr>
        <p:spPr>
          <a:xfrm>
            <a:off x="547080" y="1220659"/>
            <a:ext cx="2991448" cy="866813"/>
          </a:xfrm>
          <a:prstGeom prst="rect">
            <a:avLst/>
          </a:prstGeom>
          <a:noFill/>
        </p:spPr>
        <p:txBody>
          <a:bodyPr wrap="square" lIns="40958" tIns="40958" rIns="40958" bIns="40958" rtlCol="0" anchor="ctr">
            <a:noAutofit/>
          </a:bodyPr>
          <a:lstStyle/>
          <a:p>
            <a:pPr defTabSz="685800">
              <a:spcAft>
                <a:spcPts val="225"/>
              </a:spcAft>
              <a:buClrTx/>
              <a:defRPr/>
            </a:pPr>
            <a:r>
              <a:rPr lang="nb-NO" sz="1050" b="1" kern="1200" dirty="0">
                <a:solidFill>
                  <a:srgbClr val="FFFFFF"/>
                </a:solidFill>
                <a:latin typeface="Verdana" panose="020B0604030504040204" pitchFamily="34" charset="0"/>
                <a:ea typeface="Verdana" panose="020B0604030504040204" pitchFamily="34" charset="0"/>
                <a:cs typeface="+mn-cs"/>
              </a:rPr>
              <a:t>MOBILISERING</a:t>
            </a:r>
          </a:p>
          <a:p>
            <a:pPr marL="214313" indent="-214313" defTabSz="685800">
              <a:spcAft>
                <a:spcPts val="225"/>
              </a:spcAft>
              <a:buClrTx/>
              <a:buFont typeface="Arial" panose="020B0604020202020204" pitchFamily="34" charset="0"/>
              <a:buChar char="•"/>
              <a:defRPr/>
            </a:pPr>
            <a:r>
              <a:rPr lang="nb-NO" sz="1050" kern="1200" dirty="0">
                <a:solidFill>
                  <a:srgbClr val="FFFFFF"/>
                </a:solidFill>
                <a:latin typeface="Verdana" panose="020B0604030504040204" pitchFamily="34" charset="0"/>
                <a:ea typeface="Verdana" panose="020B0604030504040204" pitchFamily="34" charset="0"/>
                <a:cs typeface="+mn-cs"/>
              </a:rPr>
              <a:t>Det tar tid å mobilisere medarbeiderne til ny atferd.</a:t>
            </a:r>
          </a:p>
        </p:txBody>
      </p:sp>
      <p:sp>
        <p:nvSpPr>
          <p:cNvPr id="33" name="TextBox 32">
            <a:extLst>
              <a:ext uri="{FF2B5EF4-FFF2-40B4-BE49-F238E27FC236}">
                <a16:creationId xmlns:a16="http://schemas.microsoft.com/office/drawing/2014/main" id="{17DE3DCC-569C-464A-BC4D-00624DFA70B0}"/>
              </a:ext>
            </a:extLst>
          </p:cNvPr>
          <p:cNvSpPr txBox="1"/>
          <p:nvPr/>
        </p:nvSpPr>
        <p:spPr>
          <a:xfrm>
            <a:off x="551226" y="3093247"/>
            <a:ext cx="3160374" cy="1150169"/>
          </a:xfrm>
          <a:prstGeom prst="rect">
            <a:avLst/>
          </a:prstGeom>
          <a:noFill/>
        </p:spPr>
        <p:txBody>
          <a:bodyPr wrap="square" lIns="40958" tIns="40958" rIns="40958" bIns="40958" rtlCol="0" anchor="ctr">
            <a:noAutofit/>
          </a:bodyPr>
          <a:lstStyle/>
          <a:p>
            <a:pPr defTabSz="685800">
              <a:spcAft>
                <a:spcPts val="225"/>
              </a:spcAft>
              <a:buClrTx/>
              <a:defRPr/>
            </a:pPr>
            <a:r>
              <a:rPr lang="nb-NO" sz="1050" b="1" kern="1200" dirty="0">
                <a:solidFill>
                  <a:srgbClr val="FFFFFF"/>
                </a:solidFill>
                <a:latin typeface="Verdana" panose="020B0604030504040204" pitchFamily="34" charset="0"/>
                <a:ea typeface="Verdana" panose="020B0604030504040204" pitchFamily="34" charset="0"/>
                <a:cs typeface="+mn-cs"/>
              </a:rPr>
              <a:t>LEDERENS ROLLE</a:t>
            </a:r>
          </a:p>
          <a:p>
            <a:pPr marL="214313" indent="-214313" defTabSz="685800">
              <a:spcAft>
                <a:spcPts val="225"/>
              </a:spcAft>
              <a:buClrTx/>
              <a:buFont typeface="Arial" panose="020B0604020202020204" pitchFamily="34" charset="0"/>
              <a:buChar char="•"/>
              <a:defRPr/>
            </a:pPr>
            <a:r>
              <a:rPr lang="nb-NO" sz="1050" kern="1200" dirty="0">
                <a:solidFill>
                  <a:srgbClr val="FFFFFF"/>
                </a:solidFill>
                <a:latin typeface="Verdana" panose="020B0604030504040204" pitchFamily="34" charset="0"/>
                <a:ea typeface="Verdana" panose="020B0604030504040204" pitchFamily="34" charset="0"/>
                <a:cs typeface="+mn-cs"/>
              </a:rPr>
              <a:t>Nærmeste leder har størst påvirkningskraft på sikkerhetsatferd. </a:t>
            </a:r>
          </a:p>
          <a:p>
            <a:pPr marL="214313" indent="-214313" defTabSz="685800">
              <a:spcAft>
                <a:spcPts val="225"/>
              </a:spcAft>
              <a:buClrTx/>
              <a:buFont typeface="Arial" panose="020B0604020202020204" pitchFamily="34" charset="0"/>
              <a:buChar char="•"/>
              <a:defRPr/>
            </a:pPr>
            <a:r>
              <a:rPr lang="nb-NO" sz="1050" kern="1200" dirty="0">
                <a:solidFill>
                  <a:srgbClr val="FFFFFF"/>
                </a:solidFill>
                <a:latin typeface="Verdana" panose="020B0604030504040204" pitchFamily="34" charset="0"/>
                <a:ea typeface="Verdana" panose="020B0604030504040204" pitchFamily="34" charset="0"/>
                <a:cs typeface="+mn-cs"/>
              </a:rPr>
              <a:t>Det er derfor viktig å spille lederne trygge gode gjennom trening og effektive verktøy</a:t>
            </a:r>
            <a:r>
              <a:rPr lang="nb-NO" sz="1050" b="1" kern="1200" dirty="0">
                <a:solidFill>
                  <a:srgbClr val="FFFFFF"/>
                </a:solidFill>
                <a:latin typeface="Verdana" panose="020B0604030504040204" pitchFamily="34" charset="0"/>
                <a:ea typeface="Verdana" panose="020B0604030504040204" pitchFamily="34" charset="0"/>
                <a:cs typeface="+mn-cs"/>
              </a:rPr>
              <a:t>. </a:t>
            </a:r>
          </a:p>
        </p:txBody>
      </p:sp>
      <p:sp>
        <p:nvSpPr>
          <p:cNvPr id="34" name="TextBox 33">
            <a:extLst>
              <a:ext uri="{FF2B5EF4-FFF2-40B4-BE49-F238E27FC236}">
                <a16:creationId xmlns:a16="http://schemas.microsoft.com/office/drawing/2014/main" id="{FB5DB1BD-D694-4555-8D98-3516BBE488D5}"/>
              </a:ext>
            </a:extLst>
          </p:cNvPr>
          <p:cNvSpPr txBox="1"/>
          <p:nvPr/>
        </p:nvSpPr>
        <p:spPr>
          <a:xfrm>
            <a:off x="551226" y="2282039"/>
            <a:ext cx="2991448" cy="991253"/>
          </a:xfrm>
          <a:prstGeom prst="rect">
            <a:avLst/>
          </a:prstGeom>
          <a:noFill/>
        </p:spPr>
        <p:txBody>
          <a:bodyPr wrap="square" lIns="40958" tIns="40958" rIns="40958" bIns="40958" rtlCol="0" anchor="ctr">
            <a:noAutofit/>
          </a:bodyPr>
          <a:lstStyle/>
          <a:p>
            <a:pPr marL="214313" indent="-214313" defTabSz="685800">
              <a:spcAft>
                <a:spcPts val="225"/>
              </a:spcAft>
              <a:buClrTx/>
              <a:buFont typeface="Arial" panose="020B0604020202020204" pitchFamily="34" charset="0"/>
              <a:buChar char="•"/>
              <a:defRPr/>
            </a:pPr>
            <a:r>
              <a:rPr lang="nb-NO" sz="1050" kern="1200" dirty="0">
                <a:solidFill>
                  <a:srgbClr val="FFFFFF"/>
                </a:solidFill>
                <a:latin typeface="Verdana" panose="020B0604030504040204" pitchFamily="34" charset="0"/>
                <a:ea typeface="Verdana" panose="020B0604030504040204" pitchFamily="34" charset="0"/>
                <a:cs typeface="+mn-cs"/>
              </a:rPr>
              <a:t>Informasjon og kampanjer kan være en god </a:t>
            </a:r>
            <a:r>
              <a:rPr lang="nb-NO" sz="1050" kern="1200" dirty="0" err="1">
                <a:solidFill>
                  <a:srgbClr val="FFFFFF"/>
                </a:solidFill>
                <a:latin typeface="Verdana" panose="020B0604030504040204" pitchFamily="34" charset="0"/>
                <a:ea typeface="Verdana" panose="020B0604030504040204" pitchFamily="34" charset="0"/>
                <a:cs typeface="+mn-cs"/>
              </a:rPr>
              <a:t>kickoff</a:t>
            </a:r>
            <a:r>
              <a:rPr lang="nb-NO" sz="1050" kern="1200" dirty="0">
                <a:solidFill>
                  <a:srgbClr val="FFFFFF"/>
                </a:solidFill>
                <a:latin typeface="Verdana" panose="020B0604030504040204" pitchFamily="34" charset="0"/>
                <a:ea typeface="Verdana" panose="020B0604030504040204" pitchFamily="34" charset="0"/>
                <a:cs typeface="+mn-cs"/>
              </a:rPr>
              <a:t> som styrker bevissthet og intensjon, men er ikke tilstrekkelig for å sikre ny atferd.</a:t>
            </a:r>
            <a:endParaRPr lang="nb-NO" sz="1050" b="1" kern="1200" dirty="0">
              <a:solidFill>
                <a:srgbClr val="FFFFFF"/>
              </a:solidFill>
              <a:latin typeface="Verdana" panose="020B0604030504040204" pitchFamily="34" charset="0"/>
              <a:ea typeface="Verdana" panose="020B0604030504040204" pitchFamily="34" charset="0"/>
              <a:cs typeface="+mn-cs"/>
            </a:endParaRPr>
          </a:p>
        </p:txBody>
      </p:sp>
      <p:sp>
        <p:nvSpPr>
          <p:cNvPr id="26" name="TekstSylinder 25">
            <a:extLst>
              <a:ext uri="{FF2B5EF4-FFF2-40B4-BE49-F238E27FC236}">
                <a16:creationId xmlns:a16="http://schemas.microsoft.com/office/drawing/2014/main" id="{B039DA51-A4F6-2B4C-932A-02594238E9EA}"/>
              </a:ext>
            </a:extLst>
          </p:cNvPr>
          <p:cNvSpPr txBox="1"/>
          <p:nvPr/>
        </p:nvSpPr>
        <p:spPr>
          <a:xfrm rot="4180298">
            <a:off x="6556898" y="3284172"/>
            <a:ext cx="1920440" cy="346249"/>
          </a:xfrm>
          <a:prstGeom prst="rect">
            <a:avLst/>
          </a:prstGeom>
          <a:noFill/>
        </p:spPr>
        <p:txBody>
          <a:bodyPr wrap="square" rtlCol="0">
            <a:spAutoFit/>
          </a:bodyPr>
          <a:lstStyle/>
          <a:p>
            <a:pPr defTabSz="685800">
              <a:buClrTx/>
              <a:defRPr/>
            </a:pPr>
            <a:br>
              <a:rPr lang="nb-NO" sz="825" kern="1200" dirty="0">
                <a:solidFill>
                  <a:srgbClr val="FF0000"/>
                </a:solidFill>
                <a:latin typeface="Verdana" panose="020B0604030504040204" pitchFamily="34" charset="0"/>
                <a:ea typeface="Verdana" panose="020B0604030504040204" pitchFamily="34" charset="0"/>
                <a:cs typeface="+mn-cs"/>
              </a:rPr>
            </a:br>
            <a:r>
              <a:rPr lang="nb-NO" sz="825" kern="1200" dirty="0">
                <a:solidFill>
                  <a:srgbClr val="FF0000"/>
                </a:solidFill>
                <a:latin typeface="Verdana" panose="020B0604030504040204" pitchFamily="34" charset="0"/>
                <a:ea typeface="Verdana" panose="020B0604030504040204" pitchFamily="34" charset="0"/>
                <a:cs typeface="+mn-cs"/>
              </a:rPr>
              <a:t>Avtagende  </a:t>
            </a:r>
            <a:r>
              <a:rPr lang="nb-NO" sz="825" kern="1200" dirty="0" err="1">
                <a:solidFill>
                  <a:srgbClr val="FF0000"/>
                </a:solidFill>
                <a:latin typeface="Verdana" panose="020B0604030504040204" pitchFamily="34" charset="0"/>
                <a:ea typeface="Verdana" panose="020B0604030504040204" pitchFamily="34" charset="0"/>
                <a:cs typeface="+mn-cs"/>
              </a:rPr>
              <a:t>forsterkerkning</a:t>
            </a:r>
            <a:endParaRPr lang="nb-NO" sz="825" kern="1200" dirty="0">
              <a:solidFill>
                <a:srgbClr val="FF0000"/>
              </a:solidFill>
              <a:latin typeface="Verdana" panose="020B0604030504040204" pitchFamily="34" charset="0"/>
              <a:ea typeface="Verdana" panose="020B0604030504040204" pitchFamily="34" charset="0"/>
              <a:cs typeface="+mn-cs"/>
            </a:endParaRPr>
          </a:p>
        </p:txBody>
      </p:sp>
      <p:sp>
        <p:nvSpPr>
          <p:cNvPr id="3" name="Rectangle 2">
            <a:extLst>
              <a:ext uri="{FF2B5EF4-FFF2-40B4-BE49-F238E27FC236}">
                <a16:creationId xmlns:a16="http://schemas.microsoft.com/office/drawing/2014/main" id="{0639A8DF-05FB-45CA-9C63-2CD197E890DE}"/>
              </a:ext>
            </a:extLst>
          </p:cNvPr>
          <p:cNvSpPr/>
          <p:nvPr/>
        </p:nvSpPr>
        <p:spPr>
          <a:xfrm rot="20254946">
            <a:off x="4267200" y="2930789"/>
            <a:ext cx="529742" cy="296862"/>
          </a:xfrm>
          <a:prstGeom prst="rect">
            <a:avLst/>
          </a:prstGeom>
          <a:solidFill>
            <a:srgbClr val="2B7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cxnSp>
        <p:nvCxnSpPr>
          <p:cNvPr id="4" name="Rett linje 3">
            <a:extLst>
              <a:ext uri="{FF2B5EF4-FFF2-40B4-BE49-F238E27FC236}">
                <a16:creationId xmlns:a16="http://schemas.microsoft.com/office/drawing/2014/main" id="{61437E72-A792-0246-9846-2AF086AD1FE6}"/>
              </a:ext>
            </a:extLst>
          </p:cNvPr>
          <p:cNvCxnSpPr>
            <a:cxnSpLocks/>
          </p:cNvCxnSpPr>
          <p:nvPr/>
        </p:nvCxnSpPr>
        <p:spPr>
          <a:xfrm>
            <a:off x="4519822" y="1357217"/>
            <a:ext cx="32301" cy="300074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kstSylinder 35">
            <a:extLst>
              <a:ext uri="{FF2B5EF4-FFF2-40B4-BE49-F238E27FC236}">
                <a16:creationId xmlns:a16="http://schemas.microsoft.com/office/drawing/2014/main" id="{EFEDAC57-D36B-4642-ADA7-AFA417733C78}"/>
              </a:ext>
            </a:extLst>
          </p:cNvPr>
          <p:cNvSpPr txBox="1"/>
          <p:nvPr/>
        </p:nvSpPr>
        <p:spPr>
          <a:xfrm rot="16200000">
            <a:off x="3149267" y="2269719"/>
            <a:ext cx="2360980" cy="253916"/>
          </a:xfrm>
          <a:prstGeom prst="rect">
            <a:avLst/>
          </a:prstGeom>
          <a:noFill/>
        </p:spPr>
        <p:txBody>
          <a:bodyPr wrap="square" rtlCol="0">
            <a:spAutoFit/>
          </a:bodyPr>
          <a:lstStyle/>
          <a:p>
            <a:pPr defTabSz="685800">
              <a:buClrTx/>
              <a:defRPr/>
            </a:pPr>
            <a:r>
              <a:rPr lang="nb-NO" sz="1050" kern="1200" dirty="0">
                <a:solidFill>
                  <a:schemeClr val="bg1"/>
                </a:solidFill>
                <a:latin typeface="Verdana" panose="020B0604030504040204" pitchFamily="34" charset="0"/>
                <a:ea typeface="Verdana" panose="020B0604030504040204" pitchFamily="34" charset="0"/>
                <a:cs typeface="+mn-cs"/>
              </a:rPr>
              <a:t>ANTALL  REPITISJONER</a:t>
            </a:r>
          </a:p>
        </p:txBody>
      </p:sp>
      <p:cxnSp>
        <p:nvCxnSpPr>
          <p:cNvPr id="31" name="Rett linje 14">
            <a:extLst>
              <a:ext uri="{FF2B5EF4-FFF2-40B4-BE49-F238E27FC236}">
                <a16:creationId xmlns:a16="http://schemas.microsoft.com/office/drawing/2014/main" id="{8C5CC9B2-D0BC-4465-81AD-3BFF96FB72DC}"/>
              </a:ext>
            </a:extLst>
          </p:cNvPr>
          <p:cNvCxnSpPr>
            <a:cxnSpLocks/>
          </p:cNvCxnSpPr>
          <p:nvPr/>
        </p:nvCxnSpPr>
        <p:spPr>
          <a:xfrm>
            <a:off x="4519818" y="2987595"/>
            <a:ext cx="3364394"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1604D7EB-DB61-0347-A36C-BA91B2C8FFA5}"/>
              </a:ext>
            </a:extLst>
          </p:cNvPr>
          <p:cNvCxnSpPr>
            <a:cxnSpLocks/>
          </p:cNvCxnSpPr>
          <p:nvPr/>
        </p:nvCxnSpPr>
        <p:spPr>
          <a:xfrm>
            <a:off x="4557093" y="2309539"/>
            <a:ext cx="3364394"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46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P spid="28" grpId="0"/>
      <p:bldP spid="25" grpId="0"/>
      <p:bldP spid="32" grpId="0"/>
      <p:bldP spid="33" grpId="0"/>
      <p:bldP spid="34" grpId="0"/>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Rectangle 220">
            <a:extLst>
              <a:ext uri="{FF2B5EF4-FFF2-40B4-BE49-F238E27FC236}">
                <a16:creationId xmlns:a16="http://schemas.microsoft.com/office/drawing/2014/main" id="{A8D21D67-FB8F-401E-95EB-C5A65929CF63}"/>
              </a:ext>
            </a:extLst>
          </p:cNvPr>
          <p:cNvSpPr/>
          <p:nvPr/>
        </p:nvSpPr>
        <p:spPr>
          <a:xfrm>
            <a:off x="0" y="0"/>
            <a:ext cx="9144000" cy="5143500"/>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nb-NO" sz="1125" dirty="0">
              <a:solidFill>
                <a:schemeClr val="bg1"/>
              </a:solidFill>
              <a:latin typeface="Verdana" panose="020B0604030504040204" pitchFamily="34" charset="0"/>
            </a:endParaRPr>
          </a:p>
        </p:txBody>
      </p:sp>
      <p:cxnSp>
        <p:nvCxnSpPr>
          <p:cNvPr id="4" name="Rett linje 3">
            <a:extLst>
              <a:ext uri="{FF2B5EF4-FFF2-40B4-BE49-F238E27FC236}">
                <a16:creationId xmlns:a16="http://schemas.microsoft.com/office/drawing/2014/main" id="{61437E72-A792-0246-9846-2AF086AD1FE6}"/>
              </a:ext>
            </a:extLst>
          </p:cNvPr>
          <p:cNvCxnSpPr>
            <a:cxnSpLocks/>
          </p:cNvCxnSpPr>
          <p:nvPr/>
        </p:nvCxnSpPr>
        <p:spPr>
          <a:xfrm>
            <a:off x="4519823" y="1357218"/>
            <a:ext cx="32301" cy="3000746"/>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CB459871-A8FF-2249-AB61-ABB03CE1EC93}"/>
              </a:ext>
            </a:extLst>
          </p:cNvPr>
          <p:cNvCxnSpPr>
            <a:cxnSpLocks/>
          </p:cNvCxnSpPr>
          <p:nvPr/>
        </p:nvCxnSpPr>
        <p:spPr>
          <a:xfrm>
            <a:off x="4552123" y="4371914"/>
            <a:ext cx="3627782" cy="0"/>
          </a:xfrm>
          <a:prstGeom prst="line">
            <a:avLst/>
          </a:prstGeom>
          <a:ln w="2540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1604D7EB-DB61-0347-A36C-BA91B2C8FFA5}"/>
              </a:ext>
            </a:extLst>
          </p:cNvPr>
          <p:cNvCxnSpPr>
            <a:cxnSpLocks/>
          </p:cNvCxnSpPr>
          <p:nvPr/>
        </p:nvCxnSpPr>
        <p:spPr>
          <a:xfrm>
            <a:off x="4557094" y="2309539"/>
            <a:ext cx="3364394"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4" name="TekstSylinder 33">
            <a:extLst>
              <a:ext uri="{FF2B5EF4-FFF2-40B4-BE49-F238E27FC236}">
                <a16:creationId xmlns:a16="http://schemas.microsoft.com/office/drawing/2014/main" id="{2F89E9BE-B381-604D-86D0-87D390561506}"/>
              </a:ext>
            </a:extLst>
          </p:cNvPr>
          <p:cNvSpPr txBox="1"/>
          <p:nvPr/>
        </p:nvSpPr>
        <p:spPr>
          <a:xfrm>
            <a:off x="4569032" y="2042341"/>
            <a:ext cx="2313333" cy="253916"/>
          </a:xfrm>
          <a:prstGeom prst="rect">
            <a:avLst/>
          </a:prstGeom>
          <a:noFill/>
        </p:spPr>
        <p:txBody>
          <a:bodyPr wrap="square" rtlCol="0">
            <a:spAutoFit/>
          </a:bodyPr>
          <a:lstStyle/>
          <a:p>
            <a:r>
              <a:rPr lang="nb-NO" sz="1050" dirty="0" err="1">
                <a:solidFill>
                  <a:schemeClr val="bg1"/>
                </a:solidFill>
                <a:latin typeface="Verdana" panose="020B0604030504040204" pitchFamily="34" charset="0"/>
                <a:ea typeface="Verdana" panose="020B0604030504040204" pitchFamily="34" charset="0"/>
              </a:rPr>
              <a:t>Atferdsautomatikk</a:t>
            </a:r>
            <a:endParaRPr lang="nb-NO" sz="1050" dirty="0">
              <a:solidFill>
                <a:schemeClr val="bg1"/>
              </a:solidFill>
              <a:latin typeface="Verdana" panose="020B0604030504040204" pitchFamily="34" charset="0"/>
              <a:ea typeface="Verdana" panose="020B0604030504040204" pitchFamily="34" charset="0"/>
            </a:endParaRPr>
          </a:p>
        </p:txBody>
      </p:sp>
      <p:sp>
        <p:nvSpPr>
          <p:cNvPr id="38" name="TekstSylinder 37">
            <a:extLst>
              <a:ext uri="{FF2B5EF4-FFF2-40B4-BE49-F238E27FC236}">
                <a16:creationId xmlns:a16="http://schemas.microsoft.com/office/drawing/2014/main" id="{77375A4F-2292-BF48-91DB-738E3ABB871A}"/>
              </a:ext>
            </a:extLst>
          </p:cNvPr>
          <p:cNvSpPr txBox="1"/>
          <p:nvPr/>
        </p:nvSpPr>
        <p:spPr>
          <a:xfrm>
            <a:off x="8009105" y="2194122"/>
            <a:ext cx="1018761" cy="415498"/>
          </a:xfrm>
          <a:prstGeom prst="rect">
            <a:avLst/>
          </a:prstGeom>
          <a:noFill/>
        </p:spPr>
        <p:txBody>
          <a:bodyPr wrap="square" rtlCol="0">
            <a:spAutoFit/>
          </a:bodyPr>
          <a:lstStyle/>
          <a:p>
            <a:r>
              <a:rPr lang="nb-NO" sz="1050" b="1" dirty="0">
                <a:solidFill>
                  <a:schemeClr val="bg1"/>
                </a:solidFill>
                <a:latin typeface="Verdana" panose="020B0604030504040204" pitchFamily="34" charset="0"/>
                <a:ea typeface="Verdana" panose="020B0604030504040204" pitchFamily="34" charset="0"/>
              </a:rPr>
              <a:t>ETABLERT VANE</a:t>
            </a:r>
          </a:p>
        </p:txBody>
      </p:sp>
      <p:sp>
        <p:nvSpPr>
          <p:cNvPr id="5" name="Friform 4">
            <a:extLst>
              <a:ext uri="{FF2B5EF4-FFF2-40B4-BE49-F238E27FC236}">
                <a16:creationId xmlns:a16="http://schemas.microsoft.com/office/drawing/2014/main" id="{7BBB3898-17B5-1042-B4AF-925143D0FF0B}"/>
              </a:ext>
            </a:extLst>
          </p:cNvPr>
          <p:cNvSpPr/>
          <p:nvPr/>
        </p:nvSpPr>
        <p:spPr>
          <a:xfrm>
            <a:off x="4569033" y="2053988"/>
            <a:ext cx="3277589" cy="2306277"/>
          </a:xfrm>
          <a:custGeom>
            <a:avLst/>
            <a:gdLst>
              <a:gd name="connsiteX0" fmla="*/ 0 w 4560124"/>
              <a:gd name="connsiteY0" fmla="*/ 3342731 h 3342731"/>
              <a:gd name="connsiteX1" fmla="*/ 2042555 w 4560124"/>
              <a:gd name="connsiteY1" fmla="*/ 528279 h 3342731"/>
              <a:gd name="connsiteX2" fmla="*/ 4560124 w 4560124"/>
              <a:gd name="connsiteY2" fmla="*/ 5765 h 3342731"/>
            </a:gdLst>
            <a:ahLst/>
            <a:cxnLst>
              <a:cxn ang="0">
                <a:pos x="connsiteX0" y="connsiteY0"/>
              </a:cxn>
              <a:cxn ang="0">
                <a:pos x="connsiteX1" y="connsiteY1"/>
              </a:cxn>
              <a:cxn ang="0">
                <a:pos x="connsiteX2" y="connsiteY2"/>
              </a:cxn>
            </a:cxnLst>
            <a:rect l="l" t="t" r="r" b="b"/>
            <a:pathLst>
              <a:path w="4560124" h="3342731">
                <a:moveTo>
                  <a:pt x="0" y="3342731"/>
                </a:moveTo>
                <a:cubicBezTo>
                  <a:pt x="641267" y="2213585"/>
                  <a:pt x="1282534" y="1084440"/>
                  <a:pt x="2042555" y="528279"/>
                </a:cubicBezTo>
                <a:cubicBezTo>
                  <a:pt x="2802576" y="-27882"/>
                  <a:pt x="3681350" y="-11059"/>
                  <a:pt x="4560124" y="5765"/>
                </a:cubicBezTo>
              </a:path>
            </a:pathLst>
          </a:custGeom>
          <a:no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50" dirty="0">
              <a:latin typeface="Verdana" panose="020B0604030504040204" pitchFamily="34" charset="0"/>
            </a:endParaRPr>
          </a:p>
        </p:txBody>
      </p:sp>
      <p:sp>
        <p:nvSpPr>
          <p:cNvPr id="18" name="TekstSylinder 35">
            <a:extLst>
              <a:ext uri="{FF2B5EF4-FFF2-40B4-BE49-F238E27FC236}">
                <a16:creationId xmlns:a16="http://schemas.microsoft.com/office/drawing/2014/main" id="{DE28BF13-567B-4724-BE0B-ED3EB123F6F0}"/>
              </a:ext>
            </a:extLst>
          </p:cNvPr>
          <p:cNvSpPr txBox="1"/>
          <p:nvPr/>
        </p:nvSpPr>
        <p:spPr>
          <a:xfrm rot="16200000">
            <a:off x="3149268" y="2269720"/>
            <a:ext cx="2360980" cy="253916"/>
          </a:xfrm>
          <a:prstGeom prst="rect">
            <a:avLst/>
          </a:prstGeom>
          <a:noFill/>
        </p:spPr>
        <p:txBody>
          <a:bodyPr wrap="square" rtlCol="0">
            <a:spAutoFit/>
          </a:bodyPr>
          <a:lstStyle/>
          <a:p>
            <a:r>
              <a:rPr lang="nb-NO" sz="1050" dirty="0">
                <a:solidFill>
                  <a:schemeClr val="bg1"/>
                </a:solidFill>
                <a:latin typeface="Verdana" panose="020B0604030504040204" pitchFamily="34" charset="0"/>
                <a:ea typeface="Verdana" panose="020B0604030504040204" pitchFamily="34" charset="0"/>
              </a:rPr>
              <a:t>ANTALL  REPITISJONER</a:t>
            </a:r>
          </a:p>
        </p:txBody>
      </p:sp>
      <p:sp>
        <p:nvSpPr>
          <p:cNvPr id="21" name="TekstSylinder 35">
            <a:extLst>
              <a:ext uri="{FF2B5EF4-FFF2-40B4-BE49-F238E27FC236}">
                <a16:creationId xmlns:a16="http://schemas.microsoft.com/office/drawing/2014/main" id="{18DFE842-DF96-4006-811A-18FC8C7E668E}"/>
              </a:ext>
            </a:extLst>
          </p:cNvPr>
          <p:cNvSpPr txBox="1"/>
          <p:nvPr/>
        </p:nvSpPr>
        <p:spPr>
          <a:xfrm>
            <a:off x="6239290" y="4396632"/>
            <a:ext cx="817292" cy="253916"/>
          </a:xfrm>
          <a:prstGeom prst="rect">
            <a:avLst/>
          </a:prstGeom>
          <a:noFill/>
        </p:spPr>
        <p:txBody>
          <a:bodyPr wrap="square" rtlCol="0">
            <a:spAutoFit/>
          </a:bodyPr>
          <a:lstStyle/>
          <a:p>
            <a:r>
              <a:rPr lang="nb-NO" sz="1050" dirty="0">
                <a:solidFill>
                  <a:schemeClr val="bg1"/>
                </a:solidFill>
                <a:latin typeface="Verdana" panose="020B0604030504040204" pitchFamily="34" charset="0"/>
                <a:ea typeface="Verdana" panose="020B0604030504040204" pitchFamily="34" charset="0"/>
              </a:rPr>
              <a:t>TID</a:t>
            </a:r>
          </a:p>
        </p:txBody>
      </p:sp>
      <p:sp>
        <p:nvSpPr>
          <p:cNvPr id="26" name="Rektangel 14">
            <a:extLst>
              <a:ext uri="{FF2B5EF4-FFF2-40B4-BE49-F238E27FC236}">
                <a16:creationId xmlns:a16="http://schemas.microsoft.com/office/drawing/2014/main" id="{33083791-6587-4C5F-8A73-D6181B11A652}"/>
              </a:ext>
            </a:extLst>
          </p:cNvPr>
          <p:cNvSpPr/>
          <p:nvPr/>
        </p:nvSpPr>
        <p:spPr>
          <a:xfrm>
            <a:off x="1065611" y="4185502"/>
            <a:ext cx="2624957" cy="334835"/>
          </a:xfrm>
          <a:prstGeom prst="rect">
            <a:avLst/>
          </a:prstGeom>
        </p:spPr>
        <p:txBody>
          <a:bodyPr wrap="square">
            <a:spAutoFit/>
          </a:bodyPr>
          <a:lstStyle/>
          <a:p>
            <a:pPr algn="r"/>
            <a:r>
              <a:rPr lang="nb-NO" sz="788" i="1" dirty="0" err="1">
                <a:solidFill>
                  <a:schemeClr val="bg1"/>
                </a:solidFill>
                <a:latin typeface="Verdana" panose="020B0604030504040204" pitchFamily="34" charset="0"/>
                <a:ea typeface="Verdana" panose="020B0604030504040204" pitchFamily="34" charset="0"/>
              </a:rPr>
              <a:t>Lally</a:t>
            </a:r>
            <a:r>
              <a:rPr lang="nb-NO" sz="788" i="1" dirty="0">
                <a:solidFill>
                  <a:schemeClr val="bg1"/>
                </a:solidFill>
                <a:latin typeface="Verdana" panose="020B0604030504040204" pitchFamily="34" charset="0"/>
                <a:ea typeface="Verdana" panose="020B0604030504040204" pitchFamily="34" charset="0"/>
              </a:rPr>
              <a:t> </a:t>
            </a:r>
            <a:r>
              <a:rPr lang="nb-NO" sz="788" i="1" dirty="0" err="1">
                <a:solidFill>
                  <a:schemeClr val="bg1"/>
                </a:solidFill>
                <a:latin typeface="Verdana" panose="020B0604030504040204" pitchFamily="34" charset="0"/>
                <a:ea typeface="Verdana" panose="020B0604030504040204" pitchFamily="34" charset="0"/>
              </a:rPr>
              <a:t>m.fl</a:t>
            </a:r>
            <a:r>
              <a:rPr lang="nb-NO" sz="788" i="1" dirty="0">
                <a:solidFill>
                  <a:schemeClr val="bg1"/>
                </a:solidFill>
                <a:latin typeface="Verdana" panose="020B0604030504040204" pitchFamily="34" charset="0"/>
                <a:ea typeface="Verdana" panose="020B0604030504040204" pitchFamily="34" charset="0"/>
              </a:rPr>
              <a:t>, European Journal </a:t>
            </a:r>
            <a:r>
              <a:rPr lang="nb-NO" sz="788" i="1" dirty="0" err="1">
                <a:solidFill>
                  <a:schemeClr val="bg1"/>
                </a:solidFill>
                <a:latin typeface="Verdana" panose="020B0604030504040204" pitchFamily="34" charset="0"/>
                <a:ea typeface="Verdana" panose="020B0604030504040204" pitchFamily="34" charset="0"/>
              </a:rPr>
              <a:t>of</a:t>
            </a:r>
            <a:r>
              <a:rPr lang="nb-NO" sz="788" i="1" dirty="0">
                <a:solidFill>
                  <a:schemeClr val="bg1"/>
                </a:solidFill>
                <a:latin typeface="Verdana" panose="020B0604030504040204" pitchFamily="34" charset="0"/>
                <a:ea typeface="Verdana" panose="020B0604030504040204" pitchFamily="34" charset="0"/>
              </a:rPr>
              <a:t> </a:t>
            </a:r>
            <a:r>
              <a:rPr lang="nb-NO" sz="788" i="1" dirty="0" err="1">
                <a:solidFill>
                  <a:schemeClr val="bg1"/>
                </a:solidFill>
                <a:latin typeface="Verdana" panose="020B0604030504040204" pitchFamily="34" charset="0"/>
                <a:ea typeface="Verdana" panose="020B0604030504040204" pitchFamily="34" charset="0"/>
              </a:rPr>
              <a:t>Social</a:t>
            </a:r>
            <a:r>
              <a:rPr lang="nb-NO" sz="788" i="1" dirty="0">
                <a:solidFill>
                  <a:schemeClr val="bg1"/>
                </a:solidFill>
                <a:latin typeface="Verdana" panose="020B0604030504040204" pitchFamily="34" charset="0"/>
                <a:ea typeface="Verdana" panose="020B0604030504040204" pitchFamily="34" charset="0"/>
              </a:rPr>
              <a:t> </a:t>
            </a:r>
            <a:r>
              <a:rPr lang="nb-NO" sz="788" i="1" dirty="0" err="1">
                <a:solidFill>
                  <a:schemeClr val="bg1"/>
                </a:solidFill>
                <a:latin typeface="Verdana" panose="020B0604030504040204" pitchFamily="34" charset="0"/>
                <a:ea typeface="Verdana" panose="020B0604030504040204" pitchFamily="34" charset="0"/>
              </a:rPr>
              <a:t>Psychology</a:t>
            </a:r>
            <a:r>
              <a:rPr lang="nb-NO" sz="788" i="1" dirty="0">
                <a:solidFill>
                  <a:schemeClr val="bg1"/>
                </a:solidFill>
                <a:latin typeface="Verdana" panose="020B0604030504040204" pitchFamily="34" charset="0"/>
                <a:ea typeface="Verdana" panose="020B0604030504040204" pitchFamily="34" charset="0"/>
              </a:rPr>
              <a:t> 2010</a:t>
            </a:r>
          </a:p>
        </p:txBody>
      </p:sp>
      <p:grpSp>
        <p:nvGrpSpPr>
          <p:cNvPr id="6" name="Group 5">
            <a:extLst>
              <a:ext uri="{FF2B5EF4-FFF2-40B4-BE49-F238E27FC236}">
                <a16:creationId xmlns:a16="http://schemas.microsoft.com/office/drawing/2014/main" id="{61EA427A-0FDE-483B-B5D6-52A07078DAD0}"/>
              </a:ext>
            </a:extLst>
          </p:cNvPr>
          <p:cNvGrpSpPr/>
          <p:nvPr/>
        </p:nvGrpSpPr>
        <p:grpSpPr>
          <a:xfrm>
            <a:off x="5793010" y="3055095"/>
            <a:ext cx="230942" cy="248690"/>
            <a:chOff x="6832879" y="5144756"/>
            <a:chExt cx="307923" cy="331586"/>
          </a:xfrm>
        </p:grpSpPr>
        <p:sp>
          <p:nvSpPr>
            <p:cNvPr id="2" name="Oval 1">
              <a:extLst>
                <a:ext uri="{FF2B5EF4-FFF2-40B4-BE49-F238E27FC236}">
                  <a16:creationId xmlns:a16="http://schemas.microsoft.com/office/drawing/2014/main" id="{23611C3F-4085-4CC9-8F5B-F2D2A7C4E53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3" name="TextBox 2">
              <a:extLst>
                <a:ext uri="{FF2B5EF4-FFF2-40B4-BE49-F238E27FC236}">
                  <a16:creationId xmlns:a16="http://schemas.microsoft.com/office/drawing/2014/main" id="{31C92731-60FD-48FD-94D7-FD52DF2E6C60}"/>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47</a:t>
              </a:r>
            </a:p>
          </p:txBody>
        </p:sp>
      </p:grpSp>
      <p:grpSp>
        <p:nvGrpSpPr>
          <p:cNvPr id="17" name="Group 16">
            <a:extLst>
              <a:ext uri="{FF2B5EF4-FFF2-40B4-BE49-F238E27FC236}">
                <a16:creationId xmlns:a16="http://schemas.microsoft.com/office/drawing/2014/main" id="{45DCE828-F4C1-468C-8AB1-C1C907D60559}"/>
              </a:ext>
            </a:extLst>
          </p:cNvPr>
          <p:cNvGrpSpPr/>
          <p:nvPr/>
        </p:nvGrpSpPr>
        <p:grpSpPr>
          <a:xfrm>
            <a:off x="5653114" y="2332630"/>
            <a:ext cx="230942" cy="248690"/>
            <a:chOff x="6832879" y="5144756"/>
            <a:chExt cx="307923" cy="331586"/>
          </a:xfrm>
        </p:grpSpPr>
        <p:sp>
          <p:nvSpPr>
            <p:cNvPr id="19" name="Oval 18">
              <a:extLst>
                <a:ext uri="{FF2B5EF4-FFF2-40B4-BE49-F238E27FC236}">
                  <a16:creationId xmlns:a16="http://schemas.microsoft.com/office/drawing/2014/main" id="{66A284B2-EC25-4279-989B-A667A2E1B5AA}"/>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20" name="TextBox 19">
              <a:extLst>
                <a:ext uri="{FF2B5EF4-FFF2-40B4-BE49-F238E27FC236}">
                  <a16:creationId xmlns:a16="http://schemas.microsoft.com/office/drawing/2014/main" id="{CEDFF878-3A48-4BEE-B1AE-90A6F651EC34}"/>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59</a:t>
              </a:r>
            </a:p>
          </p:txBody>
        </p:sp>
      </p:grpSp>
      <p:grpSp>
        <p:nvGrpSpPr>
          <p:cNvPr id="22" name="Group 21">
            <a:extLst>
              <a:ext uri="{FF2B5EF4-FFF2-40B4-BE49-F238E27FC236}">
                <a16:creationId xmlns:a16="http://schemas.microsoft.com/office/drawing/2014/main" id="{1C59F7EE-B2F7-42B3-810A-96313D217C33}"/>
              </a:ext>
            </a:extLst>
          </p:cNvPr>
          <p:cNvGrpSpPr/>
          <p:nvPr/>
        </p:nvGrpSpPr>
        <p:grpSpPr>
          <a:xfrm>
            <a:off x="6092464" y="2601445"/>
            <a:ext cx="230942" cy="248690"/>
            <a:chOff x="6832879" y="5144756"/>
            <a:chExt cx="307923" cy="331586"/>
          </a:xfrm>
        </p:grpSpPr>
        <p:sp>
          <p:nvSpPr>
            <p:cNvPr id="23" name="Oval 22">
              <a:extLst>
                <a:ext uri="{FF2B5EF4-FFF2-40B4-BE49-F238E27FC236}">
                  <a16:creationId xmlns:a16="http://schemas.microsoft.com/office/drawing/2014/main" id="{D107522A-9121-4179-B295-A2236B72562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24" name="TextBox 23">
              <a:extLst>
                <a:ext uri="{FF2B5EF4-FFF2-40B4-BE49-F238E27FC236}">
                  <a16:creationId xmlns:a16="http://schemas.microsoft.com/office/drawing/2014/main" id="{3A1D26FC-47BA-4127-AAC0-811C81310BA1}"/>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58</a:t>
              </a:r>
            </a:p>
          </p:txBody>
        </p:sp>
      </p:grpSp>
      <p:grpSp>
        <p:nvGrpSpPr>
          <p:cNvPr id="27" name="Group 26">
            <a:extLst>
              <a:ext uri="{FF2B5EF4-FFF2-40B4-BE49-F238E27FC236}">
                <a16:creationId xmlns:a16="http://schemas.microsoft.com/office/drawing/2014/main" id="{160D53AA-F8F5-4AEF-B657-6F48FCD3161E}"/>
              </a:ext>
            </a:extLst>
          </p:cNvPr>
          <p:cNvGrpSpPr/>
          <p:nvPr/>
        </p:nvGrpSpPr>
        <p:grpSpPr>
          <a:xfrm>
            <a:off x="5880163" y="2575825"/>
            <a:ext cx="230942" cy="248690"/>
            <a:chOff x="6832879" y="5144756"/>
            <a:chExt cx="307923" cy="331586"/>
          </a:xfrm>
        </p:grpSpPr>
        <p:sp>
          <p:nvSpPr>
            <p:cNvPr id="28" name="Oval 27">
              <a:extLst>
                <a:ext uri="{FF2B5EF4-FFF2-40B4-BE49-F238E27FC236}">
                  <a16:creationId xmlns:a16="http://schemas.microsoft.com/office/drawing/2014/main" id="{0F4E2069-8010-4C87-B52F-2F4A65840296}"/>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29" name="TextBox 28">
              <a:extLst>
                <a:ext uri="{FF2B5EF4-FFF2-40B4-BE49-F238E27FC236}">
                  <a16:creationId xmlns:a16="http://schemas.microsoft.com/office/drawing/2014/main" id="{37FD0BDE-C7E1-4D53-85A5-5ACC7E4E0F06}"/>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57</a:t>
              </a:r>
            </a:p>
          </p:txBody>
        </p:sp>
      </p:grpSp>
      <p:grpSp>
        <p:nvGrpSpPr>
          <p:cNvPr id="30" name="Group 29">
            <a:extLst>
              <a:ext uri="{FF2B5EF4-FFF2-40B4-BE49-F238E27FC236}">
                <a16:creationId xmlns:a16="http://schemas.microsoft.com/office/drawing/2014/main" id="{63081FDC-90E4-43EA-A45A-14F5E34032BC}"/>
              </a:ext>
            </a:extLst>
          </p:cNvPr>
          <p:cNvGrpSpPr/>
          <p:nvPr/>
        </p:nvGrpSpPr>
        <p:grpSpPr>
          <a:xfrm>
            <a:off x="6006982" y="3022362"/>
            <a:ext cx="230942" cy="248690"/>
            <a:chOff x="6832879" y="5144756"/>
            <a:chExt cx="307923" cy="331586"/>
          </a:xfrm>
        </p:grpSpPr>
        <p:sp>
          <p:nvSpPr>
            <p:cNvPr id="31" name="Oval 30">
              <a:extLst>
                <a:ext uri="{FF2B5EF4-FFF2-40B4-BE49-F238E27FC236}">
                  <a16:creationId xmlns:a16="http://schemas.microsoft.com/office/drawing/2014/main" id="{9A276ABF-3052-492B-A360-E321411FA128}"/>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32" name="TextBox 31">
              <a:extLst>
                <a:ext uri="{FF2B5EF4-FFF2-40B4-BE49-F238E27FC236}">
                  <a16:creationId xmlns:a16="http://schemas.microsoft.com/office/drawing/2014/main" id="{9C467CA1-B334-4E39-912A-5C32B14FF8FA}"/>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50</a:t>
              </a:r>
            </a:p>
          </p:txBody>
        </p:sp>
      </p:grpSp>
      <p:grpSp>
        <p:nvGrpSpPr>
          <p:cNvPr id="33" name="Group 32">
            <a:extLst>
              <a:ext uri="{FF2B5EF4-FFF2-40B4-BE49-F238E27FC236}">
                <a16:creationId xmlns:a16="http://schemas.microsoft.com/office/drawing/2014/main" id="{BA4D75E3-080B-4244-8DEF-2EEA72D85A33}"/>
              </a:ext>
            </a:extLst>
          </p:cNvPr>
          <p:cNvGrpSpPr/>
          <p:nvPr/>
        </p:nvGrpSpPr>
        <p:grpSpPr>
          <a:xfrm>
            <a:off x="5874640" y="2875753"/>
            <a:ext cx="230942" cy="248690"/>
            <a:chOff x="6832879" y="5144756"/>
            <a:chExt cx="307923" cy="331586"/>
          </a:xfrm>
        </p:grpSpPr>
        <p:sp>
          <p:nvSpPr>
            <p:cNvPr id="35" name="Oval 34">
              <a:extLst>
                <a:ext uri="{FF2B5EF4-FFF2-40B4-BE49-F238E27FC236}">
                  <a16:creationId xmlns:a16="http://schemas.microsoft.com/office/drawing/2014/main" id="{6F10DCE7-C8E5-475B-87CB-FC6151FE330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36" name="TextBox 35">
              <a:extLst>
                <a:ext uri="{FF2B5EF4-FFF2-40B4-BE49-F238E27FC236}">
                  <a16:creationId xmlns:a16="http://schemas.microsoft.com/office/drawing/2014/main" id="{D0E2266B-988F-4D8A-8BFB-9EB20CC45056}"/>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51</a:t>
              </a:r>
            </a:p>
          </p:txBody>
        </p:sp>
      </p:grpSp>
      <p:grpSp>
        <p:nvGrpSpPr>
          <p:cNvPr id="37" name="Group 36">
            <a:extLst>
              <a:ext uri="{FF2B5EF4-FFF2-40B4-BE49-F238E27FC236}">
                <a16:creationId xmlns:a16="http://schemas.microsoft.com/office/drawing/2014/main" id="{5E9FB630-FFA1-4644-8611-D5145E2D2363}"/>
              </a:ext>
            </a:extLst>
          </p:cNvPr>
          <p:cNvGrpSpPr/>
          <p:nvPr/>
        </p:nvGrpSpPr>
        <p:grpSpPr>
          <a:xfrm>
            <a:off x="5711017" y="2751112"/>
            <a:ext cx="230942" cy="248690"/>
            <a:chOff x="6832879" y="5144756"/>
            <a:chExt cx="307923" cy="331586"/>
          </a:xfrm>
        </p:grpSpPr>
        <p:sp>
          <p:nvSpPr>
            <p:cNvPr id="39" name="Oval 38">
              <a:extLst>
                <a:ext uri="{FF2B5EF4-FFF2-40B4-BE49-F238E27FC236}">
                  <a16:creationId xmlns:a16="http://schemas.microsoft.com/office/drawing/2014/main" id="{78FFAAE8-6588-4A68-992E-89026D547F04}"/>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40" name="TextBox 39">
              <a:extLst>
                <a:ext uri="{FF2B5EF4-FFF2-40B4-BE49-F238E27FC236}">
                  <a16:creationId xmlns:a16="http://schemas.microsoft.com/office/drawing/2014/main" id="{A2AF8B91-C428-480B-81A9-F664E9C9098D}"/>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52</a:t>
              </a:r>
            </a:p>
          </p:txBody>
        </p:sp>
      </p:grpSp>
      <p:grpSp>
        <p:nvGrpSpPr>
          <p:cNvPr id="41" name="Group 40">
            <a:extLst>
              <a:ext uri="{FF2B5EF4-FFF2-40B4-BE49-F238E27FC236}">
                <a16:creationId xmlns:a16="http://schemas.microsoft.com/office/drawing/2014/main" id="{17FFB76B-14EB-4FCD-A743-08947E16C4E9}"/>
              </a:ext>
            </a:extLst>
          </p:cNvPr>
          <p:cNvGrpSpPr/>
          <p:nvPr/>
        </p:nvGrpSpPr>
        <p:grpSpPr>
          <a:xfrm>
            <a:off x="5992663" y="2849704"/>
            <a:ext cx="230942" cy="248690"/>
            <a:chOff x="6832879" y="5144756"/>
            <a:chExt cx="307923" cy="331586"/>
          </a:xfrm>
        </p:grpSpPr>
        <p:sp>
          <p:nvSpPr>
            <p:cNvPr id="42" name="Oval 41">
              <a:extLst>
                <a:ext uri="{FF2B5EF4-FFF2-40B4-BE49-F238E27FC236}">
                  <a16:creationId xmlns:a16="http://schemas.microsoft.com/office/drawing/2014/main" id="{B0A9A645-7F36-447D-9769-ACE1A94CE883}"/>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43" name="TextBox 42">
              <a:extLst>
                <a:ext uri="{FF2B5EF4-FFF2-40B4-BE49-F238E27FC236}">
                  <a16:creationId xmlns:a16="http://schemas.microsoft.com/office/drawing/2014/main" id="{CFE21504-87CE-46E7-AFE1-789639EB135C}"/>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53</a:t>
              </a:r>
            </a:p>
          </p:txBody>
        </p:sp>
      </p:grpSp>
      <p:grpSp>
        <p:nvGrpSpPr>
          <p:cNvPr id="44" name="Group 43">
            <a:extLst>
              <a:ext uri="{FF2B5EF4-FFF2-40B4-BE49-F238E27FC236}">
                <a16:creationId xmlns:a16="http://schemas.microsoft.com/office/drawing/2014/main" id="{0D06921E-FDD4-489C-A8FC-752454EA28D3}"/>
              </a:ext>
            </a:extLst>
          </p:cNvPr>
          <p:cNvGrpSpPr/>
          <p:nvPr/>
        </p:nvGrpSpPr>
        <p:grpSpPr>
          <a:xfrm>
            <a:off x="5613094" y="2532264"/>
            <a:ext cx="230942" cy="248690"/>
            <a:chOff x="6832879" y="5144756"/>
            <a:chExt cx="307923" cy="331586"/>
          </a:xfrm>
        </p:grpSpPr>
        <p:sp>
          <p:nvSpPr>
            <p:cNvPr id="45" name="Oval 44">
              <a:extLst>
                <a:ext uri="{FF2B5EF4-FFF2-40B4-BE49-F238E27FC236}">
                  <a16:creationId xmlns:a16="http://schemas.microsoft.com/office/drawing/2014/main" id="{BDC490DF-33EE-4496-A9CB-B8B9AD673107}"/>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46" name="TextBox 45">
              <a:extLst>
                <a:ext uri="{FF2B5EF4-FFF2-40B4-BE49-F238E27FC236}">
                  <a16:creationId xmlns:a16="http://schemas.microsoft.com/office/drawing/2014/main" id="{D9882CBA-3B60-4C2E-9DE7-76E0DB468956}"/>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54</a:t>
              </a:r>
            </a:p>
          </p:txBody>
        </p:sp>
      </p:grpSp>
      <p:grpSp>
        <p:nvGrpSpPr>
          <p:cNvPr id="50" name="Group 49">
            <a:extLst>
              <a:ext uri="{FF2B5EF4-FFF2-40B4-BE49-F238E27FC236}">
                <a16:creationId xmlns:a16="http://schemas.microsoft.com/office/drawing/2014/main" id="{C00F2E13-24BF-4560-AD8C-7D22954A4C60}"/>
              </a:ext>
            </a:extLst>
          </p:cNvPr>
          <p:cNvGrpSpPr/>
          <p:nvPr/>
        </p:nvGrpSpPr>
        <p:grpSpPr>
          <a:xfrm>
            <a:off x="5285725" y="2364019"/>
            <a:ext cx="230942" cy="248690"/>
            <a:chOff x="6832879" y="5144756"/>
            <a:chExt cx="307923" cy="331586"/>
          </a:xfrm>
        </p:grpSpPr>
        <p:sp>
          <p:nvSpPr>
            <p:cNvPr id="51" name="Oval 50">
              <a:extLst>
                <a:ext uri="{FF2B5EF4-FFF2-40B4-BE49-F238E27FC236}">
                  <a16:creationId xmlns:a16="http://schemas.microsoft.com/office/drawing/2014/main" id="{1D27B156-1D3A-452E-AA1F-2B90FFA30307}"/>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52" name="TextBox 51">
              <a:extLst>
                <a:ext uri="{FF2B5EF4-FFF2-40B4-BE49-F238E27FC236}">
                  <a16:creationId xmlns:a16="http://schemas.microsoft.com/office/drawing/2014/main" id="{F3416FB8-F1B8-41C7-AD09-2867AC65FFC2}"/>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56</a:t>
              </a:r>
            </a:p>
          </p:txBody>
        </p:sp>
      </p:grpSp>
      <p:grpSp>
        <p:nvGrpSpPr>
          <p:cNvPr id="53" name="Group 52">
            <a:extLst>
              <a:ext uri="{FF2B5EF4-FFF2-40B4-BE49-F238E27FC236}">
                <a16:creationId xmlns:a16="http://schemas.microsoft.com/office/drawing/2014/main" id="{A8AE0C5B-C703-40AF-8CAF-375302F56088}"/>
              </a:ext>
            </a:extLst>
          </p:cNvPr>
          <p:cNvGrpSpPr/>
          <p:nvPr/>
        </p:nvGrpSpPr>
        <p:grpSpPr>
          <a:xfrm>
            <a:off x="6002256" y="2465356"/>
            <a:ext cx="230942" cy="248690"/>
            <a:chOff x="6832879" y="5144756"/>
            <a:chExt cx="307923" cy="331586"/>
          </a:xfrm>
        </p:grpSpPr>
        <p:sp>
          <p:nvSpPr>
            <p:cNvPr id="54" name="Oval 53">
              <a:extLst>
                <a:ext uri="{FF2B5EF4-FFF2-40B4-BE49-F238E27FC236}">
                  <a16:creationId xmlns:a16="http://schemas.microsoft.com/office/drawing/2014/main" id="{4C73FE6A-81BC-47A0-8A0F-61B9E416F6F5}"/>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55" name="TextBox 54">
              <a:extLst>
                <a:ext uri="{FF2B5EF4-FFF2-40B4-BE49-F238E27FC236}">
                  <a16:creationId xmlns:a16="http://schemas.microsoft.com/office/drawing/2014/main" id="{4414CEBC-0596-485F-9819-D47F35695D19}"/>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60</a:t>
              </a:r>
            </a:p>
          </p:txBody>
        </p:sp>
      </p:grpSp>
      <p:grpSp>
        <p:nvGrpSpPr>
          <p:cNvPr id="56" name="Group 55">
            <a:extLst>
              <a:ext uri="{FF2B5EF4-FFF2-40B4-BE49-F238E27FC236}">
                <a16:creationId xmlns:a16="http://schemas.microsoft.com/office/drawing/2014/main" id="{543970EE-2DFC-4D2F-96A3-152518DC4BE9}"/>
              </a:ext>
            </a:extLst>
          </p:cNvPr>
          <p:cNvGrpSpPr/>
          <p:nvPr/>
        </p:nvGrpSpPr>
        <p:grpSpPr>
          <a:xfrm>
            <a:off x="5800213" y="2431794"/>
            <a:ext cx="230942" cy="248690"/>
            <a:chOff x="6832879" y="5144756"/>
            <a:chExt cx="307923" cy="331586"/>
          </a:xfrm>
        </p:grpSpPr>
        <p:sp>
          <p:nvSpPr>
            <p:cNvPr id="57" name="Oval 56">
              <a:extLst>
                <a:ext uri="{FF2B5EF4-FFF2-40B4-BE49-F238E27FC236}">
                  <a16:creationId xmlns:a16="http://schemas.microsoft.com/office/drawing/2014/main" id="{31BE36E3-189A-4D3D-8E27-25DDA4D4E157}"/>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58" name="TextBox 57">
              <a:extLst>
                <a:ext uri="{FF2B5EF4-FFF2-40B4-BE49-F238E27FC236}">
                  <a16:creationId xmlns:a16="http://schemas.microsoft.com/office/drawing/2014/main" id="{3777944A-D8C7-442A-A2A8-69EEE47394C9}"/>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61</a:t>
              </a:r>
            </a:p>
          </p:txBody>
        </p:sp>
      </p:grpSp>
      <p:grpSp>
        <p:nvGrpSpPr>
          <p:cNvPr id="59" name="Group 58">
            <a:extLst>
              <a:ext uri="{FF2B5EF4-FFF2-40B4-BE49-F238E27FC236}">
                <a16:creationId xmlns:a16="http://schemas.microsoft.com/office/drawing/2014/main" id="{551928CE-A33D-47C2-8FF6-B809B9164325}"/>
              </a:ext>
            </a:extLst>
          </p:cNvPr>
          <p:cNvGrpSpPr/>
          <p:nvPr/>
        </p:nvGrpSpPr>
        <p:grpSpPr>
          <a:xfrm>
            <a:off x="6187536" y="2756746"/>
            <a:ext cx="230942" cy="248690"/>
            <a:chOff x="6832879" y="5144756"/>
            <a:chExt cx="307923" cy="331586"/>
          </a:xfrm>
        </p:grpSpPr>
        <p:sp>
          <p:nvSpPr>
            <p:cNvPr id="60" name="Oval 59">
              <a:extLst>
                <a:ext uri="{FF2B5EF4-FFF2-40B4-BE49-F238E27FC236}">
                  <a16:creationId xmlns:a16="http://schemas.microsoft.com/office/drawing/2014/main" id="{D3E3E87D-C910-4455-B36B-09D8069D44C8}"/>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61" name="TextBox 60">
              <a:extLst>
                <a:ext uri="{FF2B5EF4-FFF2-40B4-BE49-F238E27FC236}">
                  <a16:creationId xmlns:a16="http://schemas.microsoft.com/office/drawing/2014/main" id="{ABFFCA65-1F83-419A-9459-08E8FE588074}"/>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62</a:t>
              </a:r>
            </a:p>
          </p:txBody>
        </p:sp>
      </p:grpSp>
      <p:grpSp>
        <p:nvGrpSpPr>
          <p:cNvPr id="62" name="Group 61">
            <a:extLst>
              <a:ext uri="{FF2B5EF4-FFF2-40B4-BE49-F238E27FC236}">
                <a16:creationId xmlns:a16="http://schemas.microsoft.com/office/drawing/2014/main" id="{322E375E-EEB8-49FC-B7B1-A994EECF33B2}"/>
              </a:ext>
            </a:extLst>
          </p:cNvPr>
          <p:cNvGrpSpPr/>
          <p:nvPr/>
        </p:nvGrpSpPr>
        <p:grpSpPr>
          <a:xfrm>
            <a:off x="6321000" y="2620753"/>
            <a:ext cx="230942" cy="248690"/>
            <a:chOff x="6832879" y="5144756"/>
            <a:chExt cx="307923" cy="331586"/>
          </a:xfrm>
        </p:grpSpPr>
        <p:sp>
          <p:nvSpPr>
            <p:cNvPr id="63" name="Oval 62">
              <a:extLst>
                <a:ext uri="{FF2B5EF4-FFF2-40B4-BE49-F238E27FC236}">
                  <a16:creationId xmlns:a16="http://schemas.microsoft.com/office/drawing/2014/main" id="{43D70747-F968-4CDA-979E-6517843E9F11}"/>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64" name="TextBox 63">
              <a:extLst>
                <a:ext uri="{FF2B5EF4-FFF2-40B4-BE49-F238E27FC236}">
                  <a16:creationId xmlns:a16="http://schemas.microsoft.com/office/drawing/2014/main" id="{8EAACD0E-CA0B-44CF-B08A-AC8B2E5DFA6A}"/>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63</a:t>
              </a:r>
            </a:p>
          </p:txBody>
        </p:sp>
      </p:grpSp>
      <p:grpSp>
        <p:nvGrpSpPr>
          <p:cNvPr id="65" name="Group 64">
            <a:extLst>
              <a:ext uri="{FF2B5EF4-FFF2-40B4-BE49-F238E27FC236}">
                <a16:creationId xmlns:a16="http://schemas.microsoft.com/office/drawing/2014/main" id="{D3715662-4AB2-40D6-AB62-E8DE4BB5298E}"/>
              </a:ext>
            </a:extLst>
          </p:cNvPr>
          <p:cNvGrpSpPr/>
          <p:nvPr/>
        </p:nvGrpSpPr>
        <p:grpSpPr>
          <a:xfrm>
            <a:off x="6162598" y="2503426"/>
            <a:ext cx="230942" cy="248690"/>
            <a:chOff x="6832879" y="5144756"/>
            <a:chExt cx="307923" cy="331586"/>
          </a:xfrm>
        </p:grpSpPr>
        <p:sp>
          <p:nvSpPr>
            <p:cNvPr id="66" name="Oval 65">
              <a:extLst>
                <a:ext uri="{FF2B5EF4-FFF2-40B4-BE49-F238E27FC236}">
                  <a16:creationId xmlns:a16="http://schemas.microsoft.com/office/drawing/2014/main" id="{A2E184CF-3B3E-45FA-A056-3F8B205106FD}"/>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67" name="TextBox 66">
              <a:extLst>
                <a:ext uri="{FF2B5EF4-FFF2-40B4-BE49-F238E27FC236}">
                  <a16:creationId xmlns:a16="http://schemas.microsoft.com/office/drawing/2014/main" id="{4099C5A4-4161-4385-A3A5-71AE54188606}"/>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64</a:t>
              </a:r>
            </a:p>
          </p:txBody>
        </p:sp>
      </p:grpSp>
      <p:grpSp>
        <p:nvGrpSpPr>
          <p:cNvPr id="68" name="Group 67">
            <a:extLst>
              <a:ext uri="{FF2B5EF4-FFF2-40B4-BE49-F238E27FC236}">
                <a16:creationId xmlns:a16="http://schemas.microsoft.com/office/drawing/2014/main" id="{704A72D2-F2BC-40CE-B310-A9CB38AD95C3}"/>
              </a:ext>
            </a:extLst>
          </p:cNvPr>
          <p:cNvGrpSpPr/>
          <p:nvPr/>
        </p:nvGrpSpPr>
        <p:grpSpPr>
          <a:xfrm>
            <a:off x="5943889" y="2348989"/>
            <a:ext cx="230942" cy="248690"/>
            <a:chOff x="6832879" y="5144756"/>
            <a:chExt cx="307923" cy="331586"/>
          </a:xfrm>
        </p:grpSpPr>
        <p:sp>
          <p:nvSpPr>
            <p:cNvPr id="69" name="Oval 68">
              <a:extLst>
                <a:ext uri="{FF2B5EF4-FFF2-40B4-BE49-F238E27FC236}">
                  <a16:creationId xmlns:a16="http://schemas.microsoft.com/office/drawing/2014/main" id="{28DB9FBC-2FFC-4E29-B395-929A8C0AFB55}"/>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70" name="TextBox 69">
              <a:extLst>
                <a:ext uri="{FF2B5EF4-FFF2-40B4-BE49-F238E27FC236}">
                  <a16:creationId xmlns:a16="http://schemas.microsoft.com/office/drawing/2014/main" id="{1A30FF46-7926-4083-A69F-94C39887C1BB}"/>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65</a:t>
              </a:r>
            </a:p>
          </p:txBody>
        </p:sp>
      </p:grpSp>
      <p:grpSp>
        <p:nvGrpSpPr>
          <p:cNvPr id="71" name="Group 70">
            <a:extLst>
              <a:ext uri="{FF2B5EF4-FFF2-40B4-BE49-F238E27FC236}">
                <a16:creationId xmlns:a16="http://schemas.microsoft.com/office/drawing/2014/main" id="{534F9B94-D892-442F-BB5F-F695E63F2E4B}"/>
              </a:ext>
            </a:extLst>
          </p:cNvPr>
          <p:cNvGrpSpPr/>
          <p:nvPr/>
        </p:nvGrpSpPr>
        <p:grpSpPr>
          <a:xfrm>
            <a:off x="6127081" y="1974419"/>
            <a:ext cx="501929" cy="484983"/>
            <a:chOff x="6832879" y="5144756"/>
            <a:chExt cx="307923" cy="331586"/>
          </a:xfrm>
        </p:grpSpPr>
        <p:sp>
          <p:nvSpPr>
            <p:cNvPr id="72" name="Oval 71">
              <a:extLst>
                <a:ext uri="{FF2B5EF4-FFF2-40B4-BE49-F238E27FC236}">
                  <a16:creationId xmlns:a16="http://schemas.microsoft.com/office/drawing/2014/main" id="{A3BAED9F-6474-4B8C-B4E8-A40D44160D25}"/>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73" name="TextBox 72">
              <a:extLst>
                <a:ext uri="{FF2B5EF4-FFF2-40B4-BE49-F238E27FC236}">
                  <a16:creationId xmlns:a16="http://schemas.microsoft.com/office/drawing/2014/main" id="{1066AC11-EAFD-4D82-AF7E-41130F52A44D}"/>
                </a:ext>
              </a:extLst>
            </p:cNvPr>
            <p:cNvSpPr txBox="1"/>
            <p:nvPr/>
          </p:nvSpPr>
          <p:spPr>
            <a:xfrm>
              <a:off x="6839182" y="5223134"/>
              <a:ext cx="301620" cy="238132"/>
            </a:xfrm>
            <a:prstGeom prst="rect">
              <a:avLst/>
            </a:prstGeom>
            <a:noFill/>
          </p:spPr>
          <p:txBody>
            <a:bodyPr wrap="square" lIns="40958" tIns="40958" rIns="40958" bIns="40958" rtlCol="0">
              <a:noAutofit/>
            </a:bodyPr>
            <a:lstStyle/>
            <a:p>
              <a:pPr algn="ctr">
                <a:spcAft>
                  <a:spcPts val="450"/>
                </a:spcAft>
              </a:pPr>
              <a:r>
                <a:rPr lang="nb-NO" sz="1050" dirty="0">
                  <a:solidFill>
                    <a:schemeClr val="tx1"/>
                  </a:solidFill>
                  <a:latin typeface="Verdana" panose="020B0604030504040204" pitchFamily="34" charset="0"/>
                  <a:ea typeface="Verdana" panose="020B0604030504040204" pitchFamily="34" charset="0"/>
                </a:rPr>
                <a:t>66</a:t>
              </a:r>
              <a:endParaRPr lang="nb-NO" sz="900" dirty="0">
                <a:solidFill>
                  <a:schemeClr val="tx1"/>
                </a:solidFill>
                <a:latin typeface="Verdana" panose="020B0604030504040204" pitchFamily="34" charset="0"/>
                <a:ea typeface="Verdana" panose="020B0604030504040204" pitchFamily="34" charset="0"/>
              </a:endParaRPr>
            </a:p>
          </p:txBody>
        </p:sp>
      </p:grpSp>
      <p:grpSp>
        <p:nvGrpSpPr>
          <p:cNvPr id="74" name="Group 73">
            <a:extLst>
              <a:ext uri="{FF2B5EF4-FFF2-40B4-BE49-F238E27FC236}">
                <a16:creationId xmlns:a16="http://schemas.microsoft.com/office/drawing/2014/main" id="{4AEDE289-E7DE-4B37-A942-38E005E4F96C}"/>
              </a:ext>
            </a:extLst>
          </p:cNvPr>
          <p:cNvGrpSpPr/>
          <p:nvPr/>
        </p:nvGrpSpPr>
        <p:grpSpPr>
          <a:xfrm>
            <a:off x="5457634" y="2421052"/>
            <a:ext cx="230942" cy="248690"/>
            <a:chOff x="6832879" y="5144756"/>
            <a:chExt cx="307923" cy="331586"/>
          </a:xfrm>
        </p:grpSpPr>
        <p:sp>
          <p:nvSpPr>
            <p:cNvPr id="75" name="Oval 74">
              <a:extLst>
                <a:ext uri="{FF2B5EF4-FFF2-40B4-BE49-F238E27FC236}">
                  <a16:creationId xmlns:a16="http://schemas.microsoft.com/office/drawing/2014/main" id="{901988F3-CCC2-4B52-B8C2-82E3CD1D30AD}"/>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76" name="TextBox 75">
              <a:extLst>
                <a:ext uri="{FF2B5EF4-FFF2-40B4-BE49-F238E27FC236}">
                  <a16:creationId xmlns:a16="http://schemas.microsoft.com/office/drawing/2014/main" id="{2F2794E4-5B7B-4E8E-87A2-0D11B54EAF48}"/>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55</a:t>
              </a:r>
            </a:p>
          </p:txBody>
        </p:sp>
      </p:grpSp>
      <p:grpSp>
        <p:nvGrpSpPr>
          <p:cNvPr id="77" name="Group 76">
            <a:extLst>
              <a:ext uri="{FF2B5EF4-FFF2-40B4-BE49-F238E27FC236}">
                <a16:creationId xmlns:a16="http://schemas.microsoft.com/office/drawing/2014/main" id="{3FD9119E-6EAE-44C5-8F84-2201844C45D3}"/>
              </a:ext>
            </a:extLst>
          </p:cNvPr>
          <p:cNvGrpSpPr/>
          <p:nvPr/>
        </p:nvGrpSpPr>
        <p:grpSpPr>
          <a:xfrm>
            <a:off x="5900866" y="3189579"/>
            <a:ext cx="230942" cy="248690"/>
            <a:chOff x="6832879" y="5144756"/>
            <a:chExt cx="307923" cy="331586"/>
          </a:xfrm>
        </p:grpSpPr>
        <p:sp>
          <p:nvSpPr>
            <p:cNvPr id="78" name="Oval 77">
              <a:extLst>
                <a:ext uri="{FF2B5EF4-FFF2-40B4-BE49-F238E27FC236}">
                  <a16:creationId xmlns:a16="http://schemas.microsoft.com/office/drawing/2014/main" id="{93A5874B-B1F6-4854-A94D-397E7BCFA12F}"/>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79" name="TextBox 78">
              <a:extLst>
                <a:ext uri="{FF2B5EF4-FFF2-40B4-BE49-F238E27FC236}">
                  <a16:creationId xmlns:a16="http://schemas.microsoft.com/office/drawing/2014/main" id="{0E44EFD9-B2DC-4C91-8017-1F20A6E6821A}"/>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49</a:t>
              </a:r>
            </a:p>
          </p:txBody>
        </p:sp>
      </p:grpSp>
      <p:grpSp>
        <p:nvGrpSpPr>
          <p:cNvPr id="80" name="Group 79">
            <a:extLst>
              <a:ext uri="{FF2B5EF4-FFF2-40B4-BE49-F238E27FC236}">
                <a16:creationId xmlns:a16="http://schemas.microsoft.com/office/drawing/2014/main" id="{86169C97-9C55-4140-9AEA-F78ADA6B1D2A}"/>
              </a:ext>
            </a:extLst>
          </p:cNvPr>
          <p:cNvGrpSpPr/>
          <p:nvPr/>
        </p:nvGrpSpPr>
        <p:grpSpPr>
          <a:xfrm>
            <a:off x="4513276" y="4157133"/>
            <a:ext cx="230942" cy="248690"/>
            <a:chOff x="6832879" y="5144756"/>
            <a:chExt cx="307923" cy="331586"/>
          </a:xfrm>
        </p:grpSpPr>
        <p:sp>
          <p:nvSpPr>
            <p:cNvPr id="81" name="Oval 80">
              <a:extLst>
                <a:ext uri="{FF2B5EF4-FFF2-40B4-BE49-F238E27FC236}">
                  <a16:creationId xmlns:a16="http://schemas.microsoft.com/office/drawing/2014/main" id="{EE488AA8-890F-47CE-A894-4DD8964AECC6}"/>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82" name="TextBox 81">
              <a:extLst>
                <a:ext uri="{FF2B5EF4-FFF2-40B4-BE49-F238E27FC236}">
                  <a16:creationId xmlns:a16="http://schemas.microsoft.com/office/drawing/2014/main" id="{034032DF-49D4-4FFB-8287-2641A8949791}"/>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1</a:t>
              </a:r>
            </a:p>
          </p:txBody>
        </p:sp>
      </p:grpSp>
      <p:grpSp>
        <p:nvGrpSpPr>
          <p:cNvPr id="83" name="Group 82">
            <a:extLst>
              <a:ext uri="{FF2B5EF4-FFF2-40B4-BE49-F238E27FC236}">
                <a16:creationId xmlns:a16="http://schemas.microsoft.com/office/drawing/2014/main" id="{55C30D1B-403A-406C-93D1-65231CA8BEB7}"/>
              </a:ext>
            </a:extLst>
          </p:cNvPr>
          <p:cNvGrpSpPr/>
          <p:nvPr/>
        </p:nvGrpSpPr>
        <p:grpSpPr>
          <a:xfrm>
            <a:off x="4691710" y="4078623"/>
            <a:ext cx="230942" cy="248690"/>
            <a:chOff x="6832879" y="5144756"/>
            <a:chExt cx="307923" cy="331586"/>
          </a:xfrm>
        </p:grpSpPr>
        <p:sp>
          <p:nvSpPr>
            <p:cNvPr id="84" name="Oval 83">
              <a:extLst>
                <a:ext uri="{FF2B5EF4-FFF2-40B4-BE49-F238E27FC236}">
                  <a16:creationId xmlns:a16="http://schemas.microsoft.com/office/drawing/2014/main" id="{4503391C-7368-44DD-8B91-E8FDEF114549}"/>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85" name="TextBox 84">
              <a:extLst>
                <a:ext uri="{FF2B5EF4-FFF2-40B4-BE49-F238E27FC236}">
                  <a16:creationId xmlns:a16="http://schemas.microsoft.com/office/drawing/2014/main" id="{CED09140-9D1D-4819-A922-9B2A8C49C633}"/>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2</a:t>
              </a:r>
            </a:p>
          </p:txBody>
        </p:sp>
      </p:grpSp>
      <p:grpSp>
        <p:nvGrpSpPr>
          <p:cNvPr id="86" name="Group 85">
            <a:extLst>
              <a:ext uri="{FF2B5EF4-FFF2-40B4-BE49-F238E27FC236}">
                <a16:creationId xmlns:a16="http://schemas.microsoft.com/office/drawing/2014/main" id="{1DC8A138-56E8-4364-91C8-25484CCF7F18}"/>
              </a:ext>
            </a:extLst>
          </p:cNvPr>
          <p:cNvGrpSpPr/>
          <p:nvPr/>
        </p:nvGrpSpPr>
        <p:grpSpPr>
          <a:xfrm>
            <a:off x="4584336" y="3941727"/>
            <a:ext cx="230942" cy="248690"/>
            <a:chOff x="6832879" y="5144756"/>
            <a:chExt cx="307923" cy="331586"/>
          </a:xfrm>
        </p:grpSpPr>
        <p:sp>
          <p:nvSpPr>
            <p:cNvPr id="87" name="Oval 86">
              <a:extLst>
                <a:ext uri="{FF2B5EF4-FFF2-40B4-BE49-F238E27FC236}">
                  <a16:creationId xmlns:a16="http://schemas.microsoft.com/office/drawing/2014/main" id="{D4824910-C6F3-4F17-BDDB-76B2D85A929A}"/>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88" name="TextBox 87">
              <a:extLst>
                <a:ext uri="{FF2B5EF4-FFF2-40B4-BE49-F238E27FC236}">
                  <a16:creationId xmlns:a16="http://schemas.microsoft.com/office/drawing/2014/main" id="{8CDDE2CF-BD07-4609-AAE8-F072AE7C95CB}"/>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3</a:t>
              </a:r>
            </a:p>
          </p:txBody>
        </p:sp>
      </p:grpSp>
      <p:grpSp>
        <p:nvGrpSpPr>
          <p:cNvPr id="89" name="Group 88">
            <a:extLst>
              <a:ext uri="{FF2B5EF4-FFF2-40B4-BE49-F238E27FC236}">
                <a16:creationId xmlns:a16="http://schemas.microsoft.com/office/drawing/2014/main" id="{B1604237-CB29-42E6-B7E6-6920F040E13B}"/>
              </a:ext>
            </a:extLst>
          </p:cNvPr>
          <p:cNvGrpSpPr/>
          <p:nvPr/>
        </p:nvGrpSpPr>
        <p:grpSpPr>
          <a:xfrm>
            <a:off x="4827460" y="3908443"/>
            <a:ext cx="230942" cy="248690"/>
            <a:chOff x="6832879" y="5144756"/>
            <a:chExt cx="307923" cy="331586"/>
          </a:xfrm>
        </p:grpSpPr>
        <p:sp>
          <p:nvSpPr>
            <p:cNvPr id="90" name="Oval 89">
              <a:extLst>
                <a:ext uri="{FF2B5EF4-FFF2-40B4-BE49-F238E27FC236}">
                  <a16:creationId xmlns:a16="http://schemas.microsoft.com/office/drawing/2014/main" id="{1911852B-FAEC-45AD-8FA8-3CDAC800C51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91" name="TextBox 90">
              <a:extLst>
                <a:ext uri="{FF2B5EF4-FFF2-40B4-BE49-F238E27FC236}">
                  <a16:creationId xmlns:a16="http://schemas.microsoft.com/office/drawing/2014/main" id="{62ABEA42-7078-46C9-ADA6-61588A6C6E4D}"/>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4</a:t>
              </a:r>
            </a:p>
          </p:txBody>
        </p:sp>
      </p:grpSp>
      <p:grpSp>
        <p:nvGrpSpPr>
          <p:cNvPr id="92" name="Group 91">
            <a:extLst>
              <a:ext uri="{FF2B5EF4-FFF2-40B4-BE49-F238E27FC236}">
                <a16:creationId xmlns:a16="http://schemas.microsoft.com/office/drawing/2014/main" id="{88CDDCB4-9BF1-4784-91D1-319FDFE35BB0}"/>
              </a:ext>
            </a:extLst>
          </p:cNvPr>
          <p:cNvGrpSpPr/>
          <p:nvPr/>
        </p:nvGrpSpPr>
        <p:grpSpPr>
          <a:xfrm>
            <a:off x="4641850" y="3691260"/>
            <a:ext cx="230942" cy="248690"/>
            <a:chOff x="6832879" y="5144756"/>
            <a:chExt cx="307923" cy="331586"/>
          </a:xfrm>
        </p:grpSpPr>
        <p:sp>
          <p:nvSpPr>
            <p:cNvPr id="93" name="Oval 92">
              <a:extLst>
                <a:ext uri="{FF2B5EF4-FFF2-40B4-BE49-F238E27FC236}">
                  <a16:creationId xmlns:a16="http://schemas.microsoft.com/office/drawing/2014/main" id="{2BACE769-F9B1-44DA-8491-37825DD6ED59}"/>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94" name="TextBox 93">
              <a:extLst>
                <a:ext uri="{FF2B5EF4-FFF2-40B4-BE49-F238E27FC236}">
                  <a16:creationId xmlns:a16="http://schemas.microsoft.com/office/drawing/2014/main" id="{144FF071-503E-4D17-9EC1-577292004AAC}"/>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5</a:t>
              </a:r>
            </a:p>
          </p:txBody>
        </p:sp>
      </p:grpSp>
      <p:grpSp>
        <p:nvGrpSpPr>
          <p:cNvPr id="95" name="Group 94">
            <a:extLst>
              <a:ext uri="{FF2B5EF4-FFF2-40B4-BE49-F238E27FC236}">
                <a16:creationId xmlns:a16="http://schemas.microsoft.com/office/drawing/2014/main" id="{8ADAC526-F827-4259-BF3C-9A7BCA63DCB1}"/>
              </a:ext>
            </a:extLst>
          </p:cNvPr>
          <p:cNvGrpSpPr/>
          <p:nvPr/>
        </p:nvGrpSpPr>
        <p:grpSpPr>
          <a:xfrm>
            <a:off x="4578100" y="3455973"/>
            <a:ext cx="230942" cy="248690"/>
            <a:chOff x="6832879" y="5144756"/>
            <a:chExt cx="307923" cy="331586"/>
          </a:xfrm>
        </p:grpSpPr>
        <p:sp>
          <p:nvSpPr>
            <p:cNvPr id="96" name="Oval 95">
              <a:extLst>
                <a:ext uri="{FF2B5EF4-FFF2-40B4-BE49-F238E27FC236}">
                  <a16:creationId xmlns:a16="http://schemas.microsoft.com/office/drawing/2014/main" id="{710CDF74-BE01-4F12-975B-46E74CF4E196}"/>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97" name="TextBox 96">
              <a:extLst>
                <a:ext uri="{FF2B5EF4-FFF2-40B4-BE49-F238E27FC236}">
                  <a16:creationId xmlns:a16="http://schemas.microsoft.com/office/drawing/2014/main" id="{A58B4FC0-2172-4A4A-9E47-DEA3E65CA44E}"/>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6</a:t>
              </a:r>
            </a:p>
          </p:txBody>
        </p:sp>
      </p:grpSp>
      <p:grpSp>
        <p:nvGrpSpPr>
          <p:cNvPr id="98" name="Group 97">
            <a:extLst>
              <a:ext uri="{FF2B5EF4-FFF2-40B4-BE49-F238E27FC236}">
                <a16:creationId xmlns:a16="http://schemas.microsoft.com/office/drawing/2014/main" id="{B479B227-71C9-4E4B-B596-2B0F55613308}"/>
              </a:ext>
            </a:extLst>
          </p:cNvPr>
          <p:cNvGrpSpPr/>
          <p:nvPr/>
        </p:nvGrpSpPr>
        <p:grpSpPr>
          <a:xfrm>
            <a:off x="5012290" y="3828688"/>
            <a:ext cx="230942" cy="248690"/>
            <a:chOff x="6832879" y="5144756"/>
            <a:chExt cx="307923" cy="331586"/>
          </a:xfrm>
        </p:grpSpPr>
        <p:sp>
          <p:nvSpPr>
            <p:cNvPr id="99" name="Oval 98">
              <a:extLst>
                <a:ext uri="{FF2B5EF4-FFF2-40B4-BE49-F238E27FC236}">
                  <a16:creationId xmlns:a16="http://schemas.microsoft.com/office/drawing/2014/main" id="{2D4129A4-B805-44FA-BD39-1C44B8DBB22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00" name="TextBox 99">
              <a:extLst>
                <a:ext uri="{FF2B5EF4-FFF2-40B4-BE49-F238E27FC236}">
                  <a16:creationId xmlns:a16="http://schemas.microsoft.com/office/drawing/2014/main" id="{BFAF1D55-21CF-4238-A66B-DE71105DCC4C}"/>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7</a:t>
              </a:r>
            </a:p>
          </p:txBody>
        </p:sp>
      </p:grpSp>
      <p:grpSp>
        <p:nvGrpSpPr>
          <p:cNvPr id="101" name="Group 100">
            <a:extLst>
              <a:ext uri="{FF2B5EF4-FFF2-40B4-BE49-F238E27FC236}">
                <a16:creationId xmlns:a16="http://schemas.microsoft.com/office/drawing/2014/main" id="{83672C7C-5AEB-4E10-B8A7-ED92DADC29D0}"/>
              </a:ext>
            </a:extLst>
          </p:cNvPr>
          <p:cNvGrpSpPr/>
          <p:nvPr/>
        </p:nvGrpSpPr>
        <p:grpSpPr>
          <a:xfrm>
            <a:off x="5089203" y="3607066"/>
            <a:ext cx="230942" cy="248690"/>
            <a:chOff x="6832879" y="5144756"/>
            <a:chExt cx="307923" cy="331586"/>
          </a:xfrm>
        </p:grpSpPr>
        <p:sp>
          <p:nvSpPr>
            <p:cNvPr id="102" name="Oval 101">
              <a:extLst>
                <a:ext uri="{FF2B5EF4-FFF2-40B4-BE49-F238E27FC236}">
                  <a16:creationId xmlns:a16="http://schemas.microsoft.com/office/drawing/2014/main" id="{D864E70D-9D3C-4FF4-B00C-EB4699FA55D8}"/>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03" name="TextBox 102">
              <a:extLst>
                <a:ext uri="{FF2B5EF4-FFF2-40B4-BE49-F238E27FC236}">
                  <a16:creationId xmlns:a16="http://schemas.microsoft.com/office/drawing/2014/main" id="{55526C9A-4755-458B-9F48-C9FB2A6913C3}"/>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8</a:t>
              </a:r>
            </a:p>
          </p:txBody>
        </p:sp>
      </p:grpSp>
      <p:grpSp>
        <p:nvGrpSpPr>
          <p:cNvPr id="104" name="Group 103">
            <a:extLst>
              <a:ext uri="{FF2B5EF4-FFF2-40B4-BE49-F238E27FC236}">
                <a16:creationId xmlns:a16="http://schemas.microsoft.com/office/drawing/2014/main" id="{DB0A3F69-4AFC-4FF7-BA32-25BE62AA9FF1}"/>
              </a:ext>
            </a:extLst>
          </p:cNvPr>
          <p:cNvGrpSpPr/>
          <p:nvPr/>
        </p:nvGrpSpPr>
        <p:grpSpPr>
          <a:xfrm>
            <a:off x="4949497" y="3698691"/>
            <a:ext cx="230942" cy="248690"/>
            <a:chOff x="6832879" y="5144756"/>
            <a:chExt cx="307923" cy="331586"/>
          </a:xfrm>
        </p:grpSpPr>
        <p:sp>
          <p:nvSpPr>
            <p:cNvPr id="105" name="Oval 104">
              <a:extLst>
                <a:ext uri="{FF2B5EF4-FFF2-40B4-BE49-F238E27FC236}">
                  <a16:creationId xmlns:a16="http://schemas.microsoft.com/office/drawing/2014/main" id="{86ADAB44-F0FB-4B67-A415-5CC857D67963}"/>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06" name="TextBox 105">
              <a:extLst>
                <a:ext uri="{FF2B5EF4-FFF2-40B4-BE49-F238E27FC236}">
                  <a16:creationId xmlns:a16="http://schemas.microsoft.com/office/drawing/2014/main" id="{F2E36DA2-8D32-4086-AC78-929E00848914}"/>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9</a:t>
              </a:r>
            </a:p>
          </p:txBody>
        </p:sp>
      </p:grpSp>
      <p:grpSp>
        <p:nvGrpSpPr>
          <p:cNvPr id="107" name="Group 106">
            <a:extLst>
              <a:ext uri="{FF2B5EF4-FFF2-40B4-BE49-F238E27FC236}">
                <a16:creationId xmlns:a16="http://schemas.microsoft.com/office/drawing/2014/main" id="{AD214A07-4273-48F5-A426-2F754C2FE056}"/>
              </a:ext>
            </a:extLst>
          </p:cNvPr>
          <p:cNvGrpSpPr/>
          <p:nvPr/>
        </p:nvGrpSpPr>
        <p:grpSpPr>
          <a:xfrm>
            <a:off x="4818190" y="3484543"/>
            <a:ext cx="230942" cy="248690"/>
            <a:chOff x="6832879" y="5144756"/>
            <a:chExt cx="307923" cy="331586"/>
          </a:xfrm>
        </p:grpSpPr>
        <p:sp>
          <p:nvSpPr>
            <p:cNvPr id="108" name="Oval 107">
              <a:extLst>
                <a:ext uri="{FF2B5EF4-FFF2-40B4-BE49-F238E27FC236}">
                  <a16:creationId xmlns:a16="http://schemas.microsoft.com/office/drawing/2014/main" id="{BFD16796-D574-42FA-87F4-AF85B70FDA03}"/>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09" name="TextBox 108">
              <a:extLst>
                <a:ext uri="{FF2B5EF4-FFF2-40B4-BE49-F238E27FC236}">
                  <a16:creationId xmlns:a16="http://schemas.microsoft.com/office/drawing/2014/main" id="{B9ED8216-FA03-4B7B-A45B-71849CC377C0}"/>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10</a:t>
              </a:r>
            </a:p>
          </p:txBody>
        </p:sp>
      </p:grpSp>
      <p:grpSp>
        <p:nvGrpSpPr>
          <p:cNvPr id="110" name="Group 109">
            <a:extLst>
              <a:ext uri="{FF2B5EF4-FFF2-40B4-BE49-F238E27FC236}">
                <a16:creationId xmlns:a16="http://schemas.microsoft.com/office/drawing/2014/main" id="{C331DCD6-BFFE-4D3D-8FF8-CA9343F0244A}"/>
              </a:ext>
            </a:extLst>
          </p:cNvPr>
          <p:cNvGrpSpPr/>
          <p:nvPr/>
        </p:nvGrpSpPr>
        <p:grpSpPr>
          <a:xfrm>
            <a:off x="4775857" y="3289051"/>
            <a:ext cx="230942" cy="248690"/>
            <a:chOff x="6832879" y="5144756"/>
            <a:chExt cx="307923" cy="331586"/>
          </a:xfrm>
        </p:grpSpPr>
        <p:sp>
          <p:nvSpPr>
            <p:cNvPr id="111" name="Oval 110">
              <a:extLst>
                <a:ext uri="{FF2B5EF4-FFF2-40B4-BE49-F238E27FC236}">
                  <a16:creationId xmlns:a16="http://schemas.microsoft.com/office/drawing/2014/main" id="{6A4FC561-A3E1-488A-8703-4C0FB64CCBF2}"/>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12" name="TextBox 111">
              <a:extLst>
                <a:ext uri="{FF2B5EF4-FFF2-40B4-BE49-F238E27FC236}">
                  <a16:creationId xmlns:a16="http://schemas.microsoft.com/office/drawing/2014/main" id="{47829CC6-EF5B-41F0-99D3-EA2F2CC2BB7E}"/>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11</a:t>
              </a:r>
            </a:p>
          </p:txBody>
        </p:sp>
      </p:grpSp>
      <p:grpSp>
        <p:nvGrpSpPr>
          <p:cNvPr id="113" name="Group 112">
            <a:extLst>
              <a:ext uri="{FF2B5EF4-FFF2-40B4-BE49-F238E27FC236}">
                <a16:creationId xmlns:a16="http://schemas.microsoft.com/office/drawing/2014/main" id="{84D017F1-D8F8-4F65-B2BD-9437EC0EB417}"/>
              </a:ext>
            </a:extLst>
          </p:cNvPr>
          <p:cNvGrpSpPr/>
          <p:nvPr/>
        </p:nvGrpSpPr>
        <p:grpSpPr>
          <a:xfrm>
            <a:off x="4905204" y="3240186"/>
            <a:ext cx="230942" cy="248690"/>
            <a:chOff x="6832879" y="5144756"/>
            <a:chExt cx="307923" cy="331586"/>
          </a:xfrm>
        </p:grpSpPr>
        <p:sp>
          <p:nvSpPr>
            <p:cNvPr id="114" name="Oval 113">
              <a:extLst>
                <a:ext uri="{FF2B5EF4-FFF2-40B4-BE49-F238E27FC236}">
                  <a16:creationId xmlns:a16="http://schemas.microsoft.com/office/drawing/2014/main" id="{1F31ECDC-0496-4C6E-89DE-B17185BC4A3B}"/>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15" name="TextBox 114">
              <a:extLst>
                <a:ext uri="{FF2B5EF4-FFF2-40B4-BE49-F238E27FC236}">
                  <a16:creationId xmlns:a16="http://schemas.microsoft.com/office/drawing/2014/main" id="{60205771-7C36-498A-B5C4-6FB6A00FC539}"/>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12</a:t>
              </a:r>
            </a:p>
          </p:txBody>
        </p:sp>
      </p:grpSp>
      <p:grpSp>
        <p:nvGrpSpPr>
          <p:cNvPr id="116" name="Group 115">
            <a:extLst>
              <a:ext uri="{FF2B5EF4-FFF2-40B4-BE49-F238E27FC236}">
                <a16:creationId xmlns:a16="http://schemas.microsoft.com/office/drawing/2014/main" id="{8DD05448-A805-4E03-9946-2399AA32B3D3}"/>
              </a:ext>
            </a:extLst>
          </p:cNvPr>
          <p:cNvGrpSpPr/>
          <p:nvPr/>
        </p:nvGrpSpPr>
        <p:grpSpPr>
          <a:xfrm>
            <a:off x="4989316" y="3350497"/>
            <a:ext cx="230942" cy="248690"/>
            <a:chOff x="6832879" y="5144756"/>
            <a:chExt cx="307923" cy="331586"/>
          </a:xfrm>
        </p:grpSpPr>
        <p:sp>
          <p:nvSpPr>
            <p:cNvPr id="117" name="Oval 116">
              <a:extLst>
                <a:ext uri="{FF2B5EF4-FFF2-40B4-BE49-F238E27FC236}">
                  <a16:creationId xmlns:a16="http://schemas.microsoft.com/office/drawing/2014/main" id="{9D9B4F14-EBE8-4D1F-89F4-42420D4D266F}"/>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18" name="TextBox 117">
              <a:extLst>
                <a:ext uri="{FF2B5EF4-FFF2-40B4-BE49-F238E27FC236}">
                  <a16:creationId xmlns:a16="http://schemas.microsoft.com/office/drawing/2014/main" id="{CB60F087-FA93-4795-8A8C-F9202E6E9726}"/>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13</a:t>
              </a:r>
            </a:p>
          </p:txBody>
        </p:sp>
      </p:grpSp>
      <p:grpSp>
        <p:nvGrpSpPr>
          <p:cNvPr id="119" name="Group 118">
            <a:extLst>
              <a:ext uri="{FF2B5EF4-FFF2-40B4-BE49-F238E27FC236}">
                <a16:creationId xmlns:a16="http://schemas.microsoft.com/office/drawing/2014/main" id="{BD86E4AF-F752-4060-A8A4-28D8B41353EC}"/>
              </a:ext>
            </a:extLst>
          </p:cNvPr>
          <p:cNvGrpSpPr/>
          <p:nvPr/>
        </p:nvGrpSpPr>
        <p:grpSpPr>
          <a:xfrm>
            <a:off x="5146885" y="3407926"/>
            <a:ext cx="230942" cy="248690"/>
            <a:chOff x="6832879" y="5144756"/>
            <a:chExt cx="307923" cy="331586"/>
          </a:xfrm>
        </p:grpSpPr>
        <p:sp>
          <p:nvSpPr>
            <p:cNvPr id="120" name="Oval 119">
              <a:extLst>
                <a:ext uri="{FF2B5EF4-FFF2-40B4-BE49-F238E27FC236}">
                  <a16:creationId xmlns:a16="http://schemas.microsoft.com/office/drawing/2014/main" id="{93AA99C0-FB71-4536-B32A-2A5DE64BCFC0}"/>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21" name="TextBox 120">
              <a:extLst>
                <a:ext uri="{FF2B5EF4-FFF2-40B4-BE49-F238E27FC236}">
                  <a16:creationId xmlns:a16="http://schemas.microsoft.com/office/drawing/2014/main" id="{627681AF-A72E-46FD-AAC8-C318B5BD7025}"/>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14</a:t>
              </a:r>
            </a:p>
          </p:txBody>
        </p:sp>
      </p:grpSp>
      <p:grpSp>
        <p:nvGrpSpPr>
          <p:cNvPr id="122" name="Group 121">
            <a:extLst>
              <a:ext uri="{FF2B5EF4-FFF2-40B4-BE49-F238E27FC236}">
                <a16:creationId xmlns:a16="http://schemas.microsoft.com/office/drawing/2014/main" id="{BFA775A7-2331-4E37-A4F8-15CEC99B19B7}"/>
              </a:ext>
            </a:extLst>
          </p:cNvPr>
          <p:cNvGrpSpPr/>
          <p:nvPr/>
        </p:nvGrpSpPr>
        <p:grpSpPr>
          <a:xfrm>
            <a:off x="5275840" y="3322882"/>
            <a:ext cx="230942" cy="248690"/>
            <a:chOff x="6832879" y="5144756"/>
            <a:chExt cx="307923" cy="331586"/>
          </a:xfrm>
        </p:grpSpPr>
        <p:sp>
          <p:nvSpPr>
            <p:cNvPr id="123" name="Oval 122">
              <a:extLst>
                <a:ext uri="{FF2B5EF4-FFF2-40B4-BE49-F238E27FC236}">
                  <a16:creationId xmlns:a16="http://schemas.microsoft.com/office/drawing/2014/main" id="{823381F5-52D9-4CB3-85A3-54FCC89EB6D4}"/>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24" name="TextBox 123">
              <a:extLst>
                <a:ext uri="{FF2B5EF4-FFF2-40B4-BE49-F238E27FC236}">
                  <a16:creationId xmlns:a16="http://schemas.microsoft.com/office/drawing/2014/main" id="{C9E72860-7B10-4C69-B1EB-14F800B07EF4}"/>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15</a:t>
              </a:r>
            </a:p>
          </p:txBody>
        </p:sp>
      </p:grpSp>
      <p:grpSp>
        <p:nvGrpSpPr>
          <p:cNvPr id="125" name="Group 124">
            <a:extLst>
              <a:ext uri="{FF2B5EF4-FFF2-40B4-BE49-F238E27FC236}">
                <a16:creationId xmlns:a16="http://schemas.microsoft.com/office/drawing/2014/main" id="{DE8146F8-A7DD-4AE4-BA9F-5A798E46ADFC}"/>
              </a:ext>
            </a:extLst>
          </p:cNvPr>
          <p:cNvGrpSpPr/>
          <p:nvPr/>
        </p:nvGrpSpPr>
        <p:grpSpPr>
          <a:xfrm>
            <a:off x="5134861" y="3270250"/>
            <a:ext cx="230942" cy="248690"/>
            <a:chOff x="6832879" y="5144756"/>
            <a:chExt cx="307923" cy="331586"/>
          </a:xfrm>
        </p:grpSpPr>
        <p:sp>
          <p:nvSpPr>
            <p:cNvPr id="126" name="Oval 125">
              <a:extLst>
                <a:ext uri="{FF2B5EF4-FFF2-40B4-BE49-F238E27FC236}">
                  <a16:creationId xmlns:a16="http://schemas.microsoft.com/office/drawing/2014/main" id="{C12BE642-F70A-4DC0-912B-33F32A6F0DF9}"/>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27" name="TextBox 126">
              <a:extLst>
                <a:ext uri="{FF2B5EF4-FFF2-40B4-BE49-F238E27FC236}">
                  <a16:creationId xmlns:a16="http://schemas.microsoft.com/office/drawing/2014/main" id="{23F4EDA5-FE69-4115-8C11-D59180D14B77}"/>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16</a:t>
              </a:r>
            </a:p>
          </p:txBody>
        </p:sp>
      </p:grpSp>
      <p:grpSp>
        <p:nvGrpSpPr>
          <p:cNvPr id="128" name="Group 127">
            <a:extLst>
              <a:ext uri="{FF2B5EF4-FFF2-40B4-BE49-F238E27FC236}">
                <a16:creationId xmlns:a16="http://schemas.microsoft.com/office/drawing/2014/main" id="{9B93C6A7-E2C6-4A59-A7B4-69805D0C24B3}"/>
              </a:ext>
            </a:extLst>
          </p:cNvPr>
          <p:cNvGrpSpPr/>
          <p:nvPr/>
        </p:nvGrpSpPr>
        <p:grpSpPr>
          <a:xfrm>
            <a:off x="4968601" y="3043428"/>
            <a:ext cx="230942" cy="248690"/>
            <a:chOff x="6832879" y="5144756"/>
            <a:chExt cx="307923" cy="331586"/>
          </a:xfrm>
        </p:grpSpPr>
        <p:sp>
          <p:nvSpPr>
            <p:cNvPr id="129" name="Oval 128">
              <a:extLst>
                <a:ext uri="{FF2B5EF4-FFF2-40B4-BE49-F238E27FC236}">
                  <a16:creationId xmlns:a16="http://schemas.microsoft.com/office/drawing/2014/main" id="{777DFFCD-F9C1-4E44-9529-3F32A2835EB9}"/>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30" name="TextBox 129">
              <a:extLst>
                <a:ext uri="{FF2B5EF4-FFF2-40B4-BE49-F238E27FC236}">
                  <a16:creationId xmlns:a16="http://schemas.microsoft.com/office/drawing/2014/main" id="{531293BA-3C1D-4B24-A1CD-C67C164716D3}"/>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17</a:t>
              </a:r>
            </a:p>
          </p:txBody>
        </p:sp>
      </p:grpSp>
      <p:grpSp>
        <p:nvGrpSpPr>
          <p:cNvPr id="131" name="Group 130">
            <a:extLst>
              <a:ext uri="{FF2B5EF4-FFF2-40B4-BE49-F238E27FC236}">
                <a16:creationId xmlns:a16="http://schemas.microsoft.com/office/drawing/2014/main" id="{622F436F-E063-4BC2-83B7-8D3020BF05CC}"/>
              </a:ext>
            </a:extLst>
          </p:cNvPr>
          <p:cNvGrpSpPr/>
          <p:nvPr/>
        </p:nvGrpSpPr>
        <p:grpSpPr>
          <a:xfrm>
            <a:off x="4856737" y="2917369"/>
            <a:ext cx="230942" cy="248690"/>
            <a:chOff x="6832879" y="5144756"/>
            <a:chExt cx="307923" cy="331586"/>
          </a:xfrm>
        </p:grpSpPr>
        <p:sp>
          <p:nvSpPr>
            <p:cNvPr id="132" name="Oval 131">
              <a:extLst>
                <a:ext uri="{FF2B5EF4-FFF2-40B4-BE49-F238E27FC236}">
                  <a16:creationId xmlns:a16="http://schemas.microsoft.com/office/drawing/2014/main" id="{56D2F534-E374-4C0F-BB2F-94053D5D0CDC}"/>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33" name="TextBox 132">
              <a:extLst>
                <a:ext uri="{FF2B5EF4-FFF2-40B4-BE49-F238E27FC236}">
                  <a16:creationId xmlns:a16="http://schemas.microsoft.com/office/drawing/2014/main" id="{BB3C18A1-323E-43A1-B570-7819AF5E6821}"/>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18</a:t>
              </a:r>
            </a:p>
          </p:txBody>
        </p:sp>
      </p:grpSp>
      <p:grpSp>
        <p:nvGrpSpPr>
          <p:cNvPr id="134" name="Group 133">
            <a:extLst>
              <a:ext uri="{FF2B5EF4-FFF2-40B4-BE49-F238E27FC236}">
                <a16:creationId xmlns:a16="http://schemas.microsoft.com/office/drawing/2014/main" id="{1432FC1F-F109-4AA9-9B0C-6773639841E3}"/>
              </a:ext>
            </a:extLst>
          </p:cNvPr>
          <p:cNvGrpSpPr/>
          <p:nvPr/>
        </p:nvGrpSpPr>
        <p:grpSpPr>
          <a:xfrm>
            <a:off x="4734217" y="3004867"/>
            <a:ext cx="230942" cy="248690"/>
            <a:chOff x="6832879" y="5144756"/>
            <a:chExt cx="307923" cy="331586"/>
          </a:xfrm>
        </p:grpSpPr>
        <p:sp>
          <p:nvSpPr>
            <p:cNvPr id="135" name="Oval 134">
              <a:extLst>
                <a:ext uri="{FF2B5EF4-FFF2-40B4-BE49-F238E27FC236}">
                  <a16:creationId xmlns:a16="http://schemas.microsoft.com/office/drawing/2014/main" id="{D91319AE-F35F-483B-9719-1F9721A77E33}"/>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36" name="TextBox 135">
              <a:extLst>
                <a:ext uri="{FF2B5EF4-FFF2-40B4-BE49-F238E27FC236}">
                  <a16:creationId xmlns:a16="http://schemas.microsoft.com/office/drawing/2014/main" id="{FE55E253-7FBA-4787-82C0-99D6DA9D26D4}"/>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19</a:t>
              </a:r>
            </a:p>
          </p:txBody>
        </p:sp>
      </p:grpSp>
      <p:grpSp>
        <p:nvGrpSpPr>
          <p:cNvPr id="137" name="Group 136">
            <a:extLst>
              <a:ext uri="{FF2B5EF4-FFF2-40B4-BE49-F238E27FC236}">
                <a16:creationId xmlns:a16="http://schemas.microsoft.com/office/drawing/2014/main" id="{028A03BC-1CB6-46AB-B484-21D64AEE916B}"/>
              </a:ext>
            </a:extLst>
          </p:cNvPr>
          <p:cNvGrpSpPr/>
          <p:nvPr/>
        </p:nvGrpSpPr>
        <p:grpSpPr>
          <a:xfrm>
            <a:off x="4682164" y="3142396"/>
            <a:ext cx="230942" cy="248690"/>
            <a:chOff x="6832879" y="5144756"/>
            <a:chExt cx="307923" cy="331586"/>
          </a:xfrm>
        </p:grpSpPr>
        <p:sp>
          <p:nvSpPr>
            <p:cNvPr id="138" name="Oval 137">
              <a:extLst>
                <a:ext uri="{FF2B5EF4-FFF2-40B4-BE49-F238E27FC236}">
                  <a16:creationId xmlns:a16="http://schemas.microsoft.com/office/drawing/2014/main" id="{DF223526-555B-4A55-B562-7F0F415A997D}"/>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39" name="TextBox 138">
              <a:extLst>
                <a:ext uri="{FF2B5EF4-FFF2-40B4-BE49-F238E27FC236}">
                  <a16:creationId xmlns:a16="http://schemas.microsoft.com/office/drawing/2014/main" id="{EC8455F8-3F8D-46A2-842F-7051567CD31E}"/>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20</a:t>
              </a:r>
            </a:p>
          </p:txBody>
        </p:sp>
      </p:grpSp>
      <p:grpSp>
        <p:nvGrpSpPr>
          <p:cNvPr id="140" name="Group 139">
            <a:extLst>
              <a:ext uri="{FF2B5EF4-FFF2-40B4-BE49-F238E27FC236}">
                <a16:creationId xmlns:a16="http://schemas.microsoft.com/office/drawing/2014/main" id="{85037B85-6D4D-4BFF-99D3-2EA30AD70ECD}"/>
              </a:ext>
            </a:extLst>
          </p:cNvPr>
          <p:cNvGrpSpPr/>
          <p:nvPr/>
        </p:nvGrpSpPr>
        <p:grpSpPr>
          <a:xfrm>
            <a:off x="5284918" y="3560647"/>
            <a:ext cx="230942" cy="248690"/>
            <a:chOff x="6832879" y="5144756"/>
            <a:chExt cx="307923" cy="331586"/>
          </a:xfrm>
        </p:grpSpPr>
        <p:sp>
          <p:nvSpPr>
            <p:cNvPr id="141" name="Oval 140">
              <a:extLst>
                <a:ext uri="{FF2B5EF4-FFF2-40B4-BE49-F238E27FC236}">
                  <a16:creationId xmlns:a16="http://schemas.microsoft.com/office/drawing/2014/main" id="{0C805073-411E-426A-96CB-4CB17671BBC1}"/>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42" name="TextBox 141">
              <a:extLst>
                <a:ext uri="{FF2B5EF4-FFF2-40B4-BE49-F238E27FC236}">
                  <a16:creationId xmlns:a16="http://schemas.microsoft.com/office/drawing/2014/main" id="{A12C3AA9-DBBB-40E2-A5BA-ABCA67B1D6CA}"/>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21</a:t>
              </a:r>
            </a:p>
          </p:txBody>
        </p:sp>
      </p:grpSp>
      <p:grpSp>
        <p:nvGrpSpPr>
          <p:cNvPr id="143" name="Group 142">
            <a:extLst>
              <a:ext uri="{FF2B5EF4-FFF2-40B4-BE49-F238E27FC236}">
                <a16:creationId xmlns:a16="http://schemas.microsoft.com/office/drawing/2014/main" id="{4CD54B6A-708D-48A0-A621-FBD827624251}"/>
              </a:ext>
            </a:extLst>
          </p:cNvPr>
          <p:cNvGrpSpPr/>
          <p:nvPr/>
        </p:nvGrpSpPr>
        <p:grpSpPr>
          <a:xfrm>
            <a:off x="5409121" y="3706578"/>
            <a:ext cx="230942" cy="248690"/>
            <a:chOff x="6832879" y="5144756"/>
            <a:chExt cx="307923" cy="331586"/>
          </a:xfrm>
        </p:grpSpPr>
        <p:sp>
          <p:nvSpPr>
            <p:cNvPr id="144" name="Oval 143">
              <a:extLst>
                <a:ext uri="{FF2B5EF4-FFF2-40B4-BE49-F238E27FC236}">
                  <a16:creationId xmlns:a16="http://schemas.microsoft.com/office/drawing/2014/main" id="{55933D7D-1585-4143-B732-FAA50CF0917D}"/>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45" name="TextBox 144">
              <a:extLst>
                <a:ext uri="{FF2B5EF4-FFF2-40B4-BE49-F238E27FC236}">
                  <a16:creationId xmlns:a16="http://schemas.microsoft.com/office/drawing/2014/main" id="{81A8106C-DC2E-4CE7-B795-6240215C103B}"/>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22</a:t>
              </a:r>
            </a:p>
          </p:txBody>
        </p:sp>
      </p:grpSp>
      <p:grpSp>
        <p:nvGrpSpPr>
          <p:cNvPr id="146" name="Group 145">
            <a:extLst>
              <a:ext uri="{FF2B5EF4-FFF2-40B4-BE49-F238E27FC236}">
                <a16:creationId xmlns:a16="http://schemas.microsoft.com/office/drawing/2014/main" id="{8267ADB2-1803-40F1-9886-1B27E15E709D}"/>
              </a:ext>
            </a:extLst>
          </p:cNvPr>
          <p:cNvGrpSpPr/>
          <p:nvPr/>
        </p:nvGrpSpPr>
        <p:grpSpPr>
          <a:xfrm>
            <a:off x="5451532" y="3492307"/>
            <a:ext cx="230942" cy="248690"/>
            <a:chOff x="6832879" y="5144756"/>
            <a:chExt cx="307923" cy="331586"/>
          </a:xfrm>
        </p:grpSpPr>
        <p:sp>
          <p:nvSpPr>
            <p:cNvPr id="147" name="Oval 146">
              <a:extLst>
                <a:ext uri="{FF2B5EF4-FFF2-40B4-BE49-F238E27FC236}">
                  <a16:creationId xmlns:a16="http://schemas.microsoft.com/office/drawing/2014/main" id="{9CDCD386-27A1-4F69-B84A-4DD9B6EED26D}"/>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48" name="TextBox 147">
              <a:extLst>
                <a:ext uri="{FF2B5EF4-FFF2-40B4-BE49-F238E27FC236}">
                  <a16:creationId xmlns:a16="http://schemas.microsoft.com/office/drawing/2014/main" id="{A0A52719-F30D-4F77-8E31-C07E7A4B2C6B}"/>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23</a:t>
              </a:r>
            </a:p>
          </p:txBody>
        </p:sp>
      </p:grpSp>
      <p:grpSp>
        <p:nvGrpSpPr>
          <p:cNvPr id="149" name="Group 148">
            <a:extLst>
              <a:ext uri="{FF2B5EF4-FFF2-40B4-BE49-F238E27FC236}">
                <a16:creationId xmlns:a16="http://schemas.microsoft.com/office/drawing/2014/main" id="{7417813E-2369-4F21-8D53-33F1FE75BFB2}"/>
              </a:ext>
            </a:extLst>
          </p:cNvPr>
          <p:cNvGrpSpPr/>
          <p:nvPr/>
        </p:nvGrpSpPr>
        <p:grpSpPr>
          <a:xfrm>
            <a:off x="5580462" y="3650821"/>
            <a:ext cx="230942" cy="248690"/>
            <a:chOff x="6832879" y="5144756"/>
            <a:chExt cx="307923" cy="331586"/>
          </a:xfrm>
        </p:grpSpPr>
        <p:sp>
          <p:nvSpPr>
            <p:cNvPr id="150" name="Oval 149">
              <a:extLst>
                <a:ext uri="{FF2B5EF4-FFF2-40B4-BE49-F238E27FC236}">
                  <a16:creationId xmlns:a16="http://schemas.microsoft.com/office/drawing/2014/main" id="{47CCB99C-78CE-4F9D-97CE-69C4828875C9}"/>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51" name="TextBox 150">
              <a:extLst>
                <a:ext uri="{FF2B5EF4-FFF2-40B4-BE49-F238E27FC236}">
                  <a16:creationId xmlns:a16="http://schemas.microsoft.com/office/drawing/2014/main" id="{101199C3-2C06-4357-A7EA-073941123B92}"/>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24</a:t>
              </a:r>
            </a:p>
          </p:txBody>
        </p:sp>
      </p:grpSp>
      <p:grpSp>
        <p:nvGrpSpPr>
          <p:cNvPr id="152" name="Group 151">
            <a:extLst>
              <a:ext uri="{FF2B5EF4-FFF2-40B4-BE49-F238E27FC236}">
                <a16:creationId xmlns:a16="http://schemas.microsoft.com/office/drawing/2014/main" id="{CF43E614-01D6-49CF-8684-E53D245A603F}"/>
              </a:ext>
            </a:extLst>
          </p:cNvPr>
          <p:cNvGrpSpPr/>
          <p:nvPr/>
        </p:nvGrpSpPr>
        <p:grpSpPr>
          <a:xfrm>
            <a:off x="5569366" y="3852508"/>
            <a:ext cx="230942" cy="248690"/>
            <a:chOff x="6832879" y="5144756"/>
            <a:chExt cx="307923" cy="331586"/>
          </a:xfrm>
        </p:grpSpPr>
        <p:sp>
          <p:nvSpPr>
            <p:cNvPr id="153" name="Oval 152">
              <a:extLst>
                <a:ext uri="{FF2B5EF4-FFF2-40B4-BE49-F238E27FC236}">
                  <a16:creationId xmlns:a16="http://schemas.microsoft.com/office/drawing/2014/main" id="{82A3F74D-E89E-4B6D-8534-EF6A3D132E08}"/>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54" name="TextBox 153">
              <a:extLst>
                <a:ext uri="{FF2B5EF4-FFF2-40B4-BE49-F238E27FC236}">
                  <a16:creationId xmlns:a16="http://schemas.microsoft.com/office/drawing/2014/main" id="{A5FC64C6-6CE8-4F5E-B5BC-C7B92946E990}"/>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25</a:t>
              </a:r>
            </a:p>
          </p:txBody>
        </p:sp>
      </p:grpSp>
      <p:grpSp>
        <p:nvGrpSpPr>
          <p:cNvPr id="155" name="Group 154">
            <a:extLst>
              <a:ext uri="{FF2B5EF4-FFF2-40B4-BE49-F238E27FC236}">
                <a16:creationId xmlns:a16="http://schemas.microsoft.com/office/drawing/2014/main" id="{DC32F718-078E-4A57-A324-C3E1300F3A07}"/>
              </a:ext>
            </a:extLst>
          </p:cNvPr>
          <p:cNvGrpSpPr/>
          <p:nvPr/>
        </p:nvGrpSpPr>
        <p:grpSpPr>
          <a:xfrm>
            <a:off x="5680030" y="3653043"/>
            <a:ext cx="230942" cy="248690"/>
            <a:chOff x="6832879" y="5144756"/>
            <a:chExt cx="307923" cy="331586"/>
          </a:xfrm>
        </p:grpSpPr>
        <p:sp>
          <p:nvSpPr>
            <p:cNvPr id="156" name="Oval 155">
              <a:extLst>
                <a:ext uri="{FF2B5EF4-FFF2-40B4-BE49-F238E27FC236}">
                  <a16:creationId xmlns:a16="http://schemas.microsoft.com/office/drawing/2014/main" id="{274FAECD-7C86-462A-8751-5A05F972F8DD}"/>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57" name="TextBox 156">
              <a:extLst>
                <a:ext uri="{FF2B5EF4-FFF2-40B4-BE49-F238E27FC236}">
                  <a16:creationId xmlns:a16="http://schemas.microsoft.com/office/drawing/2014/main" id="{19A48D01-9BCC-4FC2-8F68-BC1FAF5C7DD1}"/>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26</a:t>
              </a:r>
            </a:p>
          </p:txBody>
        </p:sp>
      </p:grpSp>
      <p:grpSp>
        <p:nvGrpSpPr>
          <p:cNvPr id="158" name="Group 157">
            <a:extLst>
              <a:ext uri="{FF2B5EF4-FFF2-40B4-BE49-F238E27FC236}">
                <a16:creationId xmlns:a16="http://schemas.microsoft.com/office/drawing/2014/main" id="{EE18EDA4-FBB4-46BD-9BB4-1937B2356E4E}"/>
              </a:ext>
            </a:extLst>
          </p:cNvPr>
          <p:cNvGrpSpPr/>
          <p:nvPr/>
        </p:nvGrpSpPr>
        <p:grpSpPr>
          <a:xfrm>
            <a:off x="5711766" y="3390484"/>
            <a:ext cx="230942" cy="248690"/>
            <a:chOff x="6832879" y="5144756"/>
            <a:chExt cx="307923" cy="331586"/>
          </a:xfrm>
        </p:grpSpPr>
        <p:sp>
          <p:nvSpPr>
            <p:cNvPr id="159" name="Oval 158">
              <a:extLst>
                <a:ext uri="{FF2B5EF4-FFF2-40B4-BE49-F238E27FC236}">
                  <a16:creationId xmlns:a16="http://schemas.microsoft.com/office/drawing/2014/main" id="{6270F3C3-AD23-402B-A3A3-D14495FEF028}"/>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60" name="TextBox 159">
              <a:extLst>
                <a:ext uri="{FF2B5EF4-FFF2-40B4-BE49-F238E27FC236}">
                  <a16:creationId xmlns:a16="http://schemas.microsoft.com/office/drawing/2014/main" id="{10C392EC-83D8-4E68-8B87-D9BD5A60AC22}"/>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27</a:t>
              </a:r>
            </a:p>
          </p:txBody>
        </p:sp>
      </p:grpSp>
      <p:grpSp>
        <p:nvGrpSpPr>
          <p:cNvPr id="161" name="Group 160">
            <a:extLst>
              <a:ext uri="{FF2B5EF4-FFF2-40B4-BE49-F238E27FC236}">
                <a16:creationId xmlns:a16="http://schemas.microsoft.com/office/drawing/2014/main" id="{3560ED73-E6DA-41E5-ACA6-4A150AECE57D}"/>
              </a:ext>
            </a:extLst>
          </p:cNvPr>
          <p:cNvGrpSpPr/>
          <p:nvPr/>
        </p:nvGrpSpPr>
        <p:grpSpPr>
          <a:xfrm>
            <a:off x="5583556" y="3402358"/>
            <a:ext cx="230942" cy="248690"/>
            <a:chOff x="6832879" y="5144756"/>
            <a:chExt cx="307923" cy="331586"/>
          </a:xfrm>
        </p:grpSpPr>
        <p:sp>
          <p:nvSpPr>
            <p:cNvPr id="162" name="Oval 161">
              <a:extLst>
                <a:ext uri="{FF2B5EF4-FFF2-40B4-BE49-F238E27FC236}">
                  <a16:creationId xmlns:a16="http://schemas.microsoft.com/office/drawing/2014/main" id="{444E79BF-08B0-4BC0-9D3B-A52A00003CA4}"/>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63" name="TextBox 162">
              <a:extLst>
                <a:ext uri="{FF2B5EF4-FFF2-40B4-BE49-F238E27FC236}">
                  <a16:creationId xmlns:a16="http://schemas.microsoft.com/office/drawing/2014/main" id="{1DC5C182-1F82-44DD-8250-F03BC2823A6C}"/>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28</a:t>
              </a:r>
            </a:p>
          </p:txBody>
        </p:sp>
      </p:grpSp>
      <p:grpSp>
        <p:nvGrpSpPr>
          <p:cNvPr id="164" name="Group 163">
            <a:extLst>
              <a:ext uri="{FF2B5EF4-FFF2-40B4-BE49-F238E27FC236}">
                <a16:creationId xmlns:a16="http://schemas.microsoft.com/office/drawing/2014/main" id="{B3FE55E3-462C-4BD4-B6C7-B55C728D7001}"/>
              </a:ext>
            </a:extLst>
          </p:cNvPr>
          <p:cNvGrpSpPr/>
          <p:nvPr/>
        </p:nvGrpSpPr>
        <p:grpSpPr>
          <a:xfrm>
            <a:off x="5472060" y="3222306"/>
            <a:ext cx="230942" cy="248690"/>
            <a:chOff x="6832879" y="5144756"/>
            <a:chExt cx="307923" cy="331586"/>
          </a:xfrm>
        </p:grpSpPr>
        <p:sp>
          <p:nvSpPr>
            <p:cNvPr id="165" name="Oval 164">
              <a:extLst>
                <a:ext uri="{FF2B5EF4-FFF2-40B4-BE49-F238E27FC236}">
                  <a16:creationId xmlns:a16="http://schemas.microsoft.com/office/drawing/2014/main" id="{BB6030F9-8EAB-4439-92C5-E6D2BEC65ECC}"/>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66" name="TextBox 165">
              <a:extLst>
                <a:ext uri="{FF2B5EF4-FFF2-40B4-BE49-F238E27FC236}">
                  <a16:creationId xmlns:a16="http://schemas.microsoft.com/office/drawing/2014/main" id="{83CC2ADE-82CE-4B3C-A631-759078E9E9AD}"/>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29</a:t>
              </a:r>
            </a:p>
          </p:txBody>
        </p:sp>
      </p:grpSp>
      <p:grpSp>
        <p:nvGrpSpPr>
          <p:cNvPr id="167" name="Group 166">
            <a:extLst>
              <a:ext uri="{FF2B5EF4-FFF2-40B4-BE49-F238E27FC236}">
                <a16:creationId xmlns:a16="http://schemas.microsoft.com/office/drawing/2014/main" id="{12859479-74EA-479A-A06A-9BE5665C42A0}"/>
              </a:ext>
            </a:extLst>
          </p:cNvPr>
          <p:cNvGrpSpPr/>
          <p:nvPr/>
        </p:nvGrpSpPr>
        <p:grpSpPr>
          <a:xfrm>
            <a:off x="5587962" y="3218227"/>
            <a:ext cx="230942" cy="248690"/>
            <a:chOff x="6832879" y="5144756"/>
            <a:chExt cx="307923" cy="331586"/>
          </a:xfrm>
        </p:grpSpPr>
        <p:sp>
          <p:nvSpPr>
            <p:cNvPr id="168" name="Oval 167">
              <a:extLst>
                <a:ext uri="{FF2B5EF4-FFF2-40B4-BE49-F238E27FC236}">
                  <a16:creationId xmlns:a16="http://schemas.microsoft.com/office/drawing/2014/main" id="{65445161-D5AC-4839-844E-A75E71A07112}"/>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69" name="TextBox 168">
              <a:extLst>
                <a:ext uri="{FF2B5EF4-FFF2-40B4-BE49-F238E27FC236}">
                  <a16:creationId xmlns:a16="http://schemas.microsoft.com/office/drawing/2014/main" id="{063FE611-33E4-45C3-8AD3-5E2ECA235083}"/>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30</a:t>
              </a:r>
            </a:p>
          </p:txBody>
        </p:sp>
      </p:grpSp>
      <p:grpSp>
        <p:nvGrpSpPr>
          <p:cNvPr id="170" name="Group 169">
            <a:extLst>
              <a:ext uri="{FF2B5EF4-FFF2-40B4-BE49-F238E27FC236}">
                <a16:creationId xmlns:a16="http://schemas.microsoft.com/office/drawing/2014/main" id="{9BC661B2-6E27-48D6-962D-F77C15E5C6B9}"/>
              </a:ext>
            </a:extLst>
          </p:cNvPr>
          <p:cNvGrpSpPr/>
          <p:nvPr/>
        </p:nvGrpSpPr>
        <p:grpSpPr>
          <a:xfrm>
            <a:off x="5327092" y="3117390"/>
            <a:ext cx="230942" cy="248690"/>
            <a:chOff x="6832879" y="5144756"/>
            <a:chExt cx="307923" cy="331586"/>
          </a:xfrm>
        </p:grpSpPr>
        <p:sp>
          <p:nvSpPr>
            <p:cNvPr id="171" name="Oval 170">
              <a:extLst>
                <a:ext uri="{FF2B5EF4-FFF2-40B4-BE49-F238E27FC236}">
                  <a16:creationId xmlns:a16="http://schemas.microsoft.com/office/drawing/2014/main" id="{1ACE172E-C283-49C1-9168-942D208D66C5}"/>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72" name="TextBox 171">
              <a:extLst>
                <a:ext uri="{FF2B5EF4-FFF2-40B4-BE49-F238E27FC236}">
                  <a16:creationId xmlns:a16="http://schemas.microsoft.com/office/drawing/2014/main" id="{BFB3B351-00C6-4698-B3AE-8F643BFC9609}"/>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31</a:t>
              </a:r>
            </a:p>
          </p:txBody>
        </p:sp>
      </p:grpSp>
      <p:grpSp>
        <p:nvGrpSpPr>
          <p:cNvPr id="173" name="Group 172">
            <a:extLst>
              <a:ext uri="{FF2B5EF4-FFF2-40B4-BE49-F238E27FC236}">
                <a16:creationId xmlns:a16="http://schemas.microsoft.com/office/drawing/2014/main" id="{CEFD13C2-CF5C-4A9B-87DF-00023AF74289}"/>
              </a:ext>
            </a:extLst>
          </p:cNvPr>
          <p:cNvGrpSpPr/>
          <p:nvPr/>
        </p:nvGrpSpPr>
        <p:grpSpPr>
          <a:xfrm>
            <a:off x="5141098" y="2940232"/>
            <a:ext cx="230942" cy="248690"/>
            <a:chOff x="6832879" y="5144756"/>
            <a:chExt cx="307923" cy="331586"/>
          </a:xfrm>
        </p:grpSpPr>
        <p:sp>
          <p:nvSpPr>
            <p:cNvPr id="174" name="Oval 173">
              <a:extLst>
                <a:ext uri="{FF2B5EF4-FFF2-40B4-BE49-F238E27FC236}">
                  <a16:creationId xmlns:a16="http://schemas.microsoft.com/office/drawing/2014/main" id="{EC047B8E-9373-4F0C-B6AE-D1BB39DBBE0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75" name="TextBox 174">
              <a:extLst>
                <a:ext uri="{FF2B5EF4-FFF2-40B4-BE49-F238E27FC236}">
                  <a16:creationId xmlns:a16="http://schemas.microsoft.com/office/drawing/2014/main" id="{528EED38-8D4E-49F3-A60C-661A316747F2}"/>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32</a:t>
              </a:r>
            </a:p>
          </p:txBody>
        </p:sp>
      </p:grpSp>
      <p:grpSp>
        <p:nvGrpSpPr>
          <p:cNvPr id="176" name="Group 175">
            <a:extLst>
              <a:ext uri="{FF2B5EF4-FFF2-40B4-BE49-F238E27FC236}">
                <a16:creationId xmlns:a16="http://schemas.microsoft.com/office/drawing/2014/main" id="{01BC64DC-A36D-4922-BA07-7E52B7BEDA4B}"/>
              </a:ext>
            </a:extLst>
          </p:cNvPr>
          <p:cNvGrpSpPr/>
          <p:nvPr/>
        </p:nvGrpSpPr>
        <p:grpSpPr>
          <a:xfrm>
            <a:off x="5292438" y="2886300"/>
            <a:ext cx="230942" cy="248690"/>
            <a:chOff x="6832879" y="5144756"/>
            <a:chExt cx="307923" cy="331586"/>
          </a:xfrm>
        </p:grpSpPr>
        <p:sp>
          <p:nvSpPr>
            <p:cNvPr id="177" name="Oval 176">
              <a:extLst>
                <a:ext uri="{FF2B5EF4-FFF2-40B4-BE49-F238E27FC236}">
                  <a16:creationId xmlns:a16="http://schemas.microsoft.com/office/drawing/2014/main" id="{0A118AF8-E2E4-4553-B213-70D74D6CED72}"/>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78" name="TextBox 177">
              <a:extLst>
                <a:ext uri="{FF2B5EF4-FFF2-40B4-BE49-F238E27FC236}">
                  <a16:creationId xmlns:a16="http://schemas.microsoft.com/office/drawing/2014/main" id="{1DB91CFF-5BEA-4B33-B786-79CC8BFE161D}"/>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33</a:t>
              </a:r>
            </a:p>
          </p:txBody>
        </p:sp>
      </p:grpSp>
      <p:grpSp>
        <p:nvGrpSpPr>
          <p:cNvPr id="179" name="Group 178">
            <a:extLst>
              <a:ext uri="{FF2B5EF4-FFF2-40B4-BE49-F238E27FC236}">
                <a16:creationId xmlns:a16="http://schemas.microsoft.com/office/drawing/2014/main" id="{3BF7FFAA-1540-4E1F-BE92-C0C441DBFA19}"/>
              </a:ext>
            </a:extLst>
          </p:cNvPr>
          <p:cNvGrpSpPr/>
          <p:nvPr/>
        </p:nvGrpSpPr>
        <p:grpSpPr>
          <a:xfrm>
            <a:off x="5443675" y="3017911"/>
            <a:ext cx="230942" cy="248690"/>
            <a:chOff x="6832879" y="5144756"/>
            <a:chExt cx="307923" cy="331586"/>
          </a:xfrm>
        </p:grpSpPr>
        <p:sp>
          <p:nvSpPr>
            <p:cNvPr id="180" name="Oval 179">
              <a:extLst>
                <a:ext uri="{FF2B5EF4-FFF2-40B4-BE49-F238E27FC236}">
                  <a16:creationId xmlns:a16="http://schemas.microsoft.com/office/drawing/2014/main" id="{6822CB42-A46A-4A9D-80DA-CAD6D11F1A8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81" name="TextBox 180">
              <a:extLst>
                <a:ext uri="{FF2B5EF4-FFF2-40B4-BE49-F238E27FC236}">
                  <a16:creationId xmlns:a16="http://schemas.microsoft.com/office/drawing/2014/main" id="{6873E682-0796-4B9C-AC74-825E06E9BB1B}"/>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34</a:t>
              </a:r>
            </a:p>
          </p:txBody>
        </p:sp>
      </p:grpSp>
      <p:grpSp>
        <p:nvGrpSpPr>
          <p:cNvPr id="182" name="Group 181">
            <a:extLst>
              <a:ext uri="{FF2B5EF4-FFF2-40B4-BE49-F238E27FC236}">
                <a16:creationId xmlns:a16="http://schemas.microsoft.com/office/drawing/2014/main" id="{5E9D1C59-8757-476E-BFC6-8767B2692EF6}"/>
              </a:ext>
            </a:extLst>
          </p:cNvPr>
          <p:cNvGrpSpPr/>
          <p:nvPr/>
        </p:nvGrpSpPr>
        <p:grpSpPr>
          <a:xfrm>
            <a:off x="5096835" y="2694028"/>
            <a:ext cx="230942" cy="248690"/>
            <a:chOff x="6832879" y="5144756"/>
            <a:chExt cx="307923" cy="331586"/>
          </a:xfrm>
        </p:grpSpPr>
        <p:sp>
          <p:nvSpPr>
            <p:cNvPr id="183" name="Oval 182">
              <a:extLst>
                <a:ext uri="{FF2B5EF4-FFF2-40B4-BE49-F238E27FC236}">
                  <a16:creationId xmlns:a16="http://schemas.microsoft.com/office/drawing/2014/main" id="{46A1912E-1D9F-466F-A88B-2FAD9E841774}"/>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84" name="TextBox 183">
              <a:extLst>
                <a:ext uri="{FF2B5EF4-FFF2-40B4-BE49-F238E27FC236}">
                  <a16:creationId xmlns:a16="http://schemas.microsoft.com/office/drawing/2014/main" id="{ECF3F99E-484C-445E-ABC2-462C061447D3}"/>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35</a:t>
              </a:r>
            </a:p>
          </p:txBody>
        </p:sp>
      </p:grpSp>
      <p:grpSp>
        <p:nvGrpSpPr>
          <p:cNvPr id="185" name="Group 184">
            <a:extLst>
              <a:ext uri="{FF2B5EF4-FFF2-40B4-BE49-F238E27FC236}">
                <a16:creationId xmlns:a16="http://schemas.microsoft.com/office/drawing/2014/main" id="{B57E3E76-6D95-4C44-812E-2B2FA85F5F58}"/>
              </a:ext>
            </a:extLst>
          </p:cNvPr>
          <p:cNvGrpSpPr/>
          <p:nvPr/>
        </p:nvGrpSpPr>
        <p:grpSpPr>
          <a:xfrm>
            <a:off x="5284849" y="2636955"/>
            <a:ext cx="230942" cy="248690"/>
            <a:chOff x="6832879" y="5144756"/>
            <a:chExt cx="307923" cy="331586"/>
          </a:xfrm>
        </p:grpSpPr>
        <p:sp>
          <p:nvSpPr>
            <p:cNvPr id="186" name="Oval 185">
              <a:extLst>
                <a:ext uri="{FF2B5EF4-FFF2-40B4-BE49-F238E27FC236}">
                  <a16:creationId xmlns:a16="http://schemas.microsoft.com/office/drawing/2014/main" id="{CE513E40-ABB0-4BCA-93CF-FC081DC9196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87" name="TextBox 186">
              <a:extLst>
                <a:ext uri="{FF2B5EF4-FFF2-40B4-BE49-F238E27FC236}">
                  <a16:creationId xmlns:a16="http://schemas.microsoft.com/office/drawing/2014/main" id="{176E9A6C-F913-49D9-A61A-68EBA309790A}"/>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36</a:t>
              </a:r>
            </a:p>
          </p:txBody>
        </p:sp>
      </p:grpSp>
      <p:grpSp>
        <p:nvGrpSpPr>
          <p:cNvPr id="188" name="Group 187">
            <a:extLst>
              <a:ext uri="{FF2B5EF4-FFF2-40B4-BE49-F238E27FC236}">
                <a16:creationId xmlns:a16="http://schemas.microsoft.com/office/drawing/2014/main" id="{FED6682A-A0FD-42A7-9C2D-0F31FD2FFB60}"/>
              </a:ext>
            </a:extLst>
          </p:cNvPr>
          <p:cNvGrpSpPr/>
          <p:nvPr/>
        </p:nvGrpSpPr>
        <p:grpSpPr>
          <a:xfrm>
            <a:off x="4988950" y="2687731"/>
            <a:ext cx="230942" cy="248690"/>
            <a:chOff x="6832879" y="5144756"/>
            <a:chExt cx="307923" cy="331586"/>
          </a:xfrm>
        </p:grpSpPr>
        <p:sp>
          <p:nvSpPr>
            <p:cNvPr id="189" name="Oval 188">
              <a:extLst>
                <a:ext uri="{FF2B5EF4-FFF2-40B4-BE49-F238E27FC236}">
                  <a16:creationId xmlns:a16="http://schemas.microsoft.com/office/drawing/2014/main" id="{85C76726-BDFC-403E-9C2C-FAF272932075}"/>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90" name="TextBox 189">
              <a:extLst>
                <a:ext uri="{FF2B5EF4-FFF2-40B4-BE49-F238E27FC236}">
                  <a16:creationId xmlns:a16="http://schemas.microsoft.com/office/drawing/2014/main" id="{F5F27185-2935-45B8-99DA-6959964494C8}"/>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37</a:t>
              </a:r>
            </a:p>
          </p:txBody>
        </p:sp>
      </p:grpSp>
      <p:grpSp>
        <p:nvGrpSpPr>
          <p:cNvPr id="191" name="Group 190">
            <a:extLst>
              <a:ext uri="{FF2B5EF4-FFF2-40B4-BE49-F238E27FC236}">
                <a16:creationId xmlns:a16="http://schemas.microsoft.com/office/drawing/2014/main" id="{C909A090-70C8-47D6-9E41-91F432682005}"/>
              </a:ext>
            </a:extLst>
          </p:cNvPr>
          <p:cNvGrpSpPr/>
          <p:nvPr/>
        </p:nvGrpSpPr>
        <p:grpSpPr>
          <a:xfrm>
            <a:off x="4807374" y="2745439"/>
            <a:ext cx="230942" cy="248690"/>
            <a:chOff x="6832879" y="5144756"/>
            <a:chExt cx="307923" cy="331586"/>
          </a:xfrm>
        </p:grpSpPr>
        <p:sp>
          <p:nvSpPr>
            <p:cNvPr id="192" name="Oval 191">
              <a:extLst>
                <a:ext uri="{FF2B5EF4-FFF2-40B4-BE49-F238E27FC236}">
                  <a16:creationId xmlns:a16="http://schemas.microsoft.com/office/drawing/2014/main" id="{7F70B164-672C-4FF4-AD93-0FCC374E0EC9}"/>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93" name="TextBox 192">
              <a:extLst>
                <a:ext uri="{FF2B5EF4-FFF2-40B4-BE49-F238E27FC236}">
                  <a16:creationId xmlns:a16="http://schemas.microsoft.com/office/drawing/2014/main" id="{B758C362-4801-4646-B81C-B679CE3CBF3A}"/>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38</a:t>
              </a:r>
            </a:p>
          </p:txBody>
        </p:sp>
      </p:grpSp>
      <p:grpSp>
        <p:nvGrpSpPr>
          <p:cNvPr id="194" name="Group 193">
            <a:extLst>
              <a:ext uri="{FF2B5EF4-FFF2-40B4-BE49-F238E27FC236}">
                <a16:creationId xmlns:a16="http://schemas.microsoft.com/office/drawing/2014/main" id="{5C15D9C6-BEAC-4E4C-9F83-5E2EE23CAE8F}"/>
              </a:ext>
            </a:extLst>
          </p:cNvPr>
          <p:cNvGrpSpPr/>
          <p:nvPr/>
        </p:nvGrpSpPr>
        <p:grpSpPr>
          <a:xfrm>
            <a:off x="4650289" y="2775370"/>
            <a:ext cx="230942" cy="248690"/>
            <a:chOff x="6832879" y="5144756"/>
            <a:chExt cx="307923" cy="331586"/>
          </a:xfrm>
        </p:grpSpPr>
        <p:sp>
          <p:nvSpPr>
            <p:cNvPr id="195" name="Oval 194">
              <a:extLst>
                <a:ext uri="{FF2B5EF4-FFF2-40B4-BE49-F238E27FC236}">
                  <a16:creationId xmlns:a16="http://schemas.microsoft.com/office/drawing/2014/main" id="{91E9CEAA-E254-4DC8-BA86-351E01743D4B}"/>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96" name="TextBox 195">
              <a:extLst>
                <a:ext uri="{FF2B5EF4-FFF2-40B4-BE49-F238E27FC236}">
                  <a16:creationId xmlns:a16="http://schemas.microsoft.com/office/drawing/2014/main" id="{95FAB58A-676E-489E-B6B8-2515578ABE64}"/>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39</a:t>
              </a:r>
            </a:p>
          </p:txBody>
        </p:sp>
      </p:grpSp>
      <p:grpSp>
        <p:nvGrpSpPr>
          <p:cNvPr id="197" name="Group 196">
            <a:extLst>
              <a:ext uri="{FF2B5EF4-FFF2-40B4-BE49-F238E27FC236}">
                <a16:creationId xmlns:a16="http://schemas.microsoft.com/office/drawing/2014/main" id="{3949B290-8CC6-443D-A9A9-5F221A1E2DF8}"/>
              </a:ext>
            </a:extLst>
          </p:cNvPr>
          <p:cNvGrpSpPr/>
          <p:nvPr/>
        </p:nvGrpSpPr>
        <p:grpSpPr>
          <a:xfrm>
            <a:off x="4520503" y="2914912"/>
            <a:ext cx="230942" cy="248690"/>
            <a:chOff x="6832879" y="5144756"/>
            <a:chExt cx="307923" cy="331586"/>
          </a:xfrm>
        </p:grpSpPr>
        <p:sp>
          <p:nvSpPr>
            <p:cNvPr id="198" name="Oval 197">
              <a:extLst>
                <a:ext uri="{FF2B5EF4-FFF2-40B4-BE49-F238E27FC236}">
                  <a16:creationId xmlns:a16="http://schemas.microsoft.com/office/drawing/2014/main" id="{08E6C1EA-1380-4D29-ADBD-EC6C35BAA471}"/>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199" name="TextBox 198">
              <a:extLst>
                <a:ext uri="{FF2B5EF4-FFF2-40B4-BE49-F238E27FC236}">
                  <a16:creationId xmlns:a16="http://schemas.microsoft.com/office/drawing/2014/main" id="{1BDD6939-CCDF-48B2-B05B-0CBB16C69591}"/>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40</a:t>
              </a:r>
            </a:p>
          </p:txBody>
        </p:sp>
      </p:grpSp>
      <p:grpSp>
        <p:nvGrpSpPr>
          <p:cNvPr id="200" name="Group 199">
            <a:extLst>
              <a:ext uri="{FF2B5EF4-FFF2-40B4-BE49-F238E27FC236}">
                <a16:creationId xmlns:a16="http://schemas.microsoft.com/office/drawing/2014/main" id="{1649DAA7-5A17-4BBE-B354-1D177838DB47}"/>
              </a:ext>
            </a:extLst>
          </p:cNvPr>
          <p:cNvGrpSpPr/>
          <p:nvPr/>
        </p:nvGrpSpPr>
        <p:grpSpPr>
          <a:xfrm>
            <a:off x="4544737" y="2699697"/>
            <a:ext cx="230942" cy="248690"/>
            <a:chOff x="6832879" y="5144756"/>
            <a:chExt cx="307923" cy="331586"/>
          </a:xfrm>
        </p:grpSpPr>
        <p:sp>
          <p:nvSpPr>
            <p:cNvPr id="201" name="Oval 200">
              <a:extLst>
                <a:ext uri="{FF2B5EF4-FFF2-40B4-BE49-F238E27FC236}">
                  <a16:creationId xmlns:a16="http://schemas.microsoft.com/office/drawing/2014/main" id="{1069DA2F-D7EE-4A26-A644-A134C68C35B0}"/>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202" name="TextBox 201">
              <a:extLst>
                <a:ext uri="{FF2B5EF4-FFF2-40B4-BE49-F238E27FC236}">
                  <a16:creationId xmlns:a16="http://schemas.microsoft.com/office/drawing/2014/main" id="{9E8D49DD-BEED-4D73-BC89-805125BA55DD}"/>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41</a:t>
              </a:r>
            </a:p>
          </p:txBody>
        </p:sp>
      </p:grpSp>
      <p:grpSp>
        <p:nvGrpSpPr>
          <p:cNvPr id="203" name="Group 202">
            <a:extLst>
              <a:ext uri="{FF2B5EF4-FFF2-40B4-BE49-F238E27FC236}">
                <a16:creationId xmlns:a16="http://schemas.microsoft.com/office/drawing/2014/main" id="{7B4697AA-CD74-4A23-AEB5-8B759C901F97}"/>
              </a:ext>
            </a:extLst>
          </p:cNvPr>
          <p:cNvGrpSpPr/>
          <p:nvPr/>
        </p:nvGrpSpPr>
        <p:grpSpPr>
          <a:xfrm>
            <a:off x="4713999" y="2554234"/>
            <a:ext cx="230942" cy="248690"/>
            <a:chOff x="6832879" y="5144756"/>
            <a:chExt cx="307923" cy="331586"/>
          </a:xfrm>
        </p:grpSpPr>
        <p:sp>
          <p:nvSpPr>
            <p:cNvPr id="204" name="Oval 203">
              <a:extLst>
                <a:ext uri="{FF2B5EF4-FFF2-40B4-BE49-F238E27FC236}">
                  <a16:creationId xmlns:a16="http://schemas.microsoft.com/office/drawing/2014/main" id="{5B3E2DD9-7C2C-469C-B900-CA863D0201E5}"/>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205" name="TextBox 204">
              <a:extLst>
                <a:ext uri="{FF2B5EF4-FFF2-40B4-BE49-F238E27FC236}">
                  <a16:creationId xmlns:a16="http://schemas.microsoft.com/office/drawing/2014/main" id="{F6E84863-7B5F-4060-8A4E-849D45FD0A61}"/>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42</a:t>
              </a:r>
            </a:p>
          </p:txBody>
        </p:sp>
      </p:grpSp>
      <p:grpSp>
        <p:nvGrpSpPr>
          <p:cNvPr id="206" name="Group 205">
            <a:extLst>
              <a:ext uri="{FF2B5EF4-FFF2-40B4-BE49-F238E27FC236}">
                <a16:creationId xmlns:a16="http://schemas.microsoft.com/office/drawing/2014/main" id="{B3A45E1C-EDE2-4DD7-A5C4-EA0565E41AC2}"/>
              </a:ext>
            </a:extLst>
          </p:cNvPr>
          <p:cNvGrpSpPr/>
          <p:nvPr/>
        </p:nvGrpSpPr>
        <p:grpSpPr>
          <a:xfrm>
            <a:off x="4883944" y="2495341"/>
            <a:ext cx="230942" cy="248690"/>
            <a:chOff x="6832879" y="5144756"/>
            <a:chExt cx="307923" cy="331586"/>
          </a:xfrm>
        </p:grpSpPr>
        <p:sp>
          <p:nvSpPr>
            <p:cNvPr id="207" name="Oval 206">
              <a:extLst>
                <a:ext uri="{FF2B5EF4-FFF2-40B4-BE49-F238E27FC236}">
                  <a16:creationId xmlns:a16="http://schemas.microsoft.com/office/drawing/2014/main" id="{22995775-5914-4CAC-8F51-A542DE208935}"/>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208" name="TextBox 207">
              <a:extLst>
                <a:ext uri="{FF2B5EF4-FFF2-40B4-BE49-F238E27FC236}">
                  <a16:creationId xmlns:a16="http://schemas.microsoft.com/office/drawing/2014/main" id="{ED502B13-3B5E-443C-81EE-F57C4C9BDD4C}"/>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43</a:t>
              </a:r>
            </a:p>
          </p:txBody>
        </p:sp>
      </p:grpSp>
      <p:grpSp>
        <p:nvGrpSpPr>
          <p:cNvPr id="209" name="Group 208">
            <a:extLst>
              <a:ext uri="{FF2B5EF4-FFF2-40B4-BE49-F238E27FC236}">
                <a16:creationId xmlns:a16="http://schemas.microsoft.com/office/drawing/2014/main" id="{C2FBFBBA-AAFC-4599-8395-C6B6FA4F71E7}"/>
              </a:ext>
            </a:extLst>
          </p:cNvPr>
          <p:cNvGrpSpPr/>
          <p:nvPr/>
        </p:nvGrpSpPr>
        <p:grpSpPr>
          <a:xfrm>
            <a:off x="5119225" y="2469279"/>
            <a:ext cx="230942" cy="248690"/>
            <a:chOff x="6832879" y="5144756"/>
            <a:chExt cx="307923" cy="331586"/>
          </a:xfrm>
        </p:grpSpPr>
        <p:sp>
          <p:nvSpPr>
            <p:cNvPr id="210" name="Oval 209">
              <a:extLst>
                <a:ext uri="{FF2B5EF4-FFF2-40B4-BE49-F238E27FC236}">
                  <a16:creationId xmlns:a16="http://schemas.microsoft.com/office/drawing/2014/main" id="{57742588-4DBE-4A4C-A322-5B5D19158FA8}"/>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211" name="TextBox 210">
              <a:extLst>
                <a:ext uri="{FF2B5EF4-FFF2-40B4-BE49-F238E27FC236}">
                  <a16:creationId xmlns:a16="http://schemas.microsoft.com/office/drawing/2014/main" id="{9471EB3E-551F-45D6-8CCE-5E94D65F7439}"/>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44</a:t>
              </a:r>
            </a:p>
          </p:txBody>
        </p:sp>
      </p:grpSp>
      <p:grpSp>
        <p:nvGrpSpPr>
          <p:cNvPr id="212" name="Group 211">
            <a:extLst>
              <a:ext uri="{FF2B5EF4-FFF2-40B4-BE49-F238E27FC236}">
                <a16:creationId xmlns:a16="http://schemas.microsoft.com/office/drawing/2014/main" id="{B3BFF48B-A167-47D3-A06F-7D3BC9D3B83E}"/>
              </a:ext>
            </a:extLst>
          </p:cNvPr>
          <p:cNvGrpSpPr/>
          <p:nvPr/>
        </p:nvGrpSpPr>
        <p:grpSpPr>
          <a:xfrm>
            <a:off x="5507077" y="2755618"/>
            <a:ext cx="230942" cy="248690"/>
            <a:chOff x="6832879" y="5144756"/>
            <a:chExt cx="307923" cy="331586"/>
          </a:xfrm>
        </p:grpSpPr>
        <p:sp>
          <p:nvSpPr>
            <p:cNvPr id="213" name="Oval 212">
              <a:extLst>
                <a:ext uri="{FF2B5EF4-FFF2-40B4-BE49-F238E27FC236}">
                  <a16:creationId xmlns:a16="http://schemas.microsoft.com/office/drawing/2014/main" id="{A6021453-1461-460B-BC4A-F29ED8A55BFF}"/>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214" name="TextBox 213">
              <a:extLst>
                <a:ext uri="{FF2B5EF4-FFF2-40B4-BE49-F238E27FC236}">
                  <a16:creationId xmlns:a16="http://schemas.microsoft.com/office/drawing/2014/main" id="{A4B165A7-7D78-40A6-82C3-3CFA6D552AF6}"/>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45</a:t>
              </a:r>
            </a:p>
          </p:txBody>
        </p:sp>
      </p:grpSp>
      <p:grpSp>
        <p:nvGrpSpPr>
          <p:cNvPr id="215" name="Group 214">
            <a:extLst>
              <a:ext uri="{FF2B5EF4-FFF2-40B4-BE49-F238E27FC236}">
                <a16:creationId xmlns:a16="http://schemas.microsoft.com/office/drawing/2014/main" id="{564C28C4-39AE-4779-B1FA-E4C7B77888FD}"/>
              </a:ext>
            </a:extLst>
          </p:cNvPr>
          <p:cNvGrpSpPr/>
          <p:nvPr/>
        </p:nvGrpSpPr>
        <p:grpSpPr>
          <a:xfrm>
            <a:off x="5617822" y="2898121"/>
            <a:ext cx="230942" cy="248690"/>
            <a:chOff x="6832879" y="5144756"/>
            <a:chExt cx="307923" cy="331586"/>
          </a:xfrm>
        </p:grpSpPr>
        <p:sp>
          <p:nvSpPr>
            <p:cNvPr id="216" name="Oval 215">
              <a:extLst>
                <a:ext uri="{FF2B5EF4-FFF2-40B4-BE49-F238E27FC236}">
                  <a16:creationId xmlns:a16="http://schemas.microsoft.com/office/drawing/2014/main" id="{5E18CD06-1A72-4BD0-AD34-DCACE6D737CC}"/>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217" name="TextBox 216">
              <a:extLst>
                <a:ext uri="{FF2B5EF4-FFF2-40B4-BE49-F238E27FC236}">
                  <a16:creationId xmlns:a16="http://schemas.microsoft.com/office/drawing/2014/main" id="{7D7B3501-ECEF-4228-832D-545246682E7E}"/>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46</a:t>
              </a:r>
            </a:p>
          </p:txBody>
        </p:sp>
      </p:grpSp>
      <p:grpSp>
        <p:nvGrpSpPr>
          <p:cNvPr id="218" name="Group 217">
            <a:extLst>
              <a:ext uri="{FF2B5EF4-FFF2-40B4-BE49-F238E27FC236}">
                <a16:creationId xmlns:a16="http://schemas.microsoft.com/office/drawing/2014/main" id="{1E67DBC8-0E49-4FA0-8A2C-87298421960A}"/>
              </a:ext>
            </a:extLst>
          </p:cNvPr>
          <p:cNvGrpSpPr/>
          <p:nvPr/>
        </p:nvGrpSpPr>
        <p:grpSpPr>
          <a:xfrm>
            <a:off x="5700495" y="3097480"/>
            <a:ext cx="230942" cy="248690"/>
            <a:chOff x="6832879" y="5144756"/>
            <a:chExt cx="307923" cy="331586"/>
          </a:xfrm>
        </p:grpSpPr>
        <p:sp>
          <p:nvSpPr>
            <p:cNvPr id="219" name="Oval 218">
              <a:extLst>
                <a:ext uri="{FF2B5EF4-FFF2-40B4-BE49-F238E27FC236}">
                  <a16:creationId xmlns:a16="http://schemas.microsoft.com/office/drawing/2014/main" id="{864871A8-31F1-43DA-97BA-750D759CBD3F}"/>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1125" dirty="0">
                <a:solidFill>
                  <a:schemeClr val="tx1"/>
                </a:solidFill>
                <a:latin typeface="Verdana" panose="020B0604030504040204" pitchFamily="34" charset="0"/>
              </a:endParaRPr>
            </a:p>
          </p:txBody>
        </p:sp>
        <p:sp>
          <p:nvSpPr>
            <p:cNvPr id="220" name="TextBox 219">
              <a:extLst>
                <a:ext uri="{FF2B5EF4-FFF2-40B4-BE49-F238E27FC236}">
                  <a16:creationId xmlns:a16="http://schemas.microsoft.com/office/drawing/2014/main" id="{CB2036E0-FC0F-4D2C-AD9C-4E914514D44E}"/>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900" dirty="0">
                  <a:latin typeface="Verdana" panose="020B0604030504040204" pitchFamily="34" charset="0"/>
                  <a:ea typeface="Verdana" panose="020B0604030504040204" pitchFamily="34" charset="0"/>
                </a:rPr>
                <a:t>48</a:t>
              </a:r>
            </a:p>
          </p:txBody>
        </p:sp>
      </p:grpSp>
      <p:sp>
        <p:nvSpPr>
          <p:cNvPr id="222" name="TextBox 221">
            <a:extLst>
              <a:ext uri="{FF2B5EF4-FFF2-40B4-BE49-F238E27FC236}">
                <a16:creationId xmlns:a16="http://schemas.microsoft.com/office/drawing/2014/main" id="{E3A6D5C5-E372-4262-930A-AAF9078DF674}"/>
              </a:ext>
            </a:extLst>
          </p:cNvPr>
          <p:cNvSpPr txBox="1"/>
          <p:nvPr/>
        </p:nvSpPr>
        <p:spPr>
          <a:xfrm>
            <a:off x="340757" y="1821077"/>
            <a:ext cx="3220520" cy="1609152"/>
          </a:xfrm>
          <a:prstGeom prst="rect">
            <a:avLst/>
          </a:prstGeom>
          <a:noFill/>
        </p:spPr>
        <p:txBody>
          <a:bodyPr wrap="square" lIns="54610" tIns="54610" rIns="54610" bIns="54610" rtlCol="0">
            <a:noAutofit/>
          </a:bodyPr>
          <a:lstStyle/>
          <a:p>
            <a:pPr lvl="0">
              <a:defRPr/>
            </a:pPr>
            <a:endParaRPr lang="en-US" sz="1100" dirty="0">
              <a:solidFill>
                <a:srgbClr val="F5F4F0"/>
              </a:solidFill>
              <a:latin typeface="Verdana" panose="020B0604030504040204" pitchFamily="34" charset="0"/>
              <a:ea typeface="Verdana" panose="020B0604030504040204" pitchFamily="34" charset="0"/>
            </a:endParaRPr>
          </a:p>
          <a:p>
            <a:pPr lvl="0">
              <a:defRPr/>
            </a:pPr>
            <a:endParaRPr lang="en-US" sz="1100" dirty="0">
              <a:solidFill>
                <a:srgbClr val="F5F4F0"/>
              </a:solidFill>
              <a:latin typeface="Verdana" panose="020B0604030504040204" pitchFamily="34" charset="0"/>
              <a:ea typeface="Verdana" panose="020B0604030504040204" pitchFamily="34" charset="0"/>
            </a:endParaRPr>
          </a:p>
          <a:p>
            <a:pPr lvl="0">
              <a:defRPr/>
            </a:pPr>
            <a:endParaRPr lang="en-US" sz="1100" dirty="0">
              <a:solidFill>
                <a:srgbClr val="F5F4F0"/>
              </a:solidFill>
              <a:latin typeface="Verdana" panose="020B0604030504040204" pitchFamily="34" charset="0"/>
              <a:ea typeface="Verdana" panose="020B0604030504040204" pitchFamily="34" charset="0"/>
            </a:endParaRPr>
          </a:p>
          <a:p>
            <a:pPr lvl="0">
              <a:defRPr/>
            </a:pPr>
            <a:r>
              <a:rPr lang="en-US" sz="1100" dirty="0">
                <a:solidFill>
                  <a:srgbClr val="F5F4F0"/>
                </a:solidFill>
                <a:latin typeface="Verdana" panose="020B0604030504040204" pitchFamily="34" charset="0"/>
                <a:ea typeface="Verdana" panose="020B0604030504040204" pitchFamily="34" charset="0"/>
              </a:rPr>
              <a:t>“The time it took participants to reach 95% of their asymptote of automaticity ranged from 18 to 254 days; indicating considerable variation in how long it takes people to reach their limit of automaticity and highlighting that it can take a very long time”</a:t>
            </a:r>
            <a:endParaRPr lang="nb-NO" sz="1100" dirty="0">
              <a:solidFill>
                <a:srgbClr val="F5F4F0"/>
              </a:solidFill>
              <a:latin typeface="Verdana" panose="020B0604030504040204" pitchFamily="34" charset="0"/>
              <a:ea typeface="Verdana" panose="020B0604030504040204" pitchFamily="34" charset="0"/>
            </a:endParaRPr>
          </a:p>
          <a:p>
            <a:pPr>
              <a:spcAft>
                <a:spcPts val="450"/>
              </a:spcAft>
            </a:pPr>
            <a:endParaRPr lang="nb-NO" sz="1100" dirty="0">
              <a:solidFill>
                <a:srgbClr val="F5F4F0"/>
              </a:solidFill>
              <a:latin typeface="Verdana" panose="020B0604030504040204" pitchFamily="34" charset="0"/>
              <a:ea typeface="Verdana" panose="020B0604030504040204" pitchFamily="34" charset="0"/>
            </a:endParaRPr>
          </a:p>
          <a:p>
            <a:pPr>
              <a:spcAft>
                <a:spcPts val="450"/>
              </a:spcAft>
            </a:pPr>
            <a:endParaRPr lang="nb-NO" sz="1100" dirty="0">
              <a:solidFill>
                <a:schemeClr val="tx2"/>
              </a:solidFill>
              <a:latin typeface="Verdana" panose="020B0604030504040204" pitchFamily="34" charset="0"/>
              <a:ea typeface="Verdana" panose="020B0604030504040204" pitchFamily="34" charset="0"/>
            </a:endParaRPr>
          </a:p>
          <a:p>
            <a:pPr>
              <a:defRPr/>
            </a:pPr>
            <a:endParaRPr lang="nb-NO" sz="1100" dirty="0">
              <a:solidFill>
                <a:srgbClr val="F5F4F0"/>
              </a:solidFill>
              <a:latin typeface="Verdana" panose="020B0604030504040204" pitchFamily="34" charset="0"/>
              <a:ea typeface="Verdana" panose="020B0604030504040204" pitchFamily="34" charset="0"/>
            </a:endParaRPr>
          </a:p>
          <a:p>
            <a:pPr>
              <a:defRPr/>
            </a:pPr>
            <a:endParaRPr lang="nb-NO" sz="1100" dirty="0">
              <a:solidFill>
                <a:srgbClr val="F5F4F0"/>
              </a:solidFill>
              <a:latin typeface="Verdana" panose="020B0604030504040204" pitchFamily="34" charset="0"/>
              <a:ea typeface="Verdana" panose="020B0604030504040204" pitchFamily="34" charset="0"/>
            </a:endParaRPr>
          </a:p>
          <a:p>
            <a:pPr>
              <a:defRPr/>
            </a:pPr>
            <a:endParaRPr lang="nb-NO" sz="1100" dirty="0">
              <a:solidFill>
                <a:srgbClr val="F5F4F0"/>
              </a:solidFill>
              <a:latin typeface="Verdana" panose="020B0604030504040204" pitchFamily="34" charset="0"/>
              <a:ea typeface="Verdana" panose="020B0604030504040204" pitchFamily="34" charset="0"/>
            </a:endParaRPr>
          </a:p>
          <a:p>
            <a:pPr>
              <a:defRPr/>
            </a:pPr>
            <a:endParaRPr lang="nb-NO" sz="1100" dirty="0">
              <a:solidFill>
                <a:srgbClr val="F5F4F0"/>
              </a:solidFill>
              <a:latin typeface="Verdana" panose="020B0604030504040204" pitchFamily="34" charset="0"/>
              <a:ea typeface="Verdana" panose="020B0604030504040204" pitchFamily="34" charset="0"/>
            </a:endParaRPr>
          </a:p>
          <a:p>
            <a:pPr>
              <a:defRPr/>
            </a:pPr>
            <a:endParaRPr lang="nb-NO" sz="1100" dirty="0">
              <a:solidFill>
                <a:srgbClr val="F5F4F0"/>
              </a:solidFill>
              <a:latin typeface="Verdana" panose="020B0604030504040204" pitchFamily="34" charset="0"/>
              <a:ea typeface="Verdana" panose="020B0604030504040204" pitchFamily="34" charset="0"/>
            </a:endParaRPr>
          </a:p>
          <a:p>
            <a:pPr lvl="0">
              <a:defRPr/>
            </a:pPr>
            <a:endParaRPr lang="nb-NO" sz="1100" dirty="0">
              <a:solidFill>
                <a:srgbClr val="F5F4F0"/>
              </a:solidFill>
              <a:latin typeface="Verdana" panose="020B0604030504040204" pitchFamily="34" charset="0"/>
              <a:ea typeface="Verdana" panose="020B0604030504040204" pitchFamily="34" charset="0"/>
            </a:endParaRPr>
          </a:p>
          <a:p>
            <a:pPr>
              <a:spcAft>
                <a:spcPts val="600"/>
              </a:spcAft>
            </a:pPr>
            <a:endParaRPr lang="nb-NO" sz="1100" dirty="0">
              <a:solidFill>
                <a:srgbClr val="F5F4F0"/>
              </a:solidFill>
              <a:latin typeface="Verdana" panose="020B0604030504040204" pitchFamily="34" charset="0"/>
              <a:ea typeface="Verdana" panose="020B0604030504040204" pitchFamily="34" charset="0"/>
            </a:endParaRPr>
          </a:p>
          <a:p>
            <a:pPr>
              <a:spcAft>
                <a:spcPts val="600"/>
              </a:spcAft>
            </a:pPr>
            <a:endParaRPr lang="nb-NO" sz="1100" dirty="0">
              <a:solidFill>
                <a:schemeClr val="tx2"/>
              </a:solidFill>
              <a:latin typeface="Verdana" panose="020B0604030504040204" pitchFamily="34" charset="0"/>
              <a:ea typeface="Verdana" panose="020B0604030504040204" pitchFamily="34" charset="0"/>
            </a:endParaRPr>
          </a:p>
        </p:txBody>
      </p:sp>
      <p:sp>
        <p:nvSpPr>
          <p:cNvPr id="224" name="Google Shape;114;gbb9474cba7_0_224">
            <a:extLst>
              <a:ext uri="{FF2B5EF4-FFF2-40B4-BE49-F238E27FC236}">
                <a16:creationId xmlns:a16="http://schemas.microsoft.com/office/drawing/2014/main" id="{391161E7-4656-409C-9F2F-D3FEB581815A}"/>
              </a:ext>
            </a:extLst>
          </p:cNvPr>
          <p:cNvSpPr txBox="1">
            <a:spLocks/>
          </p:cNvSpPr>
          <p:nvPr/>
        </p:nvSpPr>
        <p:spPr>
          <a:xfrm>
            <a:off x="228335" y="124637"/>
            <a:ext cx="5345837" cy="728489"/>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
              <a:buFont typeface="Arial"/>
              <a:buNone/>
              <a:defRPr sz="30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pPr algn="l">
              <a:lnSpc>
                <a:spcPct val="115000"/>
              </a:lnSpc>
            </a:pPr>
            <a:r>
              <a:rPr lang="nb-NO">
                <a:latin typeface="Titillium Web"/>
                <a:ea typeface="Titillium Web"/>
                <a:cs typeface="Titillium Web"/>
                <a:sym typeface="Titillium Web"/>
              </a:rPr>
              <a:t>Innlæring krever repetisjon</a:t>
            </a:r>
            <a:endParaRPr lang="nb-NO">
              <a:latin typeface="Titillium Web"/>
              <a:ea typeface="Titillium Web"/>
              <a:cs typeface="Titillium Web"/>
            </a:endParaRPr>
          </a:p>
        </p:txBody>
      </p:sp>
      <p:sp>
        <p:nvSpPr>
          <p:cNvPr id="225" name="TextBox 224">
            <a:extLst>
              <a:ext uri="{FF2B5EF4-FFF2-40B4-BE49-F238E27FC236}">
                <a16:creationId xmlns:a16="http://schemas.microsoft.com/office/drawing/2014/main" id="{26ECB047-AF28-43BE-8E5F-353B4A6339F2}"/>
              </a:ext>
            </a:extLst>
          </p:cNvPr>
          <p:cNvSpPr txBox="1"/>
          <p:nvPr/>
        </p:nvSpPr>
        <p:spPr>
          <a:xfrm>
            <a:off x="5298231" y="4863143"/>
            <a:ext cx="3730762" cy="169277"/>
          </a:xfrm>
          <a:prstGeom prst="rect">
            <a:avLst/>
          </a:prstGeom>
          <a:noFill/>
        </p:spPr>
        <p:txBody>
          <a:bodyPr wrap="square" rtlCol="0">
            <a:spAutoFit/>
          </a:bodyPr>
          <a:lstStyle/>
          <a:p>
            <a:r>
              <a:rPr lang="nb-NO" sz="500" i="1" dirty="0">
                <a:solidFill>
                  <a:schemeClr val="tx2"/>
                </a:solidFill>
                <a:latin typeface="Verdana" panose="020B0604030504040204" pitchFamily="34" charset="0"/>
                <a:ea typeface="Verdana" panose="020B0604030504040204" pitchFamily="34" charset="0"/>
              </a:rPr>
              <a:t>Kilde: carl.jorgen.lie@kpmg.no –  i kurs i utvidet partsamarbeid og rolleforståelse i regi av KS, Oslo 2021</a:t>
            </a:r>
          </a:p>
        </p:txBody>
      </p:sp>
      <p:sp>
        <p:nvSpPr>
          <p:cNvPr id="223" name="TekstSylinder 37">
            <a:extLst>
              <a:ext uri="{FF2B5EF4-FFF2-40B4-BE49-F238E27FC236}">
                <a16:creationId xmlns:a16="http://schemas.microsoft.com/office/drawing/2014/main" id="{5ABAD14D-FC54-49B7-92A4-6646ACC622B7}"/>
              </a:ext>
            </a:extLst>
          </p:cNvPr>
          <p:cNvSpPr txBox="1"/>
          <p:nvPr/>
        </p:nvSpPr>
        <p:spPr>
          <a:xfrm>
            <a:off x="8074224" y="3520305"/>
            <a:ext cx="1018761" cy="253916"/>
          </a:xfrm>
          <a:prstGeom prst="rect">
            <a:avLst/>
          </a:prstGeom>
          <a:noFill/>
        </p:spPr>
        <p:txBody>
          <a:bodyPr wrap="square" rtlCol="0">
            <a:spAutoFit/>
          </a:bodyPr>
          <a:lstStyle/>
          <a:p>
            <a:pPr defTabSz="685800">
              <a:buClrTx/>
              <a:defRPr/>
            </a:pPr>
            <a:r>
              <a:rPr lang="nb-NO" sz="1050" kern="1200" dirty="0">
                <a:solidFill>
                  <a:schemeClr val="bg1"/>
                </a:solidFill>
                <a:latin typeface="Verdana" panose="020B0604030504040204" pitchFamily="34" charset="0"/>
                <a:ea typeface="Verdana" panose="020B0604030504040204" pitchFamily="34" charset="0"/>
                <a:cs typeface="+mn-cs"/>
              </a:rPr>
              <a:t>INFORMERT</a:t>
            </a:r>
          </a:p>
        </p:txBody>
      </p:sp>
      <p:sp>
        <p:nvSpPr>
          <p:cNvPr id="226" name="TekstSylinder 37">
            <a:extLst>
              <a:ext uri="{FF2B5EF4-FFF2-40B4-BE49-F238E27FC236}">
                <a16:creationId xmlns:a16="http://schemas.microsoft.com/office/drawing/2014/main" id="{EFF464E6-6F18-4D49-AD9F-CD1D3A44EFA8}"/>
              </a:ext>
            </a:extLst>
          </p:cNvPr>
          <p:cNvSpPr txBox="1"/>
          <p:nvPr/>
        </p:nvSpPr>
        <p:spPr>
          <a:xfrm>
            <a:off x="8045109" y="2909367"/>
            <a:ext cx="1018761" cy="253916"/>
          </a:xfrm>
          <a:prstGeom prst="rect">
            <a:avLst/>
          </a:prstGeom>
          <a:noFill/>
        </p:spPr>
        <p:txBody>
          <a:bodyPr wrap="square" rtlCol="0">
            <a:spAutoFit/>
          </a:bodyPr>
          <a:lstStyle/>
          <a:p>
            <a:pPr defTabSz="685800">
              <a:buClrTx/>
              <a:defRPr/>
            </a:pPr>
            <a:r>
              <a:rPr lang="nb-NO" sz="1050" kern="1200" dirty="0">
                <a:solidFill>
                  <a:schemeClr val="bg1"/>
                </a:solidFill>
                <a:latin typeface="Verdana" panose="020B0604030504040204" pitchFamily="34" charset="0"/>
                <a:ea typeface="Verdana" panose="020B0604030504040204" pitchFamily="34" charset="0"/>
                <a:cs typeface="+mn-cs"/>
              </a:rPr>
              <a:t>KOMPETENT</a:t>
            </a:r>
          </a:p>
        </p:txBody>
      </p:sp>
      <p:cxnSp>
        <p:nvCxnSpPr>
          <p:cNvPr id="227" name="Rett linje 14">
            <a:extLst>
              <a:ext uri="{FF2B5EF4-FFF2-40B4-BE49-F238E27FC236}">
                <a16:creationId xmlns:a16="http://schemas.microsoft.com/office/drawing/2014/main" id="{4910C084-8CF9-469D-9850-4C0329C0D278}"/>
              </a:ext>
            </a:extLst>
          </p:cNvPr>
          <p:cNvCxnSpPr>
            <a:cxnSpLocks/>
          </p:cNvCxnSpPr>
          <p:nvPr/>
        </p:nvCxnSpPr>
        <p:spPr>
          <a:xfrm>
            <a:off x="4557093" y="3647493"/>
            <a:ext cx="3364394"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8" name="Rett linje 14">
            <a:extLst>
              <a:ext uri="{FF2B5EF4-FFF2-40B4-BE49-F238E27FC236}">
                <a16:creationId xmlns:a16="http://schemas.microsoft.com/office/drawing/2014/main" id="{80AF77ED-4B75-47D1-A00C-77A9B213F954}"/>
              </a:ext>
            </a:extLst>
          </p:cNvPr>
          <p:cNvCxnSpPr>
            <a:cxnSpLocks/>
          </p:cNvCxnSpPr>
          <p:nvPr/>
        </p:nvCxnSpPr>
        <p:spPr>
          <a:xfrm>
            <a:off x="4519818" y="2987595"/>
            <a:ext cx="3364394"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947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additive="base">
                                        <p:cTn id="12" dur="500" fill="hold"/>
                                        <p:tgtEl>
                                          <p:spTgt spid="83"/>
                                        </p:tgtEl>
                                        <p:attrNameLst>
                                          <p:attrName>ppt_x</p:attrName>
                                        </p:attrNameLst>
                                      </p:cBhvr>
                                      <p:tavLst>
                                        <p:tav tm="0">
                                          <p:val>
                                            <p:strVal val="#ppt_x"/>
                                          </p:val>
                                        </p:tav>
                                        <p:tav tm="100000">
                                          <p:val>
                                            <p:strVal val="#ppt_x"/>
                                          </p:val>
                                        </p:tav>
                                      </p:tavLst>
                                    </p:anim>
                                    <p:anim calcmode="lin" valueType="num">
                                      <p:cBhvr additive="base">
                                        <p:cTn id="13" dur="500" fill="hold"/>
                                        <p:tgtEl>
                                          <p:spTgt spid="83"/>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500" fill="hold"/>
                                        <p:tgtEl>
                                          <p:spTgt spid="86"/>
                                        </p:tgtEl>
                                        <p:attrNameLst>
                                          <p:attrName>ppt_x</p:attrName>
                                        </p:attrNameLst>
                                      </p:cBhvr>
                                      <p:tavLst>
                                        <p:tav tm="0">
                                          <p:val>
                                            <p:strVal val="#ppt_x"/>
                                          </p:val>
                                        </p:tav>
                                        <p:tav tm="100000">
                                          <p:val>
                                            <p:strVal val="#ppt_x"/>
                                          </p:val>
                                        </p:tav>
                                      </p:tavLst>
                                    </p:anim>
                                    <p:anim calcmode="lin" valueType="num">
                                      <p:cBhvr additive="base">
                                        <p:cTn id="18" dur="500" fill="hold"/>
                                        <p:tgtEl>
                                          <p:spTgt spid="86"/>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89"/>
                                        </p:tgtEl>
                                        <p:attrNameLst>
                                          <p:attrName>style.visibility</p:attrName>
                                        </p:attrNameLst>
                                      </p:cBhvr>
                                      <p:to>
                                        <p:strVal val="visible"/>
                                      </p:to>
                                    </p:set>
                                    <p:anim calcmode="lin" valueType="num">
                                      <p:cBhvr additive="base">
                                        <p:cTn id="22" dur="500" fill="hold"/>
                                        <p:tgtEl>
                                          <p:spTgt spid="89"/>
                                        </p:tgtEl>
                                        <p:attrNameLst>
                                          <p:attrName>ppt_x</p:attrName>
                                        </p:attrNameLst>
                                      </p:cBhvr>
                                      <p:tavLst>
                                        <p:tav tm="0">
                                          <p:val>
                                            <p:strVal val="#ppt_x"/>
                                          </p:val>
                                        </p:tav>
                                        <p:tav tm="100000">
                                          <p:val>
                                            <p:strVal val="#ppt_x"/>
                                          </p:val>
                                        </p:tav>
                                      </p:tavLst>
                                    </p:anim>
                                    <p:anim calcmode="lin" valueType="num">
                                      <p:cBhvr additive="base">
                                        <p:cTn id="23" dur="500" fill="hold"/>
                                        <p:tgtEl>
                                          <p:spTgt spid="89"/>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92"/>
                                        </p:tgtEl>
                                        <p:attrNameLst>
                                          <p:attrName>style.visibility</p:attrName>
                                        </p:attrNameLst>
                                      </p:cBhvr>
                                      <p:to>
                                        <p:strVal val="visible"/>
                                      </p:to>
                                    </p:set>
                                    <p:anim calcmode="lin" valueType="num">
                                      <p:cBhvr additive="base">
                                        <p:cTn id="27" dur="500" fill="hold"/>
                                        <p:tgtEl>
                                          <p:spTgt spid="92"/>
                                        </p:tgtEl>
                                        <p:attrNameLst>
                                          <p:attrName>ppt_x</p:attrName>
                                        </p:attrNameLst>
                                      </p:cBhvr>
                                      <p:tavLst>
                                        <p:tav tm="0">
                                          <p:val>
                                            <p:strVal val="#ppt_x"/>
                                          </p:val>
                                        </p:tav>
                                        <p:tav tm="100000">
                                          <p:val>
                                            <p:strVal val="#ppt_x"/>
                                          </p:val>
                                        </p:tav>
                                      </p:tavLst>
                                    </p:anim>
                                    <p:anim calcmode="lin" valueType="num">
                                      <p:cBhvr additive="base">
                                        <p:cTn id="28" dur="500" fill="hold"/>
                                        <p:tgtEl>
                                          <p:spTgt spid="92"/>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nodeType="afterEffect">
                                  <p:stCondLst>
                                    <p:cond delay="0"/>
                                  </p:stCondLst>
                                  <p:childTnLst>
                                    <p:set>
                                      <p:cBhvr>
                                        <p:cTn id="31" dur="1" fill="hold">
                                          <p:stCondLst>
                                            <p:cond delay="0"/>
                                          </p:stCondLst>
                                        </p:cTn>
                                        <p:tgtEl>
                                          <p:spTgt spid="95"/>
                                        </p:tgtEl>
                                        <p:attrNameLst>
                                          <p:attrName>style.visibility</p:attrName>
                                        </p:attrNameLst>
                                      </p:cBhvr>
                                      <p:to>
                                        <p:strVal val="visible"/>
                                      </p:to>
                                    </p:set>
                                    <p:anim calcmode="lin" valueType="num">
                                      <p:cBhvr additive="base">
                                        <p:cTn id="32" dur="500" fill="hold"/>
                                        <p:tgtEl>
                                          <p:spTgt spid="95"/>
                                        </p:tgtEl>
                                        <p:attrNameLst>
                                          <p:attrName>ppt_x</p:attrName>
                                        </p:attrNameLst>
                                      </p:cBhvr>
                                      <p:tavLst>
                                        <p:tav tm="0">
                                          <p:val>
                                            <p:strVal val="#ppt_x"/>
                                          </p:val>
                                        </p:tav>
                                        <p:tav tm="100000">
                                          <p:val>
                                            <p:strVal val="#ppt_x"/>
                                          </p:val>
                                        </p:tav>
                                      </p:tavLst>
                                    </p:anim>
                                    <p:anim calcmode="lin" valueType="num">
                                      <p:cBhvr additive="base">
                                        <p:cTn id="33" dur="500" fill="hold"/>
                                        <p:tgtEl>
                                          <p:spTgt spid="95"/>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nodeType="afterEffect">
                                  <p:stCondLst>
                                    <p:cond delay="0"/>
                                  </p:stCondLst>
                                  <p:childTnLst>
                                    <p:set>
                                      <p:cBhvr>
                                        <p:cTn id="36" dur="1" fill="hold">
                                          <p:stCondLst>
                                            <p:cond delay="0"/>
                                          </p:stCondLst>
                                        </p:cTn>
                                        <p:tgtEl>
                                          <p:spTgt spid="98"/>
                                        </p:tgtEl>
                                        <p:attrNameLst>
                                          <p:attrName>style.visibility</p:attrName>
                                        </p:attrNameLst>
                                      </p:cBhvr>
                                      <p:to>
                                        <p:strVal val="visible"/>
                                      </p:to>
                                    </p:set>
                                    <p:anim calcmode="lin" valueType="num">
                                      <p:cBhvr additive="base">
                                        <p:cTn id="37" dur="500" fill="hold"/>
                                        <p:tgtEl>
                                          <p:spTgt spid="98"/>
                                        </p:tgtEl>
                                        <p:attrNameLst>
                                          <p:attrName>ppt_x</p:attrName>
                                        </p:attrNameLst>
                                      </p:cBhvr>
                                      <p:tavLst>
                                        <p:tav tm="0">
                                          <p:val>
                                            <p:strVal val="#ppt_x"/>
                                          </p:val>
                                        </p:tav>
                                        <p:tav tm="100000">
                                          <p:val>
                                            <p:strVal val="#ppt_x"/>
                                          </p:val>
                                        </p:tav>
                                      </p:tavLst>
                                    </p:anim>
                                    <p:anim calcmode="lin" valueType="num">
                                      <p:cBhvr additive="base">
                                        <p:cTn id="38" dur="500" fill="hold"/>
                                        <p:tgtEl>
                                          <p:spTgt spid="98"/>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2" presetClass="entr" presetSubtype="4" fill="hold" nodeType="after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additive="base">
                                        <p:cTn id="42" dur="500" fill="hold"/>
                                        <p:tgtEl>
                                          <p:spTgt spid="101"/>
                                        </p:tgtEl>
                                        <p:attrNameLst>
                                          <p:attrName>ppt_x</p:attrName>
                                        </p:attrNameLst>
                                      </p:cBhvr>
                                      <p:tavLst>
                                        <p:tav tm="0">
                                          <p:val>
                                            <p:strVal val="#ppt_x"/>
                                          </p:val>
                                        </p:tav>
                                        <p:tav tm="100000">
                                          <p:val>
                                            <p:strVal val="#ppt_x"/>
                                          </p:val>
                                        </p:tav>
                                      </p:tavLst>
                                    </p:anim>
                                    <p:anim calcmode="lin" valueType="num">
                                      <p:cBhvr additive="base">
                                        <p:cTn id="43" dur="500" fill="hold"/>
                                        <p:tgtEl>
                                          <p:spTgt spid="101"/>
                                        </p:tgtEl>
                                        <p:attrNameLst>
                                          <p:attrName>ppt_y</p:attrName>
                                        </p:attrNameLst>
                                      </p:cBhvr>
                                      <p:tavLst>
                                        <p:tav tm="0">
                                          <p:val>
                                            <p:strVal val="1+#ppt_h/2"/>
                                          </p:val>
                                        </p:tav>
                                        <p:tav tm="100000">
                                          <p:val>
                                            <p:strVal val="#ppt_y"/>
                                          </p:val>
                                        </p:tav>
                                      </p:tavLst>
                                    </p:anim>
                                  </p:childTnLst>
                                </p:cTn>
                              </p:par>
                            </p:childTnLst>
                          </p:cTn>
                        </p:par>
                        <p:par>
                          <p:cTn id="44" fill="hold">
                            <p:stCondLst>
                              <p:cond delay="4500"/>
                            </p:stCondLst>
                            <p:childTnLst>
                              <p:par>
                                <p:cTn id="45" presetID="2" presetClass="entr" presetSubtype="4" fill="hold" nodeType="afterEffect">
                                  <p:stCondLst>
                                    <p:cond delay="0"/>
                                  </p:stCondLst>
                                  <p:childTnLst>
                                    <p:set>
                                      <p:cBhvr>
                                        <p:cTn id="46" dur="1" fill="hold">
                                          <p:stCondLst>
                                            <p:cond delay="0"/>
                                          </p:stCondLst>
                                        </p:cTn>
                                        <p:tgtEl>
                                          <p:spTgt spid="104"/>
                                        </p:tgtEl>
                                        <p:attrNameLst>
                                          <p:attrName>style.visibility</p:attrName>
                                        </p:attrNameLst>
                                      </p:cBhvr>
                                      <p:to>
                                        <p:strVal val="visible"/>
                                      </p:to>
                                    </p:set>
                                    <p:anim calcmode="lin" valueType="num">
                                      <p:cBhvr additive="base">
                                        <p:cTn id="47" dur="500" fill="hold"/>
                                        <p:tgtEl>
                                          <p:spTgt spid="104"/>
                                        </p:tgtEl>
                                        <p:attrNameLst>
                                          <p:attrName>ppt_x</p:attrName>
                                        </p:attrNameLst>
                                      </p:cBhvr>
                                      <p:tavLst>
                                        <p:tav tm="0">
                                          <p:val>
                                            <p:strVal val="#ppt_x"/>
                                          </p:val>
                                        </p:tav>
                                        <p:tav tm="100000">
                                          <p:val>
                                            <p:strVal val="#ppt_x"/>
                                          </p:val>
                                        </p:tav>
                                      </p:tavLst>
                                    </p:anim>
                                    <p:anim calcmode="lin" valueType="num">
                                      <p:cBhvr additive="base">
                                        <p:cTn id="48" dur="500" fill="hold"/>
                                        <p:tgtEl>
                                          <p:spTgt spid="104"/>
                                        </p:tgtEl>
                                        <p:attrNameLst>
                                          <p:attrName>ppt_y</p:attrName>
                                        </p:attrNameLst>
                                      </p:cBhvr>
                                      <p:tavLst>
                                        <p:tav tm="0">
                                          <p:val>
                                            <p:strVal val="1+#ppt_h/2"/>
                                          </p:val>
                                        </p:tav>
                                        <p:tav tm="100000">
                                          <p:val>
                                            <p:strVal val="#ppt_y"/>
                                          </p:val>
                                        </p:tav>
                                      </p:tavLst>
                                    </p:anim>
                                  </p:childTnLst>
                                </p:cTn>
                              </p:par>
                            </p:childTnLst>
                          </p:cTn>
                        </p:par>
                        <p:par>
                          <p:cTn id="49" fill="hold">
                            <p:stCondLst>
                              <p:cond delay="5000"/>
                            </p:stCondLst>
                            <p:childTnLst>
                              <p:par>
                                <p:cTn id="50" presetID="2" presetClass="entr" presetSubtype="4" fill="hold" nodeType="afterEffect">
                                  <p:stCondLst>
                                    <p:cond delay="500"/>
                                  </p:stCondLst>
                                  <p:childTnLst>
                                    <p:set>
                                      <p:cBhvr>
                                        <p:cTn id="51" dur="1" fill="hold">
                                          <p:stCondLst>
                                            <p:cond delay="0"/>
                                          </p:stCondLst>
                                        </p:cTn>
                                        <p:tgtEl>
                                          <p:spTgt spid="107"/>
                                        </p:tgtEl>
                                        <p:attrNameLst>
                                          <p:attrName>style.visibility</p:attrName>
                                        </p:attrNameLst>
                                      </p:cBhvr>
                                      <p:to>
                                        <p:strVal val="visible"/>
                                      </p:to>
                                    </p:set>
                                    <p:anim calcmode="lin" valueType="num">
                                      <p:cBhvr additive="base">
                                        <p:cTn id="52" dur="500" fill="hold"/>
                                        <p:tgtEl>
                                          <p:spTgt spid="107"/>
                                        </p:tgtEl>
                                        <p:attrNameLst>
                                          <p:attrName>ppt_x</p:attrName>
                                        </p:attrNameLst>
                                      </p:cBhvr>
                                      <p:tavLst>
                                        <p:tav tm="0">
                                          <p:val>
                                            <p:strVal val="#ppt_x"/>
                                          </p:val>
                                        </p:tav>
                                        <p:tav tm="100000">
                                          <p:val>
                                            <p:strVal val="#ppt_x"/>
                                          </p:val>
                                        </p:tav>
                                      </p:tavLst>
                                    </p:anim>
                                    <p:anim calcmode="lin" valueType="num">
                                      <p:cBhvr additive="base">
                                        <p:cTn id="53" dur="500" fill="hold"/>
                                        <p:tgtEl>
                                          <p:spTgt spid="107"/>
                                        </p:tgtEl>
                                        <p:attrNameLst>
                                          <p:attrName>ppt_y</p:attrName>
                                        </p:attrNameLst>
                                      </p:cBhvr>
                                      <p:tavLst>
                                        <p:tav tm="0">
                                          <p:val>
                                            <p:strVal val="1+#ppt_h/2"/>
                                          </p:val>
                                        </p:tav>
                                        <p:tav tm="100000">
                                          <p:val>
                                            <p:strVal val="#ppt_y"/>
                                          </p:val>
                                        </p:tav>
                                      </p:tavLst>
                                    </p:anim>
                                  </p:childTnLst>
                                </p:cTn>
                              </p:par>
                            </p:childTnLst>
                          </p:cTn>
                        </p:par>
                        <p:par>
                          <p:cTn id="54" fill="hold">
                            <p:stCondLst>
                              <p:cond delay="6000"/>
                            </p:stCondLst>
                            <p:childTnLst>
                              <p:par>
                                <p:cTn id="55" presetID="2" presetClass="entr" presetSubtype="4" fill="hold" nodeType="afterEffect">
                                  <p:stCondLst>
                                    <p:cond delay="0"/>
                                  </p:stCondLst>
                                  <p:childTnLst>
                                    <p:set>
                                      <p:cBhvr>
                                        <p:cTn id="56" dur="1" fill="hold">
                                          <p:stCondLst>
                                            <p:cond delay="0"/>
                                          </p:stCondLst>
                                        </p:cTn>
                                        <p:tgtEl>
                                          <p:spTgt spid="110"/>
                                        </p:tgtEl>
                                        <p:attrNameLst>
                                          <p:attrName>style.visibility</p:attrName>
                                        </p:attrNameLst>
                                      </p:cBhvr>
                                      <p:to>
                                        <p:strVal val="visible"/>
                                      </p:to>
                                    </p:set>
                                    <p:anim calcmode="lin" valueType="num">
                                      <p:cBhvr additive="base">
                                        <p:cTn id="57" dur="500" fill="hold"/>
                                        <p:tgtEl>
                                          <p:spTgt spid="110"/>
                                        </p:tgtEl>
                                        <p:attrNameLst>
                                          <p:attrName>ppt_x</p:attrName>
                                        </p:attrNameLst>
                                      </p:cBhvr>
                                      <p:tavLst>
                                        <p:tav tm="0">
                                          <p:val>
                                            <p:strVal val="#ppt_x"/>
                                          </p:val>
                                        </p:tav>
                                        <p:tav tm="100000">
                                          <p:val>
                                            <p:strVal val="#ppt_x"/>
                                          </p:val>
                                        </p:tav>
                                      </p:tavLst>
                                    </p:anim>
                                    <p:anim calcmode="lin" valueType="num">
                                      <p:cBhvr additive="base">
                                        <p:cTn id="58" dur="500" fill="hold"/>
                                        <p:tgtEl>
                                          <p:spTgt spid="110"/>
                                        </p:tgtEl>
                                        <p:attrNameLst>
                                          <p:attrName>ppt_y</p:attrName>
                                        </p:attrNameLst>
                                      </p:cBhvr>
                                      <p:tavLst>
                                        <p:tav tm="0">
                                          <p:val>
                                            <p:strVal val="1+#ppt_h/2"/>
                                          </p:val>
                                        </p:tav>
                                        <p:tav tm="100000">
                                          <p:val>
                                            <p:strVal val="#ppt_y"/>
                                          </p:val>
                                        </p:tav>
                                      </p:tavLst>
                                    </p:anim>
                                  </p:childTnLst>
                                </p:cTn>
                              </p:par>
                            </p:childTnLst>
                          </p:cTn>
                        </p:par>
                        <p:par>
                          <p:cTn id="59" fill="hold">
                            <p:stCondLst>
                              <p:cond delay="6500"/>
                            </p:stCondLst>
                            <p:childTnLst>
                              <p:par>
                                <p:cTn id="60" presetID="2" presetClass="entr" presetSubtype="4" fill="hold" nodeType="afterEffect">
                                  <p:stCondLst>
                                    <p:cond delay="0"/>
                                  </p:stCondLst>
                                  <p:childTnLst>
                                    <p:set>
                                      <p:cBhvr>
                                        <p:cTn id="61" dur="1" fill="hold">
                                          <p:stCondLst>
                                            <p:cond delay="0"/>
                                          </p:stCondLst>
                                        </p:cTn>
                                        <p:tgtEl>
                                          <p:spTgt spid="113"/>
                                        </p:tgtEl>
                                        <p:attrNameLst>
                                          <p:attrName>style.visibility</p:attrName>
                                        </p:attrNameLst>
                                      </p:cBhvr>
                                      <p:to>
                                        <p:strVal val="visible"/>
                                      </p:to>
                                    </p:set>
                                    <p:anim calcmode="lin" valueType="num">
                                      <p:cBhvr additive="base">
                                        <p:cTn id="62" dur="500" fill="hold"/>
                                        <p:tgtEl>
                                          <p:spTgt spid="113"/>
                                        </p:tgtEl>
                                        <p:attrNameLst>
                                          <p:attrName>ppt_x</p:attrName>
                                        </p:attrNameLst>
                                      </p:cBhvr>
                                      <p:tavLst>
                                        <p:tav tm="0">
                                          <p:val>
                                            <p:strVal val="#ppt_x"/>
                                          </p:val>
                                        </p:tav>
                                        <p:tav tm="100000">
                                          <p:val>
                                            <p:strVal val="#ppt_x"/>
                                          </p:val>
                                        </p:tav>
                                      </p:tavLst>
                                    </p:anim>
                                    <p:anim calcmode="lin" valueType="num">
                                      <p:cBhvr additive="base">
                                        <p:cTn id="63" dur="500" fill="hold"/>
                                        <p:tgtEl>
                                          <p:spTgt spid="113"/>
                                        </p:tgtEl>
                                        <p:attrNameLst>
                                          <p:attrName>ppt_y</p:attrName>
                                        </p:attrNameLst>
                                      </p:cBhvr>
                                      <p:tavLst>
                                        <p:tav tm="0">
                                          <p:val>
                                            <p:strVal val="1+#ppt_h/2"/>
                                          </p:val>
                                        </p:tav>
                                        <p:tav tm="100000">
                                          <p:val>
                                            <p:strVal val="#ppt_y"/>
                                          </p:val>
                                        </p:tav>
                                      </p:tavLst>
                                    </p:anim>
                                  </p:childTnLst>
                                </p:cTn>
                              </p:par>
                            </p:childTnLst>
                          </p:cTn>
                        </p:par>
                        <p:par>
                          <p:cTn id="64" fill="hold">
                            <p:stCondLst>
                              <p:cond delay="7000"/>
                            </p:stCondLst>
                            <p:childTnLst>
                              <p:par>
                                <p:cTn id="65" presetID="2" presetClass="entr" presetSubtype="4" fill="hold" nodeType="afterEffect">
                                  <p:stCondLst>
                                    <p:cond delay="0"/>
                                  </p:stCondLst>
                                  <p:childTnLst>
                                    <p:set>
                                      <p:cBhvr>
                                        <p:cTn id="66" dur="1" fill="hold">
                                          <p:stCondLst>
                                            <p:cond delay="0"/>
                                          </p:stCondLst>
                                        </p:cTn>
                                        <p:tgtEl>
                                          <p:spTgt spid="116"/>
                                        </p:tgtEl>
                                        <p:attrNameLst>
                                          <p:attrName>style.visibility</p:attrName>
                                        </p:attrNameLst>
                                      </p:cBhvr>
                                      <p:to>
                                        <p:strVal val="visible"/>
                                      </p:to>
                                    </p:set>
                                    <p:anim calcmode="lin" valueType="num">
                                      <p:cBhvr additive="base">
                                        <p:cTn id="67" dur="500" fill="hold"/>
                                        <p:tgtEl>
                                          <p:spTgt spid="116"/>
                                        </p:tgtEl>
                                        <p:attrNameLst>
                                          <p:attrName>ppt_x</p:attrName>
                                        </p:attrNameLst>
                                      </p:cBhvr>
                                      <p:tavLst>
                                        <p:tav tm="0">
                                          <p:val>
                                            <p:strVal val="#ppt_x"/>
                                          </p:val>
                                        </p:tav>
                                        <p:tav tm="100000">
                                          <p:val>
                                            <p:strVal val="#ppt_x"/>
                                          </p:val>
                                        </p:tav>
                                      </p:tavLst>
                                    </p:anim>
                                    <p:anim calcmode="lin" valueType="num">
                                      <p:cBhvr additive="base">
                                        <p:cTn id="68" dur="500" fill="hold"/>
                                        <p:tgtEl>
                                          <p:spTgt spid="116"/>
                                        </p:tgtEl>
                                        <p:attrNameLst>
                                          <p:attrName>ppt_y</p:attrName>
                                        </p:attrNameLst>
                                      </p:cBhvr>
                                      <p:tavLst>
                                        <p:tav tm="0">
                                          <p:val>
                                            <p:strVal val="1+#ppt_h/2"/>
                                          </p:val>
                                        </p:tav>
                                        <p:tav tm="100000">
                                          <p:val>
                                            <p:strVal val="#ppt_y"/>
                                          </p:val>
                                        </p:tav>
                                      </p:tavLst>
                                    </p:anim>
                                  </p:childTnLst>
                                </p:cTn>
                              </p:par>
                            </p:childTnLst>
                          </p:cTn>
                        </p:par>
                        <p:par>
                          <p:cTn id="69" fill="hold">
                            <p:stCondLst>
                              <p:cond delay="7500"/>
                            </p:stCondLst>
                            <p:childTnLst>
                              <p:par>
                                <p:cTn id="70" presetID="2" presetClass="entr" presetSubtype="4" fill="hold" nodeType="afterEffect">
                                  <p:stCondLst>
                                    <p:cond delay="0"/>
                                  </p:stCondLst>
                                  <p:childTnLst>
                                    <p:set>
                                      <p:cBhvr>
                                        <p:cTn id="71" dur="1" fill="hold">
                                          <p:stCondLst>
                                            <p:cond delay="0"/>
                                          </p:stCondLst>
                                        </p:cTn>
                                        <p:tgtEl>
                                          <p:spTgt spid="119"/>
                                        </p:tgtEl>
                                        <p:attrNameLst>
                                          <p:attrName>style.visibility</p:attrName>
                                        </p:attrNameLst>
                                      </p:cBhvr>
                                      <p:to>
                                        <p:strVal val="visible"/>
                                      </p:to>
                                    </p:set>
                                    <p:anim calcmode="lin" valueType="num">
                                      <p:cBhvr additive="base">
                                        <p:cTn id="72" dur="500" fill="hold"/>
                                        <p:tgtEl>
                                          <p:spTgt spid="119"/>
                                        </p:tgtEl>
                                        <p:attrNameLst>
                                          <p:attrName>ppt_x</p:attrName>
                                        </p:attrNameLst>
                                      </p:cBhvr>
                                      <p:tavLst>
                                        <p:tav tm="0">
                                          <p:val>
                                            <p:strVal val="#ppt_x"/>
                                          </p:val>
                                        </p:tav>
                                        <p:tav tm="100000">
                                          <p:val>
                                            <p:strVal val="#ppt_x"/>
                                          </p:val>
                                        </p:tav>
                                      </p:tavLst>
                                    </p:anim>
                                    <p:anim calcmode="lin" valueType="num">
                                      <p:cBhvr additive="base">
                                        <p:cTn id="73" dur="500" fill="hold"/>
                                        <p:tgtEl>
                                          <p:spTgt spid="119"/>
                                        </p:tgtEl>
                                        <p:attrNameLst>
                                          <p:attrName>ppt_y</p:attrName>
                                        </p:attrNameLst>
                                      </p:cBhvr>
                                      <p:tavLst>
                                        <p:tav tm="0">
                                          <p:val>
                                            <p:strVal val="1+#ppt_h/2"/>
                                          </p:val>
                                        </p:tav>
                                        <p:tav tm="100000">
                                          <p:val>
                                            <p:strVal val="#ppt_y"/>
                                          </p:val>
                                        </p:tav>
                                      </p:tavLst>
                                    </p:anim>
                                  </p:childTnLst>
                                </p:cTn>
                              </p:par>
                            </p:childTnLst>
                          </p:cTn>
                        </p:par>
                        <p:par>
                          <p:cTn id="74" fill="hold">
                            <p:stCondLst>
                              <p:cond delay="8000"/>
                            </p:stCondLst>
                            <p:childTnLst>
                              <p:par>
                                <p:cTn id="75" presetID="2" presetClass="entr" presetSubtype="4" fill="hold" nodeType="afterEffect">
                                  <p:stCondLst>
                                    <p:cond delay="0"/>
                                  </p:stCondLst>
                                  <p:childTnLst>
                                    <p:set>
                                      <p:cBhvr>
                                        <p:cTn id="76" dur="1" fill="hold">
                                          <p:stCondLst>
                                            <p:cond delay="0"/>
                                          </p:stCondLst>
                                        </p:cTn>
                                        <p:tgtEl>
                                          <p:spTgt spid="122"/>
                                        </p:tgtEl>
                                        <p:attrNameLst>
                                          <p:attrName>style.visibility</p:attrName>
                                        </p:attrNameLst>
                                      </p:cBhvr>
                                      <p:to>
                                        <p:strVal val="visible"/>
                                      </p:to>
                                    </p:set>
                                    <p:anim calcmode="lin" valueType="num">
                                      <p:cBhvr additive="base">
                                        <p:cTn id="77" dur="500" fill="hold"/>
                                        <p:tgtEl>
                                          <p:spTgt spid="122"/>
                                        </p:tgtEl>
                                        <p:attrNameLst>
                                          <p:attrName>ppt_x</p:attrName>
                                        </p:attrNameLst>
                                      </p:cBhvr>
                                      <p:tavLst>
                                        <p:tav tm="0">
                                          <p:val>
                                            <p:strVal val="#ppt_x"/>
                                          </p:val>
                                        </p:tav>
                                        <p:tav tm="100000">
                                          <p:val>
                                            <p:strVal val="#ppt_x"/>
                                          </p:val>
                                        </p:tav>
                                      </p:tavLst>
                                    </p:anim>
                                    <p:anim calcmode="lin" valueType="num">
                                      <p:cBhvr additive="base">
                                        <p:cTn id="78" dur="500" fill="hold"/>
                                        <p:tgtEl>
                                          <p:spTgt spid="122"/>
                                        </p:tgtEl>
                                        <p:attrNameLst>
                                          <p:attrName>ppt_y</p:attrName>
                                        </p:attrNameLst>
                                      </p:cBhvr>
                                      <p:tavLst>
                                        <p:tav tm="0">
                                          <p:val>
                                            <p:strVal val="1+#ppt_h/2"/>
                                          </p:val>
                                        </p:tav>
                                        <p:tav tm="100000">
                                          <p:val>
                                            <p:strVal val="#ppt_y"/>
                                          </p:val>
                                        </p:tav>
                                      </p:tavLst>
                                    </p:anim>
                                  </p:childTnLst>
                                </p:cTn>
                              </p:par>
                            </p:childTnLst>
                          </p:cTn>
                        </p:par>
                        <p:par>
                          <p:cTn id="79" fill="hold">
                            <p:stCondLst>
                              <p:cond delay="8500"/>
                            </p:stCondLst>
                            <p:childTnLst>
                              <p:par>
                                <p:cTn id="80" presetID="2" presetClass="entr" presetSubtype="4" fill="hold" nodeType="afterEffect">
                                  <p:stCondLst>
                                    <p:cond delay="0"/>
                                  </p:stCondLst>
                                  <p:childTnLst>
                                    <p:set>
                                      <p:cBhvr>
                                        <p:cTn id="81" dur="1" fill="hold">
                                          <p:stCondLst>
                                            <p:cond delay="0"/>
                                          </p:stCondLst>
                                        </p:cTn>
                                        <p:tgtEl>
                                          <p:spTgt spid="125"/>
                                        </p:tgtEl>
                                        <p:attrNameLst>
                                          <p:attrName>style.visibility</p:attrName>
                                        </p:attrNameLst>
                                      </p:cBhvr>
                                      <p:to>
                                        <p:strVal val="visible"/>
                                      </p:to>
                                    </p:set>
                                    <p:anim calcmode="lin" valueType="num">
                                      <p:cBhvr additive="base">
                                        <p:cTn id="82" dur="500" fill="hold"/>
                                        <p:tgtEl>
                                          <p:spTgt spid="125"/>
                                        </p:tgtEl>
                                        <p:attrNameLst>
                                          <p:attrName>ppt_x</p:attrName>
                                        </p:attrNameLst>
                                      </p:cBhvr>
                                      <p:tavLst>
                                        <p:tav tm="0">
                                          <p:val>
                                            <p:strVal val="#ppt_x"/>
                                          </p:val>
                                        </p:tav>
                                        <p:tav tm="100000">
                                          <p:val>
                                            <p:strVal val="#ppt_x"/>
                                          </p:val>
                                        </p:tav>
                                      </p:tavLst>
                                    </p:anim>
                                    <p:anim calcmode="lin" valueType="num">
                                      <p:cBhvr additive="base">
                                        <p:cTn id="83" dur="500" fill="hold"/>
                                        <p:tgtEl>
                                          <p:spTgt spid="125"/>
                                        </p:tgtEl>
                                        <p:attrNameLst>
                                          <p:attrName>ppt_y</p:attrName>
                                        </p:attrNameLst>
                                      </p:cBhvr>
                                      <p:tavLst>
                                        <p:tav tm="0">
                                          <p:val>
                                            <p:strVal val="1+#ppt_h/2"/>
                                          </p:val>
                                        </p:tav>
                                        <p:tav tm="100000">
                                          <p:val>
                                            <p:strVal val="#ppt_y"/>
                                          </p:val>
                                        </p:tav>
                                      </p:tavLst>
                                    </p:anim>
                                  </p:childTnLst>
                                </p:cTn>
                              </p:par>
                            </p:childTnLst>
                          </p:cTn>
                        </p:par>
                        <p:par>
                          <p:cTn id="84" fill="hold">
                            <p:stCondLst>
                              <p:cond delay="9000"/>
                            </p:stCondLst>
                            <p:childTnLst>
                              <p:par>
                                <p:cTn id="85" presetID="2" presetClass="entr" presetSubtype="4" fill="hold" nodeType="afterEffect">
                                  <p:stCondLst>
                                    <p:cond delay="0"/>
                                  </p:stCondLst>
                                  <p:childTnLst>
                                    <p:set>
                                      <p:cBhvr>
                                        <p:cTn id="86" dur="1" fill="hold">
                                          <p:stCondLst>
                                            <p:cond delay="0"/>
                                          </p:stCondLst>
                                        </p:cTn>
                                        <p:tgtEl>
                                          <p:spTgt spid="128"/>
                                        </p:tgtEl>
                                        <p:attrNameLst>
                                          <p:attrName>style.visibility</p:attrName>
                                        </p:attrNameLst>
                                      </p:cBhvr>
                                      <p:to>
                                        <p:strVal val="visible"/>
                                      </p:to>
                                    </p:set>
                                    <p:anim calcmode="lin" valueType="num">
                                      <p:cBhvr additive="base">
                                        <p:cTn id="87" dur="500" fill="hold"/>
                                        <p:tgtEl>
                                          <p:spTgt spid="128"/>
                                        </p:tgtEl>
                                        <p:attrNameLst>
                                          <p:attrName>ppt_x</p:attrName>
                                        </p:attrNameLst>
                                      </p:cBhvr>
                                      <p:tavLst>
                                        <p:tav tm="0">
                                          <p:val>
                                            <p:strVal val="#ppt_x"/>
                                          </p:val>
                                        </p:tav>
                                        <p:tav tm="100000">
                                          <p:val>
                                            <p:strVal val="#ppt_x"/>
                                          </p:val>
                                        </p:tav>
                                      </p:tavLst>
                                    </p:anim>
                                    <p:anim calcmode="lin" valueType="num">
                                      <p:cBhvr additive="base">
                                        <p:cTn id="88" dur="500" fill="hold"/>
                                        <p:tgtEl>
                                          <p:spTgt spid="128"/>
                                        </p:tgtEl>
                                        <p:attrNameLst>
                                          <p:attrName>ppt_y</p:attrName>
                                        </p:attrNameLst>
                                      </p:cBhvr>
                                      <p:tavLst>
                                        <p:tav tm="0">
                                          <p:val>
                                            <p:strVal val="1+#ppt_h/2"/>
                                          </p:val>
                                        </p:tav>
                                        <p:tav tm="100000">
                                          <p:val>
                                            <p:strVal val="#ppt_y"/>
                                          </p:val>
                                        </p:tav>
                                      </p:tavLst>
                                    </p:anim>
                                  </p:childTnLst>
                                </p:cTn>
                              </p:par>
                            </p:childTnLst>
                          </p:cTn>
                        </p:par>
                        <p:par>
                          <p:cTn id="89" fill="hold">
                            <p:stCondLst>
                              <p:cond delay="9500"/>
                            </p:stCondLst>
                            <p:childTnLst>
                              <p:par>
                                <p:cTn id="90" presetID="2" presetClass="entr" presetSubtype="4" fill="hold" nodeType="afterEffect">
                                  <p:stCondLst>
                                    <p:cond delay="0"/>
                                  </p:stCondLst>
                                  <p:childTnLst>
                                    <p:set>
                                      <p:cBhvr>
                                        <p:cTn id="91" dur="1" fill="hold">
                                          <p:stCondLst>
                                            <p:cond delay="0"/>
                                          </p:stCondLst>
                                        </p:cTn>
                                        <p:tgtEl>
                                          <p:spTgt spid="131"/>
                                        </p:tgtEl>
                                        <p:attrNameLst>
                                          <p:attrName>style.visibility</p:attrName>
                                        </p:attrNameLst>
                                      </p:cBhvr>
                                      <p:to>
                                        <p:strVal val="visible"/>
                                      </p:to>
                                    </p:set>
                                    <p:anim calcmode="lin" valueType="num">
                                      <p:cBhvr additive="base">
                                        <p:cTn id="92" dur="500" fill="hold"/>
                                        <p:tgtEl>
                                          <p:spTgt spid="131"/>
                                        </p:tgtEl>
                                        <p:attrNameLst>
                                          <p:attrName>ppt_x</p:attrName>
                                        </p:attrNameLst>
                                      </p:cBhvr>
                                      <p:tavLst>
                                        <p:tav tm="0">
                                          <p:val>
                                            <p:strVal val="#ppt_x"/>
                                          </p:val>
                                        </p:tav>
                                        <p:tav tm="100000">
                                          <p:val>
                                            <p:strVal val="#ppt_x"/>
                                          </p:val>
                                        </p:tav>
                                      </p:tavLst>
                                    </p:anim>
                                    <p:anim calcmode="lin" valueType="num">
                                      <p:cBhvr additive="base">
                                        <p:cTn id="93" dur="500" fill="hold"/>
                                        <p:tgtEl>
                                          <p:spTgt spid="131"/>
                                        </p:tgtEl>
                                        <p:attrNameLst>
                                          <p:attrName>ppt_y</p:attrName>
                                        </p:attrNameLst>
                                      </p:cBhvr>
                                      <p:tavLst>
                                        <p:tav tm="0">
                                          <p:val>
                                            <p:strVal val="1+#ppt_h/2"/>
                                          </p:val>
                                        </p:tav>
                                        <p:tav tm="100000">
                                          <p:val>
                                            <p:strVal val="#ppt_y"/>
                                          </p:val>
                                        </p:tav>
                                      </p:tavLst>
                                    </p:anim>
                                  </p:childTnLst>
                                </p:cTn>
                              </p:par>
                            </p:childTnLst>
                          </p:cTn>
                        </p:par>
                        <p:par>
                          <p:cTn id="94" fill="hold">
                            <p:stCondLst>
                              <p:cond delay="10000"/>
                            </p:stCondLst>
                            <p:childTnLst>
                              <p:par>
                                <p:cTn id="95" presetID="2" presetClass="entr" presetSubtype="4" fill="hold" nodeType="afterEffect">
                                  <p:stCondLst>
                                    <p:cond delay="0"/>
                                  </p:stCondLst>
                                  <p:childTnLst>
                                    <p:set>
                                      <p:cBhvr>
                                        <p:cTn id="96" dur="1" fill="hold">
                                          <p:stCondLst>
                                            <p:cond delay="0"/>
                                          </p:stCondLst>
                                        </p:cTn>
                                        <p:tgtEl>
                                          <p:spTgt spid="134"/>
                                        </p:tgtEl>
                                        <p:attrNameLst>
                                          <p:attrName>style.visibility</p:attrName>
                                        </p:attrNameLst>
                                      </p:cBhvr>
                                      <p:to>
                                        <p:strVal val="visible"/>
                                      </p:to>
                                    </p:set>
                                    <p:anim calcmode="lin" valueType="num">
                                      <p:cBhvr additive="base">
                                        <p:cTn id="97" dur="500" fill="hold"/>
                                        <p:tgtEl>
                                          <p:spTgt spid="134"/>
                                        </p:tgtEl>
                                        <p:attrNameLst>
                                          <p:attrName>ppt_x</p:attrName>
                                        </p:attrNameLst>
                                      </p:cBhvr>
                                      <p:tavLst>
                                        <p:tav tm="0">
                                          <p:val>
                                            <p:strVal val="#ppt_x"/>
                                          </p:val>
                                        </p:tav>
                                        <p:tav tm="100000">
                                          <p:val>
                                            <p:strVal val="#ppt_x"/>
                                          </p:val>
                                        </p:tav>
                                      </p:tavLst>
                                    </p:anim>
                                    <p:anim calcmode="lin" valueType="num">
                                      <p:cBhvr additive="base">
                                        <p:cTn id="98" dur="500" fill="hold"/>
                                        <p:tgtEl>
                                          <p:spTgt spid="134"/>
                                        </p:tgtEl>
                                        <p:attrNameLst>
                                          <p:attrName>ppt_y</p:attrName>
                                        </p:attrNameLst>
                                      </p:cBhvr>
                                      <p:tavLst>
                                        <p:tav tm="0">
                                          <p:val>
                                            <p:strVal val="1+#ppt_h/2"/>
                                          </p:val>
                                        </p:tav>
                                        <p:tav tm="100000">
                                          <p:val>
                                            <p:strVal val="#ppt_y"/>
                                          </p:val>
                                        </p:tav>
                                      </p:tavLst>
                                    </p:anim>
                                  </p:childTnLst>
                                </p:cTn>
                              </p:par>
                            </p:childTnLst>
                          </p:cTn>
                        </p:par>
                        <p:par>
                          <p:cTn id="99" fill="hold">
                            <p:stCondLst>
                              <p:cond delay="10500"/>
                            </p:stCondLst>
                            <p:childTnLst>
                              <p:par>
                                <p:cTn id="100" presetID="2" presetClass="entr" presetSubtype="4" fill="hold" nodeType="afterEffect">
                                  <p:stCondLst>
                                    <p:cond delay="0"/>
                                  </p:stCondLst>
                                  <p:childTnLst>
                                    <p:set>
                                      <p:cBhvr>
                                        <p:cTn id="101" dur="1" fill="hold">
                                          <p:stCondLst>
                                            <p:cond delay="0"/>
                                          </p:stCondLst>
                                        </p:cTn>
                                        <p:tgtEl>
                                          <p:spTgt spid="137"/>
                                        </p:tgtEl>
                                        <p:attrNameLst>
                                          <p:attrName>style.visibility</p:attrName>
                                        </p:attrNameLst>
                                      </p:cBhvr>
                                      <p:to>
                                        <p:strVal val="visible"/>
                                      </p:to>
                                    </p:set>
                                    <p:anim calcmode="lin" valueType="num">
                                      <p:cBhvr additive="base">
                                        <p:cTn id="102" dur="500" fill="hold"/>
                                        <p:tgtEl>
                                          <p:spTgt spid="137"/>
                                        </p:tgtEl>
                                        <p:attrNameLst>
                                          <p:attrName>ppt_x</p:attrName>
                                        </p:attrNameLst>
                                      </p:cBhvr>
                                      <p:tavLst>
                                        <p:tav tm="0">
                                          <p:val>
                                            <p:strVal val="#ppt_x"/>
                                          </p:val>
                                        </p:tav>
                                        <p:tav tm="100000">
                                          <p:val>
                                            <p:strVal val="#ppt_x"/>
                                          </p:val>
                                        </p:tav>
                                      </p:tavLst>
                                    </p:anim>
                                    <p:anim calcmode="lin" valueType="num">
                                      <p:cBhvr additive="base">
                                        <p:cTn id="103" dur="500" fill="hold"/>
                                        <p:tgtEl>
                                          <p:spTgt spid="137"/>
                                        </p:tgtEl>
                                        <p:attrNameLst>
                                          <p:attrName>ppt_y</p:attrName>
                                        </p:attrNameLst>
                                      </p:cBhvr>
                                      <p:tavLst>
                                        <p:tav tm="0">
                                          <p:val>
                                            <p:strVal val="1+#ppt_h/2"/>
                                          </p:val>
                                        </p:tav>
                                        <p:tav tm="100000">
                                          <p:val>
                                            <p:strVal val="#ppt_y"/>
                                          </p:val>
                                        </p:tav>
                                      </p:tavLst>
                                    </p:anim>
                                  </p:childTnLst>
                                </p:cTn>
                              </p:par>
                            </p:childTnLst>
                          </p:cTn>
                        </p:par>
                        <p:par>
                          <p:cTn id="104" fill="hold">
                            <p:stCondLst>
                              <p:cond delay="11000"/>
                            </p:stCondLst>
                            <p:childTnLst>
                              <p:par>
                                <p:cTn id="105" presetID="2" presetClass="entr" presetSubtype="4" fill="hold" nodeType="afterEffect">
                                  <p:stCondLst>
                                    <p:cond delay="0"/>
                                  </p:stCondLst>
                                  <p:childTnLst>
                                    <p:set>
                                      <p:cBhvr>
                                        <p:cTn id="106" dur="1" fill="hold">
                                          <p:stCondLst>
                                            <p:cond delay="0"/>
                                          </p:stCondLst>
                                        </p:cTn>
                                        <p:tgtEl>
                                          <p:spTgt spid="140"/>
                                        </p:tgtEl>
                                        <p:attrNameLst>
                                          <p:attrName>style.visibility</p:attrName>
                                        </p:attrNameLst>
                                      </p:cBhvr>
                                      <p:to>
                                        <p:strVal val="visible"/>
                                      </p:to>
                                    </p:set>
                                    <p:anim calcmode="lin" valueType="num">
                                      <p:cBhvr additive="base">
                                        <p:cTn id="107" dur="500" fill="hold"/>
                                        <p:tgtEl>
                                          <p:spTgt spid="140"/>
                                        </p:tgtEl>
                                        <p:attrNameLst>
                                          <p:attrName>ppt_x</p:attrName>
                                        </p:attrNameLst>
                                      </p:cBhvr>
                                      <p:tavLst>
                                        <p:tav tm="0">
                                          <p:val>
                                            <p:strVal val="#ppt_x"/>
                                          </p:val>
                                        </p:tav>
                                        <p:tav tm="100000">
                                          <p:val>
                                            <p:strVal val="#ppt_x"/>
                                          </p:val>
                                        </p:tav>
                                      </p:tavLst>
                                    </p:anim>
                                    <p:anim calcmode="lin" valueType="num">
                                      <p:cBhvr additive="base">
                                        <p:cTn id="108" dur="500" fill="hold"/>
                                        <p:tgtEl>
                                          <p:spTgt spid="140"/>
                                        </p:tgtEl>
                                        <p:attrNameLst>
                                          <p:attrName>ppt_y</p:attrName>
                                        </p:attrNameLst>
                                      </p:cBhvr>
                                      <p:tavLst>
                                        <p:tav tm="0">
                                          <p:val>
                                            <p:strVal val="1+#ppt_h/2"/>
                                          </p:val>
                                        </p:tav>
                                        <p:tav tm="100000">
                                          <p:val>
                                            <p:strVal val="#ppt_y"/>
                                          </p:val>
                                        </p:tav>
                                      </p:tavLst>
                                    </p:anim>
                                  </p:childTnLst>
                                </p:cTn>
                              </p:par>
                            </p:childTnLst>
                          </p:cTn>
                        </p:par>
                        <p:par>
                          <p:cTn id="109" fill="hold">
                            <p:stCondLst>
                              <p:cond delay="11500"/>
                            </p:stCondLst>
                            <p:childTnLst>
                              <p:par>
                                <p:cTn id="110" presetID="2" presetClass="entr" presetSubtype="4" fill="hold" nodeType="afterEffect">
                                  <p:stCondLst>
                                    <p:cond delay="0"/>
                                  </p:stCondLst>
                                  <p:childTnLst>
                                    <p:set>
                                      <p:cBhvr>
                                        <p:cTn id="111" dur="1" fill="hold">
                                          <p:stCondLst>
                                            <p:cond delay="0"/>
                                          </p:stCondLst>
                                        </p:cTn>
                                        <p:tgtEl>
                                          <p:spTgt spid="143"/>
                                        </p:tgtEl>
                                        <p:attrNameLst>
                                          <p:attrName>style.visibility</p:attrName>
                                        </p:attrNameLst>
                                      </p:cBhvr>
                                      <p:to>
                                        <p:strVal val="visible"/>
                                      </p:to>
                                    </p:set>
                                    <p:anim calcmode="lin" valueType="num">
                                      <p:cBhvr additive="base">
                                        <p:cTn id="112" dur="500" fill="hold"/>
                                        <p:tgtEl>
                                          <p:spTgt spid="143"/>
                                        </p:tgtEl>
                                        <p:attrNameLst>
                                          <p:attrName>ppt_x</p:attrName>
                                        </p:attrNameLst>
                                      </p:cBhvr>
                                      <p:tavLst>
                                        <p:tav tm="0">
                                          <p:val>
                                            <p:strVal val="#ppt_x"/>
                                          </p:val>
                                        </p:tav>
                                        <p:tav tm="100000">
                                          <p:val>
                                            <p:strVal val="#ppt_x"/>
                                          </p:val>
                                        </p:tav>
                                      </p:tavLst>
                                    </p:anim>
                                    <p:anim calcmode="lin" valueType="num">
                                      <p:cBhvr additive="base">
                                        <p:cTn id="113" dur="500" fill="hold"/>
                                        <p:tgtEl>
                                          <p:spTgt spid="143"/>
                                        </p:tgtEl>
                                        <p:attrNameLst>
                                          <p:attrName>ppt_y</p:attrName>
                                        </p:attrNameLst>
                                      </p:cBhvr>
                                      <p:tavLst>
                                        <p:tav tm="0">
                                          <p:val>
                                            <p:strVal val="1+#ppt_h/2"/>
                                          </p:val>
                                        </p:tav>
                                        <p:tav tm="100000">
                                          <p:val>
                                            <p:strVal val="#ppt_y"/>
                                          </p:val>
                                        </p:tav>
                                      </p:tavLst>
                                    </p:anim>
                                  </p:childTnLst>
                                </p:cTn>
                              </p:par>
                            </p:childTnLst>
                          </p:cTn>
                        </p:par>
                        <p:par>
                          <p:cTn id="114" fill="hold">
                            <p:stCondLst>
                              <p:cond delay="12000"/>
                            </p:stCondLst>
                            <p:childTnLst>
                              <p:par>
                                <p:cTn id="115" presetID="2" presetClass="entr" presetSubtype="4" fill="hold" nodeType="afterEffect">
                                  <p:stCondLst>
                                    <p:cond delay="0"/>
                                  </p:stCondLst>
                                  <p:childTnLst>
                                    <p:set>
                                      <p:cBhvr>
                                        <p:cTn id="116" dur="1" fill="hold">
                                          <p:stCondLst>
                                            <p:cond delay="0"/>
                                          </p:stCondLst>
                                        </p:cTn>
                                        <p:tgtEl>
                                          <p:spTgt spid="146"/>
                                        </p:tgtEl>
                                        <p:attrNameLst>
                                          <p:attrName>style.visibility</p:attrName>
                                        </p:attrNameLst>
                                      </p:cBhvr>
                                      <p:to>
                                        <p:strVal val="visible"/>
                                      </p:to>
                                    </p:set>
                                    <p:anim calcmode="lin" valueType="num">
                                      <p:cBhvr additive="base">
                                        <p:cTn id="117" dur="500" fill="hold"/>
                                        <p:tgtEl>
                                          <p:spTgt spid="146"/>
                                        </p:tgtEl>
                                        <p:attrNameLst>
                                          <p:attrName>ppt_x</p:attrName>
                                        </p:attrNameLst>
                                      </p:cBhvr>
                                      <p:tavLst>
                                        <p:tav tm="0">
                                          <p:val>
                                            <p:strVal val="#ppt_x"/>
                                          </p:val>
                                        </p:tav>
                                        <p:tav tm="100000">
                                          <p:val>
                                            <p:strVal val="#ppt_x"/>
                                          </p:val>
                                        </p:tav>
                                      </p:tavLst>
                                    </p:anim>
                                    <p:anim calcmode="lin" valueType="num">
                                      <p:cBhvr additive="base">
                                        <p:cTn id="118" dur="500" fill="hold"/>
                                        <p:tgtEl>
                                          <p:spTgt spid="146"/>
                                        </p:tgtEl>
                                        <p:attrNameLst>
                                          <p:attrName>ppt_y</p:attrName>
                                        </p:attrNameLst>
                                      </p:cBhvr>
                                      <p:tavLst>
                                        <p:tav tm="0">
                                          <p:val>
                                            <p:strVal val="1+#ppt_h/2"/>
                                          </p:val>
                                        </p:tav>
                                        <p:tav tm="100000">
                                          <p:val>
                                            <p:strVal val="#ppt_y"/>
                                          </p:val>
                                        </p:tav>
                                      </p:tavLst>
                                    </p:anim>
                                  </p:childTnLst>
                                </p:cTn>
                              </p:par>
                            </p:childTnLst>
                          </p:cTn>
                        </p:par>
                        <p:par>
                          <p:cTn id="119" fill="hold">
                            <p:stCondLst>
                              <p:cond delay="12500"/>
                            </p:stCondLst>
                            <p:childTnLst>
                              <p:par>
                                <p:cTn id="120" presetID="2" presetClass="entr" presetSubtype="4" fill="hold" nodeType="afterEffect">
                                  <p:stCondLst>
                                    <p:cond delay="0"/>
                                  </p:stCondLst>
                                  <p:childTnLst>
                                    <p:set>
                                      <p:cBhvr>
                                        <p:cTn id="121" dur="1" fill="hold">
                                          <p:stCondLst>
                                            <p:cond delay="0"/>
                                          </p:stCondLst>
                                        </p:cTn>
                                        <p:tgtEl>
                                          <p:spTgt spid="149"/>
                                        </p:tgtEl>
                                        <p:attrNameLst>
                                          <p:attrName>style.visibility</p:attrName>
                                        </p:attrNameLst>
                                      </p:cBhvr>
                                      <p:to>
                                        <p:strVal val="visible"/>
                                      </p:to>
                                    </p:set>
                                    <p:anim calcmode="lin" valueType="num">
                                      <p:cBhvr additive="base">
                                        <p:cTn id="122" dur="500" fill="hold"/>
                                        <p:tgtEl>
                                          <p:spTgt spid="149"/>
                                        </p:tgtEl>
                                        <p:attrNameLst>
                                          <p:attrName>ppt_x</p:attrName>
                                        </p:attrNameLst>
                                      </p:cBhvr>
                                      <p:tavLst>
                                        <p:tav tm="0">
                                          <p:val>
                                            <p:strVal val="#ppt_x"/>
                                          </p:val>
                                        </p:tav>
                                        <p:tav tm="100000">
                                          <p:val>
                                            <p:strVal val="#ppt_x"/>
                                          </p:val>
                                        </p:tav>
                                      </p:tavLst>
                                    </p:anim>
                                    <p:anim calcmode="lin" valueType="num">
                                      <p:cBhvr additive="base">
                                        <p:cTn id="123" dur="500" fill="hold"/>
                                        <p:tgtEl>
                                          <p:spTgt spid="149"/>
                                        </p:tgtEl>
                                        <p:attrNameLst>
                                          <p:attrName>ppt_y</p:attrName>
                                        </p:attrNameLst>
                                      </p:cBhvr>
                                      <p:tavLst>
                                        <p:tav tm="0">
                                          <p:val>
                                            <p:strVal val="1+#ppt_h/2"/>
                                          </p:val>
                                        </p:tav>
                                        <p:tav tm="100000">
                                          <p:val>
                                            <p:strVal val="#ppt_y"/>
                                          </p:val>
                                        </p:tav>
                                      </p:tavLst>
                                    </p:anim>
                                  </p:childTnLst>
                                </p:cTn>
                              </p:par>
                            </p:childTnLst>
                          </p:cTn>
                        </p:par>
                        <p:par>
                          <p:cTn id="124" fill="hold">
                            <p:stCondLst>
                              <p:cond delay="13000"/>
                            </p:stCondLst>
                            <p:childTnLst>
                              <p:par>
                                <p:cTn id="125" presetID="2" presetClass="entr" presetSubtype="4" fill="hold" nodeType="afterEffect">
                                  <p:stCondLst>
                                    <p:cond delay="0"/>
                                  </p:stCondLst>
                                  <p:childTnLst>
                                    <p:set>
                                      <p:cBhvr>
                                        <p:cTn id="126" dur="1" fill="hold">
                                          <p:stCondLst>
                                            <p:cond delay="0"/>
                                          </p:stCondLst>
                                        </p:cTn>
                                        <p:tgtEl>
                                          <p:spTgt spid="152"/>
                                        </p:tgtEl>
                                        <p:attrNameLst>
                                          <p:attrName>style.visibility</p:attrName>
                                        </p:attrNameLst>
                                      </p:cBhvr>
                                      <p:to>
                                        <p:strVal val="visible"/>
                                      </p:to>
                                    </p:set>
                                    <p:anim calcmode="lin" valueType="num">
                                      <p:cBhvr additive="base">
                                        <p:cTn id="127" dur="500" fill="hold"/>
                                        <p:tgtEl>
                                          <p:spTgt spid="152"/>
                                        </p:tgtEl>
                                        <p:attrNameLst>
                                          <p:attrName>ppt_x</p:attrName>
                                        </p:attrNameLst>
                                      </p:cBhvr>
                                      <p:tavLst>
                                        <p:tav tm="0">
                                          <p:val>
                                            <p:strVal val="#ppt_x"/>
                                          </p:val>
                                        </p:tav>
                                        <p:tav tm="100000">
                                          <p:val>
                                            <p:strVal val="#ppt_x"/>
                                          </p:val>
                                        </p:tav>
                                      </p:tavLst>
                                    </p:anim>
                                    <p:anim calcmode="lin" valueType="num">
                                      <p:cBhvr additive="base">
                                        <p:cTn id="128" dur="500" fill="hold"/>
                                        <p:tgtEl>
                                          <p:spTgt spid="152"/>
                                        </p:tgtEl>
                                        <p:attrNameLst>
                                          <p:attrName>ppt_y</p:attrName>
                                        </p:attrNameLst>
                                      </p:cBhvr>
                                      <p:tavLst>
                                        <p:tav tm="0">
                                          <p:val>
                                            <p:strVal val="1+#ppt_h/2"/>
                                          </p:val>
                                        </p:tav>
                                        <p:tav tm="100000">
                                          <p:val>
                                            <p:strVal val="#ppt_y"/>
                                          </p:val>
                                        </p:tav>
                                      </p:tavLst>
                                    </p:anim>
                                  </p:childTnLst>
                                </p:cTn>
                              </p:par>
                            </p:childTnLst>
                          </p:cTn>
                        </p:par>
                        <p:par>
                          <p:cTn id="129" fill="hold">
                            <p:stCondLst>
                              <p:cond delay="13500"/>
                            </p:stCondLst>
                            <p:childTnLst>
                              <p:par>
                                <p:cTn id="130" presetID="2" presetClass="entr" presetSubtype="4" fill="hold" nodeType="afterEffect">
                                  <p:stCondLst>
                                    <p:cond delay="0"/>
                                  </p:stCondLst>
                                  <p:childTnLst>
                                    <p:set>
                                      <p:cBhvr>
                                        <p:cTn id="131" dur="1" fill="hold">
                                          <p:stCondLst>
                                            <p:cond delay="0"/>
                                          </p:stCondLst>
                                        </p:cTn>
                                        <p:tgtEl>
                                          <p:spTgt spid="155"/>
                                        </p:tgtEl>
                                        <p:attrNameLst>
                                          <p:attrName>style.visibility</p:attrName>
                                        </p:attrNameLst>
                                      </p:cBhvr>
                                      <p:to>
                                        <p:strVal val="visible"/>
                                      </p:to>
                                    </p:set>
                                    <p:anim calcmode="lin" valueType="num">
                                      <p:cBhvr additive="base">
                                        <p:cTn id="132" dur="500" fill="hold"/>
                                        <p:tgtEl>
                                          <p:spTgt spid="155"/>
                                        </p:tgtEl>
                                        <p:attrNameLst>
                                          <p:attrName>ppt_x</p:attrName>
                                        </p:attrNameLst>
                                      </p:cBhvr>
                                      <p:tavLst>
                                        <p:tav tm="0">
                                          <p:val>
                                            <p:strVal val="#ppt_x"/>
                                          </p:val>
                                        </p:tav>
                                        <p:tav tm="100000">
                                          <p:val>
                                            <p:strVal val="#ppt_x"/>
                                          </p:val>
                                        </p:tav>
                                      </p:tavLst>
                                    </p:anim>
                                    <p:anim calcmode="lin" valueType="num">
                                      <p:cBhvr additive="base">
                                        <p:cTn id="133" dur="500" fill="hold"/>
                                        <p:tgtEl>
                                          <p:spTgt spid="155"/>
                                        </p:tgtEl>
                                        <p:attrNameLst>
                                          <p:attrName>ppt_y</p:attrName>
                                        </p:attrNameLst>
                                      </p:cBhvr>
                                      <p:tavLst>
                                        <p:tav tm="0">
                                          <p:val>
                                            <p:strVal val="1+#ppt_h/2"/>
                                          </p:val>
                                        </p:tav>
                                        <p:tav tm="100000">
                                          <p:val>
                                            <p:strVal val="#ppt_y"/>
                                          </p:val>
                                        </p:tav>
                                      </p:tavLst>
                                    </p:anim>
                                  </p:childTnLst>
                                </p:cTn>
                              </p:par>
                            </p:childTnLst>
                          </p:cTn>
                        </p:par>
                        <p:par>
                          <p:cTn id="134" fill="hold">
                            <p:stCondLst>
                              <p:cond delay="14000"/>
                            </p:stCondLst>
                            <p:childTnLst>
                              <p:par>
                                <p:cTn id="135" presetID="2" presetClass="entr" presetSubtype="4" fill="hold" nodeType="afterEffect">
                                  <p:stCondLst>
                                    <p:cond delay="0"/>
                                  </p:stCondLst>
                                  <p:childTnLst>
                                    <p:set>
                                      <p:cBhvr>
                                        <p:cTn id="136" dur="1" fill="hold">
                                          <p:stCondLst>
                                            <p:cond delay="0"/>
                                          </p:stCondLst>
                                        </p:cTn>
                                        <p:tgtEl>
                                          <p:spTgt spid="158"/>
                                        </p:tgtEl>
                                        <p:attrNameLst>
                                          <p:attrName>style.visibility</p:attrName>
                                        </p:attrNameLst>
                                      </p:cBhvr>
                                      <p:to>
                                        <p:strVal val="visible"/>
                                      </p:to>
                                    </p:set>
                                    <p:anim calcmode="lin" valueType="num">
                                      <p:cBhvr additive="base">
                                        <p:cTn id="137" dur="500" fill="hold"/>
                                        <p:tgtEl>
                                          <p:spTgt spid="158"/>
                                        </p:tgtEl>
                                        <p:attrNameLst>
                                          <p:attrName>ppt_x</p:attrName>
                                        </p:attrNameLst>
                                      </p:cBhvr>
                                      <p:tavLst>
                                        <p:tav tm="0">
                                          <p:val>
                                            <p:strVal val="#ppt_x"/>
                                          </p:val>
                                        </p:tav>
                                        <p:tav tm="100000">
                                          <p:val>
                                            <p:strVal val="#ppt_x"/>
                                          </p:val>
                                        </p:tav>
                                      </p:tavLst>
                                    </p:anim>
                                    <p:anim calcmode="lin" valueType="num">
                                      <p:cBhvr additive="base">
                                        <p:cTn id="138" dur="500" fill="hold"/>
                                        <p:tgtEl>
                                          <p:spTgt spid="158"/>
                                        </p:tgtEl>
                                        <p:attrNameLst>
                                          <p:attrName>ppt_y</p:attrName>
                                        </p:attrNameLst>
                                      </p:cBhvr>
                                      <p:tavLst>
                                        <p:tav tm="0">
                                          <p:val>
                                            <p:strVal val="1+#ppt_h/2"/>
                                          </p:val>
                                        </p:tav>
                                        <p:tav tm="100000">
                                          <p:val>
                                            <p:strVal val="#ppt_y"/>
                                          </p:val>
                                        </p:tav>
                                      </p:tavLst>
                                    </p:anim>
                                  </p:childTnLst>
                                </p:cTn>
                              </p:par>
                            </p:childTnLst>
                          </p:cTn>
                        </p:par>
                        <p:par>
                          <p:cTn id="139" fill="hold">
                            <p:stCondLst>
                              <p:cond delay="14500"/>
                            </p:stCondLst>
                            <p:childTnLst>
                              <p:par>
                                <p:cTn id="140" presetID="2" presetClass="entr" presetSubtype="4" fill="hold" nodeType="afterEffect">
                                  <p:stCondLst>
                                    <p:cond delay="0"/>
                                  </p:stCondLst>
                                  <p:childTnLst>
                                    <p:set>
                                      <p:cBhvr>
                                        <p:cTn id="141" dur="1" fill="hold">
                                          <p:stCondLst>
                                            <p:cond delay="0"/>
                                          </p:stCondLst>
                                        </p:cTn>
                                        <p:tgtEl>
                                          <p:spTgt spid="161"/>
                                        </p:tgtEl>
                                        <p:attrNameLst>
                                          <p:attrName>style.visibility</p:attrName>
                                        </p:attrNameLst>
                                      </p:cBhvr>
                                      <p:to>
                                        <p:strVal val="visible"/>
                                      </p:to>
                                    </p:set>
                                    <p:anim calcmode="lin" valueType="num">
                                      <p:cBhvr additive="base">
                                        <p:cTn id="142" dur="500" fill="hold"/>
                                        <p:tgtEl>
                                          <p:spTgt spid="161"/>
                                        </p:tgtEl>
                                        <p:attrNameLst>
                                          <p:attrName>ppt_x</p:attrName>
                                        </p:attrNameLst>
                                      </p:cBhvr>
                                      <p:tavLst>
                                        <p:tav tm="0">
                                          <p:val>
                                            <p:strVal val="#ppt_x"/>
                                          </p:val>
                                        </p:tav>
                                        <p:tav tm="100000">
                                          <p:val>
                                            <p:strVal val="#ppt_x"/>
                                          </p:val>
                                        </p:tav>
                                      </p:tavLst>
                                    </p:anim>
                                    <p:anim calcmode="lin" valueType="num">
                                      <p:cBhvr additive="base">
                                        <p:cTn id="143" dur="500" fill="hold"/>
                                        <p:tgtEl>
                                          <p:spTgt spid="161"/>
                                        </p:tgtEl>
                                        <p:attrNameLst>
                                          <p:attrName>ppt_y</p:attrName>
                                        </p:attrNameLst>
                                      </p:cBhvr>
                                      <p:tavLst>
                                        <p:tav tm="0">
                                          <p:val>
                                            <p:strVal val="1+#ppt_h/2"/>
                                          </p:val>
                                        </p:tav>
                                        <p:tav tm="100000">
                                          <p:val>
                                            <p:strVal val="#ppt_y"/>
                                          </p:val>
                                        </p:tav>
                                      </p:tavLst>
                                    </p:anim>
                                  </p:childTnLst>
                                </p:cTn>
                              </p:par>
                            </p:childTnLst>
                          </p:cTn>
                        </p:par>
                        <p:par>
                          <p:cTn id="144" fill="hold">
                            <p:stCondLst>
                              <p:cond delay="15000"/>
                            </p:stCondLst>
                            <p:childTnLst>
                              <p:par>
                                <p:cTn id="145" presetID="2" presetClass="entr" presetSubtype="4" fill="hold" nodeType="afterEffect">
                                  <p:stCondLst>
                                    <p:cond delay="0"/>
                                  </p:stCondLst>
                                  <p:childTnLst>
                                    <p:set>
                                      <p:cBhvr>
                                        <p:cTn id="146" dur="1" fill="hold">
                                          <p:stCondLst>
                                            <p:cond delay="0"/>
                                          </p:stCondLst>
                                        </p:cTn>
                                        <p:tgtEl>
                                          <p:spTgt spid="164"/>
                                        </p:tgtEl>
                                        <p:attrNameLst>
                                          <p:attrName>style.visibility</p:attrName>
                                        </p:attrNameLst>
                                      </p:cBhvr>
                                      <p:to>
                                        <p:strVal val="visible"/>
                                      </p:to>
                                    </p:set>
                                    <p:anim calcmode="lin" valueType="num">
                                      <p:cBhvr additive="base">
                                        <p:cTn id="147" dur="500" fill="hold"/>
                                        <p:tgtEl>
                                          <p:spTgt spid="164"/>
                                        </p:tgtEl>
                                        <p:attrNameLst>
                                          <p:attrName>ppt_x</p:attrName>
                                        </p:attrNameLst>
                                      </p:cBhvr>
                                      <p:tavLst>
                                        <p:tav tm="0">
                                          <p:val>
                                            <p:strVal val="#ppt_x"/>
                                          </p:val>
                                        </p:tav>
                                        <p:tav tm="100000">
                                          <p:val>
                                            <p:strVal val="#ppt_x"/>
                                          </p:val>
                                        </p:tav>
                                      </p:tavLst>
                                    </p:anim>
                                    <p:anim calcmode="lin" valueType="num">
                                      <p:cBhvr additive="base">
                                        <p:cTn id="148" dur="500" fill="hold"/>
                                        <p:tgtEl>
                                          <p:spTgt spid="164"/>
                                        </p:tgtEl>
                                        <p:attrNameLst>
                                          <p:attrName>ppt_y</p:attrName>
                                        </p:attrNameLst>
                                      </p:cBhvr>
                                      <p:tavLst>
                                        <p:tav tm="0">
                                          <p:val>
                                            <p:strVal val="1+#ppt_h/2"/>
                                          </p:val>
                                        </p:tav>
                                        <p:tav tm="100000">
                                          <p:val>
                                            <p:strVal val="#ppt_y"/>
                                          </p:val>
                                        </p:tav>
                                      </p:tavLst>
                                    </p:anim>
                                  </p:childTnLst>
                                </p:cTn>
                              </p:par>
                            </p:childTnLst>
                          </p:cTn>
                        </p:par>
                        <p:par>
                          <p:cTn id="149" fill="hold">
                            <p:stCondLst>
                              <p:cond delay="15500"/>
                            </p:stCondLst>
                            <p:childTnLst>
                              <p:par>
                                <p:cTn id="150" presetID="2" presetClass="entr" presetSubtype="4" fill="hold" nodeType="afterEffect">
                                  <p:stCondLst>
                                    <p:cond delay="0"/>
                                  </p:stCondLst>
                                  <p:childTnLst>
                                    <p:set>
                                      <p:cBhvr>
                                        <p:cTn id="151" dur="1" fill="hold">
                                          <p:stCondLst>
                                            <p:cond delay="0"/>
                                          </p:stCondLst>
                                        </p:cTn>
                                        <p:tgtEl>
                                          <p:spTgt spid="167"/>
                                        </p:tgtEl>
                                        <p:attrNameLst>
                                          <p:attrName>style.visibility</p:attrName>
                                        </p:attrNameLst>
                                      </p:cBhvr>
                                      <p:to>
                                        <p:strVal val="visible"/>
                                      </p:to>
                                    </p:set>
                                    <p:anim calcmode="lin" valueType="num">
                                      <p:cBhvr additive="base">
                                        <p:cTn id="152" dur="500" fill="hold"/>
                                        <p:tgtEl>
                                          <p:spTgt spid="167"/>
                                        </p:tgtEl>
                                        <p:attrNameLst>
                                          <p:attrName>ppt_x</p:attrName>
                                        </p:attrNameLst>
                                      </p:cBhvr>
                                      <p:tavLst>
                                        <p:tav tm="0">
                                          <p:val>
                                            <p:strVal val="#ppt_x"/>
                                          </p:val>
                                        </p:tav>
                                        <p:tav tm="100000">
                                          <p:val>
                                            <p:strVal val="#ppt_x"/>
                                          </p:val>
                                        </p:tav>
                                      </p:tavLst>
                                    </p:anim>
                                    <p:anim calcmode="lin" valueType="num">
                                      <p:cBhvr additive="base">
                                        <p:cTn id="153" dur="500" fill="hold"/>
                                        <p:tgtEl>
                                          <p:spTgt spid="167"/>
                                        </p:tgtEl>
                                        <p:attrNameLst>
                                          <p:attrName>ppt_y</p:attrName>
                                        </p:attrNameLst>
                                      </p:cBhvr>
                                      <p:tavLst>
                                        <p:tav tm="0">
                                          <p:val>
                                            <p:strVal val="1+#ppt_h/2"/>
                                          </p:val>
                                        </p:tav>
                                        <p:tav tm="100000">
                                          <p:val>
                                            <p:strVal val="#ppt_y"/>
                                          </p:val>
                                        </p:tav>
                                      </p:tavLst>
                                    </p:anim>
                                  </p:childTnLst>
                                </p:cTn>
                              </p:par>
                            </p:childTnLst>
                          </p:cTn>
                        </p:par>
                        <p:par>
                          <p:cTn id="154" fill="hold">
                            <p:stCondLst>
                              <p:cond delay="16000"/>
                            </p:stCondLst>
                            <p:childTnLst>
                              <p:par>
                                <p:cTn id="155" presetID="2" presetClass="entr" presetSubtype="4" fill="hold" nodeType="afterEffect">
                                  <p:stCondLst>
                                    <p:cond delay="0"/>
                                  </p:stCondLst>
                                  <p:childTnLst>
                                    <p:set>
                                      <p:cBhvr>
                                        <p:cTn id="156" dur="1" fill="hold">
                                          <p:stCondLst>
                                            <p:cond delay="0"/>
                                          </p:stCondLst>
                                        </p:cTn>
                                        <p:tgtEl>
                                          <p:spTgt spid="170"/>
                                        </p:tgtEl>
                                        <p:attrNameLst>
                                          <p:attrName>style.visibility</p:attrName>
                                        </p:attrNameLst>
                                      </p:cBhvr>
                                      <p:to>
                                        <p:strVal val="visible"/>
                                      </p:to>
                                    </p:set>
                                    <p:anim calcmode="lin" valueType="num">
                                      <p:cBhvr additive="base">
                                        <p:cTn id="157" dur="500" fill="hold"/>
                                        <p:tgtEl>
                                          <p:spTgt spid="170"/>
                                        </p:tgtEl>
                                        <p:attrNameLst>
                                          <p:attrName>ppt_x</p:attrName>
                                        </p:attrNameLst>
                                      </p:cBhvr>
                                      <p:tavLst>
                                        <p:tav tm="0">
                                          <p:val>
                                            <p:strVal val="#ppt_x"/>
                                          </p:val>
                                        </p:tav>
                                        <p:tav tm="100000">
                                          <p:val>
                                            <p:strVal val="#ppt_x"/>
                                          </p:val>
                                        </p:tav>
                                      </p:tavLst>
                                    </p:anim>
                                    <p:anim calcmode="lin" valueType="num">
                                      <p:cBhvr additive="base">
                                        <p:cTn id="158" dur="500" fill="hold"/>
                                        <p:tgtEl>
                                          <p:spTgt spid="170"/>
                                        </p:tgtEl>
                                        <p:attrNameLst>
                                          <p:attrName>ppt_y</p:attrName>
                                        </p:attrNameLst>
                                      </p:cBhvr>
                                      <p:tavLst>
                                        <p:tav tm="0">
                                          <p:val>
                                            <p:strVal val="1+#ppt_h/2"/>
                                          </p:val>
                                        </p:tav>
                                        <p:tav tm="100000">
                                          <p:val>
                                            <p:strVal val="#ppt_y"/>
                                          </p:val>
                                        </p:tav>
                                      </p:tavLst>
                                    </p:anim>
                                  </p:childTnLst>
                                </p:cTn>
                              </p:par>
                            </p:childTnLst>
                          </p:cTn>
                        </p:par>
                        <p:par>
                          <p:cTn id="159" fill="hold">
                            <p:stCondLst>
                              <p:cond delay="16500"/>
                            </p:stCondLst>
                            <p:childTnLst>
                              <p:par>
                                <p:cTn id="160" presetID="2" presetClass="entr" presetSubtype="4" fill="hold" nodeType="afterEffect">
                                  <p:stCondLst>
                                    <p:cond delay="0"/>
                                  </p:stCondLst>
                                  <p:childTnLst>
                                    <p:set>
                                      <p:cBhvr>
                                        <p:cTn id="161" dur="1" fill="hold">
                                          <p:stCondLst>
                                            <p:cond delay="0"/>
                                          </p:stCondLst>
                                        </p:cTn>
                                        <p:tgtEl>
                                          <p:spTgt spid="173"/>
                                        </p:tgtEl>
                                        <p:attrNameLst>
                                          <p:attrName>style.visibility</p:attrName>
                                        </p:attrNameLst>
                                      </p:cBhvr>
                                      <p:to>
                                        <p:strVal val="visible"/>
                                      </p:to>
                                    </p:set>
                                    <p:anim calcmode="lin" valueType="num">
                                      <p:cBhvr additive="base">
                                        <p:cTn id="162" dur="500" fill="hold"/>
                                        <p:tgtEl>
                                          <p:spTgt spid="173"/>
                                        </p:tgtEl>
                                        <p:attrNameLst>
                                          <p:attrName>ppt_x</p:attrName>
                                        </p:attrNameLst>
                                      </p:cBhvr>
                                      <p:tavLst>
                                        <p:tav tm="0">
                                          <p:val>
                                            <p:strVal val="#ppt_x"/>
                                          </p:val>
                                        </p:tav>
                                        <p:tav tm="100000">
                                          <p:val>
                                            <p:strVal val="#ppt_x"/>
                                          </p:val>
                                        </p:tav>
                                      </p:tavLst>
                                    </p:anim>
                                    <p:anim calcmode="lin" valueType="num">
                                      <p:cBhvr additive="base">
                                        <p:cTn id="163" dur="500" fill="hold"/>
                                        <p:tgtEl>
                                          <p:spTgt spid="173"/>
                                        </p:tgtEl>
                                        <p:attrNameLst>
                                          <p:attrName>ppt_y</p:attrName>
                                        </p:attrNameLst>
                                      </p:cBhvr>
                                      <p:tavLst>
                                        <p:tav tm="0">
                                          <p:val>
                                            <p:strVal val="1+#ppt_h/2"/>
                                          </p:val>
                                        </p:tav>
                                        <p:tav tm="100000">
                                          <p:val>
                                            <p:strVal val="#ppt_y"/>
                                          </p:val>
                                        </p:tav>
                                      </p:tavLst>
                                    </p:anim>
                                  </p:childTnLst>
                                </p:cTn>
                              </p:par>
                            </p:childTnLst>
                          </p:cTn>
                        </p:par>
                        <p:par>
                          <p:cTn id="164" fill="hold">
                            <p:stCondLst>
                              <p:cond delay="17000"/>
                            </p:stCondLst>
                            <p:childTnLst>
                              <p:par>
                                <p:cTn id="165" presetID="2" presetClass="entr" presetSubtype="4" fill="hold" nodeType="afterEffect">
                                  <p:stCondLst>
                                    <p:cond delay="0"/>
                                  </p:stCondLst>
                                  <p:childTnLst>
                                    <p:set>
                                      <p:cBhvr>
                                        <p:cTn id="166" dur="1" fill="hold">
                                          <p:stCondLst>
                                            <p:cond delay="0"/>
                                          </p:stCondLst>
                                        </p:cTn>
                                        <p:tgtEl>
                                          <p:spTgt spid="176"/>
                                        </p:tgtEl>
                                        <p:attrNameLst>
                                          <p:attrName>style.visibility</p:attrName>
                                        </p:attrNameLst>
                                      </p:cBhvr>
                                      <p:to>
                                        <p:strVal val="visible"/>
                                      </p:to>
                                    </p:set>
                                    <p:anim calcmode="lin" valueType="num">
                                      <p:cBhvr additive="base">
                                        <p:cTn id="167" dur="500" fill="hold"/>
                                        <p:tgtEl>
                                          <p:spTgt spid="176"/>
                                        </p:tgtEl>
                                        <p:attrNameLst>
                                          <p:attrName>ppt_x</p:attrName>
                                        </p:attrNameLst>
                                      </p:cBhvr>
                                      <p:tavLst>
                                        <p:tav tm="0">
                                          <p:val>
                                            <p:strVal val="#ppt_x"/>
                                          </p:val>
                                        </p:tav>
                                        <p:tav tm="100000">
                                          <p:val>
                                            <p:strVal val="#ppt_x"/>
                                          </p:val>
                                        </p:tav>
                                      </p:tavLst>
                                    </p:anim>
                                    <p:anim calcmode="lin" valueType="num">
                                      <p:cBhvr additive="base">
                                        <p:cTn id="168" dur="500" fill="hold"/>
                                        <p:tgtEl>
                                          <p:spTgt spid="176"/>
                                        </p:tgtEl>
                                        <p:attrNameLst>
                                          <p:attrName>ppt_y</p:attrName>
                                        </p:attrNameLst>
                                      </p:cBhvr>
                                      <p:tavLst>
                                        <p:tav tm="0">
                                          <p:val>
                                            <p:strVal val="1+#ppt_h/2"/>
                                          </p:val>
                                        </p:tav>
                                        <p:tav tm="100000">
                                          <p:val>
                                            <p:strVal val="#ppt_y"/>
                                          </p:val>
                                        </p:tav>
                                      </p:tavLst>
                                    </p:anim>
                                  </p:childTnLst>
                                </p:cTn>
                              </p:par>
                            </p:childTnLst>
                          </p:cTn>
                        </p:par>
                        <p:par>
                          <p:cTn id="169" fill="hold">
                            <p:stCondLst>
                              <p:cond delay="17500"/>
                            </p:stCondLst>
                            <p:childTnLst>
                              <p:par>
                                <p:cTn id="170" presetID="2" presetClass="entr" presetSubtype="4" fill="hold" nodeType="afterEffect">
                                  <p:stCondLst>
                                    <p:cond delay="0"/>
                                  </p:stCondLst>
                                  <p:childTnLst>
                                    <p:set>
                                      <p:cBhvr>
                                        <p:cTn id="171" dur="1" fill="hold">
                                          <p:stCondLst>
                                            <p:cond delay="0"/>
                                          </p:stCondLst>
                                        </p:cTn>
                                        <p:tgtEl>
                                          <p:spTgt spid="179"/>
                                        </p:tgtEl>
                                        <p:attrNameLst>
                                          <p:attrName>style.visibility</p:attrName>
                                        </p:attrNameLst>
                                      </p:cBhvr>
                                      <p:to>
                                        <p:strVal val="visible"/>
                                      </p:to>
                                    </p:set>
                                    <p:anim calcmode="lin" valueType="num">
                                      <p:cBhvr additive="base">
                                        <p:cTn id="172" dur="500" fill="hold"/>
                                        <p:tgtEl>
                                          <p:spTgt spid="179"/>
                                        </p:tgtEl>
                                        <p:attrNameLst>
                                          <p:attrName>ppt_x</p:attrName>
                                        </p:attrNameLst>
                                      </p:cBhvr>
                                      <p:tavLst>
                                        <p:tav tm="0">
                                          <p:val>
                                            <p:strVal val="#ppt_x"/>
                                          </p:val>
                                        </p:tav>
                                        <p:tav tm="100000">
                                          <p:val>
                                            <p:strVal val="#ppt_x"/>
                                          </p:val>
                                        </p:tav>
                                      </p:tavLst>
                                    </p:anim>
                                    <p:anim calcmode="lin" valueType="num">
                                      <p:cBhvr additive="base">
                                        <p:cTn id="173" dur="500" fill="hold"/>
                                        <p:tgtEl>
                                          <p:spTgt spid="179"/>
                                        </p:tgtEl>
                                        <p:attrNameLst>
                                          <p:attrName>ppt_y</p:attrName>
                                        </p:attrNameLst>
                                      </p:cBhvr>
                                      <p:tavLst>
                                        <p:tav tm="0">
                                          <p:val>
                                            <p:strVal val="1+#ppt_h/2"/>
                                          </p:val>
                                        </p:tav>
                                        <p:tav tm="100000">
                                          <p:val>
                                            <p:strVal val="#ppt_y"/>
                                          </p:val>
                                        </p:tav>
                                      </p:tavLst>
                                    </p:anim>
                                  </p:childTnLst>
                                </p:cTn>
                              </p:par>
                            </p:childTnLst>
                          </p:cTn>
                        </p:par>
                        <p:par>
                          <p:cTn id="174" fill="hold">
                            <p:stCondLst>
                              <p:cond delay="18000"/>
                            </p:stCondLst>
                            <p:childTnLst>
                              <p:par>
                                <p:cTn id="175" presetID="2" presetClass="entr" presetSubtype="4" fill="hold" nodeType="afterEffect">
                                  <p:stCondLst>
                                    <p:cond delay="0"/>
                                  </p:stCondLst>
                                  <p:childTnLst>
                                    <p:set>
                                      <p:cBhvr>
                                        <p:cTn id="176" dur="1" fill="hold">
                                          <p:stCondLst>
                                            <p:cond delay="0"/>
                                          </p:stCondLst>
                                        </p:cTn>
                                        <p:tgtEl>
                                          <p:spTgt spid="182"/>
                                        </p:tgtEl>
                                        <p:attrNameLst>
                                          <p:attrName>style.visibility</p:attrName>
                                        </p:attrNameLst>
                                      </p:cBhvr>
                                      <p:to>
                                        <p:strVal val="visible"/>
                                      </p:to>
                                    </p:set>
                                    <p:anim calcmode="lin" valueType="num">
                                      <p:cBhvr additive="base">
                                        <p:cTn id="177" dur="500" fill="hold"/>
                                        <p:tgtEl>
                                          <p:spTgt spid="182"/>
                                        </p:tgtEl>
                                        <p:attrNameLst>
                                          <p:attrName>ppt_x</p:attrName>
                                        </p:attrNameLst>
                                      </p:cBhvr>
                                      <p:tavLst>
                                        <p:tav tm="0">
                                          <p:val>
                                            <p:strVal val="#ppt_x"/>
                                          </p:val>
                                        </p:tav>
                                        <p:tav tm="100000">
                                          <p:val>
                                            <p:strVal val="#ppt_x"/>
                                          </p:val>
                                        </p:tav>
                                      </p:tavLst>
                                    </p:anim>
                                    <p:anim calcmode="lin" valueType="num">
                                      <p:cBhvr additive="base">
                                        <p:cTn id="178" dur="500" fill="hold"/>
                                        <p:tgtEl>
                                          <p:spTgt spid="182"/>
                                        </p:tgtEl>
                                        <p:attrNameLst>
                                          <p:attrName>ppt_y</p:attrName>
                                        </p:attrNameLst>
                                      </p:cBhvr>
                                      <p:tavLst>
                                        <p:tav tm="0">
                                          <p:val>
                                            <p:strVal val="1+#ppt_h/2"/>
                                          </p:val>
                                        </p:tav>
                                        <p:tav tm="100000">
                                          <p:val>
                                            <p:strVal val="#ppt_y"/>
                                          </p:val>
                                        </p:tav>
                                      </p:tavLst>
                                    </p:anim>
                                  </p:childTnLst>
                                </p:cTn>
                              </p:par>
                            </p:childTnLst>
                          </p:cTn>
                        </p:par>
                        <p:par>
                          <p:cTn id="179" fill="hold">
                            <p:stCondLst>
                              <p:cond delay="18500"/>
                            </p:stCondLst>
                            <p:childTnLst>
                              <p:par>
                                <p:cTn id="180" presetID="2" presetClass="entr" presetSubtype="4" fill="hold" nodeType="afterEffect">
                                  <p:stCondLst>
                                    <p:cond delay="0"/>
                                  </p:stCondLst>
                                  <p:childTnLst>
                                    <p:set>
                                      <p:cBhvr>
                                        <p:cTn id="181" dur="1" fill="hold">
                                          <p:stCondLst>
                                            <p:cond delay="0"/>
                                          </p:stCondLst>
                                        </p:cTn>
                                        <p:tgtEl>
                                          <p:spTgt spid="185"/>
                                        </p:tgtEl>
                                        <p:attrNameLst>
                                          <p:attrName>style.visibility</p:attrName>
                                        </p:attrNameLst>
                                      </p:cBhvr>
                                      <p:to>
                                        <p:strVal val="visible"/>
                                      </p:to>
                                    </p:set>
                                    <p:anim calcmode="lin" valueType="num">
                                      <p:cBhvr additive="base">
                                        <p:cTn id="182" dur="500" fill="hold"/>
                                        <p:tgtEl>
                                          <p:spTgt spid="185"/>
                                        </p:tgtEl>
                                        <p:attrNameLst>
                                          <p:attrName>ppt_x</p:attrName>
                                        </p:attrNameLst>
                                      </p:cBhvr>
                                      <p:tavLst>
                                        <p:tav tm="0">
                                          <p:val>
                                            <p:strVal val="#ppt_x"/>
                                          </p:val>
                                        </p:tav>
                                        <p:tav tm="100000">
                                          <p:val>
                                            <p:strVal val="#ppt_x"/>
                                          </p:val>
                                        </p:tav>
                                      </p:tavLst>
                                    </p:anim>
                                    <p:anim calcmode="lin" valueType="num">
                                      <p:cBhvr additive="base">
                                        <p:cTn id="183" dur="500" fill="hold"/>
                                        <p:tgtEl>
                                          <p:spTgt spid="185"/>
                                        </p:tgtEl>
                                        <p:attrNameLst>
                                          <p:attrName>ppt_y</p:attrName>
                                        </p:attrNameLst>
                                      </p:cBhvr>
                                      <p:tavLst>
                                        <p:tav tm="0">
                                          <p:val>
                                            <p:strVal val="1+#ppt_h/2"/>
                                          </p:val>
                                        </p:tav>
                                        <p:tav tm="100000">
                                          <p:val>
                                            <p:strVal val="#ppt_y"/>
                                          </p:val>
                                        </p:tav>
                                      </p:tavLst>
                                    </p:anim>
                                  </p:childTnLst>
                                </p:cTn>
                              </p:par>
                            </p:childTnLst>
                          </p:cTn>
                        </p:par>
                        <p:par>
                          <p:cTn id="184" fill="hold">
                            <p:stCondLst>
                              <p:cond delay="19000"/>
                            </p:stCondLst>
                            <p:childTnLst>
                              <p:par>
                                <p:cTn id="185" presetID="2" presetClass="entr" presetSubtype="4" fill="hold" nodeType="afterEffect">
                                  <p:stCondLst>
                                    <p:cond delay="0"/>
                                  </p:stCondLst>
                                  <p:childTnLst>
                                    <p:set>
                                      <p:cBhvr>
                                        <p:cTn id="186" dur="1" fill="hold">
                                          <p:stCondLst>
                                            <p:cond delay="0"/>
                                          </p:stCondLst>
                                        </p:cTn>
                                        <p:tgtEl>
                                          <p:spTgt spid="188"/>
                                        </p:tgtEl>
                                        <p:attrNameLst>
                                          <p:attrName>style.visibility</p:attrName>
                                        </p:attrNameLst>
                                      </p:cBhvr>
                                      <p:to>
                                        <p:strVal val="visible"/>
                                      </p:to>
                                    </p:set>
                                    <p:anim calcmode="lin" valueType="num">
                                      <p:cBhvr additive="base">
                                        <p:cTn id="187" dur="500" fill="hold"/>
                                        <p:tgtEl>
                                          <p:spTgt spid="188"/>
                                        </p:tgtEl>
                                        <p:attrNameLst>
                                          <p:attrName>ppt_x</p:attrName>
                                        </p:attrNameLst>
                                      </p:cBhvr>
                                      <p:tavLst>
                                        <p:tav tm="0">
                                          <p:val>
                                            <p:strVal val="#ppt_x"/>
                                          </p:val>
                                        </p:tav>
                                        <p:tav tm="100000">
                                          <p:val>
                                            <p:strVal val="#ppt_x"/>
                                          </p:val>
                                        </p:tav>
                                      </p:tavLst>
                                    </p:anim>
                                    <p:anim calcmode="lin" valueType="num">
                                      <p:cBhvr additive="base">
                                        <p:cTn id="188" dur="500" fill="hold"/>
                                        <p:tgtEl>
                                          <p:spTgt spid="188"/>
                                        </p:tgtEl>
                                        <p:attrNameLst>
                                          <p:attrName>ppt_y</p:attrName>
                                        </p:attrNameLst>
                                      </p:cBhvr>
                                      <p:tavLst>
                                        <p:tav tm="0">
                                          <p:val>
                                            <p:strVal val="1+#ppt_h/2"/>
                                          </p:val>
                                        </p:tav>
                                        <p:tav tm="100000">
                                          <p:val>
                                            <p:strVal val="#ppt_y"/>
                                          </p:val>
                                        </p:tav>
                                      </p:tavLst>
                                    </p:anim>
                                  </p:childTnLst>
                                </p:cTn>
                              </p:par>
                            </p:childTnLst>
                          </p:cTn>
                        </p:par>
                        <p:par>
                          <p:cTn id="189" fill="hold">
                            <p:stCondLst>
                              <p:cond delay="19500"/>
                            </p:stCondLst>
                            <p:childTnLst>
                              <p:par>
                                <p:cTn id="190" presetID="2" presetClass="entr" presetSubtype="4" fill="hold" nodeType="afterEffect">
                                  <p:stCondLst>
                                    <p:cond delay="0"/>
                                  </p:stCondLst>
                                  <p:childTnLst>
                                    <p:set>
                                      <p:cBhvr>
                                        <p:cTn id="191" dur="1" fill="hold">
                                          <p:stCondLst>
                                            <p:cond delay="0"/>
                                          </p:stCondLst>
                                        </p:cTn>
                                        <p:tgtEl>
                                          <p:spTgt spid="191"/>
                                        </p:tgtEl>
                                        <p:attrNameLst>
                                          <p:attrName>style.visibility</p:attrName>
                                        </p:attrNameLst>
                                      </p:cBhvr>
                                      <p:to>
                                        <p:strVal val="visible"/>
                                      </p:to>
                                    </p:set>
                                    <p:anim calcmode="lin" valueType="num">
                                      <p:cBhvr additive="base">
                                        <p:cTn id="192" dur="500" fill="hold"/>
                                        <p:tgtEl>
                                          <p:spTgt spid="191"/>
                                        </p:tgtEl>
                                        <p:attrNameLst>
                                          <p:attrName>ppt_x</p:attrName>
                                        </p:attrNameLst>
                                      </p:cBhvr>
                                      <p:tavLst>
                                        <p:tav tm="0">
                                          <p:val>
                                            <p:strVal val="#ppt_x"/>
                                          </p:val>
                                        </p:tav>
                                        <p:tav tm="100000">
                                          <p:val>
                                            <p:strVal val="#ppt_x"/>
                                          </p:val>
                                        </p:tav>
                                      </p:tavLst>
                                    </p:anim>
                                    <p:anim calcmode="lin" valueType="num">
                                      <p:cBhvr additive="base">
                                        <p:cTn id="193" dur="500" fill="hold"/>
                                        <p:tgtEl>
                                          <p:spTgt spid="191"/>
                                        </p:tgtEl>
                                        <p:attrNameLst>
                                          <p:attrName>ppt_y</p:attrName>
                                        </p:attrNameLst>
                                      </p:cBhvr>
                                      <p:tavLst>
                                        <p:tav tm="0">
                                          <p:val>
                                            <p:strVal val="1+#ppt_h/2"/>
                                          </p:val>
                                        </p:tav>
                                        <p:tav tm="100000">
                                          <p:val>
                                            <p:strVal val="#ppt_y"/>
                                          </p:val>
                                        </p:tav>
                                      </p:tavLst>
                                    </p:anim>
                                  </p:childTnLst>
                                </p:cTn>
                              </p:par>
                            </p:childTnLst>
                          </p:cTn>
                        </p:par>
                        <p:par>
                          <p:cTn id="194" fill="hold">
                            <p:stCondLst>
                              <p:cond delay="20000"/>
                            </p:stCondLst>
                            <p:childTnLst>
                              <p:par>
                                <p:cTn id="195" presetID="2" presetClass="entr" presetSubtype="4" fill="hold" nodeType="afterEffect">
                                  <p:stCondLst>
                                    <p:cond delay="0"/>
                                  </p:stCondLst>
                                  <p:childTnLst>
                                    <p:set>
                                      <p:cBhvr>
                                        <p:cTn id="196" dur="1" fill="hold">
                                          <p:stCondLst>
                                            <p:cond delay="0"/>
                                          </p:stCondLst>
                                        </p:cTn>
                                        <p:tgtEl>
                                          <p:spTgt spid="194"/>
                                        </p:tgtEl>
                                        <p:attrNameLst>
                                          <p:attrName>style.visibility</p:attrName>
                                        </p:attrNameLst>
                                      </p:cBhvr>
                                      <p:to>
                                        <p:strVal val="visible"/>
                                      </p:to>
                                    </p:set>
                                    <p:anim calcmode="lin" valueType="num">
                                      <p:cBhvr additive="base">
                                        <p:cTn id="197" dur="500" fill="hold"/>
                                        <p:tgtEl>
                                          <p:spTgt spid="194"/>
                                        </p:tgtEl>
                                        <p:attrNameLst>
                                          <p:attrName>ppt_x</p:attrName>
                                        </p:attrNameLst>
                                      </p:cBhvr>
                                      <p:tavLst>
                                        <p:tav tm="0">
                                          <p:val>
                                            <p:strVal val="#ppt_x"/>
                                          </p:val>
                                        </p:tav>
                                        <p:tav tm="100000">
                                          <p:val>
                                            <p:strVal val="#ppt_x"/>
                                          </p:val>
                                        </p:tav>
                                      </p:tavLst>
                                    </p:anim>
                                    <p:anim calcmode="lin" valueType="num">
                                      <p:cBhvr additive="base">
                                        <p:cTn id="198" dur="500" fill="hold"/>
                                        <p:tgtEl>
                                          <p:spTgt spid="194"/>
                                        </p:tgtEl>
                                        <p:attrNameLst>
                                          <p:attrName>ppt_y</p:attrName>
                                        </p:attrNameLst>
                                      </p:cBhvr>
                                      <p:tavLst>
                                        <p:tav tm="0">
                                          <p:val>
                                            <p:strVal val="1+#ppt_h/2"/>
                                          </p:val>
                                        </p:tav>
                                        <p:tav tm="100000">
                                          <p:val>
                                            <p:strVal val="#ppt_y"/>
                                          </p:val>
                                        </p:tav>
                                      </p:tavLst>
                                    </p:anim>
                                  </p:childTnLst>
                                </p:cTn>
                              </p:par>
                            </p:childTnLst>
                          </p:cTn>
                        </p:par>
                        <p:par>
                          <p:cTn id="199" fill="hold">
                            <p:stCondLst>
                              <p:cond delay="20500"/>
                            </p:stCondLst>
                            <p:childTnLst>
                              <p:par>
                                <p:cTn id="200" presetID="2" presetClass="entr" presetSubtype="4" fill="hold" nodeType="afterEffect">
                                  <p:stCondLst>
                                    <p:cond delay="0"/>
                                  </p:stCondLst>
                                  <p:childTnLst>
                                    <p:set>
                                      <p:cBhvr>
                                        <p:cTn id="201" dur="1" fill="hold">
                                          <p:stCondLst>
                                            <p:cond delay="0"/>
                                          </p:stCondLst>
                                        </p:cTn>
                                        <p:tgtEl>
                                          <p:spTgt spid="197"/>
                                        </p:tgtEl>
                                        <p:attrNameLst>
                                          <p:attrName>style.visibility</p:attrName>
                                        </p:attrNameLst>
                                      </p:cBhvr>
                                      <p:to>
                                        <p:strVal val="visible"/>
                                      </p:to>
                                    </p:set>
                                    <p:anim calcmode="lin" valueType="num">
                                      <p:cBhvr additive="base">
                                        <p:cTn id="202" dur="500" fill="hold"/>
                                        <p:tgtEl>
                                          <p:spTgt spid="197"/>
                                        </p:tgtEl>
                                        <p:attrNameLst>
                                          <p:attrName>ppt_x</p:attrName>
                                        </p:attrNameLst>
                                      </p:cBhvr>
                                      <p:tavLst>
                                        <p:tav tm="0">
                                          <p:val>
                                            <p:strVal val="#ppt_x"/>
                                          </p:val>
                                        </p:tav>
                                        <p:tav tm="100000">
                                          <p:val>
                                            <p:strVal val="#ppt_x"/>
                                          </p:val>
                                        </p:tav>
                                      </p:tavLst>
                                    </p:anim>
                                    <p:anim calcmode="lin" valueType="num">
                                      <p:cBhvr additive="base">
                                        <p:cTn id="203" dur="500" fill="hold"/>
                                        <p:tgtEl>
                                          <p:spTgt spid="197"/>
                                        </p:tgtEl>
                                        <p:attrNameLst>
                                          <p:attrName>ppt_y</p:attrName>
                                        </p:attrNameLst>
                                      </p:cBhvr>
                                      <p:tavLst>
                                        <p:tav tm="0">
                                          <p:val>
                                            <p:strVal val="1+#ppt_h/2"/>
                                          </p:val>
                                        </p:tav>
                                        <p:tav tm="100000">
                                          <p:val>
                                            <p:strVal val="#ppt_y"/>
                                          </p:val>
                                        </p:tav>
                                      </p:tavLst>
                                    </p:anim>
                                  </p:childTnLst>
                                </p:cTn>
                              </p:par>
                            </p:childTnLst>
                          </p:cTn>
                        </p:par>
                        <p:par>
                          <p:cTn id="204" fill="hold">
                            <p:stCondLst>
                              <p:cond delay="21000"/>
                            </p:stCondLst>
                            <p:childTnLst>
                              <p:par>
                                <p:cTn id="205" presetID="2" presetClass="entr" presetSubtype="4" fill="hold" nodeType="afterEffect">
                                  <p:stCondLst>
                                    <p:cond delay="0"/>
                                  </p:stCondLst>
                                  <p:childTnLst>
                                    <p:set>
                                      <p:cBhvr>
                                        <p:cTn id="206" dur="1" fill="hold">
                                          <p:stCondLst>
                                            <p:cond delay="0"/>
                                          </p:stCondLst>
                                        </p:cTn>
                                        <p:tgtEl>
                                          <p:spTgt spid="200"/>
                                        </p:tgtEl>
                                        <p:attrNameLst>
                                          <p:attrName>style.visibility</p:attrName>
                                        </p:attrNameLst>
                                      </p:cBhvr>
                                      <p:to>
                                        <p:strVal val="visible"/>
                                      </p:to>
                                    </p:set>
                                    <p:anim calcmode="lin" valueType="num">
                                      <p:cBhvr additive="base">
                                        <p:cTn id="207" dur="500" fill="hold"/>
                                        <p:tgtEl>
                                          <p:spTgt spid="200"/>
                                        </p:tgtEl>
                                        <p:attrNameLst>
                                          <p:attrName>ppt_x</p:attrName>
                                        </p:attrNameLst>
                                      </p:cBhvr>
                                      <p:tavLst>
                                        <p:tav tm="0">
                                          <p:val>
                                            <p:strVal val="#ppt_x"/>
                                          </p:val>
                                        </p:tav>
                                        <p:tav tm="100000">
                                          <p:val>
                                            <p:strVal val="#ppt_x"/>
                                          </p:val>
                                        </p:tav>
                                      </p:tavLst>
                                    </p:anim>
                                    <p:anim calcmode="lin" valueType="num">
                                      <p:cBhvr additive="base">
                                        <p:cTn id="208" dur="500" fill="hold"/>
                                        <p:tgtEl>
                                          <p:spTgt spid="200"/>
                                        </p:tgtEl>
                                        <p:attrNameLst>
                                          <p:attrName>ppt_y</p:attrName>
                                        </p:attrNameLst>
                                      </p:cBhvr>
                                      <p:tavLst>
                                        <p:tav tm="0">
                                          <p:val>
                                            <p:strVal val="1+#ppt_h/2"/>
                                          </p:val>
                                        </p:tav>
                                        <p:tav tm="100000">
                                          <p:val>
                                            <p:strVal val="#ppt_y"/>
                                          </p:val>
                                        </p:tav>
                                      </p:tavLst>
                                    </p:anim>
                                  </p:childTnLst>
                                </p:cTn>
                              </p:par>
                            </p:childTnLst>
                          </p:cTn>
                        </p:par>
                        <p:par>
                          <p:cTn id="209" fill="hold">
                            <p:stCondLst>
                              <p:cond delay="21500"/>
                            </p:stCondLst>
                            <p:childTnLst>
                              <p:par>
                                <p:cTn id="210" presetID="2" presetClass="entr" presetSubtype="4" fill="hold" nodeType="afterEffect">
                                  <p:stCondLst>
                                    <p:cond delay="0"/>
                                  </p:stCondLst>
                                  <p:childTnLst>
                                    <p:set>
                                      <p:cBhvr>
                                        <p:cTn id="211" dur="1" fill="hold">
                                          <p:stCondLst>
                                            <p:cond delay="0"/>
                                          </p:stCondLst>
                                        </p:cTn>
                                        <p:tgtEl>
                                          <p:spTgt spid="203"/>
                                        </p:tgtEl>
                                        <p:attrNameLst>
                                          <p:attrName>style.visibility</p:attrName>
                                        </p:attrNameLst>
                                      </p:cBhvr>
                                      <p:to>
                                        <p:strVal val="visible"/>
                                      </p:to>
                                    </p:set>
                                    <p:anim calcmode="lin" valueType="num">
                                      <p:cBhvr additive="base">
                                        <p:cTn id="212" dur="500" fill="hold"/>
                                        <p:tgtEl>
                                          <p:spTgt spid="203"/>
                                        </p:tgtEl>
                                        <p:attrNameLst>
                                          <p:attrName>ppt_x</p:attrName>
                                        </p:attrNameLst>
                                      </p:cBhvr>
                                      <p:tavLst>
                                        <p:tav tm="0">
                                          <p:val>
                                            <p:strVal val="#ppt_x"/>
                                          </p:val>
                                        </p:tav>
                                        <p:tav tm="100000">
                                          <p:val>
                                            <p:strVal val="#ppt_x"/>
                                          </p:val>
                                        </p:tav>
                                      </p:tavLst>
                                    </p:anim>
                                    <p:anim calcmode="lin" valueType="num">
                                      <p:cBhvr additive="base">
                                        <p:cTn id="213" dur="500" fill="hold"/>
                                        <p:tgtEl>
                                          <p:spTgt spid="203"/>
                                        </p:tgtEl>
                                        <p:attrNameLst>
                                          <p:attrName>ppt_y</p:attrName>
                                        </p:attrNameLst>
                                      </p:cBhvr>
                                      <p:tavLst>
                                        <p:tav tm="0">
                                          <p:val>
                                            <p:strVal val="1+#ppt_h/2"/>
                                          </p:val>
                                        </p:tav>
                                        <p:tav tm="100000">
                                          <p:val>
                                            <p:strVal val="#ppt_y"/>
                                          </p:val>
                                        </p:tav>
                                      </p:tavLst>
                                    </p:anim>
                                  </p:childTnLst>
                                </p:cTn>
                              </p:par>
                            </p:childTnLst>
                          </p:cTn>
                        </p:par>
                        <p:par>
                          <p:cTn id="214" fill="hold">
                            <p:stCondLst>
                              <p:cond delay="22000"/>
                            </p:stCondLst>
                            <p:childTnLst>
                              <p:par>
                                <p:cTn id="215" presetID="2" presetClass="entr" presetSubtype="4" fill="hold" nodeType="afterEffect">
                                  <p:stCondLst>
                                    <p:cond delay="0"/>
                                  </p:stCondLst>
                                  <p:childTnLst>
                                    <p:set>
                                      <p:cBhvr>
                                        <p:cTn id="216" dur="1" fill="hold">
                                          <p:stCondLst>
                                            <p:cond delay="0"/>
                                          </p:stCondLst>
                                        </p:cTn>
                                        <p:tgtEl>
                                          <p:spTgt spid="206"/>
                                        </p:tgtEl>
                                        <p:attrNameLst>
                                          <p:attrName>style.visibility</p:attrName>
                                        </p:attrNameLst>
                                      </p:cBhvr>
                                      <p:to>
                                        <p:strVal val="visible"/>
                                      </p:to>
                                    </p:set>
                                    <p:anim calcmode="lin" valueType="num">
                                      <p:cBhvr additive="base">
                                        <p:cTn id="217" dur="500" fill="hold"/>
                                        <p:tgtEl>
                                          <p:spTgt spid="206"/>
                                        </p:tgtEl>
                                        <p:attrNameLst>
                                          <p:attrName>ppt_x</p:attrName>
                                        </p:attrNameLst>
                                      </p:cBhvr>
                                      <p:tavLst>
                                        <p:tav tm="0">
                                          <p:val>
                                            <p:strVal val="#ppt_x"/>
                                          </p:val>
                                        </p:tav>
                                        <p:tav tm="100000">
                                          <p:val>
                                            <p:strVal val="#ppt_x"/>
                                          </p:val>
                                        </p:tav>
                                      </p:tavLst>
                                    </p:anim>
                                    <p:anim calcmode="lin" valueType="num">
                                      <p:cBhvr additive="base">
                                        <p:cTn id="218" dur="500" fill="hold"/>
                                        <p:tgtEl>
                                          <p:spTgt spid="206"/>
                                        </p:tgtEl>
                                        <p:attrNameLst>
                                          <p:attrName>ppt_y</p:attrName>
                                        </p:attrNameLst>
                                      </p:cBhvr>
                                      <p:tavLst>
                                        <p:tav tm="0">
                                          <p:val>
                                            <p:strVal val="1+#ppt_h/2"/>
                                          </p:val>
                                        </p:tav>
                                        <p:tav tm="100000">
                                          <p:val>
                                            <p:strVal val="#ppt_y"/>
                                          </p:val>
                                        </p:tav>
                                      </p:tavLst>
                                    </p:anim>
                                  </p:childTnLst>
                                </p:cTn>
                              </p:par>
                            </p:childTnLst>
                          </p:cTn>
                        </p:par>
                        <p:par>
                          <p:cTn id="219" fill="hold">
                            <p:stCondLst>
                              <p:cond delay="22500"/>
                            </p:stCondLst>
                            <p:childTnLst>
                              <p:par>
                                <p:cTn id="220" presetID="2" presetClass="entr" presetSubtype="4" fill="hold" nodeType="afterEffect">
                                  <p:stCondLst>
                                    <p:cond delay="0"/>
                                  </p:stCondLst>
                                  <p:childTnLst>
                                    <p:set>
                                      <p:cBhvr>
                                        <p:cTn id="221" dur="1" fill="hold">
                                          <p:stCondLst>
                                            <p:cond delay="0"/>
                                          </p:stCondLst>
                                        </p:cTn>
                                        <p:tgtEl>
                                          <p:spTgt spid="209"/>
                                        </p:tgtEl>
                                        <p:attrNameLst>
                                          <p:attrName>style.visibility</p:attrName>
                                        </p:attrNameLst>
                                      </p:cBhvr>
                                      <p:to>
                                        <p:strVal val="visible"/>
                                      </p:to>
                                    </p:set>
                                    <p:anim calcmode="lin" valueType="num">
                                      <p:cBhvr additive="base">
                                        <p:cTn id="222" dur="500" fill="hold"/>
                                        <p:tgtEl>
                                          <p:spTgt spid="209"/>
                                        </p:tgtEl>
                                        <p:attrNameLst>
                                          <p:attrName>ppt_x</p:attrName>
                                        </p:attrNameLst>
                                      </p:cBhvr>
                                      <p:tavLst>
                                        <p:tav tm="0">
                                          <p:val>
                                            <p:strVal val="#ppt_x"/>
                                          </p:val>
                                        </p:tav>
                                        <p:tav tm="100000">
                                          <p:val>
                                            <p:strVal val="#ppt_x"/>
                                          </p:val>
                                        </p:tav>
                                      </p:tavLst>
                                    </p:anim>
                                    <p:anim calcmode="lin" valueType="num">
                                      <p:cBhvr additive="base">
                                        <p:cTn id="223" dur="500" fill="hold"/>
                                        <p:tgtEl>
                                          <p:spTgt spid="209"/>
                                        </p:tgtEl>
                                        <p:attrNameLst>
                                          <p:attrName>ppt_y</p:attrName>
                                        </p:attrNameLst>
                                      </p:cBhvr>
                                      <p:tavLst>
                                        <p:tav tm="0">
                                          <p:val>
                                            <p:strVal val="1+#ppt_h/2"/>
                                          </p:val>
                                        </p:tav>
                                        <p:tav tm="100000">
                                          <p:val>
                                            <p:strVal val="#ppt_y"/>
                                          </p:val>
                                        </p:tav>
                                      </p:tavLst>
                                    </p:anim>
                                  </p:childTnLst>
                                </p:cTn>
                              </p:par>
                            </p:childTnLst>
                          </p:cTn>
                        </p:par>
                        <p:par>
                          <p:cTn id="224" fill="hold">
                            <p:stCondLst>
                              <p:cond delay="23000"/>
                            </p:stCondLst>
                            <p:childTnLst>
                              <p:par>
                                <p:cTn id="225" presetID="2" presetClass="entr" presetSubtype="4" fill="hold" nodeType="afterEffect">
                                  <p:stCondLst>
                                    <p:cond delay="0"/>
                                  </p:stCondLst>
                                  <p:childTnLst>
                                    <p:set>
                                      <p:cBhvr>
                                        <p:cTn id="226" dur="1" fill="hold">
                                          <p:stCondLst>
                                            <p:cond delay="0"/>
                                          </p:stCondLst>
                                        </p:cTn>
                                        <p:tgtEl>
                                          <p:spTgt spid="212"/>
                                        </p:tgtEl>
                                        <p:attrNameLst>
                                          <p:attrName>style.visibility</p:attrName>
                                        </p:attrNameLst>
                                      </p:cBhvr>
                                      <p:to>
                                        <p:strVal val="visible"/>
                                      </p:to>
                                    </p:set>
                                    <p:anim calcmode="lin" valueType="num">
                                      <p:cBhvr additive="base">
                                        <p:cTn id="227" dur="500" fill="hold"/>
                                        <p:tgtEl>
                                          <p:spTgt spid="212"/>
                                        </p:tgtEl>
                                        <p:attrNameLst>
                                          <p:attrName>ppt_x</p:attrName>
                                        </p:attrNameLst>
                                      </p:cBhvr>
                                      <p:tavLst>
                                        <p:tav tm="0">
                                          <p:val>
                                            <p:strVal val="#ppt_x"/>
                                          </p:val>
                                        </p:tav>
                                        <p:tav tm="100000">
                                          <p:val>
                                            <p:strVal val="#ppt_x"/>
                                          </p:val>
                                        </p:tav>
                                      </p:tavLst>
                                    </p:anim>
                                    <p:anim calcmode="lin" valueType="num">
                                      <p:cBhvr additive="base">
                                        <p:cTn id="228" dur="500" fill="hold"/>
                                        <p:tgtEl>
                                          <p:spTgt spid="212"/>
                                        </p:tgtEl>
                                        <p:attrNameLst>
                                          <p:attrName>ppt_y</p:attrName>
                                        </p:attrNameLst>
                                      </p:cBhvr>
                                      <p:tavLst>
                                        <p:tav tm="0">
                                          <p:val>
                                            <p:strVal val="1+#ppt_h/2"/>
                                          </p:val>
                                        </p:tav>
                                        <p:tav tm="100000">
                                          <p:val>
                                            <p:strVal val="#ppt_y"/>
                                          </p:val>
                                        </p:tav>
                                      </p:tavLst>
                                    </p:anim>
                                  </p:childTnLst>
                                </p:cTn>
                              </p:par>
                            </p:childTnLst>
                          </p:cTn>
                        </p:par>
                        <p:par>
                          <p:cTn id="229" fill="hold">
                            <p:stCondLst>
                              <p:cond delay="23500"/>
                            </p:stCondLst>
                            <p:childTnLst>
                              <p:par>
                                <p:cTn id="230" presetID="2" presetClass="entr" presetSubtype="4" fill="hold" nodeType="afterEffect">
                                  <p:stCondLst>
                                    <p:cond delay="0"/>
                                  </p:stCondLst>
                                  <p:childTnLst>
                                    <p:set>
                                      <p:cBhvr>
                                        <p:cTn id="231" dur="1" fill="hold">
                                          <p:stCondLst>
                                            <p:cond delay="0"/>
                                          </p:stCondLst>
                                        </p:cTn>
                                        <p:tgtEl>
                                          <p:spTgt spid="215"/>
                                        </p:tgtEl>
                                        <p:attrNameLst>
                                          <p:attrName>style.visibility</p:attrName>
                                        </p:attrNameLst>
                                      </p:cBhvr>
                                      <p:to>
                                        <p:strVal val="visible"/>
                                      </p:to>
                                    </p:set>
                                    <p:anim calcmode="lin" valueType="num">
                                      <p:cBhvr additive="base">
                                        <p:cTn id="232" dur="500" fill="hold"/>
                                        <p:tgtEl>
                                          <p:spTgt spid="215"/>
                                        </p:tgtEl>
                                        <p:attrNameLst>
                                          <p:attrName>ppt_x</p:attrName>
                                        </p:attrNameLst>
                                      </p:cBhvr>
                                      <p:tavLst>
                                        <p:tav tm="0">
                                          <p:val>
                                            <p:strVal val="#ppt_x"/>
                                          </p:val>
                                        </p:tav>
                                        <p:tav tm="100000">
                                          <p:val>
                                            <p:strVal val="#ppt_x"/>
                                          </p:val>
                                        </p:tav>
                                      </p:tavLst>
                                    </p:anim>
                                    <p:anim calcmode="lin" valueType="num">
                                      <p:cBhvr additive="base">
                                        <p:cTn id="233" dur="500" fill="hold"/>
                                        <p:tgtEl>
                                          <p:spTgt spid="215"/>
                                        </p:tgtEl>
                                        <p:attrNameLst>
                                          <p:attrName>ppt_y</p:attrName>
                                        </p:attrNameLst>
                                      </p:cBhvr>
                                      <p:tavLst>
                                        <p:tav tm="0">
                                          <p:val>
                                            <p:strVal val="1+#ppt_h/2"/>
                                          </p:val>
                                        </p:tav>
                                        <p:tav tm="100000">
                                          <p:val>
                                            <p:strVal val="#ppt_y"/>
                                          </p:val>
                                        </p:tav>
                                      </p:tavLst>
                                    </p:anim>
                                  </p:childTnLst>
                                </p:cTn>
                              </p:par>
                            </p:childTnLst>
                          </p:cTn>
                        </p:par>
                        <p:par>
                          <p:cTn id="234" fill="hold">
                            <p:stCondLst>
                              <p:cond delay="24000"/>
                            </p:stCondLst>
                            <p:childTnLst>
                              <p:par>
                                <p:cTn id="235" presetID="2" presetClass="entr" presetSubtype="4" fill="hold" nodeType="afterEffect">
                                  <p:stCondLst>
                                    <p:cond delay="0"/>
                                  </p:stCondLst>
                                  <p:childTnLst>
                                    <p:set>
                                      <p:cBhvr>
                                        <p:cTn id="236" dur="1" fill="hold">
                                          <p:stCondLst>
                                            <p:cond delay="0"/>
                                          </p:stCondLst>
                                        </p:cTn>
                                        <p:tgtEl>
                                          <p:spTgt spid="6"/>
                                        </p:tgtEl>
                                        <p:attrNameLst>
                                          <p:attrName>style.visibility</p:attrName>
                                        </p:attrNameLst>
                                      </p:cBhvr>
                                      <p:to>
                                        <p:strVal val="visible"/>
                                      </p:to>
                                    </p:set>
                                    <p:anim calcmode="lin" valueType="num">
                                      <p:cBhvr additive="base">
                                        <p:cTn id="237" dur="500" fill="hold"/>
                                        <p:tgtEl>
                                          <p:spTgt spid="6"/>
                                        </p:tgtEl>
                                        <p:attrNameLst>
                                          <p:attrName>ppt_x</p:attrName>
                                        </p:attrNameLst>
                                      </p:cBhvr>
                                      <p:tavLst>
                                        <p:tav tm="0">
                                          <p:val>
                                            <p:strVal val="#ppt_x"/>
                                          </p:val>
                                        </p:tav>
                                        <p:tav tm="100000">
                                          <p:val>
                                            <p:strVal val="#ppt_x"/>
                                          </p:val>
                                        </p:tav>
                                      </p:tavLst>
                                    </p:anim>
                                    <p:anim calcmode="lin" valueType="num">
                                      <p:cBhvr additive="base">
                                        <p:cTn id="238" dur="500" fill="hold"/>
                                        <p:tgtEl>
                                          <p:spTgt spid="6"/>
                                        </p:tgtEl>
                                        <p:attrNameLst>
                                          <p:attrName>ppt_y</p:attrName>
                                        </p:attrNameLst>
                                      </p:cBhvr>
                                      <p:tavLst>
                                        <p:tav tm="0">
                                          <p:val>
                                            <p:strVal val="1+#ppt_h/2"/>
                                          </p:val>
                                        </p:tav>
                                        <p:tav tm="100000">
                                          <p:val>
                                            <p:strVal val="#ppt_y"/>
                                          </p:val>
                                        </p:tav>
                                      </p:tavLst>
                                    </p:anim>
                                  </p:childTnLst>
                                </p:cTn>
                              </p:par>
                            </p:childTnLst>
                          </p:cTn>
                        </p:par>
                        <p:par>
                          <p:cTn id="239" fill="hold">
                            <p:stCondLst>
                              <p:cond delay="24500"/>
                            </p:stCondLst>
                            <p:childTnLst>
                              <p:par>
                                <p:cTn id="240" presetID="2" presetClass="entr" presetSubtype="4" fill="hold" nodeType="afterEffect">
                                  <p:stCondLst>
                                    <p:cond delay="0"/>
                                  </p:stCondLst>
                                  <p:childTnLst>
                                    <p:set>
                                      <p:cBhvr>
                                        <p:cTn id="241" dur="1" fill="hold">
                                          <p:stCondLst>
                                            <p:cond delay="0"/>
                                          </p:stCondLst>
                                        </p:cTn>
                                        <p:tgtEl>
                                          <p:spTgt spid="218"/>
                                        </p:tgtEl>
                                        <p:attrNameLst>
                                          <p:attrName>style.visibility</p:attrName>
                                        </p:attrNameLst>
                                      </p:cBhvr>
                                      <p:to>
                                        <p:strVal val="visible"/>
                                      </p:to>
                                    </p:set>
                                    <p:anim calcmode="lin" valueType="num">
                                      <p:cBhvr additive="base">
                                        <p:cTn id="242" dur="500" fill="hold"/>
                                        <p:tgtEl>
                                          <p:spTgt spid="218"/>
                                        </p:tgtEl>
                                        <p:attrNameLst>
                                          <p:attrName>ppt_x</p:attrName>
                                        </p:attrNameLst>
                                      </p:cBhvr>
                                      <p:tavLst>
                                        <p:tav tm="0">
                                          <p:val>
                                            <p:strVal val="#ppt_x"/>
                                          </p:val>
                                        </p:tav>
                                        <p:tav tm="100000">
                                          <p:val>
                                            <p:strVal val="#ppt_x"/>
                                          </p:val>
                                        </p:tav>
                                      </p:tavLst>
                                    </p:anim>
                                    <p:anim calcmode="lin" valueType="num">
                                      <p:cBhvr additive="base">
                                        <p:cTn id="243" dur="500" fill="hold"/>
                                        <p:tgtEl>
                                          <p:spTgt spid="218"/>
                                        </p:tgtEl>
                                        <p:attrNameLst>
                                          <p:attrName>ppt_y</p:attrName>
                                        </p:attrNameLst>
                                      </p:cBhvr>
                                      <p:tavLst>
                                        <p:tav tm="0">
                                          <p:val>
                                            <p:strVal val="1+#ppt_h/2"/>
                                          </p:val>
                                        </p:tav>
                                        <p:tav tm="100000">
                                          <p:val>
                                            <p:strVal val="#ppt_y"/>
                                          </p:val>
                                        </p:tav>
                                      </p:tavLst>
                                    </p:anim>
                                  </p:childTnLst>
                                </p:cTn>
                              </p:par>
                            </p:childTnLst>
                          </p:cTn>
                        </p:par>
                        <p:par>
                          <p:cTn id="244" fill="hold">
                            <p:stCondLst>
                              <p:cond delay="25000"/>
                            </p:stCondLst>
                            <p:childTnLst>
                              <p:par>
                                <p:cTn id="245" presetID="2" presetClass="entr" presetSubtype="4" fill="hold" nodeType="afterEffect">
                                  <p:stCondLst>
                                    <p:cond delay="0"/>
                                  </p:stCondLst>
                                  <p:childTnLst>
                                    <p:set>
                                      <p:cBhvr>
                                        <p:cTn id="246" dur="1" fill="hold">
                                          <p:stCondLst>
                                            <p:cond delay="0"/>
                                          </p:stCondLst>
                                        </p:cTn>
                                        <p:tgtEl>
                                          <p:spTgt spid="77"/>
                                        </p:tgtEl>
                                        <p:attrNameLst>
                                          <p:attrName>style.visibility</p:attrName>
                                        </p:attrNameLst>
                                      </p:cBhvr>
                                      <p:to>
                                        <p:strVal val="visible"/>
                                      </p:to>
                                    </p:set>
                                    <p:anim calcmode="lin" valueType="num">
                                      <p:cBhvr additive="base">
                                        <p:cTn id="247" dur="500" fill="hold"/>
                                        <p:tgtEl>
                                          <p:spTgt spid="77"/>
                                        </p:tgtEl>
                                        <p:attrNameLst>
                                          <p:attrName>ppt_x</p:attrName>
                                        </p:attrNameLst>
                                      </p:cBhvr>
                                      <p:tavLst>
                                        <p:tav tm="0">
                                          <p:val>
                                            <p:strVal val="#ppt_x"/>
                                          </p:val>
                                        </p:tav>
                                        <p:tav tm="100000">
                                          <p:val>
                                            <p:strVal val="#ppt_x"/>
                                          </p:val>
                                        </p:tav>
                                      </p:tavLst>
                                    </p:anim>
                                    <p:anim calcmode="lin" valueType="num">
                                      <p:cBhvr additive="base">
                                        <p:cTn id="248" dur="500" fill="hold"/>
                                        <p:tgtEl>
                                          <p:spTgt spid="77"/>
                                        </p:tgtEl>
                                        <p:attrNameLst>
                                          <p:attrName>ppt_y</p:attrName>
                                        </p:attrNameLst>
                                      </p:cBhvr>
                                      <p:tavLst>
                                        <p:tav tm="0">
                                          <p:val>
                                            <p:strVal val="1+#ppt_h/2"/>
                                          </p:val>
                                        </p:tav>
                                        <p:tav tm="100000">
                                          <p:val>
                                            <p:strVal val="#ppt_y"/>
                                          </p:val>
                                        </p:tav>
                                      </p:tavLst>
                                    </p:anim>
                                  </p:childTnLst>
                                </p:cTn>
                              </p:par>
                            </p:childTnLst>
                          </p:cTn>
                        </p:par>
                        <p:par>
                          <p:cTn id="249" fill="hold">
                            <p:stCondLst>
                              <p:cond delay="25500"/>
                            </p:stCondLst>
                            <p:childTnLst>
                              <p:par>
                                <p:cTn id="250" presetID="2" presetClass="entr" presetSubtype="4" fill="hold" nodeType="afterEffect">
                                  <p:stCondLst>
                                    <p:cond delay="0"/>
                                  </p:stCondLst>
                                  <p:childTnLst>
                                    <p:set>
                                      <p:cBhvr>
                                        <p:cTn id="251" dur="1" fill="hold">
                                          <p:stCondLst>
                                            <p:cond delay="0"/>
                                          </p:stCondLst>
                                        </p:cTn>
                                        <p:tgtEl>
                                          <p:spTgt spid="30"/>
                                        </p:tgtEl>
                                        <p:attrNameLst>
                                          <p:attrName>style.visibility</p:attrName>
                                        </p:attrNameLst>
                                      </p:cBhvr>
                                      <p:to>
                                        <p:strVal val="visible"/>
                                      </p:to>
                                    </p:set>
                                    <p:anim calcmode="lin" valueType="num">
                                      <p:cBhvr additive="base">
                                        <p:cTn id="252" dur="500" fill="hold"/>
                                        <p:tgtEl>
                                          <p:spTgt spid="30"/>
                                        </p:tgtEl>
                                        <p:attrNameLst>
                                          <p:attrName>ppt_x</p:attrName>
                                        </p:attrNameLst>
                                      </p:cBhvr>
                                      <p:tavLst>
                                        <p:tav tm="0">
                                          <p:val>
                                            <p:strVal val="#ppt_x"/>
                                          </p:val>
                                        </p:tav>
                                        <p:tav tm="100000">
                                          <p:val>
                                            <p:strVal val="#ppt_x"/>
                                          </p:val>
                                        </p:tav>
                                      </p:tavLst>
                                    </p:anim>
                                    <p:anim calcmode="lin" valueType="num">
                                      <p:cBhvr additive="base">
                                        <p:cTn id="253" dur="500" fill="hold"/>
                                        <p:tgtEl>
                                          <p:spTgt spid="30"/>
                                        </p:tgtEl>
                                        <p:attrNameLst>
                                          <p:attrName>ppt_y</p:attrName>
                                        </p:attrNameLst>
                                      </p:cBhvr>
                                      <p:tavLst>
                                        <p:tav tm="0">
                                          <p:val>
                                            <p:strVal val="1+#ppt_h/2"/>
                                          </p:val>
                                        </p:tav>
                                        <p:tav tm="100000">
                                          <p:val>
                                            <p:strVal val="#ppt_y"/>
                                          </p:val>
                                        </p:tav>
                                      </p:tavLst>
                                    </p:anim>
                                  </p:childTnLst>
                                </p:cTn>
                              </p:par>
                            </p:childTnLst>
                          </p:cTn>
                        </p:par>
                        <p:par>
                          <p:cTn id="254" fill="hold">
                            <p:stCondLst>
                              <p:cond delay="26000"/>
                            </p:stCondLst>
                            <p:childTnLst>
                              <p:par>
                                <p:cTn id="255" presetID="2" presetClass="entr" presetSubtype="4" fill="hold" nodeType="afterEffect">
                                  <p:stCondLst>
                                    <p:cond delay="0"/>
                                  </p:stCondLst>
                                  <p:childTnLst>
                                    <p:set>
                                      <p:cBhvr>
                                        <p:cTn id="256" dur="1" fill="hold">
                                          <p:stCondLst>
                                            <p:cond delay="0"/>
                                          </p:stCondLst>
                                        </p:cTn>
                                        <p:tgtEl>
                                          <p:spTgt spid="33"/>
                                        </p:tgtEl>
                                        <p:attrNameLst>
                                          <p:attrName>style.visibility</p:attrName>
                                        </p:attrNameLst>
                                      </p:cBhvr>
                                      <p:to>
                                        <p:strVal val="visible"/>
                                      </p:to>
                                    </p:set>
                                    <p:anim calcmode="lin" valueType="num">
                                      <p:cBhvr additive="base">
                                        <p:cTn id="257" dur="500" fill="hold"/>
                                        <p:tgtEl>
                                          <p:spTgt spid="33"/>
                                        </p:tgtEl>
                                        <p:attrNameLst>
                                          <p:attrName>ppt_x</p:attrName>
                                        </p:attrNameLst>
                                      </p:cBhvr>
                                      <p:tavLst>
                                        <p:tav tm="0">
                                          <p:val>
                                            <p:strVal val="#ppt_x"/>
                                          </p:val>
                                        </p:tav>
                                        <p:tav tm="100000">
                                          <p:val>
                                            <p:strVal val="#ppt_x"/>
                                          </p:val>
                                        </p:tav>
                                      </p:tavLst>
                                    </p:anim>
                                    <p:anim calcmode="lin" valueType="num">
                                      <p:cBhvr additive="base">
                                        <p:cTn id="258" dur="500" fill="hold"/>
                                        <p:tgtEl>
                                          <p:spTgt spid="33"/>
                                        </p:tgtEl>
                                        <p:attrNameLst>
                                          <p:attrName>ppt_y</p:attrName>
                                        </p:attrNameLst>
                                      </p:cBhvr>
                                      <p:tavLst>
                                        <p:tav tm="0">
                                          <p:val>
                                            <p:strVal val="1+#ppt_h/2"/>
                                          </p:val>
                                        </p:tav>
                                        <p:tav tm="100000">
                                          <p:val>
                                            <p:strVal val="#ppt_y"/>
                                          </p:val>
                                        </p:tav>
                                      </p:tavLst>
                                    </p:anim>
                                  </p:childTnLst>
                                </p:cTn>
                              </p:par>
                            </p:childTnLst>
                          </p:cTn>
                        </p:par>
                        <p:par>
                          <p:cTn id="259" fill="hold">
                            <p:stCondLst>
                              <p:cond delay="26500"/>
                            </p:stCondLst>
                            <p:childTnLst>
                              <p:par>
                                <p:cTn id="260" presetID="2" presetClass="entr" presetSubtype="4" fill="hold" nodeType="afterEffect">
                                  <p:stCondLst>
                                    <p:cond delay="0"/>
                                  </p:stCondLst>
                                  <p:childTnLst>
                                    <p:set>
                                      <p:cBhvr>
                                        <p:cTn id="261" dur="1" fill="hold">
                                          <p:stCondLst>
                                            <p:cond delay="0"/>
                                          </p:stCondLst>
                                        </p:cTn>
                                        <p:tgtEl>
                                          <p:spTgt spid="37"/>
                                        </p:tgtEl>
                                        <p:attrNameLst>
                                          <p:attrName>style.visibility</p:attrName>
                                        </p:attrNameLst>
                                      </p:cBhvr>
                                      <p:to>
                                        <p:strVal val="visible"/>
                                      </p:to>
                                    </p:set>
                                    <p:anim calcmode="lin" valueType="num">
                                      <p:cBhvr additive="base">
                                        <p:cTn id="262" dur="500" fill="hold"/>
                                        <p:tgtEl>
                                          <p:spTgt spid="37"/>
                                        </p:tgtEl>
                                        <p:attrNameLst>
                                          <p:attrName>ppt_x</p:attrName>
                                        </p:attrNameLst>
                                      </p:cBhvr>
                                      <p:tavLst>
                                        <p:tav tm="0">
                                          <p:val>
                                            <p:strVal val="#ppt_x"/>
                                          </p:val>
                                        </p:tav>
                                        <p:tav tm="100000">
                                          <p:val>
                                            <p:strVal val="#ppt_x"/>
                                          </p:val>
                                        </p:tav>
                                      </p:tavLst>
                                    </p:anim>
                                    <p:anim calcmode="lin" valueType="num">
                                      <p:cBhvr additive="base">
                                        <p:cTn id="263" dur="500" fill="hold"/>
                                        <p:tgtEl>
                                          <p:spTgt spid="37"/>
                                        </p:tgtEl>
                                        <p:attrNameLst>
                                          <p:attrName>ppt_y</p:attrName>
                                        </p:attrNameLst>
                                      </p:cBhvr>
                                      <p:tavLst>
                                        <p:tav tm="0">
                                          <p:val>
                                            <p:strVal val="1+#ppt_h/2"/>
                                          </p:val>
                                        </p:tav>
                                        <p:tav tm="100000">
                                          <p:val>
                                            <p:strVal val="#ppt_y"/>
                                          </p:val>
                                        </p:tav>
                                      </p:tavLst>
                                    </p:anim>
                                  </p:childTnLst>
                                </p:cTn>
                              </p:par>
                            </p:childTnLst>
                          </p:cTn>
                        </p:par>
                        <p:par>
                          <p:cTn id="264" fill="hold">
                            <p:stCondLst>
                              <p:cond delay="27000"/>
                            </p:stCondLst>
                            <p:childTnLst>
                              <p:par>
                                <p:cTn id="265" presetID="2" presetClass="entr" presetSubtype="4" fill="hold" nodeType="afterEffect">
                                  <p:stCondLst>
                                    <p:cond delay="0"/>
                                  </p:stCondLst>
                                  <p:childTnLst>
                                    <p:set>
                                      <p:cBhvr>
                                        <p:cTn id="266" dur="1" fill="hold">
                                          <p:stCondLst>
                                            <p:cond delay="0"/>
                                          </p:stCondLst>
                                        </p:cTn>
                                        <p:tgtEl>
                                          <p:spTgt spid="41"/>
                                        </p:tgtEl>
                                        <p:attrNameLst>
                                          <p:attrName>style.visibility</p:attrName>
                                        </p:attrNameLst>
                                      </p:cBhvr>
                                      <p:to>
                                        <p:strVal val="visible"/>
                                      </p:to>
                                    </p:set>
                                    <p:anim calcmode="lin" valueType="num">
                                      <p:cBhvr additive="base">
                                        <p:cTn id="267" dur="500" fill="hold"/>
                                        <p:tgtEl>
                                          <p:spTgt spid="41"/>
                                        </p:tgtEl>
                                        <p:attrNameLst>
                                          <p:attrName>ppt_x</p:attrName>
                                        </p:attrNameLst>
                                      </p:cBhvr>
                                      <p:tavLst>
                                        <p:tav tm="0">
                                          <p:val>
                                            <p:strVal val="#ppt_x"/>
                                          </p:val>
                                        </p:tav>
                                        <p:tav tm="100000">
                                          <p:val>
                                            <p:strVal val="#ppt_x"/>
                                          </p:val>
                                        </p:tav>
                                      </p:tavLst>
                                    </p:anim>
                                    <p:anim calcmode="lin" valueType="num">
                                      <p:cBhvr additive="base">
                                        <p:cTn id="268" dur="500" fill="hold"/>
                                        <p:tgtEl>
                                          <p:spTgt spid="41"/>
                                        </p:tgtEl>
                                        <p:attrNameLst>
                                          <p:attrName>ppt_y</p:attrName>
                                        </p:attrNameLst>
                                      </p:cBhvr>
                                      <p:tavLst>
                                        <p:tav tm="0">
                                          <p:val>
                                            <p:strVal val="1+#ppt_h/2"/>
                                          </p:val>
                                        </p:tav>
                                        <p:tav tm="100000">
                                          <p:val>
                                            <p:strVal val="#ppt_y"/>
                                          </p:val>
                                        </p:tav>
                                      </p:tavLst>
                                    </p:anim>
                                  </p:childTnLst>
                                </p:cTn>
                              </p:par>
                            </p:childTnLst>
                          </p:cTn>
                        </p:par>
                        <p:par>
                          <p:cTn id="269" fill="hold">
                            <p:stCondLst>
                              <p:cond delay="27500"/>
                            </p:stCondLst>
                            <p:childTnLst>
                              <p:par>
                                <p:cTn id="270" presetID="2" presetClass="entr" presetSubtype="4" fill="hold" nodeType="afterEffect">
                                  <p:stCondLst>
                                    <p:cond delay="0"/>
                                  </p:stCondLst>
                                  <p:childTnLst>
                                    <p:set>
                                      <p:cBhvr>
                                        <p:cTn id="271" dur="1" fill="hold">
                                          <p:stCondLst>
                                            <p:cond delay="0"/>
                                          </p:stCondLst>
                                        </p:cTn>
                                        <p:tgtEl>
                                          <p:spTgt spid="44"/>
                                        </p:tgtEl>
                                        <p:attrNameLst>
                                          <p:attrName>style.visibility</p:attrName>
                                        </p:attrNameLst>
                                      </p:cBhvr>
                                      <p:to>
                                        <p:strVal val="visible"/>
                                      </p:to>
                                    </p:set>
                                    <p:anim calcmode="lin" valueType="num">
                                      <p:cBhvr additive="base">
                                        <p:cTn id="272" dur="500" fill="hold"/>
                                        <p:tgtEl>
                                          <p:spTgt spid="44"/>
                                        </p:tgtEl>
                                        <p:attrNameLst>
                                          <p:attrName>ppt_x</p:attrName>
                                        </p:attrNameLst>
                                      </p:cBhvr>
                                      <p:tavLst>
                                        <p:tav tm="0">
                                          <p:val>
                                            <p:strVal val="#ppt_x"/>
                                          </p:val>
                                        </p:tav>
                                        <p:tav tm="100000">
                                          <p:val>
                                            <p:strVal val="#ppt_x"/>
                                          </p:val>
                                        </p:tav>
                                      </p:tavLst>
                                    </p:anim>
                                    <p:anim calcmode="lin" valueType="num">
                                      <p:cBhvr additive="base">
                                        <p:cTn id="273" dur="500" fill="hold"/>
                                        <p:tgtEl>
                                          <p:spTgt spid="44"/>
                                        </p:tgtEl>
                                        <p:attrNameLst>
                                          <p:attrName>ppt_y</p:attrName>
                                        </p:attrNameLst>
                                      </p:cBhvr>
                                      <p:tavLst>
                                        <p:tav tm="0">
                                          <p:val>
                                            <p:strVal val="1+#ppt_h/2"/>
                                          </p:val>
                                        </p:tav>
                                        <p:tav tm="100000">
                                          <p:val>
                                            <p:strVal val="#ppt_y"/>
                                          </p:val>
                                        </p:tav>
                                      </p:tavLst>
                                    </p:anim>
                                  </p:childTnLst>
                                </p:cTn>
                              </p:par>
                            </p:childTnLst>
                          </p:cTn>
                        </p:par>
                        <p:par>
                          <p:cTn id="274" fill="hold">
                            <p:stCondLst>
                              <p:cond delay="28000"/>
                            </p:stCondLst>
                            <p:childTnLst>
                              <p:par>
                                <p:cTn id="275" presetID="2" presetClass="entr" presetSubtype="4" fill="hold" nodeType="afterEffect">
                                  <p:stCondLst>
                                    <p:cond delay="0"/>
                                  </p:stCondLst>
                                  <p:childTnLst>
                                    <p:set>
                                      <p:cBhvr>
                                        <p:cTn id="276" dur="1" fill="hold">
                                          <p:stCondLst>
                                            <p:cond delay="0"/>
                                          </p:stCondLst>
                                        </p:cTn>
                                        <p:tgtEl>
                                          <p:spTgt spid="74"/>
                                        </p:tgtEl>
                                        <p:attrNameLst>
                                          <p:attrName>style.visibility</p:attrName>
                                        </p:attrNameLst>
                                      </p:cBhvr>
                                      <p:to>
                                        <p:strVal val="visible"/>
                                      </p:to>
                                    </p:set>
                                    <p:anim calcmode="lin" valueType="num">
                                      <p:cBhvr additive="base">
                                        <p:cTn id="277" dur="500" fill="hold"/>
                                        <p:tgtEl>
                                          <p:spTgt spid="74"/>
                                        </p:tgtEl>
                                        <p:attrNameLst>
                                          <p:attrName>ppt_x</p:attrName>
                                        </p:attrNameLst>
                                      </p:cBhvr>
                                      <p:tavLst>
                                        <p:tav tm="0">
                                          <p:val>
                                            <p:strVal val="#ppt_x"/>
                                          </p:val>
                                        </p:tav>
                                        <p:tav tm="100000">
                                          <p:val>
                                            <p:strVal val="#ppt_x"/>
                                          </p:val>
                                        </p:tav>
                                      </p:tavLst>
                                    </p:anim>
                                    <p:anim calcmode="lin" valueType="num">
                                      <p:cBhvr additive="base">
                                        <p:cTn id="278" dur="500" fill="hold"/>
                                        <p:tgtEl>
                                          <p:spTgt spid="74"/>
                                        </p:tgtEl>
                                        <p:attrNameLst>
                                          <p:attrName>ppt_y</p:attrName>
                                        </p:attrNameLst>
                                      </p:cBhvr>
                                      <p:tavLst>
                                        <p:tav tm="0">
                                          <p:val>
                                            <p:strVal val="1+#ppt_h/2"/>
                                          </p:val>
                                        </p:tav>
                                        <p:tav tm="100000">
                                          <p:val>
                                            <p:strVal val="#ppt_y"/>
                                          </p:val>
                                        </p:tav>
                                      </p:tavLst>
                                    </p:anim>
                                  </p:childTnLst>
                                </p:cTn>
                              </p:par>
                            </p:childTnLst>
                          </p:cTn>
                        </p:par>
                        <p:par>
                          <p:cTn id="279" fill="hold">
                            <p:stCondLst>
                              <p:cond delay="28500"/>
                            </p:stCondLst>
                            <p:childTnLst>
                              <p:par>
                                <p:cTn id="280" presetID="2" presetClass="entr" presetSubtype="4" fill="hold" nodeType="afterEffect">
                                  <p:stCondLst>
                                    <p:cond delay="0"/>
                                  </p:stCondLst>
                                  <p:childTnLst>
                                    <p:set>
                                      <p:cBhvr>
                                        <p:cTn id="281" dur="1" fill="hold">
                                          <p:stCondLst>
                                            <p:cond delay="0"/>
                                          </p:stCondLst>
                                        </p:cTn>
                                        <p:tgtEl>
                                          <p:spTgt spid="50"/>
                                        </p:tgtEl>
                                        <p:attrNameLst>
                                          <p:attrName>style.visibility</p:attrName>
                                        </p:attrNameLst>
                                      </p:cBhvr>
                                      <p:to>
                                        <p:strVal val="visible"/>
                                      </p:to>
                                    </p:set>
                                    <p:anim calcmode="lin" valueType="num">
                                      <p:cBhvr additive="base">
                                        <p:cTn id="282" dur="500" fill="hold"/>
                                        <p:tgtEl>
                                          <p:spTgt spid="50"/>
                                        </p:tgtEl>
                                        <p:attrNameLst>
                                          <p:attrName>ppt_x</p:attrName>
                                        </p:attrNameLst>
                                      </p:cBhvr>
                                      <p:tavLst>
                                        <p:tav tm="0">
                                          <p:val>
                                            <p:strVal val="#ppt_x"/>
                                          </p:val>
                                        </p:tav>
                                        <p:tav tm="100000">
                                          <p:val>
                                            <p:strVal val="#ppt_x"/>
                                          </p:val>
                                        </p:tav>
                                      </p:tavLst>
                                    </p:anim>
                                    <p:anim calcmode="lin" valueType="num">
                                      <p:cBhvr additive="base">
                                        <p:cTn id="283" dur="500" fill="hold"/>
                                        <p:tgtEl>
                                          <p:spTgt spid="50"/>
                                        </p:tgtEl>
                                        <p:attrNameLst>
                                          <p:attrName>ppt_y</p:attrName>
                                        </p:attrNameLst>
                                      </p:cBhvr>
                                      <p:tavLst>
                                        <p:tav tm="0">
                                          <p:val>
                                            <p:strVal val="1+#ppt_h/2"/>
                                          </p:val>
                                        </p:tav>
                                        <p:tav tm="100000">
                                          <p:val>
                                            <p:strVal val="#ppt_y"/>
                                          </p:val>
                                        </p:tav>
                                      </p:tavLst>
                                    </p:anim>
                                  </p:childTnLst>
                                </p:cTn>
                              </p:par>
                            </p:childTnLst>
                          </p:cTn>
                        </p:par>
                        <p:par>
                          <p:cTn id="284" fill="hold">
                            <p:stCondLst>
                              <p:cond delay="29000"/>
                            </p:stCondLst>
                            <p:childTnLst>
                              <p:par>
                                <p:cTn id="285" presetID="2" presetClass="entr" presetSubtype="4" fill="hold" nodeType="afterEffect">
                                  <p:stCondLst>
                                    <p:cond delay="0"/>
                                  </p:stCondLst>
                                  <p:childTnLst>
                                    <p:set>
                                      <p:cBhvr>
                                        <p:cTn id="286" dur="1" fill="hold">
                                          <p:stCondLst>
                                            <p:cond delay="0"/>
                                          </p:stCondLst>
                                        </p:cTn>
                                        <p:tgtEl>
                                          <p:spTgt spid="27"/>
                                        </p:tgtEl>
                                        <p:attrNameLst>
                                          <p:attrName>style.visibility</p:attrName>
                                        </p:attrNameLst>
                                      </p:cBhvr>
                                      <p:to>
                                        <p:strVal val="visible"/>
                                      </p:to>
                                    </p:set>
                                    <p:anim calcmode="lin" valueType="num">
                                      <p:cBhvr additive="base">
                                        <p:cTn id="287" dur="500" fill="hold"/>
                                        <p:tgtEl>
                                          <p:spTgt spid="27"/>
                                        </p:tgtEl>
                                        <p:attrNameLst>
                                          <p:attrName>ppt_x</p:attrName>
                                        </p:attrNameLst>
                                      </p:cBhvr>
                                      <p:tavLst>
                                        <p:tav tm="0">
                                          <p:val>
                                            <p:strVal val="#ppt_x"/>
                                          </p:val>
                                        </p:tav>
                                        <p:tav tm="100000">
                                          <p:val>
                                            <p:strVal val="#ppt_x"/>
                                          </p:val>
                                        </p:tav>
                                      </p:tavLst>
                                    </p:anim>
                                    <p:anim calcmode="lin" valueType="num">
                                      <p:cBhvr additive="base">
                                        <p:cTn id="288" dur="500" fill="hold"/>
                                        <p:tgtEl>
                                          <p:spTgt spid="27"/>
                                        </p:tgtEl>
                                        <p:attrNameLst>
                                          <p:attrName>ppt_y</p:attrName>
                                        </p:attrNameLst>
                                      </p:cBhvr>
                                      <p:tavLst>
                                        <p:tav tm="0">
                                          <p:val>
                                            <p:strVal val="1+#ppt_h/2"/>
                                          </p:val>
                                        </p:tav>
                                        <p:tav tm="100000">
                                          <p:val>
                                            <p:strVal val="#ppt_y"/>
                                          </p:val>
                                        </p:tav>
                                      </p:tavLst>
                                    </p:anim>
                                  </p:childTnLst>
                                </p:cTn>
                              </p:par>
                            </p:childTnLst>
                          </p:cTn>
                        </p:par>
                        <p:par>
                          <p:cTn id="289" fill="hold">
                            <p:stCondLst>
                              <p:cond delay="29500"/>
                            </p:stCondLst>
                            <p:childTnLst>
                              <p:par>
                                <p:cTn id="290" presetID="2" presetClass="entr" presetSubtype="4" fill="hold" nodeType="afterEffect">
                                  <p:stCondLst>
                                    <p:cond delay="0"/>
                                  </p:stCondLst>
                                  <p:childTnLst>
                                    <p:set>
                                      <p:cBhvr>
                                        <p:cTn id="291" dur="1" fill="hold">
                                          <p:stCondLst>
                                            <p:cond delay="0"/>
                                          </p:stCondLst>
                                        </p:cTn>
                                        <p:tgtEl>
                                          <p:spTgt spid="22"/>
                                        </p:tgtEl>
                                        <p:attrNameLst>
                                          <p:attrName>style.visibility</p:attrName>
                                        </p:attrNameLst>
                                      </p:cBhvr>
                                      <p:to>
                                        <p:strVal val="visible"/>
                                      </p:to>
                                    </p:set>
                                    <p:anim calcmode="lin" valueType="num">
                                      <p:cBhvr additive="base">
                                        <p:cTn id="292" dur="500" fill="hold"/>
                                        <p:tgtEl>
                                          <p:spTgt spid="22"/>
                                        </p:tgtEl>
                                        <p:attrNameLst>
                                          <p:attrName>ppt_x</p:attrName>
                                        </p:attrNameLst>
                                      </p:cBhvr>
                                      <p:tavLst>
                                        <p:tav tm="0">
                                          <p:val>
                                            <p:strVal val="#ppt_x"/>
                                          </p:val>
                                        </p:tav>
                                        <p:tav tm="100000">
                                          <p:val>
                                            <p:strVal val="#ppt_x"/>
                                          </p:val>
                                        </p:tav>
                                      </p:tavLst>
                                    </p:anim>
                                    <p:anim calcmode="lin" valueType="num">
                                      <p:cBhvr additive="base">
                                        <p:cTn id="293" dur="500" fill="hold"/>
                                        <p:tgtEl>
                                          <p:spTgt spid="22"/>
                                        </p:tgtEl>
                                        <p:attrNameLst>
                                          <p:attrName>ppt_y</p:attrName>
                                        </p:attrNameLst>
                                      </p:cBhvr>
                                      <p:tavLst>
                                        <p:tav tm="0">
                                          <p:val>
                                            <p:strVal val="1+#ppt_h/2"/>
                                          </p:val>
                                        </p:tav>
                                        <p:tav tm="100000">
                                          <p:val>
                                            <p:strVal val="#ppt_y"/>
                                          </p:val>
                                        </p:tav>
                                      </p:tavLst>
                                    </p:anim>
                                  </p:childTnLst>
                                </p:cTn>
                              </p:par>
                            </p:childTnLst>
                          </p:cTn>
                        </p:par>
                        <p:par>
                          <p:cTn id="294" fill="hold">
                            <p:stCondLst>
                              <p:cond delay="30000"/>
                            </p:stCondLst>
                            <p:childTnLst>
                              <p:par>
                                <p:cTn id="295" presetID="2" presetClass="entr" presetSubtype="4" fill="hold" nodeType="afterEffect">
                                  <p:stCondLst>
                                    <p:cond delay="0"/>
                                  </p:stCondLst>
                                  <p:childTnLst>
                                    <p:set>
                                      <p:cBhvr>
                                        <p:cTn id="296" dur="1" fill="hold">
                                          <p:stCondLst>
                                            <p:cond delay="0"/>
                                          </p:stCondLst>
                                        </p:cTn>
                                        <p:tgtEl>
                                          <p:spTgt spid="17"/>
                                        </p:tgtEl>
                                        <p:attrNameLst>
                                          <p:attrName>style.visibility</p:attrName>
                                        </p:attrNameLst>
                                      </p:cBhvr>
                                      <p:to>
                                        <p:strVal val="visible"/>
                                      </p:to>
                                    </p:set>
                                    <p:anim calcmode="lin" valueType="num">
                                      <p:cBhvr additive="base">
                                        <p:cTn id="297" dur="500" fill="hold"/>
                                        <p:tgtEl>
                                          <p:spTgt spid="17"/>
                                        </p:tgtEl>
                                        <p:attrNameLst>
                                          <p:attrName>ppt_x</p:attrName>
                                        </p:attrNameLst>
                                      </p:cBhvr>
                                      <p:tavLst>
                                        <p:tav tm="0">
                                          <p:val>
                                            <p:strVal val="#ppt_x"/>
                                          </p:val>
                                        </p:tav>
                                        <p:tav tm="100000">
                                          <p:val>
                                            <p:strVal val="#ppt_x"/>
                                          </p:val>
                                        </p:tav>
                                      </p:tavLst>
                                    </p:anim>
                                    <p:anim calcmode="lin" valueType="num">
                                      <p:cBhvr additive="base">
                                        <p:cTn id="298" dur="500" fill="hold"/>
                                        <p:tgtEl>
                                          <p:spTgt spid="17"/>
                                        </p:tgtEl>
                                        <p:attrNameLst>
                                          <p:attrName>ppt_y</p:attrName>
                                        </p:attrNameLst>
                                      </p:cBhvr>
                                      <p:tavLst>
                                        <p:tav tm="0">
                                          <p:val>
                                            <p:strVal val="1+#ppt_h/2"/>
                                          </p:val>
                                        </p:tav>
                                        <p:tav tm="100000">
                                          <p:val>
                                            <p:strVal val="#ppt_y"/>
                                          </p:val>
                                        </p:tav>
                                      </p:tavLst>
                                    </p:anim>
                                  </p:childTnLst>
                                </p:cTn>
                              </p:par>
                            </p:childTnLst>
                          </p:cTn>
                        </p:par>
                        <p:par>
                          <p:cTn id="299" fill="hold">
                            <p:stCondLst>
                              <p:cond delay="30500"/>
                            </p:stCondLst>
                            <p:childTnLst>
                              <p:par>
                                <p:cTn id="300" presetID="2" presetClass="entr" presetSubtype="4" fill="hold" nodeType="afterEffect">
                                  <p:stCondLst>
                                    <p:cond delay="0"/>
                                  </p:stCondLst>
                                  <p:childTnLst>
                                    <p:set>
                                      <p:cBhvr>
                                        <p:cTn id="301" dur="1" fill="hold">
                                          <p:stCondLst>
                                            <p:cond delay="0"/>
                                          </p:stCondLst>
                                        </p:cTn>
                                        <p:tgtEl>
                                          <p:spTgt spid="53"/>
                                        </p:tgtEl>
                                        <p:attrNameLst>
                                          <p:attrName>style.visibility</p:attrName>
                                        </p:attrNameLst>
                                      </p:cBhvr>
                                      <p:to>
                                        <p:strVal val="visible"/>
                                      </p:to>
                                    </p:set>
                                    <p:anim calcmode="lin" valueType="num">
                                      <p:cBhvr additive="base">
                                        <p:cTn id="302" dur="500" fill="hold"/>
                                        <p:tgtEl>
                                          <p:spTgt spid="53"/>
                                        </p:tgtEl>
                                        <p:attrNameLst>
                                          <p:attrName>ppt_x</p:attrName>
                                        </p:attrNameLst>
                                      </p:cBhvr>
                                      <p:tavLst>
                                        <p:tav tm="0">
                                          <p:val>
                                            <p:strVal val="#ppt_x"/>
                                          </p:val>
                                        </p:tav>
                                        <p:tav tm="100000">
                                          <p:val>
                                            <p:strVal val="#ppt_x"/>
                                          </p:val>
                                        </p:tav>
                                      </p:tavLst>
                                    </p:anim>
                                    <p:anim calcmode="lin" valueType="num">
                                      <p:cBhvr additive="base">
                                        <p:cTn id="303" dur="500" fill="hold"/>
                                        <p:tgtEl>
                                          <p:spTgt spid="53"/>
                                        </p:tgtEl>
                                        <p:attrNameLst>
                                          <p:attrName>ppt_y</p:attrName>
                                        </p:attrNameLst>
                                      </p:cBhvr>
                                      <p:tavLst>
                                        <p:tav tm="0">
                                          <p:val>
                                            <p:strVal val="1+#ppt_h/2"/>
                                          </p:val>
                                        </p:tav>
                                        <p:tav tm="100000">
                                          <p:val>
                                            <p:strVal val="#ppt_y"/>
                                          </p:val>
                                        </p:tav>
                                      </p:tavLst>
                                    </p:anim>
                                  </p:childTnLst>
                                </p:cTn>
                              </p:par>
                            </p:childTnLst>
                          </p:cTn>
                        </p:par>
                        <p:par>
                          <p:cTn id="304" fill="hold">
                            <p:stCondLst>
                              <p:cond delay="31000"/>
                            </p:stCondLst>
                            <p:childTnLst>
                              <p:par>
                                <p:cTn id="305" presetID="2" presetClass="entr" presetSubtype="4" fill="hold" nodeType="afterEffect">
                                  <p:stCondLst>
                                    <p:cond delay="0"/>
                                  </p:stCondLst>
                                  <p:childTnLst>
                                    <p:set>
                                      <p:cBhvr>
                                        <p:cTn id="306" dur="1" fill="hold">
                                          <p:stCondLst>
                                            <p:cond delay="0"/>
                                          </p:stCondLst>
                                        </p:cTn>
                                        <p:tgtEl>
                                          <p:spTgt spid="56"/>
                                        </p:tgtEl>
                                        <p:attrNameLst>
                                          <p:attrName>style.visibility</p:attrName>
                                        </p:attrNameLst>
                                      </p:cBhvr>
                                      <p:to>
                                        <p:strVal val="visible"/>
                                      </p:to>
                                    </p:set>
                                    <p:anim calcmode="lin" valueType="num">
                                      <p:cBhvr additive="base">
                                        <p:cTn id="307" dur="500" fill="hold"/>
                                        <p:tgtEl>
                                          <p:spTgt spid="56"/>
                                        </p:tgtEl>
                                        <p:attrNameLst>
                                          <p:attrName>ppt_x</p:attrName>
                                        </p:attrNameLst>
                                      </p:cBhvr>
                                      <p:tavLst>
                                        <p:tav tm="0">
                                          <p:val>
                                            <p:strVal val="#ppt_x"/>
                                          </p:val>
                                        </p:tav>
                                        <p:tav tm="100000">
                                          <p:val>
                                            <p:strVal val="#ppt_x"/>
                                          </p:val>
                                        </p:tav>
                                      </p:tavLst>
                                    </p:anim>
                                    <p:anim calcmode="lin" valueType="num">
                                      <p:cBhvr additive="base">
                                        <p:cTn id="308" dur="500" fill="hold"/>
                                        <p:tgtEl>
                                          <p:spTgt spid="56"/>
                                        </p:tgtEl>
                                        <p:attrNameLst>
                                          <p:attrName>ppt_y</p:attrName>
                                        </p:attrNameLst>
                                      </p:cBhvr>
                                      <p:tavLst>
                                        <p:tav tm="0">
                                          <p:val>
                                            <p:strVal val="1+#ppt_h/2"/>
                                          </p:val>
                                        </p:tav>
                                        <p:tav tm="100000">
                                          <p:val>
                                            <p:strVal val="#ppt_y"/>
                                          </p:val>
                                        </p:tav>
                                      </p:tavLst>
                                    </p:anim>
                                  </p:childTnLst>
                                </p:cTn>
                              </p:par>
                            </p:childTnLst>
                          </p:cTn>
                        </p:par>
                        <p:par>
                          <p:cTn id="309" fill="hold">
                            <p:stCondLst>
                              <p:cond delay="31500"/>
                            </p:stCondLst>
                            <p:childTnLst>
                              <p:par>
                                <p:cTn id="310" presetID="2" presetClass="entr" presetSubtype="4" fill="hold" nodeType="afterEffect">
                                  <p:stCondLst>
                                    <p:cond delay="0"/>
                                  </p:stCondLst>
                                  <p:childTnLst>
                                    <p:set>
                                      <p:cBhvr>
                                        <p:cTn id="311" dur="1" fill="hold">
                                          <p:stCondLst>
                                            <p:cond delay="0"/>
                                          </p:stCondLst>
                                        </p:cTn>
                                        <p:tgtEl>
                                          <p:spTgt spid="59"/>
                                        </p:tgtEl>
                                        <p:attrNameLst>
                                          <p:attrName>style.visibility</p:attrName>
                                        </p:attrNameLst>
                                      </p:cBhvr>
                                      <p:to>
                                        <p:strVal val="visible"/>
                                      </p:to>
                                    </p:set>
                                    <p:anim calcmode="lin" valueType="num">
                                      <p:cBhvr additive="base">
                                        <p:cTn id="312" dur="500" fill="hold"/>
                                        <p:tgtEl>
                                          <p:spTgt spid="59"/>
                                        </p:tgtEl>
                                        <p:attrNameLst>
                                          <p:attrName>ppt_x</p:attrName>
                                        </p:attrNameLst>
                                      </p:cBhvr>
                                      <p:tavLst>
                                        <p:tav tm="0">
                                          <p:val>
                                            <p:strVal val="#ppt_x"/>
                                          </p:val>
                                        </p:tav>
                                        <p:tav tm="100000">
                                          <p:val>
                                            <p:strVal val="#ppt_x"/>
                                          </p:val>
                                        </p:tav>
                                      </p:tavLst>
                                    </p:anim>
                                    <p:anim calcmode="lin" valueType="num">
                                      <p:cBhvr additive="base">
                                        <p:cTn id="313" dur="500" fill="hold"/>
                                        <p:tgtEl>
                                          <p:spTgt spid="59"/>
                                        </p:tgtEl>
                                        <p:attrNameLst>
                                          <p:attrName>ppt_y</p:attrName>
                                        </p:attrNameLst>
                                      </p:cBhvr>
                                      <p:tavLst>
                                        <p:tav tm="0">
                                          <p:val>
                                            <p:strVal val="1+#ppt_h/2"/>
                                          </p:val>
                                        </p:tav>
                                        <p:tav tm="100000">
                                          <p:val>
                                            <p:strVal val="#ppt_y"/>
                                          </p:val>
                                        </p:tav>
                                      </p:tavLst>
                                    </p:anim>
                                  </p:childTnLst>
                                </p:cTn>
                              </p:par>
                            </p:childTnLst>
                          </p:cTn>
                        </p:par>
                        <p:par>
                          <p:cTn id="314" fill="hold">
                            <p:stCondLst>
                              <p:cond delay="32000"/>
                            </p:stCondLst>
                            <p:childTnLst>
                              <p:par>
                                <p:cTn id="315" presetID="2" presetClass="entr" presetSubtype="4" fill="hold" nodeType="afterEffect">
                                  <p:stCondLst>
                                    <p:cond delay="0"/>
                                  </p:stCondLst>
                                  <p:childTnLst>
                                    <p:set>
                                      <p:cBhvr>
                                        <p:cTn id="316" dur="1" fill="hold">
                                          <p:stCondLst>
                                            <p:cond delay="0"/>
                                          </p:stCondLst>
                                        </p:cTn>
                                        <p:tgtEl>
                                          <p:spTgt spid="62"/>
                                        </p:tgtEl>
                                        <p:attrNameLst>
                                          <p:attrName>style.visibility</p:attrName>
                                        </p:attrNameLst>
                                      </p:cBhvr>
                                      <p:to>
                                        <p:strVal val="visible"/>
                                      </p:to>
                                    </p:set>
                                    <p:anim calcmode="lin" valueType="num">
                                      <p:cBhvr additive="base">
                                        <p:cTn id="317" dur="500" fill="hold"/>
                                        <p:tgtEl>
                                          <p:spTgt spid="62"/>
                                        </p:tgtEl>
                                        <p:attrNameLst>
                                          <p:attrName>ppt_x</p:attrName>
                                        </p:attrNameLst>
                                      </p:cBhvr>
                                      <p:tavLst>
                                        <p:tav tm="0">
                                          <p:val>
                                            <p:strVal val="#ppt_x"/>
                                          </p:val>
                                        </p:tav>
                                        <p:tav tm="100000">
                                          <p:val>
                                            <p:strVal val="#ppt_x"/>
                                          </p:val>
                                        </p:tav>
                                      </p:tavLst>
                                    </p:anim>
                                    <p:anim calcmode="lin" valueType="num">
                                      <p:cBhvr additive="base">
                                        <p:cTn id="318" dur="500" fill="hold"/>
                                        <p:tgtEl>
                                          <p:spTgt spid="62"/>
                                        </p:tgtEl>
                                        <p:attrNameLst>
                                          <p:attrName>ppt_y</p:attrName>
                                        </p:attrNameLst>
                                      </p:cBhvr>
                                      <p:tavLst>
                                        <p:tav tm="0">
                                          <p:val>
                                            <p:strVal val="1+#ppt_h/2"/>
                                          </p:val>
                                        </p:tav>
                                        <p:tav tm="100000">
                                          <p:val>
                                            <p:strVal val="#ppt_y"/>
                                          </p:val>
                                        </p:tav>
                                      </p:tavLst>
                                    </p:anim>
                                  </p:childTnLst>
                                </p:cTn>
                              </p:par>
                            </p:childTnLst>
                          </p:cTn>
                        </p:par>
                        <p:par>
                          <p:cTn id="319" fill="hold">
                            <p:stCondLst>
                              <p:cond delay="32500"/>
                            </p:stCondLst>
                            <p:childTnLst>
                              <p:par>
                                <p:cTn id="320" presetID="2" presetClass="entr" presetSubtype="4" fill="hold" nodeType="afterEffect">
                                  <p:stCondLst>
                                    <p:cond delay="0"/>
                                  </p:stCondLst>
                                  <p:childTnLst>
                                    <p:set>
                                      <p:cBhvr>
                                        <p:cTn id="321" dur="1" fill="hold">
                                          <p:stCondLst>
                                            <p:cond delay="0"/>
                                          </p:stCondLst>
                                        </p:cTn>
                                        <p:tgtEl>
                                          <p:spTgt spid="65"/>
                                        </p:tgtEl>
                                        <p:attrNameLst>
                                          <p:attrName>style.visibility</p:attrName>
                                        </p:attrNameLst>
                                      </p:cBhvr>
                                      <p:to>
                                        <p:strVal val="visible"/>
                                      </p:to>
                                    </p:set>
                                    <p:anim calcmode="lin" valueType="num">
                                      <p:cBhvr additive="base">
                                        <p:cTn id="322" dur="500" fill="hold"/>
                                        <p:tgtEl>
                                          <p:spTgt spid="65"/>
                                        </p:tgtEl>
                                        <p:attrNameLst>
                                          <p:attrName>ppt_x</p:attrName>
                                        </p:attrNameLst>
                                      </p:cBhvr>
                                      <p:tavLst>
                                        <p:tav tm="0">
                                          <p:val>
                                            <p:strVal val="#ppt_x"/>
                                          </p:val>
                                        </p:tav>
                                        <p:tav tm="100000">
                                          <p:val>
                                            <p:strVal val="#ppt_x"/>
                                          </p:val>
                                        </p:tav>
                                      </p:tavLst>
                                    </p:anim>
                                    <p:anim calcmode="lin" valueType="num">
                                      <p:cBhvr additive="base">
                                        <p:cTn id="323" dur="500" fill="hold"/>
                                        <p:tgtEl>
                                          <p:spTgt spid="65"/>
                                        </p:tgtEl>
                                        <p:attrNameLst>
                                          <p:attrName>ppt_y</p:attrName>
                                        </p:attrNameLst>
                                      </p:cBhvr>
                                      <p:tavLst>
                                        <p:tav tm="0">
                                          <p:val>
                                            <p:strVal val="1+#ppt_h/2"/>
                                          </p:val>
                                        </p:tav>
                                        <p:tav tm="100000">
                                          <p:val>
                                            <p:strVal val="#ppt_y"/>
                                          </p:val>
                                        </p:tav>
                                      </p:tavLst>
                                    </p:anim>
                                  </p:childTnLst>
                                </p:cTn>
                              </p:par>
                            </p:childTnLst>
                          </p:cTn>
                        </p:par>
                        <p:par>
                          <p:cTn id="324" fill="hold">
                            <p:stCondLst>
                              <p:cond delay="33000"/>
                            </p:stCondLst>
                            <p:childTnLst>
                              <p:par>
                                <p:cTn id="325" presetID="2" presetClass="entr" presetSubtype="4" fill="hold" nodeType="afterEffect">
                                  <p:stCondLst>
                                    <p:cond delay="0"/>
                                  </p:stCondLst>
                                  <p:childTnLst>
                                    <p:set>
                                      <p:cBhvr>
                                        <p:cTn id="326" dur="1" fill="hold">
                                          <p:stCondLst>
                                            <p:cond delay="0"/>
                                          </p:stCondLst>
                                        </p:cTn>
                                        <p:tgtEl>
                                          <p:spTgt spid="68"/>
                                        </p:tgtEl>
                                        <p:attrNameLst>
                                          <p:attrName>style.visibility</p:attrName>
                                        </p:attrNameLst>
                                      </p:cBhvr>
                                      <p:to>
                                        <p:strVal val="visible"/>
                                      </p:to>
                                    </p:set>
                                    <p:anim calcmode="lin" valueType="num">
                                      <p:cBhvr additive="base">
                                        <p:cTn id="327" dur="500" fill="hold"/>
                                        <p:tgtEl>
                                          <p:spTgt spid="68"/>
                                        </p:tgtEl>
                                        <p:attrNameLst>
                                          <p:attrName>ppt_x</p:attrName>
                                        </p:attrNameLst>
                                      </p:cBhvr>
                                      <p:tavLst>
                                        <p:tav tm="0">
                                          <p:val>
                                            <p:strVal val="#ppt_x"/>
                                          </p:val>
                                        </p:tav>
                                        <p:tav tm="100000">
                                          <p:val>
                                            <p:strVal val="#ppt_x"/>
                                          </p:val>
                                        </p:tav>
                                      </p:tavLst>
                                    </p:anim>
                                    <p:anim calcmode="lin" valueType="num">
                                      <p:cBhvr additive="base">
                                        <p:cTn id="328" dur="500" fill="hold"/>
                                        <p:tgtEl>
                                          <p:spTgt spid="68"/>
                                        </p:tgtEl>
                                        <p:attrNameLst>
                                          <p:attrName>ppt_y</p:attrName>
                                        </p:attrNameLst>
                                      </p:cBhvr>
                                      <p:tavLst>
                                        <p:tav tm="0">
                                          <p:val>
                                            <p:strVal val="1+#ppt_h/2"/>
                                          </p:val>
                                        </p:tav>
                                        <p:tav tm="100000">
                                          <p:val>
                                            <p:strVal val="#ppt_y"/>
                                          </p:val>
                                        </p:tav>
                                      </p:tavLst>
                                    </p:anim>
                                  </p:childTnLst>
                                </p:cTn>
                              </p:par>
                            </p:childTnLst>
                          </p:cTn>
                        </p:par>
                        <p:par>
                          <p:cTn id="329" fill="hold">
                            <p:stCondLst>
                              <p:cond delay="33500"/>
                            </p:stCondLst>
                            <p:childTnLst>
                              <p:par>
                                <p:cTn id="330" presetID="42" presetClass="entr" presetSubtype="0" fill="hold" nodeType="afterEffect">
                                  <p:stCondLst>
                                    <p:cond delay="0"/>
                                  </p:stCondLst>
                                  <p:childTnLst>
                                    <p:set>
                                      <p:cBhvr>
                                        <p:cTn id="331" dur="1" fill="hold">
                                          <p:stCondLst>
                                            <p:cond delay="0"/>
                                          </p:stCondLst>
                                        </p:cTn>
                                        <p:tgtEl>
                                          <p:spTgt spid="71"/>
                                        </p:tgtEl>
                                        <p:attrNameLst>
                                          <p:attrName>style.visibility</p:attrName>
                                        </p:attrNameLst>
                                      </p:cBhvr>
                                      <p:to>
                                        <p:strVal val="visible"/>
                                      </p:to>
                                    </p:set>
                                    <p:animEffect transition="in" filter="fade">
                                      <p:cBhvr>
                                        <p:cTn id="332" dur="1000"/>
                                        <p:tgtEl>
                                          <p:spTgt spid="71"/>
                                        </p:tgtEl>
                                      </p:cBhvr>
                                    </p:animEffect>
                                    <p:anim calcmode="lin" valueType="num">
                                      <p:cBhvr>
                                        <p:cTn id="333" dur="1000" fill="hold"/>
                                        <p:tgtEl>
                                          <p:spTgt spid="71"/>
                                        </p:tgtEl>
                                        <p:attrNameLst>
                                          <p:attrName>ppt_x</p:attrName>
                                        </p:attrNameLst>
                                      </p:cBhvr>
                                      <p:tavLst>
                                        <p:tav tm="0">
                                          <p:val>
                                            <p:strVal val="#ppt_x"/>
                                          </p:val>
                                        </p:tav>
                                        <p:tav tm="100000">
                                          <p:val>
                                            <p:strVal val="#ppt_x"/>
                                          </p:val>
                                        </p:tav>
                                      </p:tavLst>
                                    </p:anim>
                                    <p:anim calcmode="lin" valueType="num">
                                      <p:cBhvr>
                                        <p:cTn id="334"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35" fill="hold">
                      <p:stCondLst>
                        <p:cond delay="indefinite"/>
                      </p:stCondLst>
                      <p:childTnLst>
                        <p:par>
                          <p:cTn id="336" fill="hold">
                            <p:stCondLst>
                              <p:cond delay="0"/>
                            </p:stCondLst>
                            <p:childTnLst>
                              <p:par>
                                <p:cTn id="337" presetID="22" presetClass="entr" presetSubtype="4" fill="hold" grpId="0" nodeType="clickEffect">
                                  <p:stCondLst>
                                    <p:cond delay="0"/>
                                  </p:stCondLst>
                                  <p:childTnLst>
                                    <p:set>
                                      <p:cBhvr>
                                        <p:cTn id="338" dur="1" fill="hold">
                                          <p:stCondLst>
                                            <p:cond delay="0"/>
                                          </p:stCondLst>
                                        </p:cTn>
                                        <p:tgtEl>
                                          <p:spTgt spid="223"/>
                                        </p:tgtEl>
                                        <p:attrNameLst>
                                          <p:attrName>style.visibility</p:attrName>
                                        </p:attrNameLst>
                                      </p:cBhvr>
                                      <p:to>
                                        <p:strVal val="visible"/>
                                      </p:to>
                                    </p:set>
                                    <p:animEffect transition="in" filter="wipe(down)">
                                      <p:cBhvr>
                                        <p:cTn id="339" dur="500"/>
                                        <p:tgtEl>
                                          <p:spTgt spid="223"/>
                                        </p:tgtEl>
                                      </p:cBhvr>
                                    </p:animEffect>
                                  </p:childTnLst>
                                </p:cTn>
                              </p:par>
                              <p:par>
                                <p:cTn id="340" presetID="22" presetClass="entr" presetSubtype="4" fill="hold" nodeType="withEffect">
                                  <p:stCondLst>
                                    <p:cond delay="0"/>
                                  </p:stCondLst>
                                  <p:childTnLst>
                                    <p:set>
                                      <p:cBhvr>
                                        <p:cTn id="341" dur="1" fill="hold">
                                          <p:stCondLst>
                                            <p:cond delay="0"/>
                                          </p:stCondLst>
                                        </p:cTn>
                                        <p:tgtEl>
                                          <p:spTgt spid="227"/>
                                        </p:tgtEl>
                                        <p:attrNameLst>
                                          <p:attrName>style.visibility</p:attrName>
                                        </p:attrNameLst>
                                      </p:cBhvr>
                                      <p:to>
                                        <p:strVal val="visible"/>
                                      </p:to>
                                    </p:set>
                                    <p:animEffect transition="in" filter="wipe(down)">
                                      <p:cBhvr>
                                        <p:cTn id="342" dur="500"/>
                                        <p:tgtEl>
                                          <p:spTgt spid="227"/>
                                        </p:tgtEl>
                                      </p:cBhvr>
                                    </p:animEffect>
                                  </p:childTnLst>
                                </p:cTn>
                              </p:par>
                              <p:par>
                                <p:cTn id="343" presetID="10" presetClass="entr" presetSubtype="0" fill="hold" nodeType="withEffect">
                                  <p:stCondLst>
                                    <p:cond delay="0"/>
                                  </p:stCondLst>
                                  <p:childTnLst>
                                    <p:set>
                                      <p:cBhvr>
                                        <p:cTn id="344" dur="1" fill="hold">
                                          <p:stCondLst>
                                            <p:cond delay="0"/>
                                          </p:stCondLst>
                                        </p:cTn>
                                        <p:tgtEl>
                                          <p:spTgt spid="228"/>
                                        </p:tgtEl>
                                        <p:attrNameLst>
                                          <p:attrName>style.visibility</p:attrName>
                                        </p:attrNameLst>
                                      </p:cBhvr>
                                      <p:to>
                                        <p:strVal val="visible"/>
                                      </p:to>
                                    </p:set>
                                    <p:animEffect transition="in" filter="fade">
                                      <p:cBhvr>
                                        <p:cTn id="345" dur="500"/>
                                        <p:tgtEl>
                                          <p:spTgt spid="228"/>
                                        </p:tgtEl>
                                      </p:cBhvr>
                                    </p:animEffect>
                                  </p:childTnLst>
                                </p:cTn>
                              </p:par>
                              <p:par>
                                <p:cTn id="346" presetID="10" presetClass="entr" presetSubtype="0" fill="hold" grpId="0" nodeType="withEffect">
                                  <p:stCondLst>
                                    <p:cond delay="0"/>
                                  </p:stCondLst>
                                  <p:childTnLst>
                                    <p:set>
                                      <p:cBhvr>
                                        <p:cTn id="347" dur="1" fill="hold">
                                          <p:stCondLst>
                                            <p:cond delay="0"/>
                                          </p:stCondLst>
                                        </p:cTn>
                                        <p:tgtEl>
                                          <p:spTgt spid="226"/>
                                        </p:tgtEl>
                                        <p:attrNameLst>
                                          <p:attrName>style.visibility</p:attrName>
                                        </p:attrNameLst>
                                      </p:cBhvr>
                                      <p:to>
                                        <p:strVal val="visible"/>
                                      </p:to>
                                    </p:set>
                                    <p:animEffect transition="in" filter="fade">
                                      <p:cBhvr>
                                        <p:cTn id="348"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2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4" name="Bilde 13" descr="Et bilde som inneholder tekst, skjermbilde, Font, diagram&#10;&#10;Automatisk generert beskrivelse">
            <a:extLst>
              <a:ext uri="{FF2B5EF4-FFF2-40B4-BE49-F238E27FC236}">
                <a16:creationId xmlns:a16="http://schemas.microsoft.com/office/drawing/2014/main" id="{81E9041D-3E03-4B7B-A005-6F45795FB43C}"/>
              </a:ext>
            </a:extLst>
          </p:cNvPr>
          <p:cNvPicPr>
            <a:picLocks noChangeAspect="1"/>
          </p:cNvPicPr>
          <p:nvPr/>
        </p:nvPicPr>
        <p:blipFill>
          <a:blip r:embed="rId3"/>
          <a:stretch>
            <a:fillRect/>
          </a:stretch>
        </p:blipFill>
        <p:spPr>
          <a:xfrm>
            <a:off x="0" y="665899"/>
            <a:ext cx="9143111" cy="5143500"/>
          </a:xfrm>
          <a:prstGeom prst="rect">
            <a:avLst/>
          </a:prstGeom>
        </p:spPr>
      </p:pic>
      <p:sp>
        <p:nvSpPr>
          <p:cNvPr id="4" name="Rektangel 3">
            <a:extLst>
              <a:ext uri="{FF2B5EF4-FFF2-40B4-BE49-F238E27FC236}">
                <a16:creationId xmlns:a16="http://schemas.microsoft.com/office/drawing/2014/main" id="{920DBD6D-DF75-41AA-F6C3-F8BD0B48E57E}"/>
              </a:ext>
            </a:extLst>
          </p:cNvPr>
          <p:cNvSpPr/>
          <p:nvPr/>
        </p:nvSpPr>
        <p:spPr>
          <a:xfrm>
            <a:off x="0" y="0"/>
            <a:ext cx="9144000" cy="876300"/>
          </a:xfrm>
          <a:prstGeom prst="rect">
            <a:avLst/>
          </a:prstGeom>
          <a:solidFill>
            <a:srgbClr val="2D7C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7" name="Tittel 1">
            <a:extLst>
              <a:ext uri="{FF2B5EF4-FFF2-40B4-BE49-F238E27FC236}">
                <a16:creationId xmlns:a16="http://schemas.microsoft.com/office/drawing/2014/main" id="{16D48AE2-14A6-4101-8EF8-F76D4C23ECD5}"/>
              </a:ext>
            </a:extLst>
          </p:cNvPr>
          <p:cNvSpPr txBox="1">
            <a:spLocks/>
          </p:cNvSpPr>
          <p:nvPr/>
        </p:nvSpPr>
        <p:spPr>
          <a:xfrm>
            <a:off x="534005" y="588900"/>
            <a:ext cx="8075100" cy="57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42827"/>
              </a:buClr>
              <a:buSzPts val="2800"/>
              <a:buFont typeface="Verdana"/>
              <a:buNone/>
              <a:defRPr sz="3000" b="0" i="0" u="none" strike="noStrike" cap="none">
                <a:solidFill>
                  <a:srgbClr val="042827"/>
                </a:solidFill>
                <a:latin typeface="Verdana"/>
                <a:ea typeface="Verdana"/>
                <a:cs typeface="Verdana"/>
                <a:sym typeface="Verdana"/>
              </a:defRPr>
            </a:lvl1pPr>
            <a:lvl2pPr marR="0" lvl="1" algn="ctr" rtl="0">
              <a:lnSpc>
                <a:spcPct val="100000"/>
              </a:lnSpc>
              <a:spcBef>
                <a:spcPts val="0"/>
              </a:spcBef>
              <a:spcAft>
                <a:spcPts val="0"/>
              </a:spcAft>
              <a:buClr>
                <a:srgbClr val="000000"/>
              </a:buClr>
              <a:buSzPts val="2800"/>
              <a:buFont typeface="Open Sans"/>
              <a:buNone/>
              <a:defRPr sz="1800" b="0" i="0" u="none" strike="noStrike" cap="none">
                <a:solidFill>
                  <a:srgbClr val="000000"/>
                </a:solidFill>
                <a:latin typeface="Open Sans"/>
                <a:ea typeface="Open Sans"/>
                <a:cs typeface="Open Sans"/>
                <a:sym typeface="Open Sans"/>
              </a:defRPr>
            </a:lvl2pPr>
            <a:lvl3pPr marR="0" lvl="2" algn="ctr" rtl="0">
              <a:lnSpc>
                <a:spcPct val="100000"/>
              </a:lnSpc>
              <a:spcBef>
                <a:spcPts val="0"/>
              </a:spcBef>
              <a:spcAft>
                <a:spcPts val="0"/>
              </a:spcAft>
              <a:buClr>
                <a:srgbClr val="000000"/>
              </a:buClr>
              <a:buSzPts val="2800"/>
              <a:buFont typeface="Open Sans"/>
              <a:buNone/>
              <a:defRPr sz="1800" b="0" i="0" u="none" strike="noStrike" cap="none">
                <a:solidFill>
                  <a:srgbClr val="000000"/>
                </a:solidFill>
                <a:latin typeface="Open Sans"/>
                <a:ea typeface="Open Sans"/>
                <a:cs typeface="Open Sans"/>
                <a:sym typeface="Open Sans"/>
              </a:defRPr>
            </a:lvl3pPr>
            <a:lvl4pPr marR="0" lvl="3" algn="ctr" rtl="0">
              <a:lnSpc>
                <a:spcPct val="100000"/>
              </a:lnSpc>
              <a:spcBef>
                <a:spcPts val="0"/>
              </a:spcBef>
              <a:spcAft>
                <a:spcPts val="0"/>
              </a:spcAft>
              <a:buClr>
                <a:srgbClr val="000000"/>
              </a:buClr>
              <a:buSzPts val="2800"/>
              <a:buFont typeface="Open Sans"/>
              <a:buNone/>
              <a:defRPr sz="1800" b="0" i="0" u="none" strike="noStrike" cap="none">
                <a:solidFill>
                  <a:srgbClr val="000000"/>
                </a:solidFill>
                <a:latin typeface="Open Sans"/>
                <a:ea typeface="Open Sans"/>
                <a:cs typeface="Open Sans"/>
                <a:sym typeface="Open Sans"/>
              </a:defRPr>
            </a:lvl4pPr>
            <a:lvl5pPr marR="0" lvl="4" algn="ctr" rtl="0">
              <a:lnSpc>
                <a:spcPct val="100000"/>
              </a:lnSpc>
              <a:spcBef>
                <a:spcPts val="0"/>
              </a:spcBef>
              <a:spcAft>
                <a:spcPts val="0"/>
              </a:spcAft>
              <a:buClr>
                <a:srgbClr val="000000"/>
              </a:buClr>
              <a:buSzPts val="2800"/>
              <a:buFont typeface="Open Sans"/>
              <a:buNone/>
              <a:defRPr sz="1800" b="0" i="0" u="none" strike="noStrike" cap="none">
                <a:solidFill>
                  <a:srgbClr val="000000"/>
                </a:solidFill>
                <a:latin typeface="Open Sans"/>
                <a:ea typeface="Open Sans"/>
                <a:cs typeface="Open Sans"/>
                <a:sym typeface="Open Sans"/>
              </a:defRPr>
            </a:lvl5pPr>
            <a:lvl6pPr marR="0" lvl="5" algn="ctr" rtl="0">
              <a:lnSpc>
                <a:spcPct val="100000"/>
              </a:lnSpc>
              <a:spcBef>
                <a:spcPts val="0"/>
              </a:spcBef>
              <a:spcAft>
                <a:spcPts val="0"/>
              </a:spcAft>
              <a:buClr>
                <a:srgbClr val="000000"/>
              </a:buClr>
              <a:buSzPts val="2800"/>
              <a:buFont typeface="Open Sans"/>
              <a:buNone/>
              <a:defRPr sz="1800" b="0" i="0" u="none" strike="noStrike" cap="none">
                <a:solidFill>
                  <a:srgbClr val="000000"/>
                </a:solidFill>
                <a:latin typeface="Open Sans"/>
                <a:ea typeface="Open Sans"/>
                <a:cs typeface="Open Sans"/>
                <a:sym typeface="Open Sans"/>
              </a:defRPr>
            </a:lvl6pPr>
            <a:lvl7pPr marR="0" lvl="6" algn="ctr" rtl="0">
              <a:lnSpc>
                <a:spcPct val="100000"/>
              </a:lnSpc>
              <a:spcBef>
                <a:spcPts val="0"/>
              </a:spcBef>
              <a:spcAft>
                <a:spcPts val="0"/>
              </a:spcAft>
              <a:buClr>
                <a:srgbClr val="000000"/>
              </a:buClr>
              <a:buSzPts val="2800"/>
              <a:buFont typeface="Open Sans"/>
              <a:buNone/>
              <a:defRPr sz="1800" b="0" i="0" u="none" strike="noStrike" cap="none">
                <a:solidFill>
                  <a:srgbClr val="000000"/>
                </a:solidFill>
                <a:latin typeface="Open Sans"/>
                <a:ea typeface="Open Sans"/>
                <a:cs typeface="Open Sans"/>
                <a:sym typeface="Open Sans"/>
              </a:defRPr>
            </a:lvl7pPr>
            <a:lvl8pPr marR="0" lvl="7" algn="ctr" rtl="0">
              <a:lnSpc>
                <a:spcPct val="100000"/>
              </a:lnSpc>
              <a:spcBef>
                <a:spcPts val="0"/>
              </a:spcBef>
              <a:spcAft>
                <a:spcPts val="0"/>
              </a:spcAft>
              <a:buClr>
                <a:srgbClr val="000000"/>
              </a:buClr>
              <a:buSzPts val="2800"/>
              <a:buFont typeface="Open Sans"/>
              <a:buNone/>
              <a:defRPr sz="1800" b="0" i="0" u="none" strike="noStrike" cap="none">
                <a:solidFill>
                  <a:srgbClr val="000000"/>
                </a:solidFill>
                <a:latin typeface="Open Sans"/>
                <a:ea typeface="Open Sans"/>
                <a:cs typeface="Open Sans"/>
                <a:sym typeface="Open Sans"/>
              </a:defRPr>
            </a:lvl8pPr>
            <a:lvl9pPr marR="0" lvl="8" algn="ctr" rtl="0">
              <a:lnSpc>
                <a:spcPct val="100000"/>
              </a:lnSpc>
              <a:spcBef>
                <a:spcPts val="0"/>
              </a:spcBef>
              <a:spcAft>
                <a:spcPts val="0"/>
              </a:spcAft>
              <a:buClr>
                <a:srgbClr val="000000"/>
              </a:buClr>
              <a:buSzPts val="2800"/>
              <a:buFont typeface="Open Sans"/>
              <a:buNone/>
              <a:defRPr sz="1800" b="0" i="0" u="none" strike="noStrike" cap="none">
                <a:solidFill>
                  <a:srgbClr val="000000"/>
                </a:solidFill>
                <a:latin typeface="Open Sans"/>
                <a:ea typeface="Open Sans"/>
                <a:cs typeface="Open Sans"/>
                <a:sym typeface="Open Sans"/>
              </a:defRPr>
            </a:lvl9pPr>
          </a:lstStyle>
          <a:p>
            <a:pPr marL="0" marR="0" lvl="0" indent="0" algn="ctr" defTabSz="914400" rtl="0" eaLnBrk="1" fontAlgn="auto" latinLnBrk="0" hangingPunct="1">
              <a:lnSpc>
                <a:spcPct val="90000"/>
              </a:lnSpc>
              <a:spcBef>
                <a:spcPts val="0"/>
              </a:spcBef>
              <a:spcAft>
                <a:spcPts val="0"/>
              </a:spcAft>
              <a:buClr>
                <a:srgbClr val="042827"/>
              </a:buClr>
              <a:buSzPts val="2800"/>
              <a:buFont typeface="Verdana"/>
              <a:buNone/>
              <a:tabLst/>
              <a:defRPr/>
            </a:pPr>
            <a:r>
              <a:rPr kumimoji="0" lang="nb-NO" sz="3600" b="0" i="0" u="none" strike="noStrike" kern="0" cap="none" spc="0" normalizeH="0" baseline="0" noProof="0">
                <a:ln>
                  <a:noFill/>
                </a:ln>
                <a:solidFill>
                  <a:srgbClr val="FFFFFF"/>
                </a:solidFill>
                <a:effectLst/>
                <a:uLnTx/>
                <a:uFillTx/>
                <a:latin typeface="Verdana"/>
                <a:ea typeface="Verdana"/>
                <a:cs typeface="Open Sans"/>
                <a:sym typeface="Verdana"/>
              </a:rPr>
              <a:t>Partene i bransjeprogrammet </a:t>
            </a:r>
          </a:p>
        </p:txBody>
      </p:sp>
    </p:spTree>
    <p:extLst>
      <p:ext uri="{BB962C8B-B14F-4D97-AF65-F5344CB8AC3E}">
        <p14:creationId xmlns:p14="http://schemas.microsoft.com/office/powerpoint/2010/main" val="150139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Rectangle 235">
            <a:extLst>
              <a:ext uri="{FF2B5EF4-FFF2-40B4-BE49-F238E27FC236}">
                <a16:creationId xmlns:a16="http://schemas.microsoft.com/office/drawing/2014/main" id="{0917B06E-48D6-4633-B6F4-362E0F93FDA4}"/>
              </a:ext>
            </a:extLst>
          </p:cNvPr>
          <p:cNvSpPr/>
          <p:nvPr/>
        </p:nvSpPr>
        <p:spPr>
          <a:xfrm>
            <a:off x="0" y="0"/>
            <a:ext cx="9144000" cy="5143500"/>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lIns="40958" tIns="40958" rIns="40958" bIns="40958" rtlCol="0" anchor="ctr"/>
          <a:lstStyle/>
          <a:p>
            <a:pPr algn="l"/>
            <a:endParaRPr lang="nb-NO" sz="1125" dirty="0">
              <a:solidFill>
                <a:schemeClr val="bg1"/>
              </a:solidFill>
              <a:latin typeface="Verdana" panose="020B0604030504040204" pitchFamily="34" charset="0"/>
            </a:endParaRPr>
          </a:p>
        </p:txBody>
      </p:sp>
      <p:sp>
        <p:nvSpPr>
          <p:cNvPr id="38" name="TekstSylinder 37">
            <a:extLst>
              <a:ext uri="{FF2B5EF4-FFF2-40B4-BE49-F238E27FC236}">
                <a16:creationId xmlns:a16="http://schemas.microsoft.com/office/drawing/2014/main" id="{77375A4F-2292-BF48-91DB-738E3ABB871A}"/>
              </a:ext>
            </a:extLst>
          </p:cNvPr>
          <p:cNvSpPr txBox="1"/>
          <p:nvPr/>
        </p:nvSpPr>
        <p:spPr>
          <a:xfrm>
            <a:off x="8150665" y="3010183"/>
            <a:ext cx="993335" cy="415498"/>
          </a:xfrm>
          <a:prstGeom prst="rect">
            <a:avLst/>
          </a:prstGeom>
          <a:noFill/>
        </p:spPr>
        <p:txBody>
          <a:bodyPr wrap="square" rtlCol="0">
            <a:spAutoFit/>
          </a:bodyPr>
          <a:lstStyle/>
          <a:p>
            <a:pPr algn="ctr"/>
            <a:r>
              <a:rPr lang="nb-NO" sz="1050" b="1" dirty="0">
                <a:solidFill>
                  <a:schemeClr val="accent1"/>
                </a:solidFill>
                <a:latin typeface="Verdana" panose="020B0604030504040204" pitchFamily="34" charset="0"/>
                <a:ea typeface="Verdana" panose="020B0604030504040204" pitchFamily="34" charset="0"/>
              </a:rPr>
              <a:t>ETABLERT</a:t>
            </a:r>
            <a:br>
              <a:rPr lang="nb-NO" sz="1050" b="1" dirty="0">
                <a:solidFill>
                  <a:schemeClr val="accent1"/>
                </a:solidFill>
                <a:latin typeface="Verdana" panose="020B0604030504040204" pitchFamily="34" charset="0"/>
                <a:ea typeface="Verdana" panose="020B0604030504040204" pitchFamily="34" charset="0"/>
              </a:rPr>
            </a:br>
            <a:r>
              <a:rPr lang="nb-NO" sz="1050" b="1" dirty="0">
                <a:solidFill>
                  <a:schemeClr val="accent1"/>
                </a:solidFill>
                <a:latin typeface="Verdana" panose="020B0604030504040204" pitchFamily="34" charset="0"/>
                <a:ea typeface="Verdana" panose="020B0604030504040204" pitchFamily="34" charset="0"/>
              </a:rPr>
              <a:t> VANE</a:t>
            </a:r>
          </a:p>
        </p:txBody>
      </p:sp>
      <p:sp>
        <p:nvSpPr>
          <p:cNvPr id="21" name="TekstSylinder 35">
            <a:extLst>
              <a:ext uri="{FF2B5EF4-FFF2-40B4-BE49-F238E27FC236}">
                <a16:creationId xmlns:a16="http://schemas.microsoft.com/office/drawing/2014/main" id="{18DFE842-DF96-4006-811A-18FC8C7E668E}"/>
              </a:ext>
            </a:extLst>
          </p:cNvPr>
          <p:cNvSpPr txBox="1"/>
          <p:nvPr/>
        </p:nvSpPr>
        <p:spPr>
          <a:xfrm>
            <a:off x="8749223" y="4787798"/>
            <a:ext cx="800528" cy="161583"/>
          </a:xfrm>
          <a:prstGeom prst="rect">
            <a:avLst/>
          </a:prstGeom>
          <a:noFill/>
        </p:spPr>
        <p:txBody>
          <a:bodyPr wrap="square" rtlCol="0">
            <a:spAutoFit/>
          </a:bodyPr>
          <a:lstStyle/>
          <a:p>
            <a:r>
              <a:rPr lang="nb-NO" sz="450" dirty="0">
                <a:latin typeface="Verdana" panose="020B0604030504040204" pitchFamily="34" charset="0"/>
                <a:ea typeface="Verdana" panose="020B0604030504040204" pitchFamily="34" charset="0"/>
              </a:rPr>
              <a:t>TID</a:t>
            </a:r>
          </a:p>
        </p:txBody>
      </p:sp>
      <p:grpSp>
        <p:nvGrpSpPr>
          <p:cNvPr id="6" name="Group 5">
            <a:extLst>
              <a:ext uri="{FF2B5EF4-FFF2-40B4-BE49-F238E27FC236}">
                <a16:creationId xmlns:a16="http://schemas.microsoft.com/office/drawing/2014/main" id="{61EA427A-0FDE-483B-B5D6-52A07078DAD0}"/>
              </a:ext>
            </a:extLst>
          </p:cNvPr>
          <p:cNvGrpSpPr/>
          <p:nvPr/>
        </p:nvGrpSpPr>
        <p:grpSpPr>
          <a:xfrm>
            <a:off x="6202417" y="1683148"/>
            <a:ext cx="226205" cy="190629"/>
            <a:chOff x="6832879" y="5144756"/>
            <a:chExt cx="307923" cy="331586"/>
          </a:xfrm>
        </p:grpSpPr>
        <p:sp>
          <p:nvSpPr>
            <p:cNvPr id="2" name="Oval 1">
              <a:extLst>
                <a:ext uri="{FF2B5EF4-FFF2-40B4-BE49-F238E27FC236}">
                  <a16:creationId xmlns:a16="http://schemas.microsoft.com/office/drawing/2014/main" id="{23611C3F-4085-4CC9-8F5B-F2D2A7C4E53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3" name="TextBox 2">
              <a:extLst>
                <a:ext uri="{FF2B5EF4-FFF2-40B4-BE49-F238E27FC236}">
                  <a16:creationId xmlns:a16="http://schemas.microsoft.com/office/drawing/2014/main" id="{31C92731-60FD-48FD-94D7-FD52DF2E6C60}"/>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47</a:t>
              </a:r>
            </a:p>
          </p:txBody>
        </p:sp>
      </p:grpSp>
      <p:grpSp>
        <p:nvGrpSpPr>
          <p:cNvPr id="17" name="Group 16">
            <a:extLst>
              <a:ext uri="{FF2B5EF4-FFF2-40B4-BE49-F238E27FC236}">
                <a16:creationId xmlns:a16="http://schemas.microsoft.com/office/drawing/2014/main" id="{45DCE828-F4C1-468C-8AB1-C1C907D60559}"/>
              </a:ext>
            </a:extLst>
          </p:cNvPr>
          <p:cNvGrpSpPr/>
          <p:nvPr/>
        </p:nvGrpSpPr>
        <p:grpSpPr>
          <a:xfrm>
            <a:off x="6423992" y="2597605"/>
            <a:ext cx="226205" cy="190629"/>
            <a:chOff x="6832879" y="5144756"/>
            <a:chExt cx="307923" cy="331586"/>
          </a:xfrm>
        </p:grpSpPr>
        <p:sp>
          <p:nvSpPr>
            <p:cNvPr id="19" name="Oval 18">
              <a:extLst>
                <a:ext uri="{FF2B5EF4-FFF2-40B4-BE49-F238E27FC236}">
                  <a16:creationId xmlns:a16="http://schemas.microsoft.com/office/drawing/2014/main" id="{66A284B2-EC25-4279-989B-A667A2E1B5AA}"/>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20" name="TextBox 19">
              <a:extLst>
                <a:ext uri="{FF2B5EF4-FFF2-40B4-BE49-F238E27FC236}">
                  <a16:creationId xmlns:a16="http://schemas.microsoft.com/office/drawing/2014/main" id="{CEDFF878-3A48-4BEE-B1AE-90A6F651EC34}"/>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59</a:t>
              </a:r>
            </a:p>
          </p:txBody>
        </p:sp>
      </p:grpSp>
      <p:grpSp>
        <p:nvGrpSpPr>
          <p:cNvPr id="22" name="Group 21">
            <a:extLst>
              <a:ext uri="{FF2B5EF4-FFF2-40B4-BE49-F238E27FC236}">
                <a16:creationId xmlns:a16="http://schemas.microsoft.com/office/drawing/2014/main" id="{1C59F7EE-B2F7-42B3-810A-96313D217C33}"/>
              </a:ext>
            </a:extLst>
          </p:cNvPr>
          <p:cNvGrpSpPr/>
          <p:nvPr/>
        </p:nvGrpSpPr>
        <p:grpSpPr>
          <a:xfrm>
            <a:off x="6417040" y="2873486"/>
            <a:ext cx="226205" cy="190629"/>
            <a:chOff x="6832879" y="5144756"/>
            <a:chExt cx="307923" cy="331586"/>
          </a:xfrm>
        </p:grpSpPr>
        <p:sp>
          <p:nvSpPr>
            <p:cNvPr id="23" name="Oval 22">
              <a:extLst>
                <a:ext uri="{FF2B5EF4-FFF2-40B4-BE49-F238E27FC236}">
                  <a16:creationId xmlns:a16="http://schemas.microsoft.com/office/drawing/2014/main" id="{D107522A-9121-4179-B295-A2236B72562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24" name="TextBox 23">
              <a:extLst>
                <a:ext uri="{FF2B5EF4-FFF2-40B4-BE49-F238E27FC236}">
                  <a16:creationId xmlns:a16="http://schemas.microsoft.com/office/drawing/2014/main" id="{3A1D26FC-47BA-4127-AAC0-811C81310BA1}"/>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58</a:t>
              </a:r>
            </a:p>
          </p:txBody>
        </p:sp>
      </p:grpSp>
      <p:grpSp>
        <p:nvGrpSpPr>
          <p:cNvPr id="27" name="Group 26">
            <a:extLst>
              <a:ext uri="{FF2B5EF4-FFF2-40B4-BE49-F238E27FC236}">
                <a16:creationId xmlns:a16="http://schemas.microsoft.com/office/drawing/2014/main" id="{160D53AA-F8F5-4AEF-B657-6F48FCD3161E}"/>
              </a:ext>
            </a:extLst>
          </p:cNvPr>
          <p:cNvGrpSpPr/>
          <p:nvPr/>
        </p:nvGrpSpPr>
        <p:grpSpPr>
          <a:xfrm>
            <a:off x="6520333" y="3160017"/>
            <a:ext cx="226205" cy="190629"/>
            <a:chOff x="6832879" y="5144756"/>
            <a:chExt cx="307923" cy="331586"/>
          </a:xfrm>
        </p:grpSpPr>
        <p:sp>
          <p:nvSpPr>
            <p:cNvPr id="28" name="Oval 27">
              <a:extLst>
                <a:ext uri="{FF2B5EF4-FFF2-40B4-BE49-F238E27FC236}">
                  <a16:creationId xmlns:a16="http://schemas.microsoft.com/office/drawing/2014/main" id="{0F4E2069-8010-4C87-B52F-2F4A65840296}"/>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29" name="TextBox 28">
              <a:extLst>
                <a:ext uri="{FF2B5EF4-FFF2-40B4-BE49-F238E27FC236}">
                  <a16:creationId xmlns:a16="http://schemas.microsoft.com/office/drawing/2014/main" id="{37FD0BDE-C7E1-4D53-85A5-5ACC7E4E0F06}"/>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57</a:t>
              </a:r>
            </a:p>
          </p:txBody>
        </p:sp>
      </p:grpSp>
      <p:grpSp>
        <p:nvGrpSpPr>
          <p:cNvPr id="30" name="Group 29">
            <a:extLst>
              <a:ext uri="{FF2B5EF4-FFF2-40B4-BE49-F238E27FC236}">
                <a16:creationId xmlns:a16="http://schemas.microsoft.com/office/drawing/2014/main" id="{63081FDC-90E4-43EA-A45A-14F5E34032BC}"/>
              </a:ext>
            </a:extLst>
          </p:cNvPr>
          <p:cNvGrpSpPr/>
          <p:nvPr/>
        </p:nvGrpSpPr>
        <p:grpSpPr>
          <a:xfrm>
            <a:off x="7008202" y="2070779"/>
            <a:ext cx="226205" cy="190629"/>
            <a:chOff x="6832879" y="5144756"/>
            <a:chExt cx="307923" cy="331586"/>
          </a:xfrm>
        </p:grpSpPr>
        <p:sp>
          <p:nvSpPr>
            <p:cNvPr id="31" name="Oval 30">
              <a:extLst>
                <a:ext uri="{FF2B5EF4-FFF2-40B4-BE49-F238E27FC236}">
                  <a16:creationId xmlns:a16="http://schemas.microsoft.com/office/drawing/2014/main" id="{9A276ABF-3052-492B-A360-E321411FA128}"/>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32" name="TextBox 31">
              <a:extLst>
                <a:ext uri="{FF2B5EF4-FFF2-40B4-BE49-F238E27FC236}">
                  <a16:creationId xmlns:a16="http://schemas.microsoft.com/office/drawing/2014/main" id="{9C467CA1-B334-4E39-912A-5C32B14FF8FA}"/>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50</a:t>
              </a:r>
            </a:p>
          </p:txBody>
        </p:sp>
      </p:grpSp>
      <p:grpSp>
        <p:nvGrpSpPr>
          <p:cNvPr id="33" name="Group 32">
            <a:extLst>
              <a:ext uri="{FF2B5EF4-FFF2-40B4-BE49-F238E27FC236}">
                <a16:creationId xmlns:a16="http://schemas.microsoft.com/office/drawing/2014/main" id="{BA4D75E3-080B-4244-8DEF-2EEA72D85A33}"/>
              </a:ext>
            </a:extLst>
          </p:cNvPr>
          <p:cNvGrpSpPr/>
          <p:nvPr/>
        </p:nvGrpSpPr>
        <p:grpSpPr>
          <a:xfrm>
            <a:off x="7230337" y="2292609"/>
            <a:ext cx="226205" cy="190629"/>
            <a:chOff x="6832879" y="5144756"/>
            <a:chExt cx="307923" cy="331586"/>
          </a:xfrm>
        </p:grpSpPr>
        <p:sp>
          <p:nvSpPr>
            <p:cNvPr id="35" name="Oval 34">
              <a:extLst>
                <a:ext uri="{FF2B5EF4-FFF2-40B4-BE49-F238E27FC236}">
                  <a16:creationId xmlns:a16="http://schemas.microsoft.com/office/drawing/2014/main" id="{6F10DCE7-C8E5-475B-87CB-FC6151FE330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36" name="TextBox 35">
              <a:extLst>
                <a:ext uri="{FF2B5EF4-FFF2-40B4-BE49-F238E27FC236}">
                  <a16:creationId xmlns:a16="http://schemas.microsoft.com/office/drawing/2014/main" id="{D0E2266B-988F-4D8A-8BFB-9EB20CC45056}"/>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51</a:t>
              </a:r>
            </a:p>
          </p:txBody>
        </p:sp>
      </p:grpSp>
      <p:grpSp>
        <p:nvGrpSpPr>
          <p:cNvPr id="37" name="Group 36">
            <a:extLst>
              <a:ext uri="{FF2B5EF4-FFF2-40B4-BE49-F238E27FC236}">
                <a16:creationId xmlns:a16="http://schemas.microsoft.com/office/drawing/2014/main" id="{5E9FB630-FFA1-4644-8611-D5145E2D2363}"/>
              </a:ext>
            </a:extLst>
          </p:cNvPr>
          <p:cNvGrpSpPr/>
          <p:nvPr/>
        </p:nvGrpSpPr>
        <p:grpSpPr>
          <a:xfrm>
            <a:off x="7436992" y="2536109"/>
            <a:ext cx="226205" cy="190629"/>
            <a:chOff x="6832879" y="5144756"/>
            <a:chExt cx="307923" cy="331586"/>
          </a:xfrm>
        </p:grpSpPr>
        <p:sp>
          <p:nvSpPr>
            <p:cNvPr id="39" name="Oval 38">
              <a:extLst>
                <a:ext uri="{FF2B5EF4-FFF2-40B4-BE49-F238E27FC236}">
                  <a16:creationId xmlns:a16="http://schemas.microsoft.com/office/drawing/2014/main" id="{78FFAAE8-6588-4A68-992E-89026D547F04}"/>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40" name="TextBox 39">
              <a:extLst>
                <a:ext uri="{FF2B5EF4-FFF2-40B4-BE49-F238E27FC236}">
                  <a16:creationId xmlns:a16="http://schemas.microsoft.com/office/drawing/2014/main" id="{A2AF8B91-C428-480B-81A9-F664E9C9098D}"/>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52</a:t>
              </a:r>
            </a:p>
          </p:txBody>
        </p:sp>
      </p:grpSp>
      <p:grpSp>
        <p:nvGrpSpPr>
          <p:cNvPr id="41" name="Group 40">
            <a:extLst>
              <a:ext uri="{FF2B5EF4-FFF2-40B4-BE49-F238E27FC236}">
                <a16:creationId xmlns:a16="http://schemas.microsoft.com/office/drawing/2014/main" id="{17FFB76B-14EB-4FCD-A743-08947E16C4E9}"/>
              </a:ext>
            </a:extLst>
          </p:cNvPr>
          <p:cNvGrpSpPr/>
          <p:nvPr/>
        </p:nvGrpSpPr>
        <p:grpSpPr>
          <a:xfrm>
            <a:off x="7525459" y="2862977"/>
            <a:ext cx="226205" cy="190629"/>
            <a:chOff x="6832879" y="5144756"/>
            <a:chExt cx="307923" cy="331586"/>
          </a:xfrm>
        </p:grpSpPr>
        <p:sp>
          <p:nvSpPr>
            <p:cNvPr id="42" name="Oval 41">
              <a:extLst>
                <a:ext uri="{FF2B5EF4-FFF2-40B4-BE49-F238E27FC236}">
                  <a16:creationId xmlns:a16="http://schemas.microsoft.com/office/drawing/2014/main" id="{B0A9A645-7F36-447D-9769-ACE1A94CE883}"/>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43" name="TextBox 42">
              <a:extLst>
                <a:ext uri="{FF2B5EF4-FFF2-40B4-BE49-F238E27FC236}">
                  <a16:creationId xmlns:a16="http://schemas.microsoft.com/office/drawing/2014/main" id="{CFE21504-87CE-46E7-AFE1-789639EB135C}"/>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53</a:t>
              </a:r>
            </a:p>
          </p:txBody>
        </p:sp>
      </p:grpSp>
      <p:grpSp>
        <p:nvGrpSpPr>
          <p:cNvPr id="44" name="Group 43">
            <a:extLst>
              <a:ext uri="{FF2B5EF4-FFF2-40B4-BE49-F238E27FC236}">
                <a16:creationId xmlns:a16="http://schemas.microsoft.com/office/drawing/2014/main" id="{0D06921E-FDD4-489C-A8FC-752454EA28D3}"/>
              </a:ext>
            </a:extLst>
          </p:cNvPr>
          <p:cNvGrpSpPr/>
          <p:nvPr/>
        </p:nvGrpSpPr>
        <p:grpSpPr>
          <a:xfrm>
            <a:off x="7451912" y="3168685"/>
            <a:ext cx="226205" cy="190629"/>
            <a:chOff x="6832879" y="5144756"/>
            <a:chExt cx="307923" cy="331586"/>
          </a:xfrm>
        </p:grpSpPr>
        <p:sp>
          <p:nvSpPr>
            <p:cNvPr id="45" name="Oval 44">
              <a:extLst>
                <a:ext uri="{FF2B5EF4-FFF2-40B4-BE49-F238E27FC236}">
                  <a16:creationId xmlns:a16="http://schemas.microsoft.com/office/drawing/2014/main" id="{BDC490DF-33EE-4496-A9CB-B8B9AD673107}"/>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46" name="TextBox 45">
              <a:extLst>
                <a:ext uri="{FF2B5EF4-FFF2-40B4-BE49-F238E27FC236}">
                  <a16:creationId xmlns:a16="http://schemas.microsoft.com/office/drawing/2014/main" id="{D9882CBA-3B60-4C2E-9DE7-76E0DB468956}"/>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54</a:t>
              </a:r>
            </a:p>
          </p:txBody>
        </p:sp>
      </p:grpSp>
      <p:grpSp>
        <p:nvGrpSpPr>
          <p:cNvPr id="50" name="Group 49">
            <a:extLst>
              <a:ext uri="{FF2B5EF4-FFF2-40B4-BE49-F238E27FC236}">
                <a16:creationId xmlns:a16="http://schemas.microsoft.com/office/drawing/2014/main" id="{C00F2E13-24BF-4560-AD8C-7D22954A4C60}"/>
              </a:ext>
            </a:extLst>
          </p:cNvPr>
          <p:cNvGrpSpPr/>
          <p:nvPr/>
        </p:nvGrpSpPr>
        <p:grpSpPr>
          <a:xfrm>
            <a:off x="6795276" y="3325744"/>
            <a:ext cx="226205" cy="190629"/>
            <a:chOff x="6832879" y="5144756"/>
            <a:chExt cx="307923" cy="331586"/>
          </a:xfrm>
        </p:grpSpPr>
        <p:sp>
          <p:nvSpPr>
            <p:cNvPr id="51" name="Oval 50">
              <a:extLst>
                <a:ext uri="{FF2B5EF4-FFF2-40B4-BE49-F238E27FC236}">
                  <a16:creationId xmlns:a16="http://schemas.microsoft.com/office/drawing/2014/main" id="{1D27B156-1D3A-452E-AA1F-2B90FFA30307}"/>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52" name="TextBox 51">
              <a:extLst>
                <a:ext uri="{FF2B5EF4-FFF2-40B4-BE49-F238E27FC236}">
                  <a16:creationId xmlns:a16="http://schemas.microsoft.com/office/drawing/2014/main" id="{F3416FB8-F1B8-41C7-AD09-2867AC65FFC2}"/>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56</a:t>
              </a:r>
            </a:p>
          </p:txBody>
        </p:sp>
      </p:grpSp>
      <p:grpSp>
        <p:nvGrpSpPr>
          <p:cNvPr id="53" name="Group 52">
            <a:extLst>
              <a:ext uri="{FF2B5EF4-FFF2-40B4-BE49-F238E27FC236}">
                <a16:creationId xmlns:a16="http://schemas.microsoft.com/office/drawing/2014/main" id="{A8AE0C5B-C703-40AF-8CAF-375302F56088}"/>
              </a:ext>
            </a:extLst>
          </p:cNvPr>
          <p:cNvGrpSpPr/>
          <p:nvPr/>
        </p:nvGrpSpPr>
        <p:grpSpPr>
          <a:xfrm>
            <a:off x="6532458" y="2369662"/>
            <a:ext cx="226205" cy="190629"/>
            <a:chOff x="6832879" y="5144756"/>
            <a:chExt cx="307923" cy="331586"/>
          </a:xfrm>
        </p:grpSpPr>
        <p:sp>
          <p:nvSpPr>
            <p:cNvPr id="54" name="Oval 53">
              <a:extLst>
                <a:ext uri="{FF2B5EF4-FFF2-40B4-BE49-F238E27FC236}">
                  <a16:creationId xmlns:a16="http://schemas.microsoft.com/office/drawing/2014/main" id="{4C73FE6A-81BC-47A0-8A0F-61B9E416F6F5}"/>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55" name="TextBox 54">
              <a:extLst>
                <a:ext uri="{FF2B5EF4-FFF2-40B4-BE49-F238E27FC236}">
                  <a16:creationId xmlns:a16="http://schemas.microsoft.com/office/drawing/2014/main" id="{4414CEBC-0596-485F-9819-D47F35695D19}"/>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60</a:t>
              </a:r>
            </a:p>
          </p:txBody>
        </p:sp>
      </p:grpSp>
      <p:grpSp>
        <p:nvGrpSpPr>
          <p:cNvPr id="56" name="Group 55">
            <a:extLst>
              <a:ext uri="{FF2B5EF4-FFF2-40B4-BE49-F238E27FC236}">
                <a16:creationId xmlns:a16="http://schemas.microsoft.com/office/drawing/2014/main" id="{543970EE-2DFC-4D2F-96A3-152518DC4BE9}"/>
              </a:ext>
            </a:extLst>
          </p:cNvPr>
          <p:cNvGrpSpPr/>
          <p:nvPr/>
        </p:nvGrpSpPr>
        <p:grpSpPr>
          <a:xfrm>
            <a:off x="6767720" y="2217703"/>
            <a:ext cx="226205" cy="190629"/>
            <a:chOff x="6832879" y="5144756"/>
            <a:chExt cx="307923" cy="331586"/>
          </a:xfrm>
        </p:grpSpPr>
        <p:sp>
          <p:nvSpPr>
            <p:cNvPr id="57" name="Oval 56">
              <a:extLst>
                <a:ext uri="{FF2B5EF4-FFF2-40B4-BE49-F238E27FC236}">
                  <a16:creationId xmlns:a16="http://schemas.microsoft.com/office/drawing/2014/main" id="{31BE36E3-189A-4D3D-8E27-25DDA4D4E157}"/>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58" name="TextBox 57">
              <a:extLst>
                <a:ext uri="{FF2B5EF4-FFF2-40B4-BE49-F238E27FC236}">
                  <a16:creationId xmlns:a16="http://schemas.microsoft.com/office/drawing/2014/main" id="{3777944A-D8C7-442A-A2A8-69EEE47394C9}"/>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61</a:t>
              </a:r>
            </a:p>
          </p:txBody>
        </p:sp>
      </p:grpSp>
      <p:grpSp>
        <p:nvGrpSpPr>
          <p:cNvPr id="59" name="Group 58">
            <a:extLst>
              <a:ext uri="{FF2B5EF4-FFF2-40B4-BE49-F238E27FC236}">
                <a16:creationId xmlns:a16="http://schemas.microsoft.com/office/drawing/2014/main" id="{551928CE-A33D-47C2-8FF6-B809B9164325}"/>
              </a:ext>
            </a:extLst>
          </p:cNvPr>
          <p:cNvGrpSpPr/>
          <p:nvPr/>
        </p:nvGrpSpPr>
        <p:grpSpPr>
          <a:xfrm>
            <a:off x="7335562" y="2056295"/>
            <a:ext cx="226205" cy="190629"/>
            <a:chOff x="6832879" y="5144756"/>
            <a:chExt cx="307923" cy="331586"/>
          </a:xfrm>
        </p:grpSpPr>
        <p:sp>
          <p:nvSpPr>
            <p:cNvPr id="60" name="Oval 59">
              <a:extLst>
                <a:ext uri="{FF2B5EF4-FFF2-40B4-BE49-F238E27FC236}">
                  <a16:creationId xmlns:a16="http://schemas.microsoft.com/office/drawing/2014/main" id="{D3E3E87D-C910-4455-B36B-09D8069D44C8}"/>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61" name="TextBox 60">
              <a:extLst>
                <a:ext uri="{FF2B5EF4-FFF2-40B4-BE49-F238E27FC236}">
                  <a16:creationId xmlns:a16="http://schemas.microsoft.com/office/drawing/2014/main" id="{ABFFCA65-1F83-419A-9459-08E8FE588074}"/>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62</a:t>
              </a:r>
            </a:p>
          </p:txBody>
        </p:sp>
      </p:grpSp>
      <p:grpSp>
        <p:nvGrpSpPr>
          <p:cNvPr id="62" name="Group 61">
            <a:extLst>
              <a:ext uri="{FF2B5EF4-FFF2-40B4-BE49-F238E27FC236}">
                <a16:creationId xmlns:a16="http://schemas.microsoft.com/office/drawing/2014/main" id="{322E375E-EEB8-49FC-B7B1-A994EECF33B2}"/>
              </a:ext>
            </a:extLst>
          </p:cNvPr>
          <p:cNvGrpSpPr/>
          <p:nvPr/>
        </p:nvGrpSpPr>
        <p:grpSpPr>
          <a:xfrm>
            <a:off x="7638562" y="2105477"/>
            <a:ext cx="226205" cy="190629"/>
            <a:chOff x="6832879" y="5144756"/>
            <a:chExt cx="307923" cy="331586"/>
          </a:xfrm>
        </p:grpSpPr>
        <p:sp>
          <p:nvSpPr>
            <p:cNvPr id="63" name="Oval 62">
              <a:extLst>
                <a:ext uri="{FF2B5EF4-FFF2-40B4-BE49-F238E27FC236}">
                  <a16:creationId xmlns:a16="http://schemas.microsoft.com/office/drawing/2014/main" id="{43D70747-F968-4CDA-979E-6517843E9F11}"/>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64" name="TextBox 63">
              <a:extLst>
                <a:ext uri="{FF2B5EF4-FFF2-40B4-BE49-F238E27FC236}">
                  <a16:creationId xmlns:a16="http://schemas.microsoft.com/office/drawing/2014/main" id="{8EAACD0E-CA0B-44CF-B08A-AC8B2E5DFA6A}"/>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63</a:t>
              </a:r>
            </a:p>
          </p:txBody>
        </p:sp>
      </p:grpSp>
      <p:grpSp>
        <p:nvGrpSpPr>
          <p:cNvPr id="65" name="Group 64">
            <a:extLst>
              <a:ext uri="{FF2B5EF4-FFF2-40B4-BE49-F238E27FC236}">
                <a16:creationId xmlns:a16="http://schemas.microsoft.com/office/drawing/2014/main" id="{D3715662-4AB2-40D6-AB62-E8DE4BB5298E}"/>
              </a:ext>
            </a:extLst>
          </p:cNvPr>
          <p:cNvGrpSpPr/>
          <p:nvPr/>
        </p:nvGrpSpPr>
        <p:grpSpPr>
          <a:xfrm>
            <a:off x="7904833" y="2244254"/>
            <a:ext cx="226205" cy="190629"/>
            <a:chOff x="6832879" y="5144756"/>
            <a:chExt cx="307923" cy="331586"/>
          </a:xfrm>
        </p:grpSpPr>
        <p:sp>
          <p:nvSpPr>
            <p:cNvPr id="66" name="Oval 65">
              <a:extLst>
                <a:ext uri="{FF2B5EF4-FFF2-40B4-BE49-F238E27FC236}">
                  <a16:creationId xmlns:a16="http://schemas.microsoft.com/office/drawing/2014/main" id="{A2E184CF-3B3E-45FA-A056-3F8B205106FD}"/>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67" name="TextBox 66">
              <a:extLst>
                <a:ext uri="{FF2B5EF4-FFF2-40B4-BE49-F238E27FC236}">
                  <a16:creationId xmlns:a16="http://schemas.microsoft.com/office/drawing/2014/main" id="{4099C5A4-4161-4385-A3A5-71AE54188606}"/>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64</a:t>
              </a:r>
            </a:p>
          </p:txBody>
        </p:sp>
      </p:grpSp>
      <p:grpSp>
        <p:nvGrpSpPr>
          <p:cNvPr id="68" name="Group 67">
            <a:extLst>
              <a:ext uri="{FF2B5EF4-FFF2-40B4-BE49-F238E27FC236}">
                <a16:creationId xmlns:a16="http://schemas.microsoft.com/office/drawing/2014/main" id="{704A72D2-F2BC-40CE-B310-A9CB38AD95C3}"/>
              </a:ext>
            </a:extLst>
          </p:cNvPr>
          <p:cNvGrpSpPr/>
          <p:nvPr/>
        </p:nvGrpSpPr>
        <p:grpSpPr>
          <a:xfrm>
            <a:off x="9587813" y="116626"/>
            <a:ext cx="226205" cy="190629"/>
            <a:chOff x="6832879" y="5144756"/>
            <a:chExt cx="307923" cy="331586"/>
          </a:xfrm>
        </p:grpSpPr>
        <p:sp>
          <p:nvSpPr>
            <p:cNvPr id="69" name="Oval 68">
              <a:extLst>
                <a:ext uri="{FF2B5EF4-FFF2-40B4-BE49-F238E27FC236}">
                  <a16:creationId xmlns:a16="http://schemas.microsoft.com/office/drawing/2014/main" id="{28DB9FBC-2FFC-4E29-B395-929A8C0AFB55}"/>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70" name="TextBox 69">
              <a:extLst>
                <a:ext uri="{FF2B5EF4-FFF2-40B4-BE49-F238E27FC236}">
                  <a16:creationId xmlns:a16="http://schemas.microsoft.com/office/drawing/2014/main" id="{1A30FF46-7926-4083-A69F-94C39887C1BB}"/>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65</a:t>
              </a:r>
            </a:p>
          </p:txBody>
        </p:sp>
      </p:grpSp>
      <p:grpSp>
        <p:nvGrpSpPr>
          <p:cNvPr id="71" name="Group 70">
            <a:extLst>
              <a:ext uri="{FF2B5EF4-FFF2-40B4-BE49-F238E27FC236}">
                <a16:creationId xmlns:a16="http://schemas.microsoft.com/office/drawing/2014/main" id="{534F9B94-D892-442F-BB5F-F695E63F2E4B}"/>
              </a:ext>
            </a:extLst>
          </p:cNvPr>
          <p:cNvGrpSpPr/>
          <p:nvPr/>
        </p:nvGrpSpPr>
        <p:grpSpPr>
          <a:xfrm>
            <a:off x="8329756" y="2649050"/>
            <a:ext cx="296105" cy="313715"/>
            <a:chOff x="6832879" y="5144756"/>
            <a:chExt cx="307923" cy="331586"/>
          </a:xfrm>
        </p:grpSpPr>
        <p:sp>
          <p:nvSpPr>
            <p:cNvPr id="72" name="Oval 71">
              <a:extLst>
                <a:ext uri="{FF2B5EF4-FFF2-40B4-BE49-F238E27FC236}">
                  <a16:creationId xmlns:a16="http://schemas.microsoft.com/office/drawing/2014/main" id="{A3BAED9F-6474-4B8C-B4E8-A40D44160D25}"/>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73" name="TextBox 72">
              <a:extLst>
                <a:ext uri="{FF2B5EF4-FFF2-40B4-BE49-F238E27FC236}">
                  <a16:creationId xmlns:a16="http://schemas.microsoft.com/office/drawing/2014/main" id="{1066AC11-EAFD-4D82-AF7E-41130F52A44D}"/>
                </a:ext>
              </a:extLst>
            </p:cNvPr>
            <p:cNvSpPr txBox="1"/>
            <p:nvPr/>
          </p:nvSpPr>
          <p:spPr>
            <a:xfrm>
              <a:off x="6839182" y="5223134"/>
              <a:ext cx="301620" cy="238132"/>
            </a:xfrm>
            <a:prstGeom prst="rect">
              <a:avLst/>
            </a:prstGeom>
            <a:noFill/>
          </p:spPr>
          <p:txBody>
            <a:bodyPr wrap="square" lIns="40958" tIns="40958" rIns="40958" bIns="40958" rtlCol="0">
              <a:noAutofit/>
            </a:bodyPr>
            <a:lstStyle/>
            <a:p>
              <a:pPr algn="ctr">
                <a:spcAft>
                  <a:spcPts val="450"/>
                </a:spcAft>
              </a:pPr>
              <a:r>
                <a:rPr lang="nb-NO" sz="900" b="1" dirty="0">
                  <a:latin typeface="Verdana" panose="020B0604030504040204" pitchFamily="34" charset="0"/>
                  <a:ea typeface="Verdana" panose="020B0604030504040204" pitchFamily="34" charset="0"/>
                </a:rPr>
                <a:t>66</a:t>
              </a:r>
              <a:endParaRPr lang="nb-NO" sz="800" b="1" dirty="0">
                <a:latin typeface="Verdana" panose="020B0604030504040204" pitchFamily="34" charset="0"/>
                <a:ea typeface="Verdana" panose="020B0604030504040204" pitchFamily="34" charset="0"/>
              </a:endParaRPr>
            </a:p>
          </p:txBody>
        </p:sp>
      </p:grpSp>
      <p:grpSp>
        <p:nvGrpSpPr>
          <p:cNvPr id="77" name="Group 76">
            <a:extLst>
              <a:ext uri="{FF2B5EF4-FFF2-40B4-BE49-F238E27FC236}">
                <a16:creationId xmlns:a16="http://schemas.microsoft.com/office/drawing/2014/main" id="{3FD9119E-6EAE-44C5-8F84-2201844C45D3}"/>
              </a:ext>
            </a:extLst>
          </p:cNvPr>
          <p:cNvGrpSpPr/>
          <p:nvPr/>
        </p:nvGrpSpPr>
        <p:grpSpPr>
          <a:xfrm>
            <a:off x="6753270" y="1879943"/>
            <a:ext cx="226205" cy="190629"/>
            <a:chOff x="6832879" y="5144756"/>
            <a:chExt cx="307923" cy="331586"/>
          </a:xfrm>
        </p:grpSpPr>
        <p:sp>
          <p:nvSpPr>
            <p:cNvPr id="78" name="Oval 77">
              <a:extLst>
                <a:ext uri="{FF2B5EF4-FFF2-40B4-BE49-F238E27FC236}">
                  <a16:creationId xmlns:a16="http://schemas.microsoft.com/office/drawing/2014/main" id="{93A5874B-B1F6-4854-A94D-397E7BCFA12F}"/>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79" name="TextBox 78">
              <a:extLst>
                <a:ext uri="{FF2B5EF4-FFF2-40B4-BE49-F238E27FC236}">
                  <a16:creationId xmlns:a16="http://schemas.microsoft.com/office/drawing/2014/main" id="{0E44EFD9-B2DC-4C91-8017-1F20A6E6821A}"/>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49</a:t>
              </a:r>
            </a:p>
          </p:txBody>
        </p:sp>
      </p:grpSp>
      <p:grpSp>
        <p:nvGrpSpPr>
          <p:cNvPr id="83" name="Group 82">
            <a:extLst>
              <a:ext uri="{FF2B5EF4-FFF2-40B4-BE49-F238E27FC236}">
                <a16:creationId xmlns:a16="http://schemas.microsoft.com/office/drawing/2014/main" id="{55C30D1B-403A-406C-93D1-65231CA8BEB7}"/>
              </a:ext>
            </a:extLst>
          </p:cNvPr>
          <p:cNvGrpSpPr/>
          <p:nvPr/>
        </p:nvGrpSpPr>
        <p:grpSpPr>
          <a:xfrm>
            <a:off x="1156090" y="3561620"/>
            <a:ext cx="226205" cy="190629"/>
            <a:chOff x="6832879" y="5144756"/>
            <a:chExt cx="307923" cy="331586"/>
          </a:xfrm>
        </p:grpSpPr>
        <p:sp>
          <p:nvSpPr>
            <p:cNvPr id="84" name="Oval 83">
              <a:extLst>
                <a:ext uri="{FF2B5EF4-FFF2-40B4-BE49-F238E27FC236}">
                  <a16:creationId xmlns:a16="http://schemas.microsoft.com/office/drawing/2014/main" id="{4503391C-7368-44DD-8B91-E8FDEF114549}"/>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85" name="TextBox 84">
              <a:extLst>
                <a:ext uri="{FF2B5EF4-FFF2-40B4-BE49-F238E27FC236}">
                  <a16:creationId xmlns:a16="http://schemas.microsoft.com/office/drawing/2014/main" id="{CED09140-9D1D-4819-A922-9B2A8C49C633}"/>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2</a:t>
              </a:r>
            </a:p>
          </p:txBody>
        </p:sp>
      </p:grpSp>
      <p:grpSp>
        <p:nvGrpSpPr>
          <p:cNvPr id="86" name="Group 85">
            <a:extLst>
              <a:ext uri="{FF2B5EF4-FFF2-40B4-BE49-F238E27FC236}">
                <a16:creationId xmlns:a16="http://schemas.microsoft.com/office/drawing/2014/main" id="{1DC8A138-56E8-4364-91C8-25484CCF7F18}"/>
              </a:ext>
            </a:extLst>
          </p:cNvPr>
          <p:cNvGrpSpPr/>
          <p:nvPr/>
        </p:nvGrpSpPr>
        <p:grpSpPr>
          <a:xfrm>
            <a:off x="1054720" y="3299282"/>
            <a:ext cx="226205" cy="190629"/>
            <a:chOff x="6832879" y="5144756"/>
            <a:chExt cx="307923" cy="331586"/>
          </a:xfrm>
        </p:grpSpPr>
        <p:sp>
          <p:nvSpPr>
            <p:cNvPr id="87" name="Oval 86">
              <a:extLst>
                <a:ext uri="{FF2B5EF4-FFF2-40B4-BE49-F238E27FC236}">
                  <a16:creationId xmlns:a16="http://schemas.microsoft.com/office/drawing/2014/main" id="{D4824910-C6F3-4F17-BDDB-76B2D85A929A}"/>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88" name="TextBox 87">
              <a:extLst>
                <a:ext uri="{FF2B5EF4-FFF2-40B4-BE49-F238E27FC236}">
                  <a16:creationId xmlns:a16="http://schemas.microsoft.com/office/drawing/2014/main" id="{8CDDE2CF-BD07-4609-AAE8-F072AE7C95CB}"/>
                </a:ext>
              </a:extLst>
            </p:cNvPr>
            <p:cNvSpPr txBox="1"/>
            <p:nvPr/>
          </p:nvSpPr>
          <p:spPr>
            <a:xfrm>
              <a:off x="6839182" y="5159831"/>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3</a:t>
              </a:r>
            </a:p>
          </p:txBody>
        </p:sp>
      </p:grpSp>
      <p:grpSp>
        <p:nvGrpSpPr>
          <p:cNvPr id="89" name="Group 88">
            <a:extLst>
              <a:ext uri="{FF2B5EF4-FFF2-40B4-BE49-F238E27FC236}">
                <a16:creationId xmlns:a16="http://schemas.microsoft.com/office/drawing/2014/main" id="{B1604237-CB29-42E6-B7E6-6920F040E13B}"/>
              </a:ext>
            </a:extLst>
          </p:cNvPr>
          <p:cNvGrpSpPr/>
          <p:nvPr/>
        </p:nvGrpSpPr>
        <p:grpSpPr>
          <a:xfrm>
            <a:off x="962141" y="3017068"/>
            <a:ext cx="226205" cy="190629"/>
            <a:chOff x="6832879" y="5144756"/>
            <a:chExt cx="307923" cy="331586"/>
          </a:xfrm>
        </p:grpSpPr>
        <p:sp>
          <p:nvSpPr>
            <p:cNvPr id="90" name="Oval 89">
              <a:extLst>
                <a:ext uri="{FF2B5EF4-FFF2-40B4-BE49-F238E27FC236}">
                  <a16:creationId xmlns:a16="http://schemas.microsoft.com/office/drawing/2014/main" id="{1911852B-FAEC-45AD-8FA8-3CDAC800C51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91" name="TextBox 90">
              <a:extLst>
                <a:ext uri="{FF2B5EF4-FFF2-40B4-BE49-F238E27FC236}">
                  <a16:creationId xmlns:a16="http://schemas.microsoft.com/office/drawing/2014/main" id="{62ABEA42-7078-46C9-ADA6-61588A6C6E4D}"/>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4</a:t>
              </a:r>
            </a:p>
          </p:txBody>
        </p:sp>
      </p:grpSp>
      <p:grpSp>
        <p:nvGrpSpPr>
          <p:cNvPr id="92" name="Group 91">
            <a:extLst>
              <a:ext uri="{FF2B5EF4-FFF2-40B4-BE49-F238E27FC236}">
                <a16:creationId xmlns:a16="http://schemas.microsoft.com/office/drawing/2014/main" id="{88CDDCB4-9BF1-4784-91D1-319FDFE35BB0}"/>
              </a:ext>
            </a:extLst>
          </p:cNvPr>
          <p:cNvGrpSpPr/>
          <p:nvPr/>
        </p:nvGrpSpPr>
        <p:grpSpPr>
          <a:xfrm>
            <a:off x="915806" y="2728178"/>
            <a:ext cx="226205" cy="190629"/>
            <a:chOff x="6832879" y="5144756"/>
            <a:chExt cx="307923" cy="331586"/>
          </a:xfrm>
        </p:grpSpPr>
        <p:sp>
          <p:nvSpPr>
            <p:cNvPr id="93" name="Oval 92">
              <a:extLst>
                <a:ext uri="{FF2B5EF4-FFF2-40B4-BE49-F238E27FC236}">
                  <a16:creationId xmlns:a16="http://schemas.microsoft.com/office/drawing/2014/main" id="{2BACE769-F9B1-44DA-8491-37825DD6ED59}"/>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94" name="TextBox 93">
              <a:extLst>
                <a:ext uri="{FF2B5EF4-FFF2-40B4-BE49-F238E27FC236}">
                  <a16:creationId xmlns:a16="http://schemas.microsoft.com/office/drawing/2014/main" id="{144FF071-503E-4D17-9EC1-577292004AAC}"/>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5</a:t>
              </a:r>
            </a:p>
          </p:txBody>
        </p:sp>
      </p:grpSp>
      <p:grpSp>
        <p:nvGrpSpPr>
          <p:cNvPr id="95" name="Group 94">
            <a:extLst>
              <a:ext uri="{FF2B5EF4-FFF2-40B4-BE49-F238E27FC236}">
                <a16:creationId xmlns:a16="http://schemas.microsoft.com/office/drawing/2014/main" id="{8ADAC526-F827-4259-BF3C-9A7BCA63DCB1}"/>
              </a:ext>
            </a:extLst>
          </p:cNvPr>
          <p:cNvGrpSpPr/>
          <p:nvPr/>
        </p:nvGrpSpPr>
        <p:grpSpPr>
          <a:xfrm>
            <a:off x="871385" y="2454631"/>
            <a:ext cx="226205" cy="190629"/>
            <a:chOff x="6832879" y="5144756"/>
            <a:chExt cx="307923" cy="331586"/>
          </a:xfrm>
        </p:grpSpPr>
        <p:sp>
          <p:nvSpPr>
            <p:cNvPr id="96" name="Oval 95">
              <a:extLst>
                <a:ext uri="{FF2B5EF4-FFF2-40B4-BE49-F238E27FC236}">
                  <a16:creationId xmlns:a16="http://schemas.microsoft.com/office/drawing/2014/main" id="{710CDF74-BE01-4F12-975B-46E74CF4E196}"/>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97" name="TextBox 96">
              <a:extLst>
                <a:ext uri="{FF2B5EF4-FFF2-40B4-BE49-F238E27FC236}">
                  <a16:creationId xmlns:a16="http://schemas.microsoft.com/office/drawing/2014/main" id="{A58B4FC0-2172-4A4A-9E47-DEA3E65CA44E}"/>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6</a:t>
              </a:r>
            </a:p>
          </p:txBody>
        </p:sp>
      </p:grpSp>
      <p:grpSp>
        <p:nvGrpSpPr>
          <p:cNvPr id="98" name="Group 97">
            <a:extLst>
              <a:ext uri="{FF2B5EF4-FFF2-40B4-BE49-F238E27FC236}">
                <a16:creationId xmlns:a16="http://schemas.microsoft.com/office/drawing/2014/main" id="{B479B227-71C9-4E4B-B596-2B0F55613308}"/>
              </a:ext>
            </a:extLst>
          </p:cNvPr>
          <p:cNvGrpSpPr/>
          <p:nvPr/>
        </p:nvGrpSpPr>
        <p:grpSpPr>
          <a:xfrm>
            <a:off x="853669" y="2162232"/>
            <a:ext cx="233926" cy="190629"/>
            <a:chOff x="6832879" y="5144756"/>
            <a:chExt cx="318433" cy="331586"/>
          </a:xfrm>
        </p:grpSpPr>
        <p:sp>
          <p:nvSpPr>
            <p:cNvPr id="99" name="Oval 98">
              <a:extLst>
                <a:ext uri="{FF2B5EF4-FFF2-40B4-BE49-F238E27FC236}">
                  <a16:creationId xmlns:a16="http://schemas.microsoft.com/office/drawing/2014/main" id="{2D4129A4-B805-44FA-BD39-1C44B8DBB22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00" name="TextBox 99">
              <a:extLst>
                <a:ext uri="{FF2B5EF4-FFF2-40B4-BE49-F238E27FC236}">
                  <a16:creationId xmlns:a16="http://schemas.microsoft.com/office/drawing/2014/main" id="{BFAF1D55-21CF-4238-A66B-DE71105DCC4C}"/>
                </a:ext>
              </a:extLst>
            </p:cNvPr>
            <p:cNvSpPr txBox="1"/>
            <p:nvPr/>
          </p:nvSpPr>
          <p:spPr>
            <a:xfrm>
              <a:off x="6849692" y="5159832"/>
              <a:ext cx="301620" cy="301435"/>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7</a:t>
              </a:r>
            </a:p>
          </p:txBody>
        </p:sp>
      </p:grpSp>
      <p:grpSp>
        <p:nvGrpSpPr>
          <p:cNvPr id="101" name="Group 100">
            <a:extLst>
              <a:ext uri="{FF2B5EF4-FFF2-40B4-BE49-F238E27FC236}">
                <a16:creationId xmlns:a16="http://schemas.microsoft.com/office/drawing/2014/main" id="{83672C7C-5AEB-4E10-B8A7-ED92DADC29D0}"/>
              </a:ext>
            </a:extLst>
          </p:cNvPr>
          <p:cNvGrpSpPr/>
          <p:nvPr/>
        </p:nvGrpSpPr>
        <p:grpSpPr>
          <a:xfrm>
            <a:off x="934515" y="1909327"/>
            <a:ext cx="226205" cy="190629"/>
            <a:chOff x="6832879" y="5144756"/>
            <a:chExt cx="307923" cy="331586"/>
          </a:xfrm>
        </p:grpSpPr>
        <p:sp>
          <p:nvSpPr>
            <p:cNvPr id="102" name="Oval 101">
              <a:extLst>
                <a:ext uri="{FF2B5EF4-FFF2-40B4-BE49-F238E27FC236}">
                  <a16:creationId xmlns:a16="http://schemas.microsoft.com/office/drawing/2014/main" id="{D864E70D-9D3C-4FF4-B00C-EB4699FA55D8}"/>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03" name="TextBox 102">
              <a:extLst>
                <a:ext uri="{FF2B5EF4-FFF2-40B4-BE49-F238E27FC236}">
                  <a16:creationId xmlns:a16="http://schemas.microsoft.com/office/drawing/2014/main" id="{55526C9A-4755-458B-9F48-C9FB2A6913C3}"/>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8</a:t>
              </a:r>
            </a:p>
          </p:txBody>
        </p:sp>
      </p:grpSp>
      <p:grpSp>
        <p:nvGrpSpPr>
          <p:cNvPr id="104" name="Group 103">
            <a:extLst>
              <a:ext uri="{FF2B5EF4-FFF2-40B4-BE49-F238E27FC236}">
                <a16:creationId xmlns:a16="http://schemas.microsoft.com/office/drawing/2014/main" id="{DB0A3F69-4AFC-4FF7-BA32-25BE62AA9FF1}"/>
              </a:ext>
            </a:extLst>
          </p:cNvPr>
          <p:cNvGrpSpPr/>
          <p:nvPr/>
        </p:nvGrpSpPr>
        <p:grpSpPr>
          <a:xfrm>
            <a:off x="1060879" y="1681065"/>
            <a:ext cx="226205" cy="190629"/>
            <a:chOff x="6832879" y="5144756"/>
            <a:chExt cx="307923" cy="331586"/>
          </a:xfrm>
        </p:grpSpPr>
        <p:sp>
          <p:nvSpPr>
            <p:cNvPr id="105" name="Oval 104">
              <a:extLst>
                <a:ext uri="{FF2B5EF4-FFF2-40B4-BE49-F238E27FC236}">
                  <a16:creationId xmlns:a16="http://schemas.microsoft.com/office/drawing/2014/main" id="{86ADAB44-F0FB-4B67-A415-5CC857D67963}"/>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06" name="TextBox 105">
              <a:extLst>
                <a:ext uri="{FF2B5EF4-FFF2-40B4-BE49-F238E27FC236}">
                  <a16:creationId xmlns:a16="http://schemas.microsoft.com/office/drawing/2014/main" id="{F2E36DA2-8D32-4086-AC78-929E00848914}"/>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9</a:t>
              </a:r>
            </a:p>
          </p:txBody>
        </p:sp>
      </p:grpSp>
      <p:grpSp>
        <p:nvGrpSpPr>
          <p:cNvPr id="107" name="Group 106">
            <a:extLst>
              <a:ext uri="{FF2B5EF4-FFF2-40B4-BE49-F238E27FC236}">
                <a16:creationId xmlns:a16="http://schemas.microsoft.com/office/drawing/2014/main" id="{AD214A07-4273-48F5-A426-2F754C2FE056}"/>
              </a:ext>
            </a:extLst>
          </p:cNvPr>
          <p:cNvGrpSpPr/>
          <p:nvPr/>
        </p:nvGrpSpPr>
        <p:grpSpPr>
          <a:xfrm>
            <a:off x="1191717" y="1451274"/>
            <a:ext cx="226205" cy="190629"/>
            <a:chOff x="6832879" y="5144756"/>
            <a:chExt cx="307923" cy="331586"/>
          </a:xfrm>
        </p:grpSpPr>
        <p:sp>
          <p:nvSpPr>
            <p:cNvPr id="108" name="Oval 107">
              <a:extLst>
                <a:ext uri="{FF2B5EF4-FFF2-40B4-BE49-F238E27FC236}">
                  <a16:creationId xmlns:a16="http://schemas.microsoft.com/office/drawing/2014/main" id="{BFD16796-D574-42FA-87F4-AF85B70FDA03}"/>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09" name="TextBox 108">
              <a:extLst>
                <a:ext uri="{FF2B5EF4-FFF2-40B4-BE49-F238E27FC236}">
                  <a16:creationId xmlns:a16="http://schemas.microsoft.com/office/drawing/2014/main" id="{B9ED8216-FA03-4B7B-A45B-71849CC377C0}"/>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10</a:t>
              </a:r>
            </a:p>
          </p:txBody>
        </p:sp>
      </p:grpSp>
      <p:grpSp>
        <p:nvGrpSpPr>
          <p:cNvPr id="113" name="Group 112">
            <a:extLst>
              <a:ext uri="{FF2B5EF4-FFF2-40B4-BE49-F238E27FC236}">
                <a16:creationId xmlns:a16="http://schemas.microsoft.com/office/drawing/2014/main" id="{84D017F1-D8F8-4F65-B2BD-9437EC0EB417}"/>
              </a:ext>
            </a:extLst>
          </p:cNvPr>
          <p:cNvGrpSpPr/>
          <p:nvPr/>
        </p:nvGrpSpPr>
        <p:grpSpPr>
          <a:xfrm>
            <a:off x="1686165" y="1114580"/>
            <a:ext cx="226205" cy="190629"/>
            <a:chOff x="6832879" y="5144756"/>
            <a:chExt cx="307923" cy="331586"/>
          </a:xfrm>
        </p:grpSpPr>
        <p:sp>
          <p:nvSpPr>
            <p:cNvPr id="114" name="Oval 113">
              <a:extLst>
                <a:ext uri="{FF2B5EF4-FFF2-40B4-BE49-F238E27FC236}">
                  <a16:creationId xmlns:a16="http://schemas.microsoft.com/office/drawing/2014/main" id="{1F31ECDC-0496-4C6E-89DE-B17185BC4A3B}"/>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15" name="TextBox 114">
              <a:extLst>
                <a:ext uri="{FF2B5EF4-FFF2-40B4-BE49-F238E27FC236}">
                  <a16:creationId xmlns:a16="http://schemas.microsoft.com/office/drawing/2014/main" id="{60205771-7C36-498A-B5C4-6FB6A00FC539}"/>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12</a:t>
              </a:r>
            </a:p>
          </p:txBody>
        </p:sp>
      </p:grpSp>
      <p:grpSp>
        <p:nvGrpSpPr>
          <p:cNvPr id="116" name="Group 115">
            <a:extLst>
              <a:ext uri="{FF2B5EF4-FFF2-40B4-BE49-F238E27FC236}">
                <a16:creationId xmlns:a16="http://schemas.microsoft.com/office/drawing/2014/main" id="{8DD05448-A805-4E03-9946-2399AA32B3D3}"/>
              </a:ext>
            </a:extLst>
          </p:cNvPr>
          <p:cNvGrpSpPr/>
          <p:nvPr/>
        </p:nvGrpSpPr>
        <p:grpSpPr>
          <a:xfrm>
            <a:off x="1944406" y="986801"/>
            <a:ext cx="226205" cy="195490"/>
            <a:chOff x="6832879" y="5144756"/>
            <a:chExt cx="307923" cy="340042"/>
          </a:xfrm>
        </p:grpSpPr>
        <p:sp>
          <p:nvSpPr>
            <p:cNvPr id="117" name="Oval 116">
              <a:extLst>
                <a:ext uri="{FF2B5EF4-FFF2-40B4-BE49-F238E27FC236}">
                  <a16:creationId xmlns:a16="http://schemas.microsoft.com/office/drawing/2014/main" id="{9D9B4F14-EBE8-4D1F-89F4-42420D4D266F}"/>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18" name="TextBox 117">
              <a:extLst>
                <a:ext uri="{FF2B5EF4-FFF2-40B4-BE49-F238E27FC236}">
                  <a16:creationId xmlns:a16="http://schemas.microsoft.com/office/drawing/2014/main" id="{CB60F087-FA93-4795-8A8C-F9202E6E9726}"/>
                </a:ext>
              </a:extLst>
            </p:cNvPr>
            <p:cNvSpPr txBox="1"/>
            <p:nvPr/>
          </p:nvSpPr>
          <p:spPr>
            <a:xfrm>
              <a:off x="6839182" y="5183363"/>
              <a:ext cx="301620" cy="301435"/>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13</a:t>
              </a:r>
            </a:p>
          </p:txBody>
        </p:sp>
      </p:grpSp>
      <p:grpSp>
        <p:nvGrpSpPr>
          <p:cNvPr id="119" name="Group 118">
            <a:extLst>
              <a:ext uri="{FF2B5EF4-FFF2-40B4-BE49-F238E27FC236}">
                <a16:creationId xmlns:a16="http://schemas.microsoft.com/office/drawing/2014/main" id="{BD86E4AF-F752-4060-A8A4-28D8B41353EC}"/>
              </a:ext>
            </a:extLst>
          </p:cNvPr>
          <p:cNvGrpSpPr/>
          <p:nvPr/>
        </p:nvGrpSpPr>
        <p:grpSpPr>
          <a:xfrm>
            <a:off x="2214127" y="879343"/>
            <a:ext cx="226205" cy="190629"/>
            <a:chOff x="6832879" y="5144756"/>
            <a:chExt cx="307923" cy="331586"/>
          </a:xfrm>
        </p:grpSpPr>
        <p:sp>
          <p:nvSpPr>
            <p:cNvPr id="120" name="Oval 119">
              <a:extLst>
                <a:ext uri="{FF2B5EF4-FFF2-40B4-BE49-F238E27FC236}">
                  <a16:creationId xmlns:a16="http://schemas.microsoft.com/office/drawing/2014/main" id="{93AA99C0-FB71-4536-B32A-2A5DE64BCFC0}"/>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21" name="TextBox 120">
              <a:extLst>
                <a:ext uri="{FF2B5EF4-FFF2-40B4-BE49-F238E27FC236}">
                  <a16:creationId xmlns:a16="http://schemas.microsoft.com/office/drawing/2014/main" id="{627681AF-A72E-46FD-AAC8-C318B5BD7025}"/>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14</a:t>
              </a:r>
            </a:p>
          </p:txBody>
        </p:sp>
      </p:grpSp>
      <p:grpSp>
        <p:nvGrpSpPr>
          <p:cNvPr id="122" name="Group 121">
            <a:extLst>
              <a:ext uri="{FF2B5EF4-FFF2-40B4-BE49-F238E27FC236}">
                <a16:creationId xmlns:a16="http://schemas.microsoft.com/office/drawing/2014/main" id="{BFA775A7-2331-4E37-A4F8-15CEC99B19B7}"/>
              </a:ext>
            </a:extLst>
          </p:cNvPr>
          <p:cNvGrpSpPr/>
          <p:nvPr/>
        </p:nvGrpSpPr>
        <p:grpSpPr>
          <a:xfrm>
            <a:off x="2537942" y="839062"/>
            <a:ext cx="226205" cy="190629"/>
            <a:chOff x="6832879" y="5144756"/>
            <a:chExt cx="307923" cy="331586"/>
          </a:xfrm>
        </p:grpSpPr>
        <p:sp>
          <p:nvSpPr>
            <p:cNvPr id="123" name="Oval 122">
              <a:extLst>
                <a:ext uri="{FF2B5EF4-FFF2-40B4-BE49-F238E27FC236}">
                  <a16:creationId xmlns:a16="http://schemas.microsoft.com/office/drawing/2014/main" id="{823381F5-52D9-4CB3-85A3-54FCC89EB6D4}"/>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24" name="TextBox 123">
              <a:extLst>
                <a:ext uri="{FF2B5EF4-FFF2-40B4-BE49-F238E27FC236}">
                  <a16:creationId xmlns:a16="http://schemas.microsoft.com/office/drawing/2014/main" id="{C9E72860-7B10-4C69-B1EB-14F800B07EF4}"/>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15</a:t>
              </a:r>
            </a:p>
          </p:txBody>
        </p:sp>
      </p:grpSp>
      <p:grpSp>
        <p:nvGrpSpPr>
          <p:cNvPr id="125" name="Group 124">
            <a:extLst>
              <a:ext uri="{FF2B5EF4-FFF2-40B4-BE49-F238E27FC236}">
                <a16:creationId xmlns:a16="http://schemas.microsoft.com/office/drawing/2014/main" id="{DE8146F8-A7DD-4AE4-BA9F-5A798E46ADFC}"/>
              </a:ext>
            </a:extLst>
          </p:cNvPr>
          <p:cNvGrpSpPr/>
          <p:nvPr/>
        </p:nvGrpSpPr>
        <p:grpSpPr>
          <a:xfrm>
            <a:off x="2848678" y="813141"/>
            <a:ext cx="226205" cy="190629"/>
            <a:chOff x="6832879" y="5144756"/>
            <a:chExt cx="307923" cy="331586"/>
          </a:xfrm>
        </p:grpSpPr>
        <p:sp>
          <p:nvSpPr>
            <p:cNvPr id="126" name="Oval 125">
              <a:extLst>
                <a:ext uri="{FF2B5EF4-FFF2-40B4-BE49-F238E27FC236}">
                  <a16:creationId xmlns:a16="http://schemas.microsoft.com/office/drawing/2014/main" id="{C12BE642-F70A-4DC0-912B-33F32A6F0DF9}"/>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27" name="TextBox 126">
              <a:extLst>
                <a:ext uri="{FF2B5EF4-FFF2-40B4-BE49-F238E27FC236}">
                  <a16:creationId xmlns:a16="http://schemas.microsoft.com/office/drawing/2014/main" id="{23F4EDA5-FE69-4115-8C11-D59180D14B77}"/>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16</a:t>
              </a:r>
            </a:p>
          </p:txBody>
        </p:sp>
      </p:grpSp>
      <p:grpSp>
        <p:nvGrpSpPr>
          <p:cNvPr id="128" name="Group 127">
            <a:extLst>
              <a:ext uri="{FF2B5EF4-FFF2-40B4-BE49-F238E27FC236}">
                <a16:creationId xmlns:a16="http://schemas.microsoft.com/office/drawing/2014/main" id="{9B93C6A7-E2C6-4A59-A7B4-69805D0C24B3}"/>
              </a:ext>
            </a:extLst>
          </p:cNvPr>
          <p:cNvGrpSpPr/>
          <p:nvPr/>
        </p:nvGrpSpPr>
        <p:grpSpPr>
          <a:xfrm>
            <a:off x="3170258" y="853589"/>
            <a:ext cx="226205" cy="190629"/>
            <a:chOff x="6832879" y="5144756"/>
            <a:chExt cx="307923" cy="331586"/>
          </a:xfrm>
        </p:grpSpPr>
        <p:sp>
          <p:nvSpPr>
            <p:cNvPr id="129" name="Oval 128">
              <a:extLst>
                <a:ext uri="{FF2B5EF4-FFF2-40B4-BE49-F238E27FC236}">
                  <a16:creationId xmlns:a16="http://schemas.microsoft.com/office/drawing/2014/main" id="{777DFFCD-F9C1-4E44-9529-3F32A2835EB9}"/>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30" name="TextBox 129">
              <a:extLst>
                <a:ext uri="{FF2B5EF4-FFF2-40B4-BE49-F238E27FC236}">
                  <a16:creationId xmlns:a16="http://schemas.microsoft.com/office/drawing/2014/main" id="{531293BA-3C1D-4B24-A1CD-C67C164716D3}"/>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17</a:t>
              </a:r>
            </a:p>
          </p:txBody>
        </p:sp>
      </p:grpSp>
      <p:grpSp>
        <p:nvGrpSpPr>
          <p:cNvPr id="131" name="Group 130">
            <a:extLst>
              <a:ext uri="{FF2B5EF4-FFF2-40B4-BE49-F238E27FC236}">
                <a16:creationId xmlns:a16="http://schemas.microsoft.com/office/drawing/2014/main" id="{622F436F-E063-4BC2-83B7-8D3020BF05CC}"/>
              </a:ext>
            </a:extLst>
          </p:cNvPr>
          <p:cNvGrpSpPr/>
          <p:nvPr/>
        </p:nvGrpSpPr>
        <p:grpSpPr>
          <a:xfrm>
            <a:off x="3472450" y="923951"/>
            <a:ext cx="226205" cy="190629"/>
            <a:chOff x="6832879" y="5144756"/>
            <a:chExt cx="307923" cy="331586"/>
          </a:xfrm>
        </p:grpSpPr>
        <p:sp>
          <p:nvSpPr>
            <p:cNvPr id="132" name="Oval 131">
              <a:extLst>
                <a:ext uri="{FF2B5EF4-FFF2-40B4-BE49-F238E27FC236}">
                  <a16:creationId xmlns:a16="http://schemas.microsoft.com/office/drawing/2014/main" id="{56D2F534-E374-4C0F-BB2F-94053D5D0CDC}"/>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33" name="TextBox 132">
              <a:extLst>
                <a:ext uri="{FF2B5EF4-FFF2-40B4-BE49-F238E27FC236}">
                  <a16:creationId xmlns:a16="http://schemas.microsoft.com/office/drawing/2014/main" id="{BB3C18A1-323E-43A1-B570-7819AF5E6821}"/>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18</a:t>
              </a:r>
            </a:p>
          </p:txBody>
        </p:sp>
      </p:grpSp>
      <p:grpSp>
        <p:nvGrpSpPr>
          <p:cNvPr id="134" name="Group 133">
            <a:extLst>
              <a:ext uri="{FF2B5EF4-FFF2-40B4-BE49-F238E27FC236}">
                <a16:creationId xmlns:a16="http://schemas.microsoft.com/office/drawing/2014/main" id="{1432FC1F-F109-4AA9-9B0C-6773639841E3}"/>
              </a:ext>
            </a:extLst>
          </p:cNvPr>
          <p:cNvGrpSpPr/>
          <p:nvPr/>
        </p:nvGrpSpPr>
        <p:grpSpPr>
          <a:xfrm>
            <a:off x="3720481" y="991662"/>
            <a:ext cx="226205" cy="190629"/>
            <a:chOff x="6832879" y="5144756"/>
            <a:chExt cx="307923" cy="331586"/>
          </a:xfrm>
        </p:grpSpPr>
        <p:sp>
          <p:nvSpPr>
            <p:cNvPr id="135" name="Oval 134">
              <a:extLst>
                <a:ext uri="{FF2B5EF4-FFF2-40B4-BE49-F238E27FC236}">
                  <a16:creationId xmlns:a16="http://schemas.microsoft.com/office/drawing/2014/main" id="{D91319AE-F35F-483B-9719-1F9721A77E33}"/>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36" name="TextBox 135">
              <a:extLst>
                <a:ext uri="{FF2B5EF4-FFF2-40B4-BE49-F238E27FC236}">
                  <a16:creationId xmlns:a16="http://schemas.microsoft.com/office/drawing/2014/main" id="{FE55E253-7FBA-4787-82C0-99D6DA9D26D4}"/>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19</a:t>
              </a:r>
            </a:p>
          </p:txBody>
        </p:sp>
      </p:grpSp>
      <p:grpSp>
        <p:nvGrpSpPr>
          <p:cNvPr id="137" name="Group 136">
            <a:extLst>
              <a:ext uri="{FF2B5EF4-FFF2-40B4-BE49-F238E27FC236}">
                <a16:creationId xmlns:a16="http://schemas.microsoft.com/office/drawing/2014/main" id="{028A03BC-1CB6-46AB-B484-21D64AEE916B}"/>
              </a:ext>
            </a:extLst>
          </p:cNvPr>
          <p:cNvGrpSpPr/>
          <p:nvPr/>
        </p:nvGrpSpPr>
        <p:grpSpPr>
          <a:xfrm>
            <a:off x="3973947" y="1070254"/>
            <a:ext cx="226205" cy="190629"/>
            <a:chOff x="6832879" y="5144756"/>
            <a:chExt cx="307923" cy="331586"/>
          </a:xfrm>
        </p:grpSpPr>
        <p:sp>
          <p:nvSpPr>
            <p:cNvPr id="138" name="Oval 137">
              <a:extLst>
                <a:ext uri="{FF2B5EF4-FFF2-40B4-BE49-F238E27FC236}">
                  <a16:creationId xmlns:a16="http://schemas.microsoft.com/office/drawing/2014/main" id="{DF223526-555B-4A55-B562-7F0F415A997D}"/>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39" name="TextBox 138">
              <a:extLst>
                <a:ext uri="{FF2B5EF4-FFF2-40B4-BE49-F238E27FC236}">
                  <a16:creationId xmlns:a16="http://schemas.microsoft.com/office/drawing/2014/main" id="{EC8455F8-3F8D-46A2-842F-7051567CD31E}"/>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20</a:t>
              </a:r>
            </a:p>
          </p:txBody>
        </p:sp>
      </p:grpSp>
      <p:grpSp>
        <p:nvGrpSpPr>
          <p:cNvPr id="140" name="Group 139">
            <a:extLst>
              <a:ext uri="{FF2B5EF4-FFF2-40B4-BE49-F238E27FC236}">
                <a16:creationId xmlns:a16="http://schemas.microsoft.com/office/drawing/2014/main" id="{85037B85-6D4D-4BFF-99D3-2EA30AD70ECD}"/>
              </a:ext>
            </a:extLst>
          </p:cNvPr>
          <p:cNvGrpSpPr/>
          <p:nvPr/>
        </p:nvGrpSpPr>
        <p:grpSpPr>
          <a:xfrm>
            <a:off x="4214804" y="1247687"/>
            <a:ext cx="226205" cy="190629"/>
            <a:chOff x="6832879" y="5144756"/>
            <a:chExt cx="307923" cy="331586"/>
          </a:xfrm>
        </p:grpSpPr>
        <p:sp>
          <p:nvSpPr>
            <p:cNvPr id="141" name="Oval 140">
              <a:extLst>
                <a:ext uri="{FF2B5EF4-FFF2-40B4-BE49-F238E27FC236}">
                  <a16:creationId xmlns:a16="http://schemas.microsoft.com/office/drawing/2014/main" id="{0C805073-411E-426A-96CB-4CB17671BBC1}"/>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42" name="TextBox 141">
              <a:extLst>
                <a:ext uri="{FF2B5EF4-FFF2-40B4-BE49-F238E27FC236}">
                  <a16:creationId xmlns:a16="http://schemas.microsoft.com/office/drawing/2014/main" id="{A12C3AA9-DBBB-40E2-A5BA-ABCA67B1D6CA}"/>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21</a:t>
              </a:r>
            </a:p>
          </p:txBody>
        </p:sp>
      </p:grpSp>
      <p:grpSp>
        <p:nvGrpSpPr>
          <p:cNvPr id="146" name="Group 145">
            <a:extLst>
              <a:ext uri="{FF2B5EF4-FFF2-40B4-BE49-F238E27FC236}">
                <a16:creationId xmlns:a16="http://schemas.microsoft.com/office/drawing/2014/main" id="{8267ADB2-1803-40F1-9886-1B27E15E709D}"/>
              </a:ext>
            </a:extLst>
          </p:cNvPr>
          <p:cNvGrpSpPr/>
          <p:nvPr/>
        </p:nvGrpSpPr>
        <p:grpSpPr>
          <a:xfrm>
            <a:off x="4675197" y="1599942"/>
            <a:ext cx="226205" cy="190629"/>
            <a:chOff x="6832879" y="5144756"/>
            <a:chExt cx="307923" cy="331586"/>
          </a:xfrm>
        </p:grpSpPr>
        <p:sp>
          <p:nvSpPr>
            <p:cNvPr id="147" name="Oval 146">
              <a:extLst>
                <a:ext uri="{FF2B5EF4-FFF2-40B4-BE49-F238E27FC236}">
                  <a16:creationId xmlns:a16="http://schemas.microsoft.com/office/drawing/2014/main" id="{9CDCD386-27A1-4F69-B84A-4DD9B6EED26D}"/>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48" name="TextBox 147">
              <a:extLst>
                <a:ext uri="{FF2B5EF4-FFF2-40B4-BE49-F238E27FC236}">
                  <a16:creationId xmlns:a16="http://schemas.microsoft.com/office/drawing/2014/main" id="{A0A52719-F30D-4F77-8E31-C07E7A4B2C6B}"/>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23</a:t>
              </a:r>
            </a:p>
          </p:txBody>
        </p:sp>
      </p:grpSp>
      <p:grpSp>
        <p:nvGrpSpPr>
          <p:cNvPr id="149" name="Group 148">
            <a:extLst>
              <a:ext uri="{FF2B5EF4-FFF2-40B4-BE49-F238E27FC236}">
                <a16:creationId xmlns:a16="http://schemas.microsoft.com/office/drawing/2014/main" id="{7417813E-2369-4F21-8D53-33F1FE75BFB2}"/>
              </a:ext>
            </a:extLst>
          </p:cNvPr>
          <p:cNvGrpSpPr/>
          <p:nvPr/>
        </p:nvGrpSpPr>
        <p:grpSpPr>
          <a:xfrm>
            <a:off x="4898712" y="1826151"/>
            <a:ext cx="226205" cy="190629"/>
            <a:chOff x="6832879" y="5144756"/>
            <a:chExt cx="307923" cy="331586"/>
          </a:xfrm>
        </p:grpSpPr>
        <p:sp>
          <p:nvSpPr>
            <p:cNvPr id="150" name="Oval 149">
              <a:extLst>
                <a:ext uri="{FF2B5EF4-FFF2-40B4-BE49-F238E27FC236}">
                  <a16:creationId xmlns:a16="http://schemas.microsoft.com/office/drawing/2014/main" id="{47CCB99C-78CE-4F9D-97CE-69C4828875C9}"/>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51" name="TextBox 150">
              <a:extLst>
                <a:ext uri="{FF2B5EF4-FFF2-40B4-BE49-F238E27FC236}">
                  <a16:creationId xmlns:a16="http://schemas.microsoft.com/office/drawing/2014/main" id="{101199C3-2C06-4357-A7EA-073941123B92}"/>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24</a:t>
              </a:r>
            </a:p>
          </p:txBody>
        </p:sp>
      </p:grpSp>
      <p:grpSp>
        <p:nvGrpSpPr>
          <p:cNvPr id="152" name="Group 151">
            <a:extLst>
              <a:ext uri="{FF2B5EF4-FFF2-40B4-BE49-F238E27FC236}">
                <a16:creationId xmlns:a16="http://schemas.microsoft.com/office/drawing/2014/main" id="{CF43E614-01D6-49CF-8684-E53D245A603F}"/>
              </a:ext>
            </a:extLst>
          </p:cNvPr>
          <p:cNvGrpSpPr/>
          <p:nvPr/>
        </p:nvGrpSpPr>
        <p:grpSpPr>
          <a:xfrm>
            <a:off x="5107114" y="2044366"/>
            <a:ext cx="226205" cy="190629"/>
            <a:chOff x="6832879" y="5144756"/>
            <a:chExt cx="307923" cy="331586"/>
          </a:xfrm>
        </p:grpSpPr>
        <p:sp>
          <p:nvSpPr>
            <p:cNvPr id="153" name="Oval 152">
              <a:extLst>
                <a:ext uri="{FF2B5EF4-FFF2-40B4-BE49-F238E27FC236}">
                  <a16:creationId xmlns:a16="http://schemas.microsoft.com/office/drawing/2014/main" id="{82A3F74D-E89E-4B6D-8534-EF6A3D132E08}"/>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54" name="TextBox 153">
              <a:extLst>
                <a:ext uri="{FF2B5EF4-FFF2-40B4-BE49-F238E27FC236}">
                  <a16:creationId xmlns:a16="http://schemas.microsoft.com/office/drawing/2014/main" id="{A5FC64C6-6CE8-4F5E-B5BC-C7B92946E990}"/>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25</a:t>
              </a:r>
            </a:p>
          </p:txBody>
        </p:sp>
      </p:grpSp>
      <p:grpSp>
        <p:nvGrpSpPr>
          <p:cNvPr id="155" name="Group 154">
            <a:extLst>
              <a:ext uri="{FF2B5EF4-FFF2-40B4-BE49-F238E27FC236}">
                <a16:creationId xmlns:a16="http://schemas.microsoft.com/office/drawing/2014/main" id="{DC32F718-078E-4A57-A324-C3E1300F3A07}"/>
              </a:ext>
            </a:extLst>
          </p:cNvPr>
          <p:cNvGrpSpPr/>
          <p:nvPr/>
        </p:nvGrpSpPr>
        <p:grpSpPr>
          <a:xfrm>
            <a:off x="5259426" y="2327315"/>
            <a:ext cx="226205" cy="190629"/>
            <a:chOff x="6832879" y="5144756"/>
            <a:chExt cx="307923" cy="331586"/>
          </a:xfrm>
        </p:grpSpPr>
        <p:sp>
          <p:nvSpPr>
            <p:cNvPr id="156" name="Oval 155">
              <a:extLst>
                <a:ext uri="{FF2B5EF4-FFF2-40B4-BE49-F238E27FC236}">
                  <a16:creationId xmlns:a16="http://schemas.microsoft.com/office/drawing/2014/main" id="{274FAECD-7C86-462A-8751-5A05F972F8DD}"/>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57" name="TextBox 156">
              <a:extLst>
                <a:ext uri="{FF2B5EF4-FFF2-40B4-BE49-F238E27FC236}">
                  <a16:creationId xmlns:a16="http://schemas.microsoft.com/office/drawing/2014/main" id="{19A48D01-9BCC-4FC2-8F68-BC1FAF5C7DD1}"/>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26</a:t>
              </a:r>
            </a:p>
          </p:txBody>
        </p:sp>
      </p:grpSp>
      <p:grpSp>
        <p:nvGrpSpPr>
          <p:cNvPr id="158" name="Group 157">
            <a:extLst>
              <a:ext uri="{FF2B5EF4-FFF2-40B4-BE49-F238E27FC236}">
                <a16:creationId xmlns:a16="http://schemas.microsoft.com/office/drawing/2014/main" id="{EE18EDA4-FBB4-46BD-9BB4-1937B2356E4E}"/>
              </a:ext>
            </a:extLst>
          </p:cNvPr>
          <p:cNvGrpSpPr/>
          <p:nvPr/>
        </p:nvGrpSpPr>
        <p:grpSpPr>
          <a:xfrm>
            <a:off x="5384527" y="2671331"/>
            <a:ext cx="226205" cy="190629"/>
            <a:chOff x="6832879" y="5144756"/>
            <a:chExt cx="307923" cy="331586"/>
          </a:xfrm>
        </p:grpSpPr>
        <p:sp>
          <p:nvSpPr>
            <p:cNvPr id="159" name="Oval 158">
              <a:extLst>
                <a:ext uri="{FF2B5EF4-FFF2-40B4-BE49-F238E27FC236}">
                  <a16:creationId xmlns:a16="http://schemas.microsoft.com/office/drawing/2014/main" id="{6270F3C3-AD23-402B-A3A3-D14495FEF028}"/>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60" name="TextBox 159">
              <a:extLst>
                <a:ext uri="{FF2B5EF4-FFF2-40B4-BE49-F238E27FC236}">
                  <a16:creationId xmlns:a16="http://schemas.microsoft.com/office/drawing/2014/main" id="{10C392EC-83D8-4E68-8B87-D9BD5A60AC22}"/>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27</a:t>
              </a:r>
            </a:p>
          </p:txBody>
        </p:sp>
      </p:grpSp>
      <p:grpSp>
        <p:nvGrpSpPr>
          <p:cNvPr id="161" name="Group 160">
            <a:extLst>
              <a:ext uri="{FF2B5EF4-FFF2-40B4-BE49-F238E27FC236}">
                <a16:creationId xmlns:a16="http://schemas.microsoft.com/office/drawing/2014/main" id="{3560ED73-E6DA-41E5-ACA6-4A150AECE57D}"/>
              </a:ext>
            </a:extLst>
          </p:cNvPr>
          <p:cNvGrpSpPr/>
          <p:nvPr/>
        </p:nvGrpSpPr>
        <p:grpSpPr>
          <a:xfrm>
            <a:off x="5408563" y="3088712"/>
            <a:ext cx="226205" cy="190629"/>
            <a:chOff x="6832879" y="5144756"/>
            <a:chExt cx="307923" cy="331586"/>
          </a:xfrm>
        </p:grpSpPr>
        <p:sp>
          <p:nvSpPr>
            <p:cNvPr id="162" name="Oval 161">
              <a:extLst>
                <a:ext uri="{FF2B5EF4-FFF2-40B4-BE49-F238E27FC236}">
                  <a16:creationId xmlns:a16="http://schemas.microsoft.com/office/drawing/2014/main" id="{444E79BF-08B0-4BC0-9D3B-A52A00003CA4}"/>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63" name="TextBox 162">
              <a:extLst>
                <a:ext uri="{FF2B5EF4-FFF2-40B4-BE49-F238E27FC236}">
                  <a16:creationId xmlns:a16="http://schemas.microsoft.com/office/drawing/2014/main" id="{1DC5C182-1F82-44DD-8250-F03BC2823A6C}"/>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28</a:t>
              </a:r>
            </a:p>
          </p:txBody>
        </p:sp>
      </p:grpSp>
      <p:grpSp>
        <p:nvGrpSpPr>
          <p:cNvPr id="164" name="Group 163">
            <a:extLst>
              <a:ext uri="{FF2B5EF4-FFF2-40B4-BE49-F238E27FC236}">
                <a16:creationId xmlns:a16="http://schemas.microsoft.com/office/drawing/2014/main" id="{B3FE55E3-462C-4BD4-B6C7-B55C728D7001}"/>
              </a:ext>
            </a:extLst>
          </p:cNvPr>
          <p:cNvGrpSpPr/>
          <p:nvPr/>
        </p:nvGrpSpPr>
        <p:grpSpPr>
          <a:xfrm>
            <a:off x="5326152" y="3418155"/>
            <a:ext cx="226205" cy="190629"/>
            <a:chOff x="6832879" y="5144756"/>
            <a:chExt cx="307923" cy="331586"/>
          </a:xfrm>
        </p:grpSpPr>
        <p:sp>
          <p:nvSpPr>
            <p:cNvPr id="165" name="Oval 164">
              <a:extLst>
                <a:ext uri="{FF2B5EF4-FFF2-40B4-BE49-F238E27FC236}">
                  <a16:creationId xmlns:a16="http://schemas.microsoft.com/office/drawing/2014/main" id="{BB6030F9-8EAB-4439-92C5-E6D2BEC65ECC}"/>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66" name="TextBox 165">
              <a:extLst>
                <a:ext uri="{FF2B5EF4-FFF2-40B4-BE49-F238E27FC236}">
                  <a16:creationId xmlns:a16="http://schemas.microsoft.com/office/drawing/2014/main" id="{83CC2ADE-82CE-4B3C-A631-759078E9E9AD}"/>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29</a:t>
              </a:r>
            </a:p>
          </p:txBody>
        </p:sp>
      </p:grpSp>
      <p:grpSp>
        <p:nvGrpSpPr>
          <p:cNvPr id="167" name="Group 166">
            <a:extLst>
              <a:ext uri="{FF2B5EF4-FFF2-40B4-BE49-F238E27FC236}">
                <a16:creationId xmlns:a16="http://schemas.microsoft.com/office/drawing/2014/main" id="{12859479-74EA-479A-A06A-9BE5665C42A0}"/>
              </a:ext>
            </a:extLst>
          </p:cNvPr>
          <p:cNvGrpSpPr/>
          <p:nvPr/>
        </p:nvGrpSpPr>
        <p:grpSpPr>
          <a:xfrm>
            <a:off x="5134419" y="3730136"/>
            <a:ext cx="226205" cy="190629"/>
            <a:chOff x="6832879" y="5144756"/>
            <a:chExt cx="307923" cy="331586"/>
          </a:xfrm>
        </p:grpSpPr>
        <p:sp>
          <p:nvSpPr>
            <p:cNvPr id="168" name="Oval 167">
              <a:extLst>
                <a:ext uri="{FF2B5EF4-FFF2-40B4-BE49-F238E27FC236}">
                  <a16:creationId xmlns:a16="http://schemas.microsoft.com/office/drawing/2014/main" id="{65445161-D5AC-4839-844E-A75E71A07112}"/>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69" name="TextBox 168">
              <a:extLst>
                <a:ext uri="{FF2B5EF4-FFF2-40B4-BE49-F238E27FC236}">
                  <a16:creationId xmlns:a16="http://schemas.microsoft.com/office/drawing/2014/main" id="{063FE611-33E4-45C3-8AD3-5E2ECA235083}"/>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30</a:t>
              </a:r>
            </a:p>
          </p:txBody>
        </p:sp>
      </p:grpSp>
      <p:grpSp>
        <p:nvGrpSpPr>
          <p:cNvPr id="170" name="Group 169">
            <a:extLst>
              <a:ext uri="{FF2B5EF4-FFF2-40B4-BE49-F238E27FC236}">
                <a16:creationId xmlns:a16="http://schemas.microsoft.com/office/drawing/2014/main" id="{9BC661B2-6E27-48D6-962D-F77C15E5C6B9}"/>
              </a:ext>
            </a:extLst>
          </p:cNvPr>
          <p:cNvGrpSpPr/>
          <p:nvPr/>
        </p:nvGrpSpPr>
        <p:grpSpPr>
          <a:xfrm>
            <a:off x="4859962" y="3975429"/>
            <a:ext cx="226205" cy="190629"/>
            <a:chOff x="6832879" y="5144756"/>
            <a:chExt cx="307923" cy="331586"/>
          </a:xfrm>
        </p:grpSpPr>
        <p:sp>
          <p:nvSpPr>
            <p:cNvPr id="171" name="Oval 170">
              <a:extLst>
                <a:ext uri="{FF2B5EF4-FFF2-40B4-BE49-F238E27FC236}">
                  <a16:creationId xmlns:a16="http://schemas.microsoft.com/office/drawing/2014/main" id="{1ACE172E-C283-49C1-9168-942D208D66C5}"/>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72" name="TextBox 171">
              <a:extLst>
                <a:ext uri="{FF2B5EF4-FFF2-40B4-BE49-F238E27FC236}">
                  <a16:creationId xmlns:a16="http://schemas.microsoft.com/office/drawing/2014/main" id="{BFB3B351-00C6-4698-B3AE-8F643BFC9609}"/>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31</a:t>
              </a:r>
            </a:p>
          </p:txBody>
        </p:sp>
      </p:grpSp>
      <p:grpSp>
        <p:nvGrpSpPr>
          <p:cNvPr id="173" name="Group 172">
            <a:extLst>
              <a:ext uri="{FF2B5EF4-FFF2-40B4-BE49-F238E27FC236}">
                <a16:creationId xmlns:a16="http://schemas.microsoft.com/office/drawing/2014/main" id="{CEFD13C2-CF5C-4A9B-87DF-00023AF74289}"/>
              </a:ext>
            </a:extLst>
          </p:cNvPr>
          <p:cNvGrpSpPr/>
          <p:nvPr/>
        </p:nvGrpSpPr>
        <p:grpSpPr>
          <a:xfrm>
            <a:off x="4503880" y="4070248"/>
            <a:ext cx="226205" cy="190629"/>
            <a:chOff x="6832879" y="5144756"/>
            <a:chExt cx="307923" cy="331586"/>
          </a:xfrm>
        </p:grpSpPr>
        <p:sp>
          <p:nvSpPr>
            <p:cNvPr id="174" name="Oval 173">
              <a:extLst>
                <a:ext uri="{FF2B5EF4-FFF2-40B4-BE49-F238E27FC236}">
                  <a16:creationId xmlns:a16="http://schemas.microsoft.com/office/drawing/2014/main" id="{EC047B8E-9373-4F0C-B6AE-D1BB39DBBE0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75" name="TextBox 174">
              <a:extLst>
                <a:ext uri="{FF2B5EF4-FFF2-40B4-BE49-F238E27FC236}">
                  <a16:creationId xmlns:a16="http://schemas.microsoft.com/office/drawing/2014/main" id="{528EED38-8D4E-49F3-A60C-661A316747F2}"/>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32</a:t>
              </a:r>
            </a:p>
          </p:txBody>
        </p:sp>
      </p:grpSp>
      <p:grpSp>
        <p:nvGrpSpPr>
          <p:cNvPr id="179" name="Group 178">
            <a:extLst>
              <a:ext uri="{FF2B5EF4-FFF2-40B4-BE49-F238E27FC236}">
                <a16:creationId xmlns:a16="http://schemas.microsoft.com/office/drawing/2014/main" id="{3BF7FFAA-1540-4E1F-BE92-C0C441DBFA19}"/>
              </a:ext>
            </a:extLst>
          </p:cNvPr>
          <p:cNvGrpSpPr/>
          <p:nvPr/>
        </p:nvGrpSpPr>
        <p:grpSpPr>
          <a:xfrm>
            <a:off x="3876856" y="3989814"/>
            <a:ext cx="226205" cy="190629"/>
            <a:chOff x="6832879" y="5144756"/>
            <a:chExt cx="307923" cy="331586"/>
          </a:xfrm>
        </p:grpSpPr>
        <p:sp>
          <p:nvSpPr>
            <p:cNvPr id="180" name="Oval 179">
              <a:extLst>
                <a:ext uri="{FF2B5EF4-FFF2-40B4-BE49-F238E27FC236}">
                  <a16:creationId xmlns:a16="http://schemas.microsoft.com/office/drawing/2014/main" id="{6822CB42-A46A-4A9D-80DA-CAD6D11F1A8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81" name="TextBox 180">
              <a:extLst>
                <a:ext uri="{FF2B5EF4-FFF2-40B4-BE49-F238E27FC236}">
                  <a16:creationId xmlns:a16="http://schemas.microsoft.com/office/drawing/2014/main" id="{6873E682-0796-4B9C-AC74-825E06E9BB1B}"/>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34</a:t>
              </a:r>
            </a:p>
          </p:txBody>
        </p:sp>
      </p:grpSp>
      <p:grpSp>
        <p:nvGrpSpPr>
          <p:cNvPr id="182" name="Group 181">
            <a:extLst>
              <a:ext uri="{FF2B5EF4-FFF2-40B4-BE49-F238E27FC236}">
                <a16:creationId xmlns:a16="http://schemas.microsoft.com/office/drawing/2014/main" id="{5E9D1C59-8757-476E-BFC6-8767B2692EF6}"/>
              </a:ext>
            </a:extLst>
          </p:cNvPr>
          <p:cNvGrpSpPr/>
          <p:nvPr/>
        </p:nvGrpSpPr>
        <p:grpSpPr>
          <a:xfrm>
            <a:off x="3615215" y="3814562"/>
            <a:ext cx="226205" cy="190629"/>
            <a:chOff x="6832879" y="5144756"/>
            <a:chExt cx="307923" cy="331586"/>
          </a:xfrm>
        </p:grpSpPr>
        <p:sp>
          <p:nvSpPr>
            <p:cNvPr id="183" name="Oval 182">
              <a:extLst>
                <a:ext uri="{FF2B5EF4-FFF2-40B4-BE49-F238E27FC236}">
                  <a16:creationId xmlns:a16="http://schemas.microsoft.com/office/drawing/2014/main" id="{46A1912E-1D9F-466F-A88B-2FAD9E841774}"/>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84" name="TextBox 183">
              <a:extLst>
                <a:ext uri="{FF2B5EF4-FFF2-40B4-BE49-F238E27FC236}">
                  <a16:creationId xmlns:a16="http://schemas.microsoft.com/office/drawing/2014/main" id="{ECF3F99E-484C-445E-ABC2-462C061447D3}"/>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35</a:t>
              </a:r>
            </a:p>
          </p:txBody>
        </p:sp>
      </p:grpSp>
      <p:grpSp>
        <p:nvGrpSpPr>
          <p:cNvPr id="185" name="Group 184">
            <a:extLst>
              <a:ext uri="{FF2B5EF4-FFF2-40B4-BE49-F238E27FC236}">
                <a16:creationId xmlns:a16="http://schemas.microsoft.com/office/drawing/2014/main" id="{B57E3E76-6D95-4C44-812E-2B2FA85F5F58}"/>
              </a:ext>
            </a:extLst>
          </p:cNvPr>
          <p:cNvGrpSpPr/>
          <p:nvPr/>
        </p:nvGrpSpPr>
        <p:grpSpPr>
          <a:xfrm>
            <a:off x="3457540" y="3580472"/>
            <a:ext cx="226205" cy="190629"/>
            <a:chOff x="6832879" y="5144756"/>
            <a:chExt cx="307923" cy="331586"/>
          </a:xfrm>
        </p:grpSpPr>
        <p:sp>
          <p:nvSpPr>
            <p:cNvPr id="186" name="Oval 185">
              <a:extLst>
                <a:ext uri="{FF2B5EF4-FFF2-40B4-BE49-F238E27FC236}">
                  <a16:creationId xmlns:a16="http://schemas.microsoft.com/office/drawing/2014/main" id="{CE513E40-ABB0-4BCA-93CF-FC081DC9196E}"/>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87" name="TextBox 186">
              <a:extLst>
                <a:ext uri="{FF2B5EF4-FFF2-40B4-BE49-F238E27FC236}">
                  <a16:creationId xmlns:a16="http://schemas.microsoft.com/office/drawing/2014/main" id="{176E9A6C-F913-49D9-A61A-68EBA309790A}"/>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36</a:t>
              </a:r>
            </a:p>
          </p:txBody>
        </p:sp>
      </p:grpSp>
      <p:grpSp>
        <p:nvGrpSpPr>
          <p:cNvPr id="188" name="Group 187">
            <a:extLst>
              <a:ext uri="{FF2B5EF4-FFF2-40B4-BE49-F238E27FC236}">
                <a16:creationId xmlns:a16="http://schemas.microsoft.com/office/drawing/2014/main" id="{FED6682A-A0FD-42A7-9C2D-0F31FD2FFB60}"/>
              </a:ext>
            </a:extLst>
          </p:cNvPr>
          <p:cNvGrpSpPr/>
          <p:nvPr/>
        </p:nvGrpSpPr>
        <p:grpSpPr>
          <a:xfrm>
            <a:off x="3342069" y="3298126"/>
            <a:ext cx="226205" cy="190629"/>
            <a:chOff x="6832879" y="5144756"/>
            <a:chExt cx="307923" cy="331586"/>
          </a:xfrm>
        </p:grpSpPr>
        <p:sp>
          <p:nvSpPr>
            <p:cNvPr id="189" name="Oval 188">
              <a:extLst>
                <a:ext uri="{FF2B5EF4-FFF2-40B4-BE49-F238E27FC236}">
                  <a16:creationId xmlns:a16="http://schemas.microsoft.com/office/drawing/2014/main" id="{85C76726-BDFC-403E-9C2C-FAF272932075}"/>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90" name="TextBox 189">
              <a:extLst>
                <a:ext uri="{FF2B5EF4-FFF2-40B4-BE49-F238E27FC236}">
                  <a16:creationId xmlns:a16="http://schemas.microsoft.com/office/drawing/2014/main" id="{F5F27185-2935-45B8-99DA-6959964494C8}"/>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37</a:t>
              </a:r>
            </a:p>
          </p:txBody>
        </p:sp>
      </p:grpSp>
      <p:grpSp>
        <p:nvGrpSpPr>
          <p:cNvPr id="191" name="Group 190">
            <a:extLst>
              <a:ext uri="{FF2B5EF4-FFF2-40B4-BE49-F238E27FC236}">
                <a16:creationId xmlns:a16="http://schemas.microsoft.com/office/drawing/2014/main" id="{C909A090-70C8-47D6-9E41-91F432682005}"/>
              </a:ext>
            </a:extLst>
          </p:cNvPr>
          <p:cNvGrpSpPr/>
          <p:nvPr/>
        </p:nvGrpSpPr>
        <p:grpSpPr>
          <a:xfrm>
            <a:off x="3335578" y="2986001"/>
            <a:ext cx="226205" cy="190629"/>
            <a:chOff x="6832879" y="5144756"/>
            <a:chExt cx="307923" cy="331586"/>
          </a:xfrm>
        </p:grpSpPr>
        <p:sp>
          <p:nvSpPr>
            <p:cNvPr id="192" name="Oval 191">
              <a:extLst>
                <a:ext uri="{FF2B5EF4-FFF2-40B4-BE49-F238E27FC236}">
                  <a16:creationId xmlns:a16="http://schemas.microsoft.com/office/drawing/2014/main" id="{7F70B164-672C-4FF4-AD93-0FCC374E0EC9}"/>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93" name="TextBox 192">
              <a:extLst>
                <a:ext uri="{FF2B5EF4-FFF2-40B4-BE49-F238E27FC236}">
                  <a16:creationId xmlns:a16="http://schemas.microsoft.com/office/drawing/2014/main" id="{B758C362-4801-4646-B81C-B679CE3CBF3A}"/>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38</a:t>
              </a:r>
            </a:p>
          </p:txBody>
        </p:sp>
      </p:grpSp>
      <p:grpSp>
        <p:nvGrpSpPr>
          <p:cNvPr id="194" name="Group 193">
            <a:extLst>
              <a:ext uri="{FF2B5EF4-FFF2-40B4-BE49-F238E27FC236}">
                <a16:creationId xmlns:a16="http://schemas.microsoft.com/office/drawing/2014/main" id="{5C15D9C6-BEAC-4E4C-9F83-5E2EE23CAE8F}"/>
              </a:ext>
            </a:extLst>
          </p:cNvPr>
          <p:cNvGrpSpPr/>
          <p:nvPr/>
        </p:nvGrpSpPr>
        <p:grpSpPr>
          <a:xfrm>
            <a:off x="3434663" y="2667030"/>
            <a:ext cx="226205" cy="190629"/>
            <a:chOff x="6832879" y="5144756"/>
            <a:chExt cx="307923" cy="331586"/>
          </a:xfrm>
        </p:grpSpPr>
        <p:sp>
          <p:nvSpPr>
            <p:cNvPr id="195" name="Oval 194">
              <a:extLst>
                <a:ext uri="{FF2B5EF4-FFF2-40B4-BE49-F238E27FC236}">
                  <a16:creationId xmlns:a16="http://schemas.microsoft.com/office/drawing/2014/main" id="{91E9CEAA-E254-4DC8-BA86-351E01743D4B}"/>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96" name="TextBox 195">
              <a:extLst>
                <a:ext uri="{FF2B5EF4-FFF2-40B4-BE49-F238E27FC236}">
                  <a16:creationId xmlns:a16="http://schemas.microsoft.com/office/drawing/2014/main" id="{95FAB58A-676E-489E-B6B8-2515578ABE64}"/>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39</a:t>
              </a:r>
            </a:p>
          </p:txBody>
        </p:sp>
      </p:grpSp>
      <p:grpSp>
        <p:nvGrpSpPr>
          <p:cNvPr id="197" name="Group 196">
            <a:extLst>
              <a:ext uri="{FF2B5EF4-FFF2-40B4-BE49-F238E27FC236}">
                <a16:creationId xmlns:a16="http://schemas.microsoft.com/office/drawing/2014/main" id="{3949B290-8CC6-443D-A9A9-5F221A1E2DF8}"/>
              </a:ext>
            </a:extLst>
          </p:cNvPr>
          <p:cNvGrpSpPr/>
          <p:nvPr/>
        </p:nvGrpSpPr>
        <p:grpSpPr>
          <a:xfrm>
            <a:off x="3627037" y="2383370"/>
            <a:ext cx="226205" cy="190629"/>
            <a:chOff x="6832879" y="5144756"/>
            <a:chExt cx="307923" cy="331586"/>
          </a:xfrm>
        </p:grpSpPr>
        <p:sp>
          <p:nvSpPr>
            <p:cNvPr id="198" name="Oval 197">
              <a:extLst>
                <a:ext uri="{FF2B5EF4-FFF2-40B4-BE49-F238E27FC236}">
                  <a16:creationId xmlns:a16="http://schemas.microsoft.com/office/drawing/2014/main" id="{08E6C1EA-1380-4D29-ADBD-EC6C35BAA471}"/>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99" name="TextBox 198">
              <a:extLst>
                <a:ext uri="{FF2B5EF4-FFF2-40B4-BE49-F238E27FC236}">
                  <a16:creationId xmlns:a16="http://schemas.microsoft.com/office/drawing/2014/main" id="{1BDD6939-CCDF-48B2-B05B-0CBB16C69591}"/>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40</a:t>
              </a:r>
            </a:p>
          </p:txBody>
        </p:sp>
      </p:grpSp>
      <p:grpSp>
        <p:nvGrpSpPr>
          <p:cNvPr id="200" name="Group 199">
            <a:extLst>
              <a:ext uri="{FF2B5EF4-FFF2-40B4-BE49-F238E27FC236}">
                <a16:creationId xmlns:a16="http://schemas.microsoft.com/office/drawing/2014/main" id="{1649DAA7-5A17-4BBE-B354-1D177838DB47}"/>
              </a:ext>
            </a:extLst>
          </p:cNvPr>
          <p:cNvGrpSpPr/>
          <p:nvPr/>
        </p:nvGrpSpPr>
        <p:grpSpPr>
          <a:xfrm>
            <a:off x="3887080" y="2130620"/>
            <a:ext cx="226205" cy="190629"/>
            <a:chOff x="6832879" y="5144756"/>
            <a:chExt cx="307923" cy="331586"/>
          </a:xfrm>
        </p:grpSpPr>
        <p:sp>
          <p:nvSpPr>
            <p:cNvPr id="201" name="Oval 200">
              <a:extLst>
                <a:ext uri="{FF2B5EF4-FFF2-40B4-BE49-F238E27FC236}">
                  <a16:creationId xmlns:a16="http://schemas.microsoft.com/office/drawing/2014/main" id="{1069DA2F-D7EE-4A26-A644-A134C68C35B0}"/>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202" name="TextBox 201">
              <a:extLst>
                <a:ext uri="{FF2B5EF4-FFF2-40B4-BE49-F238E27FC236}">
                  <a16:creationId xmlns:a16="http://schemas.microsoft.com/office/drawing/2014/main" id="{9E8D49DD-BEED-4D73-BC89-805125BA55DD}"/>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41</a:t>
              </a:r>
            </a:p>
          </p:txBody>
        </p:sp>
      </p:grpSp>
      <p:grpSp>
        <p:nvGrpSpPr>
          <p:cNvPr id="203" name="Group 202">
            <a:extLst>
              <a:ext uri="{FF2B5EF4-FFF2-40B4-BE49-F238E27FC236}">
                <a16:creationId xmlns:a16="http://schemas.microsoft.com/office/drawing/2014/main" id="{7B4697AA-CD74-4A23-AEB5-8B759C901F97}"/>
              </a:ext>
            </a:extLst>
          </p:cNvPr>
          <p:cNvGrpSpPr/>
          <p:nvPr/>
        </p:nvGrpSpPr>
        <p:grpSpPr>
          <a:xfrm>
            <a:off x="4122229" y="1948651"/>
            <a:ext cx="226205" cy="190629"/>
            <a:chOff x="6832879" y="5144756"/>
            <a:chExt cx="307923" cy="331586"/>
          </a:xfrm>
        </p:grpSpPr>
        <p:sp>
          <p:nvSpPr>
            <p:cNvPr id="204" name="Oval 203">
              <a:extLst>
                <a:ext uri="{FF2B5EF4-FFF2-40B4-BE49-F238E27FC236}">
                  <a16:creationId xmlns:a16="http://schemas.microsoft.com/office/drawing/2014/main" id="{5B3E2DD9-7C2C-469C-B900-CA863D0201E5}"/>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205" name="TextBox 204">
              <a:extLst>
                <a:ext uri="{FF2B5EF4-FFF2-40B4-BE49-F238E27FC236}">
                  <a16:creationId xmlns:a16="http://schemas.microsoft.com/office/drawing/2014/main" id="{F6E84863-7B5F-4060-8A4E-849D45FD0A61}"/>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42</a:t>
              </a:r>
            </a:p>
          </p:txBody>
        </p:sp>
      </p:grpSp>
      <p:grpSp>
        <p:nvGrpSpPr>
          <p:cNvPr id="206" name="Group 205">
            <a:extLst>
              <a:ext uri="{FF2B5EF4-FFF2-40B4-BE49-F238E27FC236}">
                <a16:creationId xmlns:a16="http://schemas.microsoft.com/office/drawing/2014/main" id="{B3A45E1C-EDE2-4DD7-A5C4-EA0565E41AC2}"/>
              </a:ext>
            </a:extLst>
          </p:cNvPr>
          <p:cNvGrpSpPr/>
          <p:nvPr/>
        </p:nvGrpSpPr>
        <p:grpSpPr>
          <a:xfrm>
            <a:off x="4398340" y="1786695"/>
            <a:ext cx="226205" cy="190629"/>
            <a:chOff x="6832879" y="5144756"/>
            <a:chExt cx="307923" cy="331586"/>
          </a:xfrm>
        </p:grpSpPr>
        <p:sp>
          <p:nvSpPr>
            <p:cNvPr id="207" name="Oval 206">
              <a:extLst>
                <a:ext uri="{FF2B5EF4-FFF2-40B4-BE49-F238E27FC236}">
                  <a16:creationId xmlns:a16="http://schemas.microsoft.com/office/drawing/2014/main" id="{22995775-5914-4CAC-8F51-A542DE208935}"/>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208" name="TextBox 207">
              <a:extLst>
                <a:ext uri="{FF2B5EF4-FFF2-40B4-BE49-F238E27FC236}">
                  <a16:creationId xmlns:a16="http://schemas.microsoft.com/office/drawing/2014/main" id="{ED502B13-3B5E-443C-81EE-F57C4C9BDD4C}"/>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43</a:t>
              </a:r>
            </a:p>
          </p:txBody>
        </p:sp>
      </p:grpSp>
      <p:grpSp>
        <p:nvGrpSpPr>
          <p:cNvPr id="212" name="Group 211">
            <a:extLst>
              <a:ext uri="{FF2B5EF4-FFF2-40B4-BE49-F238E27FC236}">
                <a16:creationId xmlns:a16="http://schemas.microsoft.com/office/drawing/2014/main" id="{B3BFF48B-A167-47D3-A06F-7D3BC9D3B83E}"/>
              </a:ext>
            </a:extLst>
          </p:cNvPr>
          <p:cNvGrpSpPr/>
          <p:nvPr/>
        </p:nvGrpSpPr>
        <p:grpSpPr>
          <a:xfrm>
            <a:off x="5418063" y="1556770"/>
            <a:ext cx="226205" cy="190629"/>
            <a:chOff x="6832879" y="5144756"/>
            <a:chExt cx="307923" cy="331586"/>
          </a:xfrm>
        </p:grpSpPr>
        <p:sp>
          <p:nvSpPr>
            <p:cNvPr id="213" name="Oval 212">
              <a:extLst>
                <a:ext uri="{FF2B5EF4-FFF2-40B4-BE49-F238E27FC236}">
                  <a16:creationId xmlns:a16="http://schemas.microsoft.com/office/drawing/2014/main" id="{A6021453-1461-460B-BC4A-F29ED8A55BFF}"/>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214" name="TextBox 213">
              <a:extLst>
                <a:ext uri="{FF2B5EF4-FFF2-40B4-BE49-F238E27FC236}">
                  <a16:creationId xmlns:a16="http://schemas.microsoft.com/office/drawing/2014/main" id="{A4B165A7-7D78-40A6-82C3-3CFA6D552AF6}"/>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45</a:t>
              </a:r>
            </a:p>
          </p:txBody>
        </p:sp>
      </p:grpSp>
      <p:grpSp>
        <p:nvGrpSpPr>
          <p:cNvPr id="215" name="Group 214">
            <a:extLst>
              <a:ext uri="{FF2B5EF4-FFF2-40B4-BE49-F238E27FC236}">
                <a16:creationId xmlns:a16="http://schemas.microsoft.com/office/drawing/2014/main" id="{564C28C4-39AE-4779-B1FA-E4C7B77888FD}"/>
              </a:ext>
            </a:extLst>
          </p:cNvPr>
          <p:cNvGrpSpPr/>
          <p:nvPr/>
        </p:nvGrpSpPr>
        <p:grpSpPr>
          <a:xfrm>
            <a:off x="5849108" y="1590335"/>
            <a:ext cx="226205" cy="190629"/>
            <a:chOff x="6832879" y="5144756"/>
            <a:chExt cx="307923" cy="331586"/>
          </a:xfrm>
        </p:grpSpPr>
        <p:sp>
          <p:nvSpPr>
            <p:cNvPr id="216" name="Oval 215">
              <a:extLst>
                <a:ext uri="{FF2B5EF4-FFF2-40B4-BE49-F238E27FC236}">
                  <a16:creationId xmlns:a16="http://schemas.microsoft.com/office/drawing/2014/main" id="{5E18CD06-1A72-4BD0-AD34-DCACE6D737CC}"/>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217" name="TextBox 216">
              <a:extLst>
                <a:ext uri="{FF2B5EF4-FFF2-40B4-BE49-F238E27FC236}">
                  <a16:creationId xmlns:a16="http://schemas.microsoft.com/office/drawing/2014/main" id="{7D7B3501-ECEF-4228-832D-545246682E7E}"/>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46</a:t>
              </a:r>
            </a:p>
          </p:txBody>
        </p:sp>
      </p:grpSp>
      <p:grpSp>
        <p:nvGrpSpPr>
          <p:cNvPr id="218" name="Group 217">
            <a:extLst>
              <a:ext uri="{FF2B5EF4-FFF2-40B4-BE49-F238E27FC236}">
                <a16:creationId xmlns:a16="http://schemas.microsoft.com/office/drawing/2014/main" id="{1E67DBC8-0E49-4FA0-8A2C-87298421960A}"/>
              </a:ext>
            </a:extLst>
          </p:cNvPr>
          <p:cNvGrpSpPr/>
          <p:nvPr/>
        </p:nvGrpSpPr>
        <p:grpSpPr>
          <a:xfrm>
            <a:off x="6519406" y="1769060"/>
            <a:ext cx="226205" cy="190629"/>
            <a:chOff x="6832879" y="5144756"/>
            <a:chExt cx="307923" cy="331586"/>
          </a:xfrm>
        </p:grpSpPr>
        <p:sp>
          <p:nvSpPr>
            <p:cNvPr id="219" name="Oval 218">
              <a:extLst>
                <a:ext uri="{FF2B5EF4-FFF2-40B4-BE49-F238E27FC236}">
                  <a16:creationId xmlns:a16="http://schemas.microsoft.com/office/drawing/2014/main" id="{864871A8-31F1-43DA-97BA-750D759CBD3F}"/>
                </a:ext>
              </a:extLst>
            </p:cNvPr>
            <p:cNvSpPr/>
            <p:nvPr/>
          </p:nvSpPr>
          <p:spPr>
            <a:xfrm>
              <a:off x="6832879" y="5144756"/>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220" name="TextBox 219">
              <a:extLst>
                <a:ext uri="{FF2B5EF4-FFF2-40B4-BE49-F238E27FC236}">
                  <a16:creationId xmlns:a16="http://schemas.microsoft.com/office/drawing/2014/main" id="{CB2036E0-FC0F-4D2C-AD9C-4E914514D44E}"/>
                </a:ext>
              </a:extLst>
            </p:cNvPr>
            <p:cNvSpPr txBox="1"/>
            <p:nvPr/>
          </p:nvSpPr>
          <p:spPr>
            <a:xfrm>
              <a:off x="6839182" y="5159832"/>
              <a:ext cx="301620"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48</a:t>
              </a:r>
            </a:p>
          </p:txBody>
        </p:sp>
      </p:grpSp>
      <p:sp>
        <p:nvSpPr>
          <p:cNvPr id="224" name="Google Shape;114;gbb9474cba7_0_224">
            <a:extLst>
              <a:ext uri="{FF2B5EF4-FFF2-40B4-BE49-F238E27FC236}">
                <a16:creationId xmlns:a16="http://schemas.microsoft.com/office/drawing/2014/main" id="{391161E7-4656-409C-9F2F-D3FEB581815A}"/>
              </a:ext>
            </a:extLst>
          </p:cNvPr>
          <p:cNvSpPr txBox="1">
            <a:spLocks/>
          </p:cNvSpPr>
          <p:nvPr/>
        </p:nvSpPr>
        <p:spPr>
          <a:xfrm>
            <a:off x="228335" y="124637"/>
            <a:ext cx="5345837" cy="728489"/>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600"/>
              <a:buFont typeface="Arial"/>
              <a:buNone/>
              <a:defRPr sz="30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600"/>
              <a:buFont typeface="Arial"/>
              <a:buNone/>
              <a:defRPr sz="800" b="0" i="0" u="none" strike="noStrike" cap="none">
                <a:solidFill>
                  <a:srgbClr val="000000"/>
                </a:solidFill>
                <a:latin typeface="Arial"/>
                <a:ea typeface="Arial"/>
                <a:cs typeface="Arial"/>
                <a:sym typeface="Arial"/>
              </a:defRPr>
            </a:lvl9pPr>
          </a:lstStyle>
          <a:p>
            <a:pPr algn="l">
              <a:lnSpc>
                <a:spcPct val="115000"/>
              </a:lnSpc>
            </a:pPr>
            <a:r>
              <a:rPr lang="nb-NO">
                <a:latin typeface="Titillium Web"/>
                <a:ea typeface="Titillium Web"/>
                <a:cs typeface="Titillium Web"/>
                <a:sym typeface="Titillium Web"/>
              </a:rPr>
              <a:t>Vi starter i dag! </a:t>
            </a:r>
          </a:p>
        </p:txBody>
      </p:sp>
      <p:grpSp>
        <p:nvGrpSpPr>
          <p:cNvPr id="7" name="Group 6">
            <a:extLst>
              <a:ext uri="{FF2B5EF4-FFF2-40B4-BE49-F238E27FC236}">
                <a16:creationId xmlns:a16="http://schemas.microsoft.com/office/drawing/2014/main" id="{80F04B1E-B025-40A5-AB0D-09AE19FF9E4F}"/>
              </a:ext>
            </a:extLst>
          </p:cNvPr>
          <p:cNvGrpSpPr/>
          <p:nvPr/>
        </p:nvGrpSpPr>
        <p:grpSpPr>
          <a:xfrm>
            <a:off x="1357301" y="3776288"/>
            <a:ext cx="2112078" cy="415482"/>
            <a:chOff x="982133" y="5339647"/>
            <a:chExt cx="2816104" cy="553976"/>
          </a:xfrm>
        </p:grpSpPr>
        <p:grpSp>
          <p:nvGrpSpPr>
            <p:cNvPr id="80" name="Group 79">
              <a:extLst>
                <a:ext uri="{FF2B5EF4-FFF2-40B4-BE49-F238E27FC236}">
                  <a16:creationId xmlns:a16="http://schemas.microsoft.com/office/drawing/2014/main" id="{86169C97-9C55-4140-9AEA-F78ADA6B1D2A}"/>
                </a:ext>
              </a:extLst>
            </p:cNvPr>
            <p:cNvGrpSpPr/>
            <p:nvPr/>
          </p:nvGrpSpPr>
          <p:grpSpPr>
            <a:xfrm>
              <a:off x="982133" y="5339647"/>
              <a:ext cx="295432" cy="254172"/>
              <a:chOff x="6832879" y="5144756"/>
              <a:chExt cx="500789" cy="392933"/>
            </a:xfrm>
          </p:grpSpPr>
          <p:sp>
            <p:nvSpPr>
              <p:cNvPr id="81" name="Oval 80">
                <a:extLst>
                  <a:ext uri="{FF2B5EF4-FFF2-40B4-BE49-F238E27FC236}">
                    <a16:creationId xmlns:a16="http://schemas.microsoft.com/office/drawing/2014/main" id="{EE488AA8-890F-47CE-A894-4DD8964AECC6}"/>
                  </a:ext>
                </a:extLst>
              </p:cNvPr>
              <p:cNvSpPr/>
              <p:nvPr/>
            </p:nvSpPr>
            <p:spPr>
              <a:xfrm>
                <a:off x="6832879" y="5144756"/>
                <a:ext cx="500789" cy="39293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82" name="TextBox 81">
                <a:extLst>
                  <a:ext uri="{FF2B5EF4-FFF2-40B4-BE49-F238E27FC236}">
                    <a16:creationId xmlns:a16="http://schemas.microsoft.com/office/drawing/2014/main" id="{034032DF-49D4-4FFB-8287-2641A8949791}"/>
                  </a:ext>
                </a:extLst>
              </p:cNvPr>
              <p:cNvSpPr txBox="1"/>
              <p:nvPr/>
            </p:nvSpPr>
            <p:spPr>
              <a:xfrm>
                <a:off x="6932463" y="5168461"/>
                <a:ext cx="301621"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1</a:t>
                </a:r>
              </a:p>
            </p:txBody>
          </p:sp>
        </p:grpSp>
        <p:sp>
          <p:nvSpPr>
            <p:cNvPr id="16" name="TextBox 15">
              <a:extLst>
                <a:ext uri="{FF2B5EF4-FFF2-40B4-BE49-F238E27FC236}">
                  <a16:creationId xmlns:a16="http://schemas.microsoft.com/office/drawing/2014/main" id="{6F60CDDB-0D50-4747-8590-C4EAA297ACEC}"/>
                </a:ext>
              </a:extLst>
            </p:cNvPr>
            <p:cNvSpPr txBox="1"/>
            <p:nvPr/>
          </p:nvSpPr>
          <p:spPr>
            <a:xfrm>
              <a:off x="1160068" y="5562678"/>
              <a:ext cx="2638169" cy="330945"/>
            </a:xfrm>
            <a:prstGeom prst="rect">
              <a:avLst/>
            </a:prstGeom>
            <a:noFill/>
          </p:spPr>
          <p:txBody>
            <a:bodyPr wrap="square" rtlCol="0">
              <a:spAutoFit/>
            </a:bodyPr>
            <a:lstStyle/>
            <a:p>
              <a:r>
                <a:rPr lang="nb-NO" sz="1013" dirty="0">
                  <a:latin typeface="Verdana" panose="020B0604030504040204" pitchFamily="34" charset="0"/>
                  <a:ea typeface="Verdana" panose="020B0604030504040204" pitchFamily="34" charset="0"/>
                </a:rPr>
                <a:t>15. Februar 2022</a:t>
              </a:r>
            </a:p>
          </p:txBody>
        </p:sp>
      </p:grpSp>
      <p:grpSp>
        <p:nvGrpSpPr>
          <p:cNvPr id="5" name="Group 4">
            <a:extLst>
              <a:ext uri="{FF2B5EF4-FFF2-40B4-BE49-F238E27FC236}">
                <a16:creationId xmlns:a16="http://schemas.microsoft.com/office/drawing/2014/main" id="{4420174E-827E-4C03-93D1-34CCA2A91115}"/>
              </a:ext>
            </a:extLst>
          </p:cNvPr>
          <p:cNvGrpSpPr/>
          <p:nvPr/>
        </p:nvGrpSpPr>
        <p:grpSpPr>
          <a:xfrm>
            <a:off x="1428227" y="1276955"/>
            <a:ext cx="1233183" cy="742651"/>
            <a:chOff x="1686082" y="1571347"/>
            <a:chExt cx="1644244" cy="990201"/>
          </a:xfrm>
        </p:grpSpPr>
        <p:grpSp>
          <p:nvGrpSpPr>
            <p:cNvPr id="110" name="Group 109">
              <a:extLst>
                <a:ext uri="{FF2B5EF4-FFF2-40B4-BE49-F238E27FC236}">
                  <a16:creationId xmlns:a16="http://schemas.microsoft.com/office/drawing/2014/main" id="{C331DCD6-BFFE-4D3D-8FF8-CA9343F0244A}"/>
                </a:ext>
              </a:extLst>
            </p:cNvPr>
            <p:cNvGrpSpPr/>
            <p:nvPr/>
          </p:nvGrpSpPr>
          <p:grpSpPr>
            <a:xfrm>
              <a:off x="1686082" y="1571347"/>
              <a:ext cx="295433" cy="254172"/>
              <a:chOff x="6832879" y="5144756"/>
              <a:chExt cx="500791" cy="392933"/>
            </a:xfrm>
          </p:grpSpPr>
          <p:sp>
            <p:nvSpPr>
              <p:cNvPr id="111" name="Oval 110">
                <a:extLst>
                  <a:ext uri="{FF2B5EF4-FFF2-40B4-BE49-F238E27FC236}">
                    <a16:creationId xmlns:a16="http://schemas.microsoft.com/office/drawing/2014/main" id="{6A4FC561-A3E1-488A-8703-4C0FB64CCBF2}"/>
                  </a:ext>
                </a:extLst>
              </p:cNvPr>
              <p:cNvSpPr/>
              <p:nvPr/>
            </p:nvSpPr>
            <p:spPr>
              <a:xfrm>
                <a:off x="6832879" y="5144756"/>
                <a:ext cx="500791" cy="392933"/>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12" name="TextBox 111">
                <a:extLst>
                  <a:ext uri="{FF2B5EF4-FFF2-40B4-BE49-F238E27FC236}">
                    <a16:creationId xmlns:a16="http://schemas.microsoft.com/office/drawing/2014/main" id="{47829CC6-EF5B-41F0-99D3-EA2F2CC2BB7E}"/>
                  </a:ext>
                </a:extLst>
              </p:cNvPr>
              <p:cNvSpPr txBox="1"/>
              <p:nvPr/>
            </p:nvSpPr>
            <p:spPr>
              <a:xfrm>
                <a:off x="6887590" y="5180699"/>
                <a:ext cx="391365"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11</a:t>
                </a:r>
              </a:p>
            </p:txBody>
          </p:sp>
        </p:grpSp>
        <p:cxnSp>
          <p:nvCxnSpPr>
            <p:cNvPr id="47" name="Straight Connector 46">
              <a:extLst>
                <a:ext uri="{FF2B5EF4-FFF2-40B4-BE49-F238E27FC236}">
                  <a16:creationId xmlns:a16="http://schemas.microsoft.com/office/drawing/2014/main" id="{D4C59A54-5FB5-4B38-88F2-41C1C20D740F}"/>
                </a:ext>
              </a:extLst>
            </p:cNvPr>
            <p:cNvCxnSpPr>
              <a:cxnSpLocks/>
            </p:cNvCxnSpPr>
            <p:nvPr/>
          </p:nvCxnSpPr>
          <p:spPr>
            <a:xfrm>
              <a:off x="1892835" y="1863958"/>
              <a:ext cx="391363" cy="391521"/>
            </a:xfrm>
            <a:prstGeom prst="line">
              <a:avLst/>
            </a:prstGeom>
          </p:spPr>
          <p:style>
            <a:lnRef idx="1">
              <a:schemeClr val="accent1"/>
            </a:lnRef>
            <a:fillRef idx="0">
              <a:schemeClr val="accent1"/>
            </a:fillRef>
            <a:effectRef idx="0">
              <a:schemeClr val="accent1"/>
            </a:effectRef>
            <a:fontRef idx="minor">
              <a:schemeClr val="tx1"/>
            </a:fontRef>
          </p:style>
        </p:cxnSp>
        <p:sp>
          <p:nvSpPr>
            <p:cNvPr id="229" name="TextBox 228">
              <a:extLst>
                <a:ext uri="{FF2B5EF4-FFF2-40B4-BE49-F238E27FC236}">
                  <a16:creationId xmlns:a16="http://schemas.microsoft.com/office/drawing/2014/main" id="{6A6AC7EB-19B0-4F24-BF91-132BEEF045DE}"/>
                </a:ext>
              </a:extLst>
            </p:cNvPr>
            <p:cNvSpPr txBox="1"/>
            <p:nvPr/>
          </p:nvSpPr>
          <p:spPr>
            <a:xfrm>
              <a:off x="2161119" y="2230603"/>
              <a:ext cx="1169207" cy="330945"/>
            </a:xfrm>
            <a:prstGeom prst="rect">
              <a:avLst/>
            </a:prstGeom>
            <a:noFill/>
          </p:spPr>
          <p:txBody>
            <a:bodyPr wrap="square" rtlCol="0">
              <a:spAutoFit/>
            </a:bodyPr>
            <a:lstStyle/>
            <a:p>
              <a:r>
                <a:rPr lang="nb-NO" sz="1013" dirty="0">
                  <a:latin typeface="Verdana" panose="020B0604030504040204" pitchFamily="34" charset="0"/>
                  <a:ea typeface="Verdana" panose="020B0604030504040204" pitchFamily="34" charset="0"/>
                </a:rPr>
                <a:t>Mars</a:t>
              </a:r>
            </a:p>
          </p:txBody>
        </p:sp>
      </p:grpSp>
      <p:grpSp>
        <p:nvGrpSpPr>
          <p:cNvPr id="8" name="Group 7">
            <a:extLst>
              <a:ext uri="{FF2B5EF4-FFF2-40B4-BE49-F238E27FC236}">
                <a16:creationId xmlns:a16="http://schemas.microsoft.com/office/drawing/2014/main" id="{76D693EE-5C9A-48CF-8603-B7776182D347}"/>
              </a:ext>
            </a:extLst>
          </p:cNvPr>
          <p:cNvGrpSpPr/>
          <p:nvPr/>
        </p:nvGrpSpPr>
        <p:grpSpPr>
          <a:xfrm>
            <a:off x="3381324" y="1432933"/>
            <a:ext cx="1259142" cy="425141"/>
            <a:chOff x="4437125" y="1860281"/>
            <a:chExt cx="1678856" cy="566855"/>
          </a:xfrm>
        </p:grpSpPr>
        <p:grpSp>
          <p:nvGrpSpPr>
            <p:cNvPr id="143" name="Group 142">
              <a:extLst>
                <a:ext uri="{FF2B5EF4-FFF2-40B4-BE49-F238E27FC236}">
                  <a16:creationId xmlns:a16="http://schemas.microsoft.com/office/drawing/2014/main" id="{4CD54B6A-708D-48A0-A621-FBD827624251}"/>
                </a:ext>
              </a:extLst>
            </p:cNvPr>
            <p:cNvGrpSpPr/>
            <p:nvPr/>
          </p:nvGrpSpPr>
          <p:grpSpPr>
            <a:xfrm>
              <a:off x="5820548" y="1860281"/>
              <a:ext cx="295433" cy="233482"/>
              <a:chOff x="6633709" y="5141010"/>
              <a:chExt cx="500790" cy="360948"/>
            </a:xfrm>
          </p:grpSpPr>
          <p:sp>
            <p:nvSpPr>
              <p:cNvPr id="144" name="Oval 143">
                <a:extLst>
                  <a:ext uri="{FF2B5EF4-FFF2-40B4-BE49-F238E27FC236}">
                    <a16:creationId xmlns:a16="http://schemas.microsoft.com/office/drawing/2014/main" id="{55933D7D-1585-4143-B732-FAA50CF0917D}"/>
                  </a:ext>
                </a:extLst>
              </p:cNvPr>
              <p:cNvSpPr/>
              <p:nvPr/>
            </p:nvSpPr>
            <p:spPr>
              <a:xfrm>
                <a:off x="6633709" y="5144756"/>
                <a:ext cx="500790" cy="357202"/>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45" name="TextBox 144">
                <a:extLst>
                  <a:ext uri="{FF2B5EF4-FFF2-40B4-BE49-F238E27FC236}">
                    <a16:creationId xmlns:a16="http://schemas.microsoft.com/office/drawing/2014/main" id="{81A8106C-DC2E-4CE7-B795-6240215C103B}"/>
                  </a:ext>
                </a:extLst>
              </p:cNvPr>
              <p:cNvSpPr txBox="1"/>
              <p:nvPr/>
            </p:nvSpPr>
            <p:spPr>
              <a:xfrm>
                <a:off x="6716774" y="5141010"/>
                <a:ext cx="396826"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22</a:t>
                </a:r>
              </a:p>
            </p:txBody>
          </p:sp>
        </p:grpSp>
        <p:sp>
          <p:nvSpPr>
            <p:cNvPr id="230" name="TextBox 229">
              <a:extLst>
                <a:ext uri="{FF2B5EF4-FFF2-40B4-BE49-F238E27FC236}">
                  <a16:creationId xmlns:a16="http://schemas.microsoft.com/office/drawing/2014/main" id="{D893C284-B73C-442C-99A5-CF0BBB42A609}"/>
                </a:ext>
              </a:extLst>
            </p:cNvPr>
            <p:cNvSpPr txBox="1"/>
            <p:nvPr/>
          </p:nvSpPr>
          <p:spPr>
            <a:xfrm>
              <a:off x="4437125" y="2096190"/>
              <a:ext cx="1431045" cy="330946"/>
            </a:xfrm>
            <a:prstGeom prst="rect">
              <a:avLst/>
            </a:prstGeom>
            <a:noFill/>
          </p:spPr>
          <p:txBody>
            <a:bodyPr wrap="square" rtlCol="0">
              <a:spAutoFit/>
            </a:bodyPr>
            <a:lstStyle/>
            <a:p>
              <a:r>
                <a:rPr lang="nb-NO" sz="1013" dirty="0">
                  <a:latin typeface="Verdana" panose="020B0604030504040204" pitchFamily="34" charset="0"/>
                  <a:ea typeface="Verdana" panose="020B0604030504040204" pitchFamily="34" charset="0"/>
                </a:rPr>
                <a:t>April</a:t>
              </a:r>
            </a:p>
          </p:txBody>
        </p:sp>
        <p:cxnSp>
          <p:nvCxnSpPr>
            <p:cNvPr id="241" name="Straight Connector 240">
              <a:extLst>
                <a:ext uri="{FF2B5EF4-FFF2-40B4-BE49-F238E27FC236}">
                  <a16:creationId xmlns:a16="http://schemas.microsoft.com/office/drawing/2014/main" id="{40EDAF4A-387D-42D5-8191-412B8F4D8939}"/>
                </a:ext>
              </a:extLst>
            </p:cNvPr>
            <p:cNvCxnSpPr>
              <a:cxnSpLocks/>
            </p:cNvCxnSpPr>
            <p:nvPr/>
          </p:nvCxnSpPr>
          <p:spPr>
            <a:xfrm flipH="1">
              <a:off x="5470750" y="2069629"/>
              <a:ext cx="366055" cy="131842"/>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42" name="Straight Connector 241">
            <a:extLst>
              <a:ext uri="{FF2B5EF4-FFF2-40B4-BE49-F238E27FC236}">
                <a16:creationId xmlns:a16="http://schemas.microsoft.com/office/drawing/2014/main" id="{8313310D-E661-4EC8-B20B-8D4B83FA6EF2}"/>
              </a:ext>
            </a:extLst>
          </p:cNvPr>
          <p:cNvCxnSpPr>
            <a:cxnSpLocks/>
          </p:cNvCxnSpPr>
          <p:nvPr/>
        </p:nvCxnSpPr>
        <p:spPr>
          <a:xfrm>
            <a:off x="7750109" y="-654041"/>
            <a:ext cx="407930" cy="355403"/>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4674E83-F0BC-44C2-96C9-D01A26AB8CBF}"/>
              </a:ext>
            </a:extLst>
          </p:cNvPr>
          <p:cNvGrpSpPr/>
          <p:nvPr/>
        </p:nvGrpSpPr>
        <p:grpSpPr>
          <a:xfrm>
            <a:off x="4094983" y="3371283"/>
            <a:ext cx="1012130" cy="889592"/>
            <a:chOff x="5432675" y="4397552"/>
            <a:chExt cx="1349507" cy="1186122"/>
          </a:xfrm>
        </p:grpSpPr>
        <p:grpSp>
          <p:nvGrpSpPr>
            <p:cNvPr id="176" name="Group 175">
              <a:extLst>
                <a:ext uri="{FF2B5EF4-FFF2-40B4-BE49-F238E27FC236}">
                  <a16:creationId xmlns:a16="http://schemas.microsoft.com/office/drawing/2014/main" id="{01BC64DC-A36D-4922-BA07-7E52B7BEDA4B}"/>
                </a:ext>
              </a:extLst>
            </p:cNvPr>
            <p:cNvGrpSpPr/>
            <p:nvPr/>
          </p:nvGrpSpPr>
          <p:grpSpPr>
            <a:xfrm>
              <a:off x="5560153" y="5341061"/>
              <a:ext cx="260895" cy="242613"/>
              <a:chOff x="6839180" y="5162621"/>
              <a:chExt cx="442245" cy="375064"/>
            </a:xfrm>
          </p:grpSpPr>
          <p:sp>
            <p:nvSpPr>
              <p:cNvPr id="177" name="Oval 176">
                <a:extLst>
                  <a:ext uri="{FF2B5EF4-FFF2-40B4-BE49-F238E27FC236}">
                    <a16:creationId xmlns:a16="http://schemas.microsoft.com/office/drawing/2014/main" id="{0A118AF8-E2E4-4553-B213-70D74D6CED72}"/>
                  </a:ext>
                </a:extLst>
              </p:cNvPr>
              <p:cNvSpPr/>
              <p:nvPr/>
            </p:nvSpPr>
            <p:spPr>
              <a:xfrm>
                <a:off x="6850607" y="5162621"/>
                <a:ext cx="424875" cy="37506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178" name="TextBox 177">
                <a:extLst>
                  <a:ext uri="{FF2B5EF4-FFF2-40B4-BE49-F238E27FC236}">
                    <a16:creationId xmlns:a16="http://schemas.microsoft.com/office/drawing/2014/main" id="{1DB91CFF-5BEA-4B33-B786-79CC8BFE161D}"/>
                  </a:ext>
                </a:extLst>
              </p:cNvPr>
              <p:cNvSpPr txBox="1"/>
              <p:nvPr/>
            </p:nvSpPr>
            <p:spPr>
              <a:xfrm>
                <a:off x="6839180" y="5207139"/>
                <a:ext cx="442245" cy="284279"/>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33</a:t>
                </a:r>
              </a:p>
            </p:txBody>
          </p:sp>
        </p:grpSp>
        <p:sp>
          <p:nvSpPr>
            <p:cNvPr id="231" name="TextBox 230">
              <a:extLst>
                <a:ext uri="{FF2B5EF4-FFF2-40B4-BE49-F238E27FC236}">
                  <a16:creationId xmlns:a16="http://schemas.microsoft.com/office/drawing/2014/main" id="{7333FF69-FCE3-41AF-8428-484015383577}"/>
                </a:ext>
              </a:extLst>
            </p:cNvPr>
            <p:cNvSpPr txBox="1"/>
            <p:nvPr/>
          </p:nvSpPr>
          <p:spPr>
            <a:xfrm>
              <a:off x="5432675" y="4397552"/>
              <a:ext cx="1349507" cy="330945"/>
            </a:xfrm>
            <a:prstGeom prst="rect">
              <a:avLst/>
            </a:prstGeom>
            <a:noFill/>
          </p:spPr>
          <p:txBody>
            <a:bodyPr wrap="square" rtlCol="0">
              <a:spAutoFit/>
            </a:bodyPr>
            <a:lstStyle/>
            <a:p>
              <a:r>
                <a:rPr lang="nb-NO" sz="1013" dirty="0">
                  <a:latin typeface="Verdana" panose="020B0604030504040204" pitchFamily="34" charset="0"/>
                  <a:ea typeface="Verdana" panose="020B0604030504040204" pitchFamily="34" charset="0"/>
                </a:rPr>
                <a:t>Mai</a:t>
              </a:r>
            </a:p>
          </p:txBody>
        </p:sp>
        <p:cxnSp>
          <p:nvCxnSpPr>
            <p:cNvPr id="243" name="Straight Connector 242">
              <a:extLst>
                <a:ext uri="{FF2B5EF4-FFF2-40B4-BE49-F238E27FC236}">
                  <a16:creationId xmlns:a16="http://schemas.microsoft.com/office/drawing/2014/main" id="{1EC35DDC-C3BB-49A3-BC7C-7AD9FE0EABFD}"/>
                </a:ext>
              </a:extLst>
            </p:cNvPr>
            <p:cNvCxnSpPr>
              <a:cxnSpLocks/>
            </p:cNvCxnSpPr>
            <p:nvPr/>
          </p:nvCxnSpPr>
          <p:spPr>
            <a:xfrm>
              <a:off x="5679321" y="4762970"/>
              <a:ext cx="1" cy="50305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C8D1094-C400-42B4-B183-FB560F1B9323}"/>
              </a:ext>
            </a:extLst>
          </p:cNvPr>
          <p:cNvGrpSpPr/>
          <p:nvPr/>
        </p:nvGrpSpPr>
        <p:grpSpPr>
          <a:xfrm>
            <a:off x="4938210" y="1067873"/>
            <a:ext cx="1026088" cy="709856"/>
            <a:chOff x="6584279" y="1423831"/>
            <a:chExt cx="1368117" cy="946474"/>
          </a:xfrm>
        </p:grpSpPr>
        <p:grpSp>
          <p:nvGrpSpPr>
            <p:cNvPr id="209" name="Group 208">
              <a:extLst>
                <a:ext uri="{FF2B5EF4-FFF2-40B4-BE49-F238E27FC236}">
                  <a16:creationId xmlns:a16="http://schemas.microsoft.com/office/drawing/2014/main" id="{C2FBFBBA-AAFC-4599-8395-C6B6FA4F71E7}"/>
                </a:ext>
              </a:extLst>
            </p:cNvPr>
            <p:cNvGrpSpPr/>
            <p:nvPr/>
          </p:nvGrpSpPr>
          <p:grpSpPr>
            <a:xfrm>
              <a:off x="6763529" y="2133255"/>
              <a:ext cx="277255" cy="237050"/>
              <a:chOff x="6832878" y="5144756"/>
              <a:chExt cx="469978" cy="366464"/>
            </a:xfrm>
          </p:grpSpPr>
          <p:sp>
            <p:nvSpPr>
              <p:cNvPr id="210" name="Oval 209">
                <a:extLst>
                  <a:ext uri="{FF2B5EF4-FFF2-40B4-BE49-F238E27FC236}">
                    <a16:creationId xmlns:a16="http://schemas.microsoft.com/office/drawing/2014/main" id="{57742588-4DBE-4A4C-A322-5B5D19158FA8}"/>
                  </a:ext>
                </a:extLst>
              </p:cNvPr>
              <p:cNvSpPr/>
              <p:nvPr/>
            </p:nvSpPr>
            <p:spPr>
              <a:xfrm>
                <a:off x="6832878" y="5144756"/>
                <a:ext cx="469978" cy="36646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211" name="TextBox 210">
                <a:extLst>
                  <a:ext uri="{FF2B5EF4-FFF2-40B4-BE49-F238E27FC236}">
                    <a16:creationId xmlns:a16="http://schemas.microsoft.com/office/drawing/2014/main" id="{9471EB3E-551F-45D6-8CCE-5E94D65F7439}"/>
                  </a:ext>
                </a:extLst>
              </p:cNvPr>
              <p:cNvSpPr txBox="1"/>
              <p:nvPr/>
            </p:nvSpPr>
            <p:spPr>
              <a:xfrm>
                <a:off x="6900833" y="5179377"/>
                <a:ext cx="354312" cy="30143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44</a:t>
                </a:r>
              </a:p>
            </p:txBody>
          </p:sp>
        </p:grpSp>
        <p:sp>
          <p:nvSpPr>
            <p:cNvPr id="232" name="TextBox 231">
              <a:extLst>
                <a:ext uri="{FF2B5EF4-FFF2-40B4-BE49-F238E27FC236}">
                  <a16:creationId xmlns:a16="http://schemas.microsoft.com/office/drawing/2014/main" id="{EC12657B-5C58-43A4-9D1B-725A9A30E30D}"/>
                </a:ext>
              </a:extLst>
            </p:cNvPr>
            <p:cNvSpPr txBox="1"/>
            <p:nvPr/>
          </p:nvSpPr>
          <p:spPr>
            <a:xfrm>
              <a:off x="6584279" y="1423831"/>
              <a:ext cx="1368117" cy="330945"/>
            </a:xfrm>
            <a:prstGeom prst="rect">
              <a:avLst/>
            </a:prstGeom>
            <a:noFill/>
          </p:spPr>
          <p:txBody>
            <a:bodyPr wrap="square" rtlCol="0">
              <a:spAutoFit/>
            </a:bodyPr>
            <a:lstStyle/>
            <a:p>
              <a:r>
                <a:rPr lang="nb-NO" sz="1013" dirty="0">
                  <a:latin typeface="Verdana" panose="020B0604030504040204" pitchFamily="34" charset="0"/>
                  <a:ea typeface="Verdana" panose="020B0604030504040204" pitchFamily="34" charset="0"/>
                </a:rPr>
                <a:t>Juni</a:t>
              </a:r>
            </a:p>
          </p:txBody>
        </p:sp>
        <p:cxnSp>
          <p:nvCxnSpPr>
            <p:cNvPr id="244" name="Straight Connector 243">
              <a:extLst>
                <a:ext uri="{FF2B5EF4-FFF2-40B4-BE49-F238E27FC236}">
                  <a16:creationId xmlns:a16="http://schemas.microsoft.com/office/drawing/2014/main" id="{1C021605-0591-41EA-AD76-232D12AF016F}"/>
                </a:ext>
              </a:extLst>
            </p:cNvPr>
            <p:cNvCxnSpPr>
              <a:cxnSpLocks/>
            </p:cNvCxnSpPr>
            <p:nvPr/>
          </p:nvCxnSpPr>
          <p:spPr>
            <a:xfrm flipH="1">
              <a:off x="6938963" y="1770826"/>
              <a:ext cx="73606" cy="325365"/>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014E7DD0-30D7-426D-8ACB-8C38E1E7BC7A}"/>
              </a:ext>
            </a:extLst>
          </p:cNvPr>
          <p:cNvGrpSpPr/>
          <p:nvPr/>
        </p:nvGrpSpPr>
        <p:grpSpPr>
          <a:xfrm>
            <a:off x="7016453" y="3358911"/>
            <a:ext cx="1026088" cy="708595"/>
            <a:chOff x="9093972" y="4655728"/>
            <a:chExt cx="1368117" cy="944793"/>
          </a:xfrm>
        </p:grpSpPr>
        <p:grpSp>
          <p:nvGrpSpPr>
            <p:cNvPr id="74" name="Group 73">
              <a:extLst>
                <a:ext uri="{FF2B5EF4-FFF2-40B4-BE49-F238E27FC236}">
                  <a16:creationId xmlns:a16="http://schemas.microsoft.com/office/drawing/2014/main" id="{4AEDE289-E7DE-4B37-A942-38E005E4F96C}"/>
                </a:ext>
              </a:extLst>
            </p:cNvPr>
            <p:cNvGrpSpPr/>
            <p:nvPr/>
          </p:nvGrpSpPr>
          <p:grpSpPr>
            <a:xfrm>
              <a:off x="9294038" y="4655728"/>
              <a:ext cx="295426" cy="241533"/>
              <a:chOff x="6832879" y="5144756"/>
              <a:chExt cx="500781" cy="373394"/>
            </a:xfrm>
          </p:grpSpPr>
          <p:sp>
            <p:nvSpPr>
              <p:cNvPr id="75" name="Oval 74">
                <a:extLst>
                  <a:ext uri="{FF2B5EF4-FFF2-40B4-BE49-F238E27FC236}">
                    <a16:creationId xmlns:a16="http://schemas.microsoft.com/office/drawing/2014/main" id="{901988F3-CCC2-4B52-B8C2-82E3CD1D30AD}"/>
                  </a:ext>
                </a:extLst>
              </p:cNvPr>
              <p:cNvSpPr/>
              <p:nvPr/>
            </p:nvSpPr>
            <p:spPr>
              <a:xfrm>
                <a:off x="6832879" y="5144756"/>
                <a:ext cx="500781" cy="373394"/>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76" name="TextBox 75">
                <a:extLst>
                  <a:ext uri="{FF2B5EF4-FFF2-40B4-BE49-F238E27FC236}">
                    <a16:creationId xmlns:a16="http://schemas.microsoft.com/office/drawing/2014/main" id="{2F2794E4-5B7B-4E8E-87A2-0D11B54EAF48}"/>
                  </a:ext>
                </a:extLst>
              </p:cNvPr>
              <p:cNvSpPr txBox="1"/>
              <p:nvPr/>
            </p:nvSpPr>
            <p:spPr>
              <a:xfrm>
                <a:off x="6921984" y="5209883"/>
                <a:ext cx="355608" cy="259494"/>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55</a:t>
                </a:r>
              </a:p>
            </p:txBody>
          </p:sp>
        </p:grpSp>
        <p:sp>
          <p:nvSpPr>
            <p:cNvPr id="233" name="TextBox 232">
              <a:extLst>
                <a:ext uri="{FF2B5EF4-FFF2-40B4-BE49-F238E27FC236}">
                  <a16:creationId xmlns:a16="http://schemas.microsoft.com/office/drawing/2014/main" id="{FB90EB95-3789-49C7-B6F4-F8D549ED6BBD}"/>
                </a:ext>
              </a:extLst>
            </p:cNvPr>
            <p:cNvSpPr txBox="1"/>
            <p:nvPr/>
          </p:nvSpPr>
          <p:spPr>
            <a:xfrm>
              <a:off x="9093972" y="5269576"/>
              <a:ext cx="1368117" cy="330945"/>
            </a:xfrm>
            <a:prstGeom prst="rect">
              <a:avLst/>
            </a:prstGeom>
            <a:noFill/>
          </p:spPr>
          <p:txBody>
            <a:bodyPr wrap="square" rtlCol="0">
              <a:spAutoFit/>
            </a:bodyPr>
            <a:lstStyle/>
            <a:p>
              <a:r>
                <a:rPr lang="nb-NO" sz="1013" dirty="0">
                  <a:latin typeface="Verdana" panose="020B0604030504040204" pitchFamily="34" charset="0"/>
                  <a:ea typeface="Verdana" panose="020B0604030504040204" pitchFamily="34" charset="0"/>
                </a:rPr>
                <a:t>Juli</a:t>
              </a:r>
            </a:p>
          </p:txBody>
        </p:sp>
        <p:cxnSp>
          <p:nvCxnSpPr>
            <p:cNvPr id="245" name="Straight Connector 244">
              <a:extLst>
                <a:ext uri="{FF2B5EF4-FFF2-40B4-BE49-F238E27FC236}">
                  <a16:creationId xmlns:a16="http://schemas.microsoft.com/office/drawing/2014/main" id="{FB611A99-E5FF-4CE3-AAD6-7EDE35A9C4E8}"/>
                </a:ext>
              </a:extLst>
            </p:cNvPr>
            <p:cNvCxnSpPr>
              <a:cxnSpLocks/>
            </p:cNvCxnSpPr>
            <p:nvPr/>
          </p:nvCxnSpPr>
          <p:spPr>
            <a:xfrm>
              <a:off x="9459691" y="4962699"/>
              <a:ext cx="0" cy="340104"/>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5A8D9C69-3AFF-4070-86FA-A4C7349D72F6}"/>
              </a:ext>
            </a:extLst>
          </p:cNvPr>
          <p:cNvGrpSpPr/>
          <p:nvPr/>
        </p:nvGrpSpPr>
        <p:grpSpPr>
          <a:xfrm>
            <a:off x="8139496" y="2047895"/>
            <a:ext cx="1821086" cy="601536"/>
            <a:chOff x="10667009" y="2684368"/>
            <a:chExt cx="1462423" cy="676827"/>
          </a:xfrm>
        </p:grpSpPr>
        <p:sp>
          <p:nvSpPr>
            <p:cNvPr id="234" name="TextBox 233">
              <a:extLst>
                <a:ext uri="{FF2B5EF4-FFF2-40B4-BE49-F238E27FC236}">
                  <a16:creationId xmlns:a16="http://schemas.microsoft.com/office/drawing/2014/main" id="{B5AA783C-BD1C-44E1-94F5-FA5DF8F86551}"/>
                </a:ext>
              </a:extLst>
            </p:cNvPr>
            <p:cNvSpPr txBox="1"/>
            <p:nvPr/>
          </p:nvSpPr>
          <p:spPr>
            <a:xfrm>
              <a:off x="10761315" y="2684368"/>
              <a:ext cx="1368117" cy="279276"/>
            </a:xfrm>
            <a:prstGeom prst="rect">
              <a:avLst/>
            </a:prstGeom>
            <a:noFill/>
          </p:spPr>
          <p:txBody>
            <a:bodyPr wrap="square" rtlCol="0">
              <a:spAutoFit/>
            </a:bodyPr>
            <a:lstStyle/>
            <a:p>
              <a:r>
                <a:rPr lang="nb-NO" sz="1013" dirty="0">
                  <a:latin typeface="Verdana" panose="020B0604030504040204" pitchFamily="34" charset="0"/>
                  <a:ea typeface="Verdana" panose="020B0604030504040204" pitchFamily="34" charset="0"/>
                </a:rPr>
                <a:t>August 2022</a:t>
              </a:r>
            </a:p>
          </p:txBody>
        </p:sp>
        <p:cxnSp>
          <p:nvCxnSpPr>
            <p:cNvPr id="246" name="Straight Connector 245">
              <a:extLst>
                <a:ext uri="{FF2B5EF4-FFF2-40B4-BE49-F238E27FC236}">
                  <a16:creationId xmlns:a16="http://schemas.microsoft.com/office/drawing/2014/main" id="{79F82526-22CF-42B7-9246-96142081059B}"/>
                </a:ext>
              </a:extLst>
            </p:cNvPr>
            <p:cNvCxnSpPr>
              <a:cxnSpLocks/>
            </p:cNvCxnSpPr>
            <p:nvPr/>
          </p:nvCxnSpPr>
          <p:spPr>
            <a:xfrm flipH="1">
              <a:off x="11005326" y="2924603"/>
              <a:ext cx="52256" cy="436592"/>
            </a:xfrm>
            <a:prstGeom prst="line">
              <a:avLst/>
            </a:prstGeom>
          </p:spPr>
          <p:style>
            <a:lnRef idx="1">
              <a:schemeClr val="accent1"/>
            </a:lnRef>
            <a:fillRef idx="0">
              <a:schemeClr val="accent1"/>
            </a:fillRef>
            <a:effectRef idx="0">
              <a:schemeClr val="accent1"/>
            </a:effectRef>
            <a:fontRef idx="minor">
              <a:schemeClr val="tx1"/>
            </a:fontRef>
          </p:style>
        </p:cxnSp>
        <p:grpSp>
          <p:nvGrpSpPr>
            <p:cNvPr id="253" name="Group 252">
              <a:extLst>
                <a:ext uri="{FF2B5EF4-FFF2-40B4-BE49-F238E27FC236}">
                  <a16:creationId xmlns:a16="http://schemas.microsoft.com/office/drawing/2014/main" id="{7CAEE684-A832-4EE6-BBF8-C66D30AC0BBE}"/>
                </a:ext>
              </a:extLst>
            </p:cNvPr>
            <p:cNvGrpSpPr/>
            <p:nvPr/>
          </p:nvGrpSpPr>
          <p:grpSpPr>
            <a:xfrm>
              <a:off x="10667009" y="3124551"/>
              <a:ext cx="181261" cy="218627"/>
              <a:chOff x="6445242" y="4918234"/>
              <a:chExt cx="307257" cy="337983"/>
            </a:xfrm>
          </p:grpSpPr>
          <p:sp>
            <p:nvSpPr>
              <p:cNvPr id="254" name="Oval 253">
                <a:extLst>
                  <a:ext uri="{FF2B5EF4-FFF2-40B4-BE49-F238E27FC236}">
                    <a16:creationId xmlns:a16="http://schemas.microsoft.com/office/drawing/2014/main" id="{00401D95-C749-4118-A6EC-96911C3E7A07}"/>
                  </a:ext>
                </a:extLst>
              </p:cNvPr>
              <p:cNvSpPr/>
              <p:nvPr/>
            </p:nvSpPr>
            <p:spPr>
              <a:xfrm>
                <a:off x="6450879" y="4918234"/>
                <a:ext cx="301620" cy="331586"/>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0958" tIns="40958" rIns="40958" bIns="40958" numCol="1" spcCol="0" rtlCol="0" fromWordArt="0" anchor="ctr" anchorCtr="0" forceAA="0" compatLnSpc="1">
                <a:prstTxWarp prst="textNoShape">
                  <a:avLst/>
                </a:prstTxWarp>
                <a:noAutofit/>
              </a:bodyPr>
              <a:lstStyle/>
              <a:p>
                <a:pPr algn="l"/>
                <a:endParaRPr lang="nb-NO" sz="525" dirty="0">
                  <a:solidFill>
                    <a:schemeClr val="tx1"/>
                  </a:solidFill>
                  <a:latin typeface="Verdana" panose="020B0604030504040204" pitchFamily="34" charset="0"/>
                </a:endParaRPr>
              </a:p>
            </p:txBody>
          </p:sp>
          <p:sp>
            <p:nvSpPr>
              <p:cNvPr id="255" name="TextBox 254">
                <a:extLst>
                  <a:ext uri="{FF2B5EF4-FFF2-40B4-BE49-F238E27FC236}">
                    <a16:creationId xmlns:a16="http://schemas.microsoft.com/office/drawing/2014/main" id="{413DE7B9-5CEA-44E9-90F0-444870F6D635}"/>
                  </a:ext>
                </a:extLst>
              </p:cNvPr>
              <p:cNvSpPr txBox="1"/>
              <p:nvPr/>
            </p:nvSpPr>
            <p:spPr>
              <a:xfrm>
                <a:off x="6445242" y="4954784"/>
                <a:ext cx="301620" cy="301433"/>
              </a:xfrm>
              <a:prstGeom prst="rect">
                <a:avLst/>
              </a:prstGeom>
              <a:noFill/>
            </p:spPr>
            <p:txBody>
              <a:bodyPr wrap="square" lIns="40958" tIns="40958" rIns="40958" bIns="40958" rtlCol="0">
                <a:noAutofit/>
              </a:bodyPr>
              <a:lstStyle/>
              <a:p>
                <a:pPr algn="ctr">
                  <a:spcAft>
                    <a:spcPts val="450"/>
                  </a:spcAft>
                </a:pPr>
                <a:r>
                  <a:rPr lang="nb-NO" sz="375" dirty="0">
                    <a:latin typeface="Verdana" panose="020B0604030504040204" pitchFamily="34" charset="0"/>
                    <a:ea typeface="Verdana" panose="020B0604030504040204" pitchFamily="34" charset="0"/>
                  </a:rPr>
                  <a:t>65</a:t>
                </a:r>
              </a:p>
            </p:txBody>
          </p:sp>
        </p:grpSp>
      </p:grpSp>
      <p:sp>
        <p:nvSpPr>
          <p:cNvPr id="227" name="TextBox 226">
            <a:extLst>
              <a:ext uri="{FF2B5EF4-FFF2-40B4-BE49-F238E27FC236}">
                <a16:creationId xmlns:a16="http://schemas.microsoft.com/office/drawing/2014/main" id="{7E083212-A4AF-4F5A-A249-31EA49A865D3}"/>
              </a:ext>
            </a:extLst>
          </p:cNvPr>
          <p:cNvSpPr txBox="1"/>
          <p:nvPr/>
        </p:nvSpPr>
        <p:spPr>
          <a:xfrm>
            <a:off x="5350373" y="4932301"/>
            <a:ext cx="6194325" cy="196208"/>
          </a:xfrm>
          <a:prstGeom prst="rect">
            <a:avLst/>
          </a:prstGeom>
          <a:noFill/>
        </p:spPr>
        <p:txBody>
          <a:bodyPr wrap="square" rtlCol="0">
            <a:spAutoFit/>
          </a:bodyPr>
          <a:lstStyle/>
          <a:p>
            <a:r>
              <a:rPr lang="nb-NO" sz="675" i="1" dirty="0">
                <a:latin typeface="Verdana" panose="020B0604030504040204" pitchFamily="34" charset="0"/>
                <a:ea typeface="Verdana" panose="020B0604030504040204" pitchFamily="34" charset="0"/>
              </a:rPr>
              <a:t>Kilde: carl.jorgen.lie@kpmg.no –  i kurs i utvidet partsamarbeid og rolleforståelse i regi av KS, Oslo 2021</a:t>
            </a:r>
          </a:p>
        </p:txBody>
      </p:sp>
    </p:spTree>
    <p:extLst>
      <p:ext uri="{BB962C8B-B14F-4D97-AF65-F5344CB8AC3E}">
        <p14:creationId xmlns:p14="http://schemas.microsoft.com/office/powerpoint/2010/main" val="634192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 presetClass="entr" presetSubtype="0" fill="hold" nodeType="afterEffect">
                                  <p:stCondLst>
                                    <p:cond delay="500"/>
                                  </p:stCondLst>
                                  <p:childTnLst>
                                    <p:set>
                                      <p:cBhvr>
                                        <p:cTn id="10" dur="1" fill="hold">
                                          <p:stCondLst>
                                            <p:cond delay="0"/>
                                          </p:stCondLst>
                                        </p:cTn>
                                        <p:tgtEl>
                                          <p:spTgt spid="83"/>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86"/>
                                        </p:tgtEl>
                                        <p:attrNameLst>
                                          <p:attrName>style.visibility</p:attrName>
                                        </p:attrNameLst>
                                      </p:cBhvr>
                                      <p:to>
                                        <p:strVal val="visible"/>
                                      </p:to>
                                    </p:set>
                                    <p:animEffect transition="in" filter="fade">
                                      <p:cBhvr>
                                        <p:cTn id="14" dur="500"/>
                                        <p:tgtEl>
                                          <p:spTgt spid="86"/>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89"/>
                                        </p:tgtEl>
                                        <p:attrNameLst>
                                          <p:attrName>style.visibility</p:attrName>
                                        </p:attrNameLst>
                                      </p:cBhvr>
                                      <p:to>
                                        <p:strVal val="visible"/>
                                      </p:to>
                                    </p:set>
                                    <p:animEffect transition="in" filter="fade">
                                      <p:cBhvr>
                                        <p:cTn id="18" dur="500"/>
                                        <p:tgtEl>
                                          <p:spTgt spid="89"/>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500"/>
                                        <p:tgtEl>
                                          <p:spTgt spid="92"/>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fade">
                                      <p:cBhvr>
                                        <p:cTn id="26" dur="500"/>
                                        <p:tgtEl>
                                          <p:spTgt spid="95"/>
                                        </p:tgtEl>
                                      </p:cBhvr>
                                    </p:animEffect>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98"/>
                                        </p:tgtEl>
                                        <p:attrNameLst>
                                          <p:attrName>style.visibility</p:attrName>
                                        </p:attrNameLst>
                                      </p:cBhvr>
                                      <p:to>
                                        <p:strVal val="visible"/>
                                      </p:to>
                                    </p:set>
                                    <p:animEffect transition="in" filter="fade">
                                      <p:cBhvr>
                                        <p:cTn id="30" dur="500"/>
                                        <p:tgtEl>
                                          <p:spTgt spid="98"/>
                                        </p:tgtEl>
                                      </p:cBhvr>
                                    </p:animEffec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fade">
                                      <p:cBhvr>
                                        <p:cTn id="34" dur="500"/>
                                        <p:tgtEl>
                                          <p:spTgt spid="101"/>
                                        </p:tgtEl>
                                      </p:cBhvr>
                                    </p:animEffect>
                                  </p:childTnLst>
                                </p:cTn>
                              </p:par>
                            </p:childTnLst>
                          </p:cTn>
                        </p:par>
                        <p:par>
                          <p:cTn id="35" fill="hold">
                            <p:stCondLst>
                              <p:cond delay="4000"/>
                            </p:stCondLst>
                            <p:childTnLst>
                              <p:par>
                                <p:cTn id="36" presetID="10" presetClass="entr" presetSubtype="0" fill="hold" nodeType="afterEffect">
                                  <p:stCondLst>
                                    <p:cond delay="0"/>
                                  </p:stCondLst>
                                  <p:childTnLst>
                                    <p:set>
                                      <p:cBhvr>
                                        <p:cTn id="37" dur="1" fill="hold">
                                          <p:stCondLst>
                                            <p:cond delay="0"/>
                                          </p:stCondLst>
                                        </p:cTn>
                                        <p:tgtEl>
                                          <p:spTgt spid="104"/>
                                        </p:tgtEl>
                                        <p:attrNameLst>
                                          <p:attrName>style.visibility</p:attrName>
                                        </p:attrNameLst>
                                      </p:cBhvr>
                                      <p:to>
                                        <p:strVal val="visible"/>
                                      </p:to>
                                    </p:set>
                                    <p:animEffect transition="in" filter="fade">
                                      <p:cBhvr>
                                        <p:cTn id="38" dur="500"/>
                                        <p:tgtEl>
                                          <p:spTgt spid="104"/>
                                        </p:tgtEl>
                                      </p:cBhvr>
                                    </p:animEffect>
                                  </p:childTnLst>
                                </p:cTn>
                              </p:par>
                            </p:childTnLst>
                          </p:cTn>
                        </p:par>
                        <p:par>
                          <p:cTn id="39" fill="hold">
                            <p:stCondLst>
                              <p:cond delay="4500"/>
                            </p:stCondLst>
                            <p:childTnLst>
                              <p:par>
                                <p:cTn id="40" presetID="10" presetClass="entr" presetSubtype="0" fill="hold" nodeType="afterEffect">
                                  <p:stCondLst>
                                    <p:cond delay="0"/>
                                  </p:stCondLst>
                                  <p:childTnLst>
                                    <p:set>
                                      <p:cBhvr>
                                        <p:cTn id="41" dur="1" fill="hold">
                                          <p:stCondLst>
                                            <p:cond delay="0"/>
                                          </p:stCondLst>
                                        </p:cTn>
                                        <p:tgtEl>
                                          <p:spTgt spid="107"/>
                                        </p:tgtEl>
                                        <p:attrNameLst>
                                          <p:attrName>style.visibility</p:attrName>
                                        </p:attrNameLst>
                                      </p:cBhvr>
                                      <p:to>
                                        <p:strVal val="visible"/>
                                      </p:to>
                                    </p:set>
                                    <p:animEffect transition="in" filter="fade">
                                      <p:cBhvr>
                                        <p:cTn id="42" dur="500"/>
                                        <p:tgtEl>
                                          <p:spTgt spid="107"/>
                                        </p:tgtEl>
                                      </p:cBhvr>
                                    </p:animEffect>
                                  </p:childTnLst>
                                </p:cTn>
                              </p:par>
                            </p:childTnLst>
                          </p:cTn>
                        </p:par>
                        <p:par>
                          <p:cTn id="43" fill="hold">
                            <p:stCondLst>
                              <p:cond delay="5000"/>
                            </p:stCondLst>
                            <p:childTnLst>
                              <p:par>
                                <p:cTn id="44" presetID="10" presetClass="entr" presetSubtype="0" fill="hold"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childTnLst>
                          </p:cTn>
                        </p:par>
                        <p:par>
                          <p:cTn id="47" fill="hold">
                            <p:stCondLst>
                              <p:cond delay="5500"/>
                            </p:stCondLst>
                            <p:childTnLst>
                              <p:par>
                                <p:cTn id="48" presetID="10" presetClass="entr" presetSubtype="0" fill="hold"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fade">
                                      <p:cBhvr>
                                        <p:cTn id="50" dur="500"/>
                                        <p:tgtEl>
                                          <p:spTgt spid="113"/>
                                        </p:tgtEl>
                                      </p:cBhvr>
                                    </p:animEffect>
                                  </p:childTnLst>
                                </p:cTn>
                              </p:par>
                            </p:childTnLst>
                          </p:cTn>
                        </p:par>
                        <p:par>
                          <p:cTn id="51" fill="hold">
                            <p:stCondLst>
                              <p:cond delay="6000"/>
                            </p:stCondLst>
                            <p:childTnLst>
                              <p:par>
                                <p:cTn id="52" presetID="10" presetClass="entr" presetSubtype="0" fill="hold"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childTnLst>
                                </p:cTn>
                              </p:par>
                            </p:childTnLst>
                          </p:cTn>
                        </p:par>
                        <p:par>
                          <p:cTn id="55" fill="hold">
                            <p:stCondLst>
                              <p:cond delay="6500"/>
                            </p:stCondLst>
                            <p:childTnLst>
                              <p:par>
                                <p:cTn id="56" presetID="10" presetClass="entr" presetSubtype="0" fill="hold" nodeType="afterEffect">
                                  <p:stCondLst>
                                    <p:cond delay="0"/>
                                  </p:stCondLst>
                                  <p:childTnLst>
                                    <p:set>
                                      <p:cBhvr>
                                        <p:cTn id="57" dur="1" fill="hold">
                                          <p:stCondLst>
                                            <p:cond delay="0"/>
                                          </p:stCondLst>
                                        </p:cTn>
                                        <p:tgtEl>
                                          <p:spTgt spid="119"/>
                                        </p:tgtEl>
                                        <p:attrNameLst>
                                          <p:attrName>style.visibility</p:attrName>
                                        </p:attrNameLst>
                                      </p:cBhvr>
                                      <p:to>
                                        <p:strVal val="visible"/>
                                      </p:to>
                                    </p:set>
                                    <p:animEffect transition="in" filter="fade">
                                      <p:cBhvr>
                                        <p:cTn id="58" dur="500"/>
                                        <p:tgtEl>
                                          <p:spTgt spid="119"/>
                                        </p:tgtEl>
                                      </p:cBhvr>
                                    </p:animEffect>
                                  </p:childTnLst>
                                </p:cTn>
                              </p:par>
                            </p:childTnLst>
                          </p:cTn>
                        </p:par>
                        <p:par>
                          <p:cTn id="59" fill="hold">
                            <p:stCondLst>
                              <p:cond delay="7000"/>
                            </p:stCondLst>
                            <p:childTnLst>
                              <p:par>
                                <p:cTn id="60" presetID="10" presetClass="entr" presetSubtype="0" fill="hold" nodeType="afterEffect">
                                  <p:stCondLst>
                                    <p:cond delay="0"/>
                                  </p:stCondLst>
                                  <p:childTnLst>
                                    <p:set>
                                      <p:cBhvr>
                                        <p:cTn id="61" dur="1" fill="hold">
                                          <p:stCondLst>
                                            <p:cond delay="0"/>
                                          </p:stCondLst>
                                        </p:cTn>
                                        <p:tgtEl>
                                          <p:spTgt spid="122"/>
                                        </p:tgtEl>
                                        <p:attrNameLst>
                                          <p:attrName>style.visibility</p:attrName>
                                        </p:attrNameLst>
                                      </p:cBhvr>
                                      <p:to>
                                        <p:strVal val="visible"/>
                                      </p:to>
                                    </p:set>
                                    <p:animEffect transition="in" filter="fade">
                                      <p:cBhvr>
                                        <p:cTn id="62" dur="500"/>
                                        <p:tgtEl>
                                          <p:spTgt spid="122"/>
                                        </p:tgtEl>
                                      </p:cBhvr>
                                    </p:animEffect>
                                  </p:childTnLst>
                                </p:cTn>
                              </p:par>
                            </p:childTnLst>
                          </p:cTn>
                        </p:par>
                        <p:par>
                          <p:cTn id="63" fill="hold">
                            <p:stCondLst>
                              <p:cond delay="7500"/>
                            </p:stCondLst>
                            <p:childTnLst>
                              <p:par>
                                <p:cTn id="64" presetID="10" presetClass="entr" presetSubtype="0" fill="hold" nodeType="afterEffect">
                                  <p:stCondLst>
                                    <p:cond delay="0"/>
                                  </p:stCondLst>
                                  <p:childTnLst>
                                    <p:set>
                                      <p:cBhvr>
                                        <p:cTn id="65" dur="1" fill="hold">
                                          <p:stCondLst>
                                            <p:cond delay="0"/>
                                          </p:stCondLst>
                                        </p:cTn>
                                        <p:tgtEl>
                                          <p:spTgt spid="125"/>
                                        </p:tgtEl>
                                        <p:attrNameLst>
                                          <p:attrName>style.visibility</p:attrName>
                                        </p:attrNameLst>
                                      </p:cBhvr>
                                      <p:to>
                                        <p:strVal val="visible"/>
                                      </p:to>
                                    </p:set>
                                    <p:animEffect transition="in" filter="fade">
                                      <p:cBhvr>
                                        <p:cTn id="66" dur="500"/>
                                        <p:tgtEl>
                                          <p:spTgt spid="125"/>
                                        </p:tgtEl>
                                      </p:cBhvr>
                                    </p:animEffect>
                                  </p:childTnLst>
                                </p:cTn>
                              </p:par>
                            </p:childTnLst>
                          </p:cTn>
                        </p:par>
                        <p:par>
                          <p:cTn id="67" fill="hold">
                            <p:stCondLst>
                              <p:cond delay="8000"/>
                            </p:stCondLst>
                            <p:childTnLst>
                              <p:par>
                                <p:cTn id="68" presetID="10" presetClass="entr" presetSubtype="0" fill="hold" nodeType="after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fade">
                                      <p:cBhvr>
                                        <p:cTn id="70" dur="500"/>
                                        <p:tgtEl>
                                          <p:spTgt spid="128"/>
                                        </p:tgtEl>
                                      </p:cBhvr>
                                    </p:animEffect>
                                  </p:childTnLst>
                                </p:cTn>
                              </p:par>
                            </p:childTnLst>
                          </p:cTn>
                        </p:par>
                        <p:par>
                          <p:cTn id="71" fill="hold">
                            <p:stCondLst>
                              <p:cond delay="8500"/>
                            </p:stCondLst>
                            <p:childTnLst>
                              <p:par>
                                <p:cTn id="72" presetID="10" presetClass="entr" presetSubtype="0" fill="hold" nodeType="afterEffect">
                                  <p:stCondLst>
                                    <p:cond delay="0"/>
                                  </p:stCondLst>
                                  <p:childTnLst>
                                    <p:set>
                                      <p:cBhvr>
                                        <p:cTn id="73" dur="1" fill="hold">
                                          <p:stCondLst>
                                            <p:cond delay="0"/>
                                          </p:stCondLst>
                                        </p:cTn>
                                        <p:tgtEl>
                                          <p:spTgt spid="131"/>
                                        </p:tgtEl>
                                        <p:attrNameLst>
                                          <p:attrName>style.visibility</p:attrName>
                                        </p:attrNameLst>
                                      </p:cBhvr>
                                      <p:to>
                                        <p:strVal val="visible"/>
                                      </p:to>
                                    </p:set>
                                    <p:animEffect transition="in" filter="fade">
                                      <p:cBhvr>
                                        <p:cTn id="74" dur="500"/>
                                        <p:tgtEl>
                                          <p:spTgt spid="131"/>
                                        </p:tgtEl>
                                      </p:cBhvr>
                                    </p:animEffect>
                                  </p:childTnLst>
                                </p:cTn>
                              </p:par>
                            </p:childTnLst>
                          </p:cTn>
                        </p:par>
                        <p:par>
                          <p:cTn id="75" fill="hold">
                            <p:stCondLst>
                              <p:cond delay="9000"/>
                            </p:stCondLst>
                            <p:childTnLst>
                              <p:par>
                                <p:cTn id="76" presetID="10" presetClass="entr" presetSubtype="0" fill="hold" nodeType="afterEffect">
                                  <p:stCondLst>
                                    <p:cond delay="0"/>
                                  </p:stCondLst>
                                  <p:childTnLst>
                                    <p:set>
                                      <p:cBhvr>
                                        <p:cTn id="77" dur="1" fill="hold">
                                          <p:stCondLst>
                                            <p:cond delay="0"/>
                                          </p:stCondLst>
                                        </p:cTn>
                                        <p:tgtEl>
                                          <p:spTgt spid="134"/>
                                        </p:tgtEl>
                                        <p:attrNameLst>
                                          <p:attrName>style.visibility</p:attrName>
                                        </p:attrNameLst>
                                      </p:cBhvr>
                                      <p:to>
                                        <p:strVal val="visible"/>
                                      </p:to>
                                    </p:set>
                                    <p:animEffect transition="in" filter="fade">
                                      <p:cBhvr>
                                        <p:cTn id="78" dur="500"/>
                                        <p:tgtEl>
                                          <p:spTgt spid="134"/>
                                        </p:tgtEl>
                                      </p:cBhvr>
                                    </p:animEffect>
                                  </p:childTnLst>
                                </p:cTn>
                              </p:par>
                            </p:childTnLst>
                          </p:cTn>
                        </p:par>
                        <p:par>
                          <p:cTn id="79" fill="hold">
                            <p:stCondLst>
                              <p:cond delay="9500"/>
                            </p:stCondLst>
                            <p:childTnLst>
                              <p:par>
                                <p:cTn id="80" presetID="10" presetClass="entr" presetSubtype="0" fill="hold" nodeType="afterEffect">
                                  <p:stCondLst>
                                    <p:cond delay="0"/>
                                  </p:stCondLst>
                                  <p:childTnLst>
                                    <p:set>
                                      <p:cBhvr>
                                        <p:cTn id="81" dur="1" fill="hold">
                                          <p:stCondLst>
                                            <p:cond delay="0"/>
                                          </p:stCondLst>
                                        </p:cTn>
                                        <p:tgtEl>
                                          <p:spTgt spid="137"/>
                                        </p:tgtEl>
                                        <p:attrNameLst>
                                          <p:attrName>style.visibility</p:attrName>
                                        </p:attrNameLst>
                                      </p:cBhvr>
                                      <p:to>
                                        <p:strVal val="visible"/>
                                      </p:to>
                                    </p:set>
                                    <p:animEffect transition="in" filter="fade">
                                      <p:cBhvr>
                                        <p:cTn id="82" dur="500"/>
                                        <p:tgtEl>
                                          <p:spTgt spid="137"/>
                                        </p:tgtEl>
                                      </p:cBhvr>
                                    </p:animEffect>
                                  </p:childTnLst>
                                </p:cTn>
                              </p:par>
                            </p:childTnLst>
                          </p:cTn>
                        </p:par>
                        <p:par>
                          <p:cTn id="83" fill="hold">
                            <p:stCondLst>
                              <p:cond delay="10000"/>
                            </p:stCondLst>
                            <p:childTnLst>
                              <p:par>
                                <p:cTn id="84" presetID="10" presetClass="entr" presetSubtype="0" fill="hold" nodeType="afterEffect">
                                  <p:stCondLst>
                                    <p:cond delay="0"/>
                                  </p:stCondLst>
                                  <p:childTnLst>
                                    <p:set>
                                      <p:cBhvr>
                                        <p:cTn id="85" dur="1" fill="hold">
                                          <p:stCondLst>
                                            <p:cond delay="0"/>
                                          </p:stCondLst>
                                        </p:cTn>
                                        <p:tgtEl>
                                          <p:spTgt spid="140"/>
                                        </p:tgtEl>
                                        <p:attrNameLst>
                                          <p:attrName>style.visibility</p:attrName>
                                        </p:attrNameLst>
                                      </p:cBhvr>
                                      <p:to>
                                        <p:strVal val="visible"/>
                                      </p:to>
                                    </p:set>
                                    <p:animEffect transition="in" filter="fade">
                                      <p:cBhvr>
                                        <p:cTn id="86" dur="500"/>
                                        <p:tgtEl>
                                          <p:spTgt spid="140"/>
                                        </p:tgtEl>
                                      </p:cBhvr>
                                    </p:animEffect>
                                  </p:childTnLst>
                                </p:cTn>
                              </p:par>
                            </p:childTnLst>
                          </p:cTn>
                        </p:par>
                        <p:par>
                          <p:cTn id="87" fill="hold">
                            <p:stCondLst>
                              <p:cond delay="10500"/>
                            </p:stCondLst>
                            <p:childTnLst>
                              <p:par>
                                <p:cTn id="88" presetID="10" presetClass="entr" presetSubtype="0"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par>
                          <p:cTn id="91" fill="hold">
                            <p:stCondLst>
                              <p:cond delay="11000"/>
                            </p:stCondLst>
                            <p:childTnLst>
                              <p:par>
                                <p:cTn id="92" presetID="10" presetClass="entr" presetSubtype="0" fill="hold" nodeType="afterEffect">
                                  <p:stCondLst>
                                    <p:cond delay="0"/>
                                  </p:stCondLst>
                                  <p:childTnLst>
                                    <p:set>
                                      <p:cBhvr>
                                        <p:cTn id="93" dur="1" fill="hold">
                                          <p:stCondLst>
                                            <p:cond delay="0"/>
                                          </p:stCondLst>
                                        </p:cTn>
                                        <p:tgtEl>
                                          <p:spTgt spid="146"/>
                                        </p:tgtEl>
                                        <p:attrNameLst>
                                          <p:attrName>style.visibility</p:attrName>
                                        </p:attrNameLst>
                                      </p:cBhvr>
                                      <p:to>
                                        <p:strVal val="visible"/>
                                      </p:to>
                                    </p:set>
                                    <p:animEffect transition="in" filter="fade">
                                      <p:cBhvr>
                                        <p:cTn id="94" dur="500"/>
                                        <p:tgtEl>
                                          <p:spTgt spid="146"/>
                                        </p:tgtEl>
                                      </p:cBhvr>
                                    </p:animEffect>
                                  </p:childTnLst>
                                </p:cTn>
                              </p:par>
                            </p:childTnLst>
                          </p:cTn>
                        </p:par>
                        <p:par>
                          <p:cTn id="95" fill="hold">
                            <p:stCondLst>
                              <p:cond delay="11500"/>
                            </p:stCondLst>
                            <p:childTnLst>
                              <p:par>
                                <p:cTn id="96" presetID="10" presetClass="entr" presetSubtype="0" fill="hold" nodeType="afterEffect">
                                  <p:stCondLst>
                                    <p:cond delay="0"/>
                                  </p:stCondLst>
                                  <p:childTnLst>
                                    <p:set>
                                      <p:cBhvr>
                                        <p:cTn id="97" dur="1" fill="hold">
                                          <p:stCondLst>
                                            <p:cond delay="0"/>
                                          </p:stCondLst>
                                        </p:cTn>
                                        <p:tgtEl>
                                          <p:spTgt spid="149"/>
                                        </p:tgtEl>
                                        <p:attrNameLst>
                                          <p:attrName>style.visibility</p:attrName>
                                        </p:attrNameLst>
                                      </p:cBhvr>
                                      <p:to>
                                        <p:strVal val="visible"/>
                                      </p:to>
                                    </p:set>
                                    <p:animEffect transition="in" filter="fade">
                                      <p:cBhvr>
                                        <p:cTn id="98" dur="500"/>
                                        <p:tgtEl>
                                          <p:spTgt spid="149"/>
                                        </p:tgtEl>
                                      </p:cBhvr>
                                    </p:animEffect>
                                  </p:childTnLst>
                                </p:cTn>
                              </p:par>
                            </p:childTnLst>
                          </p:cTn>
                        </p:par>
                        <p:par>
                          <p:cTn id="99" fill="hold">
                            <p:stCondLst>
                              <p:cond delay="12000"/>
                            </p:stCondLst>
                            <p:childTnLst>
                              <p:par>
                                <p:cTn id="100" presetID="10" presetClass="entr" presetSubtype="0" fill="hold" nodeType="afterEffect">
                                  <p:stCondLst>
                                    <p:cond delay="0"/>
                                  </p:stCondLst>
                                  <p:childTnLst>
                                    <p:set>
                                      <p:cBhvr>
                                        <p:cTn id="101" dur="1" fill="hold">
                                          <p:stCondLst>
                                            <p:cond delay="0"/>
                                          </p:stCondLst>
                                        </p:cTn>
                                        <p:tgtEl>
                                          <p:spTgt spid="152"/>
                                        </p:tgtEl>
                                        <p:attrNameLst>
                                          <p:attrName>style.visibility</p:attrName>
                                        </p:attrNameLst>
                                      </p:cBhvr>
                                      <p:to>
                                        <p:strVal val="visible"/>
                                      </p:to>
                                    </p:set>
                                    <p:animEffect transition="in" filter="fade">
                                      <p:cBhvr>
                                        <p:cTn id="102" dur="500"/>
                                        <p:tgtEl>
                                          <p:spTgt spid="152"/>
                                        </p:tgtEl>
                                      </p:cBhvr>
                                    </p:animEffect>
                                  </p:childTnLst>
                                </p:cTn>
                              </p:par>
                            </p:childTnLst>
                          </p:cTn>
                        </p:par>
                        <p:par>
                          <p:cTn id="103" fill="hold">
                            <p:stCondLst>
                              <p:cond delay="12500"/>
                            </p:stCondLst>
                            <p:childTnLst>
                              <p:par>
                                <p:cTn id="104" presetID="10" presetClass="entr" presetSubtype="0" fill="hold" nodeType="afterEffect">
                                  <p:stCondLst>
                                    <p:cond delay="0"/>
                                  </p:stCondLst>
                                  <p:childTnLst>
                                    <p:set>
                                      <p:cBhvr>
                                        <p:cTn id="105" dur="1" fill="hold">
                                          <p:stCondLst>
                                            <p:cond delay="0"/>
                                          </p:stCondLst>
                                        </p:cTn>
                                        <p:tgtEl>
                                          <p:spTgt spid="155"/>
                                        </p:tgtEl>
                                        <p:attrNameLst>
                                          <p:attrName>style.visibility</p:attrName>
                                        </p:attrNameLst>
                                      </p:cBhvr>
                                      <p:to>
                                        <p:strVal val="visible"/>
                                      </p:to>
                                    </p:set>
                                    <p:animEffect transition="in" filter="fade">
                                      <p:cBhvr>
                                        <p:cTn id="106" dur="500"/>
                                        <p:tgtEl>
                                          <p:spTgt spid="155"/>
                                        </p:tgtEl>
                                      </p:cBhvr>
                                    </p:animEffect>
                                  </p:childTnLst>
                                </p:cTn>
                              </p:par>
                            </p:childTnLst>
                          </p:cTn>
                        </p:par>
                        <p:par>
                          <p:cTn id="107" fill="hold">
                            <p:stCondLst>
                              <p:cond delay="13000"/>
                            </p:stCondLst>
                            <p:childTnLst>
                              <p:par>
                                <p:cTn id="108" presetID="10" presetClass="entr" presetSubtype="0" fill="hold" nodeType="afterEffect">
                                  <p:stCondLst>
                                    <p:cond delay="0"/>
                                  </p:stCondLst>
                                  <p:childTnLst>
                                    <p:set>
                                      <p:cBhvr>
                                        <p:cTn id="109" dur="1" fill="hold">
                                          <p:stCondLst>
                                            <p:cond delay="0"/>
                                          </p:stCondLst>
                                        </p:cTn>
                                        <p:tgtEl>
                                          <p:spTgt spid="158"/>
                                        </p:tgtEl>
                                        <p:attrNameLst>
                                          <p:attrName>style.visibility</p:attrName>
                                        </p:attrNameLst>
                                      </p:cBhvr>
                                      <p:to>
                                        <p:strVal val="visible"/>
                                      </p:to>
                                    </p:set>
                                    <p:animEffect transition="in" filter="fade">
                                      <p:cBhvr>
                                        <p:cTn id="110" dur="500"/>
                                        <p:tgtEl>
                                          <p:spTgt spid="158"/>
                                        </p:tgtEl>
                                      </p:cBhvr>
                                    </p:animEffect>
                                  </p:childTnLst>
                                </p:cTn>
                              </p:par>
                            </p:childTnLst>
                          </p:cTn>
                        </p:par>
                        <p:par>
                          <p:cTn id="111" fill="hold">
                            <p:stCondLst>
                              <p:cond delay="13500"/>
                            </p:stCondLst>
                            <p:childTnLst>
                              <p:par>
                                <p:cTn id="112" presetID="10" presetClass="entr" presetSubtype="0" fill="hold" nodeType="afterEffect">
                                  <p:stCondLst>
                                    <p:cond delay="0"/>
                                  </p:stCondLst>
                                  <p:childTnLst>
                                    <p:set>
                                      <p:cBhvr>
                                        <p:cTn id="113" dur="1" fill="hold">
                                          <p:stCondLst>
                                            <p:cond delay="0"/>
                                          </p:stCondLst>
                                        </p:cTn>
                                        <p:tgtEl>
                                          <p:spTgt spid="161"/>
                                        </p:tgtEl>
                                        <p:attrNameLst>
                                          <p:attrName>style.visibility</p:attrName>
                                        </p:attrNameLst>
                                      </p:cBhvr>
                                      <p:to>
                                        <p:strVal val="visible"/>
                                      </p:to>
                                    </p:set>
                                    <p:animEffect transition="in" filter="fade">
                                      <p:cBhvr>
                                        <p:cTn id="114" dur="500"/>
                                        <p:tgtEl>
                                          <p:spTgt spid="161"/>
                                        </p:tgtEl>
                                      </p:cBhvr>
                                    </p:animEffect>
                                  </p:childTnLst>
                                </p:cTn>
                              </p:par>
                            </p:childTnLst>
                          </p:cTn>
                        </p:par>
                        <p:par>
                          <p:cTn id="115" fill="hold">
                            <p:stCondLst>
                              <p:cond delay="14000"/>
                            </p:stCondLst>
                            <p:childTnLst>
                              <p:par>
                                <p:cTn id="116" presetID="10" presetClass="entr" presetSubtype="0" fill="hold" nodeType="afterEffect">
                                  <p:stCondLst>
                                    <p:cond delay="0"/>
                                  </p:stCondLst>
                                  <p:childTnLst>
                                    <p:set>
                                      <p:cBhvr>
                                        <p:cTn id="117" dur="1" fill="hold">
                                          <p:stCondLst>
                                            <p:cond delay="0"/>
                                          </p:stCondLst>
                                        </p:cTn>
                                        <p:tgtEl>
                                          <p:spTgt spid="164"/>
                                        </p:tgtEl>
                                        <p:attrNameLst>
                                          <p:attrName>style.visibility</p:attrName>
                                        </p:attrNameLst>
                                      </p:cBhvr>
                                      <p:to>
                                        <p:strVal val="visible"/>
                                      </p:to>
                                    </p:set>
                                    <p:animEffect transition="in" filter="fade">
                                      <p:cBhvr>
                                        <p:cTn id="118" dur="500"/>
                                        <p:tgtEl>
                                          <p:spTgt spid="164"/>
                                        </p:tgtEl>
                                      </p:cBhvr>
                                    </p:animEffect>
                                  </p:childTnLst>
                                </p:cTn>
                              </p:par>
                            </p:childTnLst>
                          </p:cTn>
                        </p:par>
                        <p:par>
                          <p:cTn id="119" fill="hold">
                            <p:stCondLst>
                              <p:cond delay="14500"/>
                            </p:stCondLst>
                            <p:childTnLst>
                              <p:par>
                                <p:cTn id="120" presetID="10" presetClass="entr" presetSubtype="0" fill="hold" nodeType="afterEffect">
                                  <p:stCondLst>
                                    <p:cond delay="0"/>
                                  </p:stCondLst>
                                  <p:childTnLst>
                                    <p:set>
                                      <p:cBhvr>
                                        <p:cTn id="121" dur="1" fill="hold">
                                          <p:stCondLst>
                                            <p:cond delay="0"/>
                                          </p:stCondLst>
                                        </p:cTn>
                                        <p:tgtEl>
                                          <p:spTgt spid="167"/>
                                        </p:tgtEl>
                                        <p:attrNameLst>
                                          <p:attrName>style.visibility</p:attrName>
                                        </p:attrNameLst>
                                      </p:cBhvr>
                                      <p:to>
                                        <p:strVal val="visible"/>
                                      </p:to>
                                    </p:set>
                                    <p:animEffect transition="in" filter="fade">
                                      <p:cBhvr>
                                        <p:cTn id="122" dur="500"/>
                                        <p:tgtEl>
                                          <p:spTgt spid="167"/>
                                        </p:tgtEl>
                                      </p:cBhvr>
                                    </p:animEffect>
                                  </p:childTnLst>
                                </p:cTn>
                              </p:par>
                            </p:childTnLst>
                          </p:cTn>
                        </p:par>
                        <p:par>
                          <p:cTn id="123" fill="hold">
                            <p:stCondLst>
                              <p:cond delay="15000"/>
                            </p:stCondLst>
                            <p:childTnLst>
                              <p:par>
                                <p:cTn id="124" presetID="10" presetClass="entr" presetSubtype="0" fill="hold" nodeType="afterEffect">
                                  <p:stCondLst>
                                    <p:cond delay="0"/>
                                  </p:stCondLst>
                                  <p:childTnLst>
                                    <p:set>
                                      <p:cBhvr>
                                        <p:cTn id="125" dur="1" fill="hold">
                                          <p:stCondLst>
                                            <p:cond delay="0"/>
                                          </p:stCondLst>
                                        </p:cTn>
                                        <p:tgtEl>
                                          <p:spTgt spid="170"/>
                                        </p:tgtEl>
                                        <p:attrNameLst>
                                          <p:attrName>style.visibility</p:attrName>
                                        </p:attrNameLst>
                                      </p:cBhvr>
                                      <p:to>
                                        <p:strVal val="visible"/>
                                      </p:to>
                                    </p:set>
                                    <p:animEffect transition="in" filter="fade">
                                      <p:cBhvr>
                                        <p:cTn id="126" dur="500"/>
                                        <p:tgtEl>
                                          <p:spTgt spid="170"/>
                                        </p:tgtEl>
                                      </p:cBhvr>
                                    </p:animEffect>
                                  </p:childTnLst>
                                </p:cTn>
                              </p:par>
                            </p:childTnLst>
                          </p:cTn>
                        </p:par>
                        <p:par>
                          <p:cTn id="127" fill="hold">
                            <p:stCondLst>
                              <p:cond delay="15500"/>
                            </p:stCondLst>
                            <p:childTnLst>
                              <p:par>
                                <p:cTn id="128" presetID="10" presetClass="entr" presetSubtype="0" fill="hold" nodeType="afterEffect">
                                  <p:stCondLst>
                                    <p:cond delay="0"/>
                                  </p:stCondLst>
                                  <p:childTnLst>
                                    <p:set>
                                      <p:cBhvr>
                                        <p:cTn id="129" dur="1" fill="hold">
                                          <p:stCondLst>
                                            <p:cond delay="0"/>
                                          </p:stCondLst>
                                        </p:cTn>
                                        <p:tgtEl>
                                          <p:spTgt spid="173"/>
                                        </p:tgtEl>
                                        <p:attrNameLst>
                                          <p:attrName>style.visibility</p:attrName>
                                        </p:attrNameLst>
                                      </p:cBhvr>
                                      <p:to>
                                        <p:strVal val="visible"/>
                                      </p:to>
                                    </p:set>
                                    <p:animEffect transition="in" filter="fade">
                                      <p:cBhvr>
                                        <p:cTn id="130" dur="500"/>
                                        <p:tgtEl>
                                          <p:spTgt spid="173"/>
                                        </p:tgtEl>
                                      </p:cBhvr>
                                    </p:animEffect>
                                  </p:childTnLst>
                                </p:cTn>
                              </p:par>
                            </p:childTnLst>
                          </p:cTn>
                        </p:par>
                        <p:par>
                          <p:cTn id="131" fill="hold">
                            <p:stCondLst>
                              <p:cond delay="16000"/>
                            </p:stCondLst>
                            <p:childTnLst>
                              <p:par>
                                <p:cTn id="132" presetID="10" presetClass="entr" presetSubtype="0" fill="hold" nodeType="afterEffect">
                                  <p:stCondLst>
                                    <p:cond delay="0"/>
                                  </p:stCondLst>
                                  <p:childTnLst>
                                    <p:set>
                                      <p:cBhvr>
                                        <p:cTn id="133" dur="1" fill="hold">
                                          <p:stCondLst>
                                            <p:cond delay="0"/>
                                          </p:stCondLst>
                                        </p:cTn>
                                        <p:tgtEl>
                                          <p:spTgt spid="4"/>
                                        </p:tgtEl>
                                        <p:attrNameLst>
                                          <p:attrName>style.visibility</p:attrName>
                                        </p:attrNameLst>
                                      </p:cBhvr>
                                      <p:to>
                                        <p:strVal val="visible"/>
                                      </p:to>
                                    </p:set>
                                    <p:animEffect transition="in" filter="fade">
                                      <p:cBhvr>
                                        <p:cTn id="134" dur="500"/>
                                        <p:tgtEl>
                                          <p:spTgt spid="4"/>
                                        </p:tgtEl>
                                      </p:cBhvr>
                                    </p:animEffect>
                                  </p:childTnLst>
                                </p:cTn>
                              </p:par>
                            </p:childTnLst>
                          </p:cTn>
                        </p:par>
                        <p:par>
                          <p:cTn id="135" fill="hold">
                            <p:stCondLst>
                              <p:cond delay="16500"/>
                            </p:stCondLst>
                            <p:childTnLst>
                              <p:par>
                                <p:cTn id="136" presetID="10" presetClass="entr" presetSubtype="0" fill="hold" nodeType="afterEffect">
                                  <p:stCondLst>
                                    <p:cond delay="0"/>
                                  </p:stCondLst>
                                  <p:childTnLst>
                                    <p:set>
                                      <p:cBhvr>
                                        <p:cTn id="137" dur="1" fill="hold">
                                          <p:stCondLst>
                                            <p:cond delay="0"/>
                                          </p:stCondLst>
                                        </p:cTn>
                                        <p:tgtEl>
                                          <p:spTgt spid="179"/>
                                        </p:tgtEl>
                                        <p:attrNameLst>
                                          <p:attrName>style.visibility</p:attrName>
                                        </p:attrNameLst>
                                      </p:cBhvr>
                                      <p:to>
                                        <p:strVal val="visible"/>
                                      </p:to>
                                    </p:set>
                                    <p:animEffect transition="in" filter="fade">
                                      <p:cBhvr>
                                        <p:cTn id="138" dur="500"/>
                                        <p:tgtEl>
                                          <p:spTgt spid="179"/>
                                        </p:tgtEl>
                                      </p:cBhvr>
                                    </p:animEffect>
                                  </p:childTnLst>
                                </p:cTn>
                              </p:par>
                            </p:childTnLst>
                          </p:cTn>
                        </p:par>
                        <p:par>
                          <p:cTn id="139" fill="hold">
                            <p:stCondLst>
                              <p:cond delay="17000"/>
                            </p:stCondLst>
                            <p:childTnLst>
                              <p:par>
                                <p:cTn id="140" presetID="10" presetClass="entr" presetSubtype="0" fill="hold" nodeType="afterEffect">
                                  <p:stCondLst>
                                    <p:cond delay="0"/>
                                  </p:stCondLst>
                                  <p:childTnLst>
                                    <p:set>
                                      <p:cBhvr>
                                        <p:cTn id="141" dur="1" fill="hold">
                                          <p:stCondLst>
                                            <p:cond delay="0"/>
                                          </p:stCondLst>
                                        </p:cTn>
                                        <p:tgtEl>
                                          <p:spTgt spid="182"/>
                                        </p:tgtEl>
                                        <p:attrNameLst>
                                          <p:attrName>style.visibility</p:attrName>
                                        </p:attrNameLst>
                                      </p:cBhvr>
                                      <p:to>
                                        <p:strVal val="visible"/>
                                      </p:to>
                                    </p:set>
                                    <p:animEffect transition="in" filter="fade">
                                      <p:cBhvr>
                                        <p:cTn id="142" dur="500"/>
                                        <p:tgtEl>
                                          <p:spTgt spid="182"/>
                                        </p:tgtEl>
                                      </p:cBhvr>
                                    </p:animEffect>
                                  </p:childTnLst>
                                </p:cTn>
                              </p:par>
                            </p:childTnLst>
                          </p:cTn>
                        </p:par>
                        <p:par>
                          <p:cTn id="143" fill="hold">
                            <p:stCondLst>
                              <p:cond delay="17500"/>
                            </p:stCondLst>
                            <p:childTnLst>
                              <p:par>
                                <p:cTn id="144" presetID="10" presetClass="entr" presetSubtype="0" fill="hold" nodeType="afterEffect">
                                  <p:stCondLst>
                                    <p:cond delay="0"/>
                                  </p:stCondLst>
                                  <p:childTnLst>
                                    <p:set>
                                      <p:cBhvr>
                                        <p:cTn id="145" dur="1" fill="hold">
                                          <p:stCondLst>
                                            <p:cond delay="0"/>
                                          </p:stCondLst>
                                        </p:cTn>
                                        <p:tgtEl>
                                          <p:spTgt spid="185"/>
                                        </p:tgtEl>
                                        <p:attrNameLst>
                                          <p:attrName>style.visibility</p:attrName>
                                        </p:attrNameLst>
                                      </p:cBhvr>
                                      <p:to>
                                        <p:strVal val="visible"/>
                                      </p:to>
                                    </p:set>
                                    <p:animEffect transition="in" filter="fade">
                                      <p:cBhvr>
                                        <p:cTn id="146" dur="500"/>
                                        <p:tgtEl>
                                          <p:spTgt spid="185"/>
                                        </p:tgtEl>
                                      </p:cBhvr>
                                    </p:animEffect>
                                  </p:childTnLst>
                                </p:cTn>
                              </p:par>
                            </p:childTnLst>
                          </p:cTn>
                        </p:par>
                        <p:par>
                          <p:cTn id="147" fill="hold">
                            <p:stCondLst>
                              <p:cond delay="18000"/>
                            </p:stCondLst>
                            <p:childTnLst>
                              <p:par>
                                <p:cTn id="148" presetID="10" presetClass="entr" presetSubtype="0" fill="hold" nodeType="afterEffect">
                                  <p:stCondLst>
                                    <p:cond delay="0"/>
                                  </p:stCondLst>
                                  <p:childTnLst>
                                    <p:set>
                                      <p:cBhvr>
                                        <p:cTn id="149" dur="1" fill="hold">
                                          <p:stCondLst>
                                            <p:cond delay="0"/>
                                          </p:stCondLst>
                                        </p:cTn>
                                        <p:tgtEl>
                                          <p:spTgt spid="188"/>
                                        </p:tgtEl>
                                        <p:attrNameLst>
                                          <p:attrName>style.visibility</p:attrName>
                                        </p:attrNameLst>
                                      </p:cBhvr>
                                      <p:to>
                                        <p:strVal val="visible"/>
                                      </p:to>
                                    </p:set>
                                    <p:animEffect transition="in" filter="fade">
                                      <p:cBhvr>
                                        <p:cTn id="150" dur="500"/>
                                        <p:tgtEl>
                                          <p:spTgt spid="188"/>
                                        </p:tgtEl>
                                      </p:cBhvr>
                                    </p:animEffect>
                                  </p:childTnLst>
                                </p:cTn>
                              </p:par>
                            </p:childTnLst>
                          </p:cTn>
                        </p:par>
                        <p:par>
                          <p:cTn id="151" fill="hold">
                            <p:stCondLst>
                              <p:cond delay="18500"/>
                            </p:stCondLst>
                            <p:childTnLst>
                              <p:par>
                                <p:cTn id="152" presetID="10" presetClass="entr" presetSubtype="0" fill="hold" nodeType="afterEffect">
                                  <p:stCondLst>
                                    <p:cond delay="0"/>
                                  </p:stCondLst>
                                  <p:childTnLst>
                                    <p:set>
                                      <p:cBhvr>
                                        <p:cTn id="153" dur="1" fill="hold">
                                          <p:stCondLst>
                                            <p:cond delay="0"/>
                                          </p:stCondLst>
                                        </p:cTn>
                                        <p:tgtEl>
                                          <p:spTgt spid="191"/>
                                        </p:tgtEl>
                                        <p:attrNameLst>
                                          <p:attrName>style.visibility</p:attrName>
                                        </p:attrNameLst>
                                      </p:cBhvr>
                                      <p:to>
                                        <p:strVal val="visible"/>
                                      </p:to>
                                    </p:set>
                                    <p:animEffect transition="in" filter="fade">
                                      <p:cBhvr>
                                        <p:cTn id="154" dur="500"/>
                                        <p:tgtEl>
                                          <p:spTgt spid="191"/>
                                        </p:tgtEl>
                                      </p:cBhvr>
                                    </p:animEffect>
                                  </p:childTnLst>
                                </p:cTn>
                              </p:par>
                            </p:childTnLst>
                          </p:cTn>
                        </p:par>
                        <p:par>
                          <p:cTn id="155" fill="hold">
                            <p:stCondLst>
                              <p:cond delay="19000"/>
                            </p:stCondLst>
                            <p:childTnLst>
                              <p:par>
                                <p:cTn id="156" presetID="10" presetClass="entr" presetSubtype="0" fill="hold" nodeType="afterEffect">
                                  <p:stCondLst>
                                    <p:cond delay="0"/>
                                  </p:stCondLst>
                                  <p:childTnLst>
                                    <p:set>
                                      <p:cBhvr>
                                        <p:cTn id="157" dur="1" fill="hold">
                                          <p:stCondLst>
                                            <p:cond delay="0"/>
                                          </p:stCondLst>
                                        </p:cTn>
                                        <p:tgtEl>
                                          <p:spTgt spid="194"/>
                                        </p:tgtEl>
                                        <p:attrNameLst>
                                          <p:attrName>style.visibility</p:attrName>
                                        </p:attrNameLst>
                                      </p:cBhvr>
                                      <p:to>
                                        <p:strVal val="visible"/>
                                      </p:to>
                                    </p:set>
                                    <p:animEffect transition="in" filter="fade">
                                      <p:cBhvr>
                                        <p:cTn id="158" dur="500"/>
                                        <p:tgtEl>
                                          <p:spTgt spid="194"/>
                                        </p:tgtEl>
                                      </p:cBhvr>
                                    </p:animEffect>
                                  </p:childTnLst>
                                </p:cTn>
                              </p:par>
                            </p:childTnLst>
                          </p:cTn>
                        </p:par>
                        <p:par>
                          <p:cTn id="159" fill="hold">
                            <p:stCondLst>
                              <p:cond delay="19500"/>
                            </p:stCondLst>
                            <p:childTnLst>
                              <p:par>
                                <p:cTn id="160" presetID="10" presetClass="entr" presetSubtype="0" fill="hold" nodeType="afterEffect">
                                  <p:stCondLst>
                                    <p:cond delay="0"/>
                                  </p:stCondLst>
                                  <p:childTnLst>
                                    <p:set>
                                      <p:cBhvr>
                                        <p:cTn id="161" dur="1" fill="hold">
                                          <p:stCondLst>
                                            <p:cond delay="0"/>
                                          </p:stCondLst>
                                        </p:cTn>
                                        <p:tgtEl>
                                          <p:spTgt spid="197"/>
                                        </p:tgtEl>
                                        <p:attrNameLst>
                                          <p:attrName>style.visibility</p:attrName>
                                        </p:attrNameLst>
                                      </p:cBhvr>
                                      <p:to>
                                        <p:strVal val="visible"/>
                                      </p:to>
                                    </p:set>
                                    <p:animEffect transition="in" filter="fade">
                                      <p:cBhvr>
                                        <p:cTn id="162" dur="500"/>
                                        <p:tgtEl>
                                          <p:spTgt spid="197"/>
                                        </p:tgtEl>
                                      </p:cBhvr>
                                    </p:animEffect>
                                  </p:childTnLst>
                                </p:cTn>
                              </p:par>
                            </p:childTnLst>
                          </p:cTn>
                        </p:par>
                        <p:par>
                          <p:cTn id="163" fill="hold">
                            <p:stCondLst>
                              <p:cond delay="20000"/>
                            </p:stCondLst>
                            <p:childTnLst>
                              <p:par>
                                <p:cTn id="164" presetID="10" presetClass="entr" presetSubtype="0" fill="hold" nodeType="afterEffect">
                                  <p:stCondLst>
                                    <p:cond delay="0"/>
                                  </p:stCondLst>
                                  <p:childTnLst>
                                    <p:set>
                                      <p:cBhvr>
                                        <p:cTn id="165" dur="1" fill="hold">
                                          <p:stCondLst>
                                            <p:cond delay="0"/>
                                          </p:stCondLst>
                                        </p:cTn>
                                        <p:tgtEl>
                                          <p:spTgt spid="200"/>
                                        </p:tgtEl>
                                        <p:attrNameLst>
                                          <p:attrName>style.visibility</p:attrName>
                                        </p:attrNameLst>
                                      </p:cBhvr>
                                      <p:to>
                                        <p:strVal val="visible"/>
                                      </p:to>
                                    </p:set>
                                    <p:animEffect transition="in" filter="fade">
                                      <p:cBhvr>
                                        <p:cTn id="166" dur="500"/>
                                        <p:tgtEl>
                                          <p:spTgt spid="200"/>
                                        </p:tgtEl>
                                      </p:cBhvr>
                                    </p:animEffect>
                                  </p:childTnLst>
                                </p:cTn>
                              </p:par>
                            </p:childTnLst>
                          </p:cTn>
                        </p:par>
                        <p:par>
                          <p:cTn id="167" fill="hold">
                            <p:stCondLst>
                              <p:cond delay="20500"/>
                            </p:stCondLst>
                            <p:childTnLst>
                              <p:par>
                                <p:cTn id="168" presetID="10" presetClass="entr" presetSubtype="0" fill="hold" nodeType="afterEffect">
                                  <p:stCondLst>
                                    <p:cond delay="0"/>
                                  </p:stCondLst>
                                  <p:childTnLst>
                                    <p:set>
                                      <p:cBhvr>
                                        <p:cTn id="169" dur="1" fill="hold">
                                          <p:stCondLst>
                                            <p:cond delay="0"/>
                                          </p:stCondLst>
                                        </p:cTn>
                                        <p:tgtEl>
                                          <p:spTgt spid="203"/>
                                        </p:tgtEl>
                                        <p:attrNameLst>
                                          <p:attrName>style.visibility</p:attrName>
                                        </p:attrNameLst>
                                      </p:cBhvr>
                                      <p:to>
                                        <p:strVal val="visible"/>
                                      </p:to>
                                    </p:set>
                                    <p:animEffect transition="in" filter="fade">
                                      <p:cBhvr>
                                        <p:cTn id="170" dur="500"/>
                                        <p:tgtEl>
                                          <p:spTgt spid="203"/>
                                        </p:tgtEl>
                                      </p:cBhvr>
                                    </p:animEffect>
                                  </p:childTnLst>
                                </p:cTn>
                              </p:par>
                            </p:childTnLst>
                          </p:cTn>
                        </p:par>
                        <p:par>
                          <p:cTn id="171" fill="hold">
                            <p:stCondLst>
                              <p:cond delay="21000"/>
                            </p:stCondLst>
                            <p:childTnLst>
                              <p:par>
                                <p:cTn id="172" presetID="10" presetClass="entr" presetSubtype="0" fill="hold" nodeType="afterEffect">
                                  <p:stCondLst>
                                    <p:cond delay="0"/>
                                  </p:stCondLst>
                                  <p:childTnLst>
                                    <p:set>
                                      <p:cBhvr>
                                        <p:cTn id="173" dur="1" fill="hold">
                                          <p:stCondLst>
                                            <p:cond delay="0"/>
                                          </p:stCondLst>
                                        </p:cTn>
                                        <p:tgtEl>
                                          <p:spTgt spid="206"/>
                                        </p:tgtEl>
                                        <p:attrNameLst>
                                          <p:attrName>style.visibility</p:attrName>
                                        </p:attrNameLst>
                                      </p:cBhvr>
                                      <p:to>
                                        <p:strVal val="visible"/>
                                      </p:to>
                                    </p:set>
                                    <p:animEffect transition="in" filter="fade">
                                      <p:cBhvr>
                                        <p:cTn id="174" dur="500"/>
                                        <p:tgtEl>
                                          <p:spTgt spid="206"/>
                                        </p:tgtEl>
                                      </p:cBhvr>
                                    </p:animEffect>
                                  </p:childTnLst>
                                </p:cTn>
                              </p:par>
                            </p:childTnLst>
                          </p:cTn>
                        </p:par>
                        <p:par>
                          <p:cTn id="175" fill="hold">
                            <p:stCondLst>
                              <p:cond delay="21500"/>
                            </p:stCondLst>
                            <p:childTnLst>
                              <p:par>
                                <p:cTn id="176" presetID="10" presetClass="entr" presetSubtype="0" fill="hold" nodeType="afterEffect">
                                  <p:stCondLst>
                                    <p:cond delay="0"/>
                                  </p:stCondLst>
                                  <p:childTnLst>
                                    <p:set>
                                      <p:cBhvr>
                                        <p:cTn id="177" dur="1" fill="hold">
                                          <p:stCondLst>
                                            <p:cond delay="0"/>
                                          </p:stCondLst>
                                        </p:cTn>
                                        <p:tgtEl>
                                          <p:spTgt spid="11"/>
                                        </p:tgtEl>
                                        <p:attrNameLst>
                                          <p:attrName>style.visibility</p:attrName>
                                        </p:attrNameLst>
                                      </p:cBhvr>
                                      <p:to>
                                        <p:strVal val="visible"/>
                                      </p:to>
                                    </p:set>
                                    <p:animEffect transition="in" filter="fade">
                                      <p:cBhvr>
                                        <p:cTn id="178" dur="500"/>
                                        <p:tgtEl>
                                          <p:spTgt spid="11"/>
                                        </p:tgtEl>
                                      </p:cBhvr>
                                    </p:animEffect>
                                  </p:childTnLst>
                                </p:cTn>
                              </p:par>
                            </p:childTnLst>
                          </p:cTn>
                        </p:par>
                        <p:par>
                          <p:cTn id="179" fill="hold">
                            <p:stCondLst>
                              <p:cond delay="22000"/>
                            </p:stCondLst>
                            <p:childTnLst>
                              <p:par>
                                <p:cTn id="180" presetID="10" presetClass="entr" presetSubtype="0" fill="hold" nodeType="afterEffect">
                                  <p:stCondLst>
                                    <p:cond delay="0"/>
                                  </p:stCondLst>
                                  <p:childTnLst>
                                    <p:set>
                                      <p:cBhvr>
                                        <p:cTn id="181" dur="1" fill="hold">
                                          <p:stCondLst>
                                            <p:cond delay="0"/>
                                          </p:stCondLst>
                                        </p:cTn>
                                        <p:tgtEl>
                                          <p:spTgt spid="212"/>
                                        </p:tgtEl>
                                        <p:attrNameLst>
                                          <p:attrName>style.visibility</p:attrName>
                                        </p:attrNameLst>
                                      </p:cBhvr>
                                      <p:to>
                                        <p:strVal val="visible"/>
                                      </p:to>
                                    </p:set>
                                    <p:animEffect transition="in" filter="fade">
                                      <p:cBhvr>
                                        <p:cTn id="182" dur="500"/>
                                        <p:tgtEl>
                                          <p:spTgt spid="212"/>
                                        </p:tgtEl>
                                      </p:cBhvr>
                                    </p:animEffect>
                                  </p:childTnLst>
                                </p:cTn>
                              </p:par>
                            </p:childTnLst>
                          </p:cTn>
                        </p:par>
                        <p:par>
                          <p:cTn id="183" fill="hold">
                            <p:stCondLst>
                              <p:cond delay="22500"/>
                            </p:stCondLst>
                            <p:childTnLst>
                              <p:par>
                                <p:cTn id="184" presetID="10" presetClass="entr" presetSubtype="0" fill="hold" nodeType="afterEffect">
                                  <p:stCondLst>
                                    <p:cond delay="0"/>
                                  </p:stCondLst>
                                  <p:childTnLst>
                                    <p:set>
                                      <p:cBhvr>
                                        <p:cTn id="185" dur="1" fill="hold">
                                          <p:stCondLst>
                                            <p:cond delay="0"/>
                                          </p:stCondLst>
                                        </p:cTn>
                                        <p:tgtEl>
                                          <p:spTgt spid="215"/>
                                        </p:tgtEl>
                                        <p:attrNameLst>
                                          <p:attrName>style.visibility</p:attrName>
                                        </p:attrNameLst>
                                      </p:cBhvr>
                                      <p:to>
                                        <p:strVal val="visible"/>
                                      </p:to>
                                    </p:set>
                                    <p:animEffect transition="in" filter="fade">
                                      <p:cBhvr>
                                        <p:cTn id="186" dur="500"/>
                                        <p:tgtEl>
                                          <p:spTgt spid="215"/>
                                        </p:tgtEl>
                                      </p:cBhvr>
                                    </p:animEffect>
                                  </p:childTnLst>
                                </p:cTn>
                              </p:par>
                            </p:childTnLst>
                          </p:cTn>
                        </p:par>
                        <p:par>
                          <p:cTn id="187" fill="hold">
                            <p:stCondLst>
                              <p:cond delay="23000"/>
                            </p:stCondLst>
                            <p:childTnLst>
                              <p:par>
                                <p:cTn id="188" presetID="10" presetClass="entr" presetSubtype="0" fill="hold" nodeType="afterEffect">
                                  <p:stCondLst>
                                    <p:cond delay="0"/>
                                  </p:stCondLst>
                                  <p:childTnLst>
                                    <p:set>
                                      <p:cBhvr>
                                        <p:cTn id="189" dur="1" fill="hold">
                                          <p:stCondLst>
                                            <p:cond delay="0"/>
                                          </p:stCondLst>
                                        </p:cTn>
                                        <p:tgtEl>
                                          <p:spTgt spid="6"/>
                                        </p:tgtEl>
                                        <p:attrNameLst>
                                          <p:attrName>style.visibility</p:attrName>
                                        </p:attrNameLst>
                                      </p:cBhvr>
                                      <p:to>
                                        <p:strVal val="visible"/>
                                      </p:to>
                                    </p:set>
                                    <p:animEffect transition="in" filter="fade">
                                      <p:cBhvr>
                                        <p:cTn id="190" dur="500"/>
                                        <p:tgtEl>
                                          <p:spTgt spid="6"/>
                                        </p:tgtEl>
                                      </p:cBhvr>
                                    </p:animEffect>
                                  </p:childTnLst>
                                </p:cTn>
                              </p:par>
                            </p:childTnLst>
                          </p:cTn>
                        </p:par>
                        <p:par>
                          <p:cTn id="191" fill="hold">
                            <p:stCondLst>
                              <p:cond delay="23500"/>
                            </p:stCondLst>
                            <p:childTnLst>
                              <p:par>
                                <p:cTn id="192" presetID="10" presetClass="entr" presetSubtype="0" fill="hold" nodeType="afterEffect">
                                  <p:stCondLst>
                                    <p:cond delay="0"/>
                                  </p:stCondLst>
                                  <p:childTnLst>
                                    <p:set>
                                      <p:cBhvr>
                                        <p:cTn id="193" dur="1" fill="hold">
                                          <p:stCondLst>
                                            <p:cond delay="0"/>
                                          </p:stCondLst>
                                        </p:cTn>
                                        <p:tgtEl>
                                          <p:spTgt spid="218"/>
                                        </p:tgtEl>
                                        <p:attrNameLst>
                                          <p:attrName>style.visibility</p:attrName>
                                        </p:attrNameLst>
                                      </p:cBhvr>
                                      <p:to>
                                        <p:strVal val="visible"/>
                                      </p:to>
                                    </p:set>
                                    <p:animEffect transition="in" filter="fade">
                                      <p:cBhvr>
                                        <p:cTn id="194" dur="500"/>
                                        <p:tgtEl>
                                          <p:spTgt spid="218"/>
                                        </p:tgtEl>
                                      </p:cBhvr>
                                    </p:animEffect>
                                  </p:childTnLst>
                                </p:cTn>
                              </p:par>
                            </p:childTnLst>
                          </p:cTn>
                        </p:par>
                        <p:par>
                          <p:cTn id="195" fill="hold">
                            <p:stCondLst>
                              <p:cond delay="24000"/>
                            </p:stCondLst>
                            <p:childTnLst>
                              <p:par>
                                <p:cTn id="196" presetID="10" presetClass="entr" presetSubtype="0" fill="hold" nodeType="afterEffect">
                                  <p:stCondLst>
                                    <p:cond delay="0"/>
                                  </p:stCondLst>
                                  <p:childTnLst>
                                    <p:set>
                                      <p:cBhvr>
                                        <p:cTn id="197" dur="1" fill="hold">
                                          <p:stCondLst>
                                            <p:cond delay="0"/>
                                          </p:stCondLst>
                                        </p:cTn>
                                        <p:tgtEl>
                                          <p:spTgt spid="77"/>
                                        </p:tgtEl>
                                        <p:attrNameLst>
                                          <p:attrName>style.visibility</p:attrName>
                                        </p:attrNameLst>
                                      </p:cBhvr>
                                      <p:to>
                                        <p:strVal val="visible"/>
                                      </p:to>
                                    </p:set>
                                    <p:animEffect transition="in" filter="fade">
                                      <p:cBhvr>
                                        <p:cTn id="198" dur="500"/>
                                        <p:tgtEl>
                                          <p:spTgt spid="77"/>
                                        </p:tgtEl>
                                      </p:cBhvr>
                                    </p:animEffect>
                                  </p:childTnLst>
                                </p:cTn>
                              </p:par>
                            </p:childTnLst>
                          </p:cTn>
                        </p:par>
                        <p:par>
                          <p:cTn id="199" fill="hold">
                            <p:stCondLst>
                              <p:cond delay="24500"/>
                            </p:stCondLst>
                            <p:childTnLst>
                              <p:par>
                                <p:cTn id="200" presetID="1" presetClass="entr" presetSubtype="0" fill="hold" nodeType="afterEffect">
                                  <p:stCondLst>
                                    <p:cond delay="0"/>
                                  </p:stCondLst>
                                  <p:childTnLst>
                                    <p:set>
                                      <p:cBhvr>
                                        <p:cTn id="201" dur="1" fill="hold">
                                          <p:stCondLst>
                                            <p:cond delay="0"/>
                                          </p:stCondLst>
                                        </p:cTn>
                                        <p:tgtEl>
                                          <p:spTgt spid="30"/>
                                        </p:tgtEl>
                                        <p:attrNameLst>
                                          <p:attrName>style.visibility</p:attrName>
                                        </p:attrNameLst>
                                      </p:cBhvr>
                                      <p:to>
                                        <p:strVal val="visible"/>
                                      </p:to>
                                    </p:set>
                                  </p:childTnLst>
                                </p:cTn>
                              </p:par>
                            </p:childTnLst>
                          </p:cTn>
                        </p:par>
                        <p:par>
                          <p:cTn id="202" fill="hold">
                            <p:stCondLst>
                              <p:cond delay="24500"/>
                            </p:stCondLst>
                            <p:childTnLst>
                              <p:par>
                                <p:cTn id="203" presetID="10" presetClass="entr" presetSubtype="0" fill="hold" nodeType="afterEffect">
                                  <p:stCondLst>
                                    <p:cond delay="0"/>
                                  </p:stCondLst>
                                  <p:childTnLst>
                                    <p:set>
                                      <p:cBhvr>
                                        <p:cTn id="204" dur="1" fill="hold">
                                          <p:stCondLst>
                                            <p:cond delay="0"/>
                                          </p:stCondLst>
                                        </p:cTn>
                                        <p:tgtEl>
                                          <p:spTgt spid="33"/>
                                        </p:tgtEl>
                                        <p:attrNameLst>
                                          <p:attrName>style.visibility</p:attrName>
                                        </p:attrNameLst>
                                      </p:cBhvr>
                                      <p:to>
                                        <p:strVal val="visible"/>
                                      </p:to>
                                    </p:set>
                                    <p:animEffect transition="in" filter="fade">
                                      <p:cBhvr>
                                        <p:cTn id="205" dur="500"/>
                                        <p:tgtEl>
                                          <p:spTgt spid="33"/>
                                        </p:tgtEl>
                                      </p:cBhvr>
                                    </p:animEffect>
                                  </p:childTnLst>
                                </p:cTn>
                              </p:par>
                            </p:childTnLst>
                          </p:cTn>
                        </p:par>
                        <p:par>
                          <p:cTn id="206" fill="hold">
                            <p:stCondLst>
                              <p:cond delay="25000"/>
                            </p:stCondLst>
                            <p:childTnLst>
                              <p:par>
                                <p:cTn id="207" presetID="10" presetClass="entr" presetSubtype="0" fill="hold" nodeType="afterEffect">
                                  <p:stCondLst>
                                    <p:cond delay="0"/>
                                  </p:stCondLst>
                                  <p:childTnLst>
                                    <p:set>
                                      <p:cBhvr>
                                        <p:cTn id="208" dur="1" fill="hold">
                                          <p:stCondLst>
                                            <p:cond delay="0"/>
                                          </p:stCondLst>
                                        </p:cTn>
                                        <p:tgtEl>
                                          <p:spTgt spid="37"/>
                                        </p:tgtEl>
                                        <p:attrNameLst>
                                          <p:attrName>style.visibility</p:attrName>
                                        </p:attrNameLst>
                                      </p:cBhvr>
                                      <p:to>
                                        <p:strVal val="visible"/>
                                      </p:to>
                                    </p:set>
                                    <p:animEffect transition="in" filter="fade">
                                      <p:cBhvr>
                                        <p:cTn id="209" dur="500"/>
                                        <p:tgtEl>
                                          <p:spTgt spid="37"/>
                                        </p:tgtEl>
                                      </p:cBhvr>
                                    </p:animEffect>
                                  </p:childTnLst>
                                </p:cTn>
                              </p:par>
                            </p:childTnLst>
                          </p:cTn>
                        </p:par>
                        <p:par>
                          <p:cTn id="210" fill="hold">
                            <p:stCondLst>
                              <p:cond delay="25500"/>
                            </p:stCondLst>
                            <p:childTnLst>
                              <p:par>
                                <p:cTn id="211" presetID="10" presetClass="entr" presetSubtype="0" fill="hold" nodeType="afterEffect">
                                  <p:stCondLst>
                                    <p:cond delay="0"/>
                                  </p:stCondLst>
                                  <p:childTnLst>
                                    <p:set>
                                      <p:cBhvr>
                                        <p:cTn id="212" dur="1" fill="hold">
                                          <p:stCondLst>
                                            <p:cond delay="0"/>
                                          </p:stCondLst>
                                        </p:cTn>
                                        <p:tgtEl>
                                          <p:spTgt spid="41"/>
                                        </p:tgtEl>
                                        <p:attrNameLst>
                                          <p:attrName>style.visibility</p:attrName>
                                        </p:attrNameLst>
                                      </p:cBhvr>
                                      <p:to>
                                        <p:strVal val="visible"/>
                                      </p:to>
                                    </p:set>
                                    <p:animEffect transition="in" filter="fade">
                                      <p:cBhvr>
                                        <p:cTn id="213" dur="500"/>
                                        <p:tgtEl>
                                          <p:spTgt spid="41"/>
                                        </p:tgtEl>
                                      </p:cBhvr>
                                    </p:animEffect>
                                  </p:childTnLst>
                                </p:cTn>
                              </p:par>
                            </p:childTnLst>
                          </p:cTn>
                        </p:par>
                        <p:par>
                          <p:cTn id="214" fill="hold">
                            <p:stCondLst>
                              <p:cond delay="26000"/>
                            </p:stCondLst>
                            <p:childTnLst>
                              <p:par>
                                <p:cTn id="215" presetID="10" presetClass="entr" presetSubtype="0" fill="hold" nodeType="afterEffect">
                                  <p:stCondLst>
                                    <p:cond delay="0"/>
                                  </p:stCondLst>
                                  <p:childTnLst>
                                    <p:set>
                                      <p:cBhvr>
                                        <p:cTn id="216" dur="1" fill="hold">
                                          <p:stCondLst>
                                            <p:cond delay="0"/>
                                          </p:stCondLst>
                                        </p:cTn>
                                        <p:tgtEl>
                                          <p:spTgt spid="44"/>
                                        </p:tgtEl>
                                        <p:attrNameLst>
                                          <p:attrName>style.visibility</p:attrName>
                                        </p:attrNameLst>
                                      </p:cBhvr>
                                      <p:to>
                                        <p:strVal val="visible"/>
                                      </p:to>
                                    </p:set>
                                    <p:animEffect transition="in" filter="fade">
                                      <p:cBhvr>
                                        <p:cTn id="217" dur="500"/>
                                        <p:tgtEl>
                                          <p:spTgt spid="44"/>
                                        </p:tgtEl>
                                      </p:cBhvr>
                                    </p:animEffect>
                                  </p:childTnLst>
                                </p:cTn>
                              </p:par>
                            </p:childTnLst>
                          </p:cTn>
                        </p:par>
                        <p:par>
                          <p:cTn id="218" fill="hold">
                            <p:stCondLst>
                              <p:cond delay="26500"/>
                            </p:stCondLst>
                            <p:childTnLst>
                              <p:par>
                                <p:cTn id="219" presetID="10" presetClass="entr" presetSubtype="0" fill="hold" nodeType="afterEffect">
                                  <p:stCondLst>
                                    <p:cond delay="0"/>
                                  </p:stCondLst>
                                  <p:childTnLst>
                                    <p:set>
                                      <p:cBhvr>
                                        <p:cTn id="220" dur="1" fill="hold">
                                          <p:stCondLst>
                                            <p:cond delay="0"/>
                                          </p:stCondLst>
                                        </p:cTn>
                                        <p:tgtEl>
                                          <p:spTgt spid="12"/>
                                        </p:tgtEl>
                                        <p:attrNameLst>
                                          <p:attrName>style.visibility</p:attrName>
                                        </p:attrNameLst>
                                      </p:cBhvr>
                                      <p:to>
                                        <p:strVal val="visible"/>
                                      </p:to>
                                    </p:set>
                                    <p:animEffect transition="in" filter="fade">
                                      <p:cBhvr>
                                        <p:cTn id="221" dur="500"/>
                                        <p:tgtEl>
                                          <p:spTgt spid="12"/>
                                        </p:tgtEl>
                                      </p:cBhvr>
                                    </p:animEffect>
                                  </p:childTnLst>
                                </p:cTn>
                              </p:par>
                            </p:childTnLst>
                          </p:cTn>
                        </p:par>
                        <p:par>
                          <p:cTn id="222" fill="hold">
                            <p:stCondLst>
                              <p:cond delay="27000"/>
                            </p:stCondLst>
                            <p:childTnLst>
                              <p:par>
                                <p:cTn id="223" presetID="10" presetClass="entr" presetSubtype="0" fill="hold" nodeType="afterEffect">
                                  <p:stCondLst>
                                    <p:cond delay="0"/>
                                  </p:stCondLst>
                                  <p:childTnLst>
                                    <p:set>
                                      <p:cBhvr>
                                        <p:cTn id="224" dur="1" fill="hold">
                                          <p:stCondLst>
                                            <p:cond delay="0"/>
                                          </p:stCondLst>
                                        </p:cTn>
                                        <p:tgtEl>
                                          <p:spTgt spid="50"/>
                                        </p:tgtEl>
                                        <p:attrNameLst>
                                          <p:attrName>style.visibility</p:attrName>
                                        </p:attrNameLst>
                                      </p:cBhvr>
                                      <p:to>
                                        <p:strVal val="visible"/>
                                      </p:to>
                                    </p:set>
                                    <p:animEffect transition="in" filter="fade">
                                      <p:cBhvr>
                                        <p:cTn id="225" dur="500"/>
                                        <p:tgtEl>
                                          <p:spTgt spid="50"/>
                                        </p:tgtEl>
                                      </p:cBhvr>
                                    </p:animEffect>
                                  </p:childTnLst>
                                </p:cTn>
                              </p:par>
                            </p:childTnLst>
                          </p:cTn>
                        </p:par>
                        <p:par>
                          <p:cTn id="226" fill="hold">
                            <p:stCondLst>
                              <p:cond delay="27500"/>
                            </p:stCondLst>
                            <p:childTnLst>
                              <p:par>
                                <p:cTn id="227" presetID="10" presetClass="entr" presetSubtype="0" fill="hold" nodeType="after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500"/>
                                        <p:tgtEl>
                                          <p:spTgt spid="27"/>
                                        </p:tgtEl>
                                      </p:cBhvr>
                                    </p:animEffect>
                                  </p:childTnLst>
                                </p:cTn>
                              </p:par>
                            </p:childTnLst>
                          </p:cTn>
                        </p:par>
                        <p:par>
                          <p:cTn id="230" fill="hold">
                            <p:stCondLst>
                              <p:cond delay="28000"/>
                            </p:stCondLst>
                            <p:childTnLst>
                              <p:par>
                                <p:cTn id="231" presetID="10" presetClass="entr" presetSubtype="0" fill="hold" nodeType="afterEffect">
                                  <p:stCondLst>
                                    <p:cond delay="0"/>
                                  </p:stCondLst>
                                  <p:childTnLst>
                                    <p:set>
                                      <p:cBhvr>
                                        <p:cTn id="232" dur="1" fill="hold">
                                          <p:stCondLst>
                                            <p:cond delay="0"/>
                                          </p:stCondLst>
                                        </p:cTn>
                                        <p:tgtEl>
                                          <p:spTgt spid="22"/>
                                        </p:tgtEl>
                                        <p:attrNameLst>
                                          <p:attrName>style.visibility</p:attrName>
                                        </p:attrNameLst>
                                      </p:cBhvr>
                                      <p:to>
                                        <p:strVal val="visible"/>
                                      </p:to>
                                    </p:set>
                                    <p:animEffect transition="in" filter="fade">
                                      <p:cBhvr>
                                        <p:cTn id="233" dur="500"/>
                                        <p:tgtEl>
                                          <p:spTgt spid="22"/>
                                        </p:tgtEl>
                                      </p:cBhvr>
                                    </p:animEffect>
                                  </p:childTnLst>
                                </p:cTn>
                              </p:par>
                            </p:childTnLst>
                          </p:cTn>
                        </p:par>
                        <p:par>
                          <p:cTn id="234" fill="hold">
                            <p:stCondLst>
                              <p:cond delay="28500"/>
                            </p:stCondLst>
                            <p:childTnLst>
                              <p:par>
                                <p:cTn id="235" presetID="10" presetClass="entr" presetSubtype="0" fill="hold" nodeType="afterEffect">
                                  <p:stCondLst>
                                    <p:cond delay="0"/>
                                  </p:stCondLst>
                                  <p:childTnLst>
                                    <p:set>
                                      <p:cBhvr>
                                        <p:cTn id="236" dur="1" fill="hold">
                                          <p:stCondLst>
                                            <p:cond delay="0"/>
                                          </p:stCondLst>
                                        </p:cTn>
                                        <p:tgtEl>
                                          <p:spTgt spid="17"/>
                                        </p:tgtEl>
                                        <p:attrNameLst>
                                          <p:attrName>style.visibility</p:attrName>
                                        </p:attrNameLst>
                                      </p:cBhvr>
                                      <p:to>
                                        <p:strVal val="visible"/>
                                      </p:to>
                                    </p:set>
                                    <p:animEffect transition="in" filter="fade">
                                      <p:cBhvr>
                                        <p:cTn id="237" dur="500"/>
                                        <p:tgtEl>
                                          <p:spTgt spid="17"/>
                                        </p:tgtEl>
                                      </p:cBhvr>
                                    </p:animEffect>
                                  </p:childTnLst>
                                </p:cTn>
                              </p:par>
                            </p:childTnLst>
                          </p:cTn>
                        </p:par>
                        <p:par>
                          <p:cTn id="238" fill="hold">
                            <p:stCondLst>
                              <p:cond delay="29000"/>
                            </p:stCondLst>
                            <p:childTnLst>
                              <p:par>
                                <p:cTn id="239" presetID="10" presetClass="entr" presetSubtype="0" fill="hold" nodeType="afterEffect">
                                  <p:stCondLst>
                                    <p:cond delay="0"/>
                                  </p:stCondLst>
                                  <p:childTnLst>
                                    <p:set>
                                      <p:cBhvr>
                                        <p:cTn id="240" dur="1" fill="hold">
                                          <p:stCondLst>
                                            <p:cond delay="0"/>
                                          </p:stCondLst>
                                        </p:cTn>
                                        <p:tgtEl>
                                          <p:spTgt spid="53"/>
                                        </p:tgtEl>
                                        <p:attrNameLst>
                                          <p:attrName>style.visibility</p:attrName>
                                        </p:attrNameLst>
                                      </p:cBhvr>
                                      <p:to>
                                        <p:strVal val="visible"/>
                                      </p:to>
                                    </p:set>
                                    <p:animEffect transition="in" filter="fade">
                                      <p:cBhvr>
                                        <p:cTn id="241" dur="500"/>
                                        <p:tgtEl>
                                          <p:spTgt spid="53"/>
                                        </p:tgtEl>
                                      </p:cBhvr>
                                    </p:animEffect>
                                  </p:childTnLst>
                                </p:cTn>
                              </p:par>
                            </p:childTnLst>
                          </p:cTn>
                        </p:par>
                        <p:par>
                          <p:cTn id="242" fill="hold">
                            <p:stCondLst>
                              <p:cond delay="29500"/>
                            </p:stCondLst>
                            <p:childTnLst>
                              <p:par>
                                <p:cTn id="243" presetID="10" presetClass="entr" presetSubtype="0" fill="hold" nodeType="afterEffect">
                                  <p:stCondLst>
                                    <p:cond delay="0"/>
                                  </p:stCondLst>
                                  <p:childTnLst>
                                    <p:set>
                                      <p:cBhvr>
                                        <p:cTn id="244" dur="1" fill="hold">
                                          <p:stCondLst>
                                            <p:cond delay="0"/>
                                          </p:stCondLst>
                                        </p:cTn>
                                        <p:tgtEl>
                                          <p:spTgt spid="56"/>
                                        </p:tgtEl>
                                        <p:attrNameLst>
                                          <p:attrName>style.visibility</p:attrName>
                                        </p:attrNameLst>
                                      </p:cBhvr>
                                      <p:to>
                                        <p:strVal val="visible"/>
                                      </p:to>
                                    </p:set>
                                    <p:animEffect transition="in" filter="fade">
                                      <p:cBhvr>
                                        <p:cTn id="245" dur="500"/>
                                        <p:tgtEl>
                                          <p:spTgt spid="56"/>
                                        </p:tgtEl>
                                      </p:cBhvr>
                                    </p:animEffect>
                                  </p:childTnLst>
                                </p:cTn>
                              </p:par>
                            </p:childTnLst>
                          </p:cTn>
                        </p:par>
                        <p:par>
                          <p:cTn id="246" fill="hold">
                            <p:stCondLst>
                              <p:cond delay="30000"/>
                            </p:stCondLst>
                            <p:childTnLst>
                              <p:par>
                                <p:cTn id="247" presetID="10" presetClass="entr" presetSubtype="0" fill="hold" nodeType="afterEffect">
                                  <p:stCondLst>
                                    <p:cond delay="0"/>
                                  </p:stCondLst>
                                  <p:childTnLst>
                                    <p:set>
                                      <p:cBhvr>
                                        <p:cTn id="248" dur="1" fill="hold">
                                          <p:stCondLst>
                                            <p:cond delay="0"/>
                                          </p:stCondLst>
                                        </p:cTn>
                                        <p:tgtEl>
                                          <p:spTgt spid="59"/>
                                        </p:tgtEl>
                                        <p:attrNameLst>
                                          <p:attrName>style.visibility</p:attrName>
                                        </p:attrNameLst>
                                      </p:cBhvr>
                                      <p:to>
                                        <p:strVal val="visible"/>
                                      </p:to>
                                    </p:set>
                                    <p:animEffect transition="in" filter="fade">
                                      <p:cBhvr>
                                        <p:cTn id="249" dur="500"/>
                                        <p:tgtEl>
                                          <p:spTgt spid="59"/>
                                        </p:tgtEl>
                                      </p:cBhvr>
                                    </p:animEffect>
                                  </p:childTnLst>
                                </p:cTn>
                              </p:par>
                            </p:childTnLst>
                          </p:cTn>
                        </p:par>
                        <p:par>
                          <p:cTn id="250" fill="hold">
                            <p:stCondLst>
                              <p:cond delay="30500"/>
                            </p:stCondLst>
                            <p:childTnLst>
                              <p:par>
                                <p:cTn id="251" presetID="10" presetClass="entr" presetSubtype="0" fill="hold" nodeType="afterEffect">
                                  <p:stCondLst>
                                    <p:cond delay="0"/>
                                  </p:stCondLst>
                                  <p:childTnLst>
                                    <p:set>
                                      <p:cBhvr>
                                        <p:cTn id="252" dur="1" fill="hold">
                                          <p:stCondLst>
                                            <p:cond delay="0"/>
                                          </p:stCondLst>
                                        </p:cTn>
                                        <p:tgtEl>
                                          <p:spTgt spid="62"/>
                                        </p:tgtEl>
                                        <p:attrNameLst>
                                          <p:attrName>style.visibility</p:attrName>
                                        </p:attrNameLst>
                                      </p:cBhvr>
                                      <p:to>
                                        <p:strVal val="visible"/>
                                      </p:to>
                                    </p:set>
                                    <p:animEffect transition="in" filter="fade">
                                      <p:cBhvr>
                                        <p:cTn id="253" dur="500"/>
                                        <p:tgtEl>
                                          <p:spTgt spid="62"/>
                                        </p:tgtEl>
                                      </p:cBhvr>
                                    </p:animEffect>
                                  </p:childTnLst>
                                </p:cTn>
                              </p:par>
                            </p:childTnLst>
                          </p:cTn>
                        </p:par>
                        <p:par>
                          <p:cTn id="254" fill="hold">
                            <p:stCondLst>
                              <p:cond delay="31000"/>
                            </p:stCondLst>
                            <p:childTnLst>
                              <p:par>
                                <p:cTn id="255" presetID="10" presetClass="entr" presetSubtype="0" fill="hold" nodeType="afterEffect">
                                  <p:stCondLst>
                                    <p:cond delay="0"/>
                                  </p:stCondLst>
                                  <p:childTnLst>
                                    <p:set>
                                      <p:cBhvr>
                                        <p:cTn id="256" dur="1" fill="hold">
                                          <p:stCondLst>
                                            <p:cond delay="0"/>
                                          </p:stCondLst>
                                        </p:cTn>
                                        <p:tgtEl>
                                          <p:spTgt spid="65"/>
                                        </p:tgtEl>
                                        <p:attrNameLst>
                                          <p:attrName>style.visibility</p:attrName>
                                        </p:attrNameLst>
                                      </p:cBhvr>
                                      <p:to>
                                        <p:strVal val="visible"/>
                                      </p:to>
                                    </p:set>
                                    <p:animEffect transition="in" filter="fade">
                                      <p:cBhvr>
                                        <p:cTn id="257" dur="500"/>
                                        <p:tgtEl>
                                          <p:spTgt spid="65"/>
                                        </p:tgtEl>
                                      </p:cBhvr>
                                    </p:animEffect>
                                  </p:childTnLst>
                                </p:cTn>
                              </p:par>
                            </p:childTnLst>
                          </p:cTn>
                        </p:par>
                        <p:par>
                          <p:cTn id="258" fill="hold">
                            <p:stCondLst>
                              <p:cond delay="31500"/>
                            </p:stCondLst>
                            <p:childTnLst>
                              <p:par>
                                <p:cTn id="259" presetID="1" presetClass="entr" presetSubtype="0" fill="hold" nodeType="afterEffect">
                                  <p:stCondLst>
                                    <p:cond delay="0"/>
                                  </p:stCondLst>
                                  <p:childTnLst>
                                    <p:set>
                                      <p:cBhvr>
                                        <p:cTn id="260" dur="1" fill="hold">
                                          <p:stCondLst>
                                            <p:cond delay="0"/>
                                          </p:stCondLst>
                                        </p:cTn>
                                        <p:tgtEl>
                                          <p:spTgt spid="14"/>
                                        </p:tgtEl>
                                        <p:attrNameLst>
                                          <p:attrName>style.visibility</p:attrName>
                                        </p:attrNameLst>
                                      </p:cBhvr>
                                      <p:to>
                                        <p:strVal val="visible"/>
                                      </p:to>
                                    </p:set>
                                  </p:childTnLst>
                                </p:cTn>
                              </p:par>
                            </p:childTnLst>
                          </p:cTn>
                        </p:par>
                        <p:par>
                          <p:cTn id="261" fill="hold">
                            <p:stCondLst>
                              <p:cond delay="31500"/>
                            </p:stCondLst>
                            <p:childTnLst>
                              <p:par>
                                <p:cTn id="262" presetID="1" presetClass="entr" presetSubtype="0" fill="hold" nodeType="afterEffect">
                                  <p:stCondLst>
                                    <p:cond delay="0"/>
                                  </p:stCondLst>
                                  <p:childTnLst>
                                    <p:set>
                                      <p:cBhvr>
                                        <p:cTn id="263" dur="1" fill="hold">
                                          <p:stCondLst>
                                            <p:cond delay="0"/>
                                          </p:stCondLst>
                                        </p:cTn>
                                        <p:tgtEl>
                                          <p:spTgt spid="71"/>
                                        </p:tgtEl>
                                        <p:attrNameLst>
                                          <p:attrName>style.visibility</p:attrName>
                                        </p:attrNameLst>
                                      </p:cBhvr>
                                      <p:to>
                                        <p:strVal val="visible"/>
                                      </p:to>
                                    </p:set>
                                  </p:childTnLst>
                                </p:cTn>
                              </p:par>
                            </p:childTnLst>
                          </p:cTn>
                        </p:par>
                        <p:par>
                          <p:cTn id="264" fill="hold">
                            <p:stCondLst>
                              <p:cond delay="31500"/>
                            </p:stCondLst>
                            <p:childTnLst>
                              <p:par>
                                <p:cTn id="265" presetID="10" presetClass="entr" presetSubtype="0" fill="hold" grpId="0" nodeType="afterEffect">
                                  <p:stCondLst>
                                    <p:cond delay="0"/>
                                  </p:stCondLst>
                                  <p:childTnLst>
                                    <p:set>
                                      <p:cBhvr>
                                        <p:cTn id="266" dur="1" fill="hold">
                                          <p:stCondLst>
                                            <p:cond delay="0"/>
                                          </p:stCondLst>
                                        </p:cTn>
                                        <p:tgtEl>
                                          <p:spTgt spid="38"/>
                                        </p:tgtEl>
                                        <p:attrNameLst>
                                          <p:attrName>style.visibility</p:attrName>
                                        </p:attrNameLst>
                                      </p:cBhvr>
                                      <p:to>
                                        <p:strVal val="visible"/>
                                      </p:to>
                                    </p:set>
                                    <p:animEffect transition="in" filter="fade">
                                      <p:cBhvr>
                                        <p:cTn id="26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ett linje 8">
            <a:extLst>
              <a:ext uri="{FF2B5EF4-FFF2-40B4-BE49-F238E27FC236}">
                <a16:creationId xmlns:a16="http://schemas.microsoft.com/office/drawing/2014/main" id="{CB459871-A8FF-2249-AB61-ABB03CE1EC93}"/>
              </a:ext>
            </a:extLst>
          </p:cNvPr>
          <p:cNvCxnSpPr>
            <a:cxnSpLocks/>
          </p:cNvCxnSpPr>
          <p:nvPr/>
        </p:nvCxnSpPr>
        <p:spPr>
          <a:xfrm>
            <a:off x="4552123" y="4371914"/>
            <a:ext cx="3627782" cy="0"/>
          </a:xfrm>
          <a:prstGeom prst="line">
            <a:avLst/>
          </a:prstGeom>
          <a:ln w="25400">
            <a:solidFill>
              <a:srgbClr val="00338D"/>
            </a:solidFill>
          </a:ln>
        </p:spPr>
        <p:style>
          <a:lnRef idx="1">
            <a:schemeClr val="accent1"/>
          </a:lnRef>
          <a:fillRef idx="0">
            <a:schemeClr val="accent1"/>
          </a:fillRef>
          <a:effectRef idx="0">
            <a:schemeClr val="accent1"/>
          </a:effectRef>
          <a:fontRef idx="minor">
            <a:schemeClr val="tx1"/>
          </a:fontRef>
        </p:style>
      </p:cxnSp>
      <p:sp>
        <p:nvSpPr>
          <p:cNvPr id="38" name="TekstSylinder 37">
            <a:extLst>
              <a:ext uri="{FF2B5EF4-FFF2-40B4-BE49-F238E27FC236}">
                <a16:creationId xmlns:a16="http://schemas.microsoft.com/office/drawing/2014/main" id="{77375A4F-2292-BF48-91DB-738E3ABB871A}"/>
              </a:ext>
            </a:extLst>
          </p:cNvPr>
          <p:cNvSpPr txBox="1"/>
          <p:nvPr/>
        </p:nvSpPr>
        <p:spPr>
          <a:xfrm>
            <a:off x="7884212" y="2201658"/>
            <a:ext cx="1441873" cy="253916"/>
          </a:xfrm>
          <a:prstGeom prst="rect">
            <a:avLst/>
          </a:prstGeom>
          <a:noFill/>
        </p:spPr>
        <p:txBody>
          <a:bodyPr wrap="square" rtlCol="0">
            <a:spAutoFit/>
          </a:bodyPr>
          <a:lstStyle/>
          <a:p>
            <a:pPr defTabSz="685800">
              <a:buClrTx/>
              <a:defRPr/>
            </a:pPr>
            <a:r>
              <a:rPr lang="nb-NO" sz="1050" b="1" kern="1200" dirty="0">
                <a:solidFill>
                  <a:schemeClr val="bg1"/>
                </a:solidFill>
                <a:latin typeface="Verdana" panose="020B0604030504040204" pitchFamily="34" charset="0"/>
                <a:ea typeface="Verdana" panose="020B0604030504040204" pitchFamily="34" charset="0"/>
                <a:cs typeface="+mn-cs"/>
              </a:rPr>
              <a:t>ETABLERT VANE</a:t>
            </a:r>
          </a:p>
        </p:txBody>
      </p:sp>
      <p:sp>
        <p:nvSpPr>
          <p:cNvPr id="20" name="Friform 19">
            <a:extLst>
              <a:ext uri="{FF2B5EF4-FFF2-40B4-BE49-F238E27FC236}">
                <a16:creationId xmlns:a16="http://schemas.microsoft.com/office/drawing/2014/main" id="{F01CE16C-50EF-4644-A108-909503814EE8}"/>
              </a:ext>
            </a:extLst>
          </p:cNvPr>
          <p:cNvSpPr/>
          <p:nvPr/>
        </p:nvSpPr>
        <p:spPr>
          <a:xfrm>
            <a:off x="4577938" y="2174981"/>
            <a:ext cx="3235148" cy="2176377"/>
          </a:xfrm>
          <a:custGeom>
            <a:avLst/>
            <a:gdLst>
              <a:gd name="connsiteX0" fmla="*/ 0 w 4313530"/>
              <a:gd name="connsiteY0" fmla="*/ 2901836 h 2901836"/>
              <a:gd name="connsiteX1" fmla="*/ 819397 w 4313530"/>
              <a:gd name="connsiteY1" fmla="*/ 1559925 h 2901836"/>
              <a:gd name="connsiteX2" fmla="*/ 1531917 w 4313530"/>
              <a:gd name="connsiteY2" fmla="*/ 681151 h 2901836"/>
              <a:gd name="connsiteX3" fmla="*/ 1995054 w 4313530"/>
              <a:gd name="connsiteY3" fmla="*/ 301140 h 2901836"/>
              <a:gd name="connsiteX4" fmla="*/ 2315688 w 4313530"/>
              <a:gd name="connsiteY4" fmla="*/ 111135 h 2901836"/>
              <a:gd name="connsiteX5" fmla="*/ 2921330 w 4313530"/>
              <a:gd name="connsiteY5" fmla="*/ 4257 h 2901836"/>
              <a:gd name="connsiteX6" fmla="*/ 3313215 w 4313530"/>
              <a:gd name="connsiteY6" fmla="*/ 253639 h 2901836"/>
              <a:gd name="connsiteX7" fmla="*/ 3716977 w 4313530"/>
              <a:gd name="connsiteY7" fmla="*/ 1120538 h 2901836"/>
              <a:gd name="connsiteX8" fmla="*/ 3966358 w 4313530"/>
              <a:gd name="connsiteY8" fmla="*/ 1809307 h 2901836"/>
              <a:gd name="connsiteX9" fmla="*/ 4263241 w 4313530"/>
              <a:gd name="connsiteY9" fmla="*/ 2664330 h 2901836"/>
              <a:gd name="connsiteX10" fmla="*/ 4310743 w 4313530"/>
              <a:gd name="connsiteY10" fmla="*/ 2759333 h 290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3530" h="2901836">
                <a:moveTo>
                  <a:pt x="0" y="2901836"/>
                </a:moveTo>
                <a:cubicBezTo>
                  <a:pt x="282039" y="2415937"/>
                  <a:pt x="564078" y="1930039"/>
                  <a:pt x="819397" y="1559925"/>
                </a:cubicBezTo>
                <a:cubicBezTo>
                  <a:pt x="1074716" y="1189811"/>
                  <a:pt x="1335974" y="890948"/>
                  <a:pt x="1531917" y="681151"/>
                </a:cubicBezTo>
                <a:cubicBezTo>
                  <a:pt x="1727860" y="471354"/>
                  <a:pt x="1864426" y="396143"/>
                  <a:pt x="1995054" y="301140"/>
                </a:cubicBezTo>
                <a:cubicBezTo>
                  <a:pt x="2125682" y="206137"/>
                  <a:pt x="2161309" y="160615"/>
                  <a:pt x="2315688" y="111135"/>
                </a:cubicBezTo>
                <a:cubicBezTo>
                  <a:pt x="2470067" y="61655"/>
                  <a:pt x="2755076" y="-19494"/>
                  <a:pt x="2921330" y="4257"/>
                </a:cubicBezTo>
                <a:cubicBezTo>
                  <a:pt x="3087585" y="28008"/>
                  <a:pt x="3180607" y="67592"/>
                  <a:pt x="3313215" y="253639"/>
                </a:cubicBezTo>
                <a:cubicBezTo>
                  <a:pt x="3445823" y="439686"/>
                  <a:pt x="3608120" y="861260"/>
                  <a:pt x="3716977" y="1120538"/>
                </a:cubicBezTo>
                <a:cubicBezTo>
                  <a:pt x="3825834" y="1379816"/>
                  <a:pt x="3875314" y="1552008"/>
                  <a:pt x="3966358" y="1809307"/>
                </a:cubicBezTo>
                <a:cubicBezTo>
                  <a:pt x="4057402" y="2066606"/>
                  <a:pt x="4205844" y="2505992"/>
                  <a:pt x="4263241" y="2664330"/>
                </a:cubicBezTo>
                <a:cubicBezTo>
                  <a:pt x="4320638" y="2822668"/>
                  <a:pt x="4315690" y="2791000"/>
                  <a:pt x="4310743" y="2759333"/>
                </a:cubicBezTo>
              </a:path>
            </a:pathLst>
          </a:cu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nb-NO" sz="1350" kern="1200" dirty="0">
              <a:solidFill>
                <a:srgbClr val="FF0000"/>
              </a:solidFill>
              <a:latin typeface="Verdana" panose="020B0604030504040204" pitchFamily="34" charset="0"/>
            </a:endParaRPr>
          </a:p>
        </p:txBody>
      </p:sp>
      <p:sp>
        <p:nvSpPr>
          <p:cNvPr id="5" name="Friform 4">
            <a:extLst>
              <a:ext uri="{FF2B5EF4-FFF2-40B4-BE49-F238E27FC236}">
                <a16:creationId xmlns:a16="http://schemas.microsoft.com/office/drawing/2014/main" id="{7BBB3898-17B5-1042-B4AF-925143D0FF0B}"/>
              </a:ext>
            </a:extLst>
          </p:cNvPr>
          <p:cNvSpPr/>
          <p:nvPr/>
        </p:nvSpPr>
        <p:spPr>
          <a:xfrm>
            <a:off x="4569032" y="2053988"/>
            <a:ext cx="3277589" cy="2306277"/>
          </a:xfrm>
          <a:custGeom>
            <a:avLst/>
            <a:gdLst>
              <a:gd name="connsiteX0" fmla="*/ 0 w 4560124"/>
              <a:gd name="connsiteY0" fmla="*/ 3342731 h 3342731"/>
              <a:gd name="connsiteX1" fmla="*/ 2042555 w 4560124"/>
              <a:gd name="connsiteY1" fmla="*/ 528279 h 3342731"/>
              <a:gd name="connsiteX2" fmla="*/ 4560124 w 4560124"/>
              <a:gd name="connsiteY2" fmla="*/ 5765 h 3342731"/>
            </a:gdLst>
            <a:ahLst/>
            <a:cxnLst>
              <a:cxn ang="0">
                <a:pos x="connsiteX0" y="connsiteY0"/>
              </a:cxn>
              <a:cxn ang="0">
                <a:pos x="connsiteX1" y="connsiteY1"/>
              </a:cxn>
              <a:cxn ang="0">
                <a:pos x="connsiteX2" y="connsiteY2"/>
              </a:cxn>
            </a:cxnLst>
            <a:rect l="l" t="t" r="r" b="b"/>
            <a:pathLst>
              <a:path w="4560124" h="3342731">
                <a:moveTo>
                  <a:pt x="0" y="3342731"/>
                </a:moveTo>
                <a:cubicBezTo>
                  <a:pt x="641267" y="2213585"/>
                  <a:pt x="1282534" y="1084440"/>
                  <a:pt x="2042555" y="528279"/>
                </a:cubicBezTo>
                <a:cubicBezTo>
                  <a:pt x="2802576" y="-27882"/>
                  <a:pt x="3681350" y="-11059"/>
                  <a:pt x="4560124" y="5765"/>
                </a:cubicBezTo>
              </a:path>
            </a:pathLst>
          </a:custGeom>
          <a:no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nb-NO" sz="1350" kern="1200" dirty="0">
              <a:solidFill>
                <a:srgbClr val="FFFFFF"/>
              </a:solidFill>
              <a:latin typeface="Verdana" panose="020B0604030504040204" pitchFamily="34" charset="0"/>
            </a:endParaRPr>
          </a:p>
        </p:txBody>
      </p:sp>
      <p:sp>
        <p:nvSpPr>
          <p:cNvPr id="14" name="TekstSylinder 33">
            <a:extLst>
              <a:ext uri="{FF2B5EF4-FFF2-40B4-BE49-F238E27FC236}">
                <a16:creationId xmlns:a16="http://schemas.microsoft.com/office/drawing/2014/main" id="{7B080D9C-50E6-46AE-8279-140B6E1E7E61}"/>
              </a:ext>
            </a:extLst>
          </p:cNvPr>
          <p:cNvSpPr txBox="1"/>
          <p:nvPr/>
        </p:nvSpPr>
        <p:spPr>
          <a:xfrm>
            <a:off x="4569032" y="2042340"/>
            <a:ext cx="2313333" cy="253916"/>
          </a:xfrm>
          <a:prstGeom prst="rect">
            <a:avLst/>
          </a:prstGeom>
          <a:noFill/>
        </p:spPr>
        <p:txBody>
          <a:bodyPr wrap="square" rtlCol="0">
            <a:spAutoFit/>
          </a:bodyPr>
          <a:lstStyle/>
          <a:p>
            <a:pPr defTabSz="685800">
              <a:buClrTx/>
              <a:defRPr/>
            </a:pPr>
            <a:r>
              <a:rPr lang="nb-NO" sz="1050" kern="1200" dirty="0" err="1">
                <a:solidFill>
                  <a:srgbClr val="00338D"/>
                </a:solidFill>
                <a:latin typeface="Verdana" panose="020B0604030504040204" pitchFamily="34" charset="0"/>
                <a:ea typeface="Verdana" panose="020B0604030504040204" pitchFamily="34" charset="0"/>
                <a:cs typeface="+mn-cs"/>
              </a:rPr>
              <a:t>Atferdsautomatikk</a:t>
            </a:r>
            <a:endParaRPr lang="nb-NO" sz="1050" kern="1200" dirty="0">
              <a:solidFill>
                <a:srgbClr val="00338D"/>
              </a:solidFill>
              <a:latin typeface="Verdana" panose="020B0604030504040204" pitchFamily="34" charset="0"/>
              <a:ea typeface="Verdana" panose="020B0604030504040204" pitchFamily="34" charset="0"/>
              <a:cs typeface="+mn-cs"/>
            </a:endParaRPr>
          </a:p>
        </p:txBody>
      </p:sp>
      <p:grpSp>
        <p:nvGrpSpPr>
          <p:cNvPr id="2" name="Group 1">
            <a:extLst>
              <a:ext uri="{FF2B5EF4-FFF2-40B4-BE49-F238E27FC236}">
                <a16:creationId xmlns:a16="http://schemas.microsoft.com/office/drawing/2014/main" id="{1E4EB4B7-70C3-4BF7-9729-6F6BAAC41E6D}"/>
              </a:ext>
            </a:extLst>
          </p:cNvPr>
          <p:cNvGrpSpPr/>
          <p:nvPr/>
        </p:nvGrpSpPr>
        <p:grpSpPr>
          <a:xfrm>
            <a:off x="5622880" y="2171649"/>
            <a:ext cx="1383528" cy="964441"/>
            <a:chOff x="7497174" y="2895529"/>
            <a:chExt cx="1844704" cy="1285919"/>
          </a:xfrm>
        </p:grpSpPr>
        <p:sp>
          <p:nvSpPr>
            <p:cNvPr id="17" name="TekstSylinder 15">
              <a:extLst>
                <a:ext uri="{FF2B5EF4-FFF2-40B4-BE49-F238E27FC236}">
                  <a16:creationId xmlns:a16="http://schemas.microsoft.com/office/drawing/2014/main" id="{FE917FE4-4CA9-4577-823E-BCA888415EDD}"/>
                </a:ext>
              </a:extLst>
            </p:cNvPr>
            <p:cNvSpPr txBox="1"/>
            <p:nvPr/>
          </p:nvSpPr>
          <p:spPr>
            <a:xfrm rot="18689003">
              <a:off x="7238784" y="3584502"/>
              <a:ext cx="855336" cy="338555"/>
            </a:xfrm>
            <a:prstGeom prst="rect">
              <a:avLst/>
            </a:prstGeom>
            <a:noFill/>
          </p:spPr>
          <p:txBody>
            <a:bodyPr wrap="square" rtlCol="0">
              <a:spAutoFit/>
            </a:bodyPr>
            <a:lstStyle/>
            <a:p>
              <a:pPr defTabSz="685800">
                <a:buClrTx/>
                <a:defRPr/>
              </a:pPr>
              <a:r>
                <a:rPr lang="nb-NO" sz="1050" kern="1200" dirty="0">
                  <a:solidFill>
                    <a:srgbClr val="00338D"/>
                  </a:solidFill>
                  <a:latin typeface="Verdana" panose="020B0604030504040204" pitchFamily="34" charset="0"/>
                  <a:ea typeface="Verdana" panose="020B0604030504040204" pitchFamily="34" charset="0"/>
                  <a:cs typeface="+mn-cs"/>
                </a:rPr>
                <a:t>Leder</a:t>
              </a:r>
            </a:p>
          </p:txBody>
        </p:sp>
        <p:sp>
          <p:nvSpPr>
            <p:cNvPr id="19" name="TekstSylinder 15">
              <a:extLst>
                <a:ext uri="{FF2B5EF4-FFF2-40B4-BE49-F238E27FC236}">
                  <a16:creationId xmlns:a16="http://schemas.microsoft.com/office/drawing/2014/main" id="{D15DD65C-2B38-42A9-AF4E-10D1FC41CF27}"/>
                </a:ext>
              </a:extLst>
            </p:cNvPr>
            <p:cNvSpPr txBox="1"/>
            <p:nvPr/>
          </p:nvSpPr>
          <p:spPr>
            <a:xfrm rot="19202169">
              <a:off x="7597271" y="2895529"/>
              <a:ext cx="1744607" cy="338554"/>
            </a:xfrm>
            <a:prstGeom prst="rect">
              <a:avLst/>
            </a:prstGeom>
            <a:noFill/>
          </p:spPr>
          <p:txBody>
            <a:bodyPr wrap="square" rtlCol="0">
              <a:spAutoFit/>
            </a:bodyPr>
            <a:lstStyle/>
            <a:p>
              <a:pPr defTabSz="685800">
                <a:buClrTx/>
                <a:defRPr/>
              </a:pPr>
              <a:r>
                <a:rPr lang="nb-NO" sz="1050" kern="1200" dirty="0">
                  <a:solidFill>
                    <a:srgbClr val="00338D"/>
                  </a:solidFill>
                  <a:latin typeface="Verdana" panose="020B0604030504040204" pitchFamily="34" charset="0"/>
                  <a:ea typeface="Verdana" panose="020B0604030504040204" pitchFamily="34" charset="0"/>
                  <a:cs typeface="+mn-cs"/>
                </a:rPr>
                <a:t>forsterker</a:t>
              </a:r>
            </a:p>
          </p:txBody>
        </p:sp>
      </p:grpSp>
      <p:sp>
        <p:nvSpPr>
          <p:cNvPr id="21" name="TekstSylinder 35">
            <a:extLst>
              <a:ext uri="{FF2B5EF4-FFF2-40B4-BE49-F238E27FC236}">
                <a16:creationId xmlns:a16="http://schemas.microsoft.com/office/drawing/2014/main" id="{AB23826C-0B39-4652-834E-68CF739F7AB3}"/>
              </a:ext>
            </a:extLst>
          </p:cNvPr>
          <p:cNvSpPr txBox="1"/>
          <p:nvPr/>
        </p:nvSpPr>
        <p:spPr>
          <a:xfrm>
            <a:off x="6239290" y="4396631"/>
            <a:ext cx="1455051" cy="253916"/>
          </a:xfrm>
          <a:prstGeom prst="rect">
            <a:avLst/>
          </a:prstGeom>
          <a:noFill/>
        </p:spPr>
        <p:txBody>
          <a:bodyPr wrap="square" rtlCol="0">
            <a:spAutoFit/>
          </a:bodyPr>
          <a:lstStyle/>
          <a:p>
            <a:pPr defTabSz="685800">
              <a:buClrTx/>
              <a:defRPr/>
            </a:pPr>
            <a:r>
              <a:rPr lang="nb-NO" sz="1050" kern="1200" dirty="0">
                <a:solidFill>
                  <a:srgbClr val="FFFFFF"/>
                </a:solidFill>
                <a:latin typeface="Verdana" panose="020B0604030504040204" pitchFamily="34" charset="0"/>
                <a:ea typeface="Verdana" panose="020B0604030504040204" pitchFamily="34" charset="0"/>
                <a:cs typeface="+mn-cs"/>
              </a:rPr>
              <a:t>TID</a:t>
            </a:r>
          </a:p>
        </p:txBody>
      </p:sp>
      <p:grpSp>
        <p:nvGrpSpPr>
          <p:cNvPr id="8" name="Group 7">
            <a:extLst>
              <a:ext uri="{FF2B5EF4-FFF2-40B4-BE49-F238E27FC236}">
                <a16:creationId xmlns:a16="http://schemas.microsoft.com/office/drawing/2014/main" id="{7C4EE773-04DD-4992-A771-718432B951E3}"/>
              </a:ext>
            </a:extLst>
          </p:cNvPr>
          <p:cNvGrpSpPr/>
          <p:nvPr/>
        </p:nvGrpSpPr>
        <p:grpSpPr>
          <a:xfrm>
            <a:off x="4569031" y="3207138"/>
            <a:ext cx="1415495" cy="1150814"/>
            <a:chOff x="6092041" y="4276183"/>
            <a:chExt cx="1887327" cy="1534419"/>
          </a:xfrm>
          <a:solidFill>
            <a:schemeClr val="accent4"/>
          </a:solidFill>
        </p:grpSpPr>
        <p:sp>
          <p:nvSpPr>
            <p:cNvPr id="22" name="Friform 18">
              <a:extLst>
                <a:ext uri="{FF2B5EF4-FFF2-40B4-BE49-F238E27FC236}">
                  <a16:creationId xmlns:a16="http://schemas.microsoft.com/office/drawing/2014/main" id="{B4EB7E43-FFCF-4604-A565-233E419417E8}"/>
                </a:ext>
              </a:extLst>
            </p:cNvPr>
            <p:cNvSpPr/>
            <p:nvPr/>
          </p:nvSpPr>
          <p:spPr>
            <a:xfrm>
              <a:off x="6092041" y="4276183"/>
              <a:ext cx="1779005" cy="1534419"/>
            </a:xfrm>
            <a:custGeom>
              <a:avLst/>
              <a:gdLst>
                <a:gd name="connsiteX0" fmla="*/ 0 w 1603169"/>
                <a:gd name="connsiteY0" fmla="*/ 1518054 h 1518054"/>
                <a:gd name="connsiteX1" fmla="*/ 866899 w 1603169"/>
                <a:gd name="connsiteY1" fmla="*/ 104890 h 1518054"/>
                <a:gd name="connsiteX2" fmla="*/ 1401288 w 1603169"/>
                <a:gd name="connsiteY2" fmla="*/ 259270 h 1518054"/>
                <a:gd name="connsiteX3" fmla="*/ 1603169 w 1603169"/>
                <a:gd name="connsiteY3" fmla="*/ 1494303 h 1518054"/>
              </a:gdLst>
              <a:ahLst/>
              <a:cxnLst>
                <a:cxn ang="0">
                  <a:pos x="connsiteX0" y="connsiteY0"/>
                </a:cxn>
                <a:cxn ang="0">
                  <a:pos x="connsiteX1" y="connsiteY1"/>
                </a:cxn>
                <a:cxn ang="0">
                  <a:pos x="connsiteX2" y="connsiteY2"/>
                </a:cxn>
                <a:cxn ang="0">
                  <a:pos x="connsiteX3" y="connsiteY3"/>
                </a:cxn>
              </a:cxnLst>
              <a:rect l="l" t="t" r="r" b="b"/>
              <a:pathLst>
                <a:path w="1603169" h="1518054">
                  <a:moveTo>
                    <a:pt x="0" y="1518054"/>
                  </a:moveTo>
                  <a:cubicBezTo>
                    <a:pt x="316675" y="916370"/>
                    <a:pt x="633351" y="314687"/>
                    <a:pt x="866899" y="104890"/>
                  </a:cubicBezTo>
                  <a:cubicBezTo>
                    <a:pt x="1100447" y="-104907"/>
                    <a:pt x="1278576" y="27701"/>
                    <a:pt x="1401288" y="259270"/>
                  </a:cubicBezTo>
                  <a:cubicBezTo>
                    <a:pt x="1524000" y="490839"/>
                    <a:pt x="1563584" y="992571"/>
                    <a:pt x="1603169" y="1494303"/>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nb-NO" sz="1350" kern="1200" dirty="0">
                <a:solidFill>
                  <a:srgbClr val="FFFFFF"/>
                </a:solidFill>
                <a:latin typeface="Verdana" panose="020B0604030504040204" pitchFamily="34" charset="0"/>
              </a:endParaRPr>
            </a:p>
          </p:txBody>
        </p:sp>
        <p:sp>
          <p:nvSpPr>
            <p:cNvPr id="23" name="TekstSylinder 26">
              <a:extLst>
                <a:ext uri="{FF2B5EF4-FFF2-40B4-BE49-F238E27FC236}">
                  <a16:creationId xmlns:a16="http://schemas.microsoft.com/office/drawing/2014/main" id="{19E2C393-F252-4306-B841-0E14EF26FED9}"/>
                </a:ext>
              </a:extLst>
            </p:cNvPr>
            <p:cNvSpPr txBox="1"/>
            <p:nvPr/>
          </p:nvSpPr>
          <p:spPr>
            <a:xfrm>
              <a:off x="6406725" y="5043393"/>
              <a:ext cx="1572643" cy="292388"/>
            </a:xfrm>
            <a:prstGeom prst="rect">
              <a:avLst/>
            </a:prstGeom>
            <a:noFill/>
          </p:spPr>
          <p:txBody>
            <a:bodyPr wrap="square" rtlCol="0">
              <a:spAutoFit/>
            </a:bodyPr>
            <a:lstStyle/>
            <a:p>
              <a:pPr algn="ctr" defTabSz="685800">
                <a:buClrTx/>
                <a:defRPr/>
              </a:pPr>
              <a:r>
                <a:rPr lang="nb-NO" sz="825" kern="1200" dirty="0">
                  <a:solidFill>
                    <a:srgbClr val="FFFFFF"/>
                  </a:solidFill>
                  <a:latin typeface="Verdana" panose="020B0604030504040204" pitchFamily="34" charset="0"/>
                  <a:ea typeface="Verdana" panose="020B0604030504040204" pitchFamily="34" charset="0"/>
                  <a:cs typeface="+mn-cs"/>
                </a:rPr>
                <a:t>Kampanje</a:t>
              </a:r>
            </a:p>
          </p:txBody>
        </p:sp>
      </p:grpSp>
      <p:sp>
        <p:nvSpPr>
          <p:cNvPr id="24" name="TekstSylinder 37">
            <a:extLst>
              <a:ext uri="{FF2B5EF4-FFF2-40B4-BE49-F238E27FC236}">
                <a16:creationId xmlns:a16="http://schemas.microsoft.com/office/drawing/2014/main" id="{B7BFA907-C311-434C-AF20-BFD39D75D79C}"/>
              </a:ext>
            </a:extLst>
          </p:cNvPr>
          <p:cNvSpPr txBox="1"/>
          <p:nvPr/>
        </p:nvSpPr>
        <p:spPr>
          <a:xfrm>
            <a:off x="8106042" y="3631805"/>
            <a:ext cx="1018761" cy="253916"/>
          </a:xfrm>
          <a:prstGeom prst="rect">
            <a:avLst/>
          </a:prstGeom>
          <a:noFill/>
        </p:spPr>
        <p:txBody>
          <a:bodyPr wrap="square" rtlCol="0">
            <a:spAutoFit/>
          </a:bodyPr>
          <a:lstStyle/>
          <a:p>
            <a:pPr defTabSz="685800">
              <a:buClrTx/>
              <a:defRPr/>
            </a:pPr>
            <a:r>
              <a:rPr lang="nb-NO" sz="1050" kern="1200" dirty="0">
                <a:solidFill>
                  <a:schemeClr val="bg1"/>
                </a:solidFill>
                <a:latin typeface="Verdana" panose="020B0604030504040204" pitchFamily="34" charset="0"/>
                <a:ea typeface="Verdana" panose="020B0604030504040204" pitchFamily="34" charset="0"/>
                <a:cs typeface="+mn-cs"/>
              </a:rPr>
              <a:t>INFORMERT</a:t>
            </a:r>
          </a:p>
        </p:txBody>
      </p:sp>
      <p:sp>
        <p:nvSpPr>
          <p:cNvPr id="28" name="TekstSylinder 37">
            <a:extLst>
              <a:ext uri="{FF2B5EF4-FFF2-40B4-BE49-F238E27FC236}">
                <a16:creationId xmlns:a16="http://schemas.microsoft.com/office/drawing/2014/main" id="{CB46B516-0D1E-463E-B5F7-7504AE41150E}"/>
              </a:ext>
            </a:extLst>
          </p:cNvPr>
          <p:cNvSpPr txBox="1"/>
          <p:nvPr/>
        </p:nvSpPr>
        <p:spPr>
          <a:xfrm>
            <a:off x="8078740" y="2989505"/>
            <a:ext cx="1018761" cy="253916"/>
          </a:xfrm>
          <a:prstGeom prst="rect">
            <a:avLst/>
          </a:prstGeom>
          <a:noFill/>
        </p:spPr>
        <p:txBody>
          <a:bodyPr wrap="square" rtlCol="0">
            <a:spAutoFit/>
          </a:bodyPr>
          <a:lstStyle/>
          <a:p>
            <a:pPr defTabSz="685800">
              <a:buClrTx/>
              <a:defRPr/>
            </a:pPr>
            <a:r>
              <a:rPr lang="nb-NO" sz="1050" kern="1200" dirty="0">
                <a:solidFill>
                  <a:schemeClr val="bg1"/>
                </a:solidFill>
                <a:latin typeface="Verdana" panose="020B0604030504040204" pitchFamily="34" charset="0"/>
                <a:ea typeface="Verdana" panose="020B0604030504040204" pitchFamily="34" charset="0"/>
                <a:cs typeface="+mn-cs"/>
              </a:rPr>
              <a:t>KOMPETENT</a:t>
            </a:r>
          </a:p>
        </p:txBody>
      </p:sp>
      <p:sp>
        <p:nvSpPr>
          <p:cNvPr id="7" name="Title 6">
            <a:extLst>
              <a:ext uri="{FF2B5EF4-FFF2-40B4-BE49-F238E27FC236}">
                <a16:creationId xmlns:a16="http://schemas.microsoft.com/office/drawing/2014/main" id="{78710ADD-F940-4BF4-B0F4-4E82013652B5}"/>
              </a:ext>
            </a:extLst>
          </p:cNvPr>
          <p:cNvSpPr>
            <a:spLocks noGrp="1"/>
          </p:cNvSpPr>
          <p:nvPr>
            <p:ph type="title"/>
          </p:nvPr>
        </p:nvSpPr>
        <p:spPr>
          <a:xfrm>
            <a:off x="707532" y="280788"/>
            <a:ext cx="6480000" cy="841800"/>
          </a:xfrm>
        </p:spPr>
        <p:txBody>
          <a:bodyPr>
            <a:normAutofit/>
          </a:bodyPr>
          <a:lstStyle/>
          <a:p>
            <a:pPr algn="l"/>
            <a:r>
              <a:rPr lang="nb-NO"/>
              <a:t>Hva betyr dette for deg?</a:t>
            </a:r>
          </a:p>
        </p:txBody>
      </p:sp>
      <p:cxnSp>
        <p:nvCxnSpPr>
          <p:cNvPr id="30" name="Rett linje 14">
            <a:extLst>
              <a:ext uri="{FF2B5EF4-FFF2-40B4-BE49-F238E27FC236}">
                <a16:creationId xmlns:a16="http://schemas.microsoft.com/office/drawing/2014/main" id="{4248ECAC-7DA6-495B-B26C-EFFA8D3DF797}"/>
              </a:ext>
            </a:extLst>
          </p:cNvPr>
          <p:cNvCxnSpPr>
            <a:cxnSpLocks/>
          </p:cNvCxnSpPr>
          <p:nvPr/>
        </p:nvCxnSpPr>
        <p:spPr>
          <a:xfrm>
            <a:off x="4557093" y="3647493"/>
            <a:ext cx="3364394"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6" name="TekstSylinder 25">
            <a:extLst>
              <a:ext uri="{FF2B5EF4-FFF2-40B4-BE49-F238E27FC236}">
                <a16:creationId xmlns:a16="http://schemas.microsoft.com/office/drawing/2014/main" id="{B039DA51-A4F6-2B4C-932A-02594238E9EA}"/>
              </a:ext>
            </a:extLst>
          </p:cNvPr>
          <p:cNvSpPr txBox="1"/>
          <p:nvPr/>
        </p:nvSpPr>
        <p:spPr>
          <a:xfrm rot="4180298">
            <a:off x="6556898" y="3284172"/>
            <a:ext cx="1920440" cy="346249"/>
          </a:xfrm>
          <a:prstGeom prst="rect">
            <a:avLst/>
          </a:prstGeom>
          <a:noFill/>
        </p:spPr>
        <p:txBody>
          <a:bodyPr wrap="square" rtlCol="0">
            <a:spAutoFit/>
          </a:bodyPr>
          <a:lstStyle/>
          <a:p>
            <a:pPr defTabSz="685800">
              <a:buClrTx/>
              <a:defRPr/>
            </a:pPr>
            <a:br>
              <a:rPr lang="nb-NO" sz="825" kern="1200" dirty="0">
                <a:solidFill>
                  <a:srgbClr val="FF0000"/>
                </a:solidFill>
                <a:latin typeface="Verdana" panose="020B0604030504040204" pitchFamily="34" charset="0"/>
                <a:ea typeface="Verdana" panose="020B0604030504040204" pitchFamily="34" charset="0"/>
                <a:cs typeface="+mn-cs"/>
              </a:rPr>
            </a:br>
            <a:r>
              <a:rPr lang="nb-NO" sz="825" kern="1200" dirty="0">
                <a:solidFill>
                  <a:srgbClr val="FF0000"/>
                </a:solidFill>
                <a:latin typeface="Verdana" panose="020B0604030504040204" pitchFamily="34" charset="0"/>
                <a:ea typeface="Verdana" panose="020B0604030504040204" pitchFamily="34" charset="0"/>
                <a:cs typeface="+mn-cs"/>
              </a:rPr>
              <a:t>Avtagende  </a:t>
            </a:r>
            <a:r>
              <a:rPr lang="nb-NO" sz="825" kern="1200" dirty="0" err="1">
                <a:solidFill>
                  <a:srgbClr val="FF0000"/>
                </a:solidFill>
                <a:latin typeface="Verdana" panose="020B0604030504040204" pitchFamily="34" charset="0"/>
                <a:ea typeface="Verdana" panose="020B0604030504040204" pitchFamily="34" charset="0"/>
                <a:cs typeface="+mn-cs"/>
              </a:rPr>
              <a:t>forsterkerkning</a:t>
            </a:r>
            <a:endParaRPr lang="nb-NO" sz="825" kern="1200" dirty="0">
              <a:solidFill>
                <a:srgbClr val="FF0000"/>
              </a:solidFill>
              <a:latin typeface="Verdana" panose="020B0604030504040204" pitchFamily="34" charset="0"/>
              <a:ea typeface="Verdana" panose="020B0604030504040204" pitchFamily="34" charset="0"/>
              <a:cs typeface="+mn-cs"/>
            </a:endParaRPr>
          </a:p>
        </p:txBody>
      </p:sp>
      <p:sp>
        <p:nvSpPr>
          <p:cNvPr id="3" name="Rectangle 2">
            <a:extLst>
              <a:ext uri="{FF2B5EF4-FFF2-40B4-BE49-F238E27FC236}">
                <a16:creationId xmlns:a16="http://schemas.microsoft.com/office/drawing/2014/main" id="{0639A8DF-05FB-45CA-9C63-2CD197E890DE}"/>
              </a:ext>
            </a:extLst>
          </p:cNvPr>
          <p:cNvSpPr/>
          <p:nvPr/>
        </p:nvSpPr>
        <p:spPr>
          <a:xfrm rot="20254946">
            <a:off x="4267200" y="2930789"/>
            <a:ext cx="529742" cy="296862"/>
          </a:xfrm>
          <a:prstGeom prst="rect">
            <a:avLst/>
          </a:prstGeom>
          <a:solidFill>
            <a:srgbClr val="2B7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cxnSp>
        <p:nvCxnSpPr>
          <p:cNvPr id="4" name="Rett linje 3">
            <a:extLst>
              <a:ext uri="{FF2B5EF4-FFF2-40B4-BE49-F238E27FC236}">
                <a16:creationId xmlns:a16="http://schemas.microsoft.com/office/drawing/2014/main" id="{61437E72-A792-0246-9846-2AF086AD1FE6}"/>
              </a:ext>
            </a:extLst>
          </p:cNvPr>
          <p:cNvCxnSpPr>
            <a:cxnSpLocks/>
          </p:cNvCxnSpPr>
          <p:nvPr/>
        </p:nvCxnSpPr>
        <p:spPr>
          <a:xfrm>
            <a:off x="4519822" y="1357217"/>
            <a:ext cx="32301" cy="3000746"/>
          </a:xfrm>
          <a:prstGeom prst="line">
            <a:avLst/>
          </a:prstGeom>
          <a:ln w="25400">
            <a:solidFill>
              <a:srgbClr val="00338D"/>
            </a:solidFill>
          </a:ln>
        </p:spPr>
        <p:style>
          <a:lnRef idx="1">
            <a:schemeClr val="accent1"/>
          </a:lnRef>
          <a:fillRef idx="0">
            <a:schemeClr val="accent1"/>
          </a:fillRef>
          <a:effectRef idx="0">
            <a:schemeClr val="accent1"/>
          </a:effectRef>
          <a:fontRef idx="minor">
            <a:schemeClr val="tx1"/>
          </a:fontRef>
        </p:style>
      </p:cxnSp>
      <p:sp>
        <p:nvSpPr>
          <p:cNvPr id="18" name="TekstSylinder 35">
            <a:extLst>
              <a:ext uri="{FF2B5EF4-FFF2-40B4-BE49-F238E27FC236}">
                <a16:creationId xmlns:a16="http://schemas.microsoft.com/office/drawing/2014/main" id="{EFEDAC57-D36B-4642-ADA7-AFA417733C78}"/>
              </a:ext>
            </a:extLst>
          </p:cNvPr>
          <p:cNvSpPr txBox="1"/>
          <p:nvPr/>
        </p:nvSpPr>
        <p:spPr>
          <a:xfrm rot="16200000">
            <a:off x="3149267" y="2269719"/>
            <a:ext cx="2360980" cy="253916"/>
          </a:xfrm>
          <a:prstGeom prst="rect">
            <a:avLst/>
          </a:prstGeom>
          <a:noFill/>
        </p:spPr>
        <p:txBody>
          <a:bodyPr wrap="square" rtlCol="0">
            <a:spAutoFit/>
          </a:bodyPr>
          <a:lstStyle/>
          <a:p>
            <a:pPr defTabSz="685800">
              <a:buClrTx/>
              <a:defRPr/>
            </a:pPr>
            <a:r>
              <a:rPr lang="nb-NO" sz="1050" kern="1200" dirty="0">
                <a:solidFill>
                  <a:schemeClr val="bg1"/>
                </a:solidFill>
                <a:latin typeface="Verdana" panose="020B0604030504040204" pitchFamily="34" charset="0"/>
                <a:ea typeface="Verdana" panose="020B0604030504040204" pitchFamily="34" charset="0"/>
                <a:cs typeface="+mn-cs"/>
              </a:rPr>
              <a:t>ANTALL  REPITISJONER</a:t>
            </a:r>
          </a:p>
        </p:txBody>
      </p:sp>
      <p:cxnSp>
        <p:nvCxnSpPr>
          <p:cNvPr id="31" name="Rett linje 14">
            <a:extLst>
              <a:ext uri="{FF2B5EF4-FFF2-40B4-BE49-F238E27FC236}">
                <a16:creationId xmlns:a16="http://schemas.microsoft.com/office/drawing/2014/main" id="{8C5CC9B2-D0BC-4465-81AD-3BFF96FB72DC}"/>
              </a:ext>
            </a:extLst>
          </p:cNvPr>
          <p:cNvCxnSpPr>
            <a:cxnSpLocks/>
          </p:cNvCxnSpPr>
          <p:nvPr/>
        </p:nvCxnSpPr>
        <p:spPr>
          <a:xfrm>
            <a:off x="4519818" y="2987595"/>
            <a:ext cx="3364394"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1604D7EB-DB61-0347-A36C-BA91B2C8FFA5}"/>
              </a:ext>
            </a:extLst>
          </p:cNvPr>
          <p:cNvCxnSpPr>
            <a:cxnSpLocks/>
          </p:cNvCxnSpPr>
          <p:nvPr/>
        </p:nvCxnSpPr>
        <p:spPr>
          <a:xfrm>
            <a:off x="4557093" y="2309539"/>
            <a:ext cx="3364394" cy="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C7ACB70F-6A8E-4D60-ACFA-2D67075A03DD}"/>
              </a:ext>
            </a:extLst>
          </p:cNvPr>
          <p:cNvPicPr>
            <a:picLocks noChangeAspect="1"/>
          </p:cNvPicPr>
          <p:nvPr/>
        </p:nvPicPr>
        <p:blipFill>
          <a:blip r:embed="rId3">
            <a:duotone>
              <a:prstClr val="black"/>
              <a:schemeClr val="accent4">
                <a:tint val="45000"/>
                <a:satMod val="400000"/>
              </a:schemeClr>
            </a:duotone>
          </a:blip>
          <a:stretch>
            <a:fillRect/>
          </a:stretch>
        </p:blipFill>
        <p:spPr>
          <a:xfrm>
            <a:off x="428230" y="1690915"/>
            <a:ext cx="2970051" cy="2680999"/>
          </a:xfrm>
          <a:prstGeom prst="flowChartConnector">
            <a:avLst/>
          </a:prstGeom>
        </p:spPr>
      </p:pic>
    </p:spTree>
    <p:extLst>
      <p:ext uri="{BB962C8B-B14F-4D97-AF65-F5344CB8AC3E}">
        <p14:creationId xmlns:p14="http://schemas.microsoft.com/office/powerpoint/2010/main" val="3165527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par>
                                <p:cTn id="12" presetID="22" presetClass="entr" presetSubtype="4"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down)">
                                      <p:cBhvr>
                                        <p:cTn id="14" dur="500"/>
                                        <p:tgtEl>
                                          <p:spTgt spid="30"/>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p:bldP spid="28" grpId="0"/>
      <p:bldP spid="2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10ADD-F940-4BF4-B0F4-4E82013652B5}"/>
              </a:ext>
            </a:extLst>
          </p:cNvPr>
          <p:cNvSpPr>
            <a:spLocks noGrp="1"/>
          </p:cNvSpPr>
          <p:nvPr>
            <p:ph type="title"/>
          </p:nvPr>
        </p:nvSpPr>
        <p:spPr>
          <a:xfrm>
            <a:off x="707532" y="280788"/>
            <a:ext cx="6480000" cy="841800"/>
          </a:xfrm>
        </p:spPr>
        <p:txBody>
          <a:bodyPr>
            <a:normAutofit/>
          </a:bodyPr>
          <a:lstStyle/>
          <a:p>
            <a:pPr algn="l"/>
            <a:r>
              <a:rPr lang="nb-NO"/>
              <a:t>Hva betyr dette for deg?</a:t>
            </a:r>
          </a:p>
        </p:txBody>
      </p:sp>
      <p:pic>
        <p:nvPicPr>
          <p:cNvPr id="35" name="Picture 34">
            <a:extLst>
              <a:ext uri="{FF2B5EF4-FFF2-40B4-BE49-F238E27FC236}">
                <a16:creationId xmlns:a16="http://schemas.microsoft.com/office/drawing/2014/main" id="{C7ACB70F-6A8E-4D60-ACFA-2D67075A03DD}"/>
              </a:ext>
            </a:extLst>
          </p:cNvPr>
          <p:cNvPicPr>
            <a:picLocks noChangeAspect="1"/>
          </p:cNvPicPr>
          <p:nvPr/>
        </p:nvPicPr>
        <p:blipFill>
          <a:blip r:embed="rId3">
            <a:duotone>
              <a:prstClr val="black"/>
              <a:schemeClr val="accent4">
                <a:tint val="45000"/>
                <a:satMod val="400000"/>
              </a:schemeClr>
            </a:duotone>
          </a:blip>
          <a:stretch>
            <a:fillRect/>
          </a:stretch>
        </p:blipFill>
        <p:spPr>
          <a:xfrm>
            <a:off x="428230" y="1178802"/>
            <a:ext cx="3794577" cy="3425281"/>
          </a:xfrm>
          <a:prstGeom prst="flowChartConnector">
            <a:avLst/>
          </a:prstGeom>
        </p:spPr>
      </p:pic>
      <p:sp>
        <p:nvSpPr>
          <p:cNvPr id="25" name="Title 2">
            <a:extLst>
              <a:ext uri="{FF2B5EF4-FFF2-40B4-BE49-F238E27FC236}">
                <a16:creationId xmlns:a16="http://schemas.microsoft.com/office/drawing/2014/main" id="{DEEC537E-BE87-4404-A18D-1FDB210126D7}"/>
              </a:ext>
            </a:extLst>
          </p:cNvPr>
          <p:cNvSpPr txBox="1">
            <a:spLocks/>
          </p:cNvSpPr>
          <p:nvPr/>
        </p:nvSpPr>
        <p:spPr>
          <a:xfrm>
            <a:off x="5178391" y="1396642"/>
            <a:ext cx="2913078" cy="1265100"/>
          </a:xfrm>
          <a:prstGeom prst="rect">
            <a:avLst/>
          </a:prstGeom>
          <a:noFill/>
          <a:ln>
            <a:noFill/>
          </a:ln>
        </p:spPr>
        <p:txBody>
          <a:bodyPr spcFirstLastPara="1" wrap="square" lIns="91425" tIns="91425" rIns="91425" bIns="91425" anchor="b" anchorCtr="0">
            <a:normAutofit fontScale="67500" lnSpcReduction="20000"/>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lt1"/>
              </a:buClr>
              <a:buSzPts val="3600"/>
              <a:buFont typeface="Titillium Web"/>
              <a:buNone/>
              <a:defRPr sz="3600" b="1" i="0" u="none" strike="noStrike" cap="none">
                <a:solidFill>
                  <a:schemeClr val="lt1"/>
                </a:solidFill>
                <a:latin typeface="Titillium Web"/>
                <a:ea typeface="Titillium Web"/>
                <a:cs typeface="Titillium Web"/>
                <a:sym typeface="Titillium Web"/>
              </a:defRPr>
            </a:lvl1pPr>
            <a:lvl2pPr marR="0" lvl="1"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2pPr>
            <a:lvl3pPr marR="0" lvl="2"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3pPr>
            <a:lvl4pPr marR="0" lvl="3"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4pPr>
            <a:lvl5pPr marR="0" lvl="4"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5pPr>
            <a:lvl6pPr marR="0" lvl="5"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6pPr>
            <a:lvl7pPr marR="0" lvl="6"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7pPr>
            <a:lvl8pPr marR="0" lvl="7"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8pPr>
            <a:lvl9pPr marR="0" lvl="8" algn="ctr" rtl="0" eaLnBrk="1" hangingPunct="1">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9pPr>
          </a:lstStyle>
          <a:p>
            <a:r>
              <a:rPr lang="nb-NO">
                <a:solidFill>
                  <a:srgbClr val="FFD074"/>
                </a:solidFill>
              </a:rPr>
              <a:t>Hvilken rolleatferd vil du prioritere framover? </a:t>
            </a:r>
          </a:p>
        </p:txBody>
      </p:sp>
      <p:sp>
        <p:nvSpPr>
          <p:cNvPr id="27" name="Rectangle 26">
            <a:extLst>
              <a:ext uri="{FF2B5EF4-FFF2-40B4-BE49-F238E27FC236}">
                <a16:creationId xmlns:a16="http://schemas.microsoft.com/office/drawing/2014/main" id="{B4040B68-397B-44E5-A872-DC0FC530026D}"/>
              </a:ext>
            </a:extLst>
          </p:cNvPr>
          <p:cNvSpPr/>
          <p:nvPr/>
        </p:nvSpPr>
        <p:spPr>
          <a:xfrm>
            <a:off x="5178391" y="2986919"/>
            <a:ext cx="3167807" cy="1384995"/>
          </a:xfrm>
          <a:prstGeom prst="rect">
            <a:avLst/>
          </a:prstGeom>
        </p:spPr>
        <p:txBody>
          <a:bodyPr wrap="square">
            <a:spAutoFit/>
          </a:bodyPr>
          <a:lstStyle/>
          <a:p>
            <a:r>
              <a:rPr lang="nb-NO" b="1" dirty="0">
                <a:solidFill>
                  <a:srgbClr val="FFD074"/>
                </a:solidFill>
                <a:latin typeface="Arial Nova" panose="020B0504020202020204" pitchFamily="34" charset="0"/>
                <a:ea typeface="Verdana" panose="020B0604030504040204" pitchFamily="34" charset="0"/>
                <a:cs typeface="Open Sans" panose="020B0604020202020204" charset="0"/>
              </a:rPr>
              <a:t>Felles refleksjon:</a:t>
            </a:r>
            <a:br>
              <a:rPr lang="nb-NO" b="1" dirty="0">
                <a:solidFill>
                  <a:srgbClr val="FFD074"/>
                </a:solidFill>
                <a:latin typeface="Arial Nova" panose="020B0504020202020204" pitchFamily="34" charset="0"/>
                <a:ea typeface="Verdana" panose="020B0604030504040204" pitchFamily="34" charset="0"/>
                <a:cs typeface="Open Sans" panose="020B0604020202020204" charset="0"/>
              </a:rPr>
            </a:br>
            <a:r>
              <a:rPr lang="nb-NO" b="1" dirty="0">
                <a:solidFill>
                  <a:srgbClr val="FFD074"/>
                </a:solidFill>
                <a:latin typeface="Arial Nova" panose="020B0504020202020204" pitchFamily="34" charset="0"/>
                <a:ea typeface="Verdana" panose="020B0604030504040204" pitchFamily="34" charset="0"/>
                <a:cs typeface="Open Sans" panose="020B0604020202020204" charset="0"/>
              </a:rPr>
              <a:t>Hva mener dere er de tre viktigste rolleatferdene for et godt partsamarbeid? </a:t>
            </a:r>
          </a:p>
          <a:p>
            <a:endParaRPr lang="nb-NO" b="1" dirty="0">
              <a:solidFill>
                <a:srgbClr val="FFD074"/>
              </a:solidFill>
              <a:latin typeface="Arial Nova" panose="020B0504020202020204" pitchFamily="34" charset="0"/>
              <a:ea typeface="Verdana" panose="020B0604030504040204" pitchFamily="34" charset="0"/>
              <a:cs typeface="Open Sans" panose="020B0604020202020204" charset="0"/>
            </a:endParaRPr>
          </a:p>
          <a:p>
            <a:r>
              <a:rPr lang="nb-NO" b="1" dirty="0">
                <a:solidFill>
                  <a:srgbClr val="FFD074"/>
                </a:solidFill>
                <a:latin typeface="Arial Nova" panose="020B0504020202020204" pitchFamily="34" charset="0"/>
                <a:ea typeface="Verdana" panose="020B0604030504040204" pitchFamily="34" charset="0"/>
                <a:cs typeface="Open Sans" panose="020B0604020202020204" charset="0"/>
              </a:rPr>
              <a:t>Hvorfor?</a:t>
            </a:r>
            <a:endParaRPr lang="nb-NO" dirty="0">
              <a:solidFill>
                <a:srgbClr val="FFD074"/>
              </a:solidFill>
              <a:latin typeface="Verdana" panose="020B0604030504040204" pitchFamily="34" charset="0"/>
              <a:ea typeface="Verdana" panose="020B0604030504040204" pitchFamily="34" charset="0"/>
            </a:endParaRPr>
          </a:p>
        </p:txBody>
      </p:sp>
      <p:sp>
        <p:nvSpPr>
          <p:cNvPr id="6" name="Rectangle 5">
            <a:extLst>
              <a:ext uri="{FF2B5EF4-FFF2-40B4-BE49-F238E27FC236}">
                <a16:creationId xmlns:a16="http://schemas.microsoft.com/office/drawing/2014/main" id="{3AF78B07-5660-4D4D-80C4-18177E57086C}"/>
              </a:ext>
            </a:extLst>
          </p:cNvPr>
          <p:cNvSpPr/>
          <p:nvPr/>
        </p:nvSpPr>
        <p:spPr>
          <a:xfrm rot="20332517">
            <a:off x="4379494" y="2791327"/>
            <a:ext cx="385010" cy="513348"/>
          </a:xfrm>
          <a:prstGeom prst="rect">
            <a:avLst/>
          </a:prstGeom>
          <a:solidFill>
            <a:srgbClr val="2A7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solidFill>
                <a:srgbClr val="F1AE3E"/>
              </a:solidFill>
              <a:latin typeface="Verdana" panose="020B0604030504040204" pitchFamily="34" charset="0"/>
            </a:endParaRPr>
          </a:p>
        </p:txBody>
      </p:sp>
    </p:spTree>
    <p:extLst>
      <p:ext uri="{BB962C8B-B14F-4D97-AF65-F5344CB8AC3E}">
        <p14:creationId xmlns:p14="http://schemas.microsoft.com/office/powerpoint/2010/main" val="469743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A8242-EE48-484D-92AE-6FBACA274C9B}"/>
              </a:ext>
            </a:extLst>
          </p:cNvPr>
          <p:cNvPicPr>
            <a:picLocks noChangeAspect="1"/>
          </p:cNvPicPr>
          <p:nvPr/>
        </p:nvPicPr>
        <p:blipFill>
          <a:blip r:embed="rId2"/>
          <a:stretch>
            <a:fillRect/>
          </a:stretch>
        </p:blipFill>
        <p:spPr>
          <a:xfrm>
            <a:off x="0" y="-349724"/>
            <a:ext cx="9144000" cy="5493224"/>
          </a:xfrm>
          <a:prstGeom prst="rect">
            <a:avLst/>
          </a:prstGeom>
        </p:spPr>
      </p:pic>
      <p:sp>
        <p:nvSpPr>
          <p:cNvPr id="4" name="TextBox 3">
            <a:extLst>
              <a:ext uri="{FF2B5EF4-FFF2-40B4-BE49-F238E27FC236}">
                <a16:creationId xmlns:a16="http://schemas.microsoft.com/office/drawing/2014/main" id="{DC4F2530-86BB-489E-B2FE-3531C63507FB}"/>
              </a:ext>
            </a:extLst>
          </p:cNvPr>
          <p:cNvSpPr txBox="1"/>
          <p:nvPr/>
        </p:nvSpPr>
        <p:spPr>
          <a:xfrm>
            <a:off x="836909" y="488197"/>
            <a:ext cx="5684003" cy="871780"/>
          </a:xfrm>
          <a:prstGeom prst="rect">
            <a:avLst/>
          </a:prstGeom>
          <a:noFill/>
        </p:spPr>
        <p:txBody>
          <a:bodyPr wrap="square" lIns="0" tIns="0" rIns="0" bIns="0" rtlCol="0" anchor="t">
            <a:noAutofit/>
          </a:bodyPr>
          <a:lstStyle/>
          <a:p>
            <a:pPr>
              <a:spcAft>
                <a:spcPts val="450"/>
              </a:spcAft>
            </a:pPr>
            <a:r>
              <a:rPr lang="nb-NO" sz="4950" dirty="0">
                <a:solidFill>
                  <a:schemeClr val="bg1"/>
                </a:solidFill>
                <a:latin typeface="Titillium Web"/>
                <a:ea typeface="Verdana" panose="020B0604030504040204" pitchFamily="34" charset="0"/>
              </a:rPr>
              <a:t>Ingen endring uten atferdsendring</a:t>
            </a:r>
          </a:p>
        </p:txBody>
      </p:sp>
    </p:spTree>
    <p:extLst>
      <p:ext uri="{BB962C8B-B14F-4D97-AF65-F5344CB8AC3E}">
        <p14:creationId xmlns:p14="http://schemas.microsoft.com/office/powerpoint/2010/main" val="3717812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212247-F711-5D45-897D-F79818030F7C}"/>
              </a:ext>
            </a:extLst>
          </p:cNvPr>
          <p:cNvSpPr>
            <a:spLocks noGrp="1"/>
          </p:cNvSpPr>
          <p:nvPr>
            <p:ph type="ctrTitle"/>
          </p:nvPr>
        </p:nvSpPr>
        <p:spPr/>
        <p:txBody>
          <a:bodyPr anchor="b">
            <a:normAutofit/>
          </a:bodyPr>
          <a:lstStyle/>
          <a:p>
            <a:r>
              <a:rPr lang="nb-NO" sz="3600" dirty="0">
                <a:latin typeface="Verdana" panose="020B0604030504040204" pitchFamily="34" charset="0"/>
                <a:ea typeface="Verdana" panose="020B0604030504040204" pitchFamily="34" charset="0"/>
              </a:rPr>
              <a:t>Den sømløse dialogen</a:t>
            </a:r>
          </a:p>
        </p:txBody>
      </p:sp>
      <p:sp>
        <p:nvSpPr>
          <p:cNvPr id="3" name="Undertittel 2">
            <a:extLst>
              <a:ext uri="{FF2B5EF4-FFF2-40B4-BE49-F238E27FC236}">
                <a16:creationId xmlns:a16="http://schemas.microsoft.com/office/drawing/2014/main" id="{E5A39096-65F2-9C4D-BFCD-51678380CE9A}"/>
              </a:ext>
            </a:extLst>
          </p:cNvPr>
          <p:cNvSpPr>
            <a:spLocks noGrp="1"/>
          </p:cNvSpPr>
          <p:nvPr>
            <p:ph type="subTitle" idx="1"/>
          </p:nvPr>
        </p:nvSpPr>
        <p:spPr>
          <a:xfrm>
            <a:off x="1137921" y="2834125"/>
            <a:ext cx="7335520" cy="1405982"/>
          </a:xfrm>
        </p:spPr>
        <p:txBody>
          <a:bodyPr>
            <a:normAutofit/>
          </a:bodyPr>
          <a:lstStyle/>
          <a:p>
            <a:r>
              <a:rPr lang="nb-NO" sz="2400" b="1" dirty="0"/>
              <a:t>-</a:t>
            </a:r>
            <a:endParaRPr lang="nb-NO" dirty="0"/>
          </a:p>
          <a:p>
            <a:r>
              <a:rPr lang="nb-NO" sz="1500" dirty="0">
                <a:solidFill>
                  <a:schemeClr val="tx2">
                    <a:lumMod val="75000"/>
                  </a:schemeClr>
                </a:solidFill>
                <a:latin typeface="Verdana" panose="020B0604030504040204" pitchFamily="34" charset="0"/>
                <a:ea typeface="Verdana" panose="020B0604030504040204" pitchFamily="34" charset="0"/>
              </a:rPr>
              <a:t>Hans Jacob Busch </a:t>
            </a:r>
          </a:p>
          <a:p>
            <a:r>
              <a:rPr lang="nb-NO" sz="1500" dirty="0">
                <a:solidFill>
                  <a:schemeClr val="tx2">
                    <a:lumMod val="75000"/>
                  </a:schemeClr>
                </a:solidFill>
                <a:latin typeface="Verdana" panose="020B0604030504040204" pitchFamily="34" charset="0"/>
                <a:ea typeface="Verdana" panose="020B0604030504040204" pitchFamily="34" charset="0"/>
              </a:rPr>
              <a:t>Kontakt: </a:t>
            </a:r>
            <a:r>
              <a:rPr lang="nb-NO" sz="1500" dirty="0">
                <a:solidFill>
                  <a:schemeClr val="tx2">
                    <a:lumMod val="75000"/>
                  </a:schemeClr>
                </a:solidFill>
                <a:latin typeface="Verdana" panose="020B0604030504040204" pitchFamily="34" charset="0"/>
                <a:ea typeface="Verdana" panose="020B0604030504040204" pitchFamily="34" charset="0"/>
                <a:hlinkClick r:id="rId3"/>
              </a:rPr>
              <a:t>hansjacobbusch@icloud.com</a:t>
            </a:r>
            <a:endParaRPr lang="nb-NO" sz="1500" dirty="0">
              <a:solidFill>
                <a:schemeClr val="tx2">
                  <a:lumMod val="75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9648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D7C8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F3C9FE-7B6C-7041-B229-6E2D08B474CE}"/>
              </a:ext>
            </a:extLst>
          </p:cNvPr>
          <p:cNvSpPr>
            <a:spLocks noGrp="1"/>
          </p:cNvSpPr>
          <p:nvPr>
            <p:ph type="title" idx="4294967295"/>
          </p:nvPr>
        </p:nvSpPr>
        <p:spPr>
          <a:xfrm>
            <a:off x="5034598" y="1939131"/>
            <a:ext cx="3865562" cy="1265238"/>
          </a:xfrm>
        </p:spPr>
        <p:txBody>
          <a:bodyPr anchor="ctr"/>
          <a:lstStyle/>
          <a:p>
            <a:r>
              <a:rPr lang="nb-NO" dirty="0">
                <a:solidFill>
                  <a:schemeClr val="bg1"/>
                </a:solidFill>
              </a:rPr>
              <a:t>Pause 10 min</a:t>
            </a:r>
          </a:p>
        </p:txBody>
      </p:sp>
      <p:pic>
        <p:nvPicPr>
          <p:cNvPr id="3" name="Bilde 2" descr="Et bilde som inneholder kaffekopp, kopp, Kopper og glass, Dekketøy&#10;&#10;Automatisk generert beskrivelse">
            <a:extLst>
              <a:ext uri="{FF2B5EF4-FFF2-40B4-BE49-F238E27FC236}">
                <a16:creationId xmlns:a16="http://schemas.microsoft.com/office/drawing/2014/main" id="{3ADCF601-CEF9-4AF2-7159-BD844F9EA77C}"/>
              </a:ext>
            </a:extLst>
          </p:cNvPr>
          <p:cNvPicPr>
            <a:picLocks noChangeAspect="1"/>
          </p:cNvPicPr>
          <p:nvPr/>
        </p:nvPicPr>
        <p:blipFill>
          <a:blip r:embed="rId3"/>
          <a:stretch>
            <a:fillRect/>
          </a:stretch>
        </p:blipFill>
        <p:spPr>
          <a:xfrm>
            <a:off x="1191715" y="1326045"/>
            <a:ext cx="3069936" cy="2646497"/>
          </a:xfrm>
          <a:prstGeom prst="rect">
            <a:avLst/>
          </a:prstGeom>
        </p:spPr>
      </p:pic>
    </p:spTree>
    <p:extLst>
      <p:ext uri="{BB962C8B-B14F-4D97-AF65-F5344CB8AC3E}">
        <p14:creationId xmlns:p14="http://schemas.microsoft.com/office/powerpoint/2010/main" val="216611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7" name="Rectangle 16">
            <a:extLst>
              <a:ext uri="{FF2B5EF4-FFF2-40B4-BE49-F238E27FC236}">
                <a16:creationId xmlns:a16="http://schemas.microsoft.com/office/drawing/2014/main" id="{46B15866-79A0-46DE-8E68-D264801C4662}"/>
              </a:ext>
            </a:extLst>
          </p:cNvPr>
          <p:cNvSpPr/>
          <p:nvPr/>
        </p:nvSpPr>
        <p:spPr>
          <a:xfrm>
            <a:off x="4572001" y="2878858"/>
            <a:ext cx="3817498" cy="1944183"/>
          </a:xfrm>
          <a:prstGeom prst="rect">
            <a:avLst/>
          </a:prstGeom>
          <a:solidFill>
            <a:srgbClr val="F0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Open Sans" panose="020B0604020202020204" charset="0"/>
              <a:sym typeface="Arial"/>
            </a:endParaRPr>
          </a:p>
        </p:txBody>
      </p:sp>
      <p:sp>
        <p:nvSpPr>
          <p:cNvPr id="9" name="Google Shape;114;gbb9474cba7_0_224">
            <a:extLst>
              <a:ext uri="{FF2B5EF4-FFF2-40B4-BE49-F238E27FC236}">
                <a16:creationId xmlns:a16="http://schemas.microsoft.com/office/drawing/2014/main" id="{6B4A7494-FFB0-49C5-B526-6CF9EAABFCEC}"/>
              </a:ext>
            </a:extLst>
          </p:cNvPr>
          <p:cNvSpPr txBox="1">
            <a:spLocks noGrp="1"/>
          </p:cNvSpPr>
          <p:nvPr>
            <p:ph type="title" idx="4294967295"/>
          </p:nvPr>
        </p:nvSpPr>
        <p:spPr>
          <a:xfrm>
            <a:off x="287558" y="275405"/>
            <a:ext cx="3807139" cy="900112"/>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3000">
                <a:solidFill>
                  <a:srgbClr val="042827"/>
                </a:solidFill>
                <a:latin typeface="Verdana" panose="020B0604030504040204" pitchFamily="34" charset="0"/>
                <a:ea typeface="Verdana" panose="020B0604030504040204" pitchFamily="34" charset="0"/>
                <a:cs typeface="Titillium Web"/>
                <a:sym typeface="Titillium Web"/>
              </a:rPr>
              <a:t>Agenda</a:t>
            </a:r>
            <a:endParaRPr lang="nb-NO" sz="3000">
              <a:latin typeface="Verdana" panose="020B0604030504040204" pitchFamily="34" charset="0"/>
              <a:ea typeface="Verdana" panose="020B0604030504040204" pitchFamily="34" charset="0"/>
              <a:cs typeface="Titillium Web"/>
              <a:sym typeface="Titillium Web"/>
            </a:endParaRPr>
          </a:p>
        </p:txBody>
      </p:sp>
      <p:sp>
        <p:nvSpPr>
          <p:cNvPr id="10" name="Google Shape;115;gbb9474cba7_0_224">
            <a:extLst>
              <a:ext uri="{FF2B5EF4-FFF2-40B4-BE49-F238E27FC236}">
                <a16:creationId xmlns:a16="http://schemas.microsoft.com/office/drawing/2014/main" id="{450EAA42-CC05-4D9E-9FB0-2C68FD47E5D4}"/>
              </a:ext>
            </a:extLst>
          </p:cNvPr>
          <p:cNvSpPr txBox="1"/>
          <p:nvPr/>
        </p:nvSpPr>
        <p:spPr>
          <a:xfrm>
            <a:off x="382231" y="1396038"/>
            <a:ext cx="3663546" cy="843250"/>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1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0900 – 0950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Velkommen</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Erfaringer siden sist</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Oppgave 1, </a:t>
            </a:r>
            <a:r>
              <a:rPr lang="nb-NO" sz="11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Evaluering </a:t>
            </a:r>
            <a:r>
              <a:rPr kumimoji="0" lang="nb-NO" sz="110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p:txBody>
      </p:sp>
      <p:sp>
        <p:nvSpPr>
          <p:cNvPr id="12" name="Google Shape;115;gbb9474cba7_0_224">
            <a:extLst>
              <a:ext uri="{FF2B5EF4-FFF2-40B4-BE49-F238E27FC236}">
                <a16:creationId xmlns:a16="http://schemas.microsoft.com/office/drawing/2014/main" id="{7E840BC9-4241-456B-9099-4C5F1F88C557}"/>
              </a:ext>
            </a:extLst>
          </p:cNvPr>
          <p:cNvSpPr txBox="1"/>
          <p:nvPr/>
        </p:nvSpPr>
        <p:spPr>
          <a:xfrm>
            <a:off x="382231" y="3078205"/>
            <a:ext cx="3531066" cy="991118"/>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1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1000 – 1130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Presentasjon av oppgave 1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1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Positiv puffing </a:t>
            </a:r>
            <a:endPar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Oppgave 2, Definere rett problem</a:t>
            </a: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13" name="Google Shape;115;gbb9474cba7_0_224">
            <a:extLst>
              <a:ext uri="{FF2B5EF4-FFF2-40B4-BE49-F238E27FC236}">
                <a16:creationId xmlns:a16="http://schemas.microsoft.com/office/drawing/2014/main" id="{3E96C9B7-3625-4ED1-8C60-40C02285EE72}"/>
              </a:ext>
            </a:extLst>
          </p:cNvPr>
          <p:cNvSpPr txBox="1"/>
          <p:nvPr/>
        </p:nvSpPr>
        <p:spPr>
          <a:xfrm>
            <a:off x="441510" y="3868115"/>
            <a:ext cx="3531066" cy="761531"/>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endParaRPr kumimoji="0" lang="nb-NO" sz="10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15" name="Google Shape;115;gbb9474cba7_0_224">
            <a:extLst>
              <a:ext uri="{FF2B5EF4-FFF2-40B4-BE49-F238E27FC236}">
                <a16:creationId xmlns:a16="http://schemas.microsoft.com/office/drawing/2014/main" id="{03D525E8-E291-4FB2-8967-40E42A38B7FF}"/>
              </a:ext>
            </a:extLst>
          </p:cNvPr>
          <p:cNvSpPr txBox="1"/>
          <p:nvPr/>
        </p:nvSpPr>
        <p:spPr>
          <a:xfrm>
            <a:off x="465986" y="2229073"/>
            <a:ext cx="1188855"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16" name="Straight Connector 15">
            <a:extLst>
              <a:ext uri="{FF2B5EF4-FFF2-40B4-BE49-F238E27FC236}">
                <a16:creationId xmlns:a16="http://schemas.microsoft.com/office/drawing/2014/main" id="{519D9655-6010-4020-81E4-76D314F12AF4}"/>
              </a:ext>
            </a:extLst>
          </p:cNvPr>
          <p:cNvCxnSpPr>
            <a:cxnSpLocks/>
          </p:cNvCxnSpPr>
          <p:nvPr/>
        </p:nvCxnSpPr>
        <p:spPr>
          <a:xfrm>
            <a:off x="264417" y="4912497"/>
            <a:ext cx="3807138" cy="0"/>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79450C-F5EB-4F0F-BD18-269D92AFB516}"/>
              </a:ext>
            </a:extLst>
          </p:cNvPr>
          <p:cNvCxnSpPr>
            <a:cxnSpLocks/>
          </p:cNvCxnSpPr>
          <p:nvPr/>
        </p:nvCxnSpPr>
        <p:spPr>
          <a:xfrm>
            <a:off x="287558" y="2856234"/>
            <a:ext cx="3817497" cy="13988"/>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19" name="Google Shape;115;gbb9474cba7_0_224">
            <a:extLst>
              <a:ext uri="{FF2B5EF4-FFF2-40B4-BE49-F238E27FC236}">
                <a16:creationId xmlns:a16="http://schemas.microsoft.com/office/drawing/2014/main" id="{8838EACF-F5CE-40B3-9090-7A18155C8769}"/>
              </a:ext>
            </a:extLst>
          </p:cNvPr>
          <p:cNvSpPr txBox="1"/>
          <p:nvPr/>
        </p:nvSpPr>
        <p:spPr>
          <a:xfrm>
            <a:off x="540490" y="4536478"/>
            <a:ext cx="3531066"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21" name="Straight Connector 20">
            <a:extLst>
              <a:ext uri="{FF2B5EF4-FFF2-40B4-BE49-F238E27FC236}">
                <a16:creationId xmlns:a16="http://schemas.microsoft.com/office/drawing/2014/main" id="{150D37C8-610D-4FCA-91DF-D5CA34C788D9}"/>
              </a:ext>
            </a:extLst>
          </p:cNvPr>
          <p:cNvCxnSpPr>
            <a:cxnSpLocks/>
          </p:cNvCxnSpPr>
          <p:nvPr/>
        </p:nvCxnSpPr>
        <p:spPr>
          <a:xfrm>
            <a:off x="264417" y="1255169"/>
            <a:ext cx="3807139" cy="11224"/>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22" name="Google Shape;115;gbb9474cba7_0_224">
            <a:extLst>
              <a:ext uri="{FF2B5EF4-FFF2-40B4-BE49-F238E27FC236}">
                <a16:creationId xmlns:a16="http://schemas.microsoft.com/office/drawing/2014/main" id="{54723276-CAE4-4494-9224-81B71BC4FDEC}"/>
              </a:ext>
            </a:extLst>
          </p:cNvPr>
          <p:cNvSpPr txBox="1"/>
          <p:nvPr/>
        </p:nvSpPr>
        <p:spPr>
          <a:xfrm>
            <a:off x="382231" y="2526227"/>
            <a:ext cx="1759976" cy="196694"/>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000" b="1" i="0" u="none" strike="noStrike" kern="0" cap="none" spc="0" normalizeH="0" baseline="0" noProof="0" dirty="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t>Pause 10 min </a:t>
            </a:r>
          </a:p>
        </p:txBody>
      </p:sp>
      <p:sp>
        <p:nvSpPr>
          <p:cNvPr id="24" name="Google Shape;115;gbb9474cba7_0_224">
            <a:extLst>
              <a:ext uri="{FF2B5EF4-FFF2-40B4-BE49-F238E27FC236}">
                <a16:creationId xmlns:a16="http://schemas.microsoft.com/office/drawing/2014/main" id="{3BBF93A7-9296-48CC-B451-6E7B3F162BB5}"/>
              </a:ext>
            </a:extLst>
          </p:cNvPr>
          <p:cNvSpPr txBox="1"/>
          <p:nvPr/>
        </p:nvSpPr>
        <p:spPr>
          <a:xfrm>
            <a:off x="384412" y="4523967"/>
            <a:ext cx="1759976" cy="289671"/>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000" b="1" i="0" u="none" strike="noStrike" kern="0" cap="none" spc="0" normalizeH="0" baseline="0" noProof="0" dirty="0" err="1">
                <a:ln>
                  <a:noFill/>
                </a:ln>
                <a:solidFill>
                  <a:srgbClr val="F1AE3E"/>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000" b="1" i="0" u="none" strike="noStrike" kern="0" cap="none" spc="0" normalizeH="0" baseline="0" noProof="0" dirty="0">
                <a:ln>
                  <a:noFill/>
                </a:ln>
                <a:solidFill>
                  <a:srgbClr val="F1AE3E"/>
                </a:solidFill>
                <a:effectLst/>
                <a:uLnTx/>
                <a:uFillTx/>
                <a:latin typeface="Verdana" panose="020B0604030504040204" pitchFamily="34" charset="0"/>
                <a:ea typeface="Verdana" panose="020B0604030504040204" pitchFamily="34" charset="0"/>
                <a:cs typeface="Open Sans" panose="020B0604020202020204" charset="0"/>
                <a:sym typeface="Open Sans"/>
              </a:rPr>
              <a:t> 1130  – 1215 Lunsj</a:t>
            </a:r>
          </a:p>
        </p:txBody>
      </p:sp>
      <p:sp>
        <p:nvSpPr>
          <p:cNvPr id="14" name="Google Shape;115;gbb9474cba7_0_224">
            <a:extLst>
              <a:ext uri="{FF2B5EF4-FFF2-40B4-BE49-F238E27FC236}">
                <a16:creationId xmlns:a16="http://schemas.microsoft.com/office/drawing/2014/main" id="{0B1FD24A-E880-2FA7-6628-945BF8B2CBFA}"/>
              </a:ext>
            </a:extLst>
          </p:cNvPr>
          <p:cNvSpPr txBox="1"/>
          <p:nvPr/>
        </p:nvSpPr>
        <p:spPr>
          <a:xfrm>
            <a:off x="10393237" y="4321586"/>
            <a:ext cx="3531066"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31" name="Google Shape;115;gbb9474cba7_0_224">
            <a:extLst>
              <a:ext uri="{FF2B5EF4-FFF2-40B4-BE49-F238E27FC236}">
                <a16:creationId xmlns:a16="http://schemas.microsoft.com/office/drawing/2014/main" id="{234050EF-CDD0-6222-2EF9-FD386B3C732F}"/>
              </a:ext>
            </a:extLst>
          </p:cNvPr>
          <p:cNvSpPr txBox="1"/>
          <p:nvPr/>
        </p:nvSpPr>
        <p:spPr>
          <a:xfrm>
            <a:off x="4731597" y="1401023"/>
            <a:ext cx="3396628" cy="725494"/>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0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0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1215 – 1315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0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Ingen endring uten adferdsendring</a:t>
            </a:r>
            <a:r>
              <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0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Den sømløse dialogen </a:t>
            </a:r>
            <a:r>
              <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p:txBody>
      </p:sp>
      <p:sp>
        <p:nvSpPr>
          <p:cNvPr id="34" name="Google Shape;115;gbb9474cba7_0_224">
            <a:extLst>
              <a:ext uri="{FF2B5EF4-FFF2-40B4-BE49-F238E27FC236}">
                <a16:creationId xmlns:a16="http://schemas.microsoft.com/office/drawing/2014/main" id="{1EA381B2-FE7F-453F-62A5-A14E7AE27563}"/>
              </a:ext>
            </a:extLst>
          </p:cNvPr>
          <p:cNvSpPr txBox="1"/>
          <p:nvPr/>
        </p:nvSpPr>
        <p:spPr>
          <a:xfrm>
            <a:off x="4759824" y="2235997"/>
            <a:ext cx="1188855"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36" name="Straight Connector 17">
            <a:extLst>
              <a:ext uri="{FF2B5EF4-FFF2-40B4-BE49-F238E27FC236}">
                <a16:creationId xmlns:a16="http://schemas.microsoft.com/office/drawing/2014/main" id="{99C0743B-71F4-D7D4-76A2-920912BAC74F}"/>
              </a:ext>
            </a:extLst>
          </p:cNvPr>
          <p:cNvCxnSpPr>
            <a:cxnSpLocks/>
          </p:cNvCxnSpPr>
          <p:nvPr/>
        </p:nvCxnSpPr>
        <p:spPr>
          <a:xfrm flipV="1">
            <a:off x="4531976" y="2864870"/>
            <a:ext cx="3817497" cy="13988"/>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37" name="Google Shape;115;gbb9474cba7_0_224">
            <a:extLst>
              <a:ext uri="{FF2B5EF4-FFF2-40B4-BE49-F238E27FC236}">
                <a16:creationId xmlns:a16="http://schemas.microsoft.com/office/drawing/2014/main" id="{3BA71F2C-E107-6D7B-5902-7037089D23EA}"/>
              </a:ext>
            </a:extLst>
          </p:cNvPr>
          <p:cNvSpPr txBox="1"/>
          <p:nvPr/>
        </p:nvSpPr>
        <p:spPr>
          <a:xfrm>
            <a:off x="4834328" y="4543402"/>
            <a:ext cx="3531066"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38" name="Straight Connector 19">
            <a:extLst>
              <a:ext uri="{FF2B5EF4-FFF2-40B4-BE49-F238E27FC236}">
                <a16:creationId xmlns:a16="http://schemas.microsoft.com/office/drawing/2014/main" id="{6D6ADC3B-6339-7606-E3D1-29B1AACA6E76}"/>
              </a:ext>
            </a:extLst>
          </p:cNvPr>
          <p:cNvCxnSpPr>
            <a:cxnSpLocks/>
          </p:cNvCxnSpPr>
          <p:nvPr/>
        </p:nvCxnSpPr>
        <p:spPr>
          <a:xfrm>
            <a:off x="4558255" y="4912497"/>
            <a:ext cx="3791218" cy="0"/>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cxnSp>
        <p:nvCxnSpPr>
          <p:cNvPr id="39" name="Straight Connector 20">
            <a:extLst>
              <a:ext uri="{FF2B5EF4-FFF2-40B4-BE49-F238E27FC236}">
                <a16:creationId xmlns:a16="http://schemas.microsoft.com/office/drawing/2014/main" id="{480B35E7-6315-F68D-C960-D73ED2E7D5F8}"/>
              </a:ext>
            </a:extLst>
          </p:cNvPr>
          <p:cNvCxnSpPr>
            <a:cxnSpLocks/>
          </p:cNvCxnSpPr>
          <p:nvPr/>
        </p:nvCxnSpPr>
        <p:spPr>
          <a:xfrm flipV="1">
            <a:off x="4558255" y="1252406"/>
            <a:ext cx="3600000" cy="27975"/>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40" name="Google Shape;115;gbb9474cba7_0_224">
            <a:extLst>
              <a:ext uri="{FF2B5EF4-FFF2-40B4-BE49-F238E27FC236}">
                <a16:creationId xmlns:a16="http://schemas.microsoft.com/office/drawing/2014/main" id="{4047A829-2AAD-187E-3754-7A3C8B5523E5}"/>
              </a:ext>
            </a:extLst>
          </p:cNvPr>
          <p:cNvSpPr txBox="1"/>
          <p:nvPr/>
        </p:nvSpPr>
        <p:spPr>
          <a:xfrm>
            <a:off x="4731597" y="2592708"/>
            <a:ext cx="1759976" cy="196694"/>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t>Pause 10 min </a:t>
            </a:r>
          </a:p>
        </p:txBody>
      </p:sp>
      <p:sp>
        <p:nvSpPr>
          <p:cNvPr id="45" name="Google Shape;115;gbb9474cba7_0_224">
            <a:extLst>
              <a:ext uri="{FF2B5EF4-FFF2-40B4-BE49-F238E27FC236}">
                <a16:creationId xmlns:a16="http://schemas.microsoft.com/office/drawing/2014/main" id="{A3AF8E46-3C86-D656-5CE0-B70205DE8C0E}"/>
              </a:ext>
            </a:extLst>
          </p:cNvPr>
          <p:cNvSpPr txBox="1"/>
          <p:nvPr/>
        </p:nvSpPr>
        <p:spPr>
          <a:xfrm>
            <a:off x="4735348" y="3139626"/>
            <a:ext cx="3422907" cy="728489"/>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0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0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1325 – </a:t>
            </a:r>
            <a:r>
              <a:rPr lang="nb-NO" sz="1000" b="1"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1500</a:t>
            </a:r>
            <a:r>
              <a:rPr kumimoji="0" lang="nb-NO" sz="10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0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Oppgave 3, Sette mål og oppnå det.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0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Presentasjon av oppgave 3</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000" b="1"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Modul 4 - gjennomgang</a:t>
            </a:r>
            <a:endParaRPr kumimoji="0" lang="nb-NO" sz="10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Tree>
    <p:extLst>
      <p:ext uri="{BB962C8B-B14F-4D97-AF65-F5344CB8AC3E}">
        <p14:creationId xmlns:p14="http://schemas.microsoft.com/office/powerpoint/2010/main" val="126627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5D3200-705B-6F40-A3D1-C7A1F10E9202}"/>
              </a:ext>
            </a:extLst>
          </p:cNvPr>
          <p:cNvSpPr>
            <a:spLocks noGrp="1"/>
          </p:cNvSpPr>
          <p:nvPr>
            <p:ph type="title"/>
          </p:nvPr>
        </p:nvSpPr>
        <p:spPr>
          <a:xfrm>
            <a:off x="1332000" y="1648178"/>
            <a:ext cx="6480000" cy="1115872"/>
          </a:xfrm>
        </p:spPr>
        <p:txBody>
          <a:bodyPr>
            <a:normAutofit fontScale="90000"/>
          </a:bodyPr>
          <a:lstStyle/>
          <a:p>
            <a:r>
              <a:rPr lang="nb-NO" dirty="0"/>
              <a:t>Gruppeoppgave</a:t>
            </a:r>
            <a:br>
              <a:rPr lang="nb-NO" dirty="0"/>
            </a:br>
            <a:r>
              <a:rPr lang="nb-NO" dirty="0"/>
              <a:t>Sette mål  </a:t>
            </a:r>
          </a:p>
        </p:txBody>
      </p:sp>
    </p:spTree>
    <p:extLst>
      <p:ext uri="{BB962C8B-B14F-4D97-AF65-F5344CB8AC3E}">
        <p14:creationId xmlns:p14="http://schemas.microsoft.com/office/powerpoint/2010/main" val="139429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1">
            <a:extLst>
              <a:ext uri="{FF2B5EF4-FFF2-40B4-BE49-F238E27FC236}">
                <a16:creationId xmlns:a16="http://schemas.microsoft.com/office/drawing/2014/main" id="{A4984E41-7263-D776-0D31-08733F42F7BA}"/>
              </a:ext>
            </a:extLst>
          </p:cNvPr>
          <p:cNvSpPr txBox="1">
            <a:spLocks/>
          </p:cNvSpPr>
          <p:nvPr/>
        </p:nvSpPr>
        <p:spPr>
          <a:xfrm>
            <a:off x="625607" y="771747"/>
            <a:ext cx="2947725" cy="469769"/>
          </a:xfrm>
          <a:prstGeom prst="rect">
            <a:avLst/>
          </a:prstGeom>
        </p:spPr>
        <p:txBody>
          <a:bodyPr vert="horz" lIns="68580" tIns="34290" rIns="68580" bIns="34290" rtlCol="0" anchor="ctr">
            <a:normAutofit fontScale="97500"/>
          </a:bodyPr>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50" dirty="0">
                <a:solidFill>
                  <a:schemeClr val="bg1"/>
                </a:solidFill>
                <a:latin typeface="Verdana" panose="020B0604030504040204" pitchFamily="34" charset="0"/>
                <a:ea typeface="Verdana" panose="020B0604030504040204" pitchFamily="34" charset="0"/>
              </a:rPr>
              <a:t>Hva er målet?</a:t>
            </a:r>
          </a:p>
        </p:txBody>
      </p:sp>
      <p:sp>
        <p:nvSpPr>
          <p:cNvPr id="4" name="Rectangle 5">
            <a:extLst>
              <a:ext uri="{FF2B5EF4-FFF2-40B4-BE49-F238E27FC236}">
                <a16:creationId xmlns:a16="http://schemas.microsoft.com/office/drawing/2014/main" id="{C73363D9-000A-52A4-7430-1388A2341BB3}"/>
              </a:ext>
            </a:extLst>
          </p:cNvPr>
          <p:cNvSpPr/>
          <p:nvPr/>
        </p:nvSpPr>
        <p:spPr>
          <a:xfrm>
            <a:off x="322539" y="1913447"/>
            <a:ext cx="4338670" cy="2084289"/>
          </a:xfrm>
          <a:prstGeom prst="rect">
            <a:avLst/>
          </a:prstGeom>
        </p:spPr>
        <p:txBody>
          <a:bodyPr wrap="square" lIns="91440" tIns="45720" rIns="91440" bIns="45720" anchor="t">
            <a:spAutoFit/>
          </a:bodyPr>
          <a:lstStyle/>
          <a:p>
            <a:pPr defTabSz="685800">
              <a:lnSpc>
                <a:spcPct val="107000"/>
              </a:lnSpc>
              <a:spcAft>
                <a:spcPts val="600"/>
              </a:spcAft>
              <a:buClrTx/>
              <a:defRPr/>
            </a:pPr>
            <a:r>
              <a:rPr lang="nb-NO" sz="1200" kern="1200" dirty="0">
                <a:solidFill>
                  <a:schemeClr val="bg1"/>
                </a:solidFill>
                <a:latin typeface="Verdana" panose="020B0604030504040204" pitchFamily="34" charset="0"/>
                <a:ea typeface="Verdana" panose="020B0604030504040204" pitchFamily="34" charset="0"/>
                <a:cs typeface="Times New Roman"/>
              </a:rPr>
              <a:t>En målformulering er et klart formulert utsagn om noe vi vil oppnå. </a:t>
            </a:r>
          </a:p>
          <a:p>
            <a:pPr defTabSz="685800">
              <a:lnSpc>
                <a:spcPct val="107000"/>
              </a:lnSpc>
              <a:spcAft>
                <a:spcPts val="600"/>
              </a:spcAft>
              <a:buClrTx/>
              <a:defRPr/>
            </a:pPr>
            <a:r>
              <a:rPr lang="nb-NO" sz="1200" kern="1200" dirty="0">
                <a:solidFill>
                  <a:schemeClr val="bg1"/>
                </a:solidFill>
                <a:latin typeface="Verdana" panose="020B0604030504040204" pitchFamily="34" charset="0"/>
                <a:ea typeface="Verdana" panose="020B0604030504040204" pitchFamily="34" charset="0"/>
                <a:cs typeface="Times New Roman"/>
              </a:rPr>
              <a:t>Hva er den fremtidige situasjonen dere ønsker å oppnå i partsamarbeidet? </a:t>
            </a:r>
            <a:br>
              <a:rPr lang="nb-NO" sz="1200" kern="1200" dirty="0">
                <a:latin typeface="Verdana" panose="020B0604030504040204" pitchFamily="34" charset="0"/>
                <a:ea typeface="Verdana" panose="020B0604030504040204" pitchFamily="34" charset="0"/>
                <a:cs typeface="Times New Roman" panose="02020603050405020304" pitchFamily="18" charset="0"/>
              </a:rPr>
            </a:br>
            <a:endParaRPr lang="nb-NO" sz="1200" kern="1200" dirty="0">
              <a:solidFill>
                <a:schemeClr val="bg1"/>
              </a:solidFill>
              <a:latin typeface="Verdana" panose="020B0604030504040204" pitchFamily="34" charset="0"/>
              <a:ea typeface="Verdana" panose="020B0604030504040204" pitchFamily="34" charset="0"/>
              <a:cs typeface="Times New Roman" panose="02020603050405020304" pitchFamily="18" charset="0"/>
            </a:endParaRPr>
          </a:p>
          <a:p>
            <a:pPr defTabSz="685800">
              <a:lnSpc>
                <a:spcPct val="107000"/>
              </a:lnSpc>
              <a:spcAft>
                <a:spcPts val="600"/>
              </a:spcAft>
              <a:buClrTx/>
              <a:defRPr/>
            </a:pPr>
            <a:r>
              <a:rPr lang="nb-NO" sz="1200" kern="1200" dirty="0">
                <a:solidFill>
                  <a:schemeClr val="bg1"/>
                </a:solidFill>
                <a:latin typeface="Verdana" panose="020B0604030504040204" pitchFamily="34" charset="0"/>
                <a:ea typeface="Verdana" panose="020B0604030504040204" pitchFamily="34" charset="0"/>
                <a:cs typeface="Times New Roman"/>
              </a:rPr>
              <a:t>På de neste sidene følger en kort beskrivelse av spørsmål dere trenger å besvare. </a:t>
            </a:r>
          </a:p>
          <a:p>
            <a:pPr defTabSz="685800">
              <a:lnSpc>
                <a:spcPct val="107000"/>
              </a:lnSpc>
              <a:spcAft>
                <a:spcPts val="600"/>
              </a:spcAft>
              <a:buClrTx/>
              <a:defRPr/>
            </a:pPr>
            <a:r>
              <a:rPr lang="nb-NO" sz="1200" kern="1200" dirty="0">
                <a:solidFill>
                  <a:schemeClr val="bg1"/>
                </a:solidFill>
                <a:latin typeface="Verdana" panose="020B0604030504040204" pitchFamily="34" charset="0"/>
                <a:ea typeface="Verdana" panose="020B0604030504040204" pitchFamily="34" charset="0"/>
                <a:cs typeface="Times New Roman"/>
              </a:rPr>
              <a:t>Reflekter sammen rundt hvert spørsmål og benytt oppgavearket for utfylling av deres eget mål.</a:t>
            </a:r>
          </a:p>
        </p:txBody>
      </p:sp>
      <p:pic>
        <p:nvPicPr>
          <p:cNvPr id="2" name="Picture 7">
            <a:extLst>
              <a:ext uri="{FF2B5EF4-FFF2-40B4-BE49-F238E27FC236}">
                <a16:creationId xmlns:a16="http://schemas.microsoft.com/office/drawing/2014/main" id="{9C915FD0-C106-ECD2-B240-D38F3E9FE2F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rcRect/>
          <a:stretch/>
        </p:blipFill>
        <p:spPr>
          <a:xfrm>
            <a:off x="5064880" y="1241516"/>
            <a:ext cx="3756581" cy="2817677"/>
          </a:xfrm>
          <a:prstGeom prst="roundRect">
            <a:avLst/>
          </a:prstGeom>
        </p:spPr>
      </p:pic>
    </p:spTree>
    <p:extLst>
      <p:ext uri="{BB962C8B-B14F-4D97-AF65-F5344CB8AC3E}">
        <p14:creationId xmlns:p14="http://schemas.microsoft.com/office/powerpoint/2010/main" val="3165524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0A6091-11D5-436A-A878-7091B9F74648}"/>
              </a:ext>
            </a:extLst>
          </p:cNvPr>
          <p:cNvSpPr/>
          <p:nvPr/>
        </p:nvSpPr>
        <p:spPr>
          <a:xfrm>
            <a:off x="907482" y="1419417"/>
            <a:ext cx="2109543" cy="2918769"/>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20" name="Rectangle 19">
            <a:extLst>
              <a:ext uri="{FF2B5EF4-FFF2-40B4-BE49-F238E27FC236}">
                <a16:creationId xmlns:a16="http://schemas.microsoft.com/office/drawing/2014/main" id="{21C80BF4-C803-4E14-9529-4C4F8A28720B}"/>
              </a:ext>
            </a:extLst>
          </p:cNvPr>
          <p:cNvSpPr/>
          <p:nvPr/>
        </p:nvSpPr>
        <p:spPr>
          <a:xfrm>
            <a:off x="902309" y="1193061"/>
            <a:ext cx="2114716" cy="242270"/>
          </a:xfrm>
          <a:prstGeom prst="rect">
            <a:avLst/>
          </a:prstGeom>
          <a:solidFill>
            <a:srgbClr val="2D7C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22" name="TekstSylinder 1">
            <a:extLst>
              <a:ext uri="{FF2B5EF4-FFF2-40B4-BE49-F238E27FC236}">
                <a16:creationId xmlns:a16="http://schemas.microsoft.com/office/drawing/2014/main" id="{62A75C73-7122-4D81-A845-51F97EBAE92D}"/>
              </a:ext>
            </a:extLst>
          </p:cNvPr>
          <p:cNvSpPr txBox="1"/>
          <p:nvPr/>
        </p:nvSpPr>
        <p:spPr>
          <a:xfrm>
            <a:off x="971156" y="1224596"/>
            <a:ext cx="1679105" cy="211755"/>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br>
            <a:r>
              <a:rPr kumimoji="0" lang="nb-NO" sz="12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t>Hensikt</a:t>
            </a:r>
          </a:p>
        </p:txBody>
      </p:sp>
      <p:grpSp>
        <p:nvGrpSpPr>
          <p:cNvPr id="2" name="Group 1">
            <a:extLst>
              <a:ext uri="{FF2B5EF4-FFF2-40B4-BE49-F238E27FC236}">
                <a16:creationId xmlns:a16="http://schemas.microsoft.com/office/drawing/2014/main" id="{A8072B5E-ED49-4D34-9637-EB9C8ADE0BD8}"/>
              </a:ext>
            </a:extLst>
          </p:cNvPr>
          <p:cNvGrpSpPr/>
          <p:nvPr/>
        </p:nvGrpSpPr>
        <p:grpSpPr>
          <a:xfrm>
            <a:off x="907483" y="2205613"/>
            <a:ext cx="2114716" cy="259204"/>
            <a:chOff x="3485826" y="1644088"/>
            <a:chExt cx="2656628" cy="555878"/>
          </a:xfrm>
        </p:grpSpPr>
        <p:sp>
          <p:nvSpPr>
            <p:cNvPr id="19" name="Rectangle 18">
              <a:extLst>
                <a:ext uri="{FF2B5EF4-FFF2-40B4-BE49-F238E27FC236}">
                  <a16:creationId xmlns:a16="http://schemas.microsoft.com/office/drawing/2014/main" id="{E61BBAF0-5B03-48A4-8CD7-49FA24782CD0}"/>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endParaRPr>
            </a:p>
          </p:txBody>
        </p:sp>
        <p:sp>
          <p:nvSpPr>
            <p:cNvPr id="23" name="TekstSylinder 1">
              <a:extLst>
                <a:ext uri="{FF2B5EF4-FFF2-40B4-BE49-F238E27FC236}">
                  <a16:creationId xmlns:a16="http://schemas.microsoft.com/office/drawing/2014/main" id="{FFE68B00-CD39-4F05-8DC2-09C4BAA1ED9A}"/>
                </a:ext>
              </a:extLst>
            </p:cNvPr>
            <p:cNvSpPr txBox="1"/>
            <p:nvPr/>
          </p:nvSpPr>
          <p:spPr>
            <a:xfrm>
              <a:off x="3547754" y="1644088"/>
              <a:ext cx="1767905" cy="531106"/>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sym typeface="Arial"/>
                </a:rPr>
              </a:br>
              <a:r>
                <a:rPr kumimoji="0" lang="nb-NO" sz="12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t>Ønsket Resultat</a:t>
              </a:r>
              <a:endParaRPr kumimoji="0" lang="nb-NO" sz="14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endParaRPr>
            </a:p>
          </p:txBody>
        </p:sp>
      </p:grpSp>
      <p:grpSp>
        <p:nvGrpSpPr>
          <p:cNvPr id="28" name="Group 27">
            <a:extLst>
              <a:ext uri="{FF2B5EF4-FFF2-40B4-BE49-F238E27FC236}">
                <a16:creationId xmlns:a16="http://schemas.microsoft.com/office/drawing/2014/main" id="{562572EF-8BE0-4F1A-8F41-B225AC7D1548}"/>
              </a:ext>
            </a:extLst>
          </p:cNvPr>
          <p:cNvGrpSpPr/>
          <p:nvPr/>
        </p:nvGrpSpPr>
        <p:grpSpPr>
          <a:xfrm>
            <a:off x="907483" y="3144313"/>
            <a:ext cx="2114716" cy="259204"/>
            <a:chOff x="3485826" y="1644088"/>
            <a:chExt cx="2656628" cy="555878"/>
          </a:xfrm>
          <a:solidFill>
            <a:srgbClr val="2D7C81"/>
          </a:solidFill>
        </p:grpSpPr>
        <p:sp>
          <p:nvSpPr>
            <p:cNvPr id="30" name="Rectangle 29">
              <a:extLst>
                <a:ext uri="{FF2B5EF4-FFF2-40B4-BE49-F238E27FC236}">
                  <a16:creationId xmlns:a16="http://schemas.microsoft.com/office/drawing/2014/main" id="{CE686319-76C9-4FB0-87ED-A65F3F91B24E}"/>
                </a:ext>
              </a:extLst>
            </p:cNvPr>
            <p:cNvSpPr/>
            <p:nvPr/>
          </p:nvSpPr>
          <p:spPr>
            <a:xfrm>
              <a:off x="3485826" y="1683982"/>
              <a:ext cx="2656628" cy="5159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endParaRPr>
            </a:p>
          </p:txBody>
        </p:sp>
        <p:sp>
          <p:nvSpPr>
            <p:cNvPr id="31" name="TekstSylinder 1">
              <a:extLst>
                <a:ext uri="{FF2B5EF4-FFF2-40B4-BE49-F238E27FC236}">
                  <a16:creationId xmlns:a16="http://schemas.microsoft.com/office/drawing/2014/main" id="{46AC2281-9713-41C3-BD67-54530A079A09}"/>
                </a:ext>
              </a:extLst>
            </p:cNvPr>
            <p:cNvSpPr txBox="1"/>
            <p:nvPr/>
          </p:nvSpPr>
          <p:spPr>
            <a:xfrm>
              <a:off x="3547756" y="1644088"/>
              <a:ext cx="2015010" cy="532013"/>
            </a:xfrm>
            <a:prstGeom prst="rect">
              <a:avLst/>
            </a:prstGeom>
            <a:noFill/>
            <a:ln>
              <a:noFill/>
            </a:ln>
          </p:spPr>
          <p:txBody>
            <a:bodyPr spcFirstLastPara="1" wrap="square" lIns="0" tIns="5775" rIns="0" bIns="0" anchor="b" anchorCtr="0">
              <a:noAutofit/>
            </a:bodyPr>
            <a:lstStyle>
              <a:defPPr marR="0" lvl="0" algn="l" rtl="0">
                <a:lnSpc>
                  <a:spcPct val="100000"/>
                </a:lnSpc>
                <a:spcBef>
                  <a:spcPts val="0"/>
                </a:spcBef>
                <a:spcAft>
                  <a:spcPts val="0"/>
                </a:spcAft>
              </a:defPPr>
              <a:lvl1pPr marL="0" indent="0">
                <a:lnSpc>
                  <a:spcPct val="115000"/>
                </a:lnSpc>
                <a:buSzPts val="600"/>
                <a:buNone/>
                <a:defRPr sz="3000" b="1">
                  <a:solidFill>
                    <a:srgbClr val="042827"/>
                  </a:solidFill>
                  <a:latin typeface="Titillium Web"/>
                  <a:ea typeface="Titillium Web"/>
                  <a:cs typeface="Titillium Web"/>
                </a:defRPr>
              </a:lvl1pPr>
              <a:lvl2pPr>
                <a:buSzPts val="600"/>
                <a:buNone/>
                <a:defRPr sz="800"/>
              </a:lvl2pPr>
              <a:lvl3pPr>
                <a:buSzPts val="600"/>
                <a:buNone/>
                <a:defRPr sz="800"/>
              </a:lvl3pPr>
              <a:lvl4pPr>
                <a:buSzPts val="600"/>
                <a:buNone/>
                <a:defRPr sz="800"/>
              </a:lvl4pPr>
              <a:lvl5pPr>
                <a:buSzPts val="600"/>
                <a:buNone/>
                <a:defRPr sz="800"/>
              </a:lvl5pPr>
              <a:lvl6pPr>
                <a:buSzPts val="600"/>
                <a:buNone/>
                <a:defRPr sz="800"/>
              </a:lvl6pPr>
              <a:lvl7pPr>
                <a:buSzPts val="600"/>
                <a:buNone/>
                <a:defRPr sz="800"/>
              </a:lvl7pPr>
              <a:lvl8pPr>
                <a:buSzPts val="600"/>
                <a:buNone/>
                <a:defRPr sz="800"/>
              </a:lvl8pPr>
              <a:lvl9pPr>
                <a:buSzPts val="600"/>
                <a:buNone/>
                <a:defRPr sz="800"/>
              </a:lvl9pPr>
            </a:lstStyle>
            <a:p>
              <a:pPr marL="0" marR="0" lvl="0" indent="0" algn="l" defTabSz="914400" rtl="0" eaLnBrk="1" fontAlgn="auto" latinLnBrk="0" hangingPunct="1">
                <a:lnSpc>
                  <a:spcPct val="115000"/>
                </a:lnSpc>
                <a:spcBef>
                  <a:spcPts val="0"/>
                </a:spcBef>
                <a:spcAft>
                  <a:spcPts val="0"/>
                </a:spcAft>
                <a:buClr>
                  <a:srgbClr val="000000"/>
                </a:buClr>
                <a:buSzPts val="600"/>
                <a:buFont typeface="Arial"/>
                <a:buNone/>
                <a:tabLst/>
                <a:defRPr/>
              </a:pPr>
              <a:br>
                <a:rPr kumimoji="0" lang="nb-NO" sz="14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sym typeface="Arial"/>
                </a:rPr>
              </a:br>
              <a:r>
                <a:rPr kumimoji="0" lang="nb-NO" sz="12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t>Agenda</a:t>
              </a:r>
              <a:endParaRPr kumimoji="0" lang="nb-NO" sz="14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endParaRPr>
            </a:p>
          </p:txBody>
        </p:sp>
      </p:grpSp>
      <p:sp>
        <p:nvSpPr>
          <p:cNvPr id="33" name="TextBox 32">
            <a:extLst>
              <a:ext uri="{FF2B5EF4-FFF2-40B4-BE49-F238E27FC236}">
                <a16:creationId xmlns:a16="http://schemas.microsoft.com/office/drawing/2014/main" id="{2F208EF8-F3CA-44F2-9B20-0A10B9A09956}"/>
              </a:ext>
            </a:extLst>
          </p:cNvPr>
          <p:cNvSpPr txBox="1"/>
          <p:nvPr/>
        </p:nvSpPr>
        <p:spPr>
          <a:xfrm>
            <a:off x="847689" y="3449544"/>
            <a:ext cx="2095243" cy="938719"/>
          </a:xfrm>
          <a:prstGeom prst="rect">
            <a:avLst/>
          </a:prstGeom>
          <a:noFill/>
        </p:spPr>
        <p:txBody>
          <a:bodyPr wrap="square" rtlCol="0">
            <a:spAutoFit/>
          </a:bodyPr>
          <a:lstStyle/>
          <a:p>
            <a:pPr>
              <a:spcBef>
                <a:spcPts val="300"/>
              </a:spcBef>
              <a:spcAft>
                <a:spcPts val="300"/>
              </a:spcAft>
            </a:pPr>
            <a:r>
              <a:rPr lang="nb-NO" sz="900" b="1" dirty="0">
                <a:solidFill>
                  <a:schemeClr val="bg1"/>
                </a:solidFill>
                <a:latin typeface="Verdana" panose="020B0604030504040204" pitchFamily="34" charset="0"/>
                <a:ea typeface="Verdana" panose="020B0604030504040204" pitchFamily="34" charset="0"/>
                <a:cs typeface="Open Sans" panose="020B0604020202020204" charset="0"/>
              </a:rPr>
              <a:t>TID</a:t>
            </a:r>
            <a:r>
              <a:rPr lang="nb-NO" sz="900" dirty="0">
                <a:solidFill>
                  <a:schemeClr val="bg1"/>
                </a:solidFill>
                <a:latin typeface="Verdana" panose="020B0604030504040204" pitchFamily="34" charset="0"/>
                <a:ea typeface="Verdana" panose="020B0604030504040204" pitchFamily="34" charset="0"/>
                <a:cs typeface="Open Sans" panose="020B0604020202020204" charset="0"/>
              </a:rPr>
              <a:t>: 40 minutter</a:t>
            </a:r>
          </a:p>
          <a:p>
            <a:pPr>
              <a:spcBef>
                <a:spcPts val="300"/>
              </a:spcBef>
              <a:spcAft>
                <a:spcPts val="300"/>
              </a:spcAft>
            </a:pPr>
            <a:r>
              <a:rPr lang="nb-NO" sz="900" b="1" dirty="0" err="1">
                <a:solidFill>
                  <a:schemeClr val="bg1"/>
                </a:solidFill>
                <a:latin typeface="Verdana" panose="020B0604030504040204" pitchFamily="34" charset="0"/>
                <a:ea typeface="Verdana" panose="020B0604030504040204" pitchFamily="34" charset="0"/>
                <a:cs typeface="Open Sans" panose="020B0604020202020204" charset="0"/>
              </a:rPr>
              <a:t>Fasilitator</a:t>
            </a:r>
            <a:r>
              <a:rPr lang="nb-NO" sz="900" dirty="0">
                <a:solidFill>
                  <a:schemeClr val="bg1"/>
                </a:solidFill>
                <a:latin typeface="Verdana" panose="020B0604030504040204" pitchFamily="34" charset="0"/>
                <a:ea typeface="Verdana" panose="020B0604030504040204" pitchFamily="34" charset="0"/>
                <a:cs typeface="Open Sans" panose="020B0604020202020204" charset="0"/>
              </a:rPr>
              <a:t>: IA-rådgiver </a:t>
            </a:r>
          </a:p>
          <a:p>
            <a:pPr>
              <a:spcBef>
                <a:spcPts val="300"/>
              </a:spcBef>
              <a:spcAft>
                <a:spcPts val="300"/>
              </a:spcAft>
            </a:pPr>
            <a:r>
              <a:rPr lang="nb-NO" sz="900" b="1" dirty="0">
                <a:solidFill>
                  <a:schemeClr val="bg1"/>
                </a:solidFill>
                <a:latin typeface="Verdana" panose="020B0604030504040204" pitchFamily="34" charset="0"/>
                <a:ea typeface="Verdana" panose="020B0604030504040204" pitchFamily="34" charset="0"/>
                <a:cs typeface="Open Sans" panose="020B0604020202020204" charset="0"/>
              </a:rPr>
              <a:t>Referent</a:t>
            </a:r>
            <a:r>
              <a:rPr lang="nb-NO" sz="900" dirty="0">
                <a:solidFill>
                  <a:schemeClr val="bg1"/>
                </a:solidFill>
                <a:latin typeface="Verdana" panose="020B0604030504040204" pitchFamily="34" charset="0"/>
                <a:ea typeface="Verdana" panose="020B0604030504040204" pitchFamily="34" charset="0"/>
                <a:cs typeface="Open Sans" panose="020B0604020202020204" charset="0"/>
              </a:rPr>
              <a:t>: Velg en i gruppen som tar notater og presenterer i plenum</a:t>
            </a:r>
          </a:p>
        </p:txBody>
      </p:sp>
      <p:sp>
        <p:nvSpPr>
          <p:cNvPr id="34" name="TextBox 33">
            <a:extLst>
              <a:ext uri="{FF2B5EF4-FFF2-40B4-BE49-F238E27FC236}">
                <a16:creationId xmlns:a16="http://schemas.microsoft.com/office/drawing/2014/main" id="{D912A386-96B0-42E6-BF60-060FDD1DB9ED}"/>
              </a:ext>
            </a:extLst>
          </p:cNvPr>
          <p:cNvSpPr txBox="1"/>
          <p:nvPr/>
        </p:nvSpPr>
        <p:spPr>
          <a:xfrm>
            <a:off x="872152" y="1545307"/>
            <a:ext cx="209524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
                <a:srgbClr val="000000"/>
              </a:buClr>
              <a:buSzPts val="1000"/>
              <a:buFont typeface="Arial"/>
              <a:buNone/>
              <a:tabLst/>
              <a:defRPr/>
            </a:pPr>
            <a:r>
              <a:rPr lang="nb-NO" sz="900" dirty="0">
                <a:solidFill>
                  <a:schemeClr val="bg1"/>
                </a:solidFill>
                <a:latin typeface="Verdana" panose="020B0604030504040204" pitchFamily="34" charset="0"/>
                <a:ea typeface="Verdana" panose="020B0604030504040204" pitchFamily="34" charset="0"/>
                <a:cs typeface="Open Sans" panose="020B0604020202020204" charset="0"/>
                <a:sym typeface="Open Sans"/>
              </a:rPr>
              <a:t>L</a:t>
            </a:r>
            <a:r>
              <a:rPr kumimoji="0" lang="nb-NO" sz="900" b="0"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Open Sans" panose="020B0604020202020204" charset="0"/>
                <a:sym typeface="Open Sans"/>
              </a:rPr>
              <a:t>ære å  sette seg et mål for en ønsket framtidig tilstand  og en plan for gjennomføring</a:t>
            </a:r>
          </a:p>
        </p:txBody>
      </p:sp>
      <p:sp>
        <p:nvSpPr>
          <p:cNvPr id="35" name="TextBox 34">
            <a:extLst>
              <a:ext uri="{FF2B5EF4-FFF2-40B4-BE49-F238E27FC236}">
                <a16:creationId xmlns:a16="http://schemas.microsoft.com/office/drawing/2014/main" id="{B88D36AC-3290-4A7B-BAEC-A68E2D2FA330}"/>
              </a:ext>
            </a:extLst>
          </p:cNvPr>
          <p:cNvSpPr txBox="1"/>
          <p:nvPr/>
        </p:nvSpPr>
        <p:spPr>
          <a:xfrm>
            <a:off x="872152" y="2419802"/>
            <a:ext cx="2095243" cy="784830"/>
          </a:xfrm>
          <a:prstGeom prst="rect">
            <a:avLst/>
          </a:prstGeom>
          <a:noFill/>
        </p:spPr>
        <p:txBody>
          <a:bodyPr wrap="square" rtlCol="0">
            <a:spAutoFit/>
          </a:bodyPr>
          <a:lstStyle/>
          <a:p>
            <a:pPr lvl="0">
              <a:spcBef>
                <a:spcPts val="300"/>
              </a:spcBef>
              <a:spcAft>
                <a:spcPts val="300"/>
              </a:spcAft>
              <a:buSzPts val="1000"/>
            </a:pPr>
            <a:r>
              <a:rPr lang="nb-NO" sz="900" dirty="0">
                <a:solidFill>
                  <a:schemeClr val="bg1"/>
                </a:solidFill>
                <a:latin typeface="Verdana" panose="020B0604030504040204" pitchFamily="34" charset="0"/>
                <a:ea typeface="Verdana" panose="020B0604030504040204" pitchFamily="34" charset="0"/>
                <a:cs typeface="Open Sans" panose="020B0604020202020204" charset="0"/>
                <a:sym typeface="Open Sans"/>
              </a:rPr>
              <a:t>Gruppen har definert et mål dere vil oppnå på arbeidsplassen - og stegene som dere skal gjennomføre ved å bruke vedlagte maler for dette. </a:t>
            </a:r>
          </a:p>
        </p:txBody>
      </p:sp>
      <p:sp>
        <p:nvSpPr>
          <p:cNvPr id="38" name="Rectangle 37">
            <a:extLst>
              <a:ext uri="{FF2B5EF4-FFF2-40B4-BE49-F238E27FC236}">
                <a16:creationId xmlns:a16="http://schemas.microsoft.com/office/drawing/2014/main" id="{7EC034E7-FF6F-43DF-8F0F-0E6018ED68A0}"/>
              </a:ext>
            </a:extLst>
          </p:cNvPr>
          <p:cNvSpPr/>
          <p:nvPr/>
        </p:nvSpPr>
        <p:spPr>
          <a:xfrm>
            <a:off x="3285857" y="1202547"/>
            <a:ext cx="5426143" cy="3135639"/>
          </a:xfrm>
          <a:prstGeom prst="rect">
            <a:avLst/>
          </a:prstGeom>
          <a:noFill/>
          <a:ln>
            <a:solidFill>
              <a:srgbClr val="2D7C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800" b="0" i="0" u="none" strike="noStrike" kern="0" cap="none" spc="0" normalizeH="0" baseline="0" noProof="0" dirty="0">
              <a:ln>
                <a:noFill/>
              </a:ln>
              <a:solidFill>
                <a:srgbClr val="FFFFFF"/>
              </a:solidFill>
              <a:effectLst/>
              <a:uLnTx/>
              <a:uFillTx/>
              <a:latin typeface="Verdana" panose="020B0604030504040204" pitchFamily="34" charset="0"/>
              <a:ea typeface="+mn-ea"/>
              <a:cs typeface="+mn-cs"/>
              <a:sym typeface="Arial"/>
            </a:endParaRPr>
          </a:p>
        </p:txBody>
      </p:sp>
      <p:sp>
        <p:nvSpPr>
          <p:cNvPr id="39" name="Text Placeholder 4">
            <a:extLst>
              <a:ext uri="{FF2B5EF4-FFF2-40B4-BE49-F238E27FC236}">
                <a16:creationId xmlns:a16="http://schemas.microsoft.com/office/drawing/2014/main" id="{0AFD589B-BC85-4DC0-BFB7-F96AC26040F9}"/>
              </a:ext>
            </a:extLst>
          </p:cNvPr>
          <p:cNvSpPr txBox="1">
            <a:spLocks/>
          </p:cNvSpPr>
          <p:nvPr/>
        </p:nvSpPr>
        <p:spPr>
          <a:xfrm>
            <a:off x="3259288" y="1180987"/>
            <a:ext cx="5426142" cy="271593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350" marR="0" lvl="0" indent="0" algn="l" rtl="0" eaLnBrk="1" hangingPunct="1">
              <a:lnSpc>
                <a:spcPct val="115000"/>
              </a:lnSpc>
              <a:spcBef>
                <a:spcPts val="0"/>
              </a:spcBef>
              <a:spcAft>
                <a:spcPts val="0"/>
              </a:spcAft>
              <a:buClr>
                <a:schemeClr val="dk2"/>
              </a:buClr>
              <a:buSzPts val="1000"/>
              <a:buFontTx/>
              <a:buNone/>
              <a:tabLst/>
              <a:defRPr sz="1000" b="0" i="0" u="none" strike="noStrike" cap="none">
                <a:solidFill>
                  <a:schemeClr val="dk2"/>
                </a:solidFill>
                <a:latin typeface="Open Sans"/>
                <a:ea typeface="Open Sans"/>
                <a:cs typeface="Open Sans"/>
                <a:sym typeface="Open Sans"/>
              </a:defRPr>
            </a:lvl1pPr>
            <a:lvl2pPr marL="914400" marR="0" lvl="1"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2pPr>
            <a:lvl3pPr marL="1371600" marR="0" lvl="2"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3pPr>
            <a:lvl4pPr marL="1828800" marR="0" lvl="3"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4pPr>
            <a:lvl5pPr marL="2286000" marR="0" lvl="4"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5pPr>
            <a:lvl6pPr marL="2743200" marR="0" lvl="5"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6pPr>
            <a:lvl7pPr marL="3200400" marR="0" lvl="6"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7pPr>
            <a:lvl8pPr marL="3657600" marR="0" lvl="7"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8pPr>
            <a:lvl9pPr marL="4114800" marR="0" lvl="8" indent="-292100" algn="l" rtl="0" eaLnBrk="1" hangingPunct="1">
              <a:lnSpc>
                <a:spcPct val="115000"/>
              </a:lnSpc>
              <a:spcBef>
                <a:spcPts val="0"/>
              </a:spcBef>
              <a:spcAft>
                <a:spcPts val="0"/>
              </a:spcAft>
              <a:buClr>
                <a:schemeClr val="dk2"/>
              </a:buClr>
              <a:buSzPts val="1000"/>
              <a:buFont typeface="Open Sans"/>
              <a:buChar char="■"/>
              <a:defRPr sz="1000" b="0" i="0" u="none" strike="noStrike" cap="none">
                <a:solidFill>
                  <a:schemeClr val="dk2"/>
                </a:solidFill>
                <a:latin typeface="Open Sans"/>
                <a:ea typeface="Open Sans"/>
                <a:cs typeface="Open Sans"/>
                <a:sym typeface="Open Sans"/>
              </a:defRPr>
            </a:lvl9pPr>
          </a:lstStyle>
          <a:p>
            <a:pPr marL="0" lvl="0">
              <a:lnSpc>
                <a:spcPct val="150000"/>
              </a:lnSpc>
              <a:buSzPts val="1000"/>
            </a:pPr>
            <a:endParaRPr lang="nb-NO" sz="1100" dirty="0">
              <a:solidFill>
                <a:schemeClr val="tx1"/>
              </a:solidFill>
              <a:latin typeface="Verdana" panose="020B0604030504040204" pitchFamily="34" charset="0"/>
              <a:ea typeface="Verdana" panose="020B0604030504040204" pitchFamily="34" charset="0"/>
              <a:sym typeface="Open Sans"/>
            </a:endParaRPr>
          </a:p>
          <a:p>
            <a:pPr marL="228600" indent="-228600">
              <a:lnSpc>
                <a:spcPct val="150000"/>
              </a:lnSpc>
              <a:buFont typeface="+mj-lt"/>
              <a:buAutoNum type="arabicPeriod"/>
            </a:pPr>
            <a:r>
              <a:rPr lang="nb-NO" sz="1200" dirty="0" err="1">
                <a:solidFill>
                  <a:schemeClr val="tx1"/>
                </a:solidFill>
                <a:latin typeface="Verdana" panose="020B0604030504040204" pitchFamily="34" charset="0"/>
                <a:ea typeface="Verdana" panose="020B0604030504040204" pitchFamily="34" charset="0"/>
                <a:sym typeface="Open Sans"/>
              </a:rPr>
              <a:t>Rotårsakanalysen</a:t>
            </a:r>
            <a:r>
              <a:rPr lang="nb-NO" sz="1200" dirty="0">
                <a:solidFill>
                  <a:schemeClr val="tx1"/>
                </a:solidFill>
                <a:latin typeface="Verdana" panose="020B0604030504040204" pitchFamily="34" charset="0"/>
                <a:ea typeface="Verdana" panose="020B0604030504040204" pitchFamily="34" charset="0"/>
                <a:sym typeface="Open Sans"/>
              </a:rPr>
              <a:t> ga dere et svar på hvorfor dere har, eller opplever et konkret problem i hverdagen. I denne oppgaven skal dere løse problemet ved å sette et mål om hvordan dere vil ha det i framtiden.</a:t>
            </a:r>
            <a:r>
              <a:rPr lang="nb-NO" sz="1200" dirty="0">
                <a:solidFill>
                  <a:schemeClr val="tx1"/>
                </a:solidFill>
                <a:latin typeface="Verdana" panose="020B0604030504040204" pitchFamily="34" charset="0"/>
                <a:ea typeface="Verdana" panose="020B0604030504040204" pitchFamily="34" charset="0"/>
              </a:rPr>
              <a:t> </a:t>
            </a:r>
          </a:p>
          <a:p>
            <a:pPr marL="228600" indent="-228600">
              <a:lnSpc>
                <a:spcPct val="150000"/>
              </a:lnSpc>
              <a:buAutoNum type="arabicPeriod"/>
            </a:pPr>
            <a:endParaRPr lang="nb-NO" sz="1200" dirty="0">
              <a:solidFill>
                <a:schemeClr val="tx1"/>
              </a:solidFill>
              <a:latin typeface="Verdana" panose="020B0604030504040204" pitchFamily="34" charset="0"/>
              <a:ea typeface="Verdana" panose="020B0604030504040204" pitchFamily="34" charset="0"/>
            </a:endParaRPr>
          </a:p>
          <a:p>
            <a:pPr marL="228600" indent="-228600">
              <a:lnSpc>
                <a:spcPct val="150000"/>
              </a:lnSpc>
              <a:buFont typeface="+mj-lt"/>
              <a:buAutoNum type="arabicPeriod"/>
            </a:pPr>
            <a:r>
              <a:rPr lang="nb-NO" sz="1200" dirty="0" err="1">
                <a:solidFill>
                  <a:schemeClr val="tx1"/>
                </a:solidFill>
                <a:latin typeface="Verdana" panose="020B0604030504040204" pitchFamily="34" charset="0"/>
                <a:ea typeface="Verdana" panose="020B0604030504040204" pitchFamily="34" charset="0"/>
                <a:sym typeface="Open Sans"/>
              </a:rPr>
              <a:t>Fasilitator</a:t>
            </a:r>
            <a:r>
              <a:rPr lang="nb-NO" sz="1200" dirty="0">
                <a:solidFill>
                  <a:schemeClr val="tx1"/>
                </a:solidFill>
                <a:latin typeface="Verdana" panose="020B0604030504040204" pitchFamily="34" charset="0"/>
                <a:ea typeface="Verdana" panose="020B0604030504040204" pitchFamily="34" charset="0"/>
                <a:sym typeface="Open Sans"/>
              </a:rPr>
              <a:t> bistår gruppen med å definere mål og å gjennomføre de ulike stegene i målarbeidet.</a:t>
            </a:r>
            <a:r>
              <a:rPr lang="nb-NO" sz="1200" dirty="0">
                <a:solidFill>
                  <a:schemeClr val="tx1"/>
                </a:solidFill>
                <a:latin typeface="Verdana" panose="020B0604030504040204" pitchFamily="34" charset="0"/>
                <a:ea typeface="Verdana" panose="020B0604030504040204" pitchFamily="34" charset="0"/>
              </a:rPr>
              <a:t> </a:t>
            </a:r>
          </a:p>
          <a:p>
            <a:pPr marL="0" lvl="0">
              <a:lnSpc>
                <a:spcPct val="150000"/>
              </a:lnSpc>
              <a:buSzPts val="1000"/>
            </a:pP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3" name="TextBox 2">
            <a:extLst>
              <a:ext uri="{FF2B5EF4-FFF2-40B4-BE49-F238E27FC236}">
                <a16:creationId xmlns:a16="http://schemas.microsoft.com/office/drawing/2014/main" id="{6B333A84-0959-4BA4-B2D6-56F287E17059}"/>
              </a:ext>
            </a:extLst>
          </p:cNvPr>
          <p:cNvSpPr txBox="1"/>
          <p:nvPr/>
        </p:nvSpPr>
        <p:spPr>
          <a:xfrm>
            <a:off x="5092965" y="3878472"/>
            <a:ext cx="13888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2000" dirty="0">
                <a:solidFill>
                  <a:schemeClr val="tx1"/>
                </a:solidFill>
                <a:latin typeface="Verdana" panose="020B0604030504040204" pitchFamily="34" charset="0"/>
                <a:ea typeface="Verdana" panose="020B0604030504040204" pitchFamily="34" charset="0"/>
              </a:rPr>
              <a:t>4</a:t>
            </a:r>
            <a:r>
              <a:rPr kumimoji="0" lang="nb-NO" sz="2000" b="0" i="0" u="none" strike="noStrike" kern="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sym typeface="Arial"/>
              </a:rPr>
              <a:t>0 min</a:t>
            </a:r>
          </a:p>
        </p:txBody>
      </p:sp>
      <p:cxnSp>
        <p:nvCxnSpPr>
          <p:cNvPr id="6" name="Straight Connector 5">
            <a:extLst>
              <a:ext uri="{FF2B5EF4-FFF2-40B4-BE49-F238E27FC236}">
                <a16:creationId xmlns:a16="http://schemas.microsoft.com/office/drawing/2014/main" id="{BC6D19C6-465A-4D14-82B4-EDAB9AF88783}"/>
              </a:ext>
            </a:extLst>
          </p:cNvPr>
          <p:cNvCxnSpPr>
            <a:cxnSpLocks/>
          </p:cNvCxnSpPr>
          <p:nvPr/>
        </p:nvCxnSpPr>
        <p:spPr>
          <a:xfrm>
            <a:off x="902310" y="2176688"/>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85DD5E-ACA6-4DAB-9F9A-168B472FAA77}"/>
              </a:ext>
            </a:extLst>
          </p:cNvPr>
          <p:cNvCxnSpPr>
            <a:cxnSpLocks/>
          </p:cNvCxnSpPr>
          <p:nvPr/>
        </p:nvCxnSpPr>
        <p:spPr>
          <a:xfrm>
            <a:off x="902310" y="3172405"/>
            <a:ext cx="2114715" cy="0"/>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79EEBE49-54BE-453E-A391-0784A3002F93}"/>
              </a:ext>
            </a:extLst>
          </p:cNvPr>
          <p:cNvGrpSpPr/>
          <p:nvPr/>
        </p:nvGrpSpPr>
        <p:grpSpPr>
          <a:xfrm>
            <a:off x="1" y="1250950"/>
            <a:ext cx="468967" cy="3087236"/>
            <a:chOff x="0" y="0"/>
            <a:chExt cx="833718" cy="6858000"/>
          </a:xfrm>
          <a:solidFill>
            <a:schemeClr val="accent2"/>
          </a:solidFill>
        </p:grpSpPr>
        <p:sp>
          <p:nvSpPr>
            <p:cNvPr id="37" name="Rectangle 36">
              <a:extLst>
                <a:ext uri="{FF2B5EF4-FFF2-40B4-BE49-F238E27FC236}">
                  <a16:creationId xmlns:a16="http://schemas.microsoft.com/office/drawing/2014/main" id="{908BB57B-986F-41BC-BF4E-C19EB5301AFB}"/>
                </a:ext>
              </a:extLst>
            </p:cNvPr>
            <p:cNvSpPr/>
            <p:nvPr/>
          </p:nvSpPr>
          <p:spPr>
            <a:xfrm>
              <a:off x="0" y="0"/>
              <a:ext cx="833718" cy="6858000"/>
            </a:xfrm>
            <a:prstGeom prst="rect">
              <a:avLst/>
            </a:prstGeom>
            <a:solidFill>
              <a:srgbClr val="2A7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endParaRPr kumimoji="0" lang="nb-NO" sz="1013" b="0" i="0" u="none" strike="noStrike" kern="120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endParaRPr>
            </a:p>
          </p:txBody>
        </p:sp>
        <p:sp>
          <p:nvSpPr>
            <p:cNvPr id="42" name="TextBox 41">
              <a:extLst>
                <a:ext uri="{FF2B5EF4-FFF2-40B4-BE49-F238E27FC236}">
                  <a16:creationId xmlns:a16="http://schemas.microsoft.com/office/drawing/2014/main" id="{3F689CC4-269C-48D7-84EC-6DB8F668F7AC}"/>
                </a:ext>
              </a:extLst>
            </p:cNvPr>
            <p:cNvSpPr txBox="1"/>
            <p:nvPr/>
          </p:nvSpPr>
          <p:spPr>
            <a:xfrm rot="16200000">
              <a:off x="-1621509" y="2065912"/>
              <a:ext cx="4030439" cy="718145"/>
            </a:xfrm>
            <a:prstGeom prst="rect">
              <a:avLst/>
            </a:prstGeom>
            <a:solidFill>
              <a:srgbClr val="2A7479"/>
            </a:solidFill>
            <a:ln>
              <a:noFill/>
            </a:ln>
          </p:spPr>
          <p:txBody>
            <a:bodyPr wrap="square" rtlCol="0">
              <a:spAutoFit/>
            </a:bodyPr>
            <a:lstStyle/>
            <a:p>
              <a:pPr marL="0" marR="0" lvl="0" indent="0" algn="l" defTabSz="514350" rtl="0" eaLnBrk="1" fontAlgn="auto" latinLnBrk="0" hangingPunct="1">
                <a:lnSpc>
                  <a:spcPct val="100000"/>
                </a:lnSpc>
                <a:spcBef>
                  <a:spcPts val="0"/>
                </a:spcBef>
                <a:spcAft>
                  <a:spcPts val="0"/>
                </a:spcAft>
                <a:buClrTx/>
                <a:buSzTx/>
                <a:buFont typeface="Arial"/>
                <a:buNone/>
                <a:tabLst/>
                <a:defRPr/>
              </a:pPr>
              <a:r>
                <a:rPr kumimoji="0" lang="nb-NO" sz="2025" i="0" u="none" strike="noStrike" kern="1200" cap="none" spc="0" normalizeH="0" baseline="0" noProof="0" dirty="0">
                  <a:ln>
                    <a:noFill/>
                  </a:ln>
                  <a:solidFill>
                    <a:schemeClr val="tx2"/>
                  </a:solidFill>
                  <a:effectLst/>
                  <a:uLnTx/>
                  <a:uFillTx/>
                  <a:latin typeface="Verdana" panose="020B0604030504040204" pitchFamily="34" charset="0"/>
                  <a:ea typeface="Verdana" panose="020B0604030504040204" pitchFamily="34" charset="0"/>
                  <a:sym typeface="Arial"/>
                </a:rPr>
                <a:t>Oppgave </a:t>
              </a:r>
            </a:p>
          </p:txBody>
        </p:sp>
      </p:grpSp>
      <p:sp>
        <p:nvSpPr>
          <p:cNvPr id="5" name="Title 4">
            <a:extLst>
              <a:ext uri="{FF2B5EF4-FFF2-40B4-BE49-F238E27FC236}">
                <a16:creationId xmlns:a16="http://schemas.microsoft.com/office/drawing/2014/main" id="{6DF98A7F-ECCE-4084-9398-61B7065F7986}"/>
              </a:ext>
            </a:extLst>
          </p:cNvPr>
          <p:cNvSpPr>
            <a:spLocks noGrp="1"/>
          </p:cNvSpPr>
          <p:nvPr>
            <p:ph type="title"/>
          </p:nvPr>
        </p:nvSpPr>
        <p:spPr/>
        <p:txBody>
          <a:bodyPr>
            <a:normAutofit/>
          </a:bodyPr>
          <a:lstStyle/>
          <a:p>
            <a:r>
              <a:rPr lang="nb-NO" sz="2400" dirty="0">
                <a:latin typeface="Verdana" panose="020B0604030504040204" pitchFamily="34" charset="0"/>
                <a:ea typeface="Verdana" panose="020B0604030504040204" pitchFamily="34" charset="0"/>
              </a:rPr>
              <a:t>Oppgave: Sette et mål og oppnå det</a:t>
            </a:r>
          </a:p>
        </p:txBody>
      </p:sp>
      <p:sp>
        <p:nvSpPr>
          <p:cNvPr id="7" name="Google Shape;116;gbb9474cba7_0_224">
            <a:extLst>
              <a:ext uri="{FF2B5EF4-FFF2-40B4-BE49-F238E27FC236}">
                <a16:creationId xmlns:a16="http://schemas.microsoft.com/office/drawing/2014/main" id="{CE4572BA-9EAC-CFA5-B804-70A39EF05099}"/>
              </a:ext>
            </a:extLst>
          </p:cNvPr>
          <p:cNvSpPr/>
          <p:nvPr/>
        </p:nvSpPr>
        <p:spPr>
          <a:xfrm>
            <a:off x="575399" y="100733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765040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4F2E1C-4FED-4385-AA5B-A58E37F9E8A6}"/>
              </a:ext>
            </a:extLst>
          </p:cNvPr>
          <p:cNvSpPr>
            <a:spLocks noGrp="1"/>
          </p:cNvSpPr>
          <p:nvPr>
            <p:ph type="body" idx="1"/>
          </p:nvPr>
        </p:nvSpPr>
        <p:spPr>
          <a:noFill/>
          <a:ln w="19050">
            <a:noFill/>
          </a:ln>
        </p:spPr>
        <p:txBody>
          <a:bodyPr>
            <a:noAutofit/>
          </a:bodyPr>
          <a:lstStyle/>
          <a:p>
            <a:pPr marL="114300" indent="0">
              <a:buNone/>
            </a:pPr>
            <a:r>
              <a:rPr lang="nb-NO" sz="1100" dirty="0">
                <a:latin typeface="Verdana" panose="020B0604030504040204" pitchFamily="34" charset="0"/>
                <a:ea typeface="Verdana" panose="020B0604030504040204" pitchFamily="34" charset="0"/>
              </a:rPr>
              <a:t>Jobbe videre med det dere har gjort i modul 1 og 2</a:t>
            </a:r>
          </a:p>
          <a:p>
            <a:pPr marL="114300" indent="0">
              <a:buNone/>
            </a:pPr>
            <a:endParaRPr lang="nb-NO" sz="1100" dirty="0">
              <a:latin typeface="Verdana" panose="020B0604030504040204" pitchFamily="34" charset="0"/>
              <a:ea typeface="Verdana" panose="020B0604030504040204" pitchFamily="34" charset="0"/>
            </a:endParaRPr>
          </a:p>
          <a:p>
            <a:pPr marL="114300" indent="0">
              <a:buNone/>
            </a:pPr>
            <a:r>
              <a:rPr lang="nb-NO" sz="1100" dirty="0">
                <a:latin typeface="Verdana" panose="020B0604030504040204" pitchFamily="34" charset="0"/>
                <a:ea typeface="Verdana" panose="020B0604030504040204" pitchFamily="34" charset="0"/>
              </a:rPr>
              <a:t>Kunnskap om arbeidsmiljøarbeid</a:t>
            </a:r>
          </a:p>
          <a:p>
            <a:pPr marL="114300" indent="0">
              <a:buNone/>
            </a:pPr>
            <a:endParaRPr lang="nb-NO" sz="1100" dirty="0">
              <a:latin typeface="Verdana" panose="020B0604030504040204" pitchFamily="34" charset="0"/>
              <a:ea typeface="Verdana" panose="020B0604030504040204" pitchFamily="34" charset="0"/>
            </a:endParaRPr>
          </a:p>
          <a:p>
            <a:pPr marL="114300" indent="0">
              <a:buNone/>
            </a:pPr>
            <a:r>
              <a:rPr lang="nb-NO" sz="1100" dirty="0">
                <a:latin typeface="Verdana" panose="020B0604030504040204" pitchFamily="34" charset="0"/>
                <a:ea typeface="Verdana" panose="020B0604030504040204" pitchFamily="34" charset="0"/>
              </a:rPr>
              <a:t>Metodikk og verktøy som «driver» arbeidet fremover </a:t>
            </a:r>
          </a:p>
          <a:p>
            <a:pPr marL="514350" indent="-285750"/>
            <a:endParaRPr lang="nb-NO" sz="1100" dirty="0">
              <a:latin typeface="Verdana" panose="020B0604030504040204" pitchFamily="34" charset="0"/>
              <a:ea typeface="Verdana" panose="020B0604030504040204" pitchFamily="34" charset="0"/>
            </a:endParaRPr>
          </a:p>
        </p:txBody>
      </p:sp>
      <p:sp>
        <p:nvSpPr>
          <p:cNvPr id="4" name="Plassholder for tekst 3">
            <a:extLst>
              <a:ext uri="{FF2B5EF4-FFF2-40B4-BE49-F238E27FC236}">
                <a16:creationId xmlns:a16="http://schemas.microsoft.com/office/drawing/2014/main" id="{DFD188D3-A7DA-4FF7-A2BF-01A84B51B2A8}"/>
              </a:ext>
            </a:extLst>
          </p:cNvPr>
          <p:cNvSpPr>
            <a:spLocks noGrp="1"/>
          </p:cNvSpPr>
          <p:nvPr>
            <p:ph type="body" idx="2"/>
          </p:nvPr>
        </p:nvSpPr>
        <p:spPr/>
        <p:txBody>
          <a:bodyPr>
            <a:normAutofit/>
          </a:bodyPr>
          <a:lstStyle/>
          <a:p>
            <a:pPr marL="114300" indent="0">
              <a:buNone/>
            </a:pPr>
            <a:r>
              <a:rPr lang="nb-NO" sz="1100" dirty="0">
                <a:latin typeface="Verdana" panose="020B0604030504040204" pitchFamily="34" charset="0"/>
                <a:ea typeface="Verdana" panose="020B0604030504040204" pitchFamily="34" charset="0"/>
              </a:rPr>
              <a:t>Godt kunnskapsgrunnlag for å starte arbeidet på egen arbeidsplass </a:t>
            </a:r>
          </a:p>
          <a:p>
            <a:pPr marL="114300" indent="0">
              <a:buNone/>
            </a:pPr>
            <a:r>
              <a:rPr lang="nb-NO" sz="1100" dirty="0">
                <a:latin typeface="Verdana" panose="020B0604030504040204" pitchFamily="34" charset="0"/>
                <a:ea typeface="Verdana" panose="020B0604030504040204" pitchFamily="34" charset="0"/>
              </a:rPr>
              <a:t>Trygghet i rollen du har</a:t>
            </a:r>
          </a:p>
        </p:txBody>
      </p:sp>
      <p:sp>
        <p:nvSpPr>
          <p:cNvPr id="16" name="Plassholder for tekst 15">
            <a:extLst>
              <a:ext uri="{FF2B5EF4-FFF2-40B4-BE49-F238E27FC236}">
                <a16:creationId xmlns:a16="http://schemas.microsoft.com/office/drawing/2014/main" id="{181BCE2E-D221-4B32-8E59-81369184F246}"/>
              </a:ext>
            </a:extLst>
          </p:cNvPr>
          <p:cNvSpPr>
            <a:spLocks noGrp="1"/>
          </p:cNvSpPr>
          <p:nvPr>
            <p:ph type="body" idx="3"/>
          </p:nvPr>
        </p:nvSpPr>
        <p:spPr/>
        <p:txBody>
          <a:bodyPr>
            <a:normAutofit/>
          </a:bodyPr>
          <a:lstStyle/>
          <a:p>
            <a:pPr marL="114300" indent="0">
              <a:buNone/>
            </a:pPr>
            <a:r>
              <a:rPr lang="nb-NO" sz="1100" dirty="0">
                <a:latin typeface="Verdana" panose="020B0604030504040204" pitchFamily="34" charset="0"/>
                <a:ea typeface="Verdana" panose="020B0604030504040204" pitchFamily="34" charset="0"/>
              </a:rPr>
              <a:t>0900-1500</a:t>
            </a:r>
          </a:p>
          <a:p>
            <a:pPr marL="114300" indent="0">
              <a:buNone/>
            </a:pPr>
            <a:r>
              <a:rPr lang="nb-NO" sz="1100" dirty="0">
                <a:latin typeface="Verdana" panose="020B0604030504040204" pitchFamily="34" charset="0"/>
                <a:ea typeface="Verdana" panose="020B0604030504040204" pitchFamily="34" charset="0"/>
              </a:rPr>
              <a:t>Detaljene følger på neste side</a:t>
            </a:r>
          </a:p>
          <a:p>
            <a:pPr marL="114300" indent="0">
              <a:buNone/>
            </a:pPr>
            <a:endParaRPr lang="nb-NO" sz="1100" dirty="0"/>
          </a:p>
        </p:txBody>
      </p:sp>
    </p:spTree>
    <p:extLst>
      <p:ext uri="{BB962C8B-B14F-4D97-AF65-F5344CB8AC3E}">
        <p14:creationId xmlns:p14="http://schemas.microsoft.com/office/powerpoint/2010/main" val="341337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7F603F0-D068-48D9-924E-6EDFC5ED8FF9}"/>
              </a:ext>
            </a:extLst>
          </p:cNvPr>
          <p:cNvPicPr>
            <a:picLocks noChangeAspect="1"/>
          </p:cNvPicPr>
          <p:nvPr/>
        </p:nvPicPr>
        <p:blipFill>
          <a:blip r:embed="rId4" cstate="hq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rcRect/>
          <a:stretch/>
        </p:blipFill>
        <p:spPr>
          <a:xfrm>
            <a:off x="5008876" y="1364243"/>
            <a:ext cx="3595125" cy="2603519"/>
          </a:xfrm>
          <a:prstGeom prst="roundRect">
            <a:avLst/>
          </a:prstGeom>
        </p:spPr>
      </p:pic>
      <p:sp>
        <p:nvSpPr>
          <p:cNvPr id="13" name="Title 2">
            <a:extLst>
              <a:ext uri="{FF2B5EF4-FFF2-40B4-BE49-F238E27FC236}">
                <a16:creationId xmlns:a16="http://schemas.microsoft.com/office/drawing/2014/main" id="{795D4B95-0208-4643-BA2F-A795D82A4B78}"/>
              </a:ext>
            </a:extLst>
          </p:cNvPr>
          <p:cNvSpPr txBox="1">
            <a:spLocks/>
          </p:cNvSpPr>
          <p:nvPr/>
        </p:nvSpPr>
        <p:spPr>
          <a:xfrm>
            <a:off x="738039" y="344611"/>
            <a:ext cx="5915025" cy="449180"/>
          </a:xfrm>
          <a:prstGeom prst="rect">
            <a:avLst/>
          </a:prstGeom>
        </p:spPr>
        <p:txBody>
          <a:bodyPr lIns="91440" tIns="45720" rIns="91440" bIns="45720" anchor="t"/>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00" dirty="0">
                <a:solidFill>
                  <a:prstClr val="white"/>
                </a:solidFill>
                <a:latin typeface="Verdana" panose="020B0604030504040204" pitchFamily="34" charset="0"/>
                <a:ea typeface="Verdana" panose="020B0604030504040204" pitchFamily="34" charset="0"/>
              </a:rPr>
              <a:t>Hva er målet?</a:t>
            </a:r>
          </a:p>
        </p:txBody>
      </p:sp>
      <p:sp>
        <p:nvSpPr>
          <p:cNvPr id="12" name="TextBox 11">
            <a:extLst>
              <a:ext uri="{FF2B5EF4-FFF2-40B4-BE49-F238E27FC236}">
                <a16:creationId xmlns:a16="http://schemas.microsoft.com/office/drawing/2014/main" id="{05872528-424C-4669-B1BE-F418ED310CA1}"/>
              </a:ext>
            </a:extLst>
          </p:cNvPr>
          <p:cNvSpPr txBox="1"/>
          <p:nvPr/>
        </p:nvSpPr>
        <p:spPr>
          <a:xfrm>
            <a:off x="671371" y="1290106"/>
            <a:ext cx="3775989" cy="2677656"/>
          </a:xfrm>
          <a:prstGeom prst="rect">
            <a:avLst/>
          </a:prstGeom>
          <a:noFill/>
        </p:spPr>
        <p:txBody>
          <a:bodyPr wrap="square">
            <a:spAutoFit/>
          </a:bodyPr>
          <a:lstStyle/>
          <a:p>
            <a:pPr defTabSz="514325">
              <a:defRPr/>
            </a:pPr>
            <a:r>
              <a:rPr lang="nb-NO" dirty="0">
                <a:solidFill>
                  <a:schemeClr val="bg1"/>
                </a:solidFill>
                <a:latin typeface="Verdana" panose="020B0604030504040204" pitchFamily="34" charset="0"/>
                <a:ea typeface="Verdana" panose="020B0604030504040204" pitchFamily="34" charset="0"/>
                <a:cs typeface="Open Sans" panose="020B0604020202020204" charset="0"/>
              </a:rPr>
              <a:t>Hvordan vil dere at felles framtid på jobb skal se ut? Hva er selve målet dere ønsker å oppnå?  </a:t>
            </a:r>
            <a:br>
              <a:rPr lang="nb-NO" dirty="0">
                <a:solidFill>
                  <a:schemeClr val="bg1"/>
                </a:solidFill>
                <a:latin typeface="Verdana" panose="020B0604030504040204" pitchFamily="34" charset="0"/>
                <a:ea typeface="Verdana" panose="020B0604030504040204" pitchFamily="34" charset="0"/>
                <a:cs typeface="Open Sans" panose="020B0604020202020204" charset="0"/>
              </a:rPr>
            </a:br>
            <a:endParaRPr lang="nb-NO" dirty="0">
              <a:solidFill>
                <a:schemeClr val="bg1"/>
              </a:solidFill>
              <a:latin typeface="Verdana" panose="020B0604030504040204" pitchFamily="34" charset="0"/>
              <a:ea typeface="Verdana" panose="020B0604030504040204" pitchFamily="34" charset="0"/>
              <a:cs typeface="Open Sans" panose="020B0604020202020204" charset="0"/>
            </a:endParaRPr>
          </a:p>
          <a:p>
            <a:pPr defTabSz="514325">
              <a:defRPr/>
            </a:pPr>
            <a:r>
              <a:rPr lang="nb-NO" i="1" dirty="0">
                <a:solidFill>
                  <a:schemeClr val="bg1"/>
                </a:solidFill>
                <a:latin typeface="Verdana" panose="020B0604030504040204" pitchFamily="34" charset="0"/>
                <a:ea typeface="Verdana" panose="020B0604030504040204" pitchFamily="34" charset="0"/>
                <a:cs typeface="Open Sans" panose="020B0604020202020204" charset="0"/>
              </a:rPr>
              <a:t>Et mål som funker må være tydelig og spesifikt om hva, når eller hvor ofte noe skal gjøres.  </a:t>
            </a:r>
          </a:p>
          <a:p>
            <a:pPr defTabSz="514325">
              <a:defRPr/>
            </a:pPr>
            <a:endParaRPr lang="nb-NO" i="1" dirty="0">
              <a:solidFill>
                <a:schemeClr val="bg1"/>
              </a:solidFill>
              <a:latin typeface="Verdana" panose="020B0604030504040204" pitchFamily="34" charset="0"/>
              <a:ea typeface="Verdana" panose="020B0604030504040204" pitchFamily="34" charset="0"/>
              <a:cs typeface="Open Sans" panose="020B0604020202020204" charset="0"/>
            </a:endParaRPr>
          </a:p>
          <a:p>
            <a:pPr defTabSz="514325">
              <a:defRPr/>
            </a:pPr>
            <a:r>
              <a:rPr lang="nb-NO" i="1" dirty="0">
                <a:solidFill>
                  <a:schemeClr val="bg1"/>
                </a:solidFill>
                <a:latin typeface="Verdana" panose="020B0604030504040204" pitchFamily="34" charset="0"/>
                <a:ea typeface="Verdana" panose="020B0604030504040204" pitchFamily="34" charset="0"/>
                <a:cs typeface="Open Sans" panose="020B0604020202020204" charset="0"/>
              </a:rPr>
              <a:t>Eksempel  «Jeg skal gi minst tre positive tilbakemeldinger i uken»  eller «Jeg skal uoppfordret bistå en kollega minst én gang om dagen»</a:t>
            </a:r>
            <a:endParaRPr lang="nb-NO" dirty="0">
              <a:solidFill>
                <a:schemeClr val="bg1"/>
              </a:solidFill>
              <a:latin typeface="Verdana" panose="020B0604030504040204" pitchFamily="34" charset="0"/>
              <a:ea typeface="Verdana" panose="020B0604030504040204" pitchFamily="34" charset="0"/>
              <a:cs typeface="Open Sans" panose="020B0604020202020204" charset="0"/>
            </a:endParaRPr>
          </a:p>
        </p:txBody>
      </p:sp>
    </p:spTree>
    <p:custDataLst>
      <p:tags r:id="rId1"/>
    </p:custDataLst>
    <p:extLst>
      <p:ext uri="{BB962C8B-B14F-4D97-AF65-F5344CB8AC3E}">
        <p14:creationId xmlns:p14="http://schemas.microsoft.com/office/powerpoint/2010/main" val="1912380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95D4B95-0208-4643-BA2F-A795D82A4B78}"/>
              </a:ext>
            </a:extLst>
          </p:cNvPr>
          <p:cNvSpPr txBox="1">
            <a:spLocks/>
          </p:cNvSpPr>
          <p:nvPr/>
        </p:nvSpPr>
        <p:spPr>
          <a:xfrm>
            <a:off x="900106" y="370201"/>
            <a:ext cx="5915025" cy="449180"/>
          </a:xfrm>
          <a:prstGeom prst="rect">
            <a:avLst/>
          </a:prstGeom>
        </p:spPr>
        <p:txBody>
          <a:bodyPr lIns="91440" tIns="45720" rIns="91440" bIns="45720" anchor="t"/>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00" dirty="0">
                <a:solidFill>
                  <a:prstClr val="white"/>
                </a:solidFill>
                <a:latin typeface="Verdana" panose="020B0604030504040204" pitchFamily="34" charset="0"/>
                <a:ea typeface="Verdana" panose="020B0604030504040204" pitchFamily="34" charset="0"/>
              </a:rPr>
              <a:t>Oppgave: Beskriv målet</a:t>
            </a:r>
          </a:p>
        </p:txBody>
      </p:sp>
      <p:sp>
        <p:nvSpPr>
          <p:cNvPr id="2" name="Rectangle: Rounded Corners 1">
            <a:extLst>
              <a:ext uri="{FF2B5EF4-FFF2-40B4-BE49-F238E27FC236}">
                <a16:creationId xmlns:a16="http://schemas.microsoft.com/office/drawing/2014/main" id="{162E7DFD-1658-4297-B1D1-FC94E8DB9409}"/>
              </a:ext>
            </a:extLst>
          </p:cNvPr>
          <p:cNvSpPr/>
          <p:nvPr/>
        </p:nvSpPr>
        <p:spPr>
          <a:xfrm>
            <a:off x="4634877" y="1429480"/>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dirty="0">
                <a:solidFill>
                  <a:schemeClr val="tx1"/>
                </a:solidFill>
                <a:latin typeface="Verdana" panose="020B0604030504040204" pitchFamily="34" charset="0"/>
                <a:ea typeface="Verdana" panose="020B0604030504040204" pitchFamily="34" charset="0"/>
              </a:rPr>
              <a:t>Målet vårt er.... ................................................................................................................................................................................................................................................</a:t>
            </a:r>
          </a:p>
        </p:txBody>
      </p:sp>
      <p:sp>
        <p:nvSpPr>
          <p:cNvPr id="10" name="Rectangle: Rounded Corners 9">
            <a:extLst>
              <a:ext uri="{FF2B5EF4-FFF2-40B4-BE49-F238E27FC236}">
                <a16:creationId xmlns:a16="http://schemas.microsoft.com/office/drawing/2014/main" id="{BCE5D82B-6D19-4DF1-92BA-376C06455526}"/>
              </a:ext>
            </a:extLst>
          </p:cNvPr>
          <p:cNvSpPr/>
          <p:nvPr/>
        </p:nvSpPr>
        <p:spPr>
          <a:xfrm>
            <a:off x="852203" y="1367469"/>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sz="3600" dirty="0">
              <a:solidFill>
                <a:schemeClr val="tx1"/>
              </a:solidFill>
              <a:latin typeface="Verdana" panose="020B0604030504040204" pitchFamily="34" charset="0"/>
            </a:endParaRPr>
          </a:p>
        </p:txBody>
      </p:sp>
      <p:sp>
        <p:nvSpPr>
          <p:cNvPr id="15" name="TextBox 14">
            <a:extLst>
              <a:ext uri="{FF2B5EF4-FFF2-40B4-BE49-F238E27FC236}">
                <a16:creationId xmlns:a16="http://schemas.microsoft.com/office/drawing/2014/main" id="{A93A2EE2-86BC-4A92-B1B8-77952909EF8D}"/>
              </a:ext>
            </a:extLst>
          </p:cNvPr>
          <p:cNvSpPr txBox="1"/>
          <p:nvPr/>
        </p:nvSpPr>
        <p:spPr>
          <a:xfrm>
            <a:off x="852203" y="1528673"/>
            <a:ext cx="3579011" cy="2123658"/>
          </a:xfrm>
          <a:prstGeom prst="rect">
            <a:avLst/>
          </a:prstGeom>
          <a:noFill/>
        </p:spPr>
        <p:txBody>
          <a:bodyPr wrap="square" lIns="91440" tIns="45720" rIns="91440" bIns="45720" anchor="t">
            <a:spAutoFit/>
          </a:bodyPr>
          <a:lstStyle/>
          <a:p>
            <a:pPr marL="228600" indent="-228600" defTabSz="514325">
              <a:buClr>
                <a:schemeClr val="bg1"/>
              </a:buClr>
              <a:buFont typeface="+mj-lt"/>
              <a:buAutoNum type="arabicPeriod"/>
              <a:defRPr/>
            </a:pPr>
            <a:r>
              <a:rPr lang="nb-NO" sz="1100" dirty="0">
                <a:solidFill>
                  <a:schemeClr val="tx1"/>
                </a:solidFill>
                <a:latin typeface="Verdana" panose="020B0604030504040204" pitchFamily="34" charset="0"/>
                <a:ea typeface="Verdana" panose="020B0604030504040204" pitchFamily="34" charset="0"/>
                <a:cs typeface="Open Sans"/>
              </a:rPr>
              <a:t>Start med å sette  av  tre minutter hvor dere reflekterer hver for dere om målet. Skriv ned tanker, stikkord på gule lapper. </a:t>
            </a:r>
            <a:br>
              <a:rPr lang="nb-NO" sz="1100" dirty="0">
                <a:latin typeface="Verdana" panose="020B0604030504040204" pitchFamily="34" charset="0"/>
                <a:ea typeface="Verdana" panose="020B0604030504040204" pitchFamily="34" charset="0"/>
                <a:cs typeface="Open Sans" panose="020B0604020202020204" charset="0"/>
              </a:rPr>
            </a:br>
            <a:endParaRPr lang="nb-NO" sz="1100" dirty="0">
              <a:solidFill>
                <a:schemeClr val="tx1"/>
              </a:solidFill>
              <a:latin typeface="Verdana" panose="020B0604030504040204" pitchFamily="34" charset="0"/>
              <a:ea typeface="Verdana" panose="020B0604030504040204" pitchFamily="34" charset="0"/>
              <a:cs typeface="Open Sans" panose="020B0604020202020204" charset="0"/>
            </a:endParaRPr>
          </a:p>
          <a:p>
            <a:pPr marL="171450" indent="-171450" defTabSz="514325">
              <a:buClr>
                <a:schemeClr val="bg1"/>
              </a:buClr>
              <a:buFontTx/>
              <a:buAutoNum type="arabicPeriod"/>
              <a:defRPr/>
            </a:pPr>
            <a:r>
              <a:rPr lang="nb-NO" sz="1100" dirty="0">
                <a:solidFill>
                  <a:schemeClr val="tx1"/>
                </a:solidFill>
                <a:latin typeface="Verdana" panose="020B0604030504040204" pitchFamily="34" charset="0"/>
                <a:ea typeface="Verdana" panose="020B0604030504040204" pitchFamily="34" charset="0"/>
                <a:cs typeface="Open Sans"/>
              </a:rPr>
              <a:t>Hver og én presenterer hva de kom frem til og  henger opp sine gule lapper på veggen/ tavlen. </a:t>
            </a:r>
            <a:r>
              <a:rPr lang="nb-NO" sz="1100" dirty="0" err="1">
                <a:solidFill>
                  <a:schemeClr val="tx1"/>
                </a:solidFill>
                <a:latin typeface="Verdana" panose="020B0604030504040204" pitchFamily="34" charset="0"/>
                <a:ea typeface="Verdana" panose="020B0604030504040204" pitchFamily="34" charset="0"/>
                <a:cs typeface="Open Sans"/>
              </a:rPr>
              <a:t>Gruppér</a:t>
            </a:r>
            <a:r>
              <a:rPr lang="nb-NO" sz="1100" dirty="0">
                <a:solidFill>
                  <a:schemeClr val="tx1"/>
                </a:solidFill>
                <a:latin typeface="Verdana" panose="020B0604030504040204" pitchFamily="34" charset="0"/>
                <a:ea typeface="Verdana" panose="020B0604030504040204" pitchFamily="34" charset="0"/>
                <a:cs typeface="Open Sans"/>
              </a:rPr>
              <a:t> lapper som omtaler det samme målet eller temaet. </a:t>
            </a:r>
            <a:br>
              <a:rPr lang="nb-NO" sz="1100" dirty="0">
                <a:latin typeface="Verdana" panose="020B0604030504040204" pitchFamily="34" charset="0"/>
                <a:ea typeface="Verdana" panose="020B0604030504040204" pitchFamily="34" charset="0"/>
                <a:cs typeface="Open Sans" panose="020B0604020202020204" charset="0"/>
              </a:rPr>
            </a:br>
            <a:endParaRPr lang="nb-NO" sz="1100" dirty="0">
              <a:solidFill>
                <a:schemeClr val="tx1"/>
              </a:solidFill>
              <a:latin typeface="Verdana" panose="020B0604030504040204" pitchFamily="34" charset="0"/>
              <a:ea typeface="Verdana" panose="020B0604030504040204" pitchFamily="34" charset="0"/>
              <a:cs typeface="Open Sans" panose="020B0604020202020204" charset="0"/>
            </a:endParaRPr>
          </a:p>
          <a:p>
            <a:pPr marL="171450" indent="-171450" defTabSz="514325">
              <a:buClr>
                <a:schemeClr val="bg1"/>
              </a:buClr>
              <a:buFontTx/>
              <a:buAutoNum type="arabicPeriod"/>
              <a:defRPr/>
            </a:pPr>
            <a:r>
              <a:rPr lang="nb-NO" sz="1100" dirty="0">
                <a:solidFill>
                  <a:schemeClr val="tx1"/>
                </a:solidFill>
                <a:latin typeface="Verdana" panose="020B0604030504040204" pitchFamily="34" charset="0"/>
                <a:ea typeface="Verdana" panose="020B0604030504040204" pitchFamily="34" charset="0"/>
                <a:cs typeface="Open Sans"/>
              </a:rPr>
              <a:t>Den målformuleringen som har størst oppslutning er et naturlig valg. Ta dere tid til å reflekterte sammen  om målet. </a:t>
            </a:r>
            <a:endParaRPr lang="nb-NO" sz="1100" dirty="0">
              <a:solidFill>
                <a:schemeClr val="tx1"/>
              </a:solidFill>
              <a:latin typeface="Verdana" panose="020B0604030504040204" pitchFamily="34" charset="0"/>
              <a:ea typeface="Verdana" panose="020B0604030504040204" pitchFamily="34" charset="0"/>
              <a:cs typeface="Open Sans" panose="020B0604020202020204" charset="0"/>
            </a:endParaRPr>
          </a:p>
        </p:txBody>
      </p:sp>
    </p:spTree>
    <p:custDataLst>
      <p:tags r:id="rId1"/>
    </p:custDataLst>
    <p:extLst>
      <p:ext uri="{BB962C8B-B14F-4D97-AF65-F5344CB8AC3E}">
        <p14:creationId xmlns:p14="http://schemas.microsoft.com/office/powerpoint/2010/main" val="3652488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e 1">
            <a:extLst>
              <a:ext uri="{FF2B5EF4-FFF2-40B4-BE49-F238E27FC236}">
                <a16:creationId xmlns:a16="http://schemas.microsoft.com/office/drawing/2014/main" id="{F92A617A-FE8A-EC57-E2FF-AA8448663333}"/>
              </a:ext>
            </a:extLst>
          </p:cNvPr>
          <p:cNvGrpSpPr/>
          <p:nvPr/>
        </p:nvGrpSpPr>
        <p:grpSpPr>
          <a:xfrm>
            <a:off x="4870283" y="747451"/>
            <a:ext cx="4225046" cy="3122023"/>
            <a:chOff x="4750470" y="1013156"/>
            <a:chExt cx="4225046" cy="3122023"/>
          </a:xfrm>
        </p:grpSpPr>
        <p:pic>
          <p:nvPicPr>
            <p:cNvPr id="7" name="Picture 6">
              <a:extLst>
                <a:ext uri="{FF2B5EF4-FFF2-40B4-BE49-F238E27FC236}">
                  <a16:creationId xmlns:a16="http://schemas.microsoft.com/office/drawing/2014/main" id="{CFA81273-C0F7-47DE-94ED-606CB2FF228D}"/>
                </a:ext>
              </a:extLst>
            </p:cNvPr>
            <p:cNvPicPr>
              <a:picLocks noChangeAspect="1"/>
            </p:cNvPicPr>
            <p:nvPr/>
          </p:nvPicPr>
          <p:blipFill>
            <a:blip r:embed="rId4" cstate="hq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rcRect/>
            <a:stretch/>
          </p:blipFill>
          <p:spPr>
            <a:xfrm>
              <a:off x="4750470" y="1531660"/>
              <a:ext cx="3594591" cy="2603519"/>
            </a:xfrm>
            <a:prstGeom prst="roundRect">
              <a:avLst/>
            </a:prstGeom>
          </p:spPr>
        </p:pic>
        <p:grpSp>
          <p:nvGrpSpPr>
            <p:cNvPr id="3" name="Group 2">
              <a:extLst>
                <a:ext uri="{FF2B5EF4-FFF2-40B4-BE49-F238E27FC236}">
                  <a16:creationId xmlns:a16="http://schemas.microsoft.com/office/drawing/2014/main" id="{5B3AF3A3-C8A4-46B5-943C-76FB34699423}"/>
                </a:ext>
              </a:extLst>
            </p:cNvPr>
            <p:cNvGrpSpPr/>
            <p:nvPr/>
          </p:nvGrpSpPr>
          <p:grpSpPr>
            <a:xfrm>
              <a:off x="5902590" y="1058311"/>
              <a:ext cx="874099" cy="723845"/>
              <a:chOff x="5390148" y="360948"/>
              <a:chExt cx="1165465" cy="965126"/>
            </a:xfrm>
            <a:solidFill>
              <a:srgbClr val="EBFFFF"/>
            </a:solidFill>
          </p:grpSpPr>
          <p:sp>
            <p:nvSpPr>
              <p:cNvPr id="8" name="Speech Bubble: Rectangle with Corners Rounded 7">
                <a:extLst>
                  <a:ext uri="{FF2B5EF4-FFF2-40B4-BE49-F238E27FC236}">
                    <a16:creationId xmlns:a16="http://schemas.microsoft.com/office/drawing/2014/main" id="{3A0E8DF9-2BAB-4A06-ADF8-F2B0565B0FF8}"/>
                  </a:ext>
                </a:extLst>
              </p:cNvPr>
              <p:cNvSpPr/>
              <p:nvPr/>
            </p:nvSpPr>
            <p:spPr>
              <a:xfrm>
                <a:off x="5390148" y="360948"/>
                <a:ext cx="1165465" cy="790782"/>
              </a:xfrm>
              <a:custGeom>
                <a:avLst/>
                <a:gdLst>
                  <a:gd name="connsiteX0" fmla="*/ 0 w 1165465"/>
                  <a:gd name="connsiteY0" fmla="*/ 131800 h 790782"/>
                  <a:gd name="connsiteX1" fmla="*/ 131800 w 1165465"/>
                  <a:gd name="connsiteY1" fmla="*/ 0 h 790782"/>
                  <a:gd name="connsiteX2" fmla="*/ 194244 w 1165465"/>
                  <a:gd name="connsiteY2" fmla="*/ 0 h 790782"/>
                  <a:gd name="connsiteX3" fmla="*/ 194244 w 1165465"/>
                  <a:gd name="connsiteY3" fmla="*/ 0 h 790782"/>
                  <a:gd name="connsiteX4" fmla="*/ 485610 w 1165465"/>
                  <a:gd name="connsiteY4" fmla="*/ 0 h 790782"/>
                  <a:gd name="connsiteX5" fmla="*/ 1033665 w 1165465"/>
                  <a:gd name="connsiteY5" fmla="*/ 0 h 790782"/>
                  <a:gd name="connsiteX6" fmla="*/ 1165465 w 1165465"/>
                  <a:gd name="connsiteY6" fmla="*/ 131800 h 790782"/>
                  <a:gd name="connsiteX7" fmla="*/ 1165465 w 1165465"/>
                  <a:gd name="connsiteY7" fmla="*/ 461290 h 790782"/>
                  <a:gd name="connsiteX8" fmla="*/ 1165465 w 1165465"/>
                  <a:gd name="connsiteY8" fmla="*/ 461290 h 790782"/>
                  <a:gd name="connsiteX9" fmla="*/ 1165465 w 1165465"/>
                  <a:gd name="connsiteY9" fmla="*/ 658985 h 790782"/>
                  <a:gd name="connsiteX10" fmla="*/ 1165465 w 1165465"/>
                  <a:gd name="connsiteY10" fmla="*/ 658982 h 790782"/>
                  <a:gd name="connsiteX11" fmla="*/ 1033665 w 1165465"/>
                  <a:gd name="connsiteY11" fmla="*/ 790782 h 790782"/>
                  <a:gd name="connsiteX12" fmla="*/ 485610 w 1165465"/>
                  <a:gd name="connsiteY12" fmla="*/ 790782 h 790782"/>
                  <a:gd name="connsiteX13" fmla="*/ 185962 w 1165465"/>
                  <a:gd name="connsiteY13" fmla="*/ 1257818 h 790782"/>
                  <a:gd name="connsiteX14" fmla="*/ 194244 w 1165465"/>
                  <a:gd name="connsiteY14" fmla="*/ 790782 h 790782"/>
                  <a:gd name="connsiteX15" fmla="*/ 131800 w 1165465"/>
                  <a:gd name="connsiteY15" fmla="*/ 790782 h 790782"/>
                  <a:gd name="connsiteX16" fmla="*/ 0 w 1165465"/>
                  <a:gd name="connsiteY16" fmla="*/ 658982 h 790782"/>
                  <a:gd name="connsiteX17" fmla="*/ 0 w 1165465"/>
                  <a:gd name="connsiteY17" fmla="*/ 658985 h 790782"/>
                  <a:gd name="connsiteX18" fmla="*/ 0 w 1165465"/>
                  <a:gd name="connsiteY18" fmla="*/ 461290 h 790782"/>
                  <a:gd name="connsiteX19" fmla="*/ 0 w 1165465"/>
                  <a:gd name="connsiteY19" fmla="*/ 461290 h 790782"/>
                  <a:gd name="connsiteX20" fmla="*/ 0 w 1165465"/>
                  <a:gd name="connsiteY20" fmla="*/ 131800 h 79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5465" h="790782" fill="none" extrusionOk="0">
                    <a:moveTo>
                      <a:pt x="0" y="131800"/>
                    </a:moveTo>
                    <a:cubicBezTo>
                      <a:pt x="-12542" y="41258"/>
                      <a:pt x="79510" y="-6776"/>
                      <a:pt x="131800" y="0"/>
                    </a:cubicBezTo>
                    <a:cubicBezTo>
                      <a:pt x="157450" y="-2891"/>
                      <a:pt x="175928" y="3593"/>
                      <a:pt x="194244" y="0"/>
                    </a:cubicBezTo>
                    <a:lnTo>
                      <a:pt x="194244" y="0"/>
                    </a:lnTo>
                    <a:cubicBezTo>
                      <a:pt x="281818" y="-10956"/>
                      <a:pt x="400634" y="17260"/>
                      <a:pt x="485610" y="0"/>
                    </a:cubicBezTo>
                    <a:cubicBezTo>
                      <a:pt x="745442" y="-585"/>
                      <a:pt x="892888" y="57998"/>
                      <a:pt x="1033665" y="0"/>
                    </a:cubicBezTo>
                    <a:cubicBezTo>
                      <a:pt x="1111238" y="-1329"/>
                      <a:pt x="1154840" y="75660"/>
                      <a:pt x="1165465" y="131800"/>
                    </a:cubicBezTo>
                    <a:cubicBezTo>
                      <a:pt x="1188112" y="253786"/>
                      <a:pt x="1160095" y="355188"/>
                      <a:pt x="1165465" y="461290"/>
                    </a:cubicBezTo>
                    <a:lnTo>
                      <a:pt x="1165465" y="461290"/>
                    </a:lnTo>
                    <a:cubicBezTo>
                      <a:pt x="1175196" y="533562"/>
                      <a:pt x="1165204" y="613807"/>
                      <a:pt x="1165465" y="658985"/>
                    </a:cubicBezTo>
                    <a:lnTo>
                      <a:pt x="1165465" y="658982"/>
                    </a:lnTo>
                    <a:cubicBezTo>
                      <a:pt x="1161099" y="730609"/>
                      <a:pt x="1114684" y="789116"/>
                      <a:pt x="1033665" y="790782"/>
                    </a:cubicBezTo>
                    <a:cubicBezTo>
                      <a:pt x="772503" y="830515"/>
                      <a:pt x="757293" y="743296"/>
                      <a:pt x="485610" y="790782"/>
                    </a:cubicBezTo>
                    <a:cubicBezTo>
                      <a:pt x="458035" y="940806"/>
                      <a:pt x="277973" y="1052252"/>
                      <a:pt x="185962" y="1257818"/>
                    </a:cubicBezTo>
                    <a:cubicBezTo>
                      <a:pt x="135151" y="1075561"/>
                      <a:pt x="199397" y="941290"/>
                      <a:pt x="194244" y="790782"/>
                    </a:cubicBezTo>
                    <a:cubicBezTo>
                      <a:pt x="176315" y="791696"/>
                      <a:pt x="155105" y="788519"/>
                      <a:pt x="131800" y="790782"/>
                    </a:cubicBezTo>
                    <a:cubicBezTo>
                      <a:pt x="73191" y="802251"/>
                      <a:pt x="-5711" y="742615"/>
                      <a:pt x="0" y="658982"/>
                    </a:cubicBezTo>
                    <a:lnTo>
                      <a:pt x="0" y="658985"/>
                    </a:lnTo>
                    <a:cubicBezTo>
                      <a:pt x="-9704" y="562693"/>
                      <a:pt x="16481" y="516653"/>
                      <a:pt x="0" y="461290"/>
                    </a:cubicBezTo>
                    <a:lnTo>
                      <a:pt x="0" y="461290"/>
                    </a:lnTo>
                    <a:cubicBezTo>
                      <a:pt x="-11184" y="370258"/>
                      <a:pt x="8784" y="291228"/>
                      <a:pt x="0" y="131800"/>
                    </a:cubicBezTo>
                    <a:close/>
                  </a:path>
                  <a:path w="1165465" h="790782" stroke="0" extrusionOk="0">
                    <a:moveTo>
                      <a:pt x="0" y="131800"/>
                    </a:moveTo>
                    <a:cubicBezTo>
                      <a:pt x="-1718" y="57810"/>
                      <a:pt x="40700" y="6338"/>
                      <a:pt x="131800" y="0"/>
                    </a:cubicBezTo>
                    <a:cubicBezTo>
                      <a:pt x="162565" y="-6469"/>
                      <a:pt x="166407" y="5712"/>
                      <a:pt x="194244" y="0"/>
                    </a:cubicBezTo>
                    <a:lnTo>
                      <a:pt x="194244" y="0"/>
                    </a:lnTo>
                    <a:cubicBezTo>
                      <a:pt x="332968" y="-18739"/>
                      <a:pt x="397177" y="29463"/>
                      <a:pt x="485610" y="0"/>
                    </a:cubicBezTo>
                    <a:cubicBezTo>
                      <a:pt x="598481" y="-37335"/>
                      <a:pt x="802726" y="14473"/>
                      <a:pt x="1033665" y="0"/>
                    </a:cubicBezTo>
                    <a:cubicBezTo>
                      <a:pt x="1116467" y="-1542"/>
                      <a:pt x="1174695" y="72044"/>
                      <a:pt x="1165465" y="131800"/>
                    </a:cubicBezTo>
                    <a:cubicBezTo>
                      <a:pt x="1166754" y="213647"/>
                      <a:pt x="1128426" y="321302"/>
                      <a:pt x="1165465" y="461290"/>
                    </a:cubicBezTo>
                    <a:lnTo>
                      <a:pt x="1165465" y="461290"/>
                    </a:lnTo>
                    <a:cubicBezTo>
                      <a:pt x="1179846" y="535005"/>
                      <a:pt x="1147998" y="579901"/>
                      <a:pt x="1165465" y="658985"/>
                    </a:cubicBezTo>
                    <a:lnTo>
                      <a:pt x="1165465" y="658982"/>
                    </a:lnTo>
                    <a:cubicBezTo>
                      <a:pt x="1157571" y="733994"/>
                      <a:pt x="1100601" y="787018"/>
                      <a:pt x="1033665" y="790782"/>
                    </a:cubicBezTo>
                    <a:cubicBezTo>
                      <a:pt x="798374" y="834419"/>
                      <a:pt x="613615" y="767489"/>
                      <a:pt x="485610" y="790782"/>
                    </a:cubicBezTo>
                    <a:cubicBezTo>
                      <a:pt x="438118" y="965323"/>
                      <a:pt x="244372" y="1067947"/>
                      <a:pt x="185962" y="1257818"/>
                    </a:cubicBezTo>
                    <a:cubicBezTo>
                      <a:pt x="139615" y="1157745"/>
                      <a:pt x="212480" y="983645"/>
                      <a:pt x="194244" y="790782"/>
                    </a:cubicBezTo>
                    <a:cubicBezTo>
                      <a:pt x="165079" y="797389"/>
                      <a:pt x="153867" y="784328"/>
                      <a:pt x="131800" y="790782"/>
                    </a:cubicBezTo>
                    <a:cubicBezTo>
                      <a:pt x="49788" y="778766"/>
                      <a:pt x="-20739" y="731224"/>
                      <a:pt x="0" y="658982"/>
                    </a:cubicBezTo>
                    <a:lnTo>
                      <a:pt x="0" y="658985"/>
                    </a:lnTo>
                    <a:cubicBezTo>
                      <a:pt x="-23408" y="605381"/>
                      <a:pt x="14369" y="507939"/>
                      <a:pt x="0" y="461290"/>
                    </a:cubicBezTo>
                    <a:lnTo>
                      <a:pt x="0" y="461290"/>
                    </a:lnTo>
                    <a:cubicBezTo>
                      <a:pt x="-38787" y="311431"/>
                      <a:pt x="837" y="207565"/>
                      <a:pt x="0" y="131800"/>
                    </a:cubicBezTo>
                    <a:close/>
                  </a:path>
                </a:pathLst>
              </a:custGeom>
              <a:grpFill/>
              <a:ln>
                <a:solidFill>
                  <a:srgbClr val="00AFAA"/>
                </a:solidFill>
                <a:extLst>
                  <a:ext uri="{C807C97D-BFC1-408E-A445-0C87EB9F89A2}">
                    <ask:lineSketchStyleProps xmlns:ask="http://schemas.microsoft.com/office/drawing/2018/sketchyshapes" sd="2591154162">
                      <a:prstGeom prst="wedgeRoundRectCallout">
                        <a:avLst>
                          <a:gd name="adj1" fmla="val -34044"/>
                          <a:gd name="adj2" fmla="val 109060"/>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dirty="0">
                  <a:solidFill>
                    <a:srgbClr val="FFFFFF"/>
                  </a:solidFill>
                  <a:latin typeface="Verdana" panose="020B0604030504040204" pitchFamily="34" charset="0"/>
                </a:endParaRPr>
              </a:p>
            </p:txBody>
          </p:sp>
          <p:sp>
            <p:nvSpPr>
              <p:cNvPr id="6" name="TekstSylinder 13">
                <a:extLst>
                  <a:ext uri="{FF2B5EF4-FFF2-40B4-BE49-F238E27FC236}">
                    <a16:creationId xmlns:a16="http://schemas.microsoft.com/office/drawing/2014/main" id="{13DBDB9D-DCA6-43B2-B3E2-3BDE4A123C3A}"/>
                  </a:ext>
                </a:extLst>
              </p:cNvPr>
              <p:cNvSpPr txBox="1"/>
              <p:nvPr/>
            </p:nvSpPr>
            <p:spPr>
              <a:xfrm>
                <a:off x="5436037" y="514708"/>
                <a:ext cx="1119574" cy="811366"/>
              </a:xfrm>
              <a:prstGeom prst="rect">
                <a:avLst/>
              </a:prstGeom>
              <a:noFill/>
              <a:ln>
                <a:noFill/>
              </a:ln>
            </p:spPr>
            <p:txBody>
              <a:bodyPr wrap="square" lIns="0" tIns="27000" rIns="0" bIns="27000" rtlCol="0">
                <a:spAutoFit/>
              </a:bodyPr>
              <a:lstStyle/>
              <a:p>
                <a:pPr algn="ctr" defTabSz="514325">
                  <a:defRPr/>
                </a:pPr>
                <a:r>
                  <a:rPr lang="nb-NO" sz="1200" b="1" dirty="0">
                    <a:solidFill>
                      <a:srgbClr val="045961"/>
                    </a:solidFill>
                    <a:latin typeface="Bradley Hand ITC" panose="03070402050302030203" pitchFamily="66" charset="0"/>
                    <a:ea typeface="Verdana" panose="020B0604030504040204" pitchFamily="34" charset="0"/>
                  </a:rPr>
                  <a:t>1 måned er for kort tid</a:t>
                </a:r>
              </a:p>
              <a:p>
                <a:pPr defTabSz="514325">
                  <a:defRPr/>
                </a:pPr>
                <a:endParaRPr lang="nb-NO" sz="1200" dirty="0">
                  <a:solidFill>
                    <a:srgbClr val="045961"/>
                  </a:solidFill>
                  <a:latin typeface="Calibri" panose="020F0502020204030204"/>
                  <a:ea typeface="Verdana" panose="020B0604030504040204" pitchFamily="34" charset="0"/>
                </a:endParaRPr>
              </a:p>
            </p:txBody>
          </p:sp>
        </p:grpSp>
        <p:grpSp>
          <p:nvGrpSpPr>
            <p:cNvPr id="17" name="Group 16">
              <a:extLst>
                <a:ext uri="{FF2B5EF4-FFF2-40B4-BE49-F238E27FC236}">
                  <a16:creationId xmlns:a16="http://schemas.microsoft.com/office/drawing/2014/main" id="{F7B07B09-C4C2-4493-A344-7E7DAFFF682C}"/>
                </a:ext>
              </a:extLst>
            </p:cNvPr>
            <p:cNvGrpSpPr/>
            <p:nvPr/>
          </p:nvGrpSpPr>
          <p:grpSpPr>
            <a:xfrm>
              <a:off x="7268138" y="1013156"/>
              <a:ext cx="874100" cy="649872"/>
              <a:chOff x="7042050" y="184822"/>
              <a:chExt cx="1165465" cy="1040551"/>
            </a:xfrm>
            <a:solidFill>
              <a:srgbClr val="EBFFFF"/>
            </a:solidFill>
          </p:grpSpPr>
          <p:sp>
            <p:nvSpPr>
              <p:cNvPr id="9" name="Speech Bubble: Rectangle with Corners Rounded 8">
                <a:extLst>
                  <a:ext uri="{FF2B5EF4-FFF2-40B4-BE49-F238E27FC236}">
                    <a16:creationId xmlns:a16="http://schemas.microsoft.com/office/drawing/2014/main" id="{F7FC2FC5-0205-42B5-ADD4-4B75189CC159}"/>
                  </a:ext>
                </a:extLst>
              </p:cNvPr>
              <p:cNvSpPr/>
              <p:nvPr/>
            </p:nvSpPr>
            <p:spPr>
              <a:xfrm>
                <a:off x="7042050" y="184822"/>
                <a:ext cx="1165465" cy="790782"/>
              </a:xfrm>
              <a:custGeom>
                <a:avLst/>
                <a:gdLst>
                  <a:gd name="connsiteX0" fmla="*/ 0 w 1165465"/>
                  <a:gd name="connsiteY0" fmla="*/ 131800 h 790782"/>
                  <a:gd name="connsiteX1" fmla="*/ 131800 w 1165465"/>
                  <a:gd name="connsiteY1" fmla="*/ 0 h 790782"/>
                  <a:gd name="connsiteX2" fmla="*/ 194244 w 1165465"/>
                  <a:gd name="connsiteY2" fmla="*/ 0 h 790782"/>
                  <a:gd name="connsiteX3" fmla="*/ 194244 w 1165465"/>
                  <a:gd name="connsiteY3" fmla="*/ 0 h 790782"/>
                  <a:gd name="connsiteX4" fmla="*/ 485610 w 1165465"/>
                  <a:gd name="connsiteY4" fmla="*/ 0 h 790782"/>
                  <a:gd name="connsiteX5" fmla="*/ 1033665 w 1165465"/>
                  <a:gd name="connsiteY5" fmla="*/ 0 h 790782"/>
                  <a:gd name="connsiteX6" fmla="*/ 1165465 w 1165465"/>
                  <a:gd name="connsiteY6" fmla="*/ 131800 h 790782"/>
                  <a:gd name="connsiteX7" fmla="*/ 1165465 w 1165465"/>
                  <a:gd name="connsiteY7" fmla="*/ 461290 h 790782"/>
                  <a:gd name="connsiteX8" fmla="*/ 1165465 w 1165465"/>
                  <a:gd name="connsiteY8" fmla="*/ 461290 h 790782"/>
                  <a:gd name="connsiteX9" fmla="*/ 1165465 w 1165465"/>
                  <a:gd name="connsiteY9" fmla="*/ 658985 h 790782"/>
                  <a:gd name="connsiteX10" fmla="*/ 1165465 w 1165465"/>
                  <a:gd name="connsiteY10" fmla="*/ 658982 h 790782"/>
                  <a:gd name="connsiteX11" fmla="*/ 1033665 w 1165465"/>
                  <a:gd name="connsiteY11" fmla="*/ 790782 h 790782"/>
                  <a:gd name="connsiteX12" fmla="*/ 485610 w 1165465"/>
                  <a:gd name="connsiteY12" fmla="*/ 790782 h 790782"/>
                  <a:gd name="connsiteX13" fmla="*/ 94073 w 1165465"/>
                  <a:gd name="connsiteY13" fmla="*/ 1067254 h 790782"/>
                  <a:gd name="connsiteX14" fmla="*/ -347448 w 1165465"/>
                  <a:gd name="connsiteY14" fmla="*/ 1379021 h 790782"/>
                  <a:gd name="connsiteX15" fmla="*/ -82019 w 1165465"/>
                  <a:gd name="connsiteY15" fmla="*/ 1090784 h 790782"/>
                  <a:gd name="connsiteX16" fmla="*/ 194244 w 1165465"/>
                  <a:gd name="connsiteY16" fmla="*/ 790782 h 790782"/>
                  <a:gd name="connsiteX17" fmla="*/ 131800 w 1165465"/>
                  <a:gd name="connsiteY17" fmla="*/ 790782 h 790782"/>
                  <a:gd name="connsiteX18" fmla="*/ 0 w 1165465"/>
                  <a:gd name="connsiteY18" fmla="*/ 658982 h 790782"/>
                  <a:gd name="connsiteX19" fmla="*/ 0 w 1165465"/>
                  <a:gd name="connsiteY19" fmla="*/ 658985 h 790782"/>
                  <a:gd name="connsiteX20" fmla="*/ 0 w 1165465"/>
                  <a:gd name="connsiteY20" fmla="*/ 461290 h 790782"/>
                  <a:gd name="connsiteX21" fmla="*/ 0 w 1165465"/>
                  <a:gd name="connsiteY21" fmla="*/ 461290 h 790782"/>
                  <a:gd name="connsiteX22" fmla="*/ 0 w 1165465"/>
                  <a:gd name="connsiteY22" fmla="*/ 131800 h 79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5465" h="790782" fill="none" extrusionOk="0">
                    <a:moveTo>
                      <a:pt x="0" y="131800"/>
                    </a:moveTo>
                    <a:cubicBezTo>
                      <a:pt x="6247" y="57053"/>
                      <a:pt x="54778" y="3643"/>
                      <a:pt x="131800" y="0"/>
                    </a:cubicBezTo>
                    <a:cubicBezTo>
                      <a:pt x="149541" y="-6190"/>
                      <a:pt x="164723" y="6534"/>
                      <a:pt x="194244" y="0"/>
                    </a:cubicBezTo>
                    <a:lnTo>
                      <a:pt x="194244" y="0"/>
                    </a:lnTo>
                    <a:cubicBezTo>
                      <a:pt x="273947" y="-27195"/>
                      <a:pt x="374974" y="1560"/>
                      <a:pt x="485610" y="0"/>
                    </a:cubicBezTo>
                    <a:cubicBezTo>
                      <a:pt x="600012" y="-15561"/>
                      <a:pt x="894552" y="55351"/>
                      <a:pt x="1033665" y="0"/>
                    </a:cubicBezTo>
                    <a:cubicBezTo>
                      <a:pt x="1100321" y="9852"/>
                      <a:pt x="1175408" y="42404"/>
                      <a:pt x="1165465" y="131800"/>
                    </a:cubicBezTo>
                    <a:cubicBezTo>
                      <a:pt x="1173410" y="283235"/>
                      <a:pt x="1165035" y="392758"/>
                      <a:pt x="1165465" y="461290"/>
                    </a:cubicBezTo>
                    <a:lnTo>
                      <a:pt x="1165465" y="461290"/>
                    </a:lnTo>
                    <a:cubicBezTo>
                      <a:pt x="1188308" y="509613"/>
                      <a:pt x="1147007" y="615999"/>
                      <a:pt x="1165465" y="658985"/>
                    </a:cubicBezTo>
                    <a:lnTo>
                      <a:pt x="1165465" y="658982"/>
                    </a:lnTo>
                    <a:cubicBezTo>
                      <a:pt x="1153062" y="727945"/>
                      <a:pt x="1116442" y="795279"/>
                      <a:pt x="1033665" y="790782"/>
                    </a:cubicBezTo>
                    <a:cubicBezTo>
                      <a:pt x="869392" y="847973"/>
                      <a:pt x="630854" y="734484"/>
                      <a:pt x="485610" y="790782"/>
                    </a:cubicBezTo>
                    <a:cubicBezTo>
                      <a:pt x="371183" y="879530"/>
                      <a:pt x="234035" y="962193"/>
                      <a:pt x="94073" y="1067254"/>
                    </a:cubicBezTo>
                    <a:cubicBezTo>
                      <a:pt x="-45889" y="1172315"/>
                      <a:pt x="-152183" y="1224737"/>
                      <a:pt x="-347448" y="1379021"/>
                    </a:cubicBezTo>
                    <a:cubicBezTo>
                      <a:pt x="-243069" y="1210779"/>
                      <a:pt x="-120646" y="1167644"/>
                      <a:pt x="-82019" y="1090784"/>
                    </a:cubicBezTo>
                    <a:cubicBezTo>
                      <a:pt x="-43392" y="1013924"/>
                      <a:pt x="113718" y="909104"/>
                      <a:pt x="194244" y="790782"/>
                    </a:cubicBezTo>
                    <a:cubicBezTo>
                      <a:pt x="177133" y="791852"/>
                      <a:pt x="151263" y="786730"/>
                      <a:pt x="131800" y="790782"/>
                    </a:cubicBezTo>
                    <a:cubicBezTo>
                      <a:pt x="63913" y="802465"/>
                      <a:pt x="-2106" y="716296"/>
                      <a:pt x="0" y="658982"/>
                    </a:cubicBezTo>
                    <a:lnTo>
                      <a:pt x="0" y="658985"/>
                    </a:lnTo>
                    <a:cubicBezTo>
                      <a:pt x="-8057" y="593553"/>
                      <a:pt x="4861" y="537543"/>
                      <a:pt x="0" y="461290"/>
                    </a:cubicBezTo>
                    <a:lnTo>
                      <a:pt x="0" y="461290"/>
                    </a:lnTo>
                    <a:cubicBezTo>
                      <a:pt x="-8103" y="327768"/>
                      <a:pt x="7661" y="290116"/>
                      <a:pt x="0" y="131800"/>
                    </a:cubicBezTo>
                    <a:close/>
                  </a:path>
                  <a:path w="1165465" h="790782" stroke="0" extrusionOk="0">
                    <a:moveTo>
                      <a:pt x="0" y="131800"/>
                    </a:moveTo>
                    <a:cubicBezTo>
                      <a:pt x="143" y="64064"/>
                      <a:pt x="68119" y="-19251"/>
                      <a:pt x="131800" y="0"/>
                    </a:cubicBezTo>
                    <a:cubicBezTo>
                      <a:pt x="144754" y="-79"/>
                      <a:pt x="177498" y="6803"/>
                      <a:pt x="194244" y="0"/>
                    </a:cubicBezTo>
                    <a:lnTo>
                      <a:pt x="194244" y="0"/>
                    </a:lnTo>
                    <a:cubicBezTo>
                      <a:pt x="327308" y="-33226"/>
                      <a:pt x="364320" y="3798"/>
                      <a:pt x="485610" y="0"/>
                    </a:cubicBezTo>
                    <a:cubicBezTo>
                      <a:pt x="608523" y="-14241"/>
                      <a:pt x="821171" y="29543"/>
                      <a:pt x="1033665" y="0"/>
                    </a:cubicBezTo>
                    <a:cubicBezTo>
                      <a:pt x="1100339" y="-7475"/>
                      <a:pt x="1169302" y="68813"/>
                      <a:pt x="1165465" y="131800"/>
                    </a:cubicBezTo>
                    <a:cubicBezTo>
                      <a:pt x="1197186" y="253073"/>
                      <a:pt x="1147183" y="355197"/>
                      <a:pt x="1165465" y="461290"/>
                    </a:cubicBezTo>
                    <a:lnTo>
                      <a:pt x="1165465" y="461290"/>
                    </a:lnTo>
                    <a:cubicBezTo>
                      <a:pt x="1177945" y="544423"/>
                      <a:pt x="1149242" y="608321"/>
                      <a:pt x="1165465" y="658985"/>
                    </a:cubicBezTo>
                    <a:lnTo>
                      <a:pt x="1165465" y="658982"/>
                    </a:lnTo>
                    <a:cubicBezTo>
                      <a:pt x="1163757" y="746085"/>
                      <a:pt x="1116822" y="795931"/>
                      <a:pt x="1033665" y="790782"/>
                    </a:cubicBezTo>
                    <a:cubicBezTo>
                      <a:pt x="881019" y="832671"/>
                      <a:pt x="741402" y="753533"/>
                      <a:pt x="485610" y="790782"/>
                    </a:cubicBezTo>
                    <a:cubicBezTo>
                      <a:pt x="317684" y="911979"/>
                      <a:pt x="235489" y="916752"/>
                      <a:pt x="60750" y="1090784"/>
                    </a:cubicBezTo>
                    <a:cubicBezTo>
                      <a:pt x="-113989" y="1264816"/>
                      <a:pt x="-204176" y="1224480"/>
                      <a:pt x="-347448" y="1379021"/>
                    </a:cubicBezTo>
                    <a:cubicBezTo>
                      <a:pt x="-240785" y="1207232"/>
                      <a:pt x="-161724" y="1183839"/>
                      <a:pt x="-71185" y="1079019"/>
                    </a:cubicBezTo>
                    <a:cubicBezTo>
                      <a:pt x="19354" y="974199"/>
                      <a:pt x="106556" y="937694"/>
                      <a:pt x="194244" y="790782"/>
                    </a:cubicBezTo>
                    <a:cubicBezTo>
                      <a:pt x="163323" y="795552"/>
                      <a:pt x="150320" y="787869"/>
                      <a:pt x="131800" y="790782"/>
                    </a:cubicBezTo>
                    <a:cubicBezTo>
                      <a:pt x="39382" y="783665"/>
                      <a:pt x="-4600" y="740877"/>
                      <a:pt x="0" y="658982"/>
                    </a:cubicBezTo>
                    <a:lnTo>
                      <a:pt x="0" y="658985"/>
                    </a:lnTo>
                    <a:cubicBezTo>
                      <a:pt x="-14275" y="599898"/>
                      <a:pt x="21386" y="513394"/>
                      <a:pt x="0" y="461290"/>
                    </a:cubicBezTo>
                    <a:lnTo>
                      <a:pt x="0" y="461290"/>
                    </a:lnTo>
                    <a:cubicBezTo>
                      <a:pt x="-12866" y="319800"/>
                      <a:pt x="19954" y="266950"/>
                      <a:pt x="0" y="131800"/>
                    </a:cubicBezTo>
                    <a:close/>
                  </a:path>
                </a:pathLst>
              </a:custGeom>
              <a:grpFill/>
              <a:ln>
                <a:solidFill>
                  <a:srgbClr val="00AFAA"/>
                </a:solidFill>
                <a:extLst>
                  <a:ext uri="{C807C97D-BFC1-408E-A445-0C87EB9F89A2}">
                    <ask:lineSketchStyleProps xmlns:ask="http://schemas.microsoft.com/office/drawing/2018/sketchyshapes" sd="2745214305">
                      <a:prstGeom prst="wedgeRoundRectCallout">
                        <a:avLst>
                          <a:gd name="adj1" fmla="val -79812"/>
                          <a:gd name="adj2" fmla="val 124387"/>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dirty="0">
                  <a:solidFill>
                    <a:srgbClr val="FFFFFF"/>
                  </a:solidFill>
                  <a:latin typeface="Verdana" panose="020B0604030504040204" pitchFamily="34" charset="0"/>
                </a:endParaRPr>
              </a:p>
            </p:txBody>
          </p:sp>
          <p:sp>
            <p:nvSpPr>
              <p:cNvPr id="10" name="TekstSylinder 13">
                <a:extLst>
                  <a:ext uri="{FF2B5EF4-FFF2-40B4-BE49-F238E27FC236}">
                    <a16:creationId xmlns:a16="http://schemas.microsoft.com/office/drawing/2014/main" id="{B3505C1B-C246-4869-A606-4CD7D363E19B}"/>
                  </a:ext>
                </a:extLst>
              </p:cNvPr>
              <p:cNvSpPr txBox="1"/>
              <p:nvPr/>
            </p:nvSpPr>
            <p:spPr>
              <a:xfrm>
                <a:off x="7071362" y="251025"/>
                <a:ext cx="1023797" cy="974348"/>
              </a:xfrm>
              <a:prstGeom prst="rect">
                <a:avLst/>
              </a:prstGeom>
              <a:noFill/>
              <a:ln>
                <a:noFill/>
              </a:ln>
            </p:spPr>
            <p:txBody>
              <a:bodyPr wrap="square" lIns="0" tIns="27000" rIns="0" bIns="27000" rtlCol="0">
                <a:spAutoFit/>
              </a:bodyPr>
              <a:lstStyle/>
              <a:p>
                <a:pPr algn="ctr" defTabSz="514325">
                  <a:defRPr/>
                </a:pPr>
                <a:r>
                  <a:rPr lang="nb-NO" sz="1200" b="1" dirty="0">
                    <a:solidFill>
                      <a:srgbClr val="045961"/>
                    </a:solidFill>
                    <a:latin typeface="Bradley Hand ITC" panose="03070402050302030203" pitchFamily="66" charset="0"/>
                    <a:ea typeface="Verdana" panose="020B0604030504040204" pitchFamily="34" charset="0"/>
                  </a:rPr>
                  <a:t>3 måneder er bedre</a:t>
                </a:r>
              </a:p>
              <a:p>
                <a:pPr defTabSz="514325">
                  <a:defRPr/>
                </a:pPr>
                <a:endParaRPr lang="nb-NO" sz="1200" dirty="0">
                  <a:solidFill>
                    <a:srgbClr val="045961"/>
                  </a:solidFill>
                  <a:latin typeface="Calibri" panose="020F0502020204030204"/>
                  <a:ea typeface="Verdana" panose="020B0604030504040204" pitchFamily="34" charset="0"/>
                </a:endParaRPr>
              </a:p>
            </p:txBody>
          </p:sp>
        </p:grpSp>
        <p:grpSp>
          <p:nvGrpSpPr>
            <p:cNvPr id="18" name="Group 17">
              <a:extLst>
                <a:ext uri="{FF2B5EF4-FFF2-40B4-BE49-F238E27FC236}">
                  <a16:creationId xmlns:a16="http://schemas.microsoft.com/office/drawing/2014/main" id="{586BFD7F-0E72-4725-9C6F-406EE1D27140}"/>
                </a:ext>
              </a:extLst>
            </p:cNvPr>
            <p:cNvGrpSpPr/>
            <p:nvPr/>
          </p:nvGrpSpPr>
          <p:grpSpPr>
            <a:xfrm>
              <a:off x="8101417" y="1552190"/>
              <a:ext cx="874099" cy="714274"/>
              <a:chOff x="7877603" y="1120594"/>
              <a:chExt cx="1165465" cy="952365"/>
            </a:xfrm>
            <a:solidFill>
              <a:srgbClr val="EBFFFF"/>
            </a:solidFill>
          </p:grpSpPr>
          <p:sp>
            <p:nvSpPr>
              <p:cNvPr id="11" name="Speech Bubble: Rectangle with Corners Rounded 10">
                <a:extLst>
                  <a:ext uri="{FF2B5EF4-FFF2-40B4-BE49-F238E27FC236}">
                    <a16:creationId xmlns:a16="http://schemas.microsoft.com/office/drawing/2014/main" id="{3BEB026A-8700-4692-806A-EB559131F098}"/>
                  </a:ext>
                </a:extLst>
              </p:cNvPr>
              <p:cNvSpPr/>
              <p:nvPr/>
            </p:nvSpPr>
            <p:spPr>
              <a:xfrm>
                <a:off x="7877603" y="1120594"/>
                <a:ext cx="1165465" cy="790782"/>
              </a:xfrm>
              <a:custGeom>
                <a:avLst/>
                <a:gdLst>
                  <a:gd name="connsiteX0" fmla="*/ 0 w 1165465"/>
                  <a:gd name="connsiteY0" fmla="*/ 131800 h 790782"/>
                  <a:gd name="connsiteX1" fmla="*/ 131800 w 1165465"/>
                  <a:gd name="connsiteY1" fmla="*/ 0 h 790782"/>
                  <a:gd name="connsiteX2" fmla="*/ 194244 w 1165465"/>
                  <a:gd name="connsiteY2" fmla="*/ 0 h 790782"/>
                  <a:gd name="connsiteX3" fmla="*/ 194244 w 1165465"/>
                  <a:gd name="connsiteY3" fmla="*/ 0 h 790782"/>
                  <a:gd name="connsiteX4" fmla="*/ 485610 w 1165465"/>
                  <a:gd name="connsiteY4" fmla="*/ 0 h 790782"/>
                  <a:gd name="connsiteX5" fmla="*/ 1033665 w 1165465"/>
                  <a:gd name="connsiteY5" fmla="*/ 0 h 790782"/>
                  <a:gd name="connsiteX6" fmla="*/ 1165465 w 1165465"/>
                  <a:gd name="connsiteY6" fmla="*/ 131800 h 790782"/>
                  <a:gd name="connsiteX7" fmla="*/ 1165465 w 1165465"/>
                  <a:gd name="connsiteY7" fmla="*/ 461290 h 790782"/>
                  <a:gd name="connsiteX8" fmla="*/ 1165465 w 1165465"/>
                  <a:gd name="connsiteY8" fmla="*/ 461290 h 790782"/>
                  <a:gd name="connsiteX9" fmla="*/ 1165465 w 1165465"/>
                  <a:gd name="connsiteY9" fmla="*/ 658985 h 790782"/>
                  <a:gd name="connsiteX10" fmla="*/ 1165465 w 1165465"/>
                  <a:gd name="connsiteY10" fmla="*/ 658982 h 790782"/>
                  <a:gd name="connsiteX11" fmla="*/ 1033665 w 1165465"/>
                  <a:gd name="connsiteY11" fmla="*/ 790782 h 790782"/>
                  <a:gd name="connsiteX12" fmla="*/ 485610 w 1165465"/>
                  <a:gd name="connsiteY12" fmla="*/ 790782 h 790782"/>
                  <a:gd name="connsiteX13" fmla="*/ 194244 w 1165465"/>
                  <a:gd name="connsiteY13" fmla="*/ 790782 h 790782"/>
                  <a:gd name="connsiteX14" fmla="*/ 194244 w 1165465"/>
                  <a:gd name="connsiteY14" fmla="*/ 790782 h 790782"/>
                  <a:gd name="connsiteX15" fmla="*/ 131800 w 1165465"/>
                  <a:gd name="connsiteY15" fmla="*/ 790782 h 790782"/>
                  <a:gd name="connsiteX16" fmla="*/ 0 w 1165465"/>
                  <a:gd name="connsiteY16" fmla="*/ 658982 h 790782"/>
                  <a:gd name="connsiteX17" fmla="*/ 0 w 1165465"/>
                  <a:gd name="connsiteY17" fmla="*/ 658985 h 790782"/>
                  <a:gd name="connsiteX18" fmla="*/ -405384 w 1165465"/>
                  <a:gd name="connsiteY18" fmla="*/ 628608 h 790782"/>
                  <a:gd name="connsiteX19" fmla="*/ 0 w 1165465"/>
                  <a:gd name="connsiteY19" fmla="*/ 461290 h 790782"/>
                  <a:gd name="connsiteX20" fmla="*/ 0 w 1165465"/>
                  <a:gd name="connsiteY20" fmla="*/ 131800 h 79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5465" h="790782" fill="none" extrusionOk="0">
                    <a:moveTo>
                      <a:pt x="0" y="131800"/>
                    </a:moveTo>
                    <a:cubicBezTo>
                      <a:pt x="-9340" y="76751"/>
                      <a:pt x="45111" y="-11057"/>
                      <a:pt x="131800" y="0"/>
                    </a:cubicBezTo>
                    <a:cubicBezTo>
                      <a:pt x="151180" y="-2873"/>
                      <a:pt x="168201" y="4407"/>
                      <a:pt x="194244" y="0"/>
                    </a:cubicBezTo>
                    <a:lnTo>
                      <a:pt x="194244" y="0"/>
                    </a:lnTo>
                    <a:cubicBezTo>
                      <a:pt x="292712" y="-14876"/>
                      <a:pt x="419256" y="29634"/>
                      <a:pt x="485610" y="0"/>
                    </a:cubicBezTo>
                    <a:cubicBezTo>
                      <a:pt x="716153" y="-55940"/>
                      <a:pt x="862110" y="18097"/>
                      <a:pt x="1033665" y="0"/>
                    </a:cubicBezTo>
                    <a:cubicBezTo>
                      <a:pt x="1106950" y="-5578"/>
                      <a:pt x="1153963" y="47581"/>
                      <a:pt x="1165465" y="131800"/>
                    </a:cubicBezTo>
                    <a:cubicBezTo>
                      <a:pt x="1186332" y="226700"/>
                      <a:pt x="1142871" y="317364"/>
                      <a:pt x="1165465" y="461290"/>
                    </a:cubicBezTo>
                    <a:lnTo>
                      <a:pt x="1165465" y="461290"/>
                    </a:lnTo>
                    <a:cubicBezTo>
                      <a:pt x="1184570" y="536570"/>
                      <a:pt x="1157136" y="595407"/>
                      <a:pt x="1165465" y="658985"/>
                    </a:cubicBezTo>
                    <a:lnTo>
                      <a:pt x="1165465" y="658982"/>
                    </a:lnTo>
                    <a:cubicBezTo>
                      <a:pt x="1172124" y="731445"/>
                      <a:pt x="1098193" y="789189"/>
                      <a:pt x="1033665" y="790782"/>
                    </a:cubicBezTo>
                    <a:cubicBezTo>
                      <a:pt x="822500" y="848599"/>
                      <a:pt x="619181" y="758345"/>
                      <a:pt x="485610" y="790782"/>
                    </a:cubicBezTo>
                    <a:cubicBezTo>
                      <a:pt x="415444" y="791670"/>
                      <a:pt x="306620" y="776279"/>
                      <a:pt x="194244" y="790782"/>
                    </a:cubicBezTo>
                    <a:lnTo>
                      <a:pt x="194244" y="790782"/>
                    </a:lnTo>
                    <a:cubicBezTo>
                      <a:pt x="177082" y="794855"/>
                      <a:pt x="149876" y="783414"/>
                      <a:pt x="131800" y="790782"/>
                    </a:cubicBezTo>
                    <a:cubicBezTo>
                      <a:pt x="78527" y="797205"/>
                      <a:pt x="3096" y="730299"/>
                      <a:pt x="0" y="658982"/>
                    </a:cubicBezTo>
                    <a:lnTo>
                      <a:pt x="0" y="658985"/>
                    </a:lnTo>
                    <a:cubicBezTo>
                      <a:pt x="-201377" y="646850"/>
                      <a:pt x="-249863" y="596516"/>
                      <a:pt x="-405384" y="628608"/>
                    </a:cubicBezTo>
                    <a:cubicBezTo>
                      <a:pt x="-318054" y="571643"/>
                      <a:pt x="-107272" y="533711"/>
                      <a:pt x="0" y="461290"/>
                    </a:cubicBezTo>
                    <a:cubicBezTo>
                      <a:pt x="-35381" y="350734"/>
                      <a:pt x="1668" y="270572"/>
                      <a:pt x="0" y="131800"/>
                    </a:cubicBezTo>
                    <a:close/>
                  </a:path>
                  <a:path w="1165465" h="790782" stroke="0" extrusionOk="0">
                    <a:moveTo>
                      <a:pt x="0" y="131800"/>
                    </a:moveTo>
                    <a:cubicBezTo>
                      <a:pt x="2258" y="44536"/>
                      <a:pt x="77608" y="-6115"/>
                      <a:pt x="131800" y="0"/>
                    </a:cubicBezTo>
                    <a:cubicBezTo>
                      <a:pt x="154221" y="-1701"/>
                      <a:pt x="175174" y="1587"/>
                      <a:pt x="194244" y="0"/>
                    </a:cubicBezTo>
                    <a:lnTo>
                      <a:pt x="194244" y="0"/>
                    </a:lnTo>
                    <a:cubicBezTo>
                      <a:pt x="274404" y="-6519"/>
                      <a:pt x="416921" y="13745"/>
                      <a:pt x="485610" y="0"/>
                    </a:cubicBezTo>
                    <a:cubicBezTo>
                      <a:pt x="618709" y="-1031"/>
                      <a:pt x="792496" y="1349"/>
                      <a:pt x="1033665" y="0"/>
                    </a:cubicBezTo>
                    <a:cubicBezTo>
                      <a:pt x="1106886" y="-1644"/>
                      <a:pt x="1152341" y="54873"/>
                      <a:pt x="1165465" y="131800"/>
                    </a:cubicBezTo>
                    <a:cubicBezTo>
                      <a:pt x="1169163" y="254829"/>
                      <a:pt x="1154613" y="342694"/>
                      <a:pt x="1165465" y="461290"/>
                    </a:cubicBezTo>
                    <a:lnTo>
                      <a:pt x="1165465" y="461290"/>
                    </a:lnTo>
                    <a:cubicBezTo>
                      <a:pt x="1185115" y="554001"/>
                      <a:pt x="1153518" y="604648"/>
                      <a:pt x="1165465" y="658985"/>
                    </a:cubicBezTo>
                    <a:lnTo>
                      <a:pt x="1165465" y="658982"/>
                    </a:lnTo>
                    <a:cubicBezTo>
                      <a:pt x="1153723" y="730937"/>
                      <a:pt x="1103408" y="790908"/>
                      <a:pt x="1033665" y="790782"/>
                    </a:cubicBezTo>
                    <a:cubicBezTo>
                      <a:pt x="816208" y="793896"/>
                      <a:pt x="694596" y="775130"/>
                      <a:pt x="485610" y="790782"/>
                    </a:cubicBezTo>
                    <a:cubicBezTo>
                      <a:pt x="346767" y="813811"/>
                      <a:pt x="337244" y="788058"/>
                      <a:pt x="194244" y="790782"/>
                    </a:cubicBezTo>
                    <a:lnTo>
                      <a:pt x="194244" y="790782"/>
                    </a:lnTo>
                    <a:cubicBezTo>
                      <a:pt x="176017" y="792121"/>
                      <a:pt x="145386" y="785820"/>
                      <a:pt x="131800" y="790782"/>
                    </a:cubicBezTo>
                    <a:cubicBezTo>
                      <a:pt x="57345" y="795472"/>
                      <a:pt x="-6925" y="742748"/>
                      <a:pt x="0" y="658982"/>
                    </a:cubicBezTo>
                    <a:lnTo>
                      <a:pt x="0" y="658985"/>
                    </a:lnTo>
                    <a:cubicBezTo>
                      <a:pt x="-181035" y="670826"/>
                      <a:pt x="-318530" y="586234"/>
                      <a:pt x="-405384" y="628608"/>
                    </a:cubicBezTo>
                    <a:cubicBezTo>
                      <a:pt x="-250889" y="509443"/>
                      <a:pt x="-176777" y="582531"/>
                      <a:pt x="0" y="461290"/>
                    </a:cubicBezTo>
                    <a:cubicBezTo>
                      <a:pt x="-9598" y="363599"/>
                      <a:pt x="33353" y="291619"/>
                      <a:pt x="0" y="131800"/>
                    </a:cubicBezTo>
                    <a:close/>
                  </a:path>
                </a:pathLst>
              </a:custGeom>
              <a:grpFill/>
              <a:ln>
                <a:solidFill>
                  <a:srgbClr val="00AFAA"/>
                </a:solidFill>
                <a:extLst>
                  <a:ext uri="{C807C97D-BFC1-408E-A445-0C87EB9F89A2}">
                    <ask:lineSketchStyleProps xmlns:ask="http://schemas.microsoft.com/office/drawing/2018/sketchyshapes" sd="466071693">
                      <a:prstGeom prst="wedgeRoundRectCallout">
                        <a:avLst>
                          <a:gd name="adj1" fmla="val -84783"/>
                          <a:gd name="adj2" fmla="val 2949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dirty="0">
                  <a:solidFill>
                    <a:srgbClr val="FFFFFF"/>
                  </a:solidFill>
                  <a:latin typeface="Verdana" panose="020B0604030504040204" pitchFamily="34" charset="0"/>
                </a:endParaRPr>
              </a:p>
            </p:txBody>
          </p:sp>
          <p:sp>
            <p:nvSpPr>
              <p:cNvPr id="12" name="TekstSylinder 13">
                <a:extLst>
                  <a:ext uri="{FF2B5EF4-FFF2-40B4-BE49-F238E27FC236}">
                    <a16:creationId xmlns:a16="http://schemas.microsoft.com/office/drawing/2014/main" id="{0BDD357D-4100-4030-87E7-9D4F484965C6}"/>
                  </a:ext>
                </a:extLst>
              </p:cNvPr>
              <p:cNvSpPr txBox="1"/>
              <p:nvPr/>
            </p:nvSpPr>
            <p:spPr>
              <a:xfrm>
                <a:off x="7923494" y="1261593"/>
                <a:ext cx="1119574" cy="811366"/>
              </a:xfrm>
              <a:prstGeom prst="rect">
                <a:avLst/>
              </a:prstGeom>
              <a:noFill/>
              <a:ln>
                <a:noFill/>
              </a:ln>
            </p:spPr>
            <p:txBody>
              <a:bodyPr wrap="square" lIns="0" tIns="27000" rIns="0" bIns="27000" rtlCol="0">
                <a:spAutoFit/>
              </a:bodyPr>
              <a:lstStyle/>
              <a:p>
                <a:pPr algn="ctr" defTabSz="514325">
                  <a:defRPr/>
                </a:pPr>
                <a:r>
                  <a:rPr lang="nb-NO" sz="1200" b="1" dirty="0">
                    <a:solidFill>
                      <a:srgbClr val="045961"/>
                    </a:solidFill>
                    <a:latin typeface="Bradley Hand ITC" panose="03070402050302030203" pitchFamily="66" charset="0"/>
                    <a:ea typeface="Verdana" panose="020B0604030504040204" pitchFamily="34" charset="0"/>
                  </a:rPr>
                  <a:t>Hva med</a:t>
                </a:r>
                <a:br>
                  <a:rPr lang="nb-NO" sz="1200" b="1" dirty="0">
                    <a:solidFill>
                      <a:srgbClr val="045961"/>
                    </a:solidFill>
                    <a:latin typeface="Bradley Hand ITC" panose="03070402050302030203" pitchFamily="66" charset="0"/>
                    <a:ea typeface="Verdana" panose="020B0604030504040204" pitchFamily="34" charset="0"/>
                  </a:rPr>
                </a:br>
                <a:r>
                  <a:rPr lang="nb-NO" sz="1200" b="1" dirty="0">
                    <a:solidFill>
                      <a:srgbClr val="045961"/>
                    </a:solidFill>
                    <a:latin typeface="Bradley Hand ITC" panose="03070402050302030203" pitchFamily="66" charset="0"/>
                    <a:ea typeface="Verdana" panose="020B0604030504040204" pitchFamily="34" charset="0"/>
                  </a:rPr>
                  <a:t>6 måneder?</a:t>
                </a:r>
              </a:p>
              <a:p>
                <a:pPr defTabSz="514325">
                  <a:defRPr/>
                </a:pPr>
                <a:endParaRPr lang="nb-NO" sz="1200" dirty="0">
                  <a:solidFill>
                    <a:srgbClr val="045961"/>
                  </a:solidFill>
                  <a:latin typeface="Calibri" panose="020F0502020204030204"/>
                  <a:ea typeface="Verdana" panose="020B0604030504040204" pitchFamily="34" charset="0"/>
                </a:endParaRPr>
              </a:p>
            </p:txBody>
          </p:sp>
        </p:grpSp>
      </p:grpSp>
      <p:grpSp>
        <p:nvGrpSpPr>
          <p:cNvPr id="19" name="Group 18">
            <a:extLst>
              <a:ext uri="{FF2B5EF4-FFF2-40B4-BE49-F238E27FC236}">
                <a16:creationId xmlns:a16="http://schemas.microsoft.com/office/drawing/2014/main" id="{E89B8E13-05B2-4E33-B131-EF886AA335D4}"/>
              </a:ext>
            </a:extLst>
          </p:cNvPr>
          <p:cNvGrpSpPr/>
          <p:nvPr/>
        </p:nvGrpSpPr>
        <p:grpSpPr>
          <a:xfrm>
            <a:off x="4363686" y="705025"/>
            <a:ext cx="1062679" cy="1080262"/>
            <a:chOff x="3338275" y="215345"/>
            <a:chExt cx="1416905" cy="1083477"/>
          </a:xfrm>
          <a:solidFill>
            <a:srgbClr val="EBFFFF"/>
          </a:solidFill>
        </p:grpSpPr>
        <p:sp>
          <p:nvSpPr>
            <p:cNvPr id="13" name="Speech Bubble: Rectangle with Corners Rounded 12">
              <a:extLst>
                <a:ext uri="{FF2B5EF4-FFF2-40B4-BE49-F238E27FC236}">
                  <a16:creationId xmlns:a16="http://schemas.microsoft.com/office/drawing/2014/main" id="{CB75558F-9890-4075-956B-DF016C02D51F}"/>
                </a:ext>
              </a:extLst>
            </p:cNvPr>
            <p:cNvSpPr/>
            <p:nvPr/>
          </p:nvSpPr>
          <p:spPr>
            <a:xfrm>
              <a:off x="3338275" y="215345"/>
              <a:ext cx="1416905" cy="880616"/>
            </a:xfrm>
            <a:custGeom>
              <a:avLst/>
              <a:gdLst>
                <a:gd name="connsiteX0" fmla="*/ 0 w 1416905"/>
                <a:gd name="connsiteY0" fmla="*/ 146772 h 880616"/>
                <a:gd name="connsiteX1" fmla="*/ 146772 w 1416905"/>
                <a:gd name="connsiteY1" fmla="*/ 0 h 880616"/>
                <a:gd name="connsiteX2" fmla="*/ 479852 w 1416905"/>
                <a:gd name="connsiteY2" fmla="*/ 0 h 880616"/>
                <a:gd name="connsiteX3" fmla="*/ 826528 w 1416905"/>
                <a:gd name="connsiteY3" fmla="*/ 0 h 880616"/>
                <a:gd name="connsiteX4" fmla="*/ 826528 w 1416905"/>
                <a:gd name="connsiteY4" fmla="*/ 0 h 880616"/>
                <a:gd name="connsiteX5" fmla="*/ 1180754 w 1416905"/>
                <a:gd name="connsiteY5" fmla="*/ 0 h 880616"/>
                <a:gd name="connsiteX6" fmla="*/ 1270133 w 1416905"/>
                <a:gd name="connsiteY6" fmla="*/ 0 h 880616"/>
                <a:gd name="connsiteX7" fmla="*/ 1416905 w 1416905"/>
                <a:gd name="connsiteY7" fmla="*/ 146772 h 880616"/>
                <a:gd name="connsiteX8" fmla="*/ 1416905 w 1416905"/>
                <a:gd name="connsiteY8" fmla="*/ 513693 h 880616"/>
                <a:gd name="connsiteX9" fmla="*/ 1606444 w 1416905"/>
                <a:gd name="connsiteY9" fmla="*/ 991327 h 880616"/>
                <a:gd name="connsiteX10" fmla="*/ 1416905 w 1416905"/>
                <a:gd name="connsiteY10" fmla="*/ 733847 h 880616"/>
                <a:gd name="connsiteX11" fmla="*/ 1416905 w 1416905"/>
                <a:gd name="connsiteY11" fmla="*/ 733844 h 880616"/>
                <a:gd name="connsiteX12" fmla="*/ 1270133 w 1416905"/>
                <a:gd name="connsiteY12" fmla="*/ 880616 h 880616"/>
                <a:gd name="connsiteX13" fmla="*/ 1180754 w 1416905"/>
                <a:gd name="connsiteY13" fmla="*/ 880616 h 880616"/>
                <a:gd name="connsiteX14" fmla="*/ 826528 w 1416905"/>
                <a:gd name="connsiteY14" fmla="*/ 880616 h 880616"/>
                <a:gd name="connsiteX15" fmla="*/ 826528 w 1416905"/>
                <a:gd name="connsiteY15" fmla="*/ 880616 h 880616"/>
                <a:gd name="connsiteX16" fmla="*/ 507043 w 1416905"/>
                <a:gd name="connsiteY16" fmla="*/ 880616 h 880616"/>
                <a:gd name="connsiteX17" fmla="*/ 146772 w 1416905"/>
                <a:gd name="connsiteY17" fmla="*/ 880616 h 880616"/>
                <a:gd name="connsiteX18" fmla="*/ 0 w 1416905"/>
                <a:gd name="connsiteY18" fmla="*/ 733844 h 880616"/>
                <a:gd name="connsiteX19" fmla="*/ 0 w 1416905"/>
                <a:gd name="connsiteY19" fmla="*/ 733847 h 880616"/>
                <a:gd name="connsiteX20" fmla="*/ 0 w 1416905"/>
                <a:gd name="connsiteY20" fmla="*/ 513693 h 880616"/>
                <a:gd name="connsiteX21" fmla="*/ 0 w 1416905"/>
                <a:gd name="connsiteY21" fmla="*/ 513693 h 880616"/>
                <a:gd name="connsiteX22" fmla="*/ 0 w 1416905"/>
                <a:gd name="connsiteY22" fmla="*/ 146772 h 880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16905" h="880616" fill="none" extrusionOk="0">
                  <a:moveTo>
                    <a:pt x="0" y="146772"/>
                  </a:moveTo>
                  <a:cubicBezTo>
                    <a:pt x="21669" y="66914"/>
                    <a:pt x="52884" y="15098"/>
                    <a:pt x="146772" y="0"/>
                  </a:cubicBezTo>
                  <a:cubicBezTo>
                    <a:pt x="285216" y="-13430"/>
                    <a:pt x="413177" y="4684"/>
                    <a:pt x="479852" y="0"/>
                  </a:cubicBezTo>
                  <a:cubicBezTo>
                    <a:pt x="546527" y="-4684"/>
                    <a:pt x="690541" y="31502"/>
                    <a:pt x="826528" y="0"/>
                  </a:cubicBezTo>
                  <a:lnTo>
                    <a:pt x="826528" y="0"/>
                  </a:lnTo>
                  <a:cubicBezTo>
                    <a:pt x="995444" y="-908"/>
                    <a:pt x="1068753" y="15934"/>
                    <a:pt x="1180754" y="0"/>
                  </a:cubicBezTo>
                  <a:cubicBezTo>
                    <a:pt x="1205457" y="-7909"/>
                    <a:pt x="1234276" y="1856"/>
                    <a:pt x="1270133" y="0"/>
                  </a:cubicBezTo>
                  <a:cubicBezTo>
                    <a:pt x="1351668" y="4242"/>
                    <a:pt x="1422063" y="88333"/>
                    <a:pt x="1416905" y="146772"/>
                  </a:cubicBezTo>
                  <a:cubicBezTo>
                    <a:pt x="1428045" y="321081"/>
                    <a:pt x="1394346" y="347823"/>
                    <a:pt x="1416905" y="513693"/>
                  </a:cubicBezTo>
                  <a:cubicBezTo>
                    <a:pt x="1531169" y="681672"/>
                    <a:pt x="1506068" y="849274"/>
                    <a:pt x="1606444" y="991327"/>
                  </a:cubicBezTo>
                  <a:cubicBezTo>
                    <a:pt x="1557232" y="940423"/>
                    <a:pt x="1511898" y="817410"/>
                    <a:pt x="1416905" y="733847"/>
                  </a:cubicBezTo>
                  <a:lnTo>
                    <a:pt x="1416905" y="733844"/>
                  </a:lnTo>
                  <a:cubicBezTo>
                    <a:pt x="1412690" y="814417"/>
                    <a:pt x="1341415" y="895291"/>
                    <a:pt x="1270133" y="880616"/>
                  </a:cubicBezTo>
                  <a:cubicBezTo>
                    <a:pt x="1231804" y="890741"/>
                    <a:pt x="1199016" y="873716"/>
                    <a:pt x="1180754" y="880616"/>
                  </a:cubicBezTo>
                  <a:cubicBezTo>
                    <a:pt x="1099595" y="921638"/>
                    <a:pt x="995144" y="849844"/>
                    <a:pt x="826528" y="880616"/>
                  </a:cubicBezTo>
                  <a:lnTo>
                    <a:pt x="826528" y="880616"/>
                  </a:lnTo>
                  <a:cubicBezTo>
                    <a:pt x="730009" y="883814"/>
                    <a:pt x="616972" y="863159"/>
                    <a:pt x="507043" y="880616"/>
                  </a:cubicBezTo>
                  <a:cubicBezTo>
                    <a:pt x="397115" y="898073"/>
                    <a:pt x="308835" y="857039"/>
                    <a:pt x="146772" y="880616"/>
                  </a:cubicBezTo>
                  <a:cubicBezTo>
                    <a:pt x="87158" y="875002"/>
                    <a:pt x="-2569" y="814165"/>
                    <a:pt x="0" y="733844"/>
                  </a:cubicBezTo>
                  <a:lnTo>
                    <a:pt x="0" y="733847"/>
                  </a:lnTo>
                  <a:cubicBezTo>
                    <a:pt x="-9946" y="646041"/>
                    <a:pt x="14492" y="621822"/>
                    <a:pt x="0" y="513693"/>
                  </a:cubicBezTo>
                  <a:lnTo>
                    <a:pt x="0" y="513693"/>
                  </a:lnTo>
                  <a:cubicBezTo>
                    <a:pt x="-17096" y="427242"/>
                    <a:pt x="7354" y="309553"/>
                    <a:pt x="0" y="146772"/>
                  </a:cubicBezTo>
                  <a:close/>
                </a:path>
                <a:path w="1416905" h="880616" stroke="0" extrusionOk="0">
                  <a:moveTo>
                    <a:pt x="0" y="146772"/>
                  </a:moveTo>
                  <a:cubicBezTo>
                    <a:pt x="-2018" y="83337"/>
                    <a:pt x="52296" y="16018"/>
                    <a:pt x="146772" y="0"/>
                  </a:cubicBezTo>
                  <a:cubicBezTo>
                    <a:pt x="253231" y="-10799"/>
                    <a:pt x="350415" y="24794"/>
                    <a:pt x="473055" y="0"/>
                  </a:cubicBezTo>
                  <a:cubicBezTo>
                    <a:pt x="595695" y="-24794"/>
                    <a:pt x="732495" y="412"/>
                    <a:pt x="826528" y="0"/>
                  </a:cubicBezTo>
                  <a:lnTo>
                    <a:pt x="826528" y="0"/>
                  </a:lnTo>
                  <a:cubicBezTo>
                    <a:pt x="988388" y="-29558"/>
                    <a:pt x="1047861" y="16856"/>
                    <a:pt x="1180754" y="0"/>
                  </a:cubicBezTo>
                  <a:cubicBezTo>
                    <a:pt x="1207053" y="-5"/>
                    <a:pt x="1232077" y="7068"/>
                    <a:pt x="1270133" y="0"/>
                  </a:cubicBezTo>
                  <a:cubicBezTo>
                    <a:pt x="1354086" y="2627"/>
                    <a:pt x="1422495" y="65367"/>
                    <a:pt x="1416905" y="146772"/>
                  </a:cubicBezTo>
                  <a:cubicBezTo>
                    <a:pt x="1454053" y="289138"/>
                    <a:pt x="1409822" y="386086"/>
                    <a:pt x="1416905" y="513693"/>
                  </a:cubicBezTo>
                  <a:cubicBezTo>
                    <a:pt x="1526610" y="715915"/>
                    <a:pt x="1525790" y="868652"/>
                    <a:pt x="1606444" y="991327"/>
                  </a:cubicBezTo>
                  <a:cubicBezTo>
                    <a:pt x="1516838" y="913385"/>
                    <a:pt x="1493719" y="813549"/>
                    <a:pt x="1416905" y="733847"/>
                  </a:cubicBezTo>
                  <a:lnTo>
                    <a:pt x="1416905" y="733844"/>
                  </a:lnTo>
                  <a:cubicBezTo>
                    <a:pt x="1416590" y="812090"/>
                    <a:pt x="1365114" y="868197"/>
                    <a:pt x="1270133" y="880616"/>
                  </a:cubicBezTo>
                  <a:cubicBezTo>
                    <a:pt x="1248502" y="883439"/>
                    <a:pt x="1221977" y="875188"/>
                    <a:pt x="1180754" y="880616"/>
                  </a:cubicBezTo>
                  <a:cubicBezTo>
                    <a:pt x="1034582" y="905015"/>
                    <a:pt x="1001264" y="853829"/>
                    <a:pt x="826528" y="880616"/>
                  </a:cubicBezTo>
                  <a:lnTo>
                    <a:pt x="826528" y="880616"/>
                  </a:lnTo>
                  <a:cubicBezTo>
                    <a:pt x="737727" y="913598"/>
                    <a:pt x="638011" y="876374"/>
                    <a:pt x="500245" y="880616"/>
                  </a:cubicBezTo>
                  <a:cubicBezTo>
                    <a:pt x="362479" y="884858"/>
                    <a:pt x="255839" y="846718"/>
                    <a:pt x="146772" y="880616"/>
                  </a:cubicBezTo>
                  <a:cubicBezTo>
                    <a:pt x="52968" y="893541"/>
                    <a:pt x="8220" y="793151"/>
                    <a:pt x="0" y="733844"/>
                  </a:cubicBezTo>
                  <a:lnTo>
                    <a:pt x="0" y="733847"/>
                  </a:lnTo>
                  <a:cubicBezTo>
                    <a:pt x="-6293" y="648795"/>
                    <a:pt x="7836" y="600507"/>
                    <a:pt x="0" y="513693"/>
                  </a:cubicBezTo>
                  <a:lnTo>
                    <a:pt x="0" y="513693"/>
                  </a:lnTo>
                  <a:cubicBezTo>
                    <a:pt x="-14295" y="433351"/>
                    <a:pt x="38902" y="314295"/>
                    <a:pt x="0" y="146772"/>
                  </a:cubicBezTo>
                  <a:close/>
                </a:path>
              </a:pathLst>
            </a:custGeom>
            <a:grpFill/>
            <a:ln>
              <a:solidFill>
                <a:srgbClr val="00AFAA"/>
              </a:solidFill>
              <a:extLst>
                <a:ext uri="{C807C97D-BFC1-408E-A445-0C87EB9F89A2}">
                  <ask:lineSketchStyleProps xmlns:ask="http://schemas.microsoft.com/office/drawing/2018/sketchyshapes" sd="3127986785">
                    <a:prstGeom prst="wedgeRoundRectCallout">
                      <a:avLst>
                        <a:gd name="adj1" fmla="val 63377"/>
                        <a:gd name="adj2" fmla="val 6257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dirty="0">
                <a:solidFill>
                  <a:srgbClr val="FFFFFF"/>
                </a:solidFill>
                <a:latin typeface="Verdana" panose="020B0604030504040204" pitchFamily="34" charset="0"/>
              </a:endParaRPr>
            </a:p>
          </p:txBody>
        </p:sp>
        <p:sp>
          <p:nvSpPr>
            <p:cNvPr id="14" name="TekstSylinder 13">
              <a:extLst>
                <a:ext uri="{FF2B5EF4-FFF2-40B4-BE49-F238E27FC236}">
                  <a16:creationId xmlns:a16="http://schemas.microsoft.com/office/drawing/2014/main" id="{69C3D11B-B3E8-4644-A96C-930AE2FDDD15}"/>
                </a:ext>
              </a:extLst>
            </p:cNvPr>
            <p:cNvSpPr txBox="1"/>
            <p:nvPr/>
          </p:nvSpPr>
          <p:spPr>
            <a:xfrm>
              <a:off x="3426699" y="318055"/>
              <a:ext cx="1119574" cy="980767"/>
            </a:xfrm>
            <a:prstGeom prst="rect">
              <a:avLst/>
            </a:prstGeom>
            <a:noFill/>
            <a:ln>
              <a:noFill/>
            </a:ln>
          </p:spPr>
          <p:txBody>
            <a:bodyPr wrap="square" lIns="0" tIns="27000" rIns="0" bIns="27000" rtlCol="0">
              <a:spAutoFit/>
            </a:bodyPr>
            <a:lstStyle/>
            <a:p>
              <a:pPr algn="ctr" defTabSz="514325">
                <a:defRPr/>
              </a:pPr>
              <a:r>
                <a:rPr lang="nb-NO" sz="1200" b="1" dirty="0">
                  <a:solidFill>
                    <a:srgbClr val="045961"/>
                  </a:solidFill>
                  <a:latin typeface="Bradley Hand ITC" panose="03070402050302030203" pitchFamily="66" charset="0"/>
                  <a:ea typeface="Verdana" panose="020B0604030504040204" pitchFamily="34" charset="0"/>
                </a:rPr>
                <a:t>Ja ! Og med evaluering etter 1. og 3. måned!</a:t>
              </a:r>
            </a:p>
            <a:p>
              <a:pPr defTabSz="514325">
                <a:defRPr/>
              </a:pPr>
              <a:endParaRPr lang="nb-NO" sz="1200" dirty="0">
                <a:solidFill>
                  <a:srgbClr val="045961"/>
                </a:solidFill>
                <a:latin typeface="Calibri" panose="020F0502020204030204"/>
                <a:ea typeface="Verdana" panose="020B0604030504040204" pitchFamily="34" charset="0"/>
              </a:endParaRPr>
            </a:p>
          </p:txBody>
        </p:sp>
      </p:grpSp>
      <p:sp>
        <p:nvSpPr>
          <p:cNvPr id="4" name="TekstSylinder 8">
            <a:extLst>
              <a:ext uri="{FF2B5EF4-FFF2-40B4-BE49-F238E27FC236}">
                <a16:creationId xmlns:a16="http://schemas.microsoft.com/office/drawing/2014/main" id="{F7F5564A-1274-4AD6-9EFB-48F4A1D4CCEC}"/>
              </a:ext>
            </a:extLst>
          </p:cNvPr>
          <p:cNvSpPr txBox="1"/>
          <p:nvPr/>
        </p:nvSpPr>
        <p:spPr>
          <a:xfrm>
            <a:off x="747577" y="1144026"/>
            <a:ext cx="3727162" cy="3070738"/>
          </a:xfrm>
          <a:prstGeom prst="rect">
            <a:avLst/>
          </a:prstGeom>
          <a:noFill/>
        </p:spPr>
        <p:txBody>
          <a:bodyPr wrap="square" lIns="0" tIns="27000" rIns="0" bIns="27000" rtlCol="0" anchor="t">
            <a:spAutoFit/>
          </a:bodyPr>
          <a:lstStyle/>
          <a:p>
            <a:pPr defTabSz="514325">
              <a:defRPr/>
            </a:pPr>
            <a:br>
              <a:rPr lang="es-ES_tradnl" b="1" dirty="0">
                <a:latin typeface="Verdana" panose="020B0604030504040204" pitchFamily="34" charset="0"/>
                <a:ea typeface="Verdana" panose="020B0604030504040204" pitchFamily="34" charset="0"/>
                <a:cs typeface="Arial" panose="020B0604020202020204" pitchFamily="34" charset="0"/>
              </a:rPr>
            </a:br>
            <a:r>
              <a:rPr lang="nb-NO" b="1" dirty="0">
                <a:solidFill>
                  <a:prstClr val="white"/>
                </a:solidFill>
                <a:latin typeface="Verdana" panose="020B0604030504040204" pitchFamily="34" charset="0"/>
                <a:ea typeface="Verdana" panose="020B0604030504040204" pitchFamily="34" charset="0"/>
              </a:rPr>
              <a:t>Forbedringsarbeid er en endringsreise. </a:t>
            </a:r>
            <a:br>
              <a:rPr lang="nb-NO" b="1" dirty="0">
                <a:latin typeface="Verdana" panose="020B0604030504040204" pitchFamily="34" charset="0"/>
                <a:ea typeface="Verdana" panose="020B0604030504040204" pitchFamily="34" charset="0"/>
                <a:cs typeface="Arial" panose="020B0604020202020204" pitchFamily="34" charset="0"/>
              </a:rPr>
            </a:br>
            <a:br>
              <a:rPr lang="nb-NO" b="1" dirty="0">
                <a:latin typeface="Verdana" panose="020B0604030504040204" pitchFamily="34" charset="0"/>
                <a:ea typeface="Verdana" panose="020B0604030504040204" pitchFamily="34" charset="0"/>
                <a:cs typeface="Arial" panose="020B0604020202020204" pitchFamily="34" charset="0"/>
              </a:rPr>
            </a:br>
            <a:r>
              <a:rPr lang="nb-NO" dirty="0">
                <a:solidFill>
                  <a:schemeClr val="bg1"/>
                </a:solidFill>
                <a:latin typeface="Verdana" panose="020B0604030504040204" pitchFamily="34" charset="0"/>
                <a:ea typeface="Verdana" panose="020B0604030504040204" pitchFamily="34" charset="0"/>
              </a:rPr>
              <a:t>For at ny rutine skal innarbeides og bli en varig ordning trenger alle som er en del av den å gjenta samme atferd eller serie av handlinger  over tid. </a:t>
            </a:r>
            <a:endParaRPr lang="nb-NO" dirty="0">
              <a:solidFill>
                <a:schemeClr val="bg1"/>
              </a:solidFill>
              <a:latin typeface="Verdana" panose="020B0604030504040204" pitchFamily="34" charset="0"/>
              <a:ea typeface="Verdana" panose="020B0604030504040204" pitchFamily="34" charset="0"/>
              <a:cs typeface="Arial" panose="020B0604020202020204" pitchFamily="34" charset="0"/>
            </a:endParaRPr>
          </a:p>
          <a:p>
            <a:pPr defTabSz="514325">
              <a:defRPr/>
            </a:pPr>
            <a:endParaRPr lang="es-ES_tradnl" dirty="0">
              <a:solidFill>
                <a:schemeClr val="bg1"/>
              </a:solidFill>
              <a:latin typeface="Verdana" panose="020B0604030504040204" pitchFamily="34" charset="0"/>
              <a:ea typeface="Verdana" panose="020B0604030504040204" pitchFamily="34" charset="0"/>
              <a:cs typeface="Arial" panose="020B0604020202020204" pitchFamily="34" charset="0"/>
            </a:endParaRPr>
          </a:p>
          <a:p>
            <a:pPr defTabSz="514325">
              <a:defRPr/>
            </a:pPr>
            <a:r>
              <a:rPr lang="nb-NO" dirty="0">
                <a:solidFill>
                  <a:schemeClr val="bg1"/>
                </a:solidFill>
                <a:latin typeface="Verdana" panose="020B0604030504040204" pitchFamily="34" charset="0"/>
                <a:ea typeface="Verdana" panose="020B0604030504040204" pitchFamily="34" charset="0"/>
              </a:rPr>
              <a:t>Ved slutten av perioden skal dere kunne si at målet er blitt innarbeidet i hverdagen. Det er blitt en integrert del av hvordan dere gjør ting på arbeidsplassen deres.</a:t>
            </a:r>
            <a:endParaRPr lang="es-ES_tradnl"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sp>
        <p:nvSpPr>
          <p:cNvPr id="22" name="Title 2">
            <a:extLst>
              <a:ext uri="{FF2B5EF4-FFF2-40B4-BE49-F238E27FC236}">
                <a16:creationId xmlns:a16="http://schemas.microsoft.com/office/drawing/2014/main" id="{D9279BB6-7B18-4D4A-AF84-4DBD99DDD261}"/>
              </a:ext>
            </a:extLst>
          </p:cNvPr>
          <p:cNvSpPr txBox="1">
            <a:spLocks/>
          </p:cNvSpPr>
          <p:nvPr/>
        </p:nvSpPr>
        <p:spPr>
          <a:xfrm>
            <a:off x="561635" y="548798"/>
            <a:ext cx="5915025" cy="449180"/>
          </a:xfrm>
          <a:prstGeom prst="rect">
            <a:avLst/>
          </a:prstGeom>
        </p:spPr>
        <p:txBody>
          <a:bodyPr lIns="91440" tIns="45720" rIns="91440" bIns="45720" anchor="t"/>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00" dirty="0">
                <a:solidFill>
                  <a:prstClr val="white"/>
                </a:solidFill>
                <a:latin typeface="Verdana" panose="020B0604030504040204" pitchFamily="34" charset="0"/>
                <a:ea typeface="Verdana" panose="020B0604030504040204" pitchFamily="34" charset="0"/>
              </a:rPr>
              <a:t>Tidsramme</a:t>
            </a:r>
            <a:r>
              <a:rPr lang="nb-NO" sz="2450" dirty="0">
                <a:solidFill>
                  <a:prstClr val="white"/>
                </a:solidFill>
                <a:latin typeface="Verdana" panose="020B0604030504040204" pitchFamily="34" charset="0"/>
                <a:ea typeface="Verdana" panose="020B0604030504040204" pitchFamily="34" charset="0"/>
              </a:rPr>
              <a:t> </a:t>
            </a:r>
            <a:endParaRPr lang="nb-NO" sz="2475" dirty="0">
              <a:solidFill>
                <a:prstClr val="white"/>
              </a:solidFill>
              <a:latin typeface="Verdana" panose="020B0604030504040204" pitchFamily="34" charset="0"/>
              <a:ea typeface="Verdana" panose="020B0604030504040204" pitchFamily="34" charset="0"/>
            </a:endParaRPr>
          </a:p>
        </p:txBody>
      </p:sp>
    </p:spTree>
    <p:custDataLst>
      <p:tags r:id="rId1"/>
    </p:custDataLst>
    <p:extLst>
      <p:ext uri="{BB962C8B-B14F-4D97-AF65-F5344CB8AC3E}">
        <p14:creationId xmlns:p14="http://schemas.microsoft.com/office/powerpoint/2010/main" val="2300865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95D4B95-0208-4643-BA2F-A795D82A4B78}"/>
              </a:ext>
            </a:extLst>
          </p:cNvPr>
          <p:cNvSpPr txBox="1">
            <a:spLocks/>
          </p:cNvSpPr>
          <p:nvPr/>
        </p:nvSpPr>
        <p:spPr>
          <a:xfrm>
            <a:off x="848927" y="310492"/>
            <a:ext cx="5915025" cy="449180"/>
          </a:xfrm>
          <a:prstGeom prst="rect">
            <a:avLst/>
          </a:prstGeom>
        </p:spPr>
        <p:txBody>
          <a:bodyPr lIns="91440" tIns="45720" rIns="91440" bIns="45720" anchor="t"/>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00" dirty="0">
                <a:solidFill>
                  <a:prstClr val="white"/>
                </a:solidFill>
                <a:latin typeface="Verdana" panose="020B0604030504040204" pitchFamily="34" charset="0"/>
              </a:rPr>
              <a:t>Oppgave: Tidsramme</a:t>
            </a:r>
          </a:p>
        </p:txBody>
      </p:sp>
      <p:sp>
        <p:nvSpPr>
          <p:cNvPr id="2" name="Rectangle: Rounded Corners 1">
            <a:extLst>
              <a:ext uri="{FF2B5EF4-FFF2-40B4-BE49-F238E27FC236}">
                <a16:creationId xmlns:a16="http://schemas.microsoft.com/office/drawing/2014/main" id="{162E7DFD-1658-4297-B1D1-FC94E8DB9409}"/>
              </a:ext>
            </a:extLst>
          </p:cNvPr>
          <p:cNvSpPr/>
          <p:nvPr/>
        </p:nvSpPr>
        <p:spPr>
          <a:xfrm>
            <a:off x="4634877" y="1429480"/>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latin typeface="Verdana" panose="020B0604030504040204" pitchFamily="34" charset="0"/>
              </a:rPr>
              <a:t>............................................................................................................................................................................................................................................................</a:t>
            </a:r>
          </a:p>
        </p:txBody>
      </p:sp>
      <p:sp>
        <p:nvSpPr>
          <p:cNvPr id="10" name="Rectangle: Rounded Corners 9">
            <a:extLst>
              <a:ext uri="{FF2B5EF4-FFF2-40B4-BE49-F238E27FC236}">
                <a16:creationId xmlns:a16="http://schemas.microsoft.com/office/drawing/2014/main" id="{BCE5D82B-6D19-4DF1-92BA-376C06455526}"/>
              </a:ext>
            </a:extLst>
          </p:cNvPr>
          <p:cNvSpPr/>
          <p:nvPr/>
        </p:nvSpPr>
        <p:spPr>
          <a:xfrm>
            <a:off x="852203" y="1367469"/>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b-NO" sz="1600" dirty="0">
                <a:solidFill>
                  <a:schemeClr val="tx1"/>
                </a:solidFill>
                <a:latin typeface="Verdana" panose="020B0604030504040204" pitchFamily="34" charset="0"/>
                <a:ea typeface="Verdana" panose="020B0604030504040204" pitchFamily="34" charset="0"/>
                <a:cs typeface="Open Sans"/>
              </a:rPr>
              <a:t>Det tar tid å innarbeide nye måter å gjøre ting på. Hva er tidsrammen vi vil sette for å oppnå målet?</a:t>
            </a:r>
          </a:p>
          <a:p>
            <a:r>
              <a:rPr lang="nb-NO" sz="1600" dirty="0">
                <a:solidFill>
                  <a:schemeClr val="tx1"/>
                </a:solidFill>
                <a:latin typeface="Verdana" panose="020B0604030504040204" pitchFamily="34" charset="0"/>
                <a:ea typeface="Verdana" panose="020B0604030504040204" pitchFamily="34" charset="0"/>
                <a:cs typeface="Open Sans"/>
              </a:rPr>
              <a:t>En, to, tre eller kanskje seks måneder?</a:t>
            </a:r>
          </a:p>
        </p:txBody>
      </p:sp>
    </p:spTree>
    <p:custDataLst>
      <p:tags r:id="rId1"/>
    </p:custDataLst>
    <p:extLst>
      <p:ext uri="{BB962C8B-B14F-4D97-AF65-F5344CB8AC3E}">
        <p14:creationId xmlns:p14="http://schemas.microsoft.com/office/powerpoint/2010/main" val="3543715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C4ED8A-5FE4-4E7D-9B4B-509737E4A4CE}"/>
              </a:ext>
            </a:extLst>
          </p:cNvPr>
          <p:cNvPicPr>
            <a:picLocks noChangeAspect="1"/>
          </p:cNvPicPr>
          <p:nvPr/>
        </p:nvPicPr>
        <p:blipFill>
          <a:blip r:embed="rId4" cstate="hq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rcRect/>
          <a:stretch/>
        </p:blipFill>
        <p:spPr>
          <a:xfrm>
            <a:off x="4654799" y="1563037"/>
            <a:ext cx="3595125" cy="2603519"/>
          </a:xfrm>
          <a:prstGeom prst="roundRect">
            <a:avLst/>
          </a:prstGeom>
        </p:spPr>
      </p:pic>
      <p:sp>
        <p:nvSpPr>
          <p:cNvPr id="4" name="TekstSylinder 8">
            <a:extLst>
              <a:ext uri="{FF2B5EF4-FFF2-40B4-BE49-F238E27FC236}">
                <a16:creationId xmlns:a16="http://schemas.microsoft.com/office/drawing/2014/main" id="{F7F5564A-1274-4AD6-9EFB-48F4A1D4CCEC}"/>
              </a:ext>
            </a:extLst>
          </p:cNvPr>
          <p:cNvSpPr txBox="1"/>
          <p:nvPr/>
        </p:nvSpPr>
        <p:spPr>
          <a:xfrm>
            <a:off x="976875" y="1092301"/>
            <a:ext cx="3177114" cy="3824790"/>
          </a:xfrm>
          <a:prstGeom prst="rect">
            <a:avLst/>
          </a:prstGeom>
          <a:noFill/>
        </p:spPr>
        <p:txBody>
          <a:bodyPr wrap="square" lIns="0" tIns="27000" rIns="0" bIns="27000" rtlCol="0" anchor="t">
            <a:spAutoFit/>
          </a:bodyPr>
          <a:lstStyle/>
          <a:p>
            <a:pPr defTabSz="514325">
              <a:defRPr/>
            </a:pPr>
            <a:br>
              <a:rPr lang="es-ES_tradnl" sz="1050" dirty="0">
                <a:latin typeface="Verdana" panose="020B0604030504040204" pitchFamily="34" charset="0"/>
                <a:ea typeface="Verdana" panose="020B0604030504040204" pitchFamily="34" charset="0"/>
                <a:cs typeface="Arial" panose="020B0604020202020204" pitchFamily="34" charset="0"/>
              </a:rPr>
            </a:br>
            <a:r>
              <a:rPr lang="nb-NO" dirty="0">
                <a:solidFill>
                  <a:schemeClr val="bg1"/>
                </a:solidFill>
                <a:latin typeface="Verdana" panose="020B0604030504040204" pitchFamily="34" charset="0"/>
                <a:ea typeface="Verdana" panose="020B0604030504040204" pitchFamily="34" charset="0"/>
              </a:rPr>
              <a:t>Se for dere det aller beste resultatet av den nye oppgavedelingen deres. Hvordan vil den nye hverdagen komme til syne i kollegaers handlinger og ord? </a:t>
            </a:r>
            <a:endParaRPr lang="nb-NO" dirty="0">
              <a:solidFill>
                <a:schemeClr val="bg1"/>
              </a:solidFill>
              <a:latin typeface="Verdana" panose="020B0604030504040204" pitchFamily="34" charset="0"/>
              <a:ea typeface="Verdana" panose="020B0604030504040204" pitchFamily="34" charset="0"/>
              <a:cs typeface="Arial" panose="020B0604020202020204" pitchFamily="34" charset="0"/>
            </a:endParaRPr>
          </a:p>
          <a:p>
            <a:pPr defTabSz="514325">
              <a:defRPr/>
            </a:pPr>
            <a:endParaRPr lang="nb-NO" dirty="0">
              <a:solidFill>
                <a:schemeClr val="bg1"/>
              </a:solidFill>
              <a:latin typeface="Verdana" panose="020B0604030504040204" pitchFamily="34" charset="0"/>
              <a:ea typeface="Verdana" panose="020B0604030504040204" pitchFamily="34" charset="0"/>
              <a:cs typeface="Arial" panose="020B0604020202020204" pitchFamily="34" charset="0"/>
            </a:endParaRPr>
          </a:p>
          <a:p>
            <a:pPr defTabSz="514325">
              <a:defRPr/>
            </a:pPr>
            <a:r>
              <a:rPr lang="nb-NO" dirty="0">
                <a:solidFill>
                  <a:schemeClr val="bg1"/>
                </a:solidFill>
                <a:latin typeface="Verdana" panose="020B0604030504040204" pitchFamily="34" charset="0"/>
                <a:ea typeface="Verdana" panose="020B0604030504040204" pitchFamily="34" charset="0"/>
              </a:rPr>
              <a:t>Vær så konkret som mulig og beskriv hvordan dere vil oppleve det nye fremtidsbildet. Vær så konkret som mulig. Gi eksempler på hva ledere og  medarbeidere gjør eller sier annerledes der framme Er de mer opplagte, mer interesserte? Samarbeider de bedre?</a:t>
            </a:r>
          </a:p>
          <a:p>
            <a:pPr defTabSz="514325">
              <a:defRPr/>
            </a:pPr>
            <a:endParaRPr lang="nb-NO" sz="1050"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5EEE45C-BBF2-4B8D-AE03-B862ADBFF01D}"/>
              </a:ext>
            </a:extLst>
          </p:cNvPr>
          <p:cNvGrpSpPr/>
          <p:nvPr/>
        </p:nvGrpSpPr>
        <p:grpSpPr>
          <a:xfrm>
            <a:off x="6723861" y="467625"/>
            <a:ext cx="1065262" cy="712423"/>
            <a:chOff x="7042049" y="184822"/>
            <a:chExt cx="1165466" cy="901861"/>
          </a:xfrm>
          <a:solidFill>
            <a:srgbClr val="EBFFFF"/>
          </a:solidFill>
        </p:grpSpPr>
        <p:sp>
          <p:nvSpPr>
            <p:cNvPr id="9" name="Speech Bubble: Rectangle with Corners Rounded 8">
              <a:extLst>
                <a:ext uri="{FF2B5EF4-FFF2-40B4-BE49-F238E27FC236}">
                  <a16:creationId xmlns:a16="http://schemas.microsoft.com/office/drawing/2014/main" id="{F7FC2FC5-0205-42B5-ADD4-4B75189CC159}"/>
                </a:ext>
              </a:extLst>
            </p:cNvPr>
            <p:cNvSpPr/>
            <p:nvPr/>
          </p:nvSpPr>
          <p:spPr>
            <a:xfrm>
              <a:off x="7042050" y="184822"/>
              <a:ext cx="1165465" cy="790782"/>
            </a:xfrm>
            <a:custGeom>
              <a:avLst/>
              <a:gdLst>
                <a:gd name="connsiteX0" fmla="*/ 0 w 1165465"/>
                <a:gd name="connsiteY0" fmla="*/ 131800 h 790782"/>
                <a:gd name="connsiteX1" fmla="*/ 131800 w 1165465"/>
                <a:gd name="connsiteY1" fmla="*/ 0 h 790782"/>
                <a:gd name="connsiteX2" fmla="*/ 194244 w 1165465"/>
                <a:gd name="connsiteY2" fmla="*/ 0 h 790782"/>
                <a:gd name="connsiteX3" fmla="*/ 194244 w 1165465"/>
                <a:gd name="connsiteY3" fmla="*/ 0 h 790782"/>
                <a:gd name="connsiteX4" fmla="*/ 485610 w 1165465"/>
                <a:gd name="connsiteY4" fmla="*/ 0 h 790782"/>
                <a:gd name="connsiteX5" fmla="*/ 1033665 w 1165465"/>
                <a:gd name="connsiteY5" fmla="*/ 0 h 790782"/>
                <a:gd name="connsiteX6" fmla="*/ 1165465 w 1165465"/>
                <a:gd name="connsiteY6" fmla="*/ 131800 h 790782"/>
                <a:gd name="connsiteX7" fmla="*/ 1165465 w 1165465"/>
                <a:gd name="connsiteY7" fmla="*/ 461290 h 790782"/>
                <a:gd name="connsiteX8" fmla="*/ 1165465 w 1165465"/>
                <a:gd name="connsiteY8" fmla="*/ 461290 h 790782"/>
                <a:gd name="connsiteX9" fmla="*/ 1165465 w 1165465"/>
                <a:gd name="connsiteY9" fmla="*/ 658985 h 790782"/>
                <a:gd name="connsiteX10" fmla="*/ 1165465 w 1165465"/>
                <a:gd name="connsiteY10" fmla="*/ 658982 h 790782"/>
                <a:gd name="connsiteX11" fmla="*/ 1033665 w 1165465"/>
                <a:gd name="connsiteY11" fmla="*/ 790782 h 790782"/>
                <a:gd name="connsiteX12" fmla="*/ 485610 w 1165465"/>
                <a:gd name="connsiteY12" fmla="*/ 790782 h 790782"/>
                <a:gd name="connsiteX13" fmla="*/ 236021 w 1165465"/>
                <a:gd name="connsiteY13" fmla="*/ 1114103 h 790782"/>
                <a:gd name="connsiteX14" fmla="*/ -45430 w 1165465"/>
                <a:gd name="connsiteY14" fmla="*/ 1478699 h 790782"/>
                <a:gd name="connsiteX15" fmla="*/ 72010 w 1165465"/>
                <a:gd name="connsiteY15" fmla="*/ 1141620 h 790782"/>
                <a:gd name="connsiteX16" fmla="*/ 194244 w 1165465"/>
                <a:gd name="connsiteY16" fmla="*/ 790782 h 790782"/>
                <a:gd name="connsiteX17" fmla="*/ 131800 w 1165465"/>
                <a:gd name="connsiteY17" fmla="*/ 790782 h 790782"/>
                <a:gd name="connsiteX18" fmla="*/ 0 w 1165465"/>
                <a:gd name="connsiteY18" fmla="*/ 658982 h 790782"/>
                <a:gd name="connsiteX19" fmla="*/ 0 w 1165465"/>
                <a:gd name="connsiteY19" fmla="*/ 658985 h 790782"/>
                <a:gd name="connsiteX20" fmla="*/ 0 w 1165465"/>
                <a:gd name="connsiteY20" fmla="*/ 461290 h 790782"/>
                <a:gd name="connsiteX21" fmla="*/ 0 w 1165465"/>
                <a:gd name="connsiteY21" fmla="*/ 461290 h 790782"/>
                <a:gd name="connsiteX22" fmla="*/ 0 w 1165465"/>
                <a:gd name="connsiteY22" fmla="*/ 131800 h 790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5465" h="790782" fill="none" extrusionOk="0">
                  <a:moveTo>
                    <a:pt x="0" y="131800"/>
                  </a:moveTo>
                  <a:cubicBezTo>
                    <a:pt x="6247" y="57053"/>
                    <a:pt x="54778" y="3643"/>
                    <a:pt x="131800" y="0"/>
                  </a:cubicBezTo>
                  <a:cubicBezTo>
                    <a:pt x="149541" y="-6190"/>
                    <a:pt x="164723" y="6534"/>
                    <a:pt x="194244" y="0"/>
                  </a:cubicBezTo>
                  <a:lnTo>
                    <a:pt x="194244" y="0"/>
                  </a:lnTo>
                  <a:cubicBezTo>
                    <a:pt x="273947" y="-27195"/>
                    <a:pt x="374974" y="1560"/>
                    <a:pt x="485610" y="0"/>
                  </a:cubicBezTo>
                  <a:cubicBezTo>
                    <a:pt x="600012" y="-15561"/>
                    <a:pt x="894552" y="55351"/>
                    <a:pt x="1033665" y="0"/>
                  </a:cubicBezTo>
                  <a:cubicBezTo>
                    <a:pt x="1100321" y="9852"/>
                    <a:pt x="1175408" y="42404"/>
                    <a:pt x="1165465" y="131800"/>
                  </a:cubicBezTo>
                  <a:cubicBezTo>
                    <a:pt x="1173410" y="283235"/>
                    <a:pt x="1165035" y="392758"/>
                    <a:pt x="1165465" y="461290"/>
                  </a:cubicBezTo>
                  <a:lnTo>
                    <a:pt x="1165465" y="461290"/>
                  </a:lnTo>
                  <a:cubicBezTo>
                    <a:pt x="1188308" y="509613"/>
                    <a:pt x="1147007" y="615999"/>
                    <a:pt x="1165465" y="658985"/>
                  </a:cubicBezTo>
                  <a:lnTo>
                    <a:pt x="1165465" y="658982"/>
                  </a:lnTo>
                  <a:cubicBezTo>
                    <a:pt x="1153062" y="727945"/>
                    <a:pt x="1116442" y="795279"/>
                    <a:pt x="1033665" y="790782"/>
                  </a:cubicBezTo>
                  <a:cubicBezTo>
                    <a:pt x="869392" y="847973"/>
                    <a:pt x="630854" y="734484"/>
                    <a:pt x="485610" y="790782"/>
                  </a:cubicBezTo>
                  <a:cubicBezTo>
                    <a:pt x="422338" y="936730"/>
                    <a:pt x="312855" y="984063"/>
                    <a:pt x="236021" y="1114103"/>
                  </a:cubicBezTo>
                  <a:cubicBezTo>
                    <a:pt x="159187" y="1244143"/>
                    <a:pt x="74356" y="1306375"/>
                    <a:pt x="-45430" y="1478699"/>
                  </a:cubicBezTo>
                  <a:cubicBezTo>
                    <a:pt x="-29680" y="1403510"/>
                    <a:pt x="61768" y="1241432"/>
                    <a:pt x="72010" y="1141620"/>
                  </a:cubicBezTo>
                  <a:cubicBezTo>
                    <a:pt x="82252" y="1041808"/>
                    <a:pt x="200967" y="880589"/>
                    <a:pt x="194244" y="790782"/>
                  </a:cubicBezTo>
                  <a:cubicBezTo>
                    <a:pt x="177133" y="791852"/>
                    <a:pt x="151263" y="786730"/>
                    <a:pt x="131800" y="790782"/>
                  </a:cubicBezTo>
                  <a:cubicBezTo>
                    <a:pt x="63913" y="802465"/>
                    <a:pt x="-2106" y="716296"/>
                    <a:pt x="0" y="658982"/>
                  </a:cubicBezTo>
                  <a:lnTo>
                    <a:pt x="0" y="658985"/>
                  </a:lnTo>
                  <a:cubicBezTo>
                    <a:pt x="-8057" y="593553"/>
                    <a:pt x="4861" y="537543"/>
                    <a:pt x="0" y="461290"/>
                  </a:cubicBezTo>
                  <a:lnTo>
                    <a:pt x="0" y="461290"/>
                  </a:lnTo>
                  <a:cubicBezTo>
                    <a:pt x="-8103" y="327768"/>
                    <a:pt x="7661" y="290116"/>
                    <a:pt x="0" y="131800"/>
                  </a:cubicBezTo>
                  <a:close/>
                </a:path>
                <a:path w="1165465" h="790782" stroke="0" extrusionOk="0">
                  <a:moveTo>
                    <a:pt x="0" y="131800"/>
                  </a:moveTo>
                  <a:cubicBezTo>
                    <a:pt x="143" y="64064"/>
                    <a:pt x="68119" y="-19251"/>
                    <a:pt x="131800" y="0"/>
                  </a:cubicBezTo>
                  <a:cubicBezTo>
                    <a:pt x="144754" y="-79"/>
                    <a:pt x="177498" y="6803"/>
                    <a:pt x="194244" y="0"/>
                  </a:cubicBezTo>
                  <a:lnTo>
                    <a:pt x="194244" y="0"/>
                  </a:lnTo>
                  <a:cubicBezTo>
                    <a:pt x="327308" y="-33226"/>
                    <a:pt x="364320" y="3798"/>
                    <a:pt x="485610" y="0"/>
                  </a:cubicBezTo>
                  <a:cubicBezTo>
                    <a:pt x="608523" y="-14241"/>
                    <a:pt x="821171" y="29543"/>
                    <a:pt x="1033665" y="0"/>
                  </a:cubicBezTo>
                  <a:cubicBezTo>
                    <a:pt x="1100339" y="-7475"/>
                    <a:pt x="1169302" y="68813"/>
                    <a:pt x="1165465" y="131800"/>
                  </a:cubicBezTo>
                  <a:cubicBezTo>
                    <a:pt x="1197186" y="253073"/>
                    <a:pt x="1147183" y="355197"/>
                    <a:pt x="1165465" y="461290"/>
                  </a:cubicBezTo>
                  <a:lnTo>
                    <a:pt x="1165465" y="461290"/>
                  </a:lnTo>
                  <a:cubicBezTo>
                    <a:pt x="1177945" y="544423"/>
                    <a:pt x="1149242" y="608321"/>
                    <a:pt x="1165465" y="658985"/>
                  </a:cubicBezTo>
                  <a:lnTo>
                    <a:pt x="1165465" y="658982"/>
                  </a:lnTo>
                  <a:cubicBezTo>
                    <a:pt x="1163757" y="746085"/>
                    <a:pt x="1116822" y="795931"/>
                    <a:pt x="1033665" y="790782"/>
                  </a:cubicBezTo>
                  <a:cubicBezTo>
                    <a:pt x="881019" y="832671"/>
                    <a:pt x="741402" y="753533"/>
                    <a:pt x="485610" y="790782"/>
                  </a:cubicBezTo>
                  <a:cubicBezTo>
                    <a:pt x="429289" y="919332"/>
                    <a:pt x="297177" y="1024612"/>
                    <a:pt x="214780" y="1141620"/>
                  </a:cubicBezTo>
                  <a:cubicBezTo>
                    <a:pt x="132382" y="1258628"/>
                    <a:pt x="28514" y="1378224"/>
                    <a:pt x="-45430" y="1478699"/>
                  </a:cubicBezTo>
                  <a:cubicBezTo>
                    <a:pt x="-24121" y="1299982"/>
                    <a:pt x="47011" y="1306312"/>
                    <a:pt x="76804" y="1127861"/>
                  </a:cubicBezTo>
                  <a:cubicBezTo>
                    <a:pt x="106596" y="949410"/>
                    <a:pt x="165689" y="876025"/>
                    <a:pt x="194244" y="790782"/>
                  </a:cubicBezTo>
                  <a:cubicBezTo>
                    <a:pt x="163323" y="795552"/>
                    <a:pt x="150320" y="787869"/>
                    <a:pt x="131800" y="790782"/>
                  </a:cubicBezTo>
                  <a:cubicBezTo>
                    <a:pt x="39382" y="783665"/>
                    <a:pt x="-4600" y="740877"/>
                    <a:pt x="0" y="658982"/>
                  </a:cubicBezTo>
                  <a:lnTo>
                    <a:pt x="0" y="658985"/>
                  </a:lnTo>
                  <a:cubicBezTo>
                    <a:pt x="-14275" y="599898"/>
                    <a:pt x="21386" y="513394"/>
                    <a:pt x="0" y="461290"/>
                  </a:cubicBezTo>
                  <a:lnTo>
                    <a:pt x="0" y="461290"/>
                  </a:lnTo>
                  <a:cubicBezTo>
                    <a:pt x="-12866" y="319800"/>
                    <a:pt x="19954" y="266950"/>
                    <a:pt x="0" y="131800"/>
                  </a:cubicBezTo>
                  <a:close/>
                </a:path>
              </a:pathLst>
            </a:custGeom>
            <a:grpFill/>
            <a:ln>
              <a:solidFill>
                <a:srgbClr val="00AFAA"/>
              </a:solidFill>
              <a:extLst>
                <a:ext uri="{C807C97D-BFC1-408E-A445-0C87EB9F89A2}">
                  <ask:lineSketchStyleProps xmlns:ask="http://schemas.microsoft.com/office/drawing/2018/sketchyshapes" sd="2745214305">
                    <a:prstGeom prst="wedgeRoundRectCallout">
                      <a:avLst>
                        <a:gd name="adj1" fmla="val -53898"/>
                        <a:gd name="adj2" fmla="val 13699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dirty="0">
                <a:solidFill>
                  <a:srgbClr val="FFFFFF"/>
                </a:solidFill>
                <a:latin typeface="Verdana" panose="020B0604030504040204" pitchFamily="34" charset="0"/>
              </a:endParaRPr>
            </a:p>
          </p:txBody>
        </p:sp>
        <p:sp>
          <p:nvSpPr>
            <p:cNvPr id="10" name="TekstSylinder 13">
              <a:extLst>
                <a:ext uri="{FF2B5EF4-FFF2-40B4-BE49-F238E27FC236}">
                  <a16:creationId xmlns:a16="http://schemas.microsoft.com/office/drawing/2014/main" id="{B3505C1B-C246-4869-A606-4CD7D363E19B}"/>
                </a:ext>
              </a:extLst>
            </p:cNvPr>
            <p:cNvSpPr txBox="1"/>
            <p:nvPr/>
          </p:nvSpPr>
          <p:spPr>
            <a:xfrm>
              <a:off x="7042049" y="316347"/>
              <a:ext cx="1119575" cy="770336"/>
            </a:xfrm>
            <a:prstGeom prst="rect">
              <a:avLst/>
            </a:prstGeom>
            <a:noFill/>
            <a:ln>
              <a:noFill/>
            </a:ln>
          </p:spPr>
          <p:txBody>
            <a:bodyPr wrap="square" lIns="0" tIns="27000" rIns="0" bIns="27000" rtlCol="0">
              <a:spAutoFit/>
            </a:bodyPr>
            <a:lstStyle/>
            <a:p>
              <a:pPr algn="ctr" defTabSz="514325">
                <a:defRPr/>
              </a:pPr>
              <a:r>
                <a:rPr lang="nb-NO" sz="1200" b="1" dirty="0">
                  <a:solidFill>
                    <a:srgbClr val="045961"/>
                  </a:solidFill>
                  <a:latin typeface="Bradley Hand ITC" panose="03070402050302030203" pitchFamily="66" charset="0"/>
                  <a:ea typeface="Verdana" panose="020B0604030504040204" pitchFamily="34" charset="0"/>
                </a:rPr>
                <a:t>Nå rekker vi alle oppgavene</a:t>
              </a:r>
            </a:p>
            <a:p>
              <a:pPr defTabSz="514325">
                <a:defRPr/>
              </a:pPr>
              <a:endParaRPr lang="nb-NO" sz="1200" dirty="0">
                <a:solidFill>
                  <a:srgbClr val="045961"/>
                </a:solidFill>
                <a:latin typeface="Calibri" panose="020F0502020204030204"/>
                <a:ea typeface="Verdana" panose="020B0604030504040204" pitchFamily="34" charset="0"/>
              </a:endParaRPr>
            </a:p>
          </p:txBody>
        </p:sp>
      </p:grpSp>
      <p:grpSp>
        <p:nvGrpSpPr>
          <p:cNvPr id="8" name="Group 7">
            <a:extLst>
              <a:ext uri="{FF2B5EF4-FFF2-40B4-BE49-F238E27FC236}">
                <a16:creationId xmlns:a16="http://schemas.microsoft.com/office/drawing/2014/main" id="{0C1B5736-2E2B-4C03-9376-53B204294DCD}"/>
              </a:ext>
            </a:extLst>
          </p:cNvPr>
          <p:cNvGrpSpPr/>
          <p:nvPr/>
        </p:nvGrpSpPr>
        <p:grpSpPr>
          <a:xfrm>
            <a:off x="7659078" y="1483383"/>
            <a:ext cx="874099" cy="898940"/>
            <a:chOff x="7877603" y="1120594"/>
            <a:chExt cx="1165465" cy="1198586"/>
          </a:xfrm>
          <a:solidFill>
            <a:srgbClr val="EBFFFF"/>
          </a:solidFill>
        </p:grpSpPr>
        <p:sp>
          <p:nvSpPr>
            <p:cNvPr id="11" name="Speech Bubble: Rectangle with Corners Rounded 10">
              <a:extLst>
                <a:ext uri="{FF2B5EF4-FFF2-40B4-BE49-F238E27FC236}">
                  <a16:creationId xmlns:a16="http://schemas.microsoft.com/office/drawing/2014/main" id="{3BEB026A-8700-4692-806A-EB559131F098}"/>
                </a:ext>
              </a:extLst>
            </p:cNvPr>
            <p:cNvSpPr/>
            <p:nvPr/>
          </p:nvSpPr>
          <p:spPr>
            <a:xfrm>
              <a:off x="7877603" y="1120594"/>
              <a:ext cx="1165465" cy="1198586"/>
            </a:xfrm>
            <a:custGeom>
              <a:avLst/>
              <a:gdLst>
                <a:gd name="connsiteX0" fmla="*/ 0 w 1165465"/>
                <a:gd name="connsiteY0" fmla="*/ 194248 h 1198586"/>
                <a:gd name="connsiteX1" fmla="*/ 194248 w 1165465"/>
                <a:gd name="connsiteY1" fmla="*/ 0 h 1198586"/>
                <a:gd name="connsiteX2" fmla="*/ 194244 w 1165465"/>
                <a:gd name="connsiteY2" fmla="*/ 0 h 1198586"/>
                <a:gd name="connsiteX3" fmla="*/ 194244 w 1165465"/>
                <a:gd name="connsiteY3" fmla="*/ 0 h 1198586"/>
                <a:gd name="connsiteX4" fmla="*/ 485610 w 1165465"/>
                <a:gd name="connsiteY4" fmla="*/ 0 h 1198586"/>
                <a:gd name="connsiteX5" fmla="*/ 971217 w 1165465"/>
                <a:gd name="connsiteY5" fmla="*/ 0 h 1198586"/>
                <a:gd name="connsiteX6" fmla="*/ 1165465 w 1165465"/>
                <a:gd name="connsiteY6" fmla="*/ 194248 h 1198586"/>
                <a:gd name="connsiteX7" fmla="*/ 1165465 w 1165465"/>
                <a:gd name="connsiteY7" fmla="*/ 199764 h 1198586"/>
                <a:gd name="connsiteX8" fmla="*/ 1165465 w 1165465"/>
                <a:gd name="connsiteY8" fmla="*/ 199764 h 1198586"/>
                <a:gd name="connsiteX9" fmla="*/ 1165465 w 1165465"/>
                <a:gd name="connsiteY9" fmla="*/ 499411 h 1198586"/>
                <a:gd name="connsiteX10" fmla="*/ 1165465 w 1165465"/>
                <a:gd name="connsiteY10" fmla="*/ 1004338 h 1198586"/>
                <a:gd name="connsiteX11" fmla="*/ 971217 w 1165465"/>
                <a:gd name="connsiteY11" fmla="*/ 1198586 h 1198586"/>
                <a:gd name="connsiteX12" fmla="*/ 485610 w 1165465"/>
                <a:gd name="connsiteY12" fmla="*/ 1198586 h 1198586"/>
                <a:gd name="connsiteX13" fmla="*/ 194244 w 1165465"/>
                <a:gd name="connsiteY13" fmla="*/ 1198586 h 1198586"/>
                <a:gd name="connsiteX14" fmla="*/ 194244 w 1165465"/>
                <a:gd name="connsiteY14" fmla="*/ 1198586 h 1198586"/>
                <a:gd name="connsiteX15" fmla="*/ 194248 w 1165465"/>
                <a:gd name="connsiteY15" fmla="*/ 1198586 h 1198586"/>
                <a:gd name="connsiteX16" fmla="*/ 0 w 1165465"/>
                <a:gd name="connsiteY16" fmla="*/ 1004338 h 1198586"/>
                <a:gd name="connsiteX17" fmla="*/ 0 w 1165465"/>
                <a:gd name="connsiteY17" fmla="*/ 499411 h 1198586"/>
                <a:gd name="connsiteX18" fmla="*/ -536790 w 1165465"/>
                <a:gd name="connsiteY18" fmla="*/ 512467 h 1198586"/>
                <a:gd name="connsiteX19" fmla="*/ -273763 w 1165465"/>
                <a:gd name="connsiteY19" fmla="*/ 359243 h 1198586"/>
                <a:gd name="connsiteX20" fmla="*/ 0 w 1165465"/>
                <a:gd name="connsiteY20" fmla="*/ 199764 h 1198586"/>
                <a:gd name="connsiteX21" fmla="*/ 0 w 1165465"/>
                <a:gd name="connsiteY21" fmla="*/ 194248 h 1198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465" h="1198586" fill="none" extrusionOk="0">
                  <a:moveTo>
                    <a:pt x="0" y="194248"/>
                  </a:moveTo>
                  <a:cubicBezTo>
                    <a:pt x="20229" y="93106"/>
                    <a:pt x="72878" y="-7348"/>
                    <a:pt x="194248" y="0"/>
                  </a:cubicBezTo>
                  <a:lnTo>
                    <a:pt x="194244" y="0"/>
                  </a:lnTo>
                  <a:lnTo>
                    <a:pt x="194244" y="0"/>
                  </a:lnTo>
                  <a:cubicBezTo>
                    <a:pt x="259557" y="-17193"/>
                    <a:pt x="380121" y="20088"/>
                    <a:pt x="485610" y="0"/>
                  </a:cubicBezTo>
                  <a:cubicBezTo>
                    <a:pt x="676196" y="-20211"/>
                    <a:pt x="768901" y="14762"/>
                    <a:pt x="971217" y="0"/>
                  </a:cubicBezTo>
                  <a:cubicBezTo>
                    <a:pt x="1088909" y="30093"/>
                    <a:pt x="1168185" y="56289"/>
                    <a:pt x="1165465" y="194248"/>
                  </a:cubicBezTo>
                  <a:cubicBezTo>
                    <a:pt x="1165502" y="196420"/>
                    <a:pt x="1165078" y="198137"/>
                    <a:pt x="1165465" y="199764"/>
                  </a:cubicBezTo>
                  <a:lnTo>
                    <a:pt x="1165465" y="199764"/>
                  </a:lnTo>
                  <a:cubicBezTo>
                    <a:pt x="1197444" y="307360"/>
                    <a:pt x="1162283" y="386530"/>
                    <a:pt x="1165465" y="499411"/>
                  </a:cubicBezTo>
                  <a:cubicBezTo>
                    <a:pt x="1195208" y="719597"/>
                    <a:pt x="1136003" y="767925"/>
                    <a:pt x="1165465" y="1004338"/>
                  </a:cubicBezTo>
                  <a:cubicBezTo>
                    <a:pt x="1157673" y="1110014"/>
                    <a:pt x="1079648" y="1216216"/>
                    <a:pt x="971217" y="1198586"/>
                  </a:cubicBezTo>
                  <a:cubicBezTo>
                    <a:pt x="792039" y="1198877"/>
                    <a:pt x="588870" y="1146444"/>
                    <a:pt x="485610" y="1198586"/>
                  </a:cubicBezTo>
                  <a:cubicBezTo>
                    <a:pt x="397394" y="1198900"/>
                    <a:pt x="293544" y="1181442"/>
                    <a:pt x="194244" y="1198586"/>
                  </a:cubicBezTo>
                  <a:lnTo>
                    <a:pt x="194244" y="1198586"/>
                  </a:lnTo>
                  <a:lnTo>
                    <a:pt x="194248" y="1198586"/>
                  </a:lnTo>
                  <a:cubicBezTo>
                    <a:pt x="86425" y="1192337"/>
                    <a:pt x="28763" y="1121083"/>
                    <a:pt x="0" y="1004338"/>
                  </a:cubicBezTo>
                  <a:cubicBezTo>
                    <a:pt x="-60517" y="835182"/>
                    <a:pt x="16430" y="701075"/>
                    <a:pt x="0" y="499411"/>
                  </a:cubicBezTo>
                  <a:cubicBezTo>
                    <a:pt x="-222123" y="505777"/>
                    <a:pt x="-391160" y="486363"/>
                    <a:pt x="-536790" y="512467"/>
                  </a:cubicBezTo>
                  <a:cubicBezTo>
                    <a:pt x="-465657" y="466230"/>
                    <a:pt x="-339733" y="412284"/>
                    <a:pt x="-273763" y="359243"/>
                  </a:cubicBezTo>
                  <a:cubicBezTo>
                    <a:pt x="-207793" y="306202"/>
                    <a:pt x="-123471" y="301264"/>
                    <a:pt x="0" y="199764"/>
                  </a:cubicBezTo>
                  <a:cubicBezTo>
                    <a:pt x="-536" y="197283"/>
                    <a:pt x="541" y="196993"/>
                    <a:pt x="0" y="194248"/>
                  </a:cubicBezTo>
                  <a:close/>
                </a:path>
                <a:path w="1165465" h="1198586" stroke="0" extrusionOk="0">
                  <a:moveTo>
                    <a:pt x="0" y="194248"/>
                  </a:moveTo>
                  <a:cubicBezTo>
                    <a:pt x="4252" y="59717"/>
                    <a:pt x="95096" y="-2672"/>
                    <a:pt x="194248" y="0"/>
                  </a:cubicBezTo>
                  <a:lnTo>
                    <a:pt x="194244" y="0"/>
                  </a:lnTo>
                  <a:lnTo>
                    <a:pt x="194244" y="0"/>
                  </a:lnTo>
                  <a:cubicBezTo>
                    <a:pt x="338764" y="-5014"/>
                    <a:pt x="394057" y="28"/>
                    <a:pt x="485610" y="0"/>
                  </a:cubicBezTo>
                  <a:cubicBezTo>
                    <a:pt x="686832" y="-3216"/>
                    <a:pt x="753664" y="48342"/>
                    <a:pt x="971217" y="0"/>
                  </a:cubicBezTo>
                  <a:cubicBezTo>
                    <a:pt x="1086950" y="-6482"/>
                    <a:pt x="1180653" y="83550"/>
                    <a:pt x="1165465" y="194248"/>
                  </a:cubicBezTo>
                  <a:cubicBezTo>
                    <a:pt x="1165866" y="196893"/>
                    <a:pt x="1165147" y="198034"/>
                    <a:pt x="1165465" y="199764"/>
                  </a:cubicBezTo>
                  <a:lnTo>
                    <a:pt x="1165465" y="199764"/>
                  </a:lnTo>
                  <a:cubicBezTo>
                    <a:pt x="1166045" y="273064"/>
                    <a:pt x="1136997" y="420342"/>
                    <a:pt x="1165465" y="499411"/>
                  </a:cubicBezTo>
                  <a:cubicBezTo>
                    <a:pt x="1180654" y="685725"/>
                    <a:pt x="1119456" y="784785"/>
                    <a:pt x="1165465" y="1004338"/>
                  </a:cubicBezTo>
                  <a:cubicBezTo>
                    <a:pt x="1148663" y="1110422"/>
                    <a:pt x="1063858" y="1199189"/>
                    <a:pt x="971217" y="1198586"/>
                  </a:cubicBezTo>
                  <a:cubicBezTo>
                    <a:pt x="733148" y="1246541"/>
                    <a:pt x="610297" y="1154452"/>
                    <a:pt x="485610" y="1198586"/>
                  </a:cubicBezTo>
                  <a:cubicBezTo>
                    <a:pt x="346767" y="1221615"/>
                    <a:pt x="337244" y="1195862"/>
                    <a:pt x="194244" y="1198586"/>
                  </a:cubicBezTo>
                  <a:lnTo>
                    <a:pt x="194244" y="1198586"/>
                  </a:lnTo>
                  <a:lnTo>
                    <a:pt x="194248" y="1198586"/>
                  </a:lnTo>
                  <a:cubicBezTo>
                    <a:pt x="87736" y="1191972"/>
                    <a:pt x="13776" y="1114979"/>
                    <a:pt x="0" y="1004338"/>
                  </a:cubicBezTo>
                  <a:cubicBezTo>
                    <a:pt x="-1032" y="872422"/>
                    <a:pt x="10062" y="680605"/>
                    <a:pt x="0" y="499411"/>
                  </a:cubicBezTo>
                  <a:cubicBezTo>
                    <a:pt x="-160141" y="559823"/>
                    <a:pt x="-401035" y="470662"/>
                    <a:pt x="-536790" y="512467"/>
                  </a:cubicBezTo>
                  <a:cubicBezTo>
                    <a:pt x="-416380" y="441877"/>
                    <a:pt x="-369993" y="438255"/>
                    <a:pt x="-273763" y="359243"/>
                  </a:cubicBezTo>
                  <a:cubicBezTo>
                    <a:pt x="-177534" y="280231"/>
                    <a:pt x="-88465" y="265509"/>
                    <a:pt x="0" y="199764"/>
                  </a:cubicBezTo>
                  <a:cubicBezTo>
                    <a:pt x="-415" y="197388"/>
                    <a:pt x="469" y="196739"/>
                    <a:pt x="0" y="194248"/>
                  </a:cubicBezTo>
                  <a:close/>
                </a:path>
              </a:pathLst>
            </a:custGeom>
            <a:grpFill/>
            <a:ln>
              <a:solidFill>
                <a:srgbClr val="00AFAA"/>
              </a:solidFill>
              <a:extLst>
                <a:ext uri="{C807C97D-BFC1-408E-A445-0C87EB9F89A2}">
                  <ask:lineSketchStyleProps xmlns:ask="http://schemas.microsoft.com/office/drawing/2018/sketchyshapes" sd="466071693">
                    <a:prstGeom prst="wedgeRoundRectCallout">
                      <a:avLst>
                        <a:gd name="adj1" fmla="val -96058"/>
                        <a:gd name="adj2" fmla="val -7244"/>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dirty="0">
                <a:solidFill>
                  <a:srgbClr val="FFFFFF"/>
                </a:solidFill>
                <a:latin typeface="Verdana" panose="020B0604030504040204" pitchFamily="34" charset="0"/>
              </a:endParaRPr>
            </a:p>
          </p:txBody>
        </p:sp>
        <p:sp>
          <p:nvSpPr>
            <p:cNvPr id="12" name="TekstSylinder 13">
              <a:extLst>
                <a:ext uri="{FF2B5EF4-FFF2-40B4-BE49-F238E27FC236}">
                  <a16:creationId xmlns:a16="http://schemas.microsoft.com/office/drawing/2014/main" id="{0BDD357D-4100-4030-87E7-9D4F484965C6}"/>
                </a:ext>
              </a:extLst>
            </p:cNvPr>
            <p:cNvSpPr txBox="1"/>
            <p:nvPr/>
          </p:nvSpPr>
          <p:spPr>
            <a:xfrm>
              <a:off x="7909730" y="1261593"/>
              <a:ext cx="1119574" cy="1057587"/>
            </a:xfrm>
            <a:prstGeom prst="rect">
              <a:avLst/>
            </a:prstGeom>
            <a:noFill/>
            <a:ln>
              <a:noFill/>
            </a:ln>
          </p:spPr>
          <p:txBody>
            <a:bodyPr wrap="square" lIns="0" tIns="27000" rIns="0" bIns="27000" rtlCol="0">
              <a:spAutoFit/>
            </a:bodyPr>
            <a:lstStyle/>
            <a:p>
              <a:pPr algn="ctr" defTabSz="514325">
                <a:defRPr/>
              </a:pPr>
              <a:r>
                <a:rPr lang="nb-NO" sz="1200" b="1" dirty="0">
                  <a:solidFill>
                    <a:srgbClr val="045961"/>
                  </a:solidFill>
                  <a:latin typeface="Bradley Hand ITC" panose="03070402050302030203" pitchFamily="66" charset="0"/>
                  <a:ea typeface="Verdana" panose="020B0604030504040204" pitchFamily="34" charset="0"/>
                </a:rPr>
                <a:t>Vi samarbeider mye bedre</a:t>
              </a:r>
            </a:p>
            <a:p>
              <a:pPr defTabSz="514325">
                <a:defRPr/>
              </a:pPr>
              <a:endParaRPr lang="nb-NO" sz="1200" dirty="0">
                <a:solidFill>
                  <a:srgbClr val="045961"/>
                </a:solidFill>
                <a:latin typeface="Calibri" panose="020F0502020204030204"/>
                <a:ea typeface="Verdana" panose="020B0604030504040204" pitchFamily="34" charset="0"/>
              </a:endParaRPr>
            </a:p>
          </p:txBody>
        </p:sp>
      </p:grpSp>
      <p:grpSp>
        <p:nvGrpSpPr>
          <p:cNvPr id="3" name="Group 2">
            <a:extLst>
              <a:ext uri="{FF2B5EF4-FFF2-40B4-BE49-F238E27FC236}">
                <a16:creationId xmlns:a16="http://schemas.microsoft.com/office/drawing/2014/main" id="{27C2422D-EA29-41C1-B348-73668D0CBF84}"/>
              </a:ext>
            </a:extLst>
          </p:cNvPr>
          <p:cNvGrpSpPr/>
          <p:nvPr/>
        </p:nvGrpSpPr>
        <p:grpSpPr>
          <a:xfrm>
            <a:off x="4654801" y="274285"/>
            <a:ext cx="1202558" cy="939335"/>
            <a:chOff x="4417518" y="142877"/>
            <a:chExt cx="1165465" cy="1252447"/>
          </a:xfrm>
          <a:solidFill>
            <a:srgbClr val="EBFFFF"/>
          </a:solidFill>
        </p:grpSpPr>
        <p:sp>
          <p:nvSpPr>
            <p:cNvPr id="13" name="Speech Bubble: Rectangle with Corners Rounded 12">
              <a:extLst>
                <a:ext uri="{FF2B5EF4-FFF2-40B4-BE49-F238E27FC236}">
                  <a16:creationId xmlns:a16="http://schemas.microsoft.com/office/drawing/2014/main" id="{CB75558F-9890-4075-956B-DF016C02D51F}"/>
                </a:ext>
              </a:extLst>
            </p:cNvPr>
            <p:cNvSpPr/>
            <p:nvPr/>
          </p:nvSpPr>
          <p:spPr>
            <a:xfrm>
              <a:off x="4417518" y="142877"/>
              <a:ext cx="1165465" cy="1252447"/>
            </a:xfrm>
            <a:custGeom>
              <a:avLst/>
              <a:gdLst>
                <a:gd name="connsiteX0" fmla="*/ 0 w 1165465"/>
                <a:gd name="connsiteY0" fmla="*/ 194248 h 1252447"/>
                <a:gd name="connsiteX1" fmla="*/ 194248 w 1165465"/>
                <a:gd name="connsiteY1" fmla="*/ 0 h 1252447"/>
                <a:gd name="connsiteX2" fmla="*/ 679855 w 1165465"/>
                <a:gd name="connsiteY2" fmla="*/ 0 h 1252447"/>
                <a:gd name="connsiteX3" fmla="*/ 679855 w 1165465"/>
                <a:gd name="connsiteY3" fmla="*/ 0 h 1252447"/>
                <a:gd name="connsiteX4" fmla="*/ 971221 w 1165465"/>
                <a:gd name="connsiteY4" fmla="*/ 0 h 1252447"/>
                <a:gd name="connsiteX5" fmla="*/ 971217 w 1165465"/>
                <a:gd name="connsiteY5" fmla="*/ 0 h 1252447"/>
                <a:gd name="connsiteX6" fmla="*/ 1165465 w 1165465"/>
                <a:gd name="connsiteY6" fmla="*/ 194248 h 1252447"/>
                <a:gd name="connsiteX7" fmla="*/ 1165465 w 1165465"/>
                <a:gd name="connsiteY7" fmla="*/ 730594 h 1252447"/>
                <a:gd name="connsiteX8" fmla="*/ 1165465 w 1165465"/>
                <a:gd name="connsiteY8" fmla="*/ 730594 h 1252447"/>
                <a:gd name="connsiteX9" fmla="*/ 1165465 w 1165465"/>
                <a:gd name="connsiteY9" fmla="*/ 1043706 h 1252447"/>
                <a:gd name="connsiteX10" fmla="*/ 1165465 w 1165465"/>
                <a:gd name="connsiteY10" fmla="*/ 1058199 h 1252447"/>
                <a:gd name="connsiteX11" fmla="*/ 971217 w 1165465"/>
                <a:gd name="connsiteY11" fmla="*/ 1252447 h 1252447"/>
                <a:gd name="connsiteX12" fmla="*/ 971221 w 1165465"/>
                <a:gd name="connsiteY12" fmla="*/ 1252447 h 1252447"/>
                <a:gd name="connsiteX13" fmla="*/ 933041 w 1165465"/>
                <a:gd name="connsiteY13" fmla="*/ 1652016 h 1252447"/>
                <a:gd name="connsiteX14" fmla="*/ 896359 w 1165465"/>
                <a:gd name="connsiteY14" fmla="*/ 2035915 h 1252447"/>
                <a:gd name="connsiteX15" fmla="*/ 788107 w 1165465"/>
                <a:gd name="connsiteY15" fmla="*/ 1644181 h 1252447"/>
                <a:gd name="connsiteX16" fmla="*/ 679855 w 1165465"/>
                <a:gd name="connsiteY16" fmla="*/ 1252447 h 1252447"/>
                <a:gd name="connsiteX17" fmla="*/ 194248 w 1165465"/>
                <a:gd name="connsiteY17" fmla="*/ 1252447 h 1252447"/>
                <a:gd name="connsiteX18" fmla="*/ 0 w 1165465"/>
                <a:gd name="connsiteY18" fmla="*/ 1058199 h 1252447"/>
                <a:gd name="connsiteX19" fmla="*/ 0 w 1165465"/>
                <a:gd name="connsiteY19" fmla="*/ 1043706 h 1252447"/>
                <a:gd name="connsiteX20" fmla="*/ 0 w 1165465"/>
                <a:gd name="connsiteY20" fmla="*/ 730594 h 1252447"/>
                <a:gd name="connsiteX21" fmla="*/ 0 w 1165465"/>
                <a:gd name="connsiteY21" fmla="*/ 730594 h 1252447"/>
                <a:gd name="connsiteX22" fmla="*/ 0 w 1165465"/>
                <a:gd name="connsiteY22" fmla="*/ 194248 h 125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65465" h="1252447" fill="none" extrusionOk="0">
                  <a:moveTo>
                    <a:pt x="0" y="194248"/>
                  </a:moveTo>
                  <a:cubicBezTo>
                    <a:pt x="10163" y="87532"/>
                    <a:pt x="77245" y="11444"/>
                    <a:pt x="194248" y="0"/>
                  </a:cubicBezTo>
                  <a:cubicBezTo>
                    <a:pt x="408408" y="-21297"/>
                    <a:pt x="574680" y="56002"/>
                    <a:pt x="679855" y="0"/>
                  </a:cubicBezTo>
                  <a:lnTo>
                    <a:pt x="679855" y="0"/>
                  </a:lnTo>
                  <a:cubicBezTo>
                    <a:pt x="817686" y="-34271"/>
                    <a:pt x="866877" y="3800"/>
                    <a:pt x="971221" y="0"/>
                  </a:cubicBezTo>
                  <a:lnTo>
                    <a:pt x="971217" y="0"/>
                  </a:lnTo>
                  <a:cubicBezTo>
                    <a:pt x="1064209" y="-4115"/>
                    <a:pt x="1177797" y="80527"/>
                    <a:pt x="1165465" y="194248"/>
                  </a:cubicBezTo>
                  <a:cubicBezTo>
                    <a:pt x="1185587" y="358283"/>
                    <a:pt x="1157469" y="475624"/>
                    <a:pt x="1165465" y="730594"/>
                  </a:cubicBezTo>
                  <a:lnTo>
                    <a:pt x="1165465" y="730594"/>
                  </a:lnTo>
                  <a:cubicBezTo>
                    <a:pt x="1195309" y="810181"/>
                    <a:pt x="1130585" y="958329"/>
                    <a:pt x="1165465" y="1043706"/>
                  </a:cubicBezTo>
                  <a:cubicBezTo>
                    <a:pt x="1166315" y="1050847"/>
                    <a:pt x="1164092" y="1055242"/>
                    <a:pt x="1165465" y="1058199"/>
                  </a:cubicBezTo>
                  <a:cubicBezTo>
                    <a:pt x="1144326" y="1163067"/>
                    <a:pt x="1059031" y="1254914"/>
                    <a:pt x="971217" y="1252447"/>
                  </a:cubicBezTo>
                  <a:lnTo>
                    <a:pt x="971221" y="1252447"/>
                  </a:lnTo>
                  <a:cubicBezTo>
                    <a:pt x="974176" y="1347142"/>
                    <a:pt x="912368" y="1495128"/>
                    <a:pt x="933041" y="1652016"/>
                  </a:cubicBezTo>
                  <a:cubicBezTo>
                    <a:pt x="953714" y="1808904"/>
                    <a:pt x="878617" y="1941834"/>
                    <a:pt x="896359" y="2035915"/>
                  </a:cubicBezTo>
                  <a:cubicBezTo>
                    <a:pt x="819297" y="1910257"/>
                    <a:pt x="870138" y="1813544"/>
                    <a:pt x="788107" y="1644181"/>
                  </a:cubicBezTo>
                  <a:cubicBezTo>
                    <a:pt x="706076" y="1474818"/>
                    <a:pt x="723507" y="1335580"/>
                    <a:pt x="679855" y="1252447"/>
                  </a:cubicBezTo>
                  <a:cubicBezTo>
                    <a:pt x="578469" y="1253401"/>
                    <a:pt x="354737" y="1198440"/>
                    <a:pt x="194248" y="1252447"/>
                  </a:cubicBezTo>
                  <a:cubicBezTo>
                    <a:pt x="79953" y="1231076"/>
                    <a:pt x="2467" y="1178650"/>
                    <a:pt x="0" y="1058199"/>
                  </a:cubicBezTo>
                  <a:cubicBezTo>
                    <a:pt x="-291" y="1051853"/>
                    <a:pt x="1177" y="1048813"/>
                    <a:pt x="0" y="1043706"/>
                  </a:cubicBezTo>
                  <a:cubicBezTo>
                    <a:pt x="-37558" y="977976"/>
                    <a:pt x="18984" y="812890"/>
                    <a:pt x="0" y="730594"/>
                  </a:cubicBezTo>
                  <a:lnTo>
                    <a:pt x="0" y="730594"/>
                  </a:lnTo>
                  <a:cubicBezTo>
                    <a:pt x="-25985" y="528298"/>
                    <a:pt x="1253" y="398524"/>
                    <a:pt x="0" y="194248"/>
                  </a:cubicBezTo>
                  <a:close/>
                </a:path>
                <a:path w="1165465" h="1252447" stroke="0" extrusionOk="0">
                  <a:moveTo>
                    <a:pt x="0" y="194248"/>
                  </a:moveTo>
                  <a:cubicBezTo>
                    <a:pt x="-1068" y="96293"/>
                    <a:pt x="74740" y="14601"/>
                    <a:pt x="194248" y="0"/>
                  </a:cubicBezTo>
                  <a:cubicBezTo>
                    <a:pt x="315408" y="-50287"/>
                    <a:pt x="505958" y="32465"/>
                    <a:pt x="679855" y="0"/>
                  </a:cubicBezTo>
                  <a:lnTo>
                    <a:pt x="679855" y="0"/>
                  </a:lnTo>
                  <a:cubicBezTo>
                    <a:pt x="825533" y="-9413"/>
                    <a:pt x="857604" y="5889"/>
                    <a:pt x="971221" y="0"/>
                  </a:cubicBezTo>
                  <a:lnTo>
                    <a:pt x="971217" y="0"/>
                  </a:lnTo>
                  <a:cubicBezTo>
                    <a:pt x="1088095" y="-29361"/>
                    <a:pt x="1162512" y="88720"/>
                    <a:pt x="1165465" y="194248"/>
                  </a:cubicBezTo>
                  <a:cubicBezTo>
                    <a:pt x="1222876" y="450049"/>
                    <a:pt x="1123222" y="475289"/>
                    <a:pt x="1165465" y="730594"/>
                  </a:cubicBezTo>
                  <a:lnTo>
                    <a:pt x="1165465" y="730594"/>
                  </a:lnTo>
                  <a:cubicBezTo>
                    <a:pt x="1190553" y="826304"/>
                    <a:pt x="1164465" y="916173"/>
                    <a:pt x="1165465" y="1043706"/>
                  </a:cubicBezTo>
                  <a:cubicBezTo>
                    <a:pt x="1165629" y="1050825"/>
                    <a:pt x="1164570" y="1051533"/>
                    <a:pt x="1165465" y="1058199"/>
                  </a:cubicBezTo>
                  <a:cubicBezTo>
                    <a:pt x="1164691" y="1174271"/>
                    <a:pt x="1085310" y="1247762"/>
                    <a:pt x="971217" y="1252447"/>
                  </a:cubicBezTo>
                  <a:lnTo>
                    <a:pt x="971221" y="1252447"/>
                  </a:lnTo>
                  <a:cubicBezTo>
                    <a:pt x="960155" y="1402131"/>
                    <a:pt x="921914" y="1455752"/>
                    <a:pt x="933790" y="1644181"/>
                  </a:cubicBezTo>
                  <a:cubicBezTo>
                    <a:pt x="945666" y="1832610"/>
                    <a:pt x="875624" y="1839871"/>
                    <a:pt x="896359" y="2035915"/>
                  </a:cubicBezTo>
                  <a:cubicBezTo>
                    <a:pt x="820950" y="1922051"/>
                    <a:pt x="833463" y="1784312"/>
                    <a:pt x="790272" y="1652016"/>
                  </a:cubicBezTo>
                  <a:cubicBezTo>
                    <a:pt x="747081" y="1519720"/>
                    <a:pt x="763572" y="1391424"/>
                    <a:pt x="679855" y="1252447"/>
                  </a:cubicBezTo>
                  <a:cubicBezTo>
                    <a:pt x="508597" y="1293268"/>
                    <a:pt x="327717" y="1238041"/>
                    <a:pt x="194248" y="1252447"/>
                  </a:cubicBezTo>
                  <a:cubicBezTo>
                    <a:pt x="91042" y="1243472"/>
                    <a:pt x="-7618" y="1153093"/>
                    <a:pt x="0" y="1058199"/>
                  </a:cubicBezTo>
                  <a:cubicBezTo>
                    <a:pt x="-100" y="1051662"/>
                    <a:pt x="1313" y="1046919"/>
                    <a:pt x="0" y="1043706"/>
                  </a:cubicBezTo>
                  <a:cubicBezTo>
                    <a:pt x="-37572" y="905467"/>
                    <a:pt x="30582" y="852209"/>
                    <a:pt x="0" y="730594"/>
                  </a:cubicBezTo>
                  <a:lnTo>
                    <a:pt x="0" y="730594"/>
                  </a:lnTo>
                  <a:cubicBezTo>
                    <a:pt x="-9363" y="525483"/>
                    <a:pt x="52848" y="372970"/>
                    <a:pt x="0" y="194248"/>
                  </a:cubicBezTo>
                  <a:close/>
                </a:path>
              </a:pathLst>
            </a:custGeom>
            <a:grpFill/>
            <a:ln>
              <a:solidFill>
                <a:srgbClr val="00AFAA"/>
              </a:solidFill>
              <a:extLst>
                <a:ext uri="{C807C97D-BFC1-408E-A445-0C87EB9F89A2}">
                  <ask:lineSketchStyleProps xmlns:ask="http://schemas.microsoft.com/office/drawing/2018/sketchyshapes" sd="3127986785">
                    <a:prstGeom prst="wedgeRoundRectCallout">
                      <a:avLst>
                        <a:gd name="adj1" fmla="val 26910"/>
                        <a:gd name="adj2" fmla="val 112555"/>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dirty="0">
                <a:solidFill>
                  <a:srgbClr val="FFFFFF"/>
                </a:solidFill>
                <a:latin typeface="Verdana" panose="020B0604030504040204" pitchFamily="34" charset="0"/>
              </a:endParaRPr>
            </a:p>
          </p:txBody>
        </p:sp>
        <p:sp>
          <p:nvSpPr>
            <p:cNvPr id="14" name="TekstSylinder 13">
              <a:extLst>
                <a:ext uri="{FF2B5EF4-FFF2-40B4-BE49-F238E27FC236}">
                  <a16:creationId xmlns:a16="http://schemas.microsoft.com/office/drawing/2014/main" id="{69C3D11B-B3E8-4644-A96C-930AE2FDDD15}"/>
                </a:ext>
              </a:extLst>
            </p:cNvPr>
            <p:cNvSpPr txBox="1"/>
            <p:nvPr/>
          </p:nvSpPr>
          <p:spPr>
            <a:xfrm>
              <a:off x="4463408" y="316346"/>
              <a:ext cx="1119575" cy="973036"/>
            </a:xfrm>
            <a:prstGeom prst="rect">
              <a:avLst/>
            </a:prstGeom>
            <a:noFill/>
            <a:ln>
              <a:noFill/>
            </a:ln>
          </p:spPr>
          <p:txBody>
            <a:bodyPr wrap="square" lIns="0" tIns="27000" rIns="0" bIns="27000" rtlCol="0">
              <a:spAutoFit/>
            </a:bodyPr>
            <a:lstStyle/>
            <a:p>
              <a:pPr algn="ctr" defTabSz="514325">
                <a:defRPr/>
              </a:pPr>
              <a:endParaRPr lang="nb-NO" sz="1200" b="1" dirty="0">
                <a:solidFill>
                  <a:srgbClr val="045961"/>
                </a:solidFill>
                <a:latin typeface="Bradley Hand ITC" panose="03070402050302030203" pitchFamily="66" charset="0"/>
                <a:ea typeface="Verdana" panose="020B0604030504040204" pitchFamily="34" charset="0"/>
              </a:endParaRPr>
            </a:p>
            <a:p>
              <a:pPr algn="ctr" defTabSz="514325">
                <a:defRPr/>
              </a:pPr>
              <a:r>
                <a:rPr lang="nb-NO" sz="1200" b="1" dirty="0">
                  <a:solidFill>
                    <a:srgbClr val="045961"/>
                  </a:solidFill>
                  <a:latin typeface="Bradley Hand ITC" panose="03070402050302030203" pitchFamily="66" charset="0"/>
                  <a:ea typeface="Verdana" panose="020B0604030504040204" pitchFamily="34" charset="0"/>
                </a:rPr>
                <a:t>Vi får mindre stress </a:t>
              </a:r>
              <a:br>
                <a:rPr lang="nb-NO" sz="1200" b="1" dirty="0">
                  <a:solidFill>
                    <a:srgbClr val="045961"/>
                  </a:solidFill>
                  <a:latin typeface="Bradley Hand ITC" panose="03070402050302030203" pitchFamily="66" charset="0"/>
                  <a:ea typeface="Verdana" panose="020B0604030504040204" pitchFamily="34" charset="0"/>
                </a:rPr>
              </a:br>
              <a:endParaRPr lang="nb-NO" sz="788" dirty="0">
                <a:solidFill>
                  <a:srgbClr val="045961"/>
                </a:solidFill>
                <a:latin typeface="Calibri" panose="020F0502020204030204"/>
                <a:ea typeface="Verdana" panose="020B0604030504040204" pitchFamily="34" charset="0"/>
              </a:endParaRPr>
            </a:p>
          </p:txBody>
        </p:sp>
      </p:grpSp>
      <p:sp>
        <p:nvSpPr>
          <p:cNvPr id="15" name="Title 2">
            <a:extLst>
              <a:ext uri="{FF2B5EF4-FFF2-40B4-BE49-F238E27FC236}">
                <a16:creationId xmlns:a16="http://schemas.microsoft.com/office/drawing/2014/main" id="{730E3BD4-7642-4E87-BDD5-075604B144E2}"/>
              </a:ext>
            </a:extLst>
          </p:cNvPr>
          <p:cNvSpPr txBox="1">
            <a:spLocks/>
          </p:cNvSpPr>
          <p:nvPr/>
        </p:nvSpPr>
        <p:spPr>
          <a:xfrm>
            <a:off x="976875" y="370201"/>
            <a:ext cx="5710309" cy="449180"/>
          </a:xfrm>
          <a:prstGeom prst="rect">
            <a:avLst/>
          </a:prstGeom>
        </p:spPr>
        <p:txBody>
          <a:bodyPr lIns="91440" tIns="45720" rIns="91440" bIns="45720" anchor="t"/>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00" dirty="0">
                <a:solidFill>
                  <a:prstClr val="white"/>
                </a:solidFill>
                <a:latin typeface="Verdana" panose="020B0604030504040204" pitchFamily="34" charset="0"/>
              </a:rPr>
              <a:t>Resultat  </a:t>
            </a:r>
          </a:p>
        </p:txBody>
      </p:sp>
    </p:spTree>
    <p:custDataLst>
      <p:tags r:id="rId1"/>
    </p:custDataLst>
    <p:extLst>
      <p:ext uri="{BB962C8B-B14F-4D97-AF65-F5344CB8AC3E}">
        <p14:creationId xmlns:p14="http://schemas.microsoft.com/office/powerpoint/2010/main" val="3546394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95D4B95-0208-4643-BA2F-A795D82A4B78}"/>
              </a:ext>
            </a:extLst>
          </p:cNvPr>
          <p:cNvSpPr txBox="1">
            <a:spLocks/>
          </p:cNvSpPr>
          <p:nvPr/>
        </p:nvSpPr>
        <p:spPr>
          <a:xfrm>
            <a:off x="976875" y="293432"/>
            <a:ext cx="5915025" cy="449180"/>
          </a:xfrm>
          <a:prstGeom prst="rect">
            <a:avLst/>
          </a:prstGeom>
        </p:spPr>
        <p:txBody>
          <a:bodyPr lIns="91440" tIns="45720" rIns="91440" bIns="45720" anchor="t"/>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00" dirty="0">
                <a:solidFill>
                  <a:prstClr val="white"/>
                </a:solidFill>
                <a:latin typeface="Verdana" panose="020B0604030504040204" pitchFamily="34" charset="0"/>
              </a:rPr>
              <a:t>Oppgave: Resultatet</a:t>
            </a:r>
          </a:p>
        </p:txBody>
      </p:sp>
      <p:sp>
        <p:nvSpPr>
          <p:cNvPr id="2" name="Rectangle: Rounded Corners 1">
            <a:extLst>
              <a:ext uri="{FF2B5EF4-FFF2-40B4-BE49-F238E27FC236}">
                <a16:creationId xmlns:a16="http://schemas.microsoft.com/office/drawing/2014/main" id="{162E7DFD-1658-4297-B1D1-FC94E8DB9409}"/>
              </a:ext>
            </a:extLst>
          </p:cNvPr>
          <p:cNvSpPr/>
          <p:nvPr/>
        </p:nvSpPr>
        <p:spPr>
          <a:xfrm>
            <a:off x="4634877" y="1429480"/>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chemeClr val="tx1"/>
                </a:solidFill>
                <a:latin typeface="Verdana" panose="020B0604030504040204" pitchFamily="34" charset="0"/>
              </a:rPr>
              <a:t>............................................................................................................................................................................................................................................................</a:t>
            </a:r>
          </a:p>
        </p:txBody>
      </p:sp>
      <p:sp>
        <p:nvSpPr>
          <p:cNvPr id="10" name="Rectangle: Rounded Corners 9">
            <a:extLst>
              <a:ext uri="{FF2B5EF4-FFF2-40B4-BE49-F238E27FC236}">
                <a16:creationId xmlns:a16="http://schemas.microsoft.com/office/drawing/2014/main" id="{BCE5D82B-6D19-4DF1-92BA-376C06455526}"/>
              </a:ext>
            </a:extLst>
          </p:cNvPr>
          <p:cNvSpPr/>
          <p:nvPr/>
        </p:nvSpPr>
        <p:spPr>
          <a:xfrm>
            <a:off x="852203" y="1367469"/>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b-NO" sz="1600" dirty="0">
                <a:solidFill>
                  <a:schemeClr val="tx1"/>
                </a:solidFill>
                <a:latin typeface="Verdana" panose="020B0604030504040204" pitchFamily="34" charset="0"/>
                <a:ea typeface="Open Sans"/>
                <a:cs typeface="Open Sans"/>
              </a:rPr>
              <a:t>Hva vil være det beste resultatet  for dere? Vær  så konkret som mulig og beskriv hva dere gjør og sier i den nye situasjonen.  </a:t>
            </a:r>
            <a:endParaRPr lang="nb-NO" sz="1600" dirty="0">
              <a:solidFill>
                <a:schemeClr val="tx1"/>
              </a:solidFill>
              <a:latin typeface="Open Sans" panose="020B0604020202020204" charset="0"/>
              <a:ea typeface="Open Sans" panose="020B0604020202020204" charset="0"/>
              <a:cs typeface="Open Sans" panose="020B0604020202020204" charset="0"/>
            </a:endParaRPr>
          </a:p>
        </p:txBody>
      </p:sp>
    </p:spTree>
    <p:custDataLst>
      <p:tags r:id="rId1"/>
    </p:custDataLst>
    <p:extLst>
      <p:ext uri="{BB962C8B-B14F-4D97-AF65-F5344CB8AC3E}">
        <p14:creationId xmlns:p14="http://schemas.microsoft.com/office/powerpoint/2010/main" val="1577281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4938D16-45BD-4911-9F1F-419FE5126587}"/>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Lst>
          </a:blip>
          <a:srcRect r="2269"/>
          <a:stretch/>
        </p:blipFill>
        <p:spPr>
          <a:xfrm>
            <a:off x="4989714" y="1586178"/>
            <a:ext cx="3656711" cy="2603519"/>
          </a:xfrm>
          <a:prstGeom prst="roundRect">
            <a:avLst/>
          </a:prstGeom>
        </p:spPr>
      </p:pic>
      <p:grpSp>
        <p:nvGrpSpPr>
          <p:cNvPr id="6" name="Group 5">
            <a:extLst>
              <a:ext uri="{FF2B5EF4-FFF2-40B4-BE49-F238E27FC236}">
                <a16:creationId xmlns:a16="http://schemas.microsoft.com/office/drawing/2014/main" id="{FFFA1609-9788-488B-BAFA-B347F2C65BE1}"/>
              </a:ext>
            </a:extLst>
          </p:cNvPr>
          <p:cNvGrpSpPr/>
          <p:nvPr/>
        </p:nvGrpSpPr>
        <p:grpSpPr>
          <a:xfrm>
            <a:off x="6749013" y="223069"/>
            <a:ext cx="1062771" cy="831896"/>
            <a:chOff x="7042050" y="184822"/>
            <a:chExt cx="1165465" cy="668598"/>
          </a:xfrm>
        </p:grpSpPr>
        <p:sp>
          <p:nvSpPr>
            <p:cNvPr id="9" name="Speech Bubble: Rectangle with Corners Rounded 8">
              <a:extLst>
                <a:ext uri="{FF2B5EF4-FFF2-40B4-BE49-F238E27FC236}">
                  <a16:creationId xmlns:a16="http://schemas.microsoft.com/office/drawing/2014/main" id="{F7FC2FC5-0205-42B5-ADD4-4B75189CC159}"/>
                </a:ext>
              </a:extLst>
            </p:cNvPr>
            <p:cNvSpPr/>
            <p:nvPr/>
          </p:nvSpPr>
          <p:spPr>
            <a:xfrm>
              <a:off x="7042050" y="184822"/>
              <a:ext cx="1165465" cy="551898"/>
            </a:xfrm>
            <a:custGeom>
              <a:avLst/>
              <a:gdLst>
                <a:gd name="connsiteX0" fmla="*/ 0 w 1165465"/>
                <a:gd name="connsiteY0" fmla="*/ 91985 h 551898"/>
                <a:gd name="connsiteX1" fmla="*/ 91985 w 1165465"/>
                <a:gd name="connsiteY1" fmla="*/ 0 h 551898"/>
                <a:gd name="connsiteX2" fmla="*/ 194244 w 1165465"/>
                <a:gd name="connsiteY2" fmla="*/ 0 h 551898"/>
                <a:gd name="connsiteX3" fmla="*/ 194244 w 1165465"/>
                <a:gd name="connsiteY3" fmla="*/ 0 h 551898"/>
                <a:gd name="connsiteX4" fmla="*/ 485610 w 1165465"/>
                <a:gd name="connsiteY4" fmla="*/ 0 h 551898"/>
                <a:gd name="connsiteX5" fmla="*/ 1073480 w 1165465"/>
                <a:gd name="connsiteY5" fmla="*/ 0 h 551898"/>
                <a:gd name="connsiteX6" fmla="*/ 1165465 w 1165465"/>
                <a:gd name="connsiteY6" fmla="*/ 91985 h 551898"/>
                <a:gd name="connsiteX7" fmla="*/ 1165465 w 1165465"/>
                <a:gd name="connsiteY7" fmla="*/ 321941 h 551898"/>
                <a:gd name="connsiteX8" fmla="*/ 1165465 w 1165465"/>
                <a:gd name="connsiteY8" fmla="*/ 321941 h 551898"/>
                <a:gd name="connsiteX9" fmla="*/ 1165465 w 1165465"/>
                <a:gd name="connsiteY9" fmla="*/ 459915 h 551898"/>
                <a:gd name="connsiteX10" fmla="*/ 1165465 w 1165465"/>
                <a:gd name="connsiteY10" fmla="*/ 459913 h 551898"/>
                <a:gd name="connsiteX11" fmla="*/ 1073480 w 1165465"/>
                <a:gd name="connsiteY11" fmla="*/ 551898 h 551898"/>
                <a:gd name="connsiteX12" fmla="*/ 485610 w 1165465"/>
                <a:gd name="connsiteY12" fmla="*/ 551898 h 551898"/>
                <a:gd name="connsiteX13" fmla="*/ 278383 w 1165465"/>
                <a:gd name="connsiteY13" fmla="*/ 1109271 h 551898"/>
                <a:gd name="connsiteX14" fmla="*/ 194244 w 1165465"/>
                <a:gd name="connsiteY14" fmla="*/ 551898 h 551898"/>
                <a:gd name="connsiteX15" fmla="*/ 91985 w 1165465"/>
                <a:gd name="connsiteY15" fmla="*/ 551898 h 551898"/>
                <a:gd name="connsiteX16" fmla="*/ 0 w 1165465"/>
                <a:gd name="connsiteY16" fmla="*/ 459913 h 551898"/>
                <a:gd name="connsiteX17" fmla="*/ 0 w 1165465"/>
                <a:gd name="connsiteY17" fmla="*/ 459915 h 551898"/>
                <a:gd name="connsiteX18" fmla="*/ 0 w 1165465"/>
                <a:gd name="connsiteY18" fmla="*/ 321941 h 551898"/>
                <a:gd name="connsiteX19" fmla="*/ 0 w 1165465"/>
                <a:gd name="connsiteY19" fmla="*/ 321941 h 551898"/>
                <a:gd name="connsiteX20" fmla="*/ 0 w 1165465"/>
                <a:gd name="connsiteY20" fmla="*/ 91985 h 551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65465" h="551898" fill="none" extrusionOk="0">
                  <a:moveTo>
                    <a:pt x="0" y="91985"/>
                  </a:moveTo>
                  <a:cubicBezTo>
                    <a:pt x="6610" y="43954"/>
                    <a:pt x="53492" y="-8778"/>
                    <a:pt x="91985" y="0"/>
                  </a:cubicBezTo>
                  <a:cubicBezTo>
                    <a:pt x="140019" y="-2699"/>
                    <a:pt x="162241" y="1317"/>
                    <a:pt x="194244" y="0"/>
                  </a:cubicBezTo>
                  <a:lnTo>
                    <a:pt x="194244" y="0"/>
                  </a:lnTo>
                  <a:cubicBezTo>
                    <a:pt x="296836" y="-13604"/>
                    <a:pt x="355367" y="3672"/>
                    <a:pt x="485610" y="0"/>
                  </a:cubicBezTo>
                  <a:cubicBezTo>
                    <a:pt x="624977" y="-11511"/>
                    <a:pt x="898438" y="50430"/>
                    <a:pt x="1073480" y="0"/>
                  </a:cubicBezTo>
                  <a:cubicBezTo>
                    <a:pt x="1112948" y="-3918"/>
                    <a:pt x="1152682" y="46331"/>
                    <a:pt x="1165465" y="91985"/>
                  </a:cubicBezTo>
                  <a:cubicBezTo>
                    <a:pt x="1175716" y="192765"/>
                    <a:pt x="1144857" y="229195"/>
                    <a:pt x="1165465" y="321941"/>
                  </a:cubicBezTo>
                  <a:lnTo>
                    <a:pt x="1165465" y="321941"/>
                  </a:lnTo>
                  <a:cubicBezTo>
                    <a:pt x="1178767" y="373238"/>
                    <a:pt x="1161525" y="391728"/>
                    <a:pt x="1165465" y="459915"/>
                  </a:cubicBezTo>
                  <a:lnTo>
                    <a:pt x="1165465" y="459913"/>
                  </a:lnTo>
                  <a:cubicBezTo>
                    <a:pt x="1162559" y="506440"/>
                    <a:pt x="1118647" y="553808"/>
                    <a:pt x="1073480" y="551898"/>
                  </a:cubicBezTo>
                  <a:cubicBezTo>
                    <a:pt x="782401" y="555734"/>
                    <a:pt x="620561" y="499515"/>
                    <a:pt x="485610" y="551898"/>
                  </a:cubicBezTo>
                  <a:cubicBezTo>
                    <a:pt x="483597" y="746018"/>
                    <a:pt x="370698" y="837451"/>
                    <a:pt x="278383" y="1109271"/>
                  </a:cubicBezTo>
                  <a:cubicBezTo>
                    <a:pt x="242345" y="950527"/>
                    <a:pt x="239870" y="794756"/>
                    <a:pt x="194244" y="551898"/>
                  </a:cubicBezTo>
                  <a:cubicBezTo>
                    <a:pt x="153174" y="558529"/>
                    <a:pt x="113464" y="541372"/>
                    <a:pt x="91985" y="551898"/>
                  </a:cubicBezTo>
                  <a:cubicBezTo>
                    <a:pt x="26380" y="549917"/>
                    <a:pt x="10156" y="503298"/>
                    <a:pt x="0" y="459913"/>
                  </a:cubicBezTo>
                  <a:lnTo>
                    <a:pt x="0" y="459915"/>
                  </a:lnTo>
                  <a:cubicBezTo>
                    <a:pt x="-13210" y="408036"/>
                    <a:pt x="5276" y="355039"/>
                    <a:pt x="0" y="321941"/>
                  </a:cubicBezTo>
                  <a:lnTo>
                    <a:pt x="0" y="321941"/>
                  </a:lnTo>
                  <a:cubicBezTo>
                    <a:pt x="-6804" y="216949"/>
                    <a:pt x="15643" y="177481"/>
                    <a:pt x="0" y="91985"/>
                  </a:cubicBezTo>
                  <a:close/>
                </a:path>
                <a:path w="1165465" h="551898" stroke="0" extrusionOk="0">
                  <a:moveTo>
                    <a:pt x="0" y="91985"/>
                  </a:moveTo>
                  <a:cubicBezTo>
                    <a:pt x="133" y="45907"/>
                    <a:pt x="42577" y="-2946"/>
                    <a:pt x="91985" y="0"/>
                  </a:cubicBezTo>
                  <a:cubicBezTo>
                    <a:pt x="119973" y="-8244"/>
                    <a:pt x="147861" y="322"/>
                    <a:pt x="194244" y="0"/>
                  </a:cubicBezTo>
                  <a:lnTo>
                    <a:pt x="194244" y="0"/>
                  </a:lnTo>
                  <a:cubicBezTo>
                    <a:pt x="327308" y="-33226"/>
                    <a:pt x="364320" y="3798"/>
                    <a:pt x="485610" y="0"/>
                  </a:cubicBezTo>
                  <a:cubicBezTo>
                    <a:pt x="778288" y="-45811"/>
                    <a:pt x="947484" y="61014"/>
                    <a:pt x="1073480" y="0"/>
                  </a:cubicBezTo>
                  <a:cubicBezTo>
                    <a:pt x="1115911" y="-10230"/>
                    <a:pt x="1167923" y="47464"/>
                    <a:pt x="1165465" y="91985"/>
                  </a:cubicBezTo>
                  <a:cubicBezTo>
                    <a:pt x="1180868" y="185409"/>
                    <a:pt x="1140607" y="254573"/>
                    <a:pt x="1165465" y="321941"/>
                  </a:cubicBezTo>
                  <a:lnTo>
                    <a:pt x="1165465" y="321941"/>
                  </a:lnTo>
                  <a:cubicBezTo>
                    <a:pt x="1171075" y="367441"/>
                    <a:pt x="1161910" y="401139"/>
                    <a:pt x="1165465" y="459915"/>
                  </a:cubicBezTo>
                  <a:lnTo>
                    <a:pt x="1165465" y="459913"/>
                  </a:lnTo>
                  <a:cubicBezTo>
                    <a:pt x="1163850" y="524246"/>
                    <a:pt x="1133817" y="556634"/>
                    <a:pt x="1073480" y="551898"/>
                  </a:cubicBezTo>
                  <a:cubicBezTo>
                    <a:pt x="831858" y="572030"/>
                    <a:pt x="700767" y="535134"/>
                    <a:pt x="485610" y="551898"/>
                  </a:cubicBezTo>
                  <a:cubicBezTo>
                    <a:pt x="423078" y="722491"/>
                    <a:pt x="332421" y="903305"/>
                    <a:pt x="278383" y="1109271"/>
                  </a:cubicBezTo>
                  <a:cubicBezTo>
                    <a:pt x="211417" y="850115"/>
                    <a:pt x="237231" y="822753"/>
                    <a:pt x="194244" y="551898"/>
                  </a:cubicBezTo>
                  <a:cubicBezTo>
                    <a:pt x="159849" y="559829"/>
                    <a:pt x="118292" y="551256"/>
                    <a:pt x="91985" y="551898"/>
                  </a:cubicBezTo>
                  <a:cubicBezTo>
                    <a:pt x="40335" y="546922"/>
                    <a:pt x="6272" y="510531"/>
                    <a:pt x="0" y="459913"/>
                  </a:cubicBezTo>
                  <a:lnTo>
                    <a:pt x="0" y="459915"/>
                  </a:lnTo>
                  <a:cubicBezTo>
                    <a:pt x="-3818" y="420466"/>
                    <a:pt x="14547" y="360689"/>
                    <a:pt x="0" y="321941"/>
                  </a:cubicBezTo>
                  <a:lnTo>
                    <a:pt x="0" y="321941"/>
                  </a:lnTo>
                  <a:cubicBezTo>
                    <a:pt x="-18934" y="251598"/>
                    <a:pt x="10453" y="193338"/>
                    <a:pt x="0" y="91985"/>
                  </a:cubicBezTo>
                  <a:close/>
                </a:path>
              </a:pathLst>
            </a:custGeom>
            <a:solidFill>
              <a:srgbClr val="EBFFFF"/>
            </a:solidFill>
            <a:ln>
              <a:solidFill>
                <a:srgbClr val="00AFAA"/>
              </a:solidFill>
              <a:extLst>
                <a:ext uri="{C807C97D-BFC1-408E-A445-0C87EB9F89A2}">
                  <ask:lineSketchStyleProps xmlns:ask="http://schemas.microsoft.com/office/drawing/2018/sketchyshapes" sd="2745214305">
                    <a:prstGeom prst="wedgeRoundRectCallout">
                      <a:avLst>
                        <a:gd name="adj1" fmla="val -26114"/>
                        <a:gd name="adj2" fmla="val 150992"/>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dirty="0">
                <a:solidFill>
                  <a:srgbClr val="FFFFFF"/>
                </a:solidFill>
                <a:latin typeface="Verdana" panose="020B0604030504040204" pitchFamily="34" charset="0"/>
              </a:endParaRPr>
            </a:p>
          </p:txBody>
        </p:sp>
        <p:sp>
          <p:nvSpPr>
            <p:cNvPr id="14" name="TekstSylinder 13">
              <a:extLst>
                <a:ext uri="{FF2B5EF4-FFF2-40B4-BE49-F238E27FC236}">
                  <a16:creationId xmlns:a16="http://schemas.microsoft.com/office/drawing/2014/main" id="{69C3D11B-B3E8-4644-A96C-930AE2FDDD15}"/>
                </a:ext>
              </a:extLst>
            </p:cNvPr>
            <p:cNvSpPr txBox="1"/>
            <p:nvPr/>
          </p:nvSpPr>
          <p:spPr>
            <a:xfrm>
              <a:off x="7042050" y="215929"/>
              <a:ext cx="1119575" cy="637491"/>
            </a:xfrm>
            <a:prstGeom prst="rect">
              <a:avLst/>
            </a:prstGeom>
            <a:noFill/>
            <a:ln>
              <a:noFill/>
            </a:ln>
          </p:spPr>
          <p:txBody>
            <a:bodyPr wrap="square" lIns="0" tIns="27000" rIns="0" bIns="27000" rtlCol="0">
              <a:spAutoFit/>
            </a:bodyPr>
            <a:lstStyle/>
            <a:p>
              <a:pPr algn="ctr" defTabSz="514325">
                <a:defRPr/>
              </a:pPr>
              <a:r>
                <a:rPr lang="nb-NO" sz="1200" b="1" dirty="0">
                  <a:solidFill>
                    <a:srgbClr val="045961"/>
                  </a:solidFill>
                  <a:latin typeface="Bradley Hand ITC" panose="03070402050302030203" pitchFamily="66" charset="0"/>
                  <a:ea typeface="Verdana" panose="020B0604030504040204" pitchFamily="34" charset="0"/>
                </a:rPr>
                <a:t>Ja, jeg hadde ikke klart dette alene. </a:t>
              </a:r>
              <a:endParaRPr lang="nb-NO" sz="1200" dirty="0">
                <a:solidFill>
                  <a:srgbClr val="045961"/>
                </a:solidFill>
                <a:latin typeface="Calibri" panose="020F0502020204030204"/>
                <a:ea typeface="Verdana" panose="020B0604030504040204" pitchFamily="34" charset="0"/>
              </a:endParaRPr>
            </a:p>
            <a:p>
              <a:pPr defTabSz="514325">
                <a:defRPr/>
              </a:pPr>
              <a:endParaRPr lang="nb-NO" sz="1200" dirty="0">
                <a:solidFill>
                  <a:srgbClr val="045961"/>
                </a:solidFill>
                <a:latin typeface="Calibri" panose="020F0502020204030204"/>
                <a:ea typeface="Verdana" panose="020B0604030504040204" pitchFamily="34" charset="0"/>
              </a:endParaRPr>
            </a:p>
          </p:txBody>
        </p:sp>
      </p:grpSp>
      <p:sp>
        <p:nvSpPr>
          <p:cNvPr id="4" name="TekstSylinder 8">
            <a:extLst>
              <a:ext uri="{FF2B5EF4-FFF2-40B4-BE49-F238E27FC236}">
                <a16:creationId xmlns:a16="http://schemas.microsoft.com/office/drawing/2014/main" id="{F7F5564A-1274-4AD6-9EFB-48F4A1D4CCEC}"/>
              </a:ext>
            </a:extLst>
          </p:cNvPr>
          <p:cNvSpPr txBox="1"/>
          <p:nvPr/>
        </p:nvSpPr>
        <p:spPr>
          <a:xfrm>
            <a:off x="397565" y="884091"/>
            <a:ext cx="4050337" cy="3663208"/>
          </a:xfrm>
          <a:prstGeom prst="rect">
            <a:avLst/>
          </a:prstGeom>
          <a:noFill/>
        </p:spPr>
        <p:txBody>
          <a:bodyPr wrap="square" lIns="0" tIns="27000" rIns="0" bIns="27000" rtlCol="0" anchor="t">
            <a:spAutoFit/>
          </a:bodyPr>
          <a:lstStyle/>
          <a:p>
            <a:pPr defTabSz="514325">
              <a:defRPr/>
            </a:pPr>
            <a:r>
              <a:rPr lang="nb-NO" kern="1200" dirty="0">
                <a:solidFill>
                  <a:schemeClr val="bg1"/>
                </a:solidFill>
                <a:latin typeface="Verdana" panose="020B0604030504040204" pitchFamily="34" charset="0"/>
                <a:ea typeface="Open Sans"/>
                <a:cs typeface="Open Sans"/>
              </a:rPr>
              <a:t>Hverdagen er full av så vel muligheter som utfordringer. </a:t>
            </a:r>
            <a:r>
              <a:rPr lang="nb-NO" kern="1200" dirty="0">
                <a:solidFill>
                  <a:schemeClr val="bg1"/>
                </a:solidFill>
                <a:latin typeface="Verdana" panose="020B0604030504040204" pitchFamily="34" charset="0"/>
                <a:ea typeface="Verdana" panose="020B0604030504040204" pitchFamily="34" charset="0"/>
                <a:cs typeface="Open Sans"/>
              </a:rPr>
              <a:t>For å oppnå målet dere har satt, er det viktig å være klar over mulige hindre. </a:t>
            </a:r>
          </a:p>
          <a:p>
            <a:pPr defTabSz="514325">
              <a:defRPr/>
            </a:pPr>
            <a:r>
              <a:rPr lang="nb-NO" dirty="0">
                <a:solidFill>
                  <a:schemeClr val="bg1"/>
                </a:solidFill>
                <a:latin typeface="Verdana" panose="020B0604030504040204" pitchFamily="34" charset="0"/>
                <a:ea typeface="Verdana" panose="020B0604030504040204" pitchFamily="34" charset="0"/>
                <a:cs typeface="Open Sans"/>
              </a:rPr>
              <a:t>I</a:t>
            </a:r>
            <a:r>
              <a:rPr lang="nb-NO" kern="1200" dirty="0">
                <a:solidFill>
                  <a:schemeClr val="bg1"/>
                </a:solidFill>
                <a:latin typeface="Verdana" panose="020B0604030504040204" pitchFamily="34" charset="0"/>
                <a:ea typeface="Verdana" panose="020B0604030504040204" pitchFamily="34" charset="0"/>
                <a:cs typeface="Open Sans"/>
              </a:rPr>
              <a:t> forbindelse med kartleggingen, fant dere utfordringer som dere markerte med rosa lapper. </a:t>
            </a:r>
            <a:endParaRPr lang="nb-NO" kern="1200" dirty="0">
              <a:solidFill>
                <a:schemeClr val="bg1"/>
              </a:solidFill>
              <a:latin typeface="Verdana" panose="020B0604030504040204" pitchFamily="34" charset="0"/>
              <a:ea typeface="Verdana" panose="020B0604030504040204" pitchFamily="34" charset="0"/>
              <a:cs typeface="Open Sans" panose="020B0604020202020204" charset="0"/>
            </a:endParaRPr>
          </a:p>
          <a:p>
            <a:pPr defTabSz="514325">
              <a:defRPr/>
            </a:pPr>
            <a:endParaRPr lang="nb-NO" kern="1200" dirty="0">
              <a:solidFill>
                <a:schemeClr val="bg1"/>
              </a:solidFill>
              <a:latin typeface="Verdana" panose="020B0604030504040204" pitchFamily="34" charset="0"/>
              <a:ea typeface="Verdana" panose="020B0604030504040204" pitchFamily="34" charset="0"/>
              <a:cs typeface="Open Sans"/>
            </a:endParaRPr>
          </a:p>
          <a:p>
            <a:pPr defTabSz="514325">
              <a:defRPr/>
            </a:pPr>
            <a:r>
              <a:rPr lang="nb-NO" kern="1200" dirty="0">
                <a:solidFill>
                  <a:schemeClr val="bg1"/>
                </a:solidFill>
                <a:latin typeface="Verdana" panose="020B0604030504040204" pitchFamily="34" charset="0"/>
                <a:ea typeface="Verdana" panose="020B0604030504040204" pitchFamily="34" charset="0"/>
                <a:cs typeface="Open Sans"/>
              </a:rPr>
              <a:t>Er det noe med dagens rutiner som «blokkerer» for veien til det målet dere nå har satt? Hvor butter det imot? </a:t>
            </a:r>
            <a:r>
              <a:rPr lang="nb-NO" dirty="0">
                <a:solidFill>
                  <a:schemeClr val="bg1"/>
                </a:solidFill>
                <a:latin typeface="Verdana" panose="020B0604030504040204" pitchFamily="34" charset="0"/>
                <a:ea typeface="Verdana" panose="020B0604030504040204" pitchFamily="34" charset="0"/>
                <a:cs typeface="Open Sans"/>
              </a:rPr>
              <a:t>Er det t</a:t>
            </a:r>
            <a:r>
              <a:rPr lang="nb-NO" kern="1200" dirty="0">
                <a:solidFill>
                  <a:schemeClr val="bg1"/>
                </a:solidFill>
                <a:latin typeface="Verdana" panose="020B0604030504040204" pitchFamily="34" charset="0"/>
                <a:ea typeface="Open Sans"/>
                <a:cs typeface="Open Sans"/>
              </a:rPr>
              <a:t>idspress? </a:t>
            </a:r>
            <a:r>
              <a:rPr lang="nb-NO" dirty="0">
                <a:solidFill>
                  <a:schemeClr val="bg1"/>
                </a:solidFill>
                <a:latin typeface="Verdana" panose="020B0604030504040204" pitchFamily="34" charset="0"/>
                <a:ea typeface="Verdana" panose="020B0604030504040204" pitchFamily="34" charset="0"/>
                <a:cs typeface="Open Sans"/>
              </a:rPr>
              <a:t>Måten dere jobber på? </a:t>
            </a:r>
            <a:r>
              <a:rPr lang="nb-NO" kern="1200" dirty="0">
                <a:solidFill>
                  <a:schemeClr val="bg1"/>
                </a:solidFill>
                <a:latin typeface="Verdana" panose="020B0604030504040204" pitchFamily="34" charset="0"/>
                <a:ea typeface="Open Sans"/>
                <a:cs typeface="Open Sans"/>
              </a:rPr>
              <a:t>Mangel på verktøy?</a:t>
            </a:r>
            <a:r>
              <a:rPr lang="nb-NO" dirty="0">
                <a:solidFill>
                  <a:schemeClr val="bg1"/>
                </a:solidFill>
                <a:latin typeface="Verdana" panose="020B0604030504040204" pitchFamily="34" charset="0"/>
                <a:ea typeface="Verdana" panose="020B0604030504040204" pitchFamily="34" charset="0"/>
                <a:cs typeface="Open Sans"/>
              </a:rPr>
              <a:t> Kompetanse?</a:t>
            </a:r>
          </a:p>
          <a:p>
            <a:pPr defTabSz="514325">
              <a:defRPr/>
            </a:pPr>
            <a:br>
              <a:rPr lang="nb-NO" kern="1200" dirty="0">
                <a:latin typeface="Verdana" panose="020B0604030504040204" pitchFamily="34" charset="0"/>
                <a:ea typeface="Verdana" panose="020B0604030504040204" pitchFamily="34" charset="0"/>
                <a:cs typeface="Open Sans" panose="020B0604020202020204" charset="0"/>
              </a:rPr>
            </a:br>
            <a:r>
              <a:rPr lang="nb-NO" kern="1200" dirty="0">
                <a:solidFill>
                  <a:schemeClr val="bg1"/>
                </a:solidFill>
                <a:latin typeface="Verdana" panose="020B0604030504040204" pitchFamily="34" charset="0"/>
                <a:ea typeface="Open Sans"/>
                <a:cs typeface="Open Sans"/>
              </a:rPr>
              <a:t>Hva er det største hinderet dere vil møte på veien mot målet?</a:t>
            </a:r>
            <a:r>
              <a:rPr lang="nb-NO" dirty="0">
                <a:solidFill>
                  <a:schemeClr val="bg1"/>
                </a:solidFill>
                <a:latin typeface="Verdana" panose="020B0604030504040204" pitchFamily="34" charset="0"/>
                <a:ea typeface="Verdana" panose="020B0604030504040204" pitchFamily="34" charset="0"/>
                <a:cs typeface="Open Sans"/>
              </a:rPr>
              <a:t> </a:t>
            </a:r>
            <a:endParaRPr lang="nb-NO" kern="1200" dirty="0">
              <a:solidFill>
                <a:schemeClr val="bg1"/>
              </a:solidFill>
              <a:latin typeface="Verdana" panose="020B0604030504040204" pitchFamily="34" charset="0"/>
              <a:ea typeface="Verdana" panose="020B0604030504040204" pitchFamily="34" charset="0"/>
              <a:cs typeface="Open Sans"/>
            </a:endParaRPr>
          </a:p>
          <a:p>
            <a:pPr defTabSz="514325">
              <a:defRPr/>
            </a:pPr>
            <a:endParaRPr lang="nb-NO" sz="1050" kern="1200" dirty="0">
              <a:solidFill>
                <a:schemeClr val="bg1"/>
              </a:solidFill>
              <a:latin typeface="Open Sans"/>
              <a:ea typeface="Verdana" panose="020B0604030504040204" pitchFamily="34" charset="0"/>
              <a:cs typeface="Open Sans" panose="020B0604020202020204" charset="0"/>
            </a:endParaRPr>
          </a:p>
        </p:txBody>
      </p:sp>
      <p:grpSp>
        <p:nvGrpSpPr>
          <p:cNvPr id="3" name="Group 2">
            <a:extLst>
              <a:ext uri="{FF2B5EF4-FFF2-40B4-BE49-F238E27FC236}">
                <a16:creationId xmlns:a16="http://schemas.microsoft.com/office/drawing/2014/main" id="{26AE6BCA-DE04-44FA-A143-7AF4C60B7C09}"/>
              </a:ext>
            </a:extLst>
          </p:cNvPr>
          <p:cNvGrpSpPr/>
          <p:nvPr/>
        </p:nvGrpSpPr>
        <p:grpSpPr>
          <a:xfrm>
            <a:off x="5115703" y="523754"/>
            <a:ext cx="1091498" cy="772016"/>
            <a:chOff x="4243680" y="1137213"/>
            <a:chExt cx="1165465" cy="594005"/>
          </a:xfrm>
          <a:solidFill>
            <a:srgbClr val="EBFFFF"/>
          </a:solidFill>
        </p:grpSpPr>
        <p:sp>
          <p:nvSpPr>
            <p:cNvPr id="13" name="Speech Bubble: Rectangle with Corners Rounded 12">
              <a:extLst>
                <a:ext uri="{FF2B5EF4-FFF2-40B4-BE49-F238E27FC236}">
                  <a16:creationId xmlns:a16="http://schemas.microsoft.com/office/drawing/2014/main" id="{CB75558F-9890-4075-956B-DF016C02D51F}"/>
                </a:ext>
              </a:extLst>
            </p:cNvPr>
            <p:cNvSpPr/>
            <p:nvPr/>
          </p:nvSpPr>
          <p:spPr>
            <a:xfrm>
              <a:off x="4243680" y="1137213"/>
              <a:ext cx="1165465" cy="594005"/>
            </a:xfrm>
            <a:custGeom>
              <a:avLst/>
              <a:gdLst>
                <a:gd name="connsiteX0" fmla="*/ 0 w 1165465"/>
                <a:gd name="connsiteY0" fmla="*/ 99003 h 594005"/>
                <a:gd name="connsiteX1" fmla="*/ 99003 w 1165465"/>
                <a:gd name="connsiteY1" fmla="*/ 0 h 594005"/>
                <a:gd name="connsiteX2" fmla="*/ 679855 w 1165465"/>
                <a:gd name="connsiteY2" fmla="*/ 0 h 594005"/>
                <a:gd name="connsiteX3" fmla="*/ 679855 w 1165465"/>
                <a:gd name="connsiteY3" fmla="*/ 0 h 594005"/>
                <a:gd name="connsiteX4" fmla="*/ 971221 w 1165465"/>
                <a:gd name="connsiteY4" fmla="*/ 0 h 594005"/>
                <a:gd name="connsiteX5" fmla="*/ 1066462 w 1165465"/>
                <a:gd name="connsiteY5" fmla="*/ 0 h 594005"/>
                <a:gd name="connsiteX6" fmla="*/ 1165465 w 1165465"/>
                <a:gd name="connsiteY6" fmla="*/ 99003 h 594005"/>
                <a:gd name="connsiteX7" fmla="*/ 1165465 w 1165465"/>
                <a:gd name="connsiteY7" fmla="*/ 346503 h 594005"/>
                <a:gd name="connsiteX8" fmla="*/ 1165465 w 1165465"/>
                <a:gd name="connsiteY8" fmla="*/ 346503 h 594005"/>
                <a:gd name="connsiteX9" fmla="*/ 1165465 w 1165465"/>
                <a:gd name="connsiteY9" fmla="*/ 495004 h 594005"/>
                <a:gd name="connsiteX10" fmla="*/ 1165465 w 1165465"/>
                <a:gd name="connsiteY10" fmla="*/ 495002 h 594005"/>
                <a:gd name="connsiteX11" fmla="*/ 1066462 w 1165465"/>
                <a:gd name="connsiteY11" fmla="*/ 594005 h 594005"/>
                <a:gd name="connsiteX12" fmla="*/ 971221 w 1165465"/>
                <a:gd name="connsiteY12" fmla="*/ 594005 h 594005"/>
                <a:gd name="connsiteX13" fmla="*/ 1098227 w 1165465"/>
                <a:gd name="connsiteY13" fmla="*/ 947352 h 594005"/>
                <a:gd name="connsiteX14" fmla="*/ 1225233 w 1165465"/>
                <a:gd name="connsiteY14" fmla="*/ 1300698 h 594005"/>
                <a:gd name="connsiteX15" fmla="*/ 1389922 w 1165465"/>
                <a:gd name="connsiteY15" fmla="*/ 1758884 h 594005"/>
                <a:gd name="connsiteX16" fmla="*/ 1167434 w 1165465"/>
                <a:gd name="connsiteY16" fmla="*/ 1393889 h 594005"/>
                <a:gd name="connsiteX17" fmla="*/ 930745 w 1165465"/>
                <a:gd name="connsiteY17" fmla="*/ 1005596 h 594005"/>
                <a:gd name="connsiteX18" fmla="*/ 679855 w 1165465"/>
                <a:gd name="connsiteY18" fmla="*/ 594005 h 594005"/>
                <a:gd name="connsiteX19" fmla="*/ 99003 w 1165465"/>
                <a:gd name="connsiteY19" fmla="*/ 594005 h 594005"/>
                <a:gd name="connsiteX20" fmla="*/ 0 w 1165465"/>
                <a:gd name="connsiteY20" fmla="*/ 495002 h 594005"/>
                <a:gd name="connsiteX21" fmla="*/ 0 w 1165465"/>
                <a:gd name="connsiteY21" fmla="*/ 495004 h 594005"/>
                <a:gd name="connsiteX22" fmla="*/ 0 w 1165465"/>
                <a:gd name="connsiteY22" fmla="*/ 346503 h 594005"/>
                <a:gd name="connsiteX23" fmla="*/ 0 w 1165465"/>
                <a:gd name="connsiteY23" fmla="*/ 346503 h 594005"/>
                <a:gd name="connsiteX24" fmla="*/ 0 w 1165465"/>
                <a:gd name="connsiteY24" fmla="*/ 99003 h 59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65465" h="594005" fill="none" extrusionOk="0">
                  <a:moveTo>
                    <a:pt x="0" y="99003"/>
                  </a:moveTo>
                  <a:cubicBezTo>
                    <a:pt x="-9571" y="53591"/>
                    <a:pt x="34993" y="11461"/>
                    <a:pt x="99003" y="0"/>
                  </a:cubicBezTo>
                  <a:cubicBezTo>
                    <a:pt x="367064" y="-50606"/>
                    <a:pt x="503955" y="49342"/>
                    <a:pt x="679855" y="0"/>
                  </a:cubicBezTo>
                  <a:lnTo>
                    <a:pt x="679855" y="0"/>
                  </a:lnTo>
                  <a:cubicBezTo>
                    <a:pt x="818715" y="-13287"/>
                    <a:pt x="869706" y="9266"/>
                    <a:pt x="971221" y="0"/>
                  </a:cubicBezTo>
                  <a:cubicBezTo>
                    <a:pt x="1016027" y="-3158"/>
                    <a:pt x="1027758" y="3818"/>
                    <a:pt x="1066462" y="0"/>
                  </a:cubicBezTo>
                  <a:cubicBezTo>
                    <a:pt x="1119780" y="-906"/>
                    <a:pt x="1180998" y="45518"/>
                    <a:pt x="1165465" y="99003"/>
                  </a:cubicBezTo>
                  <a:cubicBezTo>
                    <a:pt x="1172213" y="186100"/>
                    <a:pt x="1161312" y="294044"/>
                    <a:pt x="1165465" y="346503"/>
                  </a:cubicBezTo>
                  <a:lnTo>
                    <a:pt x="1165465" y="346503"/>
                  </a:lnTo>
                  <a:cubicBezTo>
                    <a:pt x="1178538" y="384216"/>
                    <a:pt x="1158074" y="431978"/>
                    <a:pt x="1165465" y="495004"/>
                  </a:cubicBezTo>
                  <a:lnTo>
                    <a:pt x="1165465" y="495002"/>
                  </a:lnTo>
                  <a:cubicBezTo>
                    <a:pt x="1165296" y="553307"/>
                    <a:pt x="1118214" y="593667"/>
                    <a:pt x="1066462" y="594005"/>
                  </a:cubicBezTo>
                  <a:cubicBezTo>
                    <a:pt x="1036264" y="594613"/>
                    <a:pt x="998585" y="591880"/>
                    <a:pt x="971221" y="594005"/>
                  </a:cubicBezTo>
                  <a:cubicBezTo>
                    <a:pt x="1031682" y="671660"/>
                    <a:pt x="1027785" y="805883"/>
                    <a:pt x="1098227" y="947352"/>
                  </a:cubicBezTo>
                  <a:cubicBezTo>
                    <a:pt x="1168669" y="1088821"/>
                    <a:pt x="1141025" y="1167730"/>
                    <a:pt x="1225233" y="1300698"/>
                  </a:cubicBezTo>
                  <a:cubicBezTo>
                    <a:pt x="1309441" y="1433666"/>
                    <a:pt x="1320078" y="1661473"/>
                    <a:pt x="1389922" y="1758884"/>
                  </a:cubicBezTo>
                  <a:cubicBezTo>
                    <a:pt x="1273758" y="1585522"/>
                    <a:pt x="1311763" y="1532626"/>
                    <a:pt x="1167434" y="1393889"/>
                  </a:cubicBezTo>
                  <a:cubicBezTo>
                    <a:pt x="1023105" y="1255151"/>
                    <a:pt x="1031769" y="1153175"/>
                    <a:pt x="930745" y="1005596"/>
                  </a:cubicBezTo>
                  <a:cubicBezTo>
                    <a:pt x="829721" y="858017"/>
                    <a:pt x="833004" y="742377"/>
                    <a:pt x="679855" y="594005"/>
                  </a:cubicBezTo>
                  <a:cubicBezTo>
                    <a:pt x="415664" y="640947"/>
                    <a:pt x="246759" y="538325"/>
                    <a:pt x="99003" y="594005"/>
                  </a:cubicBezTo>
                  <a:cubicBezTo>
                    <a:pt x="45543" y="596985"/>
                    <a:pt x="-2148" y="536342"/>
                    <a:pt x="0" y="495002"/>
                  </a:cubicBezTo>
                  <a:lnTo>
                    <a:pt x="0" y="495004"/>
                  </a:lnTo>
                  <a:cubicBezTo>
                    <a:pt x="-2652" y="438012"/>
                    <a:pt x="7061" y="408031"/>
                    <a:pt x="0" y="346503"/>
                  </a:cubicBezTo>
                  <a:lnTo>
                    <a:pt x="0" y="346503"/>
                  </a:lnTo>
                  <a:cubicBezTo>
                    <a:pt x="-16144" y="227698"/>
                    <a:pt x="10866" y="149264"/>
                    <a:pt x="0" y="99003"/>
                  </a:cubicBezTo>
                  <a:close/>
                </a:path>
                <a:path w="1165465" h="594005" stroke="0" extrusionOk="0">
                  <a:moveTo>
                    <a:pt x="0" y="99003"/>
                  </a:moveTo>
                  <a:cubicBezTo>
                    <a:pt x="-552" y="49147"/>
                    <a:pt x="38006" y="7545"/>
                    <a:pt x="99003" y="0"/>
                  </a:cubicBezTo>
                  <a:cubicBezTo>
                    <a:pt x="282999" y="-64728"/>
                    <a:pt x="451697" y="47833"/>
                    <a:pt x="679855" y="0"/>
                  </a:cubicBezTo>
                  <a:lnTo>
                    <a:pt x="679855" y="0"/>
                  </a:lnTo>
                  <a:cubicBezTo>
                    <a:pt x="825533" y="-9413"/>
                    <a:pt x="857604" y="5889"/>
                    <a:pt x="971221" y="0"/>
                  </a:cubicBezTo>
                  <a:cubicBezTo>
                    <a:pt x="1012964" y="-4904"/>
                    <a:pt x="1034673" y="6359"/>
                    <a:pt x="1066462" y="0"/>
                  </a:cubicBezTo>
                  <a:cubicBezTo>
                    <a:pt x="1123591" y="-2841"/>
                    <a:pt x="1177689" y="34701"/>
                    <a:pt x="1165465" y="99003"/>
                  </a:cubicBezTo>
                  <a:cubicBezTo>
                    <a:pt x="1172647" y="163807"/>
                    <a:pt x="1163832" y="227370"/>
                    <a:pt x="1165465" y="346503"/>
                  </a:cubicBezTo>
                  <a:lnTo>
                    <a:pt x="1165465" y="346503"/>
                  </a:lnTo>
                  <a:cubicBezTo>
                    <a:pt x="1169900" y="384191"/>
                    <a:pt x="1154439" y="424124"/>
                    <a:pt x="1165465" y="495004"/>
                  </a:cubicBezTo>
                  <a:lnTo>
                    <a:pt x="1165465" y="495002"/>
                  </a:lnTo>
                  <a:cubicBezTo>
                    <a:pt x="1164516" y="560453"/>
                    <a:pt x="1127581" y="589576"/>
                    <a:pt x="1066462" y="594005"/>
                  </a:cubicBezTo>
                  <a:cubicBezTo>
                    <a:pt x="1044517" y="599661"/>
                    <a:pt x="1015844" y="592786"/>
                    <a:pt x="971221" y="594005"/>
                  </a:cubicBezTo>
                  <a:cubicBezTo>
                    <a:pt x="1059438" y="736031"/>
                    <a:pt x="1041302" y="859497"/>
                    <a:pt x="1114975" y="993947"/>
                  </a:cubicBezTo>
                  <a:cubicBezTo>
                    <a:pt x="1188648" y="1128397"/>
                    <a:pt x="1163530" y="1227257"/>
                    <a:pt x="1254542" y="1382240"/>
                  </a:cubicBezTo>
                  <a:cubicBezTo>
                    <a:pt x="1345554" y="1537223"/>
                    <a:pt x="1350160" y="1648714"/>
                    <a:pt x="1389922" y="1758884"/>
                  </a:cubicBezTo>
                  <a:cubicBezTo>
                    <a:pt x="1302067" y="1668638"/>
                    <a:pt x="1264850" y="1496197"/>
                    <a:pt x="1167434" y="1393889"/>
                  </a:cubicBezTo>
                  <a:cubicBezTo>
                    <a:pt x="1070019" y="1291580"/>
                    <a:pt x="1073756" y="1192068"/>
                    <a:pt x="937846" y="1017244"/>
                  </a:cubicBezTo>
                  <a:cubicBezTo>
                    <a:pt x="801936" y="842420"/>
                    <a:pt x="774076" y="735345"/>
                    <a:pt x="679855" y="594005"/>
                  </a:cubicBezTo>
                  <a:cubicBezTo>
                    <a:pt x="436148" y="606319"/>
                    <a:pt x="311178" y="590142"/>
                    <a:pt x="99003" y="594005"/>
                  </a:cubicBezTo>
                  <a:cubicBezTo>
                    <a:pt x="48563" y="608064"/>
                    <a:pt x="-7093" y="546460"/>
                    <a:pt x="0" y="495002"/>
                  </a:cubicBezTo>
                  <a:lnTo>
                    <a:pt x="0" y="495004"/>
                  </a:lnTo>
                  <a:cubicBezTo>
                    <a:pt x="-11636" y="461166"/>
                    <a:pt x="6857" y="390634"/>
                    <a:pt x="0" y="346503"/>
                  </a:cubicBezTo>
                  <a:lnTo>
                    <a:pt x="0" y="346503"/>
                  </a:lnTo>
                  <a:cubicBezTo>
                    <a:pt x="-11897" y="255314"/>
                    <a:pt x="22803" y="191090"/>
                    <a:pt x="0" y="99003"/>
                  </a:cubicBezTo>
                  <a:close/>
                </a:path>
              </a:pathLst>
            </a:custGeom>
            <a:grpFill/>
            <a:ln>
              <a:solidFill>
                <a:srgbClr val="00AFAA"/>
              </a:solidFill>
              <a:extLst>
                <a:ext uri="{C807C97D-BFC1-408E-A445-0C87EB9F89A2}">
                  <ask:lineSketchStyleProps xmlns:ask="http://schemas.microsoft.com/office/drawing/2018/sketchyshapes" sd="3127986785">
                    <a:prstGeom prst="wedgeRoundRectCallout">
                      <a:avLst>
                        <a:gd name="adj1" fmla="val 69259"/>
                        <a:gd name="adj2" fmla="val 246106"/>
                        <a:gd name="adj3" fmla="val 1666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nb-NO" sz="788" dirty="0">
                <a:solidFill>
                  <a:srgbClr val="FFFFFF"/>
                </a:solidFill>
                <a:latin typeface="Verdana" panose="020B0604030504040204" pitchFamily="34" charset="0"/>
              </a:endParaRPr>
            </a:p>
          </p:txBody>
        </p:sp>
        <p:sp>
          <p:nvSpPr>
            <p:cNvPr id="10" name="TekstSylinder 13">
              <a:extLst>
                <a:ext uri="{FF2B5EF4-FFF2-40B4-BE49-F238E27FC236}">
                  <a16:creationId xmlns:a16="http://schemas.microsoft.com/office/drawing/2014/main" id="{B3505C1B-C246-4869-A606-4CD7D363E19B}"/>
                </a:ext>
              </a:extLst>
            </p:cNvPr>
            <p:cNvSpPr txBox="1"/>
            <p:nvPr/>
          </p:nvSpPr>
          <p:spPr>
            <a:xfrm>
              <a:off x="4289570" y="1260038"/>
              <a:ext cx="1119575" cy="326126"/>
            </a:xfrm>
            <a:prstGeom prst="rect">
              <a:avLst/>
            </a:prstGeom>
            <a:grpFill/>
            <a:ln>
              <a:noFill/>
            </a:ln>
          </p:spPr>
          <p:txBody>
            <a:bodyPr wrap="square" lIns="0" tIns="27000" rIns="0" bIns="27000" rtlCol="0">
              <a:spAutoFit/>
            </a:bodyPr>
            <a:lstStyle/>
            <a:p>
              <a:pPr algn="ctr" defTabSz="514325">
                <a:defRPr/>
              </a:pPr>
              <a:r>
                <a:rPr lang="nb-NO" sz="1200" b="1" dirty="0">
                  <a:solidFill>
                    <a:srgbClr val="045961"/>
                  </a:solidFill>
                  <a:latin typeface="Bradley Hand ITC" panose="03070402050302030203" pitchFamily="66" charset="0"/>
                  <a:ea typeface="Verdana" panose="020B0604030504040204" pitchFamily="34" charset="0"/>
                </a:rPr>
                <a:t>Her må vi være to som støtter </a:t>
              </a:r>
            </a:p>
          </p:txBody>
        </p:sp>
      </p:grpSp>
      <p:sp>
        <p:nvSpPr>
          <p:cNvPr id="19" name="Title 2">
            <a:extLst>
              <a:ext uri="{FF2B5EF4-FFF2-40B4-BE49-F238E27FC236}">
                <a16:creationId xmlns:a16="http://schemas.microsoft.com/office/drawing/2014/main" id="{CD8CAACB-2A99-4546-A1F8-7847893E7968}"/>
              </a:ext>
            </a:extLst>
          </p:cNvPr>
          <p:cNvSpPr txBox="1">
            <a:spLocks/>
          </p:cNvSpPr>
          <p:nvPr/>
        </p:nvSpPr>
        <p:spPr>
          <a:xfrm>
            <a:off x="341356" y="305555"/>
            <a:ext cx="5915025" cy="449180"/>
          </a:xfrm>
          <a:prstGeom prst="rect">
            <a:avLst/>
          </a:prstGeom>
        </p:spPr>
        <p:txBody>
          <a:bodyPr lIns="91440" tIns="45720" rIns="91440" bIns="45720" anchor="t"/>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00" dirty="0">
                <a:solidFill>
                  <a:prstClr val="white"/>
                </a:solidFill>
                <a:latin typeface="Verdana" panose="020B0604030504040204" pitchFamily="34" charset="0"/>
              </a:rPr>
              <a:t>Hinder</a:t>
            </a:r>
          </a:p>
        </p:txBody>
      </p:sp>
    </p:spTree>
    <p:custDataLst>
      <p:tags r:id="rId1"/>
    </p:custDataLst>
    <p:extLst>
      <p:ext uri="{BB962C8B-B14F-4D97-AF65-F5344CB8AC3E}">
        <p14:creationId xmlns:p14="http://schemas.microsoft.com/office/powerpoint/2010/main" val="1077052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95D4B95-0208-4643-BA2F-A795D82A4B78}"/>
              </a:ext>
            </a:extLst>
          </p:cNvPr>
          <p:cNvSpPr txBox="1">
            <a:spLocks/>
          </p:cNvSpPr>
          <p:nvPr/>
        </p:nvSpPr>
        <p:spPr>
          <a:xfrm>
            <a:off x="976875" y="293432"/>
            <a:ext cx="5915025" cy="449180"/>
          </a:xfrm>
          <a:prstGeom prst="rect">
            <a:avLst/>
          </a:prstGeom>
        </p:spPr>
        <p:txBody>
          <a:bodyPr lIns="91440" tIns="45720" rIns="91440" bIns="45720" anchor="t"/>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00" dirty="0">
                <a:solidFill>
                  <a:prstClr val="white"/>
                </a:solidFill>
                <a:latin typeface="Verdana" panose="020B0604030504040204" pitchFamily="34" charset="0"/>
              </a:rPr>
              <a:t>Oppgave: Hinder</a:t>
            </a:r>
          </a:p>
        </p:txBody>
      </p:sp>
      <p:sp>
        <p:nvSpPr>
          <p:cNvPr id="2" name="Rectangle: Rounded Corners 1">
            <a:extLst>
              <a:ext uri="{FF2B5EF4-FFF2-40B4-BE49-F238E27FC236}">
                <a16:creationId xmlns:a16="http://schemas.microsoft.com/office/drawing/2014/main" id="{162E7DFD-1658-4297-B1D1-FC94E8DB9409}"/>
              </a:ext>
            </a:extLst>
          </p:cNvPr>
          <p:cNvSpPr/>
          <p:nvPr/>
        </p:nvSpPr>
        <p:spPr>
          <a:xfrm>
            <a:off x="4634877" y="1429480"/>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b-NO" dirty="0">
                <a:solidFill>
                  <a:schemeClr val="tx1"/>
                </a:solidFill>
                <a:latin typeface="Open Sans"/>
                <a:ea typeface="Open Sans"/>
                <a:cs typeface="Open Sans"/>
              </a:rPr>
              <a:t>Hinderet vårt er ..</a:t>
            </a:r>
            <a:r>
              <a:rPr lang="nb-NO" dirty="0">
                <a:solidFill>
                  <a:schemeClr val="tx1"/>
                </a:solidFill>
                <a:latin typeface="Verdana" panose="020B0604030504040204" pitchFamily="34" charset="0"/>
              </a:rPr>
              <a:t>... .........................................................................................................................................................................................................................................................</a:t>
            </a:r>
          </a:p>
        </p:txBody>
      </p:sp>
      <p:sp>
        <p:nvSpPr>
          <p:cNvPr id="10" name="Rectangle: Rounded Corners 9">
            <a:extLst>
              <a:ext uri="{FF2B5EF4-FFF2-40B4-BE49-F238E27FC236}">
                <a16:creationId xmlns:a16="http://schemas.microsoft.com/office/drawing/2014/main" id="{BCE5D82B-6D19-4DF1-92BA-376C06455526}"/>
              </a:ext>
            </a:extLst>
          </p:cNvPr>
          <p:cNvSpPr/>
          <p:nvPr/>
        </p:nvSpPr>
        <p:spPr>
          <a:xfrm>
            <a:off x="852203" y="1367469"/>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b-NO" sz="1600" kern="1200" dirty="0">
                <a:solidFill>
                  <a:schemeClr val="tx1"/>
                </a:solidFill>
                <a:latin typeface="Verdana" panose="020B0604030504040204" pitchFamily="34" charset="0"/>
                <a:ea typeface="Open Sans"/>
                <a:cs typeface="Open Sans"/>
              </a:rPr>
              <a:t>Hva er det største hinderet dere vil møte på veien mot målet?</a:t>
            </a:r>
            <a:r>
              <a:rPr lang="nb-NO" sz="1600" dirty="0">
                <a:solidFill>
                  <a:schemeClr val="tx1"/>
                </a:solidFill>
                <a:latin typeface="Verdana" panose="020B0604030504040204" pitchFamily="34" charset="0"/>
                <a:ea typeface="Open Sans"/>
                <a:cs typeface="Open Sans"/>
              </a:rPr>
              <a:t> </a:t>
            </a:r>
            <a:endParaRPr lang="nb-NO" sz="1600" dirty="0">
              <a:solidFill>
                <a:schemeClr val="tx1"/>
              </a:solidFill>
              <a:latin typeface="Verdana" panose="020B0604030504040204" pitchFamily="34" charset="0"/>
              <a:ea typeface="Open Sans"/>
              <a:cs typeface="Open Sans" panose="020B0604020202020204" charset="0"/>
            </a:endParaRPr>
          </a:p>
        </p:txBody>
      </p:sp>
    </p:spTree>
    <p:custDataLst>
      <p:tags r:id="rId1"/>
    </p:custDataLst>
    <p:extLst>
      <p:ext uri="{BB962C8B-B14F-4D97-AF65-F5344CB8AC3E}">
        <p14:creationId xmlns:p14="http://schemas.microsoft.com/office/powerpoint/2010/main" val="1559796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36F11EFD-D648-4FB4-A5E5-BF92345221CF}"/>
              </a:ext>
            </a:extLst>
          </p:cNvPr>
          <p:cNvSpPr txBox="1">
            <a:spLocks/>
          </p:cNvSpPr>
          <p:nvPr/>
        </p:nvSpPr>
        <p:spPr>
          <a:xfrm>
            <a:off x="922502" y="438546"/>
            <a:ext cx="5915025" cy="449180"/>
          </a:xfrm>
          <a:prstGeom prst="rect">
            <a:avLst/>
          </a:prstGeom>
        </p:spPr>
        <p:txBody>
          <a:bodyPr lIns="91440" tIns="45720" rIns="91440" bIns="45720" anchor="t"/>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00" dirty="0">
                <a:solidFill>
                  <a:prstClr val="white"/>
                </a:solidFill>
                <a:latin typeface="Verdana" panose="020B0604030504040204" pitchFamily="34" charset="0"/>
              </a:rPr>
              <a:t>Hvis... Så...</a:t>
            </a:r>
          </a:p>
        </p:txBody>
      </p:sp>
      <p:sp>
        <p:nvSpPr>
          <p:cNvPr id="12" name="TekstSylinder 8">
            <a:extLst>
              <a:ext uri="{FF2B5EF4-FFF2-40B4-BE49-F238E27FC236}">
                <a16:creationId xmlns:a16="http://schemas.microsoft.com/office/drawing/2014/main" id="{07E9D975-28DA-426F-B6A6-E7247BE72235}"/>
              </a:ext>
            </a:extLst>
          </p:cNvPr>
          <p:cNvSpPr txBox="1"/>
          <p:nvPr/>
        </p:nvSpPr>
        <p:spPr>
          <a:xfrm>
            <a:off x="973681" y="1206001"/>
            <a:ext cx="3093321" cy="3717068"/>
          </a:xfrm>
          <a:prstGeom prst="rect">
            <a:avLst/>
          </a:prstGeom>
          <a:noFill/>
        </p:spPr>
        <p:txBody>
          <a:bodyPr wrap="square" lIns="0" tIns="27000" rIns="0" bIns="27000" rtlCol="0" anchor="t">
            <a:spAutoFit/>
          </a:bodyPr>
          <a:lstStyle/>
          <a:p>
            <a:pPr defTabSz="514325">
              <a:defRPr/>
            </a:pPr>
            <a:r>
              <a:rPr lang="nb-NO" dirty="0">
                <a:solidFill>
                  <a:schemeClr val="bg1"/>
                </a:solidFill>
                <a:latin typeface="Verdana" panose="020B0604030504040204" pitchFamily="34" charset="0"/>
                <a:ea typeface="Verdana" panose="020B0604030504040204" pitchFamily="34" charset="0"/>
                <a:cs typeface="Open Sans"/>
              </a:rPr>
              <a:t>Nå som dere kjenner hinderet, er spørsmålet hva dere kan gjøre for å omgå det?  Med andre ord, hva er en konkret handling eller endring i hverdagen  som vil hjelpe dere å overvinne hinderet? Det kan være noe så konkret som å flytte en oppgave til en annen tid på døgnet. Hva med omfordeling av ansvar? Eller handler det om å kompetanse? Vær konkret.</a:t>
            </a:r>
          </a:p>
          <a:p>
            <a:pPr defTabSz="514325">
              <a:defRPr/>
            </a:pPr>
            <a:endParaRPr lang="nb-NO" dirty="0">
              <a:solidFill>
                <a:schemeClr val="bg1"/>
              </a:solidFill>
              <a:latin typeface="Verdana" panose="020B0604030504040204" pitchFamily="34" charset="0"/>
              <a:ea typeface="Verdana" panose="020B0604030504040204" pitchFamily="34" charset="0"/>
              <a:cs typeface="Open Sans"/>
            </a:endParaRPr>
          </a:p>
          <a:p>
            <a:pPr defTabSz="514325">
              <a:defRPr/>
            </a:pPr>
            <a:r>
              <a:rPr lang="nb-NO" dirty="0">
                <a:solidFill>
                  <a:schemeClr val="bg1"/>
                </a:solidFill>
                <a:latin typeface="Verdana" panose="020B0604030504040204" pitchFamily="34" charset="0"/>
                <a:ea typeface="Verdana" panose="020B0604030504040204" pitchFamily="34" charset="0"/>
                <a:cs typeface="Open Sans"/>
              </a:rPr>
              <a:t>Denne refleksjonen skal munne ut i en Hvis-så-plan (fylles ut i skjemaet  på neste side) </a:t>
            </a:r>
          </a:p>
          <a:p>
            <a:pPr defTabSz="514325">
              <a:defRPr/>
            </a:pPr>
            <a:endParaRPr lang="nb-NO" dirty="0">
              <a:solidFill>
                <a:schemeClr val="bg1"/>
              </a:solidFill>
              <a:latin typeface="Verdana" panose="020B0604030504040204" pitchFamily="34" charset="0"/>
              <a:ea typeface="Verdana" panose="020B060403050404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53010B76-065B-4477-9B6D-ED066BFB7A6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Layer>
                </a14:imgProps>
              </a:ext>
            </a:extLst>
          </a:blip>
          <a:srcRect r="15184"/>
          <a:stretch/>
        </p:blipFill>
        <p:spPr>
          <a:xfrm flipH="1">
            <a:off x="4572000" y="1439611"/>
            <a:ext cx="3714732" cy="2603519"/>
          </a:xfrm>
          <a:prstGeom prst="roundRect">
            <a:avLst/>
          </a:prstGeom>
        </p:spPr>
      </p:pic>
    </p:spTree>
    <p:custDataLst>
      <p:tags r:id="rId1"/>
    </p:custDataLst>
    <p:extLst>
      <p:ext uri="{BB962C8B-B14F-4D97-AF65-F5344CB8AC3E}">
        <p14:creationId xmlns:p14="http://schemas.microsoft.com/office/powerpoint/2010/main" val="1642580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795D4B95-0208-4643-BA2F-A795D82A4B78}"/>
              </a:ext>
            </a:extLst>
          </p:cNvPr>
          <p:cNvSpPr txBox="1">
            <a:spLocks/>
          </p:cNvSpPr>
          <p:nvPr/>
        </p:nvSpPr>
        <p:spPr>
          <a:xfrm>
            <a:off x="976875" y="293432"/>
            <a:ext cx="5915025" cy="449180"/>
          </a:xfrm>
          <a:prstGeom prst="rect">
            <a:avLst/>
          </a:prstGeom>
        </p:spPr>
        <p:txBody>
          <a:bodyPr lIns="91440" tIns="45720" rIns="91440" bIns="45720" anchor="t"/>
          <a:lstStyle>
            <a:lvl1pPr algn="l" defTabSz="685783" rtl="0" eaLnBrk="1" latinLnBrk="0" hangingPunct="1">
              <a:lnSpc>
                <a:spcPct val="90000"/>
              </a:lnSpc>
              <a:spcBef>
                <a:spcPct val="0"/>
              </a:spcBef>
              <a:buNone/>
              <a:defRPr sz="3300" b="1" i="0" kern="1200">
                <a:solidFill>
                  <a:srgbClr val="D5FC79"/>
                </a:solidFill>
                <a:latin typeface="Helvetica Neue" panose="02000503000000020004" pitchFamily="2" charset="0"/>
                <a:ea typeface="Helvetica Neue" panose="02000503000000020004" pitchFamily="2" charset="0"/>
                <a:cs typeface="Helvetica Neue" panose="02000503000000020004" pitchFamily="2" charset="0"/>
              </a:defRPr>
            </a:lvl1pPr>
          </a:lstStyle>
          <a:p>
            <a:pPr defTabSz="514337">
              <a:buClrTx/>
              <a:defRPr/>
            </a:pPr>
            <a:r>
              <a:rPr lang="nb-NO" sz="2450" dirty="0">
                <a:solidFill>
                  <a:prstClr val="white"/>
                </a:solidFill>
                <a:latin typeface="Verdana" panose="020B0604030504040204" pitchFamily="34" charset="0"/>
              </a:rPr>
              <a:t>Oppgave: Hvis... Så...</a:t>
            </a:r>
          </a:p>
        </p:txBody>
      </p:sp>
      <p:sp>
        <p:nvSpPr>
          <p:cNvPr id="2" name="Rectangle: Rounded Corners 1">
            <a:extLst>
              <a:ext uri="{FF2B5EF4-FFF2-40B4-BE49-F238E27FC236}">
                <a16:creationId xmlns:a16="http://schemas.microsoft.com/office/drawing/2014/main" id="{162E7DFD-1658-4297-B1D1-FC94E8DB9409}"/>
              </a:ext>
            </a:extLst>
          </p:cNvPr>
          <p:cNvSpPr/>
          <p:nvPr/>
        </p:nvSpPr>
        <p:spPr>
          <a:xfrm>
            <a:off x="4634877" y="1429480"/>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b-NO" sz="1400" dirty="0">
                <a:solidFill>
                  <a:schemeClr val="tx1"/>
                </a:solidFill>
                <a:latin typeface="Verdana" panose="020B0604030504040204" pitchFamily="34" charset="0"/>
                <a:ea typeface="Open Sans"/>
                <a:cs typeface="Open Sans"/>
              </a:rPr>
              <a:t>Hvis vi.................................................... ...............................................................</a:t>
            </a:r>
            <a:r>
              <a:rPr lang="nb-NO" sz="1100" i="1" dirty="0">
                <a:solidFill>
                  <a:schemeClr val="tx1"/>
                </a:solidFill>
                <a:latin typeface="Verdana" panose="020B0604030504040204" pitchFamily="34" charset="0"/>
                <a:ea typeface="Open Sans"/>
                <a:cs typeface="Open Sans"/>
              </a:rPr>
              <a:t>(om hva vi skal gjøre i hverdagen for å overvinne hinderet)  </a:t>
            </a:r>
          </a:p>
          <a:p>
            <a:endParaRPr lang="nb-NO" sz="1400" dirty="0">
              <a:solidFill>
                <a:schemeClr val="tx1"/>
              </a:solidFill>
              <a:latin typeface="Verdana" panose="020B0604030504040204" pitchFamily="34" charset="0"/>
              <a:ea typeface="Open Sans"/>
              <a:cs typeface="Open Sans"/>
            </a:endParaRPr>
          </a:p>
          <a:p>
            <a:r>
              <a:rPr lang="nb-NO" sz="1400" dirty="0">
                <a:solidFill>
                  <a:schemeClr val="tx1"/>
                </a:solidFill>
                <a:latin typeface="Verdana" panose="020B0604030504040204" pitchFamily="34" charset="0"/>
                <a:ea typeface="Open Sans"/>
                <a:cs typeface="Open Sans"/>
              </a:rPr>
              <a:t>Så vil vi klare å .......................................................................... ...............................................</a:t>
            </a:r>
            <a:br>
              <a:rPr lang="nb-NO" sz="1400" dirty="0">
                <a:latin typeface="Verdana" panose="020B0604030504040204" pitchFamily="34" charset="0"/>
              </a:rPr>
            </a:br>
            <a:r>
              <a:rPr lang="nb-NO" sz="1100" i="1" dirty="0">
                <a:solidFill>
                  <a:schemeClr val="tx1"/>
                </a:solidFill>
                <a:latin typeface="Verdana" panose="020B0604030504040204" pitchFamily="34" charset="0"/>
                <a:ea typeface="Open Sans"/>
                <a:cs typeface="Open Sans"/>
              </a:rPr>
              <a:t>(om målet vi oppnår)</a:t>
            </a:r>
            <a:r>
              <a:rPr lang="nb-NO" sz="1100" i="1" dirty="0">
                <a:solidFill>
                  <a:schemeClr val="tx1"/>
                </a:solidFill>
                <a:latin typeface="Verdana" panose="020B0604030504040204" pitchFamily="34" charset="0"/>
                <a:ea typeface="Verdana" panose="020B0604030504040204" pitchFamily="34" charset="0"/>
              </a:rPr>
              <a:t>. </a:t>
            </a:r>
            <a:endParaRPr lang="nb-NO" sz="1100" i="1" dirty="0">
              <a:solidFill>
                <a:schemeClr val="tx1"/>
              </a:solidFill>
              <a:latin typeface="Verdana" panose="020B0604030504040204" pitchFamily="34" charset="0"/>
              <a:ea typeface="Verdana" panose="020B0604030504040204" pitchFamily="34" charset="0"/>
              <a:cs typeface="Arial"/>
            </a:endParaRPr>
          </a:p>
        </p:txBody>
      </p:sp>
      <p:sp>
        <p:nvSpPr>
          <p:cNvPr id="10" name="Rectangle: Rounded Corners 9">
            <a:extLst>
              <a:ext uri="{FF2B5EF4-FFF2-40B4-BE49-F238E27FC236}">
                <a16:creationId xmlns:a16="http://schemas.microsoft.com/office/drawing/2014/main" id="{BCE5D82B-6D19-4DF1-92BA-376C06455526}"/>
              </a:ext>
            </a:extLst>
          </p:cNvPr>
          <p:cNvSpPr/>
          <p:nvPr/>
        </p:nvSpPr>
        <p:spPr>
          <a:xfrm>
            <a:off x="852203" y="1367469"/>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b-NO" sz="1600" dirty="0">
                <a:solidFill>
                  <a:schemeClr val="tx1"/>
                </a:solidFill>
                <a:latin typeface="Verdana" panose="020B0604030504040204" pitchFamily="34" charset="0"/>
                <a:ea typeface="Verdana" panose="020B0604030504040204" pitchFamily="34" charset="0"/>
                <a:cs typeface="Open Sans"/>
              </a:rPr>
              <a:t>«</a:t>
            </a:r>
            <a:r>
              <a:rPr lang="nb-NO" sz="1600" dirty="0" err="1">
                <a:solidFill>
                  <a:schemeClr val="tx1"/>
                </a:solidFill>
                <a:latin typeface="Verdana" panose="020B0604030504040204" pitchFamily="34" charset="0"/>
                <a:ea typeface="Verdana" panose="020B0604030504040204" pitchFamily="34" charset="0"/>
                <a:cs typeface="Open Sans"/>
              </a:rPr>
              <a:t>hvis-så</a:t>
            </a:r>
            <a:r>
              <a:rPr lang="nb-NO" sz="1600" dirty="0">
                <a:solidFill>
                  <a:schemeClr val="tx1"/>
                </a:solidFill>
                <a:latin typeface="Verdana" panose="020B0604030504040204" pitchFamily="34" charset="0"/>
                <a:ea typeface="Verdana" panose="020B0604030504040204" pitchFamily="34" charset="0"/>
                <a:cs typeface="Open Sans"/>
              </a:rPr>
              <a:t>» planen trenger å inneholde ett eller flere steg som sikrer struktur, fordeler oppgaver og evalueres underveis. Det sikrer gjennomføring og progresjon.</a:t>
            </a:r>
          </a:p>
        </p:txBody>
      </p:sp>
    </p:spTree>
    <p:custDataLst>
      <p:tags r:id="rId1"/>
    </p:custDataLst>
    <p:extLst>
      <p:ext uri="{BB962C8B-B14F-4D97-AF65-F5344CB8AC3E}">
        <p14:creationId xmlns:p14="http://schemas.microsoft.com/office/powerpoint/2010/main" val="654936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7" name="Rectangle 16">
            <a:extLst>
              <a:ext uri="{FF2B5EF4-FFF2-40B4-BE49-F238E27FC236}">
                <a16:creationId xmlns:a16="http://schemas.microsoft.com/office/drawing/2014/main" id="{46B15866-79A0-46DE-8E68-D264801C4662}"/>
              </a:ext>
            </a:extLst>
          </p:cNvPr>
          <p:cNvSpPr/>
          <p:nvPr/>
        </p:nvSpPr>
        <p:spPr>
          <a:xfrm>
            <a:off x="264417" y="1280381"/>
            <a:ext cx="3807139" cy="1544625"/>
          </a:xfrm>
          <a:prstGeom prst="rect">
            <a:avLst/>
          </a:prstGeom>
          <a:solidFill>
            <a:srgbClr val="F0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a:ln>
                <a:noFill/>
              </a:ln>
              <a:solidFill>
                <a:srgbClr val="FFFFFF"/>
              </a:solidFill>
              <a:effectLst/>
              <a:uLnTx/>
              <a:uFillTx/>
              <a:latin typeface="Verdana" panose="020B0604030504040204" pitchFamily="34" charset="0"/>
              <a:ea typeface="Verdana" panose="020B0604030504040204" pitchFamily="34" charset="0"/>
              <a:cs typeface="Open Sans" panose="020B0604020202020204" charset="0"/>
              <a:sym typeface="Arial"/>
            </a:endParaRPr>
          </a:p>
        </p:txBody>
      </p:sp>
      <p:sp>
        <p:nvSpPr>
          <p:cNvPr id="9" name="Google Shape;114;gbb9474cba7_0_224">
            <a:extLst>
              <a:ext uri="{FF2B5EF4-FFF2-40B4-BE49-F238E27FC236}">
                <a16:creationId xmlns:a16="http://schemas.microsoft.com/office/drawing/2014/main" id="{6B4A7494-FFB0-49C5-B526-6CF9EAABFCEC}"/>
              </a:ext>
            </a:extLst>
          </p:cNvPr>
          <p:cNvSpPr txBox="1">
            <a:spLocks noGrp="1"/>
          </p:cNvSpPr>
          <p:nvPr>
            <p:ph type="title" idx="4294967295"/>
          </p:nvPr>
        </p:nvSpPr>
        <p:spPr>
          <a:xfrm>
            <a:off x="287558" y="275405"/>
            <a:ext cx="3807139" cy="900112"/>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3000">
                <a:solidFill>
                  <a:srgbClr val="042827"/>
                </a:solidFill>
                <a:latin typeface="Verdana" panose="020B0604030504040204" pitchFamily="34" charset="0"/>
                <a:ea typeface="Verdana" panose="020B0604030504040204" pitchFamily="34" charset="0"/>
                <a:cs typeface="Titillium Web"/>
                <a:sym typeface="Titillium Web"/>
              </a:rPr>
              <a:t>Agenda</a:t>
            </a:r>
            <a:endParaRPr lang="nb-NO" sz="3000">
              <a:latin typeface="Verdana" panose="020B0604030504040204" pitchFamily="34" charset="0"/>
              <a:ea typeface="Verdana" panose="020B0604030504040204" pitchFamily="34" charset="0"/>
              <a:cs typeface="Titillium Web"/>
              <a:sym typeface="Titillium Web"/>
            </a:endParaRPr>
          </a:p>
        </p:txBody>
      </p:sp>
      <p:sp>
        <p:nvSpPr>
          <p:cNvPr id="10" name="Google Shape;115;gbb9474cba7_0_224">
            <a:extLst>
              <a:ext uri="{FF2B5EF4-FFF2-40B4-BE49-F238E27FC236}">
                <a16:creationId xmlns:a16="http://schemas.microsoft.com/office/drawing/2014/main" id="{450EAA42-CC05-4D9E-9FB0-2C68FD47E5D4}"/>
              </a:ext>
            </a:extLst>
          </p:cNvPr>
          <p:cNvSpPr txBox="1"/>
          <p:nvPr/>
        </p:nvSpPr>
        <p:spPr>
          <a:xfrm>
            <a:off x="359354" y="1418375"/>
            <a:ext cx="3663546" cy="843250"/>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1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0900 – 0950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Velkommen</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Erfaringer siden sist</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Oppgave 1, </a:t>
            </a:r>
            <a:r>
              <a:rPr lang="nb-NO" sz="1100" b="1"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Evaluering </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p:txBody>
      </p:sp>
      <p:sp>
        <p:nvSpPr>
          <p:cNvPr id="12" name="Google Shape;115;gbb9474cba7_0_224">
            <a:extLst>
              <a:ext uri="{FF2B5EF4-FFF2-40B4-BE49-F238E27FC236}">
                <a16:creationId xmlns:a16="http://schemas.microsoft.com/office/drawing/2014/main" id="{7E840BC9-4241-456B-9099-4C5F1F88C557}"/>
              </a:ext>
            </a:extLst>
          </p:cNvPr>
          <p:cNvSpPr txBox="1"/>
          <p:nvPr/>
        </p:nvSpPr>
        <p:spPr>
          <a:xfrm>
            <a:off x="382231" y="3078205"/>
            <a:ext cx="3531066" cy="991118"/>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1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1000 – 1130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Presentasjon av oppgave 1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1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Positiv puffing </a:t>
            </a:r>
            <a:endPar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Oppgave 2, Definere rett problem</a:t>
            </a:r>
            <a:endParaRPr kumimoji="0" lang="nb-NO" sz="10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13" name="Google Shape;115;gbb9474cba7_0_224">
            <a:extLst>
              <a:ext uri="{FF2B5EF4-FFF2-40B4-BE49-F238E27FC236}">
                <a16:creationId xmlns:a16="http://schemas.microsoft.com/office/drawing/2014/main" id="{3E96C9B7-3625-4ED1-8C60-40C02285EE72}"/>
              </a:ext>
            </a:extLst>
          </p:cNvPr>
          <p:cNvSpPr txBox="1"/>
          <p:nvPr/>
        </p:nvSpPr>
        <p:spPr>
          <a:xfrm>
            <a:off x="441510" y="3868115"/>
            <a:ext cx="3531066" cy="761531"/>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endParaRPr kumimoji="0" lang="nb-NO" sz="10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15" name="Google Shape;115;gbb9474cba7_0_224">
            <a:extLst>
              <a:ext uri="{FF2B5EF4-FFF2-40B4-BE49-F238E27FC236}">
                <a16:creationId xmlns:a16="http://schemas.microsoft.com/office/drawing/2014/main" id="{03D525E8-E291-4FB2-8967-40E42A38B7FF}"/>
              </a:ext>
            </a:extLst>
          </p:cNvPr>
          <p:cNvSpPr txBox="1"/>
          <p:nvPr/>
        </p:nvSpPr>
        <p:spPr>
          <a:xfrm>
            <a:off x="465986" y="2229073"/>
            <a:ext cx="1188855"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16" name="Straight Connector 15">
            <a:extLst>
              <a:ext uri="{FF2B5EF4-FFF2-40B4-BE49-F238E27FC236}">
                <a16:creationId xmlns:a16="http://schemas.microsoft.com/office/drawing/2014/main" id="{519D9655-6010-4020-81E4-76D314F12AF4}"/>
              </a:ext>
            </a:extLst>
          </p:cNvPr>
          <p:cNvCxnSpPr>
            <a:cxnSpLocks/>
          </p:cNvCxnSpPr>
          <p:nvPr/>
        </p:nvCxnSpPr>
        <p:spPr>
          <a:xfrm>
            <a:off x="264417" y="4912497"/>
            <a:ext cx="3807138" cy="0"/>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79450C-F5EB-4F0F-BD18-269D92AFB516}"/>
              </a:ext>
            </a:extLst>
          </p:cNvPr>
          <p:cNvCxnSpPr>
            <a:cxnSpLocks/>
          </p:cNvCxnSpPr>
          <p:nvPr/>
        </p:nvCxnSpPr>
        <p:spPr>
          <a:xfrm>
            <a:off x="287558" y="2856234"/>
            <a:ext cx="3817497" cy="13988"/>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19" name="Google Shape;115;gbb9474cba7_0_224">
            <a:extLst>
              <a:ext uri="{FF2B5EF4-FFF2-40B4-BE49-F238E27FC236}">
                <a16:creationId xmlns:a16="http://schemas.microsoft.com/office/drawing/2014/main" id="{8838EACF-F5CE-40B3-9090-7A18155C8769}"/>
              </a:ext>
            </a:extLst>
          </p:cNvPr>
          <p:cNvSpPr txBox="1"/>
          <p:nvPr/>
        </p:nvSpPr>
        <p:spPr>
          <a:xfrm>
            <a:off x="540490" y="4536478"/>
            <a:ext cx="3531066"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21" name="Straight Connector 20">
            <a:extLst>
              <a:ext uri="{FF2B5EF4-FFF2-40B4-BE49-F238E27FC236}">
                <a16:creationId xmlns:a16="http://schemas.microsoft.com/office/drawing/2014/main" id="{150D37C8-610D-4FCA-91DF-D5CA34C788D9}"/>
              </a:ext>
            </a:extLst>
          </p:cNvPr>
          <p:cNvCxnSpPr>
            <a:cxnSpLocks/>
          </p:cNvCxnSpPr>
          <p:nvPr/>
        </p:nvCxnSpPr>
        <p:spPr>
          <a:xfrm>
            <a:off x="264417" y="1255169"/>
            <a:ext cx="3807139" cy="11224"/>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22" name="Google Shape;115;gbb9474cba7_0_224">
            <a:extLst>
              <a:ext uri="{FF2B5EF4-FFF2-40B4-BE49-F238E27FC236}">
                <a16:creationId xmlns:a16="http://schemas.microsoft.com/office/drawing/2014/main" id="{54723276-CAE4-4494-9224-81B71BC4FDEC}"/>
              </a:ext>
            </a:extLst>
          </p:cNvPr>
          <p:cNvSpPr txBox="1"/>
          <p:nvPr/>
        </p:nvSpPr>
        <p:spPr>
          <a:xfrm>
            <a:off x="382231" y="2526227"/>
            <a:ext cx="1759976" cy="196694"/>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000" b="1" i="0" u="none" strike="noStrike" kern="0" cap="none" spc="0" normalizeH="0" baseline="0" noProof="0" dirty="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t>Pause 10 min </a:t>
            </a:r>
          </a:p>
        </p:txBody>
      </p:sp>
      <p:sp>
        <p:nvSpPr>
          <p:cNvPr id="24" name="Google Shape;115;gbb9474cba7_0_224">
            <a:extLst>
              <a:ext uri="{FF2B5EF4-FFF2-40B4-BE49-F238E27FC236}">
                <a16:creationId xmlns:a16="http://schemas.microsoft.com/office/drawing/2014/main" id="{3BBF93A7-9296-48CC-B451-6E7B3F162BB5}"/>
              </a:ext>
            </a:extLst>
          </p:cNvPr>
          <p:cNvSpPr txBox="1"/>
          <p:nvPr/>
        </p:nvSpPr>
        <p:spPr>
          <a:xfrm>
            <a:off x="384412" y="4523967"/>
            <a:ext cx="1759976" cy="289671"/>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000" b="1" i="0" u="none" strike="noStrike" kern="0" cap="none" spc="0" normalizeH="0" baseline="0" noProof="0" dirty="0" err="1">
                <a:ln>
                  <a:noFill/>
                </a:ln>
                <a:solidFill>
                  <a:srgbClr val="F1AE3E"/>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000" b="1" i="0" u="none" strike="noStrike" kern="0" cap="none" spc="0" normalizeH="0" baseline="0" noProof="0" dirty="0">
                <a:ln>
                  <a:noFill/>
                </a:ln>
                <a:solidFill>
                  <a:srgbClr val="F1AE3E"/>
                </a:solidFill>
                <a:effectLst/>
                <a:uLnTx/>
                <a:uFillTx/>
                <a:latin typeface="Verdana" panose="020B0604030504040204" pitchFamily="34" charset="0"/>
                <a:ea typeface="Verdana" panose="020B0604030504040204" pitchFamily="34" charset="0"/>
                <a:cs typeface="Open Sans" panose="020B0604020202020204" charset="0"/>
                <a:sym typeface="Open Sans"/>
              </a:rPr>
              <a:t> 1130  – 1215 Lunsj</a:t>
            </a:r>
          </a:p>
        </p:txBody>
      </p:sp>
      <p:sp>
        <p:nvSpPr>
          <p:cNvPr id="14" name="Google Shape;115;gbb9474cba7_0_224">
            <a:extLst>
              <a:ext uri="{FF2B5EF4-FFF2-40B4-BE49-F238E27FC236}">
                <a16:creationId xmlns:a16="http://schemas.microsoft.com/office/drawing/2014/main" id="{0B1FD24A-E880-2FA7-6628-945BF8B2CBFA}"/>
              </a:ext>
            </a:extLst>
          </p:cNvPr>
          <p:cNvSpPr txBox="1"/>
          <p:nvPr/>
        </p:nvSpPr>
        <p:spPr>
          <a:xfrm>
            <a:off x="10393237" y="4321586"/>
            <a:ext cx="3531066"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
        <p:nvSpPr>
          <p:cNvPr id="31" name="Google Shape;115;gbb9474cba7_0_224">
            <a:extLst>
              <a:ext uri="{FF2B5EF4-FFF2-40B4-BE49-F238E27FC236}">
                <a16:creationId xmlns:a16="http://schemas.microsoft.com/office/drawing/2014/main" id="{234050EF-CDD0-6222-2EF9-FD386B3C732F}"/>
              </a:ext>
            </a:extLst>
          </p:cNvPr>
          <p:cNvSpPr txBox="1"/>
          <p:nvPr/>
        </p:nvSpPr>
        <p:spPr>
          <a:xfrm>
            <a:off x="4731597" y="1401023"/>
            <a:ext cx="3396628" cy="725494"/>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1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1215 – 1315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1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Ingen endring uten adferdsendring</a:t>
            </a: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1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Den sømløse dialogen </a:t>
            </a: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p:txBody>
      </p:sp>
      <p:sp>
        <p:nvSpPr>
          <p:cNvPr id="34" name="Google Shape;115;gbb9474cba7_0_224">
            <a:extLst>
              <a:ext uri="{FF2B5EF4-FFF2-40B4-BE49-F238E27FC236}">
                <a16:creationId xmlns:a16="http://schemas.microsoft.com/office/drawing/2014/main" id="{1EA381B2-FE7F-453F-62A5-A14E7AE27563}"/>
              </a:ext>
            </a:extLst>
          </p:cNvPr>
          <p:cNvSpPr txBox="1"/>
          <p:nvPr/>
        </p:nvSpPr>
        <p:spPr>
          <a:xfrm>
            <a:off x="4759824" y="2235997"/>
            <a:ext cx="1188855"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36" name="Straight Connector 17">
            <a:extLst>
              <a:ext uri="{FF2B5EF4-FFF2-40B4-BE49-F238E27FC236}">
                <a16:creationId xmlns:a16="http://schemas.microsoft.com/office/drawing/2014/main" id="{99C0743B-71F4-D7D4-76A2-920912BAC74F}"/>
              </a:ext>
            </a:extLst>
          </p:cNvPr>
          <p:cNvCxnSpPr>
            <a:cxnSpLocks/>
          </p:cNvCxnSpPr>
          <p:nvPr/>
        </p:nvCxnSpPr>
        <p:spPr>
          <a:xfrm flipV="1">
            <a:off x="4531976" y="2856234"/>
            <a:ext cx="3600000" cy="22624"/>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37" name="Google Shape;115;gbb9474cba7_0_224">
            <a:extLst>
              <a:ext uri="{FF2B5EF4-FFF2-40B4-BE49-F238E27FC236}">
                <a16:creationId xmlns:a16="http://schemas.microsoft.com/office/drawing/2014/main" id="{3BA71F2C-E107-6D7B-5902-7037089D23EA}"/>
              </a:ext>
            </a:extLst>
          </p:cNvPr>
          <p:cNvSpPr txBox="1"/>
          <p:nvPr/>
        </p:nvSpPr>
        <p:spPr>
          <a:xfrm>
            <a:off x="4834328" y="4543402"/>
            <a:ext cx="3531066" cy="130371"/>
          </a:xfrm>
          <a:prstGeom prst="rect">
            <a:avLst/>
          </a:prstGeom>
          <a:noFill/>
          <a:ln>
            <a:noFill/>
          </a:ln>
        </p:spPr>
        <p:txBody>
          <a:bodyPr spcFirstLastPara="1" wrap="square" lIns="0" tIns="7225" rIns="0" bIns="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000"/>
              <a:buFont typeface="Arial"/>
              <a:buNone/>
              <a:tabLst/>
              <a:defRPr/>
            </a:pPr>
            <a:br>
              <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br>
            <a:endParaRPr kumimoji="0" lang="nb-NO" sz="11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cxnSp>
        <p:nvCxnSpPr>
          <p:cNvPr id="38" name="Straight Connector 19">
            <a:extLst>
              <a:ext uri="{FF2B5EF4-FFF2-40B4-BE49-F238E27FC236}">
                <a16:creationId xmlns:a16="http://schemas.microsoft.com/office/drawing/2014/main" id="{6D6ADC3B-6339-7606-E3D1-29B1AACA6E76}"/>
              </a:ext>
            </a:extLst>
          </p:cNvPr>
          <p:cNvCxnSpPr>
            <a:cxnSpLocks/>
          </p:cNvCxnSpPr>
          <p:nvPr/>
        </p:nvCxnSpPr>
        <p:spPr>
          <a:xfrm flipV="1">
            <a:off x="4531976" y="4880661"/>
            <a:ext cx="3600000" cy="27975"/>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cxnSp>
        <p:nvCxnSpPr>
          <p:cNvPr id="39" name="Straight Connector 20">
            <a:extLst>
              <a:ext uri="{FF2B5EF4-FFF2-40B4-BE49-F238E27FC236}">
                <a16:creationId xmlns:a16="http://schemas.microsoft.com/office/drawing/2014/main" id="{480B35E7-6315-F68D-C960-D73ED2E7D5F8}"/>
              </a:ext>
            </a:extLst>
          </p:cNvPr>
          <p:cNvCxnSpPr>
            <a:cxnSpLocks/>
          </p:cNvCxnSpPr>
          <p:nvPr/>
        </p:nvCxnSpPr>
        <p:spPr>
          <a:xfrm flipV="1">
            <a:off x="4558255" y="1252406"/>
            <a:ext cx="3600000" cy="27975"/>
          </a:xfrm>
          <a:prstGeom prst="line">
            <a:avLst/>
          </a:prstGeom>
          <a:ln>
            <a:solidFill>
              <a:srgbClr val="F1AE3E"/>
            </a:solidFill>
          </a:ln>
        </p:spPr>
        <p:style>
          <a:lnRef idx="1">
            <a:schemeClr val="accent1"/>
          </a:lnRef>
          <a:fillRef idx="0">
            <a:schemeClr val="accent1"/>
          </a:fillRef>
          <a:effectRef idx="0">
            <a:schemeClr val="accent1"/>
          </a:effectRef>
          <a:fontRef idx="minor">
            <a:schemeClr val="tx1"/>
          </a:fontRef>
        </p:style>
      </p:cxnSp>
      <p:sp>
        <p:nvSpPr>
          <p:cNvPr id="40" name="Google Shape;115;gbb9474cba7_0_224">
            <a:extLst>
              <a:ext uri="{FF2B5EF4-FFF2-40B4-BE49-F238E27FC236}">
                <a16:creationId xmlns:a16="http://schemas.microsoft.com/office/drawing/2014/main" id="{4047A829-2AAD-187E-3754-7A3C8B5523E5}"/>
              </a:ext>
            </a:extLst>
          </p:cNvPr>
          <p:cNvSpPr txBox="1"/>
          <p:nvPr/>
        </p:nvSpPr>
        <p:spPr>
          <a:xfrm>
            <a:off x="4731597" y="2592708"/>
            <a:ext cx="1759976" cy="196694"/>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000" b="1" i="0" u="none" strike="noStrike" kern="0" cap="none" spc="0" normalizeH="0" baseline="0" noProof="0">
                <a:ln>
                  <a:noFill/>
                </a:ln>
                <a:solidFill>
                  <a:srgbClr val="F0B552"/>
                </a:solidFill>
                <a:effectLst/>
                <a:uLnTx/>
                <a:uFillTx/>
                <a:latin typeface="Verdana" panose="020B0604030504040204" pitchFamily="34" charset="0"/>
                <a:ea typeface="Verdana" panose="020B0604030504040204" pitchFamily="34" charset="0"/>
                <a:cs typeface="Open Sans" panose="020B0604020202020204" charset="0"/>
                <a:sym typeface="Open Sans"/>
              </a:rPr>
              <a:t>Pause 10 min </a:t>
            </a:r>
          </a:p>
        </p:txBody>
      </p:sp>
      <p:sp>
        <p:nvSpPr>
          <p:cNvPr id="45" name="Google Shape;115;gbb9474cba7_0_224">
            <a:extLst>
              <a:ext uri="{FF2B5EF4-FFF2-40B4-BE49-F238E27FC236}">
                <a16:creationId xmlns:a16="http://schemas.microsoft.com/office/drawing/2014/main" id="{A3AF8E46-3C86-D656-5CE0-B70205DE8C0E}"/>
              </a:ext>
            </a:extLst>
          </p:cNvPr>
          <p:cNvSpPr txBox="1"/>
          <p:nvPr/>
        </p:nvSpPr>
        <p:spPr>
          <a:xfrm>
            <a:off x="4735348" y="3139626"/>
            <a:ext cx="3422907" cy="728489"/>
          </a:xfrm>
          <a:prstGeom prst="rect">
            <a:avLst/>
          </a:prstGeom>
          <a:noFill/>
          <a:ln>
            <a:noFill/>
          </a:ln>
        </p:spPr>
        <p:txBody>
          <a:bodyPr spcFirstLastPara="1" wrap="square" lIns="0" tIns="7225" rIns="0" bIns="0"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000"/>
              <a:buFont typeface="Arial"/>
              <a:buNone/>
              <a:tabLst/>
              <a:defRPr/>
            </a:pPr>
            <a:r>
              <a:rPr kumimoji="0" lang="nb-NO" sz="1100" b="1" i="0" u="none" strike="noStrike" kern="0" cap="none" spc="0" normalizeH="0" baseline="0" noProof="0" dirty="0" err="1">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Kl</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1325 – </a:t>
            </a:r>
            <a:r>
              <a:rPr lang="nb-NO" sz="1100" b="1"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1500</a:t>
            </a:r>
            <a:r>
              <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Oppgave 3, Sette mål og oppnå det.   </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kumimoji="0" lang="nb-NO" sz="11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rPr>
              <a:t>Presentasjon av oppgave 3</a:t>
            </a:r>
          </a:p>
          <a:p>
            <a:pPr marL="171450" marR="0" lvl="0" indent="-171450" algn="l" defTabSz="914400" rtl="0" eaLnBrk="1" fontAlgn="auto" latinLnBrk="0" hangingPunct="1">
              <a:lnSpc>
                <a:spcPct val="150000"/>
              </a:lnSpc>
              <a:spcBef>
                <a:spcPts val="0"/>
              </a:spcBef>
              <a:spcAft>
                <a:spcPts val="0"/>
              </a:spcAft>
              <a:buClr>
                <a:srgbClr val="000000"/>
              </a:buClr>
              <a:buSzPts val="1000"/>
              <a:buFont typeface="Arial" panose="020B0604020202020204" pitchFamily="34" charset="0"/>
              <a:buChar char="•"/>
              <a:tabLst/>
              <a:defRPr/>
            </a:pPr>
            <a:r>
              <a:rPr lang="nb-NO" sz="1100" dirty="0">
                <a:solidFill>
                  <a:srgbClr val="042827"/>
                </a:solidFill>
                <a:latin typeface="Verdana" panose="020B0604030504040204" pitchFamily="34" charset="0"/>
                <a:ea typeface="Verdana" panose="020B0604030504040204" pitchFamily="34" charset="0"/>
                <a:cs typeface="Open Sans" panose="020B0604020202020204" charset="0"/>
                <a:sym typeface="Open Sans"/>
              </a:rPr>
              <a:t>Modul 4 - gjennomgang</a:t>
            </a:r>
            <a:endParaRPr kumimoji="0" lang="nb-NO" sz="11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Open Sans"/>
            </a:endParaRPr>
          </a:p>
        </p:txBody>
      </p:sp>
    </p:spTree>
    <p:extLst>
      <p:ext uri="{BB962C8B-B14F-4D97-AF65-F5344CB8AC3E}">
        <p14:creationId xmlns:p14="http://schemas.microsoft.com/office/powerpoint/2010/main" val="1542405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2597-331E-4200-A442-2B3AB5644B06}"/>
              </a:ext>
            </a:extLst>
          </p:cNvPr>
          <p:cNvSpPr>
            <a:spLocks noGrp="1"/>
          </p:cNvSpPr>
          <p:nvPr>
            <p:ph type="title" idx="4294967295"/>
          </p:nvPr>
        </p:nvSpPr>
        <p:spPr>
          <a:xfrm>
            <a:off x="863600" y="327025"/>
            <a:ext cx="8280400" cy="574675"/>
          </a:xfrm>
        </p:spPr>
        <p:txBody>
          <a:bodyPr>
            <a:normAutofit/>
          </a:bodyPr>
          <a:lstStyle/>
          <a:p>
            <a:r>
              <a:rPr lang="nb-NO" sz="2400" dirty="0">
                <a:solidFill>
                  <a:schemeClr val="bg1"/>
                </a:solidFill>
                <a:latin typeface="Verdana" panose="020B0604030504040204" pitchFamily="34" charset="0"/>
              </a:rPr>
              <a:t>Oppsummering</a:t>
            </a:r>
          </a:p>
        </p:txBody>
      </p:sp>
      <p:sp>
        <p:nvSpPr>
          <p:cNvPr id="7" name="Rectangle: Rounded Corners 6">
            <a:extLst>
              <a:ext uri="{FF2B5EF4-FFF2-40B4-BE49-F238E27FC236}">
                <a16:creationId xmlns:a16="http://schemas.microsoft.com/office/drawing/2014/main" id="{59CBF872-0BA4-48E1-81FB-CA3C2A8AF7D5}"/>
              </a:ext>
            </a:extLst>
          </p:cNvPr>
          <p:cNvSpPr/>
          <p:nvPr/>
        </p:nvSpPr>
        <p:spPr>
          <a:xfrm>
            <a:off x="644407" y="1419621"/>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nb-NO" sz="1200" b="1" dirty="0">
              <a:solidFill>
                <a:srgbClr val="2C7B81"/>
              </a:solidFill>
              <a:latin typeface="Open Sans"/>
              <a:ea typeface="Open Sans"/>
              <a:cs typeface="Open Sans"/>
            </a:endParaRPr>
          </a:p>
          <a:p>
            <a:r>
              <a:rPr lang="nb-NO" sz="1200" b="1" dirty="0">
                <a:solidFill>
                  <a:srgbClr val="2C7B81"/>
                </a:solidFill>
                <a:latin typeface="Verdana" panose="020B0604030504040204" pitchFamily="34" charset="0"/>
                <a:ea typeface="Open Sans"/>
                <a:cs typeface="Open Sans"/>
              </a:rPr>
              <a:t>Siste sjekk</a:t>
            </a:r>
            <a:br>
              <a:rPr lang="nb-NO" sz="1200" b="1" dirty="0">
                <a:latin typeface="Verdana" panose="020B0604030504040204" pitchFamily="34" charset="0"/>
              </a:rPr>
            </a:br>
            <a:endParaRPr lang="nb-NO" sz="1200" dirty="0">
              <a:solidFill>
                <a:srgbClr val="2C7B81"/>
              </a:solidFill>
              <a:latin typeface="Verdana" panose="020B0604030504040204" pitchFamily="34" charset="0"/>
              <a:ea typeface="Verdana" panose="020B0604030504040204" pitchFamily="34" charset="0"/>
              <a:cs typeface="Arial"/>
            </a:endParaRPr>
          </a:p>
          <a:p>
            <a:r>
              <a:rPr lang="nb-NO" sz="1200" dirty="0">
                <a:solidFill>
                  <a:schemeClr val="tx1"/>
                </a:solidFill>
                <a:latin typeface="Verdana" panose="020B0604030504040204" pitchFamily="34" charset="0"/>
                <a:ea typeface="Open Sans"/>
                <a:cs typeface="Open Sans"/>
              </a:rPr>
              <a:t>En felles plan lykkes når alle bidrar og jobber sammen mot måloppnåelse.  </a:t>
            </a:r>
            <a:endParaRPr lang="nb-NO" sz="1200" dirty="0">
              <a:solidFill>
                <a:schemeClr val="tx1"/>
              </a:solidFill>
              <a:latin typeface="Verdana" panose="020B0604030504040204" pitchFamily="34" charset="0"/>
              <a:ea typeface="Open Sans" panose="020B0604020202020204" charset="0"/>
              <a:cs typeface="Open Sans" panose="020B0604020202020204" charset="0"/>
            </a:endParaRPr>
          </a:p>
          <a:p>
            <a:r>
              <a:rPr lang="nb-NO" sz="1200" dirty="0">
                <a:solidFill>
                  <a:schemeClr val="tx1"/>
                </a:solidFill>
                <a:latin typeface="Verdana" panose="020B0604030504040204" pitchFamily="34" charset="0"/>
                <a:ea typeface="Open Sans"/>
                <a:cs typeface="Open Sans"/>
              </a:rPr>
              <a:t>Se over det dere har kommet frem til. </a:t>
            </a:r>
          </a:p>
          <a:p>
            <a:endParaRPr lang="nb-NO" sz="1200" dirty="0">
              <a:solidFill>
                <a:schemeClr val="tx1"/>
              </a:solidFill>
              <a:latin typeface="Verdana" panose="020B0604030504040204" pitchFamily="34" charset="0"/>
              <a:ea typeface="Open Sans"/>
              <a:cs typeface="Open Sans"/>
            </a:endParaRPr>
          </a:p>
          <a:p>
            <a:r>
              <a:rPr lang="nb-NO" sz="1200" dirty="0">
                <a:solidFill>
                  <a:schemeClr val="tx1"/>
                </a:solidFill>
                <a:latin typeface="Verdana" panose="020B0604030504040204" pitchFamily="34" charset="0"/>
                <a:ea typeface="Open Sans"/>
                <a:cs typeface="Open Sans"/>
              </a:rPr>
              <a:t>Vil dere justere noe? </a:t>
            </a:r>
          </a:p>
          <a:p>
            <a:r>
              <a:rPr lang="nb-NO" sz="1200" dirty="0">
                <a:solidFill>
                  <a:schemeClr val="tx1"/>
                </a:solidFill>
                <a:latin typeface="Verdana" panose="020B0604030504040204" pitchFamily="34" charset="0"/>
                <a:ea typeface="Open Sans"/>
                <a:cs typeface="Open Sans"/>
              </a:rPr>
              <a:t>Holder tidsrammen? </a:t>
            </a:r>
          </a:p>
          <a:p>
            <a:r>
              <a:rPr lang="nb-NO" sz="1200" dirty="0">
                <a:solidFill>
                  <a:schemeClr val="tx1"/>
                </a:solidFill>
                <a:latin typeface="Verdana" panose="020B0604030504040204" pitchFamily="34" charset="0"/>
                <a:ea typeface="Open Sans"/>
                <a:cs typeface="Open Sans"/>
              </a:rPr>
              <a:t>Hva med hinderet? </a:t>
            </a:r>
          </a:p>
          <a:p>
            <a:r>
              <a:rPr lang="nb-NO" sz="1200" dirty="0">
                <a:solidFill>
                  <a:schemeClr val="tx1"/>
                </a:solidFill>
                <a:latin typeface="Verdana" panose="020B0604030504040204" pitchFamily="34" charset="0"/>
                <a:ea typeface="Open Sans"/>
                <a:cs typeface="Open Sans"/>
              </a:rPr>
              <a:t>Hvem har ansvar for å holde i fremdriften? </a:t>
            </a:r>
          </a:p>
        </p:txBody>
      </p:sp>
      <p:sp>
        <p:nvSpPr>
          <p:cNvPr id="10" name="Rectangle: Rounded Corners 9">
            <a:extLst>
              <a:ext uri="{FF2B5EF4-FFF2-40B4-BE49-F238E27FC236}">
                <a16:creationId xmlns:a16="http://schemas.microsoft.com/office/drawing/2014/main" id="{C6E53373-7D84-4AF6-92B7-9A8E1AE09001}"/>
              </a:ext>
            </a:extLst>
          </p:cNvPr>
          <p:cNvSpPr/>
          <p:nvPr/>
        </p:nvSpPr>
        <p:spPr>
          <a:xfrm>
            <a:off x="4760717" y="1419622"/>
            <a:ext cx="3579011" cy="2583335"/>
          </a:xfrm>
          <a:prstGeom prst="roundRect">
            <a:avLst/>
          </a:prstGeom>
          <a:solidFill>
            <a:srgbClr val="EBFFFF"/>
          </a:solidFill>
          <a:ln>
            <a:solidFill>
              <a:srgbClr val="EBFFF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nb-NO" sz="1200" b="1" dirty="0">
                <a:solidFill>
                  <a:srgbClr val="2C7B81"/>
                </a:solidFill>
                <a:latin typeface="Verdana" panose="020B0604030504040204" pitchFamily="34" charset="0"/>
                <a:ea typeface="Open Sans"/>
                <a:cs typeface="Open Sans"/>
              </a:rPr>
              <a:t>Individuell refleksjon</a:t>
            </a:r>
          </a:p>
          <a:p>
            <a:br>
              <a:rPr lang="nb-NO" sz="1200" b="1" dirty="0">
                <a:latin typeface="Verdana" panose="020B0604030504040204" pitchFamily="34" charset="0"/>
                <a:ea typeface="Open Sans"/>
                <a:cs typeface="Open Sans"/>
              </a:rPr>
            </a:br>
            <a:r>
              <a:rPr lang="nb-NO" sz="1200" b="1" dirty="0">
                <a:solidFill>
                  <a:srgbClr val="2C7B81"/>
                </a:solidFill>
                <a:latin typeface="Verdana" panose="020B0604030504040204" pitchFamily="34" charset="0"/>
                <a:ea typeface="Open Sans"/>
                <a:cs typeface="Open Sans"/>
              </a:rPr>
              <a:t>Hva betyr målet og planen for deg?</a:t>
            </a:r>
          </a:p>
          <a:p>
            <a:endParaRPr lang="nb-NO" sz="1200" b="1" dirty="0">
              <a:solidFill>
                <a:srgbClr val="2C7B81"/>
              </a:solidFill>
              <a:latin typeface="Verdana" panose="020B0604030504040204" pitchFamily="34" charset="0"/>
              <a:ea typeface="Open Sans"/>
              <a:cs typeface="Open Sans"/>
            </a:endParaRPr>
          </a:p>
          <a:p>
            <a:r>
              <a:rPr lang="nb-NO" sz="1200" b="1" dirty="0">
                <a:solidFill>
                  <a:srgbClr val="2C7B81"/>
                </a:solidFill>
                <a:latin typeface="Verdana" panose="020B0604030504040204" pitchFamily="34" charset="0"/>
                <a:ea typeface="Open Sans"/>
                <a:cs typeface="Open Sans"/>
              </a:rPr>
              <a:t>Hva kan du gjøre fra ditt ståsted og din rolle i teamet ?</a:t>
            </a:r>
          </a:p>
          <a:p>
            <a:endParaRPr lang="nb-NO" sz="1200" b="1" dirty="0">
              <a:solidFill>
                <a:srgbClr val="2C7B81"/>
              </a:solidFill>
              <a:latin typeface="Verdana" panose="020B0604030504040204" pitchFamily="34" charset="0"/>
              <a:ea typeface="Open Sans"/>
              <a:cs typeface="Open Sans"/>
            </a:endParaRPr>
          </a:p>
          <a:p>
            <a:r>
              <a:rPr lang="nb-NO" sz="1200" b="1" dirty="0">
                <a:solidFill>
                  <a:srgbClr val="2C7B81"/>
                </a:solidFill>
                <a:latin typeface="Verdana" panose="020B0604030504040204" pitchFamily="34" charset="0"/>
                <a:ea typeface="Open Sans"/>
                <a:cs typeface="Open Sans"/>
              </a:rPr>
              <a:t>Bruk den samme fremgangsmåten som i gruppeoppgaven og sett deg ditt eget mål for hvordan du skal  bidra til teamets mål om </a:t>
            </a:r>
            <a:r>
              <a:rPr lang="nb-NO" sz="1200" b="1" dirty="0" err="1">
                <a:solidFill>
                  <a:srgbClr val="2C7B81"/>
                </a:solidFill>
                <a:latin typeface="Verdana" panose="020B0604030504040204" pitchFamily="34" charset="0"/>
                <a:ea typeface="Open Sans"/>
                <a:cs typeface="Open Sans"/>
              </a:rPr>
              <a:t>f.eks</a:t>
            </a:r>
            <a:r>
              <a:rPr lang="nb-NO" sz="1200" b="1" dirty="0">
                <a:solidFill>
                  <a:srgbClr val="2C7B81"/>
                </a:solidFill>
                <a:latin typeface="Verdana" panose="020B0604030504040204" pitchFamily="34" charset="0"/>
                <a:ea typeface="Open Sans"/>
                <a:cs typeface="Open Sans"/>
              </a:rPr>
              <a:t> kollegastøtte</a:t>
            </a:r>
          </a:p>
        </p:txBody>
      </p:sp>
    </p:spTree>
    <p:extLst>
      <p:ext uri="{BB962C8B-B14F-4D97-AF65-F5344CB8AC3E}">
        <p14:creationId xmlns:p14="http://schemas.microsoft.com/office/powerpoint/2010/main" val="37747858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E5D7F3-C623-3344-816C-0DFC5020015C}"/>
              </a:ext>
            </a:extLst>
          </p:cNvPr>
          <p:cNvSpPr>
            <a:spLocks noGrp="1"/>
          </p:cNvSpPr>
          <p:nvPr>
            <p:ph type="title"/>
          </p:nvPr>
        </p:nvSpPr>
        <p:spPr>
          <a:xfrm>
            <a:off x="338849" y="597425"/>
            <a:ext cx="4132789" cy="1265100"/>
          </a:xfrm>
        </p:spPr>
        <p:txBody>
          <a:bodyPr>
            <a:normAutofit/>
          </a:bodyPr>
          <a:lstStyle/>
          <a:p>
            <a:r>
              <a:rPr lang="nb-NO" sz="2400" dirty="0">
                <a:latin typeface="Verdana" panose="020B0604030504040204" pitchFamily="34" charset="0"/>
                <a:ea typeface="Verdana" panose="020B0604030504040204" pitchFamily="34" charset="0"/>
              </a:rPr>
              <a:t>Hva kom dere frem til i gruppeoppgave 3?</a:t>
            </a:r>
          </a:p>
        </p:txBody>
      </p:sp>
      <p:sp>
        <p:nvSpPr>
          <p:cNvPr id="3" name="Plassholder for tekst 2">
            <a:extLst>
              <a:ext uri="{FF2B5EF4-FFF2-40B4-BE49-F238E27FC236}">
                <a16:creationId xmlns:a16="http://schemas.microsoft.com/office/drawing/2014/main" id="{F28933EB-2113-F748-9A7F-D128E4EEFF8E}"/>
              </a:ext>
            </a:extLst>
          </p:cNvPr>
          <p:cNvSpPr>
            <a:spLocks noGrp="1"/>
          </p:cNvSpPr>
          <p:nvPr>
            <p:ph type="body" idx="1"/>
          </p:nvPr>
        </p:nvSpPr>
        <p:spPr>
          <a:xfrm>
            <a:off x="339634" y="2126800"/>
            <a:ext cx="4689566" cy="2711100"/>
          </a:xfrm>
        </p:spPr>
        <p:txBody>
          <a:bodyPr>
            <a:normAutofit/>
          </a:bodyPr>
          <a:lstStyle/>
          <a:p>
            <a:r>
              <a:rPr lang="nb-NO" sz="1600" dirty="0">
                <a:solidFill>
                  <a:schemeClr val="tx1"/>
                </a:solidFill>
                <a:latin typeface="Verdana" panose="020B0604030504040204" pitchFamily="34" charset="0"/>
                <a:ea typeface="Verdana" panose="020B0604030504040204" pitchFamily="34" charset="0"/>
                <a:cs typeface="Open Sans" panose="020B0604020202020204" charset="0"/>
              </a:rPr>
              <a:t>Har dere satt dere et felles mål dere skal jobbe mot? </a:t>
            </a:r>
          </a:p>
          <a:p>
            <a:endParaRPr lang="nb-NO" sz="1600" dirty="0">
              <a:solidFill>
                <a:schemeClr val="tx1"/>
              </a:solidFill>
              <a:latin typeface="Verdana" panose="020B0604030504040204" pitchFamily="34" charset="0"/>
              <a:ea typeface="Verdana" panose="020B0604030504040204" pitchFamily="34" charset="0"/>
              <a:cs typeface="Open Sans" panose="020B0604020202020204" charset="0"/>
            </a:endParaRPr>
          </a:p>
          <a:p>
            <a:r>
              <a:rPr lang="nb-NO" sz="1600" dirty="0">
                <a:solidFill>
                  <a:schemeClr val="tx1"/>
                </a:solidFill>
                <a:latin typeface="Verdana" panose="020B0604030504040204" pitchFamily="34" charset="0"/>
                <a:ea typeface="Verdana" panose="020B0604030504040204" pitchFamily="34" charset="0"/>
                <a:cs typeface="Open Sans" panose="020B0604020202020204" charset="0"/>
              </a:rPr>
              <a:t>Vil dette sette dere i stand til å møte hindre som dukker opp på veien? </a:t>
            </a:r>
          </a:p>
          <a:p>
            <a:pPr marL="292100" indent="-285750">
              <a:lnSpc>
                <a:spcPct val="200000"/>
              </a:lnSpc>
              <a:buFont typeface="Arial" panose="020B0604020202020204" pitchFamily="34" charset="0"/>
              <a:buChar char="•"/>
            </a:pPr>
            <a:endParaRPr lang="nb-NO" sz="1600" dirty="0">
              <a:solidFill>
                <a:schemeClr val="tx1"/>
              </a:solidFill>
              <a:latin typeface="Verdana" panose="020B0604030504040204" pitchFamily="34" charset="0"/>
              <a:ea typeface="Verdana" panose="020B0604030504040204" pitchFamily="34" charset="0"/>
              <a:cs typeface="Open Sans" panose="020B0604020202020204" charset="0"/>
            </a:endParaRPr>
          </a:p>
        </p:txBody>
      </p:sp>
      <p:grpSp>
        <p:nvGrpSpPr>
          <p:cNvPr id="13" name="Gruppe 12">
            <a:extLst>
              <a:ext uri="{FF2B5EF4-FFF2-40B4-BE49-F238E27FC236}">
                <a16:creationId xmlns:a16="http://schemas.microsoft.com/office/drawing/2014/main" id="{6D3668C8-EE7B-EC5F-8635-77FC49D7E50C}"/>
              </a:ext>
            </a:extLst>
          </p:cNvPr>
          <p:cNvGrpSpPr/>
          <p:nvPr/>
        </p:nvGrpSpPr>
        <p:grpSpPr>
          <a:xfrm>
            <a:off x="5140712" y="1199691"/>
            <a:ext cx="3419335" cy="3400810"/>
            <a:chOff x="5140712" y="1351667"/>
            <a:chExt cx="3419335" cy="3400810"/>
          </a:xfrm>
        </p:grpSpPr>
        <p:pic>
          <p:nvPicPr>
            <p:cNvPr id="8" name="Bilde 7" descr="Et bilde som inneholder klær, møbler, stol, person&#10;&#10;Automatisk generert beskrivelse">
              <a:extLst>
                <a:ext uri="{FF2B5EF4-FFF2-40B4-BE49-F238E27FC236}">
                  <a16:creationId xmlns:a16="http://schemas.microsoft.com/office/drawing/2014/main" id="{E76F2E32-3ED2-B3AC-C88C-8B572B596DBC}"/>
                </a:ext>
              </a:extLst>
            </p:cNvPr>
            <p:cNvPicPr>
              <a:picLocks noChangeAspect="1"/>
            </p:cNvPicPr>
            <p:nvPr/>
          </p:nvPicPr>
          <p:blipFill>
            <a:blip r:embed="rId3"/>
            <a:stretch>
              <a:fillRect/>
            </a:stretch>
          </p:blipFill>
          <p:spPr>
            <a:xfrm>
              <a:off x="5140712" y="2571750"/>
              <a:ext cx="3419335" cy="2180727"/>
            </a:xfrm>
            <a:prstGeom prst="rect">
              <a:avLst/>
            </a:prstGeom>
          </p:spPr>
        </p:pic>
        <p:pic>
          <p:nvPicPr>
            <p:cNvPr id="10" name="Bilde 9" descr="Et bilde som inneholder sirkel&#10;&#10;Automatisk generert beskrivelse">
              <a:extLst>
                <a:ext uri="{FF2B5EF4-FFF2-40B4-BE49-F238E27FC236}">
                  <a16:creationId xmlns:a16="http://schemas.microsoft.com/office/drawing/2014/main" id="{055AA2FF-C47E-6B46-E7F6-0FCF5768439B}"/>
                </a:ext>
              </a:extLst>
            </p:cNvPr>
            <p:cNvPicPr>
              <a:picLocks noChangeAspect="1"/>
            </p:cNvPicPr>
            <p:nvPr/>
          </p:nvPicPr>
          <p:blipFill>
            <a:blip r:embed="rId4"/>
            <a:stretch>
              <a:fillRect/>
            </a:stretch>
          </p:blipFill>
          <p:spPr>
            <a:xfrm>
              <a:off x="5492489" y="1351667"/>
              <a:ext cx="2439245" cy="1134660"/>
            </a:xfrm>
            <a:prstGeom prst="rect">
              <a:avLst/>
            </a:prstGeom>
          </p:spPr>
        </p:pic>
        <p:sp>
          <p:nvSpPr>
            <p:cNvPr id="11" name="TekstSylinder 10">
              <a:extLst>
                <a:ext uri="{FF2B5EF4-FFF2-40B4-BE49-F238E27FC236}">
                  <a16:creationId xmlns:a16="http://schemas.microsoft.com/office/drawing/2014/main" id="{93A5FE84-C70A-F710-7C8C-6BEDD0657CBD}"/>
                </a:ext>
              </a:extLst>
            </p:cNvPr>
            <p:cNvSpPr txBox="1"/>
            <p:nvPr/>
          </p:nvSpPr>
          <p:spPr>
            <a:xfrm>
              <a:off x="5720576" y="1862525"/>
              <a:ext cx="9924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1200" b="1" dirty="0">
                  <a:solidFill>
                    <a:srgbClr val="FFFFFF"/>
                  </a:solidFill>
                  <a:latin typeface="Verdana" panose="020B0604030504040204" pitchFamily="34" charset="0"/>
                  <a:ea typeface="Verdana" panose="020B0604030504040204" pitchFamily="34" charset="0"/>
                </a:rPr>
                <a:t>Ja og …</a:t>
              </a:r>
              <a:endParaRPr kumimoji="0" lang="nb-NO" sz="12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endParaRPr>
            </a:p>
          </p:txBody>
        </p:sp>
        <p:sp>
          <p:nvSpPr>
            <p:cNvPr id="12" name="TekstSylinder 11">
              <a:extLst>
                <a:ext uri="{FF2B5EF4-FFF2-40B4-BE49-F238E27FC236}">
                  <a16:creationId xmlns:a16="http://schemas.microsoft.com/office/drawing/2014/main" id="{5A62F2D9-EF2F-9B75-8593-74D6905A9169}"/>
                </a:ext>
              </a:extLst>
            </p:cNvPr>
            <p:cNvSpPr txBox="1"/>
            <p:nvPr/>
          </p:nvSpPr>
          <p:spPr>
            <a:xfrm>
              <a:off x="6850379" y="1585526"/>
              <a:ext cx="9924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nb-NO" sz="1200" b="1" dirty="0">
                  <a:solidFill>
                    <a:srgbClr val="FFFFFF"/>
                  </a:solidFill>
                  <a:latin typeface="Verdana" panose="020B0604030504040204" pitchFamily="34" charset="0"/>
                  <a:ea typeface="Verdana" panose="020B0604030504040204" pitchFamily="34" charset="0"/>
                </a:rPr>
                <a:t>Hvis så…</a:t>
              </a:r>
              <a:r>
                <a:rPr kumimoji="0" lang="nb-NO" sz="1200" b="1"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sym typeface="Arial"/>
                </a:rPr>
                <a:t>.</a:t>
              </a:r>
            </a:p>
          </p:txBody>
        </p:sp>
      </p:grpSp>
    </p:spTree>
    <p:extLst>
      <p:ext uri="{BB962C8B-B14F-4D97-AF65-F5344CB8AC3E}">
        <p14:creationId xmlns:p14="http://schemas.microsoft.com/office/powerpoint/2010/main" val="268829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F21737-81B1-4D99-8C36-5B93812CD5D7}"/>
              </a:ext>
            </a:extLst>
          </p:cNvPr>
          <p:cNvSpPr txBox="1"/>
          <p:nvPr/>
        </p:nvSpPr>
        <p:spPr>
          <a:xfrm>
            <a:off x="623843" y="1349032"/>
            <a:ext cx="49490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600" b="1"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a:rPr>
              <a:t>Ditt eget mål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a:endParaRPr>
          </a:p>
        </p:txBody>
      </p:sp>
      <p:sp>
        <p:nvSpPr>
          <p:cNvPr id="6" name="TekstSylinder 8">
            <a:extLst>
              <a:ext uri="{FF2B5EF4-FFF2-40B4-BE49-F238E27FC236}">
                <a16:creationId xmlns:a16="http://schemas.microsoft.com/office/drawing/2014/main" id="{1A88CD74-059E-491B-A9A7-8B7EA3CD31D7}"/>
              </a:ext>
            </a:extLst>
          </p:cNvPr>
          <p:cNvSpPr txBox="1"/>
          <p:nvPr/>
        </p:nvSpPr>
        <p:spPr>
          <a:xfrm>
            <a:off x="712522" y="1733934"/>
            <a:ext cx="4160561" cy="2658026"/>
          </a:xfrm>
          <a:prstGeom prst="rect">
            <a:avLst/>
          </a:prstGeom>
          <a:noFill/>
        </p:spPr>
        <p:txBody>
          <a:bodyPr wrap="square" lIns="0" tIns="36000" rIns="0" bIns="36000"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nb-NO" sz="1400" b="0" i="0" u="none" strike="noStrike" kern="0" cap="none" spc="0" normalizeH="0" baseline="0" noProof="0" dirty="0">
                <a:ln>
                  <a:noFill/>
                </a:ln>
                <a:solidFill>
                  <a:srgbClr val="2C7B81"/>
                </a:solidFill>
                <a:effectLst/>
                <a:uLnTx/>
                <a:uFillTx/>
                <a:latin typeface="Verdana" panose="020B0604030504040204" pitchFamily="34" charset="0"/>
                <a:ea typeface="Verdana" panose="020B0604030504040204" pitchFamily="34" charset="0"/>
                <a:sym typeface="Arial"/>
              </a:rPr>
            </a:br>
            <a:r>
              <a:rPr kumimoji="0" lang="nb-NO" sz="14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Arial"/>
              </a:rPr>
              <a:t>En felles plan lykkes når alle bidrar og jobber sammen mot måloppnåelse.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Arial"/>
              </a:rPr>
              <a:t>Hva betyr målet og planen for deg?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Arial"/>
              </a:rPr>
              <a:t>Hva kan du gjøre fra ditt ståsted og din rolle på arbeidsplassen?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nb-NO" sz="14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nb-NO" sz="1400" b="0"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cs typeface="Open Sans" panose="020B0604020202020204" charset="0"/>
                <a:sym typeface="Arial"/>
              </a:rPr>
              <a:t>Bruk den samme fremgangsmåten som i gruppeoppgaven og sett deg ditt eget mål for hvordan du skal bidra til å nå felles mål.</a:t>
            </a:r>
          </a:p>
        </p:txBody>
      </p:sp>
      <p:sp>
        <p:nvSpPr>
          <p:cNvPr id="8" name="Title 1">
            <a:extLst>
              <a:ext uri="{FF2B5EF4-FFF2-40B4-BE49-F238E27FC236}">
                <a16:creationId xmlns:a16="http://schemas.microsoft.com/office/drawing/2014/main" id="{10B3CDCA-6A0D-4780-A85D-CD7A31509140}"/>
              </a:ext>
            </a:extLst>
          </p:cNvPr>
          <p:cNvSpPr txBox="1">
            <a:spLocks/>
          </p:cNvSpPr>
          <p:nvPr/>
        </p:nvSpPr>
        <p:spPr>
          <a:xfrm>
            <a:off x="623843" y="379801"/>
            <a:ext cx="8280000" cy="57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dk1"/>
              </a:buClr>
              <a:buSzPts val="2800"/>
              <a:buFont typeface="Titillium Web"/>
              <a:buNone/>
              <a:defRPr sz="3000" b="1" i="0" u="none" strike="noStrike" cap="none">
                <a:solidFill>
                  <a:schemeClr val="bg1"/>
                </a:solidFill>
                <a:latin typeface="Titillium Web"/>
                <a:ea typeface="Titillium Web"/>
                <a:cs typeface="Titillium Web"/>
                <a:sym typeface="Titillium Web"/>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10000"/>
              </a:lnSpc>
              <a:spcBef>
                <a:spcPts val="0"/>
              </a:spcBef>
              <a:spcAft>
                <a:spcPts val="0"/>
              </a:spcAft>
              <a:buClr>
                <a:srgbClr val="042827"/>
              </a:buClr>
              <a:buSzPts val="2800"/>
              <a:buFont typeface="Titillium Web"/>
              <a:buNone/>
              <a:tabLst/>
              <a:defRPr/>
            </a:pPr>
            <a:r>
              <a:rPr kumimoji="0" lang="nb-NO" sz="2400" b="1" i="0" u="none" strike="noStrike" kern="0" cap="none" spc="0" normalizeH="0" baseline="0" noProof="0" dirty="0">
                <a:ln>
                  <a:noFill/>
                </a:ln>
                <a:solidFill>
                  <a:srgbClr val="042827"/>
                </a:solidFill>
                <a:effectLst/>
                <a:uLnTx/>
                <a:uFillTx/>
                <a:latin typeface="Verdana" panose="020B0604030504040204" pitchFamily="34" charset="0"/>
                <a:ea typeface="Verdana" panose="020B0604030504040204" pitchFamily="34" charset="0"/>
                <a:sym typeface="Titillium Web"/>
              </a:rPr>
              <a:t>Individuell refleksjon</a:t>
            </a:r>
          </a:p>
        </p:txBody>
      </p:sp>
      <p:sp>
        <p:nvSpPr>
          <p:cNvPr id="2" name="Google Shape;116;gbb9474cba7_0_224">
            <a:extLst>
              <a:ext uri="{FF2B5EF4-FFF2-40B4-BE49-F238E27FC236}">
                <a16:creationId xmlns:a16="http://schemas.microsoft.com/office/drawing/2014/main" id="{755DA56B-9337-0B6E-AEDE-84E034230DAF}"/>
              </a:ext>
            </a:extLst>
          </p:cNvPr>
          <p:cNvSpPr/>
          <p:nvPr/>
        </p:nvSpPr>
        <p:spPr>
          <a:xfrm>
            <a:off x="712522" y="935713"/>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sym typeface="Arial"/>
            </a:endParaRPr>
          </a:p>
        </p:txBody>
      </p:sp>
      <p:grpSp>
        <p:nvGrpSpPr>
          <p:cNvPr id="4" name="Gruppe 3">
            <a:extLst>
              <a:ext uri="{FF2B5EF4-FFF2-40B4-BE49-F238E27FC236}">
                <a16:creationId xmlns:a16="http://schemas.microsoft.com/office/drawing/2014/main" id="{8ABF6ECE-3AFF-0FDD-A4BC-5834B54AFEDA}"/>
              </a:ext>
            </a:extLst>
          </p:cNvPr>
          <p:cNvGrpSpPr/>
          <p:nvPr/>
        </p:nvGrpSpPr>
        <p:grpSpPr>
          <a:xfrm>
            <a:off x="5572915" y="1733752"/>
            <a:ext cx="3168043" cy="2473374"/>
            <a:chOff x="5572915" y="1733752"/>
            <a:chExt cx="3168043" cy="2473374"/>
          </a:xfrm>
        </p:grpSpPr>
        <p:pic>
          <p:nvPicPr>
            <p:cNvPr id="5" name="Google Shape;231;p124" descr="Et bilde som inneholder tegnefilm, klær, illustrasjon, kunst&#10;&#10;Automatisk generert beskrivelse">
              <a:extLst>
                <a:ext uri="{FF2B5EF4-FFF2-40B4-BE49-F238E27FC236}">
                  <a16:creationId xmlns:a16="http://schemas.microsoft.com/office/drawing/2014/main" id="{A8E5B8B5-56A7-482E-A8BF-AE8ECBE95EFA}"/>
                </a:ext>
              </a:extLst>
            </p:cNvPr>
            <p:cNvPicPr preferRelativeResize="0"/>
            <p:nvPr/>
          </p:nvPicPr>
          <p:blipFill rotWithShape="1">
            <a:blip r:embed="rId3">
              <a:alphaModFix/>
            </a:blip>
            <a:srcRect/>
            <a:stretch/>
          </p:blipFill>
          <p:spPr>
            <a:xfrm>
              <a:off x="5572915" y="1733752"/>
              <a:ext cx="3168043" cy="2473374"/>
            </a:xfrm>
            <a:prstGeom prst="rect">
              <a:avLst/>
            </a:prstGeom>
            <a:noFill/>
            <a:ln>
              <a:noFill/>
            </a:ln>
          </p:spPr>
        </p:pic>
        <p:pic>
          <p:nvPicPr>
            <p:cNvPr id="1026" name="Picture 2" descr="Et bilde som inneholder tekst&#10;&#10;Automatisk generert beskrivelse">
              <a:extLst>
                <a:ext uri="{FF2B5EF4-FFF2-40B4-BE49-F238E27FC236}">
                  <a16:creationId xmlns:a16="http://schemas.microsoft.com/office/drawing/2014/main" id="{A6F9A86D-8749-D6DC-3583-3BD9FA0876CC}"/>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flipH="1">
              <a:off x="8196062" y="2488676"/>
              <a:ext cx="470831" cy="15424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86291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59987A-F457-4368-827A-68C3E1C2676A}"/>
              </a:ext>
            </a:extLst>
          </p:cNvPr>
          <p:cNvSpPr>
            <a:spLocks noGrp="1"/>
          </p:cNvSpPr>
          <p:nvPr>
            <p:ph type="title"/>
          </p:nvPr>
        </p:nvSpPr>
        <p:spPr/>
        <p:txBody>
          <a:bodyPr>
            <a:normAutofit/>
          </a:bodyPr>
          <a:lstStyle/>
          <a:p>
            <a:r>
              <a:rPr lang="nb-NO" sz="2400" dirty="0"/>
              <a:t>Hvilken rolleadferd vil du prioritere fremover</a:t>
            </a:r>
          </a:p>
        </p:txBody>
      </p:sp>
      <p:sp>
        <p:nvSpPr>
          <p:cNvPr id="4" name="Text Placeholder 3">
            <a:extLst>
              <a:ext uri="{FF2B5EF4-FFF2-40B4-BE49-F238E27FC236}">
                <a16:creationId xmlns:a16="http://schemas.microsoft.com/office/drawing/2014/main" id="{F17ACC21-6158-4CCE-992B-F3CAF09B4691}"/>
              </a:ext>
            </a:extLst>
          </p:cNvPr>
          <p:cNvSpPr>
            <a:spLocks noGrp="1"/>
          </p:cNvSpPr>
          <p:nvPr>
            <p:ph type="body" idx="1"/>
          </p:nvPr>
        </p:nvSpPr>
        <p:spPr/>
        <p:txBody>
          <a:bodyPr>
            <a:normAutofit/>
          </a:bodyPr>
          <a:lstStyle/>
          <a:p>
            <a:endParaRPr lang="nb-NO" sz="1100" dirty="0">
              <a:solidFill>
                <a:schemeClr val="tx1"/>
              </a:solidFill>
              <a:cs typeface="Open Sans" panose="020B0604020202020204" charset="0"/>
            </a:endParaRPr>
          </a:p>
        </p:txBody>
      </p:sp>
      <p:pic>
        <p:nvPicPr>
          <p:cNvPr id="2" name="Picture 1">
            <a:extLst>
              <a:ext uri="{FF2B5EF4-FFF2-40B4-BE49-F238E27FC236}">
                <a16:creationId xmlns:a16="http://schemas.microsoft.com/office/drawing/2014/main" id="{196085BD-47AD-4EBE-9F95-163656D65A0A}"/>
              </a:ext>
            </a:extLst>
          </p:cNvPr>
          <p:cNvPicPr>
            <a:picLocks noChangeAspect="1"/>
          </p:cNvPicPr>
          <p:nvPr/>
        </p:nvPicPr>
        <p:blipFill>
          <a:blip r:embed="rId3"/>
          <a:stretch>
            <a:fillRect/>
          </a:stretch>
        </p:blipFill>
        <p:spPr>
          <a:xfrm>
            <a:off x="647341" y="1119648"/>
            <a:ext cx="3985252" cy="3346324"/>
          </a:xfrm>
          <a:prstGeom prst="rect">
            <a:avLst/>
          </a:prstGeom>
        </p:spPr>
      </p:pic>
      <p:sp>
        <p:nvSpPr>
          <p:cNvPr id="8" name="Ellipse 7">
            <a:extLst>
              <a:ext uri="{FF2B5EF4-FFF2-40B4-BE49-F238E27FC236}">
                <a16:creationId xmlns:a16="http://schemas.microsoft.com/office/drawing/2014/main" id="{6D55F0C7-CBE2-5F5B-B37D-B8D3799BBB26}"/>
              </a:ext>
            </a:extLst>
          </p:cNvPr>
          <p:cNvSpPr/>
          <p:nvPr/>
        </p:nvSpPr>
        <p:spPr>
          <a:xfrm>
            <a:off x="3442283" y="1613675"/>
            <a:ext cx="118533" cy="118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9" name="Ellipse 8">
            <a:extLst>
              <a:ext uri="{FF2B5EF4-FFF2-40B4-BE49-F238E27FC236}">
                <a16:creationId xmlns:a16="http://schemas.microsoft.com/office/drawing/2014/main" id="{B890B471-6E0E-F2D1-080C-CECA45735690}"/>
              </a:ext>
            </a:extLst>
          </p:cNvPr>
          <p:cNvSpPr/>
          <p:nvPr/>
        </p:nvSpPr>
        <p:spPr>
          <a:xfrm>
            <a:off x="3464861" y="3041720"/>
            <a:ext cx="118533" cy="118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10" name="Ellipse 9">
            <a:extLst>
              <a:ext uri="{FF2B5EF4-FFF2-40B4-BE49-F238E27FC236}">
                <a16:creationId xmlns:a16="http://schemas.microsoft.com/office/drawing/2014/main" id="{C2503530-477B-C07E-D81A-231748922F49}"/>
              </a:ext>
            </a:extLst>
          </p:cNvPr>
          <p:cNvSpPr/>
          <p:nvPr/>
        </p:nvSpPr>
        <p:spPr>
          <a:xfrm>
            <a:off x="2505306" y="3685187"/>
            <a:ext cx="118533" cy="118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11" name="Ellipse 10">
            <a:extLst>
              <a:ext uri="{FF2B5EF4-FFF2-40B4-BE49-F238E27FC236}">
                <a16:creationId xmlns:a16="http://schemas.microsoft.com/office/drawing/2014/main" id="{7E825CEB-57E1-AED7-93AD-BA4D5FDE2D68}"/>
              </a:ext>
            </a:extLst>
          </p:cNvPr>
          <p:cNvSpPr/>
          <p:nvPr/>
        </p:nvSpPr>
        <p:spPr>
          <a:xfrm>
            <a:off x="1461084" y="3019142"/>
            <a:ext cx="118533" cy="118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12" name="Ellipse 11">
            <a:extLst>
              <a:ext uri="{FF2B5EF4-FFF2-40B4-BE49-F238E27FC236}">
                <a16:creationId xmlns:a16="http://schemas.microsoft.com/office/drawing/2014/main" id="{BB585BEC-4DDB-6483-2871-877D1F4AC4E6}"/>
              </a:ext>
            </a:extLst>
          </p:cNvPr>
          <p:cNvSpPr/>
          <p:nvPr/>
        </p:nvSpPr>
        <p:spPr>
          <a:xfrm>
            <a:off x="1506240" y="2166830"/>
            <a:ext cx="118533" cy="118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13" name="Ellipse 12">
            <a:extLst>
              <a:ext uri="{FF2B5EF4-FFF2-40B4-BE49-F238E27FC236}">
                <a16:creationId xmlns:a16="http://schemas.microsoft.com/office/drawing/2014/main" id="{E322719B-3A70-AF3A-763D-55AA2617573D}"/>
              </a:ext>
            </a:extLst>
          </p:cNvPr>
          <p:cNvSpPr/>
          <p:nvPr/>
        </p:nvSpPr>
        <p:spPr>
          <a:xfrm>
            <a:off x="2550463" y="1647541"/>
            <a:ext cx="118533" cy="11853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14" name="Ellipse 13">
            <a:extLst>
              <a:ext uri="{FF2B5EF4-FFF2-40B4-BE49-F238E27FC236}">
                <a16:creationId xmlns:a16="http://schemas.microsoft.com/office/drawing/2014/main" id="{FA2CDA36-57F6-2A0B-92F4-2CD5E457B18F}"/>
              </a:ext>
            </a:extLst>
          </p:cNvPr>
          <p:cNvSpPr/>
          <p:nvPr/>
        </p:nvSpPr>
        <p:spPr>
          <a:xfrm>
            <a:off x="3854328" y="2274075"/>
            <a:ext cx="118533" cy="1185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15" name="Ellipse 14">
            <a:extLst>
              <a:ext uri="{FF2B5EF4-FFF2-40B4-BE49-F238E27FC236}">
                <a16:creationId xmlns:a16="http://schemas.microsoft.com/office/drawing/2014/main" id="{A5DF9264-DF3A-0EEE-2D7A-9DFB4CA383AC}"/>
              </a:ext>
            </a:extLst>
          </p:cNvPr>
          <p:cNvSpPr/>
          <p:nvPr/>
        </p:nvSpPr>
        <p:spPr>
          <a:xfrm>
            <a:off x="3143128" y="3905319"/>
            <a:ext cx="118533" cy="1185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16" name="Ellipse 15">
            <a:extLst>
              <a:ext uri="{FF2B5EF4-FFF2-40B4-BE49-F238E27FC236}">
                <a16:creationId xmlns:a16="http://schemas.microsoft.com/office/drawing/2014/main" id="{20370E6C-01FA-3949-0630-DD0670CA72EC}"/>
              </a:ext>
            </a:extLst>
          </p:cNvPr>
          <p:cNvSpPr/>
          <p:nvPr/>
        </p:nvSpPr>
        <p:spPr>
          <a:xfrm>
            <a:off x="3735795" y="3329586"/>
            <a:ext cx="118533" cy="1185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17" name="Ellipse 16">
            <a:extLst>
              <a:ext uri="{FF2B5EF4-FFF2-40B4-BE49-F238E27FC236}">
                <a16:creationId xmlns:a16="http://schemas.microsoft.com/office/drawing/2014/main" id="{5712A341-0EDA-5FCF-3436-843912343C73}"/>
              </a:ext>
            </a:extLst>
          </p:cNvPr>
          <p:cNvSpPr/>
          <p:nvPr/>
        </p:nvSpPr>
        <p:spPr>
          <a:xfrm>
            <a:off x="1325617" y="3459408"/>
            <a:ext cx="118533" cy="1185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18" name="Ellipse 17">
            <a:extLst>
              <a:ext uri="{FF2B5EF4-FFF2-40B4-BE49-F238E27FC236}">
                <a16:creationId xmlns:a16="http://schemas.microsoft.com/office/drawing/2014/main" id="{5B78DCCC-6793-5426-6C31-26B337AA55C5}"/>
              </a:ext>
            </a:extLst>
          </p:cNvPr>
          <p:cNvSpPr/>
          <p:nvPr/>
        </p:nvSpPr>
        <p:spPr>
          <a:xfrm>
            <a:off x="1432861" y="1754786"/>
            <a:ext cx="118533" cy="1185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19" name="Ellipse 18">
            <a:extLst>
              <a:ext uri="{FF2B5EF4-FFF2-40B4-BE49-F238E27FC236}">
                <a16:creationId xmlns:a16="http://schemas.microsoft.com/office/drawing/2014/main" id="{AA0EF8EA-EB93-3964-D133-DC21929180AF}"/>
              </a:ext>
            </a:extLst>
          </p:cNvPr>
          <p:cNvSpPr/>
          <p:nvPr/>
        </p:nvSpPr>
        <p:spPr>
          <a:xfrm>
            <a:off x="2618194" y="1444341"/>
            <a:ext cx="118533" cy="118533"/>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21" name="Ellipse 20">
            <a:extLst>
              <a:ext uri="{FF2B5EF4-FFF2-40B4-BE49-F238E27FC236}">
                <a16:creationId xmlns:a16="http://schemas.microsoft.com/office/drawing/2014/main" id="{E5F7A50C-5EDC-4F34-4B69-3D30F6A41C18}"/>
              </a:ext>
            </a:extLst>
          </p:cNvPr>
          <p:cNvSpPr/>
          <p:nvPr/>
        </p:nvSpPr>
        <p:spPr>
          <a:xfrm>
            <a:off x="3368905" y="3515853"/>
            <a:ext cx="118533" cy="118533"/>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22" name="Ellipse 21">
            <a:extLst>
              <a:ext uri="{FF2B5EF4-FFF2-40B4-BE49-F238E27FC236}">
                <a16:creationId xmlns:a16="http://schemas.microsoft.com/office/drawing/2014/main" id="{C9DC687E-88C5-B09D-CD19-46F0D1805F96}"/>
              </a:ext>
            </a:extLst>
          </p:cNvPr>
          <p:cNvSpPr/>
          <p:nvPr/>
        </p:nvSpPr>
        <p:spPr>
          <a:xfrm>
            <a:off x="2211794" y="3894031"/>
            <a:ext cx="118533" cy="118533"/>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23" name="Ellipse 22">
            <a:extLst>
              <a:ext uri="{FF2B5EF4-FFF2-40B4-BE49-F238E27FC236}">
                <a16:creationId xmlns:a16="http://schemas.microsoft.com/office/drawing/2014/main" id="{B1939B75-E702-429C-9D08-202CB01D10FE}"/>
              </a:ext>
            </a:extLst>
          </p:cNvPr>
          <p:cNvSpPr/>
          <p:nvPr/>
        </p:nvSpPr>
        <p:spPr>
          <a:xfrm>
            <a:off x="1517527" y="3374742"/>
            <a:ext cx="118533" cy="118533"/>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24" name="Ellipse 23">
            <a:extLst>
              <a:ext uri="{FF2B5EF4-FFF2-40B4-BE49-F238E27FC236}">
                <a16:creationId xmlns:a16="http://schemas.microsoft.com/office/drawing/2014/main" id="{D34373D2-7F45-99BB-7C96-971D759DCDBC}"/>
              </a:ext>
            </a:extLst>
          </p:cNvPr>
          <p:cNvSpPr/>
          <p:nvPr/>
        </p:nvSpPr>
        <p:spPr>
          <a:xfrm>
            <a:off x="1246593" y="2511142"/>
            <a:ext cx="118533" cy="118533"/>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25" name="Ellipse 24">
            <a:extLst>
              <a:ext uri="{FF2B5EF4-FFF2-40B4-BE49-F238E27FC236}">
                <a16:creationId xmlns:a16="http://schemas.microsoft.com/office/drawing/2014/main" id="{E5CC1325-DD8C-7E86-C0E3-7D48E8E105EF}"/>
              </a:ext>
            </a:extLst>
          </p:cNvPr>
          <p:cNvSpPr/>
          <p:nvPr/>
        </p:nvSpPr>
        <p:spPr>
          <a:xfrm>
            <a:off x="2211793" y="1687053"/>
            <a:ext cx="118533" cy="118533"/>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26" name="Ellipse 25">
            <a:extLst>
              <a:ext uri="{FF2B5EF4-FFF2-40B4-BE49-F238E27FC236}">
                <a16:creationId xmlns:a16="http://schemas.microsoft.com/office/drawing/2014/main" id="{5A42D56B-2C61-9208-7AE0-9158B0DFB249}"/>
              </a:ext>
            </a:extLst>
          </p:cNvPr>
          <p:cNvSpPr/>
          <p:nvPr/>
        </p:nvSpPr>
        <p:spPr>
          <a:xfrm>
            <a:off x="3193927" y="2251497"/>
            <a:ext cx="118533" cy="118533"/>
          </a:xfrm>
          <a:prstGeom prst="ellipse">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pic>
        <p:nvPicPr>
          <p:cNvPr id="28" name="Bilde 27" descr="Et bilde som inneholder klær, tegnefilm, illustrasjon&#10;&#10;Automatisk generert beskrivelse">
            <a:extLst>
              <a:ext uri="{FF2B5EF4-FFF2-40B4-BE49-F238E27FC236}">
                <a16:creationId xmlns:a16="http://schemas.microsoft.com/office/drawing/2014/main" id="{E77AEBF0-E9B0-38DB-9A4F-FFE0EFA8E93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06158" y="4023852"/>
            <a:ext cx="793096" cy="1015550"/>
          </a:xfrm>
          <a:prstGeom prst="rect">
            <a:avLst/>
          </a:prstGeom>
        </p:spPr>
      </p:pic>
    </p:spTree>
    <p:extLst>
      <p:ext uri="{BB962C8B-B14F-4D97-AF65-F5344CB8AC3E}">
        <p14:creationId xmlns:p14="http://schemas.microsoft.com/office/powerpoint/2010/main" val="344968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6E1F6CD4-9819-49D7-BE59-8C6C768516C3}"/>
              </a:ext>
            </a:extLst>
          </p:cNvPr>
          <p:cNvSpPr>
            <a:spLocks noGrp="1"/>
          </p:cNvSpPr>
          <p:nvPr>
            <p:ph type="title"/>
          </p:nvPr>
        </p:nvSpPr>
        <p:spPr/>
        <p:txBody>
          <a:bodyPr>
            <a:normAutofit/>
          </a:bodyPr>
          <a:lstStyle/>
          <a:p>
            <a:r>
              <a:rPr lang="nb-NO" dirty="0">
                <a:latin typeface="Verdana" panose="020B0604030504040204" pitchFamily="34" charset="0"/>
                <a:ea typeface="Verdana" panose="020B0604030504040204" pitchFamily="34" charset="0"/>
              </a:rPr>
              <a:t>Modul 4</a:t>
            </a:r>
            <a:endParaRPr lang="nb-NO" dirty="0">
              <a:latin typeface="Verdana" panose="020B0604030504040204" pitchFamily="34" charset="0"/>
            </a:endParaRPr>
          </a:p>
        </p:txBody>
      </p:sp>
    </p:spTree>
    <p:extLst>
      <p:ext uri="{BB962C8B-B14F-4D97-AF65-F5344CB8AC3E}">
        <p14:creationId xmlns:p14="http://schemas.microsoft.com/office/powerpoint/2010/main" val="3629958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56" descr="Group brainstorm">
            <a:extLst>
              <a:ext uri="{FF2B5EF4-FFF2-40B4-BE49-F238E27FC236}">
                <a16:creationId xmlns:a16="http://schemas.microsoft.com/office/drawing/2014/main" id="{EA28A8B8-A8F4-47EC-B1FA-B45E6F272D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2646" y="1218330"/>
            <a:ext cx="783552" cy="617586"/>
          </a:xfrm>
          <a:prstGeom prst="rect">
            <a:avLst/>
          </a:prstGeom>
        </p:spPr>
      </p:pic>
      <p:sp>
        <p:nvSpPr>
          <p:cNvPr id="49" name="Rectangle 48">
            <a:extLst>
              <a:ext uri="{FF2B5EF4-FFF2-40B4-BE49-F238E27FC236}">
                <a16:creationId xmlns:a16="http://schemas.microsoft.com/office/drawing/2014/main" id="{BFE2EB2F-9B0B-40A2-BBD3-4E67E9AF6B69}"/>
              </a:ext>
            </a:extLst>
          </p:cNvPr>
          <p:cNvSpPr/>
          <p:nvPr/>
        </p:nvSpPr>
        <p:spPr>
          <a:xfrm>
            <a:off x="208373" y="873901"/>
            <a:ext cx="1620000" cy="361998"/>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19" b="1" dirty="0">
                <a:solidFill>
                  <a:schemeClr val="tx1"/>
                </a:solidFill>
                <a:latin typeface="Verdana" panose="020B0604030504040204" pitchFamily="34" charset="0"/>
              </a:rPr>
              <a:t>Modul 1</a:t>
            </a:r>
            <a:endParaRPr lang="nb-NO" sz="600" b="1" dirty="0">
              <a:solidFill>
                <a:schemeClr val="tx1"/>
              </a:solidFill>
              <a:latin typeface="Verdana" panose="020B0604030504040204" pitchFamily="34" charset="0"/>
            </a:endParaRPr>
          </a:p>
        </p:txBody>
      </p:sp>
      <p:sp>
        <p:nvSpPr>
          <p:cNvPr id="56" name="Rectangle 55">
            <a:extLst>
              <a:ext uri="{FF2B5EF4-FFF2-40B4-BE49-F238E27FC236}">
                <a16:creationId xmlns:a16="http://schemas.microsoft.com/office/drawing/2014/main" id="{15BFACB9-EC6E-4782-9234-EEC3576AFB20}"/>
              </a:ext>
            </a:extLst>
          </p:cNvPr>
          <p:cNvSpPr/>
          <p:nvPr/>
        </p:nvSpPr>
        <p:spPr>
          <a:xfrm>
            <a:off x="2096408" y="873901"/>
            <a:ext cx="1170000" cy="361998"/>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19" b="1" dirty="0">
                <a:solidFill>
                  <a:schemeClr val="bg1"/>
                </a:solidFill>
                <a:latin typeface="Verdana" panose="020B0604030504040204" pitchFamily="34" charset="0"/>
              </a:rPr>
              <a:t>Modul 2</a:t>
            </a:r>
            <a:endParaRPr lang="nb-NO" sz="600" b="1" dirty="0">
              <a:solidFill>
                <a:schemeClr val="bg1"/>
              </a:solidFill>
              <a:latin typeface="Verdana" panose="020B0604030504040204" pitchFamily="34" charset="0"/>
            </a:endParaRPr>
          </a:p>
        </p:txBody>
      </p:sp>
      <p:sp>
        <p:nvSpPr>
          <p:cNvPr id="58" name="TextBox 57">
            <a:extLst>
              <a:ext uri="{FF2B5EF4-FFF2-40B4-BE49-F238E27FC236}">
                <a16:creationId xmlns:a16="http://schemas.microsoft.com/office/drawing/2014/main" id="{1D71C49F-86AC-4014-9D56-96ED1622E4BF}"/>
              </a:ext>
            </a:extLst>
          </p:cNvPr>
          <p:cNvSpPr txBox="1"/>
          <p:nvPr/>
        </p:nvSpPr>
        <p:spPr>
          <a:xfrm>
            <a:off x="233015" y="2317509"/>
            <a:ext cx="1725840" cy="1872307"/>
          </a:xfrm>
          <a:prstGeom prst="rect">
            <a:avLst/>
          </a:prstGeom>
          <a:noFill/>
        </p:spPr>
        <p:txBody>
          <a:bodyPr wrap="square" rtlCol="0">
            <a:spAutoFit/>
          </a:bodyPr>
          <a:lstStyle/>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Rolleforståelse og partssamarbeid </a:t>
            </a:r>
          </a:p>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Arbeidsmiljøarbeid</a:t>
            </a:r>
          </a:p>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Hva er et problem og hva er et symptom</a:t>
            </a:r>
          </a:p>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Hva kan vi gjøre med det?</a:t>
            </a:r>
          </a:p>
          <a:p>
            <a:pPr marL="171450" indent="-171450">
              <a:buFont typeface="Arial" panose="020B0604020202020204" pitchFamily="34" charset="0"/>
              <a:buChar char="•"/>
            </a:pPr>
            <a:endParaRPr lang="nb-NO" sz="1100" dirty="0">
              <a:latin typeface="Verdana" panose="020B0604030504040204" pitchFamily="34" charset="0"/>
              <a:ea typeface="Verdana" panose="020B0604030504040204" pitchFamily="34" charset="0"/>
            </a:endParaRPr>
          </a:p>
        </p:txBody>
      </p:sp>
      <p:sp>
        <p:nvSpPr>
          <p:cNvPr id="62" name="Rectangle 61">
            <a:extLst>
              <a:ext uri="{FF2B5EF4-FFF2-40B4-BE49-F238E27FC236}">
                <a16:creationId xmlns:a16="http://schemas.microsoft.com/office/drawing/2014/main" id="{256438D1-1771-4437-B59C-DFD839CCC14C}"/>
              </a:ext>
            </a:extLst>
          </p:cNvPr>
          <p:cNvSpPr/>
          <p:nvPr/>
        </p:nvSpPr>
        <p:spPr>
          <a:xfrm>
            <a:off x="3537799" y="873901"/>
            <a:ext cx="1620000" cy="361998"/>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19" b="1" dirty="0">
                <a:solidFill>
                  <a:schemeClr val="tx1"/>
                </a:solidFill>
                <a:latin typeface="Verdana" panose="020B0604030504040204" pitchFamily="34" charset="0"/>
              </a:rPr>
              <a:t>Modul 3</a:t>
            </a:r>
            <a:endParaRPr lang="nb-NO" sz="600" b="1" dirty="0">
              <a:solidFill>
                <a:schemeClr val="tx1"/>
              </a:solidFill>
              <a:latin typeface="Verdana" panose="020B0604030504040204" pitchFamily="34" charset="0"/>
            </a:endParaRPr>
          </a:p>
        </p:txBody>
      </p:sp>
      <p:grpSp>
        <p:nvGrpSpPr>
          <p:cNvPr id="63" name="Group 62">
            <a:extLst>
              <a:ext uri="{FF2B5EF4-FFF2-40B4-BE49-F238E27FC236}">
                <a16:creationId xmlns:a16="http://schemas.microsoft.com/office/drawing/2014/main" id="{B2D0CA91-7021-42D3-9A46-F86D67C5025F}"/>
              </a:ext>
            </a:extLst>
          </p:cNvPr>
          <p:cNvGrpSpPr/>
          <p:nvPr/>
        </p:nvGrpSpPr>
        <p:grpSpPr>
          <a:xfrm>
            <a:off x="487001" y="1273015"/>
            <a:ext cx="1245371" cy="558808"/>
            <a:chOff x="333226" y="2488416"/>
            <a:chExt cx="1028391" cy="407209"/>
          </a:xfrm>
        </p:grpSpPr>
        <p:pic>
          <p:nvPicPr>
            <p:cNvPr id="64" name="Picture 63">
              <a:extLst>
                <a:ext uri="{FF2B5EF4-FFF2-40B4-BE49-F238E27FC236}">
                  <a16:creationId xmlns:a16="http://schemas.microsoft.com/office/drawing/2014/main" id="{F592150C-92C0-458F-8BA5-B45E7C77BB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375"/>
            <a:stretch/>
          </p:blipFill>
          <p:spPr>
            <a:xfrm>
              <a:off x="333226" y="2488416"/>
              <a:ext cx="603170" cy="407209"/>
            </a:xfrm>
            <a:prstGeom prst="rect">
              <a:avLst/>
            </a:prstGeom>
          </p:spPr>
        </p:pic>
        <p:pic>
          <p:nvPicPr>
            <p:cNvPr id="65" name="Picture 64">
              <a:extLst>
                <a:ext uri="{FF2B5EF4-FFF2-40B4-BE49-F238E27FC236}">
                  <a16:creationId xmlns:a16="http://schemas.microsoft.com/office/drawing/2014/main" id="{46091DBC-9A12-4091-9DB4-2F2E5C043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704"/>
            <a:stretch/>
          </p:blipFill>
          <p:spPr>
            <a:xfrm>
              <a:off x="903205" y="2499515"/>
              <a:ext cx="458412" cy="319733"/>
            </a:xfrm>
            <a:prstGeom prst="rect">
              <a:avLst/>
            </a:prstGeom>
          </p:spPr>
        </p:pic>
      </p:grpSp>
      <p:grpSp>
        <p:nvGrpSpPr>
          <p:cNvPr id="67" name="Group 66">
            <a:extLst>
              <a:ext uri="{FF2B5EF4-FFF2-40B4-BE49-F238E27FC236}">
                <a16:creationId xmlns:a16="http://schemas.microsoft.com/office/drawing/2014/main" id="{2B152ECA-AA61-4194-B293-402A53D7948C}"/>
              </a:ext>
            </a:extLst>
          </p:cNvPr>
          <p:cNvGrpSpPr/>
          <p:nvPr/>
        </p:nvGrpSpPr>
        <p:grpSpPr>
          <a:xfrm>
            <a:off x="3808592" y="1274213"/>
            <a:ext cx="1170000" cy="500029"/>
            <a:chOff x="333226" y="2488416"/>
            <a:chExt cx="1028391" cy="407209"/>
          </a:xfrm>
        </p:grpSpPr>
        <p:pic>
          <p:nvPicPr>
            <p:cNvPr id="68" name="Picture 67">
              <a:extLst>
                <a:ext uri="{FF2B5EF4-FFF2-40B4-BE49-F238E27FC236}">
                  <a16:creationId xmlns:a16="http://schemas.microsoft.com/office/drawing/2014/main" id="{4660C940-BC57-4B10-9FB8-E329DA7B0B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375"/>
            <a:stretch/>
          </p:blipFill>
          <p:spPr>
            <a:xfrm>
              <a:off x="333226" y="2488416"/>
              <a:ext cx="603170" cy="407209"/>
            </a:xfrm>
            <a:prstGeom prst="rect">
              <a:avLst/>
            </a:prstGeom>
          </p:spPr>
        </p:pic>
        <p:pic>
          <p:nvPicPr>
            <p:cNvPr id="69" name="Picture 68">
              <a:extLst>
                <a:ext uri="{FF2B5EF4-FFF2-40B4-BE49-F238E27FC236}">
                  <a16:creationId xmlns:a16="http://schemas.microsoft.com/office/drawing/2014/main" id="{9F2EEBAB-F435-4160-9625-15ADF7F224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704"/>
            <a:stretch/>
          </p:blipFill>
          <p:spPr>
            <a:xfrm>
              <a:off x="903205" y="2499515"/>
              <a:ext cx="458412" cy="319733"/>
            </a:xfrm>
            <a:prstGeom prst="rect">
              <a:avLst/>
            </a:prstGeom>
          </p:spPr>
        </p:pic>
      </p:grpSp>
      <p:sp>
        <p:nvSpPr>
          <p:cNvPr id="70" name="TextBox 69">
            <a:extLst>
              <a:ext uri="{FF2B5EF4-FFF2-40B4-BE49-F238E27FC236}">
                <a16:creationId xmlns:a16="http://schemas.microsoft.com/office/drawing/2014/main" id="{623584AB-84A3-4C74-925F-151AF14D63C5}"/>
              </a:ext>
            </a:extLst>
          </p:cNvPr>
          <p:cNvSpPr txBox="1"/>
          <p:nvPr/>
        </p:nvSpPr>
        <p:spPr>
          <a:xfrm>
            <a:off x="3529912" y="2150641"/>
            <a:ext cx="1725840" cy="2274982"/>
          </a:xfrm>
          <a:prstGeom prst="rect">
            <a:avLst/>
          </a:prstGeom>
          <a:noFill/>
        </p:spPr>
        <p:txBody>
          <a:bodyPr wrap="square" rtlCol="0">
            <a:spAutoFit/>
          </a:bodyPr>
          <a:lstStyle/>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Hvordan har det gått og jobbe med valgte problemet? </a:t>
            </a:r>
          </a:p>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Partssamarbeid</a:t>
            </a:r>
          </a:p>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Arbeidsmiljøarbeid</a:t>
            </a:r>
          </a:p>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Hvordan skape varige endringer på arbeidsplassen</a:t>
            </a:r>
          </a:p>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Hvordan vite at man har lykkes</a:t>
            </a:r>
          </a:p>
          <a:p>
            <a:endParaRPr lang="nb-NO" sz="1100" dirty="0">
              <a:latin typeface="Verdana" panose="020B0604030504040204" pitchFamily="34" charset="0"/>
              <a:ea typeface="Verdana" panose="020B0604030504040204" pitchFamily="34" charset="0"/>
            </a:endParaRPr>
          </a:p>
        </p:txBody>
      </p:sp>
      <p:sp>
        <p:nvSpPr>
          <p:cNvPr id="71" name="Rectangle 70">
            <a:extLst>
              <a:ext uri="{FF2B5EF4-FFF2-40B4-BE49-F238E27FC236}">
                <a16:creationId xmlns:a16="http://schemas.microsoft.com/office/drawing/2014/main" id="{214D9680-4CB5-4D77-99F0-6639DFFD2F84}"/>
              </a:ext>
            </a:extLst>
          </p:cNvPr>
          <p:cNvSpPr/>
          <p:nvPr/>
        </p:nvSpPr>
        <p:spPr>
          <a:xfrm>
            <a:off x="5426841" y="884145"/>
            <a:ext cx="1170000" cy="361998"/>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19" b="1" dirty="0">
                <a:solidFill>
                  <a:schemeClr val="bg1"/>
                </a:solidFill>
                <a:latin typeface="Verdana" panose="020B0604030504040204" pitchFamily="34" charset="0"/>
              </a:rPr>
              <a:t>Modul 4</a:t>
            </a:r>
            <a:endParaRPr lang="nb-NO" sz="600" b="1" dirty="0">
              <a:solidFill>
                <a:schemeClr val="bg1"/>
              </a:solidFill>
              <a:latin typeface="Verdana" panose="020B0604030504040204" pitchFamily="34" charset="0"/>
            </a:endParaRPr>
          </a:p>
        </p:txBody>
      </p:sp>
      <p:sp>
        <p:nvSpPr>
          <p:cNvPr id="72" name="TextBox 71">
            <a:extLst>
              <a:ext uri="{FF2B5EF4-FFF2-40B4-BE49-F238E27FC236}">
                <a16:creationId xmlns:a16="http://schemas.microsoft.com/office/drawing/2014/main" id="{8D12C900-C82F-47C5-B5CC-00B57F42D0C0}"/>
              </a:ext>
            </a:extLst>
          </p:cNvPr>
          <p:cNvSpPr txBox="1"/>
          <p:nvPr/>
        </p:nvSpPr>
        <p:spPr>
          <a:xfrm>
            <a:off x="1963905" y="1889031"/>
            <a:ext cx="1474878" cy="430887"/>
          </a:xfrm>
          <a:prstGeom prst="rect">
            <a:avLst/>
          </a:prstGeom>
          <a:noFill/>
        </p:spPr>
        <p:txBody>
          <a:bodyPr wrap="square" rtlCol="0">
            <a:spAutoFit/>
          </a:bodyPr>
          <a:lstStyle/>
          <a:p>
            <a:pPr algn="ctr"/>
            <a:r>
              <a:rPr lang="nb-NO" sz="1100" b="1" dirty="0">
                <a:latin typeface="Verdana" panose="020B0604030504040204" pitchFamily="34" charset="0"/>
                <a:ea typeface="Verdana" panose="020B0604030504040204" pitchFamily="34" charset="0"/>
                <a:cs typeface="Open Sans" panose="020B0604020202020204" charset="0"/>
              </a:rPr>
              <a:t>Samling på </a:t>
            </a:r>
            <a:r>
              <a:rPr lang="nb-NO" sz="1050" b="1" dirty="0">
                <a:latin typeface="Verdana" panose="020B0604030504040204" pitchFamily="34" charset="0"/>
                <a:ea typeface="Verdana" panose="020B0604030504040204" pitchFamily="34" charset="0"/>
                <a:cs typeface="Open Sans" panose="020B0604020202020204" charset="0"/>
              </a:rPr>
              <a:t>egen</a:t>
            </a:r>
            <a:r>
              <a:rPr lang="nb-NO" sz="1100" b="1" dirty="0">
                <a:latin typeface="Verdana" panose="020B0604030504040204" pitchFamily="34" charset="0"/>
                <a:ea typeface="Verdana" panose="020B0604030504040204" pitchFamily="34" charset="0"/>
                <a:cs typeface="Open Sans" panose="020B0604020202020204" charset="0"/>
              </a:rPr>
              <a:t> arbeidsplass</a:t>
            </a:r>
          </a:p>
        </p:txBody>
      </p:sp>
      <p:pic>
        <p:nvPicPr>
          <p:cNvPr id="73" name="Graphic 56" descr="Group brainstorm">
            <a:extLst>
              <a:ext uri="{FF2B5EF4-FFF2-40B4-BE49-F238E27FC236}">
                <a16:creationId xmlns:a16="http://schemas.microsoft.com/office/drawing/2014/main" id="{3EE8064B-600E-4E3D-8045-95190251E0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5107" y="1252489"/>
            <a:ext cx="783552" cy="617586"/>
          </a:xfrm>
          <a:prstGeom prst="rect">
            <a:avLst/>
          </a:prstGeom>
        </p:spPr>
      </p:pic>
      <p:sp>
        <p:nvSpPr>
          <p:cNvPr id="74" name="TextBox 73">
            <a:extLst>
              <a:ext uri="{FF2B5EF4-FFF2-40B4-BE49-F238E27FC236}">
                <a16:creationId xmlns:a16="http://schemas.microsoft.com/office/drawing/2014/main" id="{3C55A9AA-B895-4AC2-9839-EF5953FF62B8}"/>
              </a:ext>
            </a:extLst>
          </p:cNvPr>
          <p:cNvSpPr txBox="1"/>
          <p:nvPr/>
        </p:nvSpPr>
        <p:spPr>
          <a:xfrm>
            <a:off x="5423577" y="2314089"/>
            <a:ext cx="1507331" cy="1002839"/>
          </a:xfrm>
          <a:prstGeom prst="rect">
            <a:avLst/>
          </a:prstGeom>
          <a:noFill/>
        </p:spPr>
        <p:txBody>
          <a:bodyPr wrap="square" rtlCol="0">
            <a:spAutoFit/>
          </a:bodyPr>
          <a:lstStyle/>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Partssamarbeid </a:t>
            </a:r>
          </a:p>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Hvordan skal vi jobbe sammen, om hva, når og hvordan.</a:t>
            </a:r>
            <a:endParaRPr lang="nb-NO" sz="1100" dirty="0">
              <a:latin typeface="Verdana" panose="020B0604030504040204" pitchFamily="34" charset="0"/>
              <a:ea typeface="Verdana" panose="020B0604030504040204" pitchFamily="34" charset="0"/>
            </a:endParaRPr>
          </a:p>
        </p:txBody>
      </p:sp>
      <p:sp>
        <p:nvSpPr>
          <p:cNvPr id="79" name="TextBox 78">
            <a:extLst>
              <a:ext uri="{FF2B5EF4-FFF2-40B4-BE49-F238E27FC236}">
                <a16:creationId xmlns:a16="http://schemas.microsoft.com/office/drawing/2014/main" id="{91360131-0A5F-49C4-9B67-EAD19307AFA9}"/>
              </a:ext>
            </a:extLst>
          </p:cNvPr>
          <p:cNvSpPr txBox="1"/>
          <p:nvPr/>
        </p:nvSpPr>
        <p:spPr>
          <a:xfrm>
            <a:off x="2022970" y="2317509"/>
            <a:ext cx="1447388" cy="1002839"/>
          </a:xfrm>
          <a:prstGeom prst="rect">
            <a:avLst/>
          </a:prstGeom>
          <a:noFill/>
        </p:spPr>
        <p:txBody>
          <a:bodyPr wrap="square" rtlCol="0">
            <a:spAutoFit/>
          </a:bodyPr>
          <a:lstStyle/>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Partssamarbeid </a:t>
            </a:r>
          </a:p>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Hvordan skal vi jobbe sammen, om hva, når og hvordan.</a:t>
            </a:r>
            <a:endParaRPr lang="nb-NO" sz="1100" dirty="0">
              <a:latin typeface="Verdana" panose="020B0604030504040204" pitchFamily="34" charset="0"/>
              <a:ea typeface="Verdana" panose="020B0604030504040204" pitchFamily="34" charset="0"/>
            </a:endParaRPr>
          </a:p>
        </p:txBody>
      </p:sp>
      <p:sp>
        <p:nvSpPr>
          <p:cNvPr id="80" name="TextBox 79">
            <a:extLst>
              <a:ext uri="{FF2B5EF4-FFF2-40B4-BE49-F238E27FC236}">
                <a16:creationId xmlns:a16="http://schemas.microsoft.com/office/drawing/2014/main" id="{C4CB14B7-8AB4-40C4-8822-A38FC5147191}"/>
              </a:ext>
            </a:extLst>
          </p:cNvPr>
          <p:cNvSpPr txBox="1"/>
          <p:nvPr/>
        </p:nvSpPr>
        <p:spPr>
          <a:xfrm>
            <a:off x="5309444" y="1889031"/>
            <a:ext cx="1474878" cy="423193"/>
          </a:xfrm>
          <a:prstGeom prst="rect">
            <a:avLst/>
          </a:prstGeom>
          <a:noFill/>
        </p:spPr>
        <p:txBody>
          <a:bodyPr wrap="square" rtlCol="0">
            <a:spAutoFit/>
          </a:bodyPr>
          <a:lstStyle/>
          <a:p>
            <a:pPr algn="ctr"/>
            <a:r>
              <a:rPr lang="nb-NO" sz="1050" b="1" dirty="0">
                <a:latin typeface="Verdana" panose="020B0604030504040204" pitchFamily="34" charset="0"/>
                <a:ea typeface="Verdana" panose="020B0604030504040204" pitchFamily="34" charset="0"/>
                <a:cs typeface="Open Sans" panose="020B0604020202020204" charset="0"/>
              </a:rPr>
              <a:t>Samling på egen </a:t>
            </a:r>
            <a:r>
              <a:rPr lang="nb-NO" sz="1100" b="1" dirty="0">
                <a:latin typeface="Verdana" panose="020B0604030504040204" pitchFamily="34" charset="0"/>
                <a:ea typeface="Verdana" panose="020B0604030504040204" pitchFamily="34" charset="0"/>
                <a:cs typeface="Open Sans" panose="020B0604020202020204" charset="0"/>
              </a:rPr>
              <a:t>arbeidsplass</a:t>
            </a:r>
          </a:p>
        </p:txBody>
      </p:sp>
      <p:sp>
        <p:nvSpPr>
          <p:cNvPr id="81" name="Rectangle 80">
            <a:extLst>
              <a:ext uri="{FF2B5EF4-FFF2-40B4-BE49-F238E27FC236}">
                <a16:creationId xmlns:a16="http://schemas.microsoft.com/office/drawing/2014/main" id="{7CE234EC-01C3-4C7B-82A2-570BB53CB830}"/>
              </a:ext>
            </a:extLst>
          </p:cNvPr>
          <p:cNvSpPr/>
          <p:nvPr/>
        </p:nvSpPr>
        <p:spPr>
          <a:xfrm>
            <a:off x="3555933" y="1889031"/>
            <a:ext cx="1601866" cy="261610"/>
          </a:xfrm>
          <a:prstGeom prst="rect">
            <a:avLst/>
          </a:prstGeom>
        </p:spPr>
        <p:txBody>
          <a:bodyPr wrap="square" lIns="91440" tIns="45720" rIns="91440" bIns="45720" anchor="t">
            <a:spAutoFit/>
          </a:bodyPr>
          <a:lstStyle/>
          <a:p>
            <a:pPr algn="ctr"/>
            <a:r>
              <a:rPr lang="nb-NO" sz="1100" b="1" dirty="0">
                <a:latin typeface="Verdana" panose="020B0604030504040204" pitchFamily="34" charset="0"/>
                <a:ea typeface="Verdana" panose="020B0604030504040204" pitchFamily="34" charset="0"/>
                <a:cs typeface="Open Sans"/>
              </a:rPr>
              <a:t>Fellessamling</a:t>
            </a:r>
            <a:endParaRPr lang="nb-NO" sz="1200" b="1" dirty="0">
              <a:latin typeface="Verdana" panose="020B0604030504040204" pitchFamily="34" charset="0"/>
              <a:ea typeface="Verdana" panose="020B0604030504040204" pitchFamily="34" charset="0"/>
              <a:cs typeface="Open Sans" panose="020B0604020202020204" charset="0"/>
            </a:endParaRPr>
          </a:p>
        </p:txBody>
      </p:sp>
      <p:sp>
        <p:nvSpPr>
          <p:cNvPr id="82" name="Rectangle 81">
            <a:extLst>
              <a:ext uri="{FF2B5EF4-FFF2-40B4-BE49-F238E27FC236}">
                <a16:creationId xmlns:a16="http://schemas.microsoft.com/office/drawing/2014/main" id="{B10E2CBF-05B7-4672-9C25-C54D67FBD7C8}"/>
              </a:ext>
            </a:extLst>
          </p:cNvPr>
          <p:cNvSpPr/>
          <p:nvPr/>
        </p:nvSpPr>
        <p:spPr>
          <a:xfrm>
            <a:off x="156291" y="1889031"/>
            <a:ext cx="1620000" cy="261610"/>
          </a:xfrm>
          <a:prstGeom prst="rect">
            <a:avLst/>
          </a:prstGeom>
        </p:spPr>
        <p:txBody>
          <a:bodyPr wrap="square" lIns="91440" tIns="45720" rIns="91440" bIns="45720" anchor="t">
            <a:spAutoFit/>
          </a:bodyPr>
          <a:lstStyle/>
          <a:p>
            <a:pPr algn="ctr"/>
            <a:r>
              <a:rPr lang="nb-NO" sz="1100" b="1" dirty="0">
                <a:latin typeface="Verdana" panose="020B0604030504040204" pitchFamily="34" charset="0"/>
                <a:ea typeface="Verdana" panose="020B0604030504040204" pitchFamily="34" charset="0"/>
                <a:cs typeface="Open Sans"/>
              </a:rPr>
              <a:t>Fellessamling</a:t>
            </a:r>
            <a:endParaRPr lang="nb-NO" sz="1100" b="1" dirty="0">
              <a:latin typeface="Verdana" panose="020B0604030504040204" pitchFamily="34" charset="0"/>
              <a:ea typeface="Verdana" panose="020B0604030504040204" pitchFamily="34" charset="0"/>
              <a:cs typeface="Open Sans" panose="020B0604020202020204" charset="0"/>
            </a:endParaRPr>
          </a:p>
        </p:txBody>
      </p:sp>
      <p:sp>
        <p:nvSpPr>
          <p:cNvPr id="83" name="Rectangle 82">
            <a:extLst>
              <a:ext uri="{FF2B5EF4-FFF2-40B4-BE49-F238E27FC236}">
                <a16:creationId xmlns:a16="http://schemas.microsoft.com/office/drawing/2014/main" id="{31224959-09E9-4D9C-BD08-50C9213B371D}"/>
              </a:ext>
            </a:extLst>
          </p:cNvPr>
          <p:cNvSpPr/>
          <p:nvPr/>
        </p:nvSpPr>
        <p:spPr>
          <a:xfrm>
            <a:off x="116132" y="4404776"/>
            <a:ext cx="8772525" cy="71143"/>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85" name="Arrow: Pentagon 84">
            <a:extLst>
              <a:ext uri="{FF2B5EF4-FFF2-40B4-BE49-F238E27FC236}">
                <a16:creationId xmlns:a16="http://schemas.microsoft.com/office/drawing/2014/main" id="{6F9979E5-322F-457A-93AE-C9BD179BF13F}"/>
              </a:ext>
            </a:extLst>
          </p:cNvPr>
          <p:cNvSpPr/>
          <p:nvPr/>
        </p:nvSpPr>
        <p:spPr>
          <a:xfrm>
            <a:off x="176262" y="4654259"/>
            <a:ext cx="1155644" cy="378815"/>
          </a:xfrm>
          <a:prstGeom prst="homePlate">
            <a:avLst/>
          </a:prstGeom>
          <a:solidFill>
            <a:srgbClr val="F3A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a:latin typeface="Verdana" panose="020B0604030504040204" pitchFamily="34" charset="0"/>
                <a:ea typeface="Verdana" panose="020B0604030504040204" pitchFamily="34" charset="0"/>
                <a:cs typeface="Open Sans" panose="020B0604020202020204" charset="0"/>
              </a:rPr>
              <a:t>Informasjon og forberedelse </a:t>
            </a:r>
          </a:p>
        </p:txBody>
      </p:sp>
      <p:sp>
        <p:nvSpPr>
          <p:cNvPr id="87" name="Arrow: Pentagon 86">
            <a:extLst>
              <a:ext uri="{FF2B5EF4-FFF2-40B4-BE49-F238E27FC236}">
                <a16:creationId xmlns:a16="http://schemas.microsoft.com/office/drawing/2014/main" id="{A71D9925-CA4B-4597-9010-F4D017D9C299}"/>
              </a:ext>
            </a:extLst>
          </p:cNvPr>
          <p:cNvSpPr/>
          <p:nvPr/>
        </p:nvSpPr>
        <p:spPr>
          <a:xfrm>
            <a:off x="4976272" y="4654259"/>
            <a:ext cx="1227409" cy="378815"/>
          </a:xfrm>
          <a:prstGeom prst="homePlate">
            <a:avLst/>
          </a:prstGeom>
          <a:solidFill>
            <a:srgbClr val="F3A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a:latin typeface="Verdana" panose="020B0604030504040204" pitchFamily="34" charset="0"/>
                <a:ea typeface="Verdana" panose="020B0604030504040204" pitchFamily="34" charset="0"/>
                <a:cs typeface="Open Sans" panose="020B0604020202020204" charset="0"/>
              </a:rPr>
              <a:t>Personalmøte</a:t>
            </a:r>
          </a:p>
        </p:txBody>
      </p:sp>
      <p:sp>
        <p:nvSpPr>
          <p:cNvPr id="89" name="Arrow: Pentagon 88">
            <a:extLst>
              <a:ext uri="{FF2B5EF4-FFF2-40B4-BE49-F238E27FC236}">
                <a16:creationId xmlns:a16="http://schemas.microsoft.com/office/drawing/2014/main" id="{0C04B328-540E-4870-BFE5-F375F7AB64CD}"/>
              </a:ext>
            </a:extLst>
          </p:cNvPr>
          <p:cNvSpPr/>
          <p:nvPr/>
        </p:nvSpPr>
        <p:spPr>
          <a:xfrm>
            <a:off x="6508449" y="4654259"/>
            <a:ext cx="1183011" cy="378815"/>
          </a:xfrm>
          <a:prstGeom prst="homePlate">
            <a:avLst/>
          </a:prstGeom>
          <a:solidFill>
            <a:srgbClr val="2C7B81"/>
          </a:solidFill>
          <a:ln>
            <a:solidFill>
              <a:srgbClr val="2C7B8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a:latin typeface="Verdana" panose="020B0604030504040204" pitchFamily="34" charset="0"/>
                <a:ea typeface="Verdana" panose="020B0604030504040204" pitchFamily="34" charset="0"/>
                <a:cs typeface="Open Sans" panose="020B0604020202020204" charset="0"/>
              </a:rPr>
              <a:t>Modul 5</a:t>
            </a:r>
          </a:p>
          <a:p>
            <a:pPr algn="ctr"/>
            <a:r>
              <a:rPr lang="nb-NO" sz="800" b="1">
                <a:latin typeface="Verdana" panose="020B0604030504040204" pitchFamily="34" charset="0"/>
                <a:ea typeface="Verdana" panose="020B0604030504040204" pitchFamily="34" charset="0"/>
                <a:cs typeface="Open Sans" panose="020B0604020202020204" charset="0"/>
              </a:rPr>
              <a:t>Oppsummering</a:t>
            </a:r>
          </a:p>
        </p:txBody>
      </p:sp>
      <p:sp>
        <p:nvSpPr>
          <p:cNvPr id="90" name="Arrow: Pentagon 89">
            <a:extLst>
              <a:ext uri="{FF2B5EF4-FFF2-40B4-BE49-F238E27FC236}">
                <a16:creationId xmlns:a16="http://schemas.microsoft.com/office/drawing/2014/main" id="{98082B08-47CB-4AD5-B7AE-1B7C399EC901}"/>
              </a:ext>
            </a:extLst>
          </p:cNvPr>
          <p:cNvSpPr/>
          <p:nvPr/>
        </p:nvSpPr>
        <p:spPr>
          <a:xfrm>
            <a:off x="7901989" y="4654259"/>
            <a:ext cx="1044143" cy="378815"/>
          </a:xfrm>
          <a:prstGeom prst="homePlate">
            <a:avLst/>
          </a:prstGeom>
          <a:solidFill>
            <a:srgbClr val="2C7B81"/>
          </a:solidFill>
          <a:ln>
            <a:solidFill>
              <a:srgbClr val="2C7B8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a:latin typeface="Verdana" panose="020B0604030504040204" pitchFamily="34" charset="0"/>
                <a:ea typeface="Verdana" panose="020B0604030504040204" pitchFamily="34" charset="0"/>
                <a:cs typeface="Open Sans" panose="020B0604020202020204" charset="0"/>
              </a:rPr>
              <a:t>Modul 6</a:t>
            </a:r>
          </a:p>
          <a:p>
            <a:pPr algn="ctr"/>
            <a:r>
              <a:rPr lang="nb-NO" sz="800" b="1">
                <a:latin typeface="Verdana" panose="020B0604030504040204" pitchFamily="34" charset="0"/>
                <a:ea typeface="Verdana" panose="020B0604030504040204" pitchFamily="34" charset="0"/>
                <a:cs typeface="Open Sans" panose="020B0604020202020204" charset="0"/>
              </a:rPr>
              <a:t>Oppfølging</a:t>
            </a:r>
          </a:p>
        </p:txBody>
      </p:sp>
      <p:sp>
        <p:nvSpPr>
          <p:cNvPr id="30" name="Google Shape;114;gbb9474cba7_0_224">
            <a:extLst>
              <a:ext uri="{FF2B5EF4-FFF2-40B4-BE49-F238E27FC236}">
                <a16:creationId xmlns:a16="http://schemas.microsoft.com/office/drawing/2014/main" id="{D6F7075C-5114-47C4-A9D7-0E6BBD7D3057}"/>
              </a:ext>
            </a:extLst>
          </p:cNvPr>
          <p:cNvSpPr txBox="1">
            <a:spLocks noGrp="1"/>
          </p:cNvSpPr>
          <p:nvPr>
            <p:ph type="title"/>
          </p:nvPr>
        </p:nvSpPr>
        <p:spPr>
          <a:xfrm>
            <a:off x="459244" y="83471"/>
            <a:ext cx="7313156" cy="728489"/>
          </a:xfrm>
          <a:prstGeom prst="rect">
            <a:avLst/>
          </a:prstGeom>
          <a:noFill/>
          <a:ln>
            <a:noFill/>
          </a:ln>
        </p:spPr>
        <p:txBody>
          <a:bodyPr spcFirstLastPara="1" wrap="square" lIns="0" tIns="5775" rIns="0" bIns="0" anchor="b" anchorCtr="0">
            <a:noAutofit/>
          </a:bodyPr>
          <a:lstStyle/>
          <a:p>
            <a:pPr>
              <a:lnSpc>
                <a:spcPct val="115000"/>
              </a:lnSpc>
            </a:pPr>
            <a:r>
              <a:rPr lang="nb-NO" sz="2400" dirty="0">
                <a:solidFill>
                  <a:srgbClr val="042827"/>
                </a:solidFill>
                <a:latin typeface="Verdana" panose="020B0604030504040204" pitchFamily="34" charset="0"/>
                <a:ea typeface="Titillium Web"/>
                <a:cs typeface="Titillium Web"/>
                <a:sym typeface="Titillium Web"/>
              </a:rPr>
              <a:t>Kurs i rolleforståelse og partssamarbeid </a:t>
            </a:r>
            <a:endParaRPr lang="nb-NO" sz="2400" dirty="0">
              <a:latin typeface="Verdana" panose="020B0604030504040204" pitchFamily="34" charset="0"/>
              <a:ea typeface="Titillium Web"/>
              <a:cs typeface="Titillium Web"/>
            </a:endParaRPr>
          </a:p>
        </p:txBody>
      </p:sp>
      <p:sp>
        <p:nvSpPr>
          <p:cNvPr id="2" name="Rectangle 1">
            <a:extLst>
              <a:ext uri="{FF2B5EF4-FFF2-40B4-BE49-F238E27FC236}">
                <a16:creationId xmlns:a16="http://schemas.microsoft.com/office/drawing/2014/main" id="{934403DA-1825-4DE7-ADD9-FD171A41AB18}"/>
              </a:ext>
            </a:extLst>
          </p:cNvPr>
          <p:cNvSpPr/>
          <p:nvPr/>
        </p:nvSpPr>
        <p:spPr>
          <a:xfrm>
            <a:off x="5274052" y="856330"/>
            <a:ext cx="1597302" cy="3377856"/>
          </a:xfrm>
          <a:prstGeom prst="rect">
            <a:avLst/>
          </a:prstGeom>
          <a:noFill/>
          <a:ln>
            <a:solidFill>
              <a:srgbClr val="F1AE3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86" name="Arrow: Pentagon 85">
            <a:extLst>
              <a:ext uri="{FF2B5EF4-FFF2-40B4-BE49-F238E27FC236}">
                <a16:creationId xmlns:a16="http://schemas.microsoft.com/office/drawing/2014/main" id="{EB6625E8-0D85-4923-BF6A-D1CA037E0298}"/>
              </a:ext>
            </a:extLst>
          </p:cNvPr>
          <p:cNvSpPr/>
          <p:nvPr/>
        </p:nvSpPr>
        <p:spPr>
          <a:xfrm>
            <a:off x="1810179" y="4654259"/>
            <a:ext cx="1155644" cy="378815"/>
          </a:xfrm>
          <a:prstGeom prst="homePlate">
            <a:avLst/>
          </a:prstGeom>
          <a:solidFill>
            <a:srgbClr val="F3A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a:latin typeface="Verdana" panose="020B0604030504040204" pitchFamily="34" charset="0"/>
                <a:ea typeface="Verdana" panose="020B0604030504040204" pitchFamily="34" charset="0"/>
                <a:cs typeface="Open Sans" panose="020B0604020202020204" charset="0"/>
              </a:rPr>
              <a:t>Personalmøte</a:t>
            </a:r>
          </a:p>
        </p:txBody>
      </p:sp>
      <p:sp>
        <p:nvSpPr>
          <p:cNvPr id="88" name="Arrow: Pentagon 87">
            <a:extLst>
              <a:ext uri="{FF2B5EF4-FFF2-40B4-BE49-F238E27FC236}">
                <a16:creationId xmlns:a16="http://schemas.microsoft.com/office/drawing/2014/main" id="{52D8E005-EDF1-4A1A-8763-65F13987E67F}"/>
              </a:ext>
            </a:extLst>
          </p:cNvPr>
          <p:cNvSpPr/>
          <p:nvPr/>
        </p:nvSpPr>
        <p:spPr>
          <a:xfrm>
            <a:off x="3342356" y="4654259"/>
            <a:ext cx="1155644" cy="378815"/>
          </a:xfrm>
          <a:prstGeom prst="homePlate">
            <a:avLst/>
          </a:prstGeom>
          <a:solidFill>
            <a:srgbClr val="F3A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a:latin typeface="Verdana" panose="020B0604030504040204" pitchFamily="34" charset="0"/>
                <a:ea typeface="Verdana" panose="020B0604030504040204" pitchFamily="34" charset="0"/>
                <a:cs typeface="Open Sans" panose="020B0604020202020204" charset="0"/>
              </a:rPr>
              <a:t>Informasjon og forberedelse </a:t>
            </a:r>
          </a:p>
        </p:txBody>
      </p:sp>
      <p:sp>
        <p:nvSpPr>
          <p:cNvPr id="31" name="Rectangle 61">
            <a:extLst>
              <a:ext uri="{FF2B5EF4-FFF2-40B4-BE49-F238E27FC236}">
                <a16:creationId xmlns:a16="http://schemas.microsoft.com/office/drawing/2014/main" id="{A086B3B1-8544-439D-B878-22C1DDCCF942}"/>
              </a:ext>
            </a:extLst>
          </p:cNvPr>
          <p:cNvSpPr/>
          <p:nvPr/>
        </p:nvSpPr>
        <p:spPr>
          <a:xfrm>
            <a:off x="7121566" y="895215"/>
            <a:ext cx="1620000" cy="361998"/>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19" b="1" dirty="0">
                <a:solidFill>
                  <a:schemeClr val="tx1"/>
                </a:solidFill>
                <a:latin typeface="Verdana" panose="020B0604030504040204" pitchFamily="34" charset="0"/>
              </a:rPr>
              <a:t>Modul 5</a:t>
            </a:r>
            <a:endParaRPr lang="nb-NO" sz="600" b="1" dirty="0">
              <a:solidFill>
                <a:schemeClr val="tx1"/>
              </a:solidFill>
              <a:latin typeface="Verdana" panose="020B0604030504040204" pitchFamily="34" charset="0"/>
            </a:endParaRPr>
          </a:p>
        </p:txBody>
      </p:sp>
      <p:grpSp>
        <p:nvGrpSpPr>
          <p:cNvPr id="32" name="Group 66">
            <a:extLst>
              <a:ext uri="{FF2B5EF4-FFF2-40B4-BE49-F238E27FC236}">
                <a16:creationId xmlns:a16="http://schemas.microsoft.com/office/drawing/2014/main" id="{28214595-5587-4676-B609-C9E77B494B30}"/>
              </a:ext>
            </a:extLst>
          </p:cNvPr>
          <p:cNvGrpSpPr/>
          <p:nvPr/>
        </p:nvGrpSpPr>
        <p:grpSpPr>
          <a:xfrm>
            <a:off x="7356478" y="1292346"/>
            <a:ext cx="1170000" cy="500029"/>
            <a:chOff x="333226" y="2488416"/>
            <a:chExt cx="1028391" cy="407209"/>
          </a:xfrm>
        </p:grpSpPr>
        <p:pic>
          <p:nvPicPr>
            <p:cNvPr id="33" name="Picture 67">
              <a:extLst>
                <a:ext uri="{FF2B5EF4-FFF2-40B4-BE49-F238E27FC236}">
                  <a16:creationId xmlns:a16="http://schemas.microsoft.com/office/drawing/2014/main" id="{462C8110-0CD3-4439-925D-C008C5C24E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375"/>
            <a:stretch/>
          </p:blipFill>
          <p:spPr>
            <a:xfrm>
              <a:off x="333226" y="2488416"/>
              <a:ext cx="603170" cy="407209"/>
            </a:xfrm>
            <a:prstGeom prst="rect">
              <a:avLst/>
            </a:prstGeom>
          </p:spPr>
        </p:pic>
        <p:pic>
          <p:nvPicPr>
            <p:cNvPr id="34" name="Picture 68">
              <a:extLst>
                <a:ext uri="{FF2B5EF4-FFF2-40B4-BE49-F238E27FC236}">
                  <a16:creationId xmlns:a16="http://schemas.microsoft.com/office/drawing/2014/main" id="{5AB47E40-D1C5-4C11-B917-9175D73BAB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704"/>
            <a:stretch/>
          </p:blipFill>
          <p:spPr>
            <a:xfrm>
              <a:off x="903205" y="2499515"/>
              <a:ext cx="458412" cy="319733"/>
            </a:xfrm>
            <a:prstGeom prst="rect">
              <a:avLst/>
            </a:prstGeom>
          </p:spPr>
        </p:pic>
      </p:grpSp>
      <p:sp>
        <p:nvSpPr>
          <p:cNvPr id="35" name="TextBox 69">
            <a:extLst>
              <a:ext uri="{FF2B5EF4-FFF2-40B4-BE49-F238E27FC236}">
                <a16:creationId xmlns:a16="http://schemas.microsoft.com/office/drawing/2014/main" id="{3489A57E-67D1-4588-BBB0-8B789B3779D6}"/>
              </a:ext>
            </a:extLst>
          </p:cNvPr>
          <p:cNvSpPr txBox="1"/>
          <p:nvPr/>
        </p:nvSpPr>
        <p:spPr>
          <a:xfrm>
            <a:off x="7091021" y="2045484"/>
            <a:ext cx="1725840" cy="2654573"/>
          </a:xfrm>
          <a:prstGeom prst="rect">
            <a:avLst/>
          </a:prstGeom>
          <a:noFill/>
        </p:spPr>
        <p:txBody>
          <a:bodyPr wrap="square" rtlCol="0">
            <a:spAutoFit/>
          </a:bodyPr>
          <a:lstStyle/>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Hvordan har det gått og jobbe med valgte problemet? </a:t>
            </a:r>
          </a:p>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Dypdykk: ta tak i det riktige problemet og søke «ut» av de vante banene</a:t>
            </a:r>
          </a:p>
          <a:p>
            <a:pPr marL="171450" indent="-171450">
              <a:spcAft>
                <a:spcPts val="488"/>
              </a:spcAft>
              <a:buFont typeface="Arial" panose="020B0604020202020204" pitchFamily="34" charset="0"/>
              <a:buChar char="•"/>
            </a:pPr>
            <a:r>
              <a:rPr lang="nb-NO" sz="1100" dirty="0">
                <a:latin typeface="Verdana" panose="020B0604030504040204" pitchFamily="34" charset="0"/>
                <a:ea typeface="Verdana" panose="020B0604030504040204" pitchFamily="34" charset="0"/>
                <a:cs typeface="Open Sans" panose="020B0604020202020204" charset="0"/>
              </a:rPr>
              <a:t>Rett tiltak til rett problem. Hva betyr dette i praksis Hvordan vite at man har lykkes</a:t>
            </a:r>
          </a:p>
          <a:p>
            <a:endParaRPr lang="nb-NO" sz="1100" dirty="0">
              <a:latin typeface="Verdana" panose="020B0604030504040204" pitchFamily="34" charset="0"/>
              <a:ea typeface="Verdana" panose="020B0604030504040204" pitchFamily="34" charset="0"/>
            </a:endParaRPr>
          </a:p>
        </p:txBody>
      </p:sp>
      <p:sp>
        <p:nvSpPr>
          <p:cNvPr id="36" name="Rectangle 80">
            <a:extLst>
              <a:ext uri="{FF2B5EF4-FFF2-40B4-BE49-F238E27FC236}">
                <a16:creationId xmlns:a16="http://schemas.microsoft.com/office/drawing/2014/main" id="{A7A2ABD6-4DBB-4A67-B069-E910DAD0CF8D}"/>
              </a:ext>
            </a:extLst>
          </p:cNvPr>
          <p:cNvSpPr/>
          <p:nvPr/>
        </p:nvSpPr>
        <p:spPr>
          <a:xfrm>
            <a:off x="7143678" y="1829585"/>
            <a:ext cx="1601866" cy="261610"/>
          </a:xfrm>
          <a:prstGeom prst="rect">
            <a:avLst/>
          </a:prstGeom>
        </p:spPr>
        <p:txBody>
          <a:bodyPr wrap="square" lIns="91440" tIns="45720" rIns="91440" bIns="45720" anchor="t">
            <a:spAutoFit/>
          </a:bodyPr>
          <a:lstStyle/>
          <a:p>
            <a:pPr algn="ctr"/>
            <a:r>
              <a:rPr lang="nb-NO" sz="1100" b="1" dirty="0">
                <a:latin typeface="Verdana" panose="020B0604030504040204" pitchFamily="34" charset="0"/>
                <a:ea typeface="Verdana" panose="020B0604030504040204" pitchFamily="34" charset="0"/>
                <a:cs typeface="Open Sans"/>
              </a:rPr>
              <a:t>Fellessamling</a:t>
            </a:r>
            <a:endParaRPr lang="nb-NO" sz="1100" b="1" dirty="0">
              <a:latin typeface="Verdana" panose="020B0604030504040204" pitchFamily="34" charset="0"/>
              <a:ea typeface="Verdana" panose="020B0604030504040204" pitchFamily="34" charset="0"/>
              <a:cs typeface="Open Sans" panose="020B0604020202020204" charset="0"/>
            </a:endParaRPr>
          </a:p>
        </p:txBody>
      </p:sp>
    </p:spTree>
    <p:extLst>
      <p:ext uri="{BB962C8B-B14F-4D97-AF65-F5344CB8AC3E}">
        <p14:creationId xmlns:p14="http://schemas.microsoft.com/office/powerpoint/2010/main" val="21272308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Rounded Corners 46">
            <a:extLst>
              <a:ext uri="{FF2B5EF4-FFF2-40B4-BE49-F238E27FC236}">
                <a16:creationId xmlns:a16="http://schemas.microsoft.com/office/drawing/2014/main" id="{A9B27511-3B35-43F0-81BA-34CA42826F58}"/>
              </a:ext>
            </a:extLst>
          </p:cNvPr>
          <p:cNvSpPr/>
          <p:nvPr/>
        </p:nvSpPr>
        <p:spPr>
          <a:xfrm>
            <a:off x="954564" y="3275404"/>
            <a:ext cx="3600000" cy="164969"/>
          </a:xfrm>
          <a:prstGeom prst="roundRect">
            <a:avLst/>
          </a:prstGeom>
          <a:solidFill>
            <a:srgbClr val="2C7B81"/>
          </a:solidFill>
          <a:ln>
            <a:solidFill>
              <a:srgbClr val="2C7B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46" name="Rectangle: Rounded Corners 45">
            <a:extLst>
              <a:ext uri="{FF2B5EF4-FFF2-40B4-BE49-F238E27FC236}">
                <a16:creationId xmlns:a16="http://schemas.microsoft.com/office/drawing/2014/main" id="{89B44BF9-E11C-43BC-9A8D-2EC994706BB5}"/>
              </a:ext>
            </a:extLst>
          </p:cNvPr>
          <p:cNvSpPr/>
          <p:nvPr/>
        </p:nvSpPr>
        <p:spPr>
          <a:xfrm>
            <a:off x="931184" y="2202577"/>
            <a:ext cx="3704753" cy="164969"/>
          </a:xfrm>
          <a:prstGeom prst="roundRect">
            <a:avLst/>
          </a:prstGeom>
          <a:solidFill>
            <a:srgbClr val="2A7479"/>
          </a:solidFill>
          <a:ln>
            <a:solidFill>
              <a:srgbClr val="2A7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71" name="Rectangle 70">
            <a:extLst>
              <a:ext uri="{FF2B5EF4-FFF2-40B4-BE49-F238E27FC236}">
                <a16:creationId xmlns:a16="http://schemas.microsoft.com/office/drawing/2014/main" id="{214D9680-4CB5-4D77-99F0-6639DFFD2F84}"/>
              </a:ext>
            </a:extLst>
          </p:cNvPr>
          <p:cNvSpPr/>
          <p:nvPr/>
        </p:nvSpPr>
        <p:spPr>
          <a:xfrm>
            <a:off x="783977" y="425398"/>
            <a:ext cx="3600000" cy="361998"/>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b="1" dirty="0">
                <a:solidFill>
                  <a:schemeClr val="bg1"/>
                </a:solidFill>
                <a:latin typeface="Verdana" panose="020B0604030504040204" pitchFamily="34" charset="0"/>
                <a:ea typeface="Verdana" panose="020B0604030504040204" pitchFamily="34" charset="0"/>
              </a:rPr>
              <a:t>Modul 4</a:t>
            </a:r>
          </a:p>
        </p:txBody>
      </p:sp>
      <p:pic>
        <p:nvPicPr>
          <p:cNvPr id="73" name="Graphic 56" descr="Group brainstorm">
            <a:extLst>
              <a:ext uri="{FF2B5EF4-FFF2-40B4-BE49-F238E27FC236}">
                <a16:creationId xmlns:a16="http://schemas.microsoft.com/office/drawing/2014/main" id="{3EE8064B-600E-4E3D-8045-95190251E0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87217" y="785725"/>
            <a:ext cx="885187" cy="697693"/>
          </a:xfrm>
          <a:prstGeom prst="rect">
            <a:avLst/>
          </a:prstGeom>
        </p:spPr>
      </p:pic>
      <p:sp>
        <p:nvSpPr>
          <p:cNvPr id="80" name="TextBox 79">
            <a:extLst>
              <a:ext uri="{FF2B5EF4-FFF2-40B4-BE49-F238E27FC236}">
                <a16:creationId xmlns:a16="http://schemas.microsoft.com/office/drawing/2014/main" id="{C4CB14B7-8AB4-40C4-8822-A38FC5147191}"/>
              </a:ext>
            </a:extLst>
          </p:cNvPr>
          <p:cNvSpPr txBox="1"/>
          <p:nvPr/>
        </p:nvSpPr>
        <p:spPr>
          <a:xfrm>
            <a:off x="983561" y="1533321"/>
            <a:ext cx="3600000" cy="276999"/>
          </a:xfrm>
          <a:prstGeom prst="rect">
            <a:avLst/>
          </a:prstGeom>
          <a:noFill/>
        </p:spPr>
        <p:txBody>
          <a:bodyPr wrap="square" rtlCol="0">
            <a:spAutoFit/>
          </a:bodyPr>
          <a:lstStyle/>
          <a:p>
            <a:r>
              <a:rPr lang="nb-NO" sz="1100" b="1" dirty="0">
                <a:latin typeface="Verdana" panose="020B0604030504040204" pitchFamily="34" charset="0"/>
                <a:ea typeface="Verdana" panose="020B0604030504040204" pitchFamily="34" charset="0"/>
                <a:cs typeface="Open Sans" panose="020B0604020202020204" charset="0"/>
              </a:rPr>
              <a:t>Samling på </a:t>
            </a:r>
            <a:r>
              <a:rPr lang="nb-NO" sz="1200" b="1" dirty="0">
                <a:latin typeface="Verdana" panose="020B0604030504040204" pitchFamily="34" charset="0"/>
                <a:ea typeface="Verdana" panose="020B0604030504040204" pitchFamily="34" charset="0"/>
                <a:cs typeface="Open Sans" panose="020B0604020202020204" charset="0"/>
              </a:rPr>
              <a:t>egen</a:t>
            </a:r>
            <a:r>
              <a:rPr lang="nb-NO" sz="1100" b="1" dirty="0">
                <a:latin typeface="Verdana" panose="020B0604030504040204" pitchFamily="34" charset="0"/>
                <a:ea typeface="Verdana" panose="020B0604030504040204" pitchFamily="34" charset="0"/>
                <a:cs typeface="Open Sans" panose="020B0604020202020204" charset="0"/>
              </a:rPr>
              <a:t> arbeidsplass</a:t>
            </a:r>
          </a:p>
        </p:txBody>
      </p:sp>
      <p:sp>
        <p:nvSpPr>
          <p:cNvPr id="74" name="TextBox 73">
            <a:extLst>
              <a:ext uri="{FF2B5EF4-FFF2-40B4-BE49-F238E27FC236}">
                <a16:creationId xmlns:a16="http://schemas.microsoft.com/office/drawing/2014/main" id="{3C55A9AA-B895-4AC2-9839-EF5953FF62B8}"/>
              </a:ext>
            </a:extLst>
          </p:cNvPr>
          <p:cNvSpPr txBox="1"/>
          <p:nvPr/>
        </p:nvSpPr>
        <p:spPr>
          <a:xfrm>
            <a:off x="927902" y="1860223"/>
            <a:ext cx="5506104" cy="3034164"/>
          </a:xfrm>
          <a:prstGeom prst="rect">
            <a:avLst/>
          </a:prstGeom>
          <a:noFill/>
        </p:spPr>
        <p:txBody>
          <a:bodyPr wrap="square" lIns="91440" tIns="45720" rIns="91440" bIns="45720" rtlCol="0" anchor="t">
            <a:spAutoFit/>
          </a:bodyPr>
          <a:lstStyle/>
          <a:p>
            <a:pPr marL="171450" indent="-171450">
              <a:spcAft>
                <a:spcPts val="488"/>
              </a:spcAft>
              <a:buFont typeface="Arial" panose="020B0604020202020204" pitchFamily="34" charset="0"/>
              <a:buChar char="•"/>
            </a:pPr>
            <a:r>
              <a:rPr lang="nb-NO" sz="1200" dirty="0">
                <a:latin typeface="Verdana" panose="020B0604030504040204" pitchFamily="34" charset="0"/>
                <a:ea typeface="Verdana" panose="020B0604030504040204" pitchFamily="34" charset="0"/>
                <a:cs typeface="Open Sans"/>
              </a:rPr>
              <a:t>Forberede møte med personalet (verktøy)</a:t>
            </a:r>
          </a:p>
          <a:p>
            <a:pPr>
              <a:spcAft>
                <a:spcPts val="488"/>
              </a:spcAft>
            </a:pPr>
            <a:r>
              <a:rPr lang="nb-NO" sz="1200" dirty="0">
                <a:solidFill>
                  <a:schemeClr val="bg1"/>
                </a:solidFill>
                <a:latin typeface="Verdana" panose="020B0604030504040204" pitchFamily="34" charset="0"/>
                <a:ea typeface="Verdana" panose="020B0604030504040204" pitchFamily="34" charset="0"/>
                <a:cs typeface="Open Sans"/>
              </a:rPr>
              <a:t>Gjennomføre møte med alle ansatte </a:t>
            </a:r>
            <a:endParaRPr lang="nb-NO" sz="1200" dirty="0">
              <a:solidFill>
                <a:schemeClr val="bg1"/>
              </a:solidFill>
              <a:latin typeface="Verdana" panose="020B0604030504040204" pitchFamily="34" charset="0"/>
              <a:ea typeface="Verdana" panose="020B0604030504040204" pitchFamily="34" charset="0"/>
              <a:cs typeface="Open Sans" panose="020B0604020202020204" charset="0"/>
            </a:endParaRPr>
          </a:p>
          <a:p>
            <a:pPr marL="171450" indent="-171450">
              <a:spcAft>
                <a:spcPts val="488"/>
              </a:spcAft>
              <a:buFont typeface="Arial" panose="020B0604020202020204" pitchFamily="34" charset="0"/>
              <a:buChar char="•"/>
            </a:pPr>
            <a:r>
              <a:rPr lang="nb-NO" sz="1200" dirty="0">
                <a:latin typeface="Verdana" panose="020B0604030504040204" pitchFamily="34" charset="0"/>
                <a:ea typeface="Verdana" panose="020B0604030504040204" pitchFamily="34" charset="0"/>
                <a:cs typeface="Open Sans"/>
              </a:rPr>
              <a:t>Hensikt: Formidle hvilken utfordring dere har tatt tak i og ønsker å jobbe videre med. Forankre </a:t>
            </a:r>
            <a:r>
              <a:rPr lang="nb-NO" sz="1200" dirty="0" err="1">
                <a:latin typeface="Verdana" panose="020B0604030504040204" pitchFamily="34" charset="0"/>
                <a:ea typeface="Verdana" panose="020B0604030504040204" pitchFamily="34" charset="0"/>
                <a:cs typeface="Open Sans"/>
              </a:rPr>
              <a:t>rotårssaken</a:t>
            </a:r>
            <a:r>
              <a:rPr lang="nb-NO" sz="1200" dirty="0">
                <a:latin typeface="Verdana" panose="020B0604030504040204" pitchFamily="34" charset="0"/>
                <a:ea typeface="Verdana" panose="020B0604030504040204" pitchFamily="34" charset="0"/>
                <a:cs typeface="Open Sans"/>
              </a:rPr>
              <a:t>. Teste ut idéer for tiltak med ansatte. Finne løsning sammen. </a:t>
            </a:r>
          </a:p>
          <a:p>
            <a:pPr>
              <a:spcAft>
                <a:spcPts val="488"/>
              </a:spcAft>
            </a:pPr>
            <a:endParaRPr lang="nb-NO" sz="1200" dirty="0">
              <a:latin typeface="Verdana" panose="020B0604030504040204" pitchFamily="34" charset="0"/>
              <a:ea typeface="Verdana" panose="020B0604030504040204" pitchFamily="34" charset="0"/>
              <a:cs typeface="Open Sans" panose="020B0604020202020204" charset="0"/>
            </a:endParaRPr>
          </a:p>
          <a:p>
            <a:pPr>
              <a:spcAft>
                <a:spcPts val="488"/>
              </a:spcAft>
            </a:pPr>
            <a:r>
              <a:rPr lang="nb-NO" sz="1200" dirty="0">
                <a:solidFill>
                  <a:schemeClr val="bg1"/>
                </a:solidFill>
                <a:latin typeface="Verdana" panose="020B0604030504040204" pitchFamily="34" charset="0"/>
                <a:ea typeface="Verdana" panose="020B0604030504040204" pitchFamily="34" charset="0"/>
                <a:cs typeface="Open Sans"/>
              </a:rPr>
              <a:t>Etter møte med personalet/ i partsgruppen</a:t>
            </a:r>
          </a:p>
          <a:p>
            <a:pPr marL="171450" indent="-171450">
              <a:spcAft>
                <a:spcPts val="488"/>
              </a:spcAft>
              <a:buFont typeface="Arial" panose="020B0604020202020204" pitchFamily="34" charset="0"/>
              <a:buChar char="•"/>
            </a:pPr>
            <a:r>
              <a:rPr lang="nb-NO" sz="1200" dirty="0">
                <a:latin typeface="Verdana" panose="020B0604030504040204" pitchFamily="34" charset="0"/>
                <a:ea typeface="Verdana" panose="020B0604030504040204" pitchFamily="34" charset="0"/>
                <a:cs typeface="Open Sans"/>
              </a:rPr>
              <a:t>Jobbe videre med siste gruppeoppgave i modul 3, både som parter og på individ-nivå. Utarbeide en plan for hvordan gjennomføre endringen, og hvordan måle endringen. </a:t>
            </a:r>
          </a:p>
          <a:p>
            <a:pPr marL="171450" indent="-171450">
              <a:spcAft>
                <a:spcPts val="488"/>
              </a:spcAft>
              <a:buFont typeface="Arial" panose="020B0604020202020204" pitchFamily="34" charset="0"/>
              <a:buChar char="•"/>
            </a:pPr>
            <a:r>
              <a:rPr lang="nb-NO" sz="1200" dirty="0">
                <a:latin typeface="Verdana" panose="020B0604030504040204" pitchFamily="34" charset="0"/>
                <a:ea typeface="Verdana" panose="020B0604030504040204" pitchFamily="34" charset="0"/>
                <a:cs typeface="Open Sans"/>
              </a:rPr>
              <a:t>Dere får verktøy som gjør at dere kan jobbe med hva som er fakta og hva som er antagelser / magefølelse.</a:t>
            </a:r>
          </a:p>
          <a:p>
            <a:pPr marL="171450" indent="-171450">
              <a:spcAft>
                <a:spcPts val="488"/>
              </a:spcAft>
              <a:buFont typeface="Arial" panose="020B0604020202020204" pitchFamily="34" charset="0"/>
              <a:buChar char="•"/>
            </a:pPr>
            <a:r>
              <a:rPr lang="nb-NO" sz="1200" dirty="0">
                <a:latin typeface="Verdana" panose="020B0604030504040204" pitchFamily="34" charset="0"/>
                <a:ea typeface="Verdana" panose="020B0604030504040204" pitchFamily="34" charset="0"/>
                <a:cs typeface="Open Sans"/>
              </a:rPr>
              <a:t>Begynne å iverksette tiltak.</a:t>
            </a:r>
          </a:p>
        </p:txBody>
      </p:sp>
    </p:spTree>
    <p:extLst>
      <p:ext uri="{BB962C8B-B14F-4D97-AF65-F5344CB8AC3E}">
        <p14:creationId xmlns:p14="http://schemas.microsoft.com/office/powerpoint/2010/main" val="21505802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861ABD-ACE6-41AF-A4AD-4F1ED3AEC1F6}"/>
              </a:ext>
            </a:extLst>
          </p:cNvPr>
          <p:cNvSpPr>
            <a:spLocks noGrp="1"/>
          </p:cNvSpPr>
          <p:nvPr>
            <p:ph type="title"/>
          </p:nvPr>
        </p:nvSpPr>
        <p:spPr/>
        <p:txBody>
          <a:bodyPr>
            <a:normAutofit fontScale="90000"/>
          </a:bodyPr>
          <a:lstStyle/>
          <a:p>
            <a:r>
              <a:rPr lang="nb-NO" dirty="0">
                <a:latin typeface="Verdana" panose="020B0604030504040204" pitchFamily="34" charset="0"/>
                <a:ea typeface="Verdana" panose="020B0604030504040204" pitchFamily="34" charset="0"/>
              </a:rPr>
              <a:t>Mål og hensikt med modul 4</a:t>
            </a:r>
          </a:p>
        </p:txBody>
      </p:sp>
      <p:sp>
        <p:nvSpPr>
          <p:cNvPr id="5" name="Text Placeholder 4">
            <a:extLst>
              <a:ext uri="{FF2B5EF4-FFF2-40B4-BE49-F238E27FC236}">
                <a16:creationId xmlns:a16="http://schemas.microsoft.com/office/drawing/2014/main" id="{4061FD19-880F-4CCB-A7B7-A30D20035E5E}"/>
              </a:ext>
            </a:extLst>
          </p:cNvPr>
          <p:cNvSpPr>
            <a:spLocks noGrp="1"/>
          </p:cNvSpPr>
          <p:nvPr>
            <p:ph type="body" idx="1"/>
          </p:nvPr>
        </p:nvSpPr>
        <p:spPr>
          <a:xfrm>
            <a:off x="575399" y="1428750"/>
            <a:ext cx="7057852" cy="2286000"/>
          </a:xfrm>
        </p:spPr>
        <p:txBody>
          <a:bodyPr>
            <a:noAutofit/>
          </a:bodyPr>
          <a:lstStyle/>
          <a:p>
            <a:r>
              <a:rPr lang="nb-NO" sz="1400" dirty="0">
                <a:solidFill>
                  <a:schemeClr val="tx1"/>
                </a:solidFill>
                <a:latin typeface="Verdana" panose="020B0604030504040204" pitchFamily="34" charset="0"/>
                <a:ea typeface="Verdana" panose="020B0604030504040204" pitchFamily="34" charset="0"/>
                <a:cs typeface="Open Sans" panose="020B0604020202020204" charset="0"/>
              </a:rPr>
              <a:t>Hensikten med modul 4 </a:t>
            </a:r>
          </a:p>
          <a:p>
            <a:pPr marL="514350" indent="-285750">
              <a:buFont typeface="Arial" panose="020B0604020202020204" pitchFamily="34" charset="0"/>
              <a:buChar char="•"/>
            </a:pPr>
            <a:r>
              <a:rPr lang="nb-NO" sz="1400" b="0" dirty="0">
                <a:solidFill>
                  <a:schemeClr val="tx1"/>
                </a:solidFill>
                <a:latin typeface="Verdana" panose="020B0604030504040204" pitchFamily="34" charset="0"/>
                <a:ea typeface="Verdana" panose="020B0604030504040204" pitchFamily="34" charset="0"/>
                <a:cs typeface="Open Sans" panose="020B0604020202020204" charset="0"/>
              </a:rPr>
              <a:t>Utarbeide en plan for hvordan dere skal gjennomføre en konkret endring som dere har blitt enige om.</a:t>
            </a:r>
          </a:p>
          <a:p>
            <a:endParaRPr lang="nb-NO" sz="1400" dirty="0">
              <a:solidFill>
                <a:schemeClr val="tx1"/>
              </a:solidFill>
              <a:latin typeface="Verdana" panose="020B0604030504040204" pitchFamily="34" charset="0"/>
              <a:ea typeface="Verdana" panose="020B0604030504040204" pitchFamily="34" charset="0"/>
              <a:cs typeface="Open Sans" panose="020B0604020202020204" charset="0"/>
            </a:endParaRPr>
          </a:p>
          <a:p>
            <a:r>
              <a:rPr lang="nb-NO" sz="1400" dirty="0">
                <a:solidFill>
                  <a:schemeClr val="tx1"/>
                </a:solidFill>
                <a:latin typeface="Verdana" panose="020B0604030504040204" pitchFamily="34" charset="0"/>
                <a:ea typeface="Verdana" panose="020B0604030504040204" pitchFamily="34" charset="0"/>
                <a:cs typeface="Open Sans" panose="020B0604020202020204" charset="0"/>
              </a:rPr>
              <a:t>Ønsket resultat</a:t>
            </a:r>
          </a:p>
          <a:p>
            <a:pPr marL="514350" indent="-285750">
              <a:buFont typeface="Arial" panose="020B0604020202020204" pitchFamily="34" charset="0"/>
              <a:buChar char="•"/>
            </a:pPr>
            <a:r>
              <a:rPr lang="nb-NO" sz="1400" b="0" dirty="0">
                <a:solidFill>
                  <a:schemeClr val="tx1"/>
                </a:solidFill>
                <a:latin typeface="Verdana" panose="020B0604030504040204" pitchFamily="34" charset="0"/>
                <a:ea typeface="Verdana" panose="020B0604030504040204" pitchFamily="34" charset="0"/>
                <a:cs typeface="Open Sans" panose="020B0604020202020204" charset="0"/>
              </a:rPr>
              <a:t>At dere er samstemte om en plan som dere har tro på er realiserbar. </a:t>
            </a:r>
          </a:p>
          <a:p>
            <a:pPr marL="514350" indent="-285750">
              <a:buFont typeface="Arial" panose="020B0604020202020204" pitchFamily="34" charset="0"/>
              <a:buChar char="•"/>
            </a:pPr>
            <a:r>
              <a:rPr lang="nb-NO" sz="1400" b="0" dirty="0">
                <a:solidFill>
                  <a:schemeClr val="tx1"/>
                </a:solidFill>
                <a:latin typeface="Verdana" panose="020B0604030504040204" pitchFamily="34" charset="0"/>
                <a:ea typeface="Verdana" panose="020B0604030504040204" pitchFamily="34" charset="0"/>
                <a:cs typeface="Open Sans" panose="020B0604020202020204" charset="0"/>
              </a:rPr>
              <a:t>At planen har tiltak som en eller flere er ansvarlige for å gjøre noe med </a:t>
            </a:r>
          </a:p>
          <a:p>
            <a:pPr marL="514350" indent="-285750">
              <a:buFont typeface="Arial" panose="020B0604020202020204" pitchFamily="34" charset="0"/>
              <a:buChar char="•"/>
            </a:pPr>
            <a:r>
              <a:rPr lang="nb-NO" sz="1400" b="0" dirty="0">
                <a:solidFill>
                  <a:schemeClr val="tx1"/>
                </a:solidFill>
                <a:latin typeface="Verdana" panose="020B0604030504040204" pitchFamily="34" charset="0"/>
                <a:ea typeface="Verdana" panose="020B0604030504040204" pitchFamily="34" charset="0"/>
                <a:cs typeface="Open Sans" panose="020B0604020202020204" charset="0"/>
              </a:rPr>
              <a:t>At den har delmål eller stopp-punkter underveis mot målet for å evaluere hvordan prosessen for denne endringen går. </a:t>
            </a:r>
          </a:p>
          <a:p>
            <a:pPr marL="514350" indent="-285750">
              <a:buFontTx/>
              <a:buChar char="-"/>
            </a:pPr>
            <a:endParaRPr lang="nb-NO" sz="1400" b="0" dirty="0">
              <a:solidFill>
                <a:schemeClr val="tx1"/>
              </a:solidFill>
              <a:latin typeface="Verdana" panose="020B0604030504040204" pitchFamily="34" charset="0"/>
              <a:ea typeface="Verdana" panose="020B0604030504040204" pitchFamily="34" charset="0"/>
              <a:cs typeface="Open Sans" panose="020B0604020202020204" charset="0"/>
            </a:endParaRPr>
          </a:p>
          <a:p>
            <a:pPr marL="1371600" indent="-1143000">
              <a:buFontTx/>
              <a:buChar char="-"/>
            </a:pPr>
            <a:endParaRPr lang="nb-NO" sz="1400" dirty="0">
              <a:latin typeface="Open Sans" panose="020B0604020202020204" charset="0"/>
              <a:ea typeface="Open Sans" panose="020B0604020202020204" charset="0"/>
              <a:cs typeface="Open Sans" panose="020B0604020202020204" charset="0"/>
            </a:endParaRPr>
          </a:p>
          <a:p>
            <a:endParaRPr lang="nb-NO" sz="1400" dirty="0">
              <a:latin typeface="Open Sans" panose="020B0604020202020204" charset="0"/>
              <a:ea typeface="Open Sans" panose="020B0604020202020204" charset="0"/>
              <a:cs typeface="Open Sans" panose="020B0604020202020204" charset="0"/>
            </a:endParaRPr>
          </a:p>
          <a:p>
            <a:endParaRPr lang="nb-NO" sz="1400" dirty="0">
              <a:latin typeface="Open Sans" panose="020B0604020202020204" charset="0"/>
              <a:ea typeface="Open Sans" panose="020B0604020202020204" charset="0"/>
              <a:cs typeface="Open Sans" panose="020B0604020202020204" charset="0"/>
            </a:endParaRPr>
          </a:p>
          <a:p>
            <a:endParaRPr lang="nb-NO" sz="1400" dirty="0">
              <a:latin typeface="Open Sans" panose="020B0604020202020204" charset="0"/>
              <a:ea typeface="Open Sans" panose="020B0604020202020204" charset="0"/>
              <a:cs typeface="Open Sans" panose="020B0604020202020204" charset="0"/>
            </a:endParaRPr>
          </a:p>
        </p:txBody>
      </p:sp>
      <p:sp>
        <p:nvSpPr>
          <p:cNvPr id="11" name="Google Shape;116;gbb9474cba7_0_224">
            <a:extLst>
              <a:ext uri="{FF2B5EF4-FFF2-40B4-BE49-F238E27FC236}">
                <a16:creationId xmlns:a16="http://schemas.microsoft.com/office/drawing/2014/main" id="{6F738463-7E0D-6C7C-46D7-0551D66B3F1F}"/>
              </a:ext>
            </a:extLst>
          </p:cNvPr>
          <p:cNvSpPr/>
          <p:nvPr/>
        </p:nvSpPr>
        <p:spPr>
          <a:xfrm>
            <a:off x="575399" y="100733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3" name="TekstSylinder 12">
            <a:extLst>
              <a:ext uri="{FF2B5EF4-FFF2-40B4-BE49-F238E27FC236}">
                <a16:creationId xmlns:a16="http://schemas.microsoft.com/office/drawing/2014/main" id="{2D76AE2E-023D-796E-D12A-F961281073E6}"/>
              </a:ext>
            </a:extLst>
          </p:cNvPr>
          <p:cNvSpPr txBox="1"/>
          <p:nvPr/>
        </p:nvSpPr>
        <p:spPr>
          <a:xfrm>
            <a:off x="575399" y="445203"/>
            <a:ext cx="6669156" cy="461665"/>
          </a:xfrm>
          <a:prstGeom prst="rect">
            <a:avLst/>
          </a:prstGeom>
          <a:noFill/>
        </p:spPr>
        <p:txBody>
          <a:bodyPr wrap="square" anchor="b">
            <a:spAutoFit/>
          </a:bodyPr>
          <a:lstStyle/>
          <a:p>
            <a:r>
              <a:rPr lang="nb-NO" sz="2400" b="1" dirty="0">
                <a:latin typeface="Verdana" panose="020B0604030504040204" pitchFamily="34" charset="0"/>
                <a:ea typeface="Verdana" panose="020B0604030504040204" pitchFamily="34" charset="0"/>
              </a:rPr>
              <a:t>Mål og hensikt med modul 4</a:t>
            </a:r>
          </a:p>
        </p:txBody>
      </p:sp>
      <p:grpSp>
        <p:nvGrpSpPr>
          <p:cNvPr id="2" name="Gruppe 1">
            <a:extLst>
              <a:ext uri="{FF2B5EF4-FFF2-40B4-BE49-F238E27FC236}">
                <a16:creationId xmlns:a16="http://schemas.microsoft.com/office/drawing/2014/main" id="{0AEE4667-9080-6E32-AC68-652D2FA41B8C}"/>
              </a:ext>
            </a:extLst>
          </p:cNvPr>
          <p:cNvGrpSpPr/>
          <p:nvPr/>
        </p:nvGrpSpPr>
        <p:grpSpPr>
          <a:xfrm>
            <a:off x="6583680" y="3265714"/>
            <a:ext cx="2435952" cy="1818575"/>
            <a:chOff x="5572915" y="1733752"/>
            <a:chExt cx="3168043" cy="2473374"/>
          </a:xfrm>
        </p:grpSpPr>
        <p:pic>
          <p:nvPicPr>
            <p:cNvPr id="3" name="Google Shape;231;p124" descr="Et bilde som inneholder tegnefilm, klær, illustrasjon, kunst&#10;&#10;Automatisk generert beskrivelse">
              <a:extLst>
                <a:ext uri="{FF2B5EF4-FFF2-40B4-BE49-F238E27FC236}">
                  <a16:creationId xmlns:a16="http://schemas.microsoft.com/office/drawing/2014/main" id="{7048A1DB-8FC1-32D5-B163-3330465B5D9D}"/>
                </a:ext>
              </a:extLst>
            </p:cNvPr>
            <p:cNvPicPr preferRelativeResize="0"/>
            <p:nvPr/>
          </p:nvPicPr>
          <p:blipFill rotWithShape="1">
            <a:blip r:embed="rId3">
              <a:alphaModFix/>
            </a:blip>
            <a:srcRect/>
            <a:stretch/>
          </p:blipFill>
          <p:spPr>
            <a:xfrm>
              <a:off x="5572915" y="1733752"/>
              <a:ext cx="3168043" cy="2473374"/>
            </a:xfrm>
            <a:prstGeom prst="rect">
              <a:avLst/>
            </a:prstGeom>
            <a:noFill/>
            <a:ln>
              <a:noFill/>
            </a:ln>
          </p:spPr>
        </p:pic>
        <p:pic>
          <p:nvPicPr>
            <p:cNvPr id="7" name="Picture 2" descr="Et bilde som inneholder tekst&#10;&#10;Automatisk generert beskrivelse">
              <a:extLst>
                <a:ext uri="{FF2B5EF4-FFF2-40B4-BE49-F238E27FC236}">
                  <a16:creationId xmlns:a16="http://schemas.microsoft.com/office/drawing/2014/main" id="{EB181444-148C-1A82-293F-444BFC6F2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196062" y="2488676"/>
              <a:ext cx="470831" cy="15424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456243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861ABD-ACE6-41AF-A4AD-4F1ED3AEC1F6}"/>
              </a:ext>
            </a:extLst>
          </p:cNvPr>
          <p:cNvSpPr>
            <a:spLocks noGrp="1"/>
          </p:cNvSpPr>
          <p:nvPr>
            <p:ph type="title"/>
          </p:nvPr>
        </p:nvSpPr>
        <p:spPr/>
        <p:txBody>
          <a:bodyPr>
            <a:normAutofit fontScale="90000"/>
          </a:bodyPr>
          <a:lstStyle/>
          <a:p>
            <a:r>
              <a:rPr lang="nb-NO" dirty="0">
                <a:latin typeface="Verdana" panose="020B0604030504040204" pitchFamily="34" charset="0"/>
                <a:ea typeface="Verdana" panose="020B0604030504040204" pitchFamily="34" charset="0"/>
              </a:rPr>
              <a:t>Mål og hensikt med modul 4</a:t>
            </a:r>
          </a:p>
        </p:txBody>
      </p:sp>
      <p:sp>
        <p:nvSpPr>
          <p:cNvPr id="11" name="Google Shape;116;gbb9474cba7_0_224">
            <a:extLst>
              <a:ext uri="{FF2B5EF4-FFF2-40B4-BE49-F238E27FC236}">
                <a16:creationId xmlns:a16="http://schemas.microsoft.com/office/drawing/2014/main" id="{6F738463-7E0D-6C7C-46D7-0551D66B3F1F}"/>
              </a:ext>
            </a:extLst>
          </p:cNvPr>
          <p:cNvSpPr/>
          <p:nvPr/>
        </p:nvSpPr>
        <p:spPr>
          <a:xfrm>
            <a:off x="575399" y="1007334"/>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sym typeface="Arial"/>
            </a:endParaRPr>
          </a:p>
        </p:txBody>
      </p:sp>
      <p:sp>
        <p:nvSpPr>
          <p:cNvPr id="13" name="TekstSylinder 12">
            <a:extLst>
              <a:ext uri="{FF2B5EF4-FFF2-40B4-BE49-F238E27FC236}">
                <a16:creationId xmlns:a16="http://schemas.microsoft.com/office/drawing/2014/main" id="{2D76AE2E-023D-796E-D12A-F961281073E6}"/>
              </a:ext>
            </a:extLst>
          </p:cNvPr>
          <p:cNvSpPr txBox="1"/>
          <p:nvPr/>
        </p:nvSpPr>
        <p:spPr>
          <a:xfrm>
            <a:off x="457201" y="233440"/>
            <a:ext cx="6669156" cy="461665"/>
          </a:xfrm>
          <a:prstGeom prst="rect">
            <a:avLst/>
          </a:prstGeom>
          <a:noFill/>
        </p:spPr>
        <p:txBody>
          <a:bodyPr wrap="square">
            <a:spAutoFit/>
          </a:bodyPr>
          <a:lstStyle/>
          <a:p>
            <a:r>
              <a:rPr lang="nb-NO" sz="2400" b="1" dirty="0">
                <a:latin typeface="Verdana" panose="020B0604030504040204" pitchFamily="34" charset="0"/>
                <a:ea typeface="Verdana" panose="020B0604030504040204" pitchFamily="34" charset="0"/>
              </a:rPr>
              <a:t>Input til partsarbeidet i modul 4</a:t>
            </a:r>
          </a:p>
        </p:txBody>
      </p:sp>
      <p:sp>
        <p:nvSpPr>
          <p:cNvPr id="8" name="TekstSylinder 7">
            <a:extLst>
              <a:ext uri="{FF2B5EF4-FFF2-40B4-BE49-F238E27FC236}">
                <a16:creationId xmlns:a16="http://schemas.microsoft.com/office/drawing/2014/main" id="{B5DA4F9A-E5DC-0B6F-45F2-7FDD1F282E5C}"/>
              </a:ext>
            </a:extLst>
          </p:cNvPr>
          <p:cNvSpPr txBox="1"/>
          <p:nvPr/>
        </p:nvSpPr>
        <p:spPr>
          <a:xfrm>
            <a:off x="378784" y="1857720"/>
            <a:ext cx="8465828" cy="2893100"/>
          </a:xfrm>
          <a:prstGeom prst="rect">
            <a:avLst/>
          </a:prstGeom>
          <a:noFill/>
        </p:spPr>
        <p:txBody>
          <a:bodyPr wrap="square">
            <a:spAutoFit/>
          </a:bodyPr>
          <a:lstStyle/>
          <a:p>
            <a:pPr marL="228600" indent="-228600">
              <a:buAutoNum type="arabicParenR"/>
            </a:pPr>
            <a:r>
              <a:rPr lang="nb-NO" dirty="0">
                <a:solidFill>
                  <a:schemeClr val="tx1"/>
                </a:solidFill>
                <a:latin typeface="Verdana" panose="020B0604030504040204" pitchFamily="34" charset="0"/>
                <a:ea typeface="Verdana" panose="020B0604030504040204" pitchFamily="34" charset="0"/>
                <a:cs typeface="Open Sans" panose="020B0604020202020204" charset="0"/>
              </a:rPr>
              <a:t>Dere har bestemt dere for hva dere ønsker å jobbe med. Dere har enten definert det som et problem, en utfordring, eller en egenskap/faktor dere skulle ønske dere hadde mer av, og ønsker derfor å styrke denne. </a:t>
            </a:r>
          </a:p>
          <a:p>
            <a:pPr marL="228600" indent="-228600">
              <a:buAutoNum type="arabicParenR"/>
            </a:pPr>
            <a:endParaRPr lang="nb-NO" dirty="0">
              <a:solidFill>
                <a:schemeClr val="tx1"/>
              </a:solidFill>
              <a:latin typeface="Verdana" panose="020B0604030504040204" pitchFamily="34" charset="0"/>
              <a:ea typeface="Verdana" panose="020B0604030504040204" pitchFamily="34" charset="0"/>
              <a:cs typeface="Open Sans" panose="020B0604020202020204" charset="0"/>
            </a:endParaRPr>
          </a:p>
          <a:p>
            <a:pPr marL="228600" indent="-228600">
              <a:buAutoNum type="arabicParenR"/>
            </a:pPr>
            <a:r>
              <a:rPr lang="nb-NO" dirty="0">
                <a:solidFill>
                  <a:schemeClr val="tx1"/>
                </a:solidFill>
                <a:latin typeface="Verdana" panose="020B0604030504040204" pitchFamily="34" charset="0"/>
                <a:ea typeface="Verdana" panose="020B0604030504040204" pitchFamily="34" charset="0"/>
                <a:cs typeface="Open Sans" panose="020B0604020202020204" charset="0"/>
              </a:rPr>
              <a:t>Dere har en god oversikt over årsakssammenhenger og har funnet </a:t>
            </a:r>
            <a:r>
              <a:rPr lang="nb-NO" dirty="0" err="1">
                <a:solidFill>
                  <a:schemeClr val="tx1"/>
                </a:solidFill>
                <a:latin typeface="Verdana" panose="020B0604030504040204" pitchFamily="34" charset="0"/>
                <a:ea typeface="Verdana" panose="020B0604030504040204" pitchFamily="34" charset="0"/>
                <a:cs typeface="Open Sans" panose="020B0604020202020204" charset="0"/>
              </a:rPr>
              <a:t>rotårsaken</a:t>
            </a:r>
            <a:r>
              <a:rPr lang="nb-NO" dirty="0">
                <a:solidFill>
                  <a:schemeClr val="tx1"/>
                </a:solidFill>
                <a:latin typeface="Verdana" panose="020B0604030504040204" pitchFamily="34" charset="0"/>
                <a:ea typeface="Verdana" panose="020B0604030504040204" pitchFamily="34" charset="0"/>
                <a:cs typeface="Open Sans" panose="020B0604020202020204" charset="0"/>
              </a:rPr>
              <a:t> til hvorfor dere er svake på denne faktoren eller har dette problemet på arbeidsplassen. </a:t>
            </a:r>
          </a:p>
          <a:p>
            <a:pPr marL="228600" indent="-228600">
              <a:buAutoNum type="arabicParenR"/>
            </a:pPr>
            <a:endParaRPr lang="nb-NO" dirty="0">
              <a:solidFill>
                <a:schemeClr val="tx1"/>
              </a:solidFill>
              <a:latin typeface="Verdana" panose="020B0604030504040204" pitchFamily="34" charset="0"/>
              <a:ea typeface="Verdana" panose="020B0604030504040204" pitchFamily="34" charset="0"/>
              <a:cs typeface="Open Sans" panose="020B0604020202020204" charset="0"/>
            </a:endParaRPr>
          </a:p>
          <a:p>
            <a:pPr marL="228600" indent="-228600">
              <a:buAutoNum type="arabicParenR"/>
            </a:pPr>
            <a:r>
              <a:rPr lang="nb-NO" dirty="0">
                <a:solidFill>
                  <a:schemeClr val="tx1"/>
                </a:solidFill>
                <a:latin typeface="Verdana" panose="020B0604030504040204" pitchFamily="34" charset="0"/>
                <a:ea typeface="Verdana" panose="020B0604030504040204" pitchFamily="34" charset="0"/>
                <a:cs typeface="Open Sans" panose="020B0604020202020204" charset="0"/>
              </a:rPr>
              <a:t>Dere har forankret dette sammen med de andre på arbeidsplassen så de er enige med dere om årsakssammenhenger og </a:t>
            </a:r>
            <a:r>
              <a:rPr lang="nb-NO" dirty="0" err="1">
                <a:solidFill>
                  <a:schemeClr val="tx1"/>
                </a:solidFill>
                <a:latin typeface="Verdana" panose="020B0604030504040204" pitchFamily="34" charset="0"/>
                <a:ea typeface="Verdana" panose="020B0604030504040204" pitchFamily="34" charset="0"/>
                <a:cs typeface="Open Sans" panose="020B0604020202020204" charset="0"/>
              </a:rPr>
              <a:t>rotårsaken</a:t>
            </a:r>
            <a:endParaRPr lang="nb-NO" dirty="0">
              <a:solidFill>
                <a:schemeClr val="tx1"/>
              </a:solidFill>
              <a:latin typeface="Verdana" panose="020B0604030504040204" pitchFamily="34" charset="0"/>
              <a:ea typeface="Verdana" panose="020B0604030504040204" pitchFamily="34" charset="0"/>
              <a:cs typeface="Open Sans" panose="020B0604020202020204" charset="0"/>
            </a:endParaRPr>
          </a:p>
          <a:p>
            <a:pPr marL="228600" indent="-228600">
              <a:buAutoNum type="arabicParenR"/>
            </a:pPr>
            <a:endParaRPr lang="nb-NO" dirty="0">
              <a:solidFill>
                <a:schemeClr val="tx1"/>
              </a:solidFill>
              <a:latin typeface="Verdana" panose="020B0604030504040204" pitchFamily="34" charset="0"/>
              <a:ea typeface="Verdana" panose="020B0604030504040204" pitchFamily="34" charset="0"/>
              <a:cs typeface="Open Sans" panose="020B0604020202020204" charset="0"/>
            </a:endParaRPr>
          </a:p>
          <a:p>
            <a:pPr marL="228600" indent="-228600">
              <a:buAutoNum type="arabicParenR"/>
            </a:pPr>
            <a:r>
              <a:rPr lang="nb-NO" dirty="0">
                <a:solidFill>
                  <a:schemeClr val="tx1"/>
                </a:solidFill>
                <a:latin typeface="Verdana" panose="020B0604030504040204" pitchFamily="34" charset="0"/>
                <a:ea typeface="Verdana" panose="020B0604030504040204" pitchFamily="34" charset="0"/>
                <a:cs typeface="Open Sans" panose="020B0604020202020204" charset="0"/>
              </a:rPr>
              <a:t>Dere er alle enige om at dette er nødvendig å gjøre noe med.</a:t>
            </a:r>
          </a:p>
          <a:p>
            <a:pPr marL="228600" indent="-228600">
              <a:buAutoNum type="arabicParenR"/>
            </a:pPr>
            <a:endParaRPr lang="nb-NO" dirty="0">
              <a:solidFill>
                <a:schemeClr val="tx1"/>
              </a:solidFill>
              <a:latin typeface="Verdana" panose="020B0604030504040204" pitchFamily="34" charset="0"/>
              <a:ea typeface="Verdana" panose="020B0604030504040204" pitchFamily="34" charset="0"/>
              <a:cs typeface="Open Sans" panose="020B0604020202020204" charset="0"/>
            </a:endParaRPr>
          </a:p>
          <a:p>
            <a:pPr marL="228600" indent="-228600">
              <a:buAutoNum type="arabicParenR"/>
            </a:pPr>
            <a:r>
              <a:rPr lang="nb-NO" dirty="0">
                <a:solidFill>
                  <a:schemeClr val="tx1"/>
                </a:solidFill>
                <a:latin typeface="Verdana" panose="020B0604030504040204" pitchFamily="34" charset="0"/>
                <a:ea typeface="Verdana" panose="020B0604030504040204" pitchFamily="34" charset="0"/>
                <a:cs typeface="Open Sans" panose="020B0604020202020204" charset="0"/>
              </a:rPr>
              <a:t>Resultat fra gruppeoppgave 3 i modul 3.</a:t>
            </a:r>
          </a:p>
        </p:txBody>
      </p:sp>
      <p:sp>
        <p:nvSpPr>
          <p:cNvPr id="9" name="Text Placeholder 4">
            <a:extLst>
              <a:ext uri="{FF2B5EF4-FFF2-40B4-BE49-F238E27FC236}">
                <a16:creationId xmlns:a16="http://schemas.microsoft.com/office/drawing/2014/main" id="{869C45D4-A5C7-F340-2EBA-609F5E48F719}"/>
              </a:ext>
            </a:extLst>
          </p:cNvPr>
          <p:cNvSpPr>
            <a:spLocks noGrp="1"/>
          </p:cNvSpPr>
          <p:nvPr>
            <p:ph type="body" idx="1"/>
          </p:nvPr>
        </p:nvSpPr>
        <p:spPr>
          <a:xfrm>
            <a:off x="299270" y="1307971"/>
            <a:ext cx="8545342" cy="646332"/>
          </a:xfrm>
        </p:spPr>
        <p:txBody>
          <a:bodyPr>
            <a:noAutofit/>
          </a:bodyPr>
          <a:lstStyle/>
          <a:p>
            <a:r>
              <a:rPr lang="nb-NO" sz="1400" b="1" dirty="0">
                <a:solidFill>
                  <a:schemeClr val="tx1"/>
                </a:solidFill>
                <a:latin typeface="Verdana" panose="020B0604030504040204" pitchFamily="34" charset="0"/>
                <a:ea typeface="Verdana" panose="020B0604030504040204" pitchFamily="34" charset="0"/>
                <a:cs typeface="Open Sans" panose="020B0604020202020204" charset="0"/>
              </a:rPr>
              <a:t>Dette møtet har dere parter sammen med hjelperen som </a:t>
            </a:r>
            <a:r>
              <a:rPr lang="nb-NO" sz="1400" b="1" dirty="0" err="1">
                <a:solidFill>
                  <a:schemeClr val="tx1"/>
                </a:solidFill>
                <a:latin typeface="Verdana" panose="020B0604030504040204" pitchFamily="34" charset="0"/>
                <a:ea typeface="Verdana" panose="020B0604030504040204" pitchFamily="34" charset="0"/>
                <a:cs typeface="Open Sans" panose="020B0604020202020204" charset="0"/>
              </a:rPr>
              <a:t>fasilitator</a:t>
            </a:r>
            <a:r>
              <a:rPr lang="nb-NO" sz="1400" b="1" dirty="0">
                <a:solidFill>
                  <a:schemeClr val="tx1"/>
                </a:solidFill>
                <a:latin typeface="Verdana" panose="020B0604030504040204" pitchFamily="34" charset="0"/>
                <a:ea typeface="Verdana" panose="020B0604030504040204" pitchFamily="34" charset="0"/>
                <a:cs typeface="Open Sans" panose="020B0604020202020204" charset="0"/>
              </a:rPr>
              <a:t>. </a:t>
            </a:r>
          </a:p>
          <a:p>
            <a:r>
              <a:rPr lang="nb-NO" sz="1400" b="1" dirty="0">
                <a:solidFill>
                  <a:schemeClr val="tx1"/>
                </a:solidFill>
                <a:latin typeface="Verdana" panose="020B0604030504040204" pitchFamily="34" charset="0"/>
                <a:ea typeface="Verdana" panose="020B0604030504040204" pitchFamily="34" charset="0"/>
                <a:cs typeface="Open Sans" panose="020B0604020202020204" charset="0"/>
              </a:rPr>
              <a:t>Husk å ta notater for felles bruk i etterfølgende økter. </a:t>
            </a:r>
            <a:endParaRPr lang="nb-NO" sz="1400" dirty="0">
              <a:solidFill>
                <a:schemeClr val="tx1"/>
              </a:solidFill>
              <a:latin typeface="Verdana" panose="020B0604030504040204" pitchFamily="34" charset="0"/>
              <a:ea typeface="Verdana" panose="020B0604030504040204" pitchFamily="34" charset="0"/>
              <a:cs typeface="Open Sans" panose="020B0604020202020204" charset="0"/>
            </a:endParaRPr>
          </a:p>
        </p:txBody>
      </p:sp>
      <p:pic>
        <p:nvPicPr>
          <p:cNvPr id="10" name="Google Shape;227;p124" descr="Et bilde som inneholder klær, tegnefilm, person, illustrasjon&#10;&#10;Automatisk generert beskrivelse">
            <a:extLst>
              <a:ext uri="{FF2B5EF4-FFF2-40B4-BE49-F238E27FC236}">
                <a16:creationId xmlns:a16="http://schemas.microsoft.com/office/drawing/2014/main" id="{47D3500A-09D9-C978-5BFE-D274890D047A}"/>
              </a:ext>
            </a:extLst>
          </p:cNvPr>
          <p:cNvPicPr preferRelativeResize="0"/>
          <p:nvPr/>
        </p:nvPicPr>
        <p:blipFill rotWithShape="1">
          <a:blip r:embed="rId3">
            <a:alphaModFix/>
          </a:blip>
          <a:srcRect/>
          <a:stretch/>
        </p:blipFill>
        <p:spPr>
          <a:xfrm>
            <a:off x="7907382" y="3558138"/>
            <a:ext cx="1326069" cy="1754326"/>
          </a:xfrm>
          <a:prstGeom prst="rect">
            <a:avLst/>
          </a:prstGeom>
          <a:noFill/>
          <a:ln>
            <a:noFill/>
          </a:ln>
        </p:spPr>
      </p:pic>
    </p:spTree>
    <p:extLst>
      <p:ext uri="{BB962C8B-B14F-4D97-AF65-F5344CB8AC3E}">
        <p14:creationId xmlns:p14="http://schemas.microsoft.com/office/powerpoint/2010/main" val="682049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56" descr="Group brainstorm">
            <a:extLst>
              <a:ext uri="{FF2B5EF4-FFF2-40B4-BE49-F238E27FC236}">
                <a16:creationId xmlns:a16="http://schemas.microsoft.com/office/drawing/2014/main" id="{EA28A8B8-A8F4-47EC-B1FA-B45E6F272D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2646" y="1218330"/>
            <a:ext cx="783552" cy="617586"/>
          </a:xfrm>
          <a:prstGeom prst="rect">
            <a:avLst/>
          </a:prstGeom>
        </p:spPr>
      </p:pic>
      <p:sp>
        <p:nvSpPr>
          <p:cNvPr id="49" name="Rectangle 48">
            <a:extLst>
              <a:ext uri="{FF2B5EF4-FFF2-40B4-BE49-F238E27FC236}">
                <a16:creationId xmlns:a16="http://schemas.microsoft.com/office/drawing/2014/main" id="{BFE2EB2F-9B0B-40A2-BBD3-4E67E9AF6B69}"/>
              </a:ext>
            </a:extLst>
          </p:cNvPr>
          <p:cNvSpPr/>
          <p:nvPr/>
        </p:nvSpPr>
        <p:spPr>
          <a:xfrm>
            <a:off x="208373" y="873901"/>
            <a:ext cx="1620000" cy="361998"/>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19" b="1" dirty="0">
                <a:solidFill>
                  <a:schemeClr val="tx1"/>
                </a:solidFill>
                <a:latin typeface="Verdana" panose="020B0604030504040204" pitchFamily="34" charset="0"/>
              </a:rPr>
              <a:t>Modul 1</a:t>
            </a:r>
            <a:endParaRPr lang="nb-NO" sz="600" b="1" dirty="0">
              <a:solidFill>
                <a:schemeClr val="tx1"/>
              </a:solidFill>
              <a:latin typeface="Verdana" panose="020B0604030504040204" pitchFamily="34" charset="0"/>
            </a:endParaRPr>
          </a:p>
        </p:txBody>
      </p:sp>
      <p:sp>
        <p:nvSpPr>
          <p:cNvPr id="56" name="Rectangle 55">
            <a:extLst>
              <a:ext uri="{FF2B5EF4-FFF2-40B4-BE49-F238E27FC236}">
                <a16:creationId xmlns:a16="http://schemas.microsoft.com/office/drawing/2014/main" id="{15BFACB9-EC6E-4782-9234-EEC3576AFB20}"/>
              </a:ext>
            </a:extLst>
          </p:cNvPr>
          <p:cNvSpPr/>
          <p:nvPr/>
        </p:nvSpPr>
        <p:spPr>
          <a:xfrm>
            <a:off x="2096408" y="873901"/>
            <a:ext cx="1170000" cy="361998"/>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19" b="1" dirty="0">
                <a:solidFill>
                  <a:schemeClr val="bg1"/>
                </a:solidFill>
                <a:latin typeface="Verdana" panose="020B0604030504040204" pitchFamily="34" charset="0"/>
              </a:rPr>
              <a:t>Modul 2</a:t>
            </a:r>
            <a:endParaRPr lang="nb-NO" sz="600" b="1" dirty="0">
              <a:solidFill>
                <a:schemeClr val="bg1"/>
              </a:solidFill>
              <a:latin typeface="Verdana" panose="020B0604030504040204" pitchFamily="34" charset="0"/>
            </a:endParaRPr>
          </a:p>
        </p:txBody>
      </p:sp>
      <p:sp>
        <p:nvSpPr>
          <p:cNvPr id="58" name="TextBox 57">
            <a:extLst>
              <a:ext uri="{FF2B5EF4-FFF2-40B4-BE49-F238E27FC236}">
                <a16:creationId xmlns:a16="http://schemas.microsoft.com/office/drawing/2014/main" id="{1D71C49F-86AC-4014-9D56-96ED1622E4BF}"/>
              </a:ext>
            </a:extLst>
          </p:cNvPr>
          <p:cNvSpPr txBox="1"/>
          <p:nvPr/>
        </p:nvSpPr>
        <p:spPr>
          <a:xfrm>
            <a:off x="233015" y="2317509"/>
            <a:ext cx="1725840" cy="1872307"/>
          </a:xfrm>
          <a:prstGeom prst="rect">
            <a:avLst/>
          </a:prstGeom>
          <a:noFill/>
        </p:spPr>
        <p:txBody>
          <a:bodyPr wrap="square" rtlCol="0">
            <a:spAutoFit/>
          </a:bodyPr>
          <a:lstStyle/>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Rolleforståelse og partssamarbeid </a:t>
            </a:r>
          </a:p>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Arbeidsmiljøarbeid</a:t>
            </a:r>
          </a:p>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Hva er et problem og hva er et symptom</a:t>
            </a:r>
          </a:p>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Hva kan vi gjøre med det?</a:t>
            </a:r>
          </a:p>
          <a:p>
            <a:pPr marL="171450" indent="-171450">
              <a:buFont typeface="Arial" panose="020B0604020202020204" pitchFamily="34" charset="0"/>
              <a:buChar char="•"/>
            </a:pPr>
            <a:endParaRPr lang="nb-NO" sz="1100" dirty="0">
              <a:latin typeface="Verdana" panose="020B0604030504040204" pitchFamily="34" charset="0"/>
              <a:ea typeface="Verdana" panose="020B0604030504040204" pitchFamily="34" charset="0"/>
            </a:endParaRPr>
          </a:p>
        </p:txBody>
      </p:sp>
      <p:sp>
        <p:nvSpPr>
          <p:cNvPr id="62" name="Rectangle 61">
            <a:extLst>
              <a:ext uri="{FF2B5EF4-FFF2-40B4-BE49-F238E27FC236}">
                <a16:creationId xmlns:a16="http://schemas.microsoft.com/office/drawing/2014/main" id="{256438D1-1771-4437-B59C-DFD839CCC14C}"/>
              </a:ext>
            </a:extLst>
          </p:cNvPr>
          <p:cNvSpPr/>
          <p:nvPr/>
        </p:nvSpPr>
        <p:spPr>
          <a:xfrm>
            <a:off x="3537799" y="873901"/>
            <a:ext cx="1620000" cy="361998"/>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19" b="1" dirty="0">
                <a:solidFill>
                  <a:schemeClr val="tx1"/>
                </a:solidFill>
                <a:latin typeface="Verdana" panose="020B0604030504040204" pitchFamily="34" charset="0"/>
              </a:rPr>
              <a:t>Modul 3</a:t>
            </a:r>
            <a:endParaRPr lang="nb-NO" sz="600" b="1" dirty="0">
              <a:solidFill>
                <a:schemeClr val="tx1"/>
              </a:solidFill>
              <a:latin typeface="Verdana" panose="020B0604030504040204" pitchFamily="34" charset="0"/>
            </a:endParaRPr>
          </a:p>
        </p:txBody>
      </p:sp>
      <p:grpSp>
        <p:nvGrpSpPr>
          <p:cNvPr id="63" name="Group 62">
            <a:extLst>
              <a:ext uri="{FF2B5EF4-FFF2-40B4-BE49-F238E27FC236}">
                <a16:creationId xmlns:a16="http://schemas.microsoft.com/office/drawing/2014/main" id="{B2D0CA91-7021-42D3-9A46-F86D67C5025F}"/>
              </a:ext>
            </a:extLst>
          </p:cNvPr>
          <p:cNvGrpSpPr/>
          <p:nvPr/>
        </p:nvGrpSpPr>
        <p:grpSpPr>
          <a:xfrm>
            <a:off x="487001" y="1273015"/>
            <a:ext cx="1245371" cy="558808"/>
            <a:chOff x="333226" y="2488416"/>
            <a:chExt cx="1028391" cy="407209"/>
          </a:xfrm>
        </p:grpSpPr>
        <p:pic>
          <p:nvPicPr>
            <p:cNvPr id="64" name="Picture 63">
              <a:extLst>
                <a:ext uri="{FF2B5EF4-FFF2-40B4-BE49-F238E27FC236}">
                  <a16:creationId xmlns:a16="http://schemas.microsoft.com/office/drawing/2014/main" id="{F592150C-92C0-458F-8BA5-B45E7C77BB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375"/>
            <a:stretch/>
          </p:blipFill>
          <p:spPr>
            <a:xfrm>
              <a:off x="333226" y="2488416"/>
              <a:ext cx="603170" cy="407209"/>
            </a:xfrm>
            <a:prstGeom prst="rect">
              <a:avLst/>
            </a:prstGeom>
          </p:spPr>
        </p:pic>
        <p:pic>
          <p:nvPicPr>
            <p:cNvPr id="65" name="Picture 64">
              <a:extLst>
                <a:ext uri="{FF2B5EF4-FFF2-40B4-BE49-F238E27FC236}">
                  <a16:creationId xmlns:a16="http://schemas.microsoft.com/office/drawing/2014/main" id="{46091DBC-9A12-4091-9DB4-2F2E5C043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704"/>
            <a:stretch/>
          </p:blipFill>
          <p:spPr>
            <a:xfrm>
              <a:off x="903205" y="2499515"/>
              <a:ext cx="458412" cy="319733"/>
            </a:xfrm>
            <a:prstGeom prst="rect">
              <a:avLst/>
            </a:prstGeom>
          </p:spPr>
        </p:pic>
      </p:grpSp>
      <p:grpSp>
        <p:nvGrpSpPr>
          <p:cNvPr id="67" name="Group 66">
            <a:extLst>
              <a:ext uri="{FF2B5EF4-FFF2-40B4-BE49-F238E27FC236}">
                <a16:creationId xmlns:a16="http://schemas.microsoft.com/office/drawing/2014/main" id="{2B152ECA-AA61-4194-B293-402A53D7948C}"/>
              </a:ext>
            </a:extLst>
          </p:cNvPr>
          <p:cNvGrpSpPr/>
          <p:nvPr/>
        </p:nvGrpSpPr>
        <p:grpSpPr>
          <a:xfrm>
            <a:off x="3808592" y="1274213"/>
            <a:ext cx="1170000" cy="500029"/>
            <a:chOff x="333226" y="2488416"/>
            <a:chExt cx="1028391" cy="407209"/>
          </a:xfrm>
        </p:grpSpPr>
        <p:pic>
          <p:nvPicPr>
            <p:cNvPr id="68" name="Picture 67">
              <a:extLst>
                <a:ext uri="{FF2B5EF4-FFF2-40B4-BE49-F238E27FC236}">
                  <a16:creationId xmlns:a16="http://schemas.microsoft.com/office/drawing/2014/main" id="{4660C940-BC57-4B10-9FB8-E329DA7B0B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375"/>
            <a:stretch/>
          </p:blipFill>
          <p:spPr>
            <a:xfrm>
              <a:off x="333226" y="2488416"/>
              <a:ext cx="603170" cy="407209"/>
            </a:xfrm>
            <a:prstGeom prst="rect">
              <a:avLst/>
            </a:prstGeom>
          </p:spPr>
        </p:pic>
        <p:pic>
          <p:nvPicPr>
            <p:cNvPr id="69" name="Picture 68">
              <a:extLst>
                <a:ext uri="{FF2B5EF4-FFF2-40B4-BE49-F238E27FC236}">
                  <a16:creationId xmlns:a16="http://schemas.microsoft.com/office/drawing/2014/main" id="{9F2EEBAB-F435-4160-9625-15ADF7F224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704"/>
            <a:stretch/>
          </p:blipFill>
          <p:spPr>
            <a:xfrm>
              <a:off x="903205" y="2499515"/>
              <a:ext cx="458412" cy="319733"/>
            </a:xfrm>
            <a:prstGeom prst="rect">
              <a:avLst/>
            </a:prstGeom>
          </p:spPr>
        </p:pic>
      </p:grpSp>
      <p:sp>
        <p:nvSpPr>
          <p:cNvPr id="70" name="TextBox 69">
            <a:extLst>
              <a:ext uri="{FF2B5EF4-FFF2-40B4-BE49-F238E27FC236}">
                <a16:creationId xmlns:a16="http://schemas.microsoft.com/office/drawing/2014/main" id="{623584AB-84A3-4C74-925F-151AF14D63C5}"/>
              </a:ext>
            </a:extLst>
          </p:cNvPr>
          <p:cNvSpPr txBox="1"/>
          <p:nvPr/>
        </p:nvSpPr>
        <p:spPr>
          <a:xfrm>
            <a:off x="3529912" y="2150641"/>
            <a:ext cx="1725840" cy="2274982"/>
          </a:xfrm>
          <a:prstGeom prst="rect">
            <a:avLst/>
          </a:prstGeom>
          <a:noFill/>
        </p:spPr>
        <p:txBody>
          <a:bodyPr wrap="square" lIns="91440" tIns="45720" rIns="91440" bIns="45720" rtlCol="0" anchor="t">
            <a:spAutoFit/>
          </a:bodyPr>
          <a:lstStyle/>
          <a:p>
            <a:pPr marL="171450" indent="-171450">
              <a:spcAft>
                <a:spcPts val="488"/>
              </a:spcAft>
              <a:buFont typeface="Arial" panose="020B0604020202020204" pitchFamily="34" charset="0"/>
              <a:buChar char="•"/>
            </a:pPr>
            <a:r>
              <a:rPr lang="nb-NO" sz="1100" dirty="0">
                <a:latin typeface="Open Sans"/>
                <a:ea typeface="Verdana" panose="020B0604030504040204" pitchFamily="34" charset="0"/>
                <a:cs typeface="Open Sans"/>
              </a:rPr>
              <a:t>Hvordan har det gått å jobbe med valgte problemet? </a:t>
            </a:r>
            <a:endParaRPr lang="nb-NO" sz="1100" dirty="0">
              <a:latin typeface="Open Sans" panose="020B0604020202020204" charset="0"/>
              <a:ea typeface="Verdana" panose="020B0604030504040204" pitchFamily="34" charset="0"/>
              <a:cs typeface="Open Sans" panose="020B0604020202020204" charset="0"/>
            </a:endParaRPr>
          </a:p>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Partssamarbeid</a:t>
            </a:r>
          </a:p>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Arbeidsmiljøarbeid</a:t>
            </a:r>
          </a:p>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Hvordan skape varige endringer på arbeidsplassen</a:t>
            </a:r>
          </a:p>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Hvordan vite at man har lykkes</a:t>
            </a:r>
          </a:p>
          <a:p>
            <a:endParaRPr lang="nb-NO" sz="1100" dirty="0">
              <a:latin typeface="Verdana" panose="020B0604030504040204" pitchFamily="34" charset="0"/>
              <a:ea typeface="Verdana" panose="020B0604030504040204" pitchFamily="34" charset="0"/>
            </a:endParaRPr>
          </a:p>
        </p:txBody>
      </p:sp>
      <p:sp>
        <p:nvSpPr>
          <p:cNvPr id="71" name="Rectangle 70">
            <a:extLst>
              <a:ext uri="{FF2B5EF4-FFF2-40B4-BE49-F238E27FC236}">
                <a16:creationId xmlns:a16="http://schemas.microsoft.com/office/drawing/2014/main" id="{214D9680-4CB5-4D77-99F0-6639DFFD2F84}"/>
              </a:ext>
            </a:extLst>
          </p:cNvPr>
          <p:cNvSpPr/>
          <p:nvPr/>
        </p:nvSpPr>
        <p:spPr>
          <a:xfrm>
            <a:off x="5426841" y="884145"/>
            <a:ext cx="1170000" cy="361998"/>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19" b="1" dirty="0">
                <a:solidFill>
                  <a:schemeClr val="bg1"/>
                </a:solidFill>
                <a:latin typeface="Verdana" panose="020B0604030504040204" pitchFamily="34" charset="0"/>
              </a:rPr>
              <a:t>Modul 4</a:t>
            </a:r>
            <a:endParaRPr lang="nb-NO" sz="600" b="1" dirty="0">
              <a:solidFill>
                <a:schemeClr val="bg1"/>
              </a:solidFill>
              <a:latin typeface="Verdana" panose="020B0604030504040204" pitchFamily="34" charset="0"/>
            </a:endParaRPr>
          </a:p>
        </p:txBody>
      </p:sp>
      <p:sp>
        <p:nvSpPr>
          <p:cNvPr id="72" name="TextBox 71">
            <a:extLst>
              <a:ext uri="{FF2B5EF4-FFF2-40B4-BE49-F238E27FC236}">
                <a16:creationId xmlns:a16="http://schemas.microsoft.com/office/drawing/2014/main" id="{8D12C900-C82F-47C5-B5CC-00B57F42D0C0}"/>
              </a:ext>
            </a:extLst>
          </p:cNvPr>
          <p:cNvSpPr txBox="1"/>
          <p:nvPr/>
        </p:nvSpPr>
        <p:spPr>
          <a:xfrm>
            <a:off x="1963905" y="1889031"/>
            <a:ext cx="1474878" cy="430887"/>
          </a:xfrm>
          <a:prstGeom prst="rect">
            <a:avLst/>
          </a:prstGeom>
          <a:noFill/>
        </p:spPr>
        <p:txBody>
          <a:bodyPr wrap="square" rtlCol="0">
            <a:spAutoFit/>
          </a:bodyPr>
          <a:lstStyle/>
          <a:p>
            <a:pPr algn="ctr"/>
            <a:r>
              <a:rPr lang="nb-NO" sz="1100" b="1" dirty="0">
                <a:latin typeface="Open Sans" panose="020B0604020202020204" charset="0"/>
                <a:ea typeface="Verdana" panose="020B0604030504040204" pitchFamily="34" charset="0"/>
                <a:cs typeface="Open Sans" panose="020B0604020202020204" charset="0"/>
              </a:rPr>
              <a:t>Samling på egen arbeidsplass</a:t>
            </a:r>
          </a:p>
        </p:txBody>
      </p:sp>
      <p:pic>
        <p:nvPicPr>
          <p:cNvPr id="73" name="Graphic 56" descr="Group brainstorm">
            <a:extLst>
              <a:ext uri="{FF2B5EF4-FFF2-40B4-BE49-F238E27FC236}">
                <a16:creationId xmlns:a16="http://schemas.microsoft.com/office/drawing/2014/main" id="{3EE8064B-600E-4E3D-8045-95190251E0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5107" y="1252489"/>
            <a:ext cx="783552" cy="617586"/>
          </a:xfrm>
          <a:prstGeom prst="rect">
            <a:avLst/>
          </a:prstGeom>
        </p:spPr>
      </p:pic>
      <p:sp>
        <p:nvSpPr>
          <p:cNvPr id="74" name="TextBox 73">
            <a:extLst>
              <a:ext uri="{FF2B5EF4-FFF2-40B4-BE49-F238E27FC236}">
                <a16:creationId xmlns:a16="http://schemas.microsoft.com/office/drawing/2014/main" id="{3C55A9AA-B895-4AC2-9839-EF5953FF62B8}"/>
              </a:ext>
            </a:extLst>
          </p:cNvPr>
          <p:cNvSpPr txBox="1"/>
          <p:nvPr/>
        </p:nvSpPr>
        <p:spPr>
          <a:xfrm>
            <a:off x="5423577" y="2314089"/>
            <a:ext cx="1507331" cy="1002839"/>
          </a:xfrm>
          <a:prstGeom prst="rect">
            <a:avLst/>
          </a:prstGeom>
          <a:noFill/>
        </p:spPr>
        <p:txBody>
          <a:bodyPr wrap="square" rtlCol="0">
            <a:spAutoFit/>
          </a:bodyPr>
          <a:lstStyle/>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Partssamarbeid </a:t>
            </a:r>
          </a:p>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Hvordan skal vi jobbe sammen, om hva, når og hvordan.</a:t>
            </a:r>
            <a:endParaRPr lang="nb-NO" sz="1100" dirty="0">
              <a:latin typeface="Verdana" panose="020B0604030504040204" pitchFamily="34" charset="0"/>
              <a:ea typeface="Verdana" panose="020B0604030504040204" pitchFamily="34" charset="0"/>
            </a:endParaRPr>
          </a:p>
        </p:txBody>
      </p:sp>
      <p:sp>
        <p:nvSpPr>
          <p:cNvPr id="79" name="TextBox 78">
            <a:extLst>
              <a:ext uri="{FF2B5EF4-FFF2-40B4-BE49-F238E27FC236}">
                <a16:creationId xmlns:a16="http://schemas.microsoft.com/office/drawing/2014/main" id="{91360131-0A5F-49C4-9B67-EAD19307AFA9}"/>
              </a:ext>
            </a:extLst>
          </p:cNvPr>
          <p:cNvSpPr txBox="1"/>
          <p:nvPr/>
        </p:nvSpPr>
        <p:spPr>
          <a:xfrm>
            <a:off x="2022970" y="2317509"/>
            <a:ext cx="1387238" cy="1002839"/>
          </a:xfrm>
          <a:prstGeom prst="rect">
            <a:avLst/>
          </a:prstGeom>
          <a:noFill/>
        </p:spPr>
        <p:txBody>
          <a:bodyPr wrap="square" rtlCol="0">
            <a:spAutoFit/>
          </a:bodyPr>
          <a:lstStyle/>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Partssamarbeid </a:t>
            </a:r>
          </a:p>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Hvordan skal vi jobbe sammen, om hva, når og hvordan.</a:t>
            </a:r>
            <a:endParaRPr lang="nb-NO" sz="1100" dirty="0">
              <a:latin typeface="Verdana" panose="020B0604030504040204" pitchFamily="34" charset="0"/>
              <a:ea typeface="Verdana" panose="020B0604030504040204" pitchFamily="34" charset="0"/>
            </a:endParaRPr>
          </a:p>
        </p:txBody>
      </p:sp>
      <p:sp>
        <p:nvSpPr>
          <p:cNvPr id="80" name="TextBox 79">
            <a:extLst>
              <a:ext uri="{FF2B5EF4-FFF2-40B4-BE49-F238E27FC236}">
                <a16:creationId xmlns:a16="http://schemas.microsoft.com/office/drawing/2014/main" id="{C4CB14B7-8AB4-40C4-8822-A38FC5147191}"/>
              </a:ext>
            </a:extLst>
          </p:cNvPr>
          <p:cNvSpPr txBox="1"/>
          <p:nvPr/>
        </p:nvSpPr>
        <p:spPr>
          <a:xfrm>
            <a:off x="5309444" y="1889031"/>
            <a:ext cx="1474878" cy="430887"/>
          </a:xfrm>
          <a:prstGeom prst="rect">
            <a:avLst/>
          </a:prstGeom>
          <a:noFill/>
        </p:spPr>
        <p:txBody>
          <a:bodyPr wrap="square" rtlCol="0">
            <a:spAutoFit/>
          </a:bodyPr>
          <a:lstStyle/>
          <a:p>
            <a:pPr algn="ctr"/>
            <a:r>
              <a:rPr lang="nb-NO" sz="1100" b="1" dirty="0">
                <a:latin typeface="Open Sans" panose="020B0604020202020204" charset="0"/>
                <a:ea typeface="Verdana" panose="020B0604030504040204" pitchFamily="34" charset="0"/>
                <a:cs typeface="Open Sans" panose="020B0604020202020204" charset="0"/>
              </a:rPr>
              <a:t>Samling på egen arbeidsplass</a:t>
            </a:r>
          </a:p>
        </p:txBody>
      </p:sp>
      <p:sp>
        <p:nvSpPr>
          <p:cNvPr id="81" name="Rectangle 80">
            <a:extLst>
              <a:ext uri="{FF2B5EF4-FFF2-40B4-BE49-F238E27FC236}">
                <a16:creationId xmlns:a16="http://schemas.microsoft.com/office/drawing/2014/main" id="{7CE234EC-01C3-4C7B-82A2-570BB53CB830}"/>
              </a:ext>
            </a:extLst>
          </p:cNvPr>
          <p:cNvSpPr/>
          <p:nvPr/>
        </p:nvSpPr>
        <p:spPr>
          <a:xfrm>
            <a:off x="3555933" y="1889031"/>
            <a:ext cx="1601866" cy="261610"/>
          </a:xfrm>
          <a:prstGeom prst="rect">
            <a:avLst/>
          </a:prstGeom>
        </p:spPr>
        <p:txBody>
          <a:bodyPr wrap="square" lIns="91440" tIns="45720" rIns="91440" bIns="45720" anchor="t">
            <a:spAutoFit/>
          </a:bodyPr>
          <a:lstStyle/>
          <a:p>
            <a:pPr algn="ctr"/>
            <a:r>
              <a:rPr lang="nb-NO" sz="1100" b="1" dirty="0">
                <a:latin typeface="Open Sans"/>
                <a:ea typeface="Verdana" panose="020B0604030504040204" pitchFamily="34" charset="0"/>
                <a:cs typeface="Open Sans"/>
              </a:rPr>
              <a:t>Fellessamling</a:t>
            </a:r>
            <a:endParaRPr lang="nb-NO" sz="1100" b="1" dirty="0">
              <a:latin typeface="Open Sans" panose="020B0604020202020204" charset="0"/>
              <a:ea typeface="Verdana" panose="020B0604030504040204" pitchFamily="34" charset="0"/>
              <a:cs typeface="Open Sans" panose="020B0604020202020204" charset="0"/>
            </a:endParaRPr>
          </a:p>
        </p:txBody>
      </p:sp>
      <p:sp>
        <p:nvSpPr>
          <p:cNvPr id="82" name="Rectangle 81">
            <a:extLst>
              <a:ext uri="{FF2B5EF4-FFF2-40B4-BE49-F238E27FC236}">
                <a16:creationId xmlns:a16="http://schemas.microsoft.com/office/drawing/2014/main" id="{B10E2CBF-05B7-4672-9C25-C54D67FBD7C8}"/>
              </a:ext>
            </a:extLst>
          </p:cNvPr>
          <p:cNvSpPr/>
          <p:nvPr/>
        </p:nvSpPr>
        <p:spPr>
          <a:xfrm>
            <a:off x="156291" y="1889031"/>
            <a:ext cx="1620000" cy="261610"/>
          </a:xfrm>
          <a:prstGeom prst="rect">
            <a:avLst/>
          </a:prstGeom>
        </p:spPr>
        <p:txBody>
          <a:bodyPr wrap="square" lIns="91440" tIns="45720" rIns="91440" bIns="45720" anchor="t">
            <a:spAutoFit/>
          </a:bodyPr>
          <a:lstStyle/>
          <a:p>
            <a:pPr algn="ctr"/>
            <a:r>
              <a:rPr lang="nb-NO" sz="1100" b="1" dirty="0">
                <a:latin typeface="Open Sans"/>
                <a:ea typeface="Verdana" panose="020B0604030504040204" pitchFamily="34" charset="0"/>
                <a:cs typeface="Open Sans"/>
              </a:rPr>
              <a:t>Fellessamling</a:t>
            </a:r>
            <a:endParaRPr lang="nb-NO" sz="1100" b="1" dirty="0">
              <a:latin typeface="Open Sans" panose="020B0604020202020204" charset="0"/>
              <a:ea typeface="Verdana" panose="020B0604030504040204" pitchFamily="34" charset="0"/>
              <a:cs typeface="Open Sans" panose="020B0604020202020204" charset="0"/>
            </a:endParaRPr>
          </a:p>
        </p:txBody>
      </p:sp>
      <p:sp>
        <p:nvSpPr>
          <p:cNvPr id="83" name="Rectangle 82">
            <a:extLst>
              <a:ext uri="{FF2B5EF4-FFF2-40B4-BE49-F238E27FC236}">
                <a16:creationId xmlns:a16="http://schemas.microsoft.com/office/drawing/2014/main" id="{31224959-09E9-4D9C-BD08-50C9213B371D}"/>
              </a:ext>
            </a:extLst>
          </p:cNvPr>
          <p:cNvSpPr/>
          <p:nvPr/>
        </p:nvSpPr>
        <p:spPr>
          <a:xfrm>
            <a:off x="116132" y="4404776"/>
            <a:ext cx="8772525" cy="71143"/>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85" name="Arrow: Pentagon 84">
            <a:extLst>
              <a:ext uri="{FF2B5EF4-FFF2-40B4-BE49-F238E27FC236}">
                <a16:creationId xmlns:a16="http://schemas.microsoft.com/office/drawing/2014/main" id="{6F9979E5-322F-457A-93AE-C9BD179BF13F}"/>
              </a:ext>
            </a:extLst>
          </p:cNvPr>
          <p:cNvSpPr/>
          <p:nvPr/>
        </p:nvSpPr>
        <p:spPr>
          <a:xfrm>
            <a:off x="176262" y="4654259"/>
            <a:ext cx="1155644" cy="378815"/>
          </a:xfrm>
          <a:prstGeom prst="homePlate">
            <a:avLst/>
          </a:prstGeom>
          <a:solidFill>
            <a:srgbClr val="F3A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a:latin typeface="Verdana" panose="020B0604030504040204" pitchFamily="34" charset="0"/>
                <a:ea typeface="Verdana" panose="020B0604030504040204" pitchFamily="34" charset="0"/>
                <a:cs typeface="Open Sans" panose="020B0604020202020204" charset="0"/>
              </a:rPr>
              <a:t>Informasjon og forberedelse </a:t>
            </a:r>
          </a:p>
        </p:txBody>
      </p:sp>
      <p:sp>
        <p:nvSpPr>
          <p:cNvPr id="87" name="Arrow: Pentagon 86">
            <a:extLst>
              <a:ext uri="{FF2B5EF4-FFF2-40B4-BE49-F238E27FC236}">
                <a16:creationId xmlns:a16="http://schemas.microsoft.com/office/drawing/2014/main" id="{A71D9925-CA4B-4597-9010-F4D017D9C299}"/>
              </a:ext>
            </a:extLst>
          </p:cNvPr>
          <p:cNvSpPr/>
          <p:nvPr/>
        </p:nvSpPr>
        <p:spPr>
          <a:xfrm>
            <a:off x="4976272" y="4654259"/>
            <a:ext cx="1227409" cy="378815"/>
          </a:xfrm>
          <a:prstGeom prst="homePlate">
            <a:avLst/>
          </a:prstGeom>
          <a:solidFill>
            <a:srgbClr val="F3A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a:latin typeface="Verdana" panose="020B0604030504040204" pitchFamily="34" charset="0"/>
                <a:ea typeface="Verdana" panose="020B0604030504040204" pitchFamily="34" charset="0"/>
                <a:cs typeface="Open Sans" panose="020B0604020202020204" charset="0"/>
              </a:rPr>
              <a:t>Personalmøte</a:t>
            </a:r>
          </a:p>
        </p:txBody>
      </p:sp>
      <p:sp>
        <p:nvSpPr>
          <p:cNvPr id="89" name="Arrow: Pentagon 88">
            <a:extLst>
              <a:ext uri="{FF2B5EF4-FFF2-40B4-BE49-F238E27FC236}">
                <a16:creationId xmlns:a16="http://schemas.microsoft.com/office/drawing/2014/main" id="{0C04B328-540E-4870-BFE5-F375F7AB64CD}"/>
              </a:ext>
            </a:extLst>
          </p:cNvPr>
          <p:cNvSpPr/>
          <p:nvPr/>
        </p:nvSpPr>
        <p:spPr>
          <a:xfrm>
            <a:off x="6508449" y="4654259"/>
            <a:ext cx="1183011" cy="378815"/>
          </a:xfrm>
          <a:prstGeom prst="homePlate">
            <a:avLst/>
          </a:prstGeom>
          <a:solidFill>
            <a:srgbClr val="2C7B81"/>
          </a:solidFill>
          <a:ln>
            <a:solidFill>
              <a:srgbClr val="2C7B8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a:latin typeface="Verdana" panose="020B0604030504040204" pitchFamily="34" charset="0"/>
                <a:ea typeface="Verdana" panose="020B0604030504040204" pitchFamily="34" charset="0"/>
                <a:cs typeface="Open Sans" panose="020B0604020202020204" charset="0"/>
              </a:rPr>
              <a:t>Modul 5</a:t>
            </a:r>
          </a:p>
          <a:p>
            <a:pPr algn="ctr"/>
            <a:r>
              <a:rPr lang="nb-NO" sz="800" b="1">
                <a:latin typeface="Verdana" panose="020B0604030504040204" pitchFamily="34" charset="0"/>
                <a:ea typeface="Verdana" panose="020B0604030504040204" pitchFamily="34" charset="0"/>
                <a:cs typeface="Open Sans" panose="020B0604020202020204" charset="0"/>
              </a:rPr>
              <a:t>Oppsummering</a:t>
            </a:r>
          </a:p>
        </p:txBody>
      </p:sp>
      <p:sp>
        <p:nvSpPr>
          <p:cNvPr id="90" name="Arrow: Pentagon 89">
            <a:extLst>
              <a:ext uri="{FF2B5EF4-FFF2-40B4-BE49-F238E27FC236}">
                <a16:creationId xmlns:a16="http://schemas.microsoft.com/office/drawing/2014/main" id="{98082B08-47CB-4AD5-B7AE-1B7C399EC901}"/>
              </a:ext>
            </a:extLst>
          </p:cNvPr>
          <p:cNvSpPr/>
          <p:nvPr/>
        </p:nvSpPr>
        <p:spPr>
          <a:xfrm>
            <a:off x="7901989" y="4654259"/>
            <a:ext cx="1044143" cy="378815"/>
          </a:xfrm>
          <a:prstGeom prst="homePlate">
            <a:avLst/>
          </a:prstGeom>
          <a:solidFill>
            <a:srgbClr val="2C7B81"/>
          </a:solidFill>
          <a:ln>
            <a:solidFill>
              <a:srgbClr val="2C7B8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a:latin typeface="Verdana" panose="020B0604030504040204" pitchFamily="34" charset="0"/>
                <a:ea typeface="Verdana" panose="020B0604030504040204" pitchFamily="34" charset="0"/>
                <a:cs typeface="Open Sans" panose="020B0604020202020204" charset="0"/>
              </a:rPr>
              <a:t>Modul 6</a:t>
            </a:r>
          </a:p>
          <a:p>
            <a:pPr algn="ctr"/>
            <a:r>
              <a:rPr lang="nb-NO" sz="800" b="1">
                <a:latin typeface="Verdana" panose="020B0604030504040204" pitchFamily="34" charset="0"/>
                <a:ea typeface="Verdana" panose="020B0604030504040204" pitchFamily="34" charset="0"/>
                <a:cs typeface="Open Sans" panose="020B0604020202020204" charset="0"/>
              </a:rPr>
              <a:t>Oppfølging</a:t>
            </a:r>
          </a:p>
        </p:txBody>
      </p:sp>
      <p:sp>
        <p:nvSpPr>
          <p:cNvPr id="30" name="Google Shape;114;gbb9474cba7_0_224">
            <a:extLst>
              <a:ext uri="{FF2B5EF4-FFF2-40B4-BE49-F238E27FC236}">
                <a16:creationId xmlns:a16="http://schemas.microsoft.com/office/drawing/2014/main" id="{D6F7075C-5114-47C4-A9D7-0E6BBD7D3057}"/>
              </a:ext>
            </a:extLst>
          </p:cNvPr>
          <p:cNvSpPr txBox="1">
            <a:spLocks noGrp="1"/>
          </p:cNvSpPr>
          <p:nvPr>
            <p:ph type="title"/>
          </p:nvPr>
        </p:nvSpPr>
        <p:spPr>
          <a:xfrm>
            <a:off x="459244" y="83471"/>
            <a:ext cx="7313156" cy="728489"/>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2400" dirty="0">
                <a:solidFill>
                  <a:srgbClr val="042827"/>
                </a:solidFill>
                <a:cs typeface="Titillium Web"/>
                <a:sym typeface="Titillium Web"/>
              </a:rPr>
              <a:t>Kurs i rolleforståelse og partssamarbeid </a:t>
            </a:r>
            <a:endParaRPr lang="nb-NO" sz="2400" dirty="0">
              <a:cs typeface="Titillium Web"/>
              <a:sym typeface="Titillium Web"/>
            </a:endParaRPr>
          </a:p>
        </p:txBody>
      </p:sp>
      <p:sp>
        <p:nvSpPr>
          <p:cNvPr id="2" name="Rectangle 1">
            <a:extLst>
              <a:ext uri="{FF2B5EF4-FFF2-40B4-BE49-F238E27FC236}">
                <a16:creationId xmlns:a16="http://schemas.microsoft.com/office/drawing/2014/main" id="{934403DA-1825-4DE7-ADD9-FD171A41AB18}"/>
              </a:ext>
            </a:extLst>
          </p:cNvPr>
          <p:cNvSpPr/>
          <p:nvPr/>
        </p:nvSpPr>
        <p:spPr>
          <a:xfrm>
            <a:off x="7096819" y="870429"/>
            <a:ext cx="1720041" cy="3410868"/>
          </a:xfrm>
          <a:prstGeom prst="rect">
            <a:avLst/>
          </a:prstGeom>
          <a:noFill/>
          <a:ln>
            <a:solidFill>
              <a:srgbClr val="F1AE3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latin typeface="Verdana" panose="020B0604030504040204" pitchFamily="34" charset="0"/>
            </a:endParaRPr>
          </a:p>
        </p:txBody>
      </p:sp>
      <p:sp>
        <p:nvSpPr>
          <p:cNvPr id="86" name="Arrow: Pentagon 85">
            <a:extLst>
              <a:ext uri="{FF2B5EF4-FFF2-40B4-BE49-F238E27FC236}">
                <a16:creationId xmlns:a16="http://schemas.microsoft.com/office/drawing/2014/main" id="{EB6625E8-0D85-4923-BF6A-D1CA037E0298}"/>
              </a:ext>
            </a:extLst>
          </p:cNvPr>
          <p:cNvSpPr/>
          <p:nvPr/>
        </p:nvSpPr>
        <p:spPr>
          <a:xfrm>
            <a:off x="1810179" y="4654259"/>
            <a:ext cx="1155644" cy="378815"/>
          </a:xfrm>
          <a:prstGeom prst="homePlate">
            <a:avLst/>
          </a:prstGeom>
          <a:solidFill>
            <a:srgbClr val="F3A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a:latin typeface="Verdana" panose="020B0604030504040204" pitchFamily="34" charset="0"/>
                <a:ea typeface="Verdana" panose="020B0604030504040204" pitchFamily="34" charset="0"/>
                <a:cs typeface="Open Sans" panose="020B0604020202020204" charset="0"/>
              </a:rPr>
              <a:t>Personalmøte</a:t>
            </a:r>
          </a:p>
        </p:txBody>
      </p:sp>
      <p:sp>
        <p:nvSpPr>
          <p:cNvPr id="88" name="Arrow: Pentagon 87">
            <a:extLst>
              <a:ext uri="{FF2B5EF4-FFF2-40B4-BE49-F238E27FC236}">
                <a16:creationId xmlns:a16="http://schemas.microsoft.com/office/drawing/2014/main" id="{52D8E005-EDF1-4A1A-8763-65F13987E67F}"/>
              </a:ext>
            </a:extLst>
          </p:cNvPr>
          <p:cNvSpPr/>
          <p:nvPr/>
        </p:nvSpPr>
        <p:spPr>
          <a:xfrm>
            <a:off x="3342356" y="4654259"/>
            <a:ext cx="1155644" cy="378815"/>
          </a:xfrm>
          <a:prstGeom prst="homePlate">
            <a:avLst/>
          </a:prstGeom>
          <a:solidFill>
            <a:srgbClr val="F3A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a:latin typeface="Verdana" panose="020B0604030504040204" pitchFamily="34" charset="0"/>
                <a:ea typeface="Verdana" panose="020B0604030504040204" pitchFamily="34" charset="0"/>
                <a:cs typeface="Open Sans" panose="020B0604020202020204" charset="0"/>
              </a:rPr>
              <a:t>Informasjon og forberedelse </a:t>
            </a:r>
          </a:p>
        </p:txBody>
      </p:sp>
      <p:sp>
        <p:nvSpPr>
          <p:cNvPr id="31" name="Rectangle 61">
            <a:extLst>
              <a:ext uri="{FF2B5EF4-FFF2-40B4-BE49-F238E27FC236}">
                <a16:creationId xmlns:a16="http://schemas.microsoft.com/office/drawing/2014/main" id="{A086B3B1-8544-439D-B878-22C1DDCCF942}"/>
              </a:ext>
            </a:extLst>
          </p:cNvPr>
          <p:cNvSpPr/>
          <p:nvPr/>
        </p:nvSpPr>
        <p:spPr>
          <a:xfrm>
            <a:off x="7121566" y="895215"/>
            <a:ext cx="1620000" cy="361998"/>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19" b="1" dirty="0">
                <a:solidFill>
                  <a:schemeClr val="tx1"/>
                </a:solidFill>
                <a:latin typeface="Verdana" panose="020B0604030504040204" pitchFamily="34" charset="0"/>
              </a:rPr>
              <a:t>Modul 5</a:t>
            </a:r>
            <a:endParaRPr lang="nb-NO" sz="600" b="1" dirty="0">
              <a:solidFill>
                <a:schemeClr val="tx1"/>
              </a:solidFill>
              <a:latin typeface="Verdana" panose="020B0604030504040204" pitchFamily="34" charset="0"/>
            </a:endParaRPr>
          </a:p>
        </p:txBody>
      </p:sp>
      <p:grpSp>
        <p:nvGrpSpPr>
          <p:cNvPr id="32" name="Group 66">
            <a:extLst>
              <a:ext uri="{FF2B5EF4-FFF2-40B4-BE49-F238E27FC236}">
                <a16:creationId xmlns:a16="http://schemas.microsoft.com/office/drawing/2014/main" id="{28214595-5587-4676-B609-C9E77B494B30}"/>
              </a:ext>
            </a:extLst>
          </p:cNvPr>
          <p:cNvGrpSpPr/>
          <p:nvPr/>
        </p:nvGrpSpPr>
        <p:grpSpPr>
          <a:xfrm>
            <a:off x="7356478" y="1292346"/>
            <a:ext cx="1170000" cy="500029"/>
            <a:chOff x="333226" y="2488416"/>
            <a:chExt cx="1028391" cy="407209"/>
          </a:xfrm>
        </p:grpSpPr>
        <p:pic>
          <p:nvPicPr>
            <p:cNvPr id="33" name="Picture 67">
              <a:extLst>
                <a:ext uri="{FF2B5EF4-FFF2-40B4-BE49-F238E27FC236}">
                  <a16:creationId xmlns:a16="http://schemas.microsoft.com/office/drawing/2014/main" id="{462C8110-0CD3-4439-925D-C008C5C24E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375"/>
            <a:stretch/>
          </p:blipFill>
          <p:spPr>
            <a:xfrm>
              <a:off x="333226" y="2488416"/>
              <a:ext cx="603170" cy="407209"/>
            </a:xfrm>
            <a:prstGeom prst="rect">
              <a:avLst/>
            </a:prstGeom>
          </p:spPr>
        </p:pic>
        <p:pic>
          <p:nvPicPr>
            <p:cNvPr id="34" name="Picture 68">
              <a:extLst>
                <a:ext uri="{FF2B5EF4-FFF2-40B4-BE49-F238E27FC236}">
                  <a16:creationId xmlns:a16="http://schemas.microsoft.com/office/drawing/2014/main" id="{5AB47E40-D1C5-4C11-B917-9175D73BAB1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704"/>
            <a:stretch/>
          </p:blipFill>
          <p:spPr>
            <a:xfrm>
              <a:off x="903205" y="2499515"/>
              <a:ext cx="458412" cy="319733"/>
            </a:xfrm>
            <a:prstGeom prst="rect">
              <a:avLst/>
            </a:prstGeom>
          </p:spPr>
        </p:pic>
      </p:grpSp>
      <p:sp>
        <p:nvSpPr>
          <p:cNvPr id="35" name="TextBox 69">
            <a:extLst>
              <a:ext uri="{FF2B5EF4-FFF2-40B4-BE49-F238E27FC236}">
                <a16:creationId xmlns:a16="http://schemas.microsoft.com/office/drawing/2014/main" id="{3489A57E-67D1-4588-BBB0-8B789B3779D6}"/>
              </a:ext>
            </a:extLst>
          </p:cNvPr>
          <p:cNvSpPr txBox="1"/>
          <p:nvPr/>
        </p:nvSpPr>
        <p:spPr>
          <a:xfrm>
            <a:off x="7091021" y="2045484"/>
            <a:ext cx="1725840" cy="2485296"/>
          </a:xfrm>
          <a:prstGeom prst="rect">
            <a:avLst/>
          </a:prstGeom>
          <a:noFill/>
        </p:spPr>
        <p:txBody>
          <a:bodyPr wrap="square" rtlCol="0">
            <a:spAutoFit/>
          </a:bodyPr>
          <a:lstStyle/>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Hvordan har det gått og jobbe med valgte problemet? </a:t>
            </a:r>
          </a:p>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Dypdykk: ta tak i det riktige problemet og søke «ut» av de vante banene</a:t>
            </a:r>
          </a:p>
          <a:p>
            <a:pPr marL="171450" indent="-171450">
              <a:spcAft>
                <a:spcPts val="488"/>
              </a:spcAft>
              <a:buFont typeface="Arial" panose="020B0604020202020204" pitchFamily="34" charset="0"/>
              <a:buChar char="•"/>
            </a:pPr>
            <a:r>
              <a:rPr lang="nb-NO" sz="1100" dirty="0">
                <a:latin typeface="Open Sans" panose="020B0604020202020204" charset="0"/>
                <a:ea typeface="Verdana" panose="020B0604030504040204" pitchFamily="34" charset="0"/>
                <a:cs typeface="Open Sans" panose="020B0604020202020204" charset="0"/>
              </a:rPr>
              <a:t>Rett tiltak til rett problem. Hva betyr dette i praksis Hvordan vite at man har lykkes</a:t>
            </a:r>
          </a:p>
          <a:p>
            <a:endParaRPr lang="nb-NO" sz="1100" dirty="0">
              <a:latin typeface="Verdana" panose="020B0604030504040204" pitchFamily="34" charset="0"/>
              <a:ea typeface="Verdana" panose="020B0604030504040204" pitchFamily="34" charset="0"/>
            </a:endParaRPr>
          </a:p>
        </p:txBody>
      </p:sp>
      <p:sp>
        <p:nvSpPr>
          <p:cNvPr id="36" name="Rectangle 80">
            <a:extLst>
              <a:ext uri="{FF2B5EF4-FFF2-40B4-BE49-F238E27FC236}">
                <a16:creationId xmlns:a16="http://schemas.microsoft.com/office/drawing/2014/main" id="{A7A2ABD6-4DBB-4A67-B069-E910DAD0CF8D}"/>
              </a:ext>
            </a:extLst>
          </p:cNvPr>
          <p:cNvSpPr/>
          <p:nvPr/>
        </p:nvSpPr>
        <p:spPr>
          <a:xfrm>
            <a:off x="7143678" y="1829585"/>
            <a:ext cx="1601866" cy="261610"/>
          </a:xfrm>
          <a:prstGeom prst="rect">
            <a:avLst/>
          </a:prstGeom>
        </p:spPr>
        <p:txBody>
          <a:bodyPr wrap="square" lIns="91440" tIns="45720" rIns="91440" bIns="45720" anchor="t">
            <a:spAutoFit/>
          </a:bodyPr>
          <a:lstStyle/>
          <a:p>
            <a:pPr algn="ctr"/>
            <a:r>
              <a:rPr lang="nb-NO" sz="1100" b="1" dirty="0">
                <a:latin typeface="Open Sans"/>
                <a:ea typeface="Verdana" panose="020B0604030504040204" pitchFamily="34" charset="0"/>
                <a:cs typeface="Open Sans"/>
              </a:rPr>
              <a:t>Fellessamling</a:t>
            </a:r>
            <a:endParaRPr lang="nb-NO" sz="1100" b="1" dirty="0">
              <a:latin typeface="Open Sans" panose="020B0604020202020204" charset="0"/>
              <a:ea typeface="Verdana" panose="020B0604030504040204" pitchFamily="34" charset="0"/>
              <a:cs typeface="Open Sans" panose="020B0604020202020204" charset="0"/>
            </a:endParaRPr>
          </a:p>
        </p:txBody>
      </p:sp>
    </p:spTree>
    <p:extLst>
      <p:ext uri="{BB962C8B-B14F-4D97-AF65-F5344CB8AC3E}">
        <p14:creationId xmlns:p14="http://schemas.microsoft.com/office/powerpoint/2010/main" val="989648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56" descr="Group brainstorm">
            <a:extLst>
              <a:ext uri="{FF2B5EF4-FFF2-40B4-BE49-F238E27FC236}">
                <a16:creationId xmlns:a16="http://schemas.microsoft.com/office/drawing/2014/main" id="{EA28A8B8-A8F4-47EC-B1FA-B45E6F272D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7090" y="1218330"/>
            <a:ext cx="783552" cy="617586"/>
          </a:xfrm>
          <a:prstGeom prst="rect">
            <a:avLst/>
          </a:prstGeom>
        </p:spPr>
      </p:pic>
      <p:sp>
        <p:nvSpPr>
          <p:cNvPr id="49" name="Rectangle 48">
            <a:extLst>
              <a:ext uri="{FF2B5EF4-FFF2-40B4-BE49-F238E27FC236}">
                <a16:creationId xmlns:a16="http://schemas.microsoft.com/office/drawing/2014/main" id="{BFE2EB2F-9B0B-40A2-BBD3-4E67E9AF6B69}"/>
              </a:ext>
            </a:extLst>
          </p:cNvPr>
          <p:cNvSpPr/>
          <p:nvPr/>
        </p:nvSpPr>
        <p:spPr>
          <a:xfrm>
            <a:off x="497495" y="873901"/>
            <a:ext cx="1620000" cy="361998"/>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00" b="1" dirty="0">
                <a:solidFill>
                  <a:schemeClr val="tx1"/>
                </a:solidFill>
                <a:latin typeface="Verdana" panose="020B0604030504040204" pitchFamily="34" charset="0"/>
                <a:ea typeface="Verdana" panose="020B0604030504040204" pitchFamily="34" charset="0"/>
              </a:rPr>
              <a:t>Modul 1</a:t>
            </a:r>
            <a:endParaRPr lang="nb-NO" sz="500" b="1" dirty="0">
              <a:solidFill>
                <a:schemeClr val="tx1"/>
              </a:solidFill>
              <a:latin typeface="Verdana" panose="020B0604030504040204" pitchFamily="34" charset="0"/>
              <a:ea typeface="Verdana" panose="020B0604030504040204" pitchFamily="34" charset="0"/>
            </a:endParaRPr>
          </a:p>
        </p:txBody>
      </p:sp>
      <p:sp>
        <p:nvSpPr>
          <p:cNvPr id="56" name="Rectangle 55">
            <a:extLst>
              <a:ext uri="{FF2B5EF4-FFF2-40B4-BE49-F238E27FC236}">
                <a16:creationId xmlns:a16="http://schemas.microsoft.com/office/drawing/2014/main" id="{15BFACB9-EC6E-4782-9234-EEC3576AFB20}"/>
              </a:ext>
            </a:extLst>
          </p:cNvPr>
          <p:cNvSpPr/>
          <p:nvPr/>
        </p:nvSpPr>
        <p:spPr>
          <a:xfrm>
            <a:off x="2620852" y="873901"/>
            <a:ext cx="1170000" cy="361998"/>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00" b="1" dirty="0">
                <a:solidFill>
                  <a:schemeClr val="bg1"/>
                </a:solidFill>
                <a:latin typeface="Verdana" panose="020B0604030504040204" pitchFamily="34" charset="0"/>
                <a:ea typeface="Verdana" panose="020B0604030504040204" pitchFamily="34" charset="0"/>
              </a:rPr>
              <a:t>Modul 2</a:t>
            </a:r>
            <a:endParaRPr lang="nb-NO" sz="500" b="1" dirty="0">
              <a:solidFill>
                <a:schemeClr val="bg1"/>
              </a:solidFill>
              <a:latin typeface="Verdana" panose="020B0604030504040204" pitchFamily="34" charset="0"/>
              <a:ea typeface="Verdana" panose="020B0604030504040204" pitchFamily="34" charset="0"/>
            </a:endParaRPr>
          </a:p>
        </p:txBody>
      </p:sp>
      <p:sp>
        <p:nvSpPr>
          <p:cNvPr id="58" name="TextBox 57">
            <a:extLst>
              <a:ext uri="{FF2B5EF4-FFF2-40B4-BE49-F238E27FC236}">
                <a16:creationId xmlns:a16="http://schemas.microsoft.com/office/drawing/2014/main" id="{1D71C49F-86AC-4014-9D56-96ED1622E4BF}"/>
              </a:ext>
            </a:extLst>
          </p:cNvPr>
          <p:cNvSpPr txBox="1"/>
          <p:nvPr/>
        </p:nvSpPr>
        <p:spPr>
          <a:xfrm>
            <a:off x="522138" y="2317510"/>
            <a:ext cx="1616458" cy="1803058"/>
          </a:xfrm>
          <a:prstGeom prst="rect">
            <a:avLst/>
          </a:prstGeom>
          <a:noFill/>
        </p:spPr>
        <p:txBody>
          <a:bodyPr wrap="square" rtlCol="0">
            <a:spAutoFit/>
          </a:bodyPr>
          <a:lstStyle/>
          <a:p>
            <a:pPr marL="171446" indent="-171446">
              <a:spcAft>
                <a:spcPts val="488"/>
              </a:spcAft>
              <a:buFont typeface="Arial" panose="020B0604020202020204" pitchFamily="34" charset="0"/>
              <a:buChar char="•"/>
            </a:pPr>
            <a:r>
              <a:rPr lang="nb-NO" sz="1050" dirty="0">
                <a:latin typeface="Verdana" panose="020B0604030504040204" pitchFamily="34" charset="0"/>
                <a:ea typeface="Verdana" panose="020B0604030504040204" pitchFamily="34" charset="0"/>
                <a:cs typeface="Open Sans" panose="020B0604020202020204" charset="0"/>
              </a:rPr>
              <a:t>Rolleforståelse og partssamarbeid </a:t>
            </a:r>
          </a:p>
          <a:p>
            <a:pPr marL="171446" indent="-171446">
              <a:spcAft>
                <a:spcPts val="488"/>
              </a:spcAft>
              <a:buFont typeface="Arial" panose="020B0604020202020204" pitchFamily="34" charset="0"/>
              <a:buChar char="•"/>
            </a:pPr>
            <a:r>
              <a:rPr lang="nb-NO" sz="1050" dirty="0">
                <a:latin typeface="Verdana" panose="020B0604030504040204" pitchFamily="34" charset="0"/>
                <a:ea typeface="Verdana" panose="020B0604030504040204" pitchFamily="34" charset="0"/>
                <a:cs typeface="Open Sans" panose="020B0604020202020204" charset="0"/>
              </a:rPr>
              <a:t>Arbeidsmiljøarbeid</a:t>
            </a:r>
          </a:p>
          <a:p>
            <a:pPr marL="171446" indent="-171446">
              <a:spcAft>
                <a:spcPts val="488"/>
              </a:spcAft>
              <a:buFont typeface="Arial" panose="020B0604020202020204" pitchFamily="34" charset="0"/>
              <a:buChar char="•"/>
            </a:pPr>
            <a:r>
              <a:rPr lang="nb-NO" sz="1050" dirty="0">
                <a:latin typeface="Verdana" panose="020B0604030504040204" pitchFamily="34" charset="0"/>
                <a:ea typeface="Verdana" panose="020B0604030504040204" pitchFamily="34" charset="0"/>
                <a:cs typeface="Open Sans" panose="020B0604020202020204" charset="0"/>
              </a:rPr>
              <a:t>Hva er et problem og hva er et symptom</a:t>
            </a:r>
          </a:p>
          <a:p>
            <a:pPr marL="171446" indent="-171446">
              <a:spcAft>
                <a:spcPts val="488"/>
              </a:spcAft>
              <a:buFont typeface="Arial" panose="020B0604020202020204" pitchFamily="34" charset="0"/>
              <a:buChar char="•"/>
            </a:pPr>
            <a:r>
              <a:rPr lang="nb-NO" sz="1050" dirty="0">
                <a:latin typeface="Verdana" panose="020B0604030504040204" pitchFamily="34" charset="0"/>
                <a:ea typeface="Verdana" panose="020B0604030504040204" pitchFamily="34" charset="0"/>
                <a:cs typeface="Open Sans" panose="020B0604020202020204" charset="0"/>
              </a:rPr>
              <a:t>Hva kan vi gjøre med det?</a:t>
            </a:r>
          </a:p>
          <a:p>
            <a:pPr marL="171446" indent="-171446">
              <a:buFont typeface="Arial" panose="020B0604020202020204" pitchFamily="34" charset="0"/>
              <a:buChar char="•"/>
            </a:pPr>
            <a:endParaRPr lang="nb-NO" sz="1050" dirty="0">
              <a:latin typeface="Verdana" panose="020B0604030504040204" pitchFamily="34" charset="0"/>
              <a:ea typeface="Verdana" panose="020B0604030504040204" pitchFamily="34" charset="0"/>
            </a:endParaRPr>
          </a:p>
        </p:txBody>
      </p:sp>
      <p:sp>
        <p:nvSpPr>
          <p:cNvPr id="62" name="Rectangle 61">
            <a:extLst>
              <a:ext uri="{FF2B5EF4-FFF2-40B4-BE49-F238E27FC236}">
                <a16:creationId xmlns:a16="http://schemas.microsoft.com/office/drawing/2014/main" id="{256438D1-1771-4437-B59C-DFD839CCC14C}"/>
              </a:ext>
            </a:extLst>
          </p:cNvPr>
          <p:cNvSpPr/>
          <p:nvPr/>
        </p:nvSpPr>
        <p:spPr>
          <a:xfrm>
            <a:off x="4351359" y="873901"/>
            <a:ext cx="1620000" cy="361998"/>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00" b="1" dirty="0">
                <a:solidFill>
                  <a:schemeClr val="tx1"/>
                </a:solidFill>
                <a:latin typeface="Verdana" panose="020B0604030504040204" pitchFamily="34" charset="0"/>
                <a:ea typeface="Verdana" panose="020B0604030504040204" pitchFamily="34" charset="0"/>
              </a:rPr>
              <a:t>Modul 3</a:t>
            </a:r>
            <a:endParaRPr lang="nb-NO" sz="500" b="1" dirty="0">
              <a:solidFill>
                <a:schemeClr val="tx1"/>
              </a:solidFill>
              <a:latin typeface="Verdana" panose="020B0604030504040204" pitchFamily="34" charset="0"/>
              <a:ea typeface="Verdana" panose="020B0604030504040204" pitchFamily="34" charset="0"/>
            </a:endParaRPr>
          </a:p>
        </p:txBody>
      </p:sp>
      <p:grpSp>
        <p:nvGrpSpPr>
          <p:cNvPr id="63" name="Group 62">
            <a:extLst>
              <a:ext uri="{FF2B5EF4-FFF2-40B4-BE49-F238E27FC236}">
                <a16:creationId xmlns:a16="http://schemas.microsoft.com/office/drawing/2014/main" id="{B2D0CA91-7021-42D3-9A46-F86D67C5025F}"/>
              </a:ext>
            </a:extLst>
          </p:cNvPr>
          <p:cNvGrpSpPr/>
          <p:nvPr/>
        </p:nvGrpSpPr>
        <p:grpSpPr>
          <a:xfrm>
            <a:off x="618868" y="1277109"/>
            <a:ext cx="1245371" cy="558808"/>
            <a:chOff x="333226" y="2488416"/>
            <a:chExt cx="1028391" cy="407209"/>
          </a:xfrm>
        </p:grpSpPr>
        <p:pic>
          <p:nvPicPr>
            <p:cNvPr id="64" name="Picture 63">
              <a:extLst>
                <a:ext uri="{FF2B5EF4-FFF2-40B4-BE49-F238E27FC236}">
                  <a16:creationId xmlns:a16="http://schemas.microsoft.com/office/drawing/2014/main" id="{F592150C-92C0-458F-8BA5-B45E7C77BB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375"/>
            <a:stretch/>
          </p:blipFill>
          <p:spPr>
            <a:xfrm>
              <a:off x="333226" y="2488416"/>
              <a:ext cx="603170" cy="407209"/>
            </a:xfrm>
            <a:prstGeom prst="rect">
              <a:avLst/>
            </a:prstGeom>
          </p:spPr>
        </p:pic>
        <p:pic>
          <p:nvPicPr>
            <p:cNvPr id="65" name="Picture 64">
              <a:extLst>
                <a:ext uri="{FF2B5EF4-FFF2-40B4-BE49-F238E27FC236}">
                  <a16:creationId xmlns:a16="http://schemas.microsoft.com/office/drawing/2014/main" id="{46091DBC-9A12-4091-9DB4-2F2E5C043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704"/>
            <a:stretch/>
          </p:blipFill>
          <p:spPr>
            <a:xfrm>
              <a:off x="903205" y="2499515"/>
              <a:ext cx="458412" cy="319733"/>
            </a:xfrm>
            <a:prstGeom prst="rect">
              <a:avLst/>
            </a:prstGeom>
          </p:spPr>
        </p:pic>
      </p:grpSp>
      <p:grpSp>
        <p:nvGrpSpPr>
          <p:cNvPr id="67" name="Group 66">
            <a:extLst>
              <a:ext uri="{FF2B5EF4-FFF2-40B4-BE49-F238E27FC236}">
                <a16:creationId xmlns:a16="http://schemas.microsoft.com/office/drawing/2014/main" id="{2B152ECA-AA61-4194-B293-402A53D7948C}"/>
              </a:ext>
            </a:extLst>
          </p:cNvPr>
          <p:cNvGrpSpPr/>
          <p:nvPr/>
        </p:nvGrpSpPr>
        <p:grpSpPr>
          <a:xfrm>
            <a:off x="4383073" y="1349053"/>
            <a:ext cx="1170000" cy="500029"/>
            <a:chOff x="333226" y="2488416"/>
            <a:chExt cx="1028391" cy="407209"/>
          </a:xfrm>
        </p:grpSpPr>
        <p:pic>
          <p:nvPicPr>
            <p:cNvPr id="68" name="Picture 67">
              <a:extLst>
                <a:ext uri="{FF2B5EF4-FFF2-40B4-BE49-F238E27FC236}">
                  <a16:creationId xmlns:a16="http://schemas.microsoft.com/office/drawing/2014/main" id="{4660C940-BC57-4B10-9FB8-E329DA7B0B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375"/>
            <a:stretch/>
          </p:blipFill>
          <p:spPr>
            <a:xfrm>
              <a:off x="333226" y="2488416"/>
              <a:ext cx="603170" cy="407209"/>
            </a:xfrm>
            <a:prstGeom prst="rect">
              <a:avLst/>
            </a:prstGeom>
          </p:spPr>
        </p:pic>
        <p:pic>
          <p:nvPicPr>
            <p:cNvPr id="69" name="Picture 68">
              <a:extLst>
                <a:ext uri="{FF2B5EF4-FFF2-40B4-BE49-F238E27FC236}">
                  <a16:creationId xmlns:a16="http://schemas.microsoft.com/office/drawing/2014/main" id="{9F2EEBAB-F435-4160-9625-15ADF7F224D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6704"/>
            <a:stretch/>
          </p:blipFill>
          <p:spPr>
            <a:xfrm>
              <a:off x="903205" y="2499515"/>
              <a:ext cx="458412" cy="319733"/>
            </a:xfrm>
            <a:prstGeom prst="rect">
              <a:avLst/>
            </a:prstGeom>
          </p:spPr>
        </p:pic>
      </p:grpSp>
      <p:sp>
        <p:nvSpPr>
          <p:cNvPr id="70" name="TextBox 69">
            <a:extLst>
              <a:ext uri="{FF2B5EF4-FFF2-40B4-BE49-F238E27FC236}">
                <a16:creationId xmlns:a16="http://schemas.microsoft.com/office/drawing/2014/main" id="{623584AB-84A3-4C74-925F-151AF14D63C5}"/>
              </a:ext>
            </a:extLst>
          </p:cNvPr>
          <p:cNvSpPr txBox="1"/>
          <p:nvPr/>
        </p:nvSpPr>
        <p:spPr>
          <a:xfrm>
            <a:off x="4343472" y="2150642"/>
            <a:ext cx="1725840" cy="2274982"/>
          </a:xfrm>
          <a:prstGeom prst="rect">
            <a:avLst/>
          </a:prstGeom>
          <a:noFill/>
        </p:spPr>
        <p:txBody>
          <a:bodyPr wrap="square" rtlCol="0">
            <a:spAutoFit/>
          </a:bodyPr>
          <a:lstStyle/>
          <a:p>
            <a:pPr marL="171446" indent="-171446">
              <a:spcAft>
                <a:spcPts val="488"/>
              </a:spcAft>
              <a:buFont typeface="Arial" panose="020B0604020202020204" pitchFamily="34" charset="0"/>
              <a:buChar char="•"/>
            </a:pPr>
            <a:r>
              <a:rPr lang="nb-NO" sz="1050" dirty="0">
                <a:latin typeface="Verdana" panose="020B0604030504040204" pitchFamily="34" charset="0"/>
                <a:ea typeface="Verdana" panose="020B0604030504040204" pitchFamily="34" charset="0"/>
                <a:cs typeface="Open Sans" panose="020B0604020202020204" charset="0"/>
              </a:rPr>
              <a:t>Hvordan har det gått og jobbe med valgte problemet? </a:t>
            </a:r>
          </a:p>
          <a:p>
            <a:pPr marL="171446" indent="-171446">
              <a:spcAft>
                <a:spcPts val="488"/>
              </a:spcAft>
              <a:buFont typeface="Arial" panose="020B0604020202020204" pitchFamily="34" charset="0"/>
              <a:buChar char="•"/>
            </a:pPr>
            <a:r>
              <a:rPr lang="nb-NO" sz="1050" dirty="0">
                <a:latin typeface="Verdana" panose="020B0604030504040204" pitchFamily="34" charset="0"/>
                <a:ea typeface="Verdana" panose="020B0604030504040204" pitchFamily="34" charset="0"/>
                <a:cs typeface="Open Sans" panose="020B0604020202020204" charset="0"/>
              </a:rPr>
              <a:t>Partssamarbeid</a:t>
            </a:r>
          </a:p>
          <a:p>
            <a:pPr marL="171446" indent="-171446">
              <a:spcAft>
                <a:spcPts val="488"/>
              </a:spcAft>
              <a:buFont typeface="Arial" panose="020B0604020202020204" pitchFamily="34" charset="0"/>
              <a:buChar char="•"/>
            </a:pPr>
            <a:r>
              <a:rPr lang="nb-NO" sz="1050" dirty="0">
                <a:latin typeface="Verdana" panose="020B0604030504040204" pitchFamily="34" charset="0"/>
                <a:ea typeface="Verdana" panose="020B0604030504040204" pitchFamily="34" charset="0"/>
                <a:cs typeface="Open Sans" panose="020B0604020202020204" charset="0"/>
              </a:rPr>
              <a:t>Arbeidsmiljøarbeid</a:t>
            </a:r>
          </a:p>
          <a:p>
            <a:pPr marL="171446" indent="-171446">
              <a:spcAft>
                <a:spcPts val="488"/>
              </a:spcAft>
              <a:buFont typeface="Arial" panose="020B0604020202020204" pitchFamily="34" charset="0"/>
              <a:buChar char="•"/>
            </a:pPr>
            <a:r>
              <a:rPr lang="nb-NO" sz="1050" dirty="0">
                <a:latin typeface="Verdana" panose="020B0604030504040204" pitchFamily="34" charset="0"/>
                <a:ea typeface="Verdana" panose="020B0604030504040204" pitchFamily="34" charset="0"/>
                <a:cs typeface="Open Sans" panose="020B0604020202020204" charset="0"/>
              </a:rPr>
              <a:t>Hvordan skape varige endringer på arbeidsplassen</a:t>
            </a:r>
          </a:p>
          <a:p>
            <a:pPr marL="171446" indent="-171446">
              <a:spcAft>
                <a:spcPts val="488"/>
              </a:spcAft>
              <a:buFont typeface="Arial" panose="020B0604020202020204" pitchFamily="34" charset="0"/>
              <a:buChar char="•"/>
            </a:pPr>
            <a:r>
              <a:rPr lang="nb-NO" sz="1050" dirty="0">
                <a:latin typeface="Verdana" panose="020B0604030504040204" pitchFamily="34" charset="0"/>
                <a:ea typeface="Verdana" panose="020B0604030504040204" pitchFamily="34" charset="0"/>
                <a:cs typeface="Open Sans" panose="020B0604020202020204" charset="0"/>
              </a:rPr>
              <a:t>Hvordan vite at man har lykkes</a:t>
            </a:r>
          </a:p>
          <a:p>
            <a:endParaRPr lang="nb-NO" sz="1050" dirty="0">
              <a:latin typeface="Verdana" panose="020B0604030504040204" pitchFamily="34" charset="0"/>
              <a:ea typeface="Verdana" panose="020B0604030504040204" pitchFamily="34" charset="0"/>
            </a:endParaRPr>
          </a:p>
        </p:txBody>
      </p:sp>
      <p:sp>
        <p:nvSpPr>
          <p:cNvPr id="71" name="Rectangle 70">
            <a:extLst>
              <a:ext uri="{FF2B5EF4-FFF2-40B4-BE49-F238E27FC236}">
                <a16:creationId xmlns:a16="http://schemas.microsoft.com/office/drawing/2014/main" id="{214D9680-4CB5-4D77-99F0-6639DFFD2F84}"/>
              </a:ext>
            </a:extLst>
          </p:cNvPr>
          <p:cNvSpPr/>
          <p:nvPr/>
        </p:nvSpPr>
        <p:spPr>
          <a:xfrm>
            <a:off x="6469001" y="884145"/>
            <a:ext cx="1170000" cy="361998"/>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pPr algn="ctr"/>
            <a:r>
              <a:rPr lang="nb-NO" sz="1200" b="1" dirty="0">
                <a:solidFill>
                  <a:schemeClr val="bg1"/>
                </a:solidFill>
                <a:latin typeface="Verdana" panose="020B0604030504040204" pitchFamily="34" charset="0"/>
                <a:ea typeface="Verdana" panose="020B0604030504040204" pitchFamily="34" charset="0"/>
              </a:rPr>
              <a:t>Modul 4</a:t>
            </a:r>
            <a:endParaRPr lang="nb-NO" sz="500" b="1" dirty="0">
              <a:solidFill>
                <a:schemeClr val="bg1"/>
              </a:solidFill>
              <a:latin typeface="Verdana" panose="020B0604030504040204" pitchFamily="34" charset="0"/>
              <a:ea typeface="Verdana" panose="020B0604030504040204" pitchFamily="34" charset="0"/>
            </a:endParaRPr>
          </a:p>
        </p:txBody>
      </p:sp>
      <p:sp>
        <p:nvSpPr>
          <p:cNvPr id="72" name="TextBox 71">
            <a:extLst>
              <a:ext uri="{FF2B5EF4-FFF2-40B4-BE49-F238E27FC236}">
                <a16:creationId xmlns:a16="http://schemas.microsoft.com/office/drawing/2014/main" id="{8D12C900-C82F-47C5-B5CC-00B57F42D0C0}"/>
              </a:ext>
            </a:extLst>
          </p:cNvPr>
          <p:cNvSpPr txBox="1"/>
          <p:nvPr/>
        </p:nvSpPr>
        <p:spPr>
          <a:xfrm>
            <a:off x="2488349" y="1889032"/>
            <a:ext cx="1474878" cy="415498"/>
          </a:xfrm>
          <a:prstGeom prst="rect">
            <a:avLst/>
          </a:prstGeom>
          <a:noFill/>
        </p:spPr>
        <p:txBody>
          <a:bodyPr wrap="square" rtlCol="0">
            <a:spAutoFit/>
          </a:bodyPr>
          <a:lstStyle/>
          <a:p>
            <a:pPr algn="ctr"/>
            <a:r>
              <a:rPr lang="nb-NO" sz="1050" b="1" dirty="0">
                <a:latin typeface="Verdana" panose="020B0604030504040204" pitchFamily="34" charset="0"/>
                <a:ea typeface="Verdana" panose="020B0604030504040204" pitchFamily="34" charset="0"/>
                <a:cs typeface="Open Sans" panose="020B0604020202020204" charset="0"/>
              </a:rPr>
              <a:t>Samling på egen arbeidsplass</a:t>
            </a:r>
          </a:p>
        </p:txBody>
      </p:sp>
      <p:pic>
        <p:nvPicPr>
          <p:cNvPr id="73" name="Graphic 56" descr="Group brainstorm">
            <a:extLst>
              <a:ext uri="{FF2B5EF4-FFF2-40B4-BE49-F238E27FC236}">
                <a16:creationId xmlns:a16="http://schemas.microsoft.com/office/drawing/2014/main" id="{3EE8064B-600E-4E3D-8045-95190251E0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62225" y="1292339"/>
            <a:ext cx="783552" cy="617586"/>
          </a:xfrm>
          <a:prstGeom prst="rect">
            <a:avLst/>
          </a:prstGeom>
        </p:spPr>
      </p:pic>
      <p:sp>
        <p:nvSpPr>
          <p:cNvPr id="74" name="TextBox 73">
            <a:extLst>
              <a:ext uri="{FF2B5EF4-FFF2-40B4-BE49-F238E27FC236}">
                <a16:creationId xmlns:a16="http://schemas.microsoft.com/office/drawing/2014/main" id="{3C55A9AA-B895-4AC2-9839-EF5953FF62B8}"/>
              </a:ext>
            </a:extLst>
          </p:cNvPr>
          <p:cNvSpPr txBox="1"/>
          <p:nvPr/>
        </p:nvSpPr>
        <p:spPr>
          <a:xfrm>
            <a:off x="6456668" y="2317509"/>
            <a:ext cx="1456877" cy="964367"/>
          </a:xfrm>
          <a:prstGeom prst="rect">
            <a:avLst/>
          </a:prstGeom>
          <a:noFill/>
        </p:spPr>
        <p:txBody>
          <a:bodyPr wrap="square" rtlCol="0">
            <a:spAutoFit/>
          </a:bodyPr>
          <a:lstStyle/>
          <a:p>
            <a:pPr marL="171446" indent="-171446">
              <a:spcAft>
                <a:spcPts val="488"/>
              </a:spcAft>
              <a:buFont typeface="Arial" panose="020B0604020202020204" pitchFamily="34" charset="0"/>
              <a:buChar char="•"/>
            </a:pPr>
            <a:r>
              <a:rPr lang="nb-NO" sz="1050" dirty="0">
                <a:latin typeface="Verdana" panose="020B0604030504040204" pitchFamily="34" charset="0"/>
                <a:ea typeface="Verdana" panose="020B0604030504040204" pitchFamily="34" charset="0"/>
                <a:cs typeface="Open Sans" panose="020B0604020202020204" charset="0"/>
              </a:rPr>
              <a:t>Partssamarbeid </a:t>
            </a:r>
          </a:p>
          <a:p>
            <a:pPr marL="171446" indent="-171446">
              <a:spcAft>
                <a:spcPts val="488"/>
              </a:spcAft>
              <a:buFont typeface="Arial" panose="020B0604020202020204" pitchFamily="34" charset="0"/>
              <a:buChar char="•"/>
            </a:pPr>
            <a:r>
              <a:rPr lang="nb-NO" sz="1050" dirty="0">
                <a:latin typeface="Verdana" panose="020B0604030504040204" pitchFamily="34" charset="0"/>
                <a:ea typeface="Verdana" panose="020B0604030504040204" pitchFamily="34" charset="0"/>
                <a:cs typeface="Open Sans" panose="020B0604020202020204" charset="0"/>
              </a:rPr>
              <a:t>Hvordan skal vi jobbe sammen, om hva, når og hvordan.</a:t>
            </a:r>
            <a:endParaRPr lang="nb-NO" sz="1050" dirty="0">
              <a:latin typeface="Verdana" panose="020B0604030504040204" pitchFamily="34" charset="0"/>
              <a:ea typeface="Verdana" panose="020B0604030504040204" pitchFamily="34" charset="0"/>
            </a:endParaRPr>
          </a:p>
        </p:txBody>
      </p:sp>
      <p:sp>
        <p:nvSpPr>
          <p:cNvPr id="79" name="TextBox 78">
            <a:extLst>
              <a:ext uri="{FF2B5EF4-FFF2-40B4-BE49-F238E27FC236}">
                <a16:creationId xmlns:a16="http://schemas.microsoft.com/office/drawing/2014/main" id="{91360131-0A5F-49C4-9B67-EAD19307AFA9}"/>
              </a:ext>
            </a:extLst>
          </p:cNvPr>
          <p:cNvSpPr txBox="1"/>
          <p:nvPr/>
        </p:nvSpPr>
        <p:spPr>
          <a:xfrm>
            <a:off x="2547415" y="2317509"/>
            <a:ext cx="1415812" cy="964367"/>
          </a:xfrm>
          <a:prstGeom prst="rect">
            <a:avLst/>
          </a:prstGeom>
          <a:noFill/>
        </p:spPr>
        <p:txBody>
          <a:bodyPr wrap="square" rtlCol="0">
            <a:spAutoFit/>
          </a:bodyPr>
          <a:lstStyle/>
          <a:p>
            <a:pPr marL="171446" indent="-171446">
              <a:spcAft>
                <a:spcPts val="488"/>
              </a:spcAft>
              <a:buFont typeface="Arial" panose="020B0604020202020204" pitchFamily="34" charset="0"/>
              <a:buChar char="•"/>
            </a:pPr>
            <a:r>
              <a:rPr lang="nb-NO" sz="1050" dirty="0">
                <a:latin typeface="Verdana" panose="020B0604030504040204" pitchFamily="34" charset="0"/>
                <a:ea typeface="Verdana" panose="020B0604030504040204" pitchFamily="34" charset="0"/>
                <a:cs typeface="Open Sans" panose="020B0604020202020204" charset="0"/>
              </a:rPr>
              <a:t>Partssamarbeid </a:t>
            </a:r>
          </a:p>
          <a:p>
            <a:pPr marL="171446" indent="-171446">
              <a:spcAft>
                <a:spcPts val="488"/>
              </a:spcAft>
              <a:buFont typeface="Arial" panose="020B0604020202020204" pitchFamily="34" charset="0"/>
              <a:buChar char="•"/>
            </a:pPr>
            <a:r>
              <a:rPr lang="nb-NO" sz="1050" dirty="0">
                <a:latin typeface="Verdana" panose="020B0604030504040204" pitchFamily="34" charset="0"/>
                <a:ea typeface="Verdana" panose="020B0604030504040204" pitchFamily="34" charset="0"/>
                <a:cs typeface="Open Sans" panose="020B0604020202020204" charset="0"/>
              </a:rPr>
              <a:t>Hvordan skal vi jobbe sammen, om hva, når og hvordan.</a:t>
            </a:r>
            <a:endParaRPr lang="nb-NO" sz="1050" dirty="0">
              <a:latin typeface="Verdana" panose="020B0604030504040204" pitchFamily="34" charset="0"/>
              <a:ea typeface="Verdana" panose="020B0604030504040204" pitchFamily="34" charset="0"/>
            </a:endParaRPr>
          </a:p>
        </p:txBody>
      </p:sp>
      <p:sp>
        <p:nvSpPr>
          <p:cNvPr id="80" name="TextBox 79">
            <a:extLst>
              <a:ext uri="{FF2B5EF4-FFF2-40B4-BE49-F238E27FC236}">
                <a16:creationId xmlns:a16="http://schemas.microsoft.com/office/drawing/2014/main" id="{C4CB14B7-8AB4-40C4-8822-A38FC5147191}"/>
              </a:ext>
            </a:extLst>
          </p:cNvPr>
          <p:cNvSpPr txBox="1"/>
          <p:nvPr/>
        </p:nvSpPr>
        <p:spPr>
          <a:xfrm>
            <a:off x="6351604" y="1889032"/>
            <a:ext cx="1474878" cy="415498"/>
          </a:xfrm>
          <a:prstGeom prst="rect">
            <a:avLst/>
          </a:prstGeom>
          <a:noFill/>
        </p:spPr>
        <p:txBody>
          <a:bodyPr wrap="square" rtlCol="0">
            <a:spAutoFit/>
          </a:bodyPr>
          <a:lstStyle/>
          <a:p>
            <a:pPr algn="ctr"/>
            <a:r>
              <a:rPr lang="nb-NO" sz="1050" b="1" dirty="0">
                <a:latin typeface="Verdana" panose="020B0604030504040204" pitchFamily="34" charset="0"/>
                <a:ea typeface="Verdana" panose="020B0604030504040204" pitchFamily="34" charset="0"/>
                <a:cs typeface="Open Sans" panose="020B0604020202020204" charset="0"/>
              </a:rPr>
              <a:t>Samling på egen arbeidsplass</a:t>
            </a:r>
          </a:p>
        </p:txBody>
      </p:sp>
      <p:sp>
        <p:nvSpPr>
          <p:cNvPr id="81" name="Rectangle 80">
            <a:extLst>
              <a:ext uri="{FF2B5EF4-FFF2-40B4-BE49-F238E27FC236}">
                <a16:creationId xmlns:a16="http://schemas.microsoft.com/office/drawing/2014/main" id="{7CE234EC-01C3-4C7B-82A2-570BB53CB830}"/>
              </a:ext>
            </a:extLst>
          </p:cNvPr>
          <p:cNvSpPr/>
          <p:nvPr/>
        </p:nvSpPr>
        <p:spPr>
          <a:xfrm>
            <a:off x="4369494" y="1889031"/>
            <a:ext cx="1601866" cy="261610"/>
          </a:xfrm>
          <a:prstGeom prst="rect">
            <a:avLst/>
          </a:prstGeom>
        </p:spPr>
        <p:txBody>
          <a:bodyPr wrap="square" lIns="91440" tIns="45720" rIns="91440" bIns="45720" anchor="t">
            <a:spAutoFit/>
          </a:bodyPr>
          <a:lstStyle/>
          <a:p>
            <a:pPr algn="ctr"/>
            <a:r>
              <a:rPr lang="nb-NO" sz="1050" b="1" dirty="0">
                <a:latin typeface="Verdana" panose="020B0604030504040204" pitchFamily="34" charset="0"/>
                <a:ea typeface="Verdana" panose="020B0604030504040204" pitchFamily="34" charset="0"/>
                <a:cs typeface="Open Sans"/>
              </a:rPr>
              <a:t>Fellessamling</a:t>
            </a:r>
            <a:endParaRPr lang="nb-NO" sz="1050" b="1" dirty="0">
              <a:latin typeface="Verdana" panose="020B0604030504040204" pitchFamily="34" charset="0"/>
              <a:ea typeface="Verdana" panose="020B0604030504040204" pitchFamily="34" charset="0"/>
              <a:cs typeface="Open Sans" panose="020B0604020202020204" charset="0"/>
            </a:endParaRPr>
          </a:p>
        </p:txBody>
      </p:sp>
      <p:sp>
        <p:nvSpPr>
          <p:cNvPr id="82" name="Rectangle 81">
            <a:extLst>
              <a:ext uri="{FF2B5EF4-FFF2-40B4-BE49-F238E27FC236}">
                <a16:creationId xmlns:a16="http://schemas.microsoft.com/office/drawing/2014/main" id="{B10E2CBF-05B7-4672-9C25-C54D67FBD7C8}"/>
              </a:ext>
            </a:extLst>
          </p:cNvPr>
          <p:cNvSpPr/>
          <p:nvPr/>
        </p:nvSpPr>
        <p:spPr>
          <a:xfrm>
            <a:off x="445413" y="1889031"/>
            <a:ext cx="1620000" cy="261610"/>
          </a:xfrm>
          <a:prstGeom prst="rect">
            <a:avLst/>
          </a:prstGeom>
        </p:spPr>
        <p:txBody>
          <a:bodyPr wrap="square" lIns="91440" tIns="45720" rIns="91440" bIns="45720" anchor="t">
            <a:spAutoFit/>
          </a:bodyPr>
          <a:lstStyle/>
          <a:p>
            <a:pPr algn="ctr"/>
            <a:r>
              <a:rPr lang="nb-NO" sz="1050" b="1" dirty="0">
                <a:latin typeface="Verdana" panose="020B0604030504040204" pitchFamily="34" charset="0"/>
                <a:ea typeface="Verdana" panose="020B0604030504040204" pitchFamily="34" charset="0"/>
                <a:cs typeface="Open Sans"/>
              </a:rPr>
              <a:t>Fellessamling</a:t>
            </a:r>
            <a:endParaRPr lang="nb-NO" sz="1050" b="1" dirty="0">
              <a:latin typeface="Verdana" panose="020B0604030504040204" pitchFamily="34" charset="0"/>
              <a:ea typeface="Verdana" panose="020B0604030504040204" pitchFamily="34" charset="0"/>
              <a:cs typeface="Open Sans" panose="020B0604020202020204" charset="0"/>
            </a:endParaRPr>
          </a:p>
        </p:txBody>
      </p:sp>
      <p:sp>
        <p:nvSpPr>
          <p:cNvPr id="83" name="Rectangle 82">
            <a:extLst>
              <a:ext uri="{FF2B5EF4-FFF2-40B4-BE49-F238E27FC236}">
                <a16:creationId xmlns:a16="http://schemas.microsoft.com/office/drawing/2014/main" id="{31224959-09E9-4D9C-BD08-50C9213B371D}"/>
              </a:ext>
            </a:extLst>
          </p:cNvPr>
          <p:cNvSpPr/>
          <p:nvPr/>
        </p:nvSpPr>
        <p:spPr>
          <a:xfrm>
            <a:off x="338009" y="4330816"/>
            <a:ext cx="8772525" cy="71143"/>
          </a:xfrm>
          <a:prstGeom prst="rect">
            <a:avLst/>
          </a:prstGeom>
          <a:solidFill>
            <a:srgbClr val="D4E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Verdana" panose="020B0604030504040204" pitchFamily="34" charset="0"/>
            </a:endParaRPr>
          </a:p>
        </p:txBody>
      </p:sp>
      <p:sp>
        <p:nvSpPr>
          <p:cNvPr id="85" name="Arrow: Pentagon 84">
            <a:extLst>
              <a:ext uri="{FF2B5EF4-FFF2-40B4-BE49-F238E27FC236}">
                <a16:creationId xmlns:a16="http://schemas.microsoft.com/office/drawing/2014/main" id="{6F9979E5-322F-457A-93AE-C9BD179BF13F}"/>
              </a:ext>
            </a:extLst>
          </p:cNvPr>
          <p:cNvSpPr/>
          <p:nvPr/>
        </p:nvSpPr>
        <p:spPr>
          <a:xfrm>
            <a:off x="324184" y="4506337"/>
            <a:ext cx="1155644" cy="378815"/>
          </a:xfrm>
          <a:prstGeom prst="homePlate">
            <a:avLst/>
          </a:prstGeom>
          <a:solidFill>
            <a:srgbClr val="F3A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a:latin typeface="Verdana" panose="020B0604030504040204" pitchFamily="34" charset="0"/>
                <a:ea typeface="Verdana" panose="020B0604030504040204" pitchFamily="34" charset="0"/>
                <a:cs typeface="Open Sans" panose="020B0604020202020204" charset="0"/>
              </a:rPr>
              <a:t>Informasjon og forberedelse </a:t>
            </a:r>
          </a:p>
        </p:txBody>
      </p:sp>
      <p:sp>
        <p:nvSpPr>
          <p:cNvPr id="87" name="Arrow: Pentagon 86">
            <a:extLst>
              <a:ext uri="{FF2B5EF4-FFF2-40B4-BE49-F238E27FC236}">
                <a16:creationId xmlns:a16="http://schemas.microsoft.com/office/drawing/2014/main" id="{A71D9925-CA4B-4597-9010-F4D017D9C299}"/>
              </a:ext>
            </a:extLst>
          </p:cNvPr>
          <p:cNvSpPr/>
          <p:nvPr/>
        </p:nvSpPr>
        <p:spPr>
          <a:xfrm>
            <a:off x="5031538" y="4506337"/>
            <a:ext cx="1146561" cy="378815"/>
          </a:xfrm>
          <a:prstGeom prst="homePlate">
            <a:avLst/>
          </a:prstGeom>
          <a:solidFill>
            <a:srgbClr val="F3A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a:latin typeface="Verdana" panose="020B0604030504040204" pitchFamily="34" charset="0"/>
                <a:ea typeface="Verdana" panose="020B0604030504040204" pitchFamily="34" charset="0"/>
                <a:cs typeface="Open Sans" panose="020B0604020202020204" charset="0"/>
              </a:rPr>
              <a:t>Personalmøte</a:t>
            </a:r>
          </a:p>
        </p:txBody>
      </p:sp>
      <p:sp>
        <p:nvSpPr>
          <p:cNvPr id="89" name="Arrow: Pentagon 88">
            <a:extLst>
              <a:ext uri="{FF2B5EF4-FFF2-40B4-BE49-F238E27FC236}">
                <a16:creationId xmlns:a16="http://schemas.microsoft.com/office/drawing/2014/main" id="{0C04B328-540E-4870-BFE5-F375F7AB64CD}"/>
              </a:ext>
            </a:extLst>
          </p:cNvPr>
          <p:cNvSpPr/>
          <p:nvPr/>
        </p:nvSpPr>
        <p:spPr>
          <a:xfrm>
            <a:off x="6563714" y="4506337"/>
            <a:ext cx="1248303" cy="378815"/>
          </a:xfrm>
          <a:prstGeom prst="homePlate">
            <a:avLst/>
          </a:prstGeom>
          <a:solidFill>
            <a:srgbClr val="2C7B81"/>
          </a:solidFill>
          <a:ln>
            <a:solidFill>
              <a:srgbClr val="2C7B8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a:latin typeface="Verdana" panose="020B0604030504040204" pitchFamily="34" charset="0"/>
                <a:ea typeface="Verdana" panose="020B0604030504040204" pitchFamily="34" charset="0"/>
                <a:cs typeface="Open Sans" panose="020B0604020202020204" charset="0"/>
              </a:rPr>
              <a:t>Modul 5</a:t>
            </a:r>
          </a:p>
          <a:p>
            <a:pPr algn="ctr"/>
            <a:r>
              <a:rPr lang="nb-NO" sz="800" b="1" dirty="0">
                <a:latin typeface="Verdana" panose="020B0604030504040204" pitchFamily="34" charset="0"/>
                <a:ea typeface="Verdana" panose="020B0604030504040204" pitchFamily="34" charset="0"/>
                <a:cs typeface="Open Sans" panose="020B0604020202020204" charset="0"/>
              </a:rPr>
              <a:t>Oppsummering</a:t>
            </a:r>
          </a:p>
        </p:txBody>
      </p:sp>
      <p:sp>
        <p:nvSpPr>
          <p:cNvPr id="90" name="Arrow: Pentagon 89">
            <a:extLst>
              <a:ext uri="{FF2B5EF4-FFF2-40B4-BE49-F238E27FC236}">
                <a16:creationId xmlns:a16="http://schemas.microsoft.com/office/drawing/2014/main" id="{98082B08-47CB-4AD5-B7AE-1B7C399EC901}"/>
              </a:ext>
            </a:extLst>
          </p:cNvPr>
          <p:cNvSpPr/>
          <p:nvPr/>
        </p:nvSpPr>
        <p:spPr>
          <a:xfrm>
            <a:off x="8049912" y="4506337"/>
            <a:ext cx="1044143" cy="378815"/>
          </a:xfrm>
          <a:prstGeom prst="homePlate">
            <a:avLst/>
          </a:prstGeom>
          <a:solidFill>
            <a:srgbClr val="2C7B81"/>
          </a:solidFill>
          <a:ln>
            <a:solidFill>
              <a:srgbClr val="2C7B8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a:latin typeface="Verdana" panose="020B0604030504040204" pitchFamily="34" charset="0"/>
                <a:ea typeface="Verdana" panose="020B0604030504040204" pitchFamily="34" charset="0"/>
                <a:cs typeface="Open Sans" panose="020B0604020202020204" charset="0"/>
              </a:rPr>
              <a:t>Modul 6</a:t>
            </a:r>
          </a:p>
          <a:p>
            <a:pPr algn="ctr"/>
            <a:r>
              <a:rPr lang="nb-NO" sz="800" b="1" dirty="0">
                <a:latin typeface="Verdana" panose="020B0604030504040204" pitchFamily="34" charset="0"/>
                <a:ea typeface="Verdana" panose="020B0604030504040204" pitchFamily="34" charset="0"/>
                <a:cs typeface="Open Sans" panose="020B0604020202020204" charset="0"/>
              </a:rPr>
              <a:t>Oppfølging</a:t>
            </a:r>
          </a:p>
        </p:txBody>
      </p:sp>
      <p:sp>
        <p:nvSpPr>
          <p:cNvPr id="30" name="Google Shape;114;gbb9474cba7_0_224">
            <a:extLst>
              <a:ext uri="{FF2B5EF4-FFF2-40B4-BE49-F238E27FC236}">
                <a16:creationId xmlns:a16="http://schemas.microsoft.com/office/drawing/2014/main" id="{D6F7075C-5114-47C4-A9D7-0E6BBD7D3057}"/>
              </a:ext>
            </a:extLst>
          </p:cNvPr>
          <p:cNvSpPr txBox="1">
            <a:spLocks noGrp="1"/>
          </p:cNvSpPr>
          <p:nvPr>
            <p:ph type="title"/>
          </p:nvPr>
        </p:nvSpPr>
        <p:spPr>
          <a:xfrm>
            <a:off x="459244" y="83472"/>
            <a:ext cx="7313156" cy="728489"/>
          </a:xfrm>
          <a:prstGeom prst="rect">
            <a:avLst/>
          </a:prstGeom>
          <a:noFill/>
          <a:ln>
            <a:noFill/>
          </a:ln>
        </p:spPr>
        <p:txBody>
          <a:bodyPr spcFirstLastPara="1" vert="horz" wrap="square" lIns="0" tIns="5775" rIns="0" bIns="0" rtlCol="0" anchor="b" anchorCtr="0">
            <a:noAutofit/>
          </a:bodyPr>
          <a:lstStyle/>
          <a:p>
            <a:pPr>
              <a:lnSpc>
                <a:spcPct val="115000"/>
              </a:lnSpc>
            </a:pPr>
            <a:r>
              <a:rPr lang="nb-NO" sz="2400" dirty="0">
                <a:solidFill>
                  <a:srgbClr val="042827"/>
                </a:solidFill>
                <a:latin typeface="Verdana" panose="020B0604030504040204" pitchFamily="34" charset="0"/>
                <a:ea typeface="Verdana" panose="020B0604030504040204" pitchFamily="34" charset="0"/>
                <a:cs typeface="Titillium Web"/>
                <a:sym typeface="Titillium Web"/>
              </a:rPr>
              <a:t>Kurs i rolleforståelse og partssamarbeid </a:t>
            </a:r>
            <a:endParaRPr lang="nb-NO" sz="2400" dirty="0">
              <a:latin typeface="Verdana" panose="020B0604030504040204" pitchFamily="34" charset="0"/>
              <a:ea typeface="Verdana" panose="020B0604030504040204" pitchFamily="34" charset="0"/>
              <a:cs typeface="Titillium Web"/>
              <a:sym typeface="Titillium Web"/>
            </a:endParaRPr>
          </a:p>
        </p:txBody>
      </p:sp>
      <p:sp>
        <p:nvSpPr>
          <p:cNvPr id="2" name="Rectangle 1">
            <a:extLst>
              <a:ext uri="{FF2B5EF4-FFF2-40B4-BE49-F238E27FC236}">
                <a16:creationId xmlns:a16="http://schemas.microsoft.com/office/drawing/2014/main" id="{934403DA-1825-4DE7-ADD9-FD171A41AB18}"/>
              </a:ext>
            </a:extLst>
          </p:cNvPr>
          <p:cNvSpPr/>
          <p:nvPr/>
        </p:nvSpPr>
        <p:spPr>
          <a:xfrm>
            <a:off x="4322008" y="811961"/>
            <a:ext cx="1725839" cy="3414479"/>
          </a:xfrm>
          <a:prstGeom prst="rect">
            <a:avLst/>
          </a:prstGeom>
          <a:noFill/>
          <a:ln>
            <a:solidFill>
              <a:srgbClr val="F1AE3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800" dirty="0">
              <a:latin typeface="Verdana" panose="020B0604030504040204" pitchFamily="34" charset="0"/>
            </a:endParaRPr>
          </a:p>
        </p:txBody>
      </p:sp>
      <p:sp>
        <p:nvSpPr>
          <p:cNvPr id="86" name="Arrow: Pentagon 85">
            <a:extLst>
              <a:ext uri="{FF2B5EF4-FFF2-40B4-BE49-F238E27FC236}">
                <a16:creationId xmlns:a16="http://schemas.microsoft.com/office/drawing/2014/main" id="{EB6625E8-0D85-4923-BF6A-D1CA037E0298}"/>
              </a:ext>
            </a:extLst>
          </p:cNvPr>
          <p:cNvSpPr/>
          <p:nvPr/>
        </p:nvSpPr>
        <p:spPr>
          <a:xfrm>
            <a:off x="1856362" y="4506337"/>
            <a:ext cx="1155644" cy="378815"/>
          </a:xfrm>
          <a:prstGeom prst="homePlate">
            <a:avLst/>
          </a:prstGeom>
          <a:solidFill>
            <a:srgbClr val="F3A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a:latin typeface="Verdana" panose="020B0604030504040204" pitchFamily="34" charset="0"/>
                <a:ea typeface="Verdana" panose="020B0604030504040204" pitchFamily="34" charset="0"/>
                <a:cs typeface="Open Sans" panose="020B0604020202020204" charset="0"/>
              </a:rPr>
              <a:t>Personalmøte</a:t>
            </a:r>
          </a:p>
        </p:txBody>
      </p:sp>
      <p:sp>
        <p:nvSpPr>
          <p:cNvPr id="88" name="Arrow: Pentagon 87">
            <a:extLst>
              <a:ext uri="{FF2B5EF4-FFF2-40B4-BE49-F238E27FC236}">
                <a16:creationId xmlns:a16="http://schemas.microsoft.com/office/drawing/2014/main" id="{52D8E005-EDF1-4A1A-8763-65F13987E67F}"/>
              </a:ext>
            </a:extLst>
          </p:cNvPr>
          <p:cNvSpPr/>
          <p:nvPr/>
        </p:nvSpPr>
        <p:spPr>
          <a:xfrm>
            <a:off x="3490279" y="4506337"/>
            <a:ext cx="1155644" cy="378815"/>
          </a:xfrm>
          <a:prstGeom prst="homePlate">
            <a:avLst/>
          </a:prstGeom>
          <a:solidFill>
            <a:srgbClr val="F3A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800" b="1" dirty="0">
                <a:latin typeface="Verdana" panose="020B0604030504040204" pitchFamily="34" charset="0"/>
                <a:ea typeface="Verdana" panose="020B0604030504040204" pitchFamily="34" charset="0"/>
                <a:cs typeface="Open Sans" panose="020B0604020202020204" charset="0"/>
              </a:rPr>
              <a:t>Informasjon og forberedelse </a:t>
            </a:r>
          </a:p>
        </p:txBody>
      </p:sp>
    </p:spTree>
    <p:extLst>
      <p:ext uri="{BB962C8B-B14F-4D97-AF65-F5344CB8AC3E}">
        <p14:creationId xmlns:p14="http://schemas.microsoft.com/office/powerpoint/2010/main" val="23343027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e 2">
            <a:extLst>
              <a:ext uri="{FF2B5EF4-FFF2-40B4-BE49-F238E27FC236}">
                <a16:creationId xmlns:a16="http://schemas.microsoft.com/office/drawing/2014/main" id="{0025FE8E-67C6-8FF6-3F36-1189DC4993E1}"/>
              </a:ext>
            </a:extLst>
          </p:cNvPr>
          <p:cNvGrpSpPr/>
          <p:nvPr/>
        </p:nvGrpSpPr>
        <p:grpSpPr>
          <a:xfrm>
            <a:off x="2078301" y="185346"/>
            <a:ext cx="4489477" cy="4566073"/>
            <a:chOff x="1038364" y="838962"/>
            <a:chExt cx="3607887" cy="3976878"/>
          </a:xfrm>
        </p:grpSpPr>
        <p:sp>
          <p:nvSpPr>
            <p:cNvPr id="62" name="Rectangle 61">
              <a:extLst>
                <a:ext uri="{FF2B5EF4-FFF2-40B4-BE49-F238E27FC236}">
                  <a16:creationId xmlns:a16="http://schemas.microsoft.com/office/drawing/2014/main" id="{256438D1-1771-4437-B59C-DFD839CCC14C}"/>
                </a:ext>
              </a:extLst>
            </p:cNvPr>
            <p:cNvSpPr/>
            <p:nvPr/>
          </p:nvSpPr>
          <p:spPr>
            <a:xfrm>
              <a:off x="1046251" y="838962"/>
              <a:ext cx="3600000" cy="361998"/>
            </a:xfrm>
            <a:prstGeom prst="rect">
              <a:avLst/>
            </a:prstGeom>
            <a:solidFill>
              <a:srgbClr val="2C7B81"/>
            </a:solidFill>
            <a:ln>
              <a:noFill/>
            </a:ln>
          </p:spPr>
          <p:style>
            <a:lnRef idx="2">
              <a:schemeClr val="accent1">
                <a:shade val="50000"/>
              </a:schemeClr>
            </a:lnRef>
            <a:fillRef idx="1">
              <a:schemeClr val="accent1"/>
            </a:fillRef>
            <a:effectRef idx="0">
              <a:schemeClr val="accent1"/>
            </a:effectRef>
            <a:fontRef idx="minor">
              <a:schemeClr val="lt1"/>
            </a:fontRef>
          </p:style>
          <p:txBody>
            <a:bodyPr lIns="44371" tIns="44371" rIns="44371" bIns="44371" rtlCol="0" anchor="ctr"/>
            <a:lstStyle/>
            <a:p>
              <a:r>
                <a:rPr lang="nb-NO" sz="1219" b="1" dirty="0">
                  <a:solidFill>
                    <a:schemeClr val="bg1"/>
                  </a:solidFill>
                  <a:latin typeface="Verdana" panose="020B0604030504040204" pitchFamily="34" charset="0"/>
                </a:rPr>
                <a:t>Modul 5</a:t>
              </a:r>
              <a:endParaRPr lang="nb-NO" sz="600" b="1" dirty="0">
                <a:solidFill>
                  <a:schemeClr val="bg1"/>
                </a:solidFill>
                <a:latin typeface="Verdana" panose="020B0604030504040204" pitchFamily="34" charset="0"/>
              </a:endParaRPr>
            </a:p>
          </p:txBody>
        </p:sp>
        <p:grpSp>
          <p:nvGrpSpPr>
            <p:cNvPr id="67" name="Group 66">
              <a:extLst>
                <a:ext uri="{FF2B5EF4-FFF2-40B4-BE49-F238E27FC236}">
                  <a16:creationId xmlns:a16="http://schemas.microsoft.com/office/drawing/2014/main" id="{2B152ECA-AA61-4194-B293-402A53D7948C}"/>
                </a:ext>
              </a:extLst>
            </p:cNvPr>
            <p:cNvGrpSpPr/>
            <p:nvPr/>
          </p:nvGrpSpPr>
          <p:grpSpPr>
            <a:xfrm>
              <a:off x="2322303" y="1266399"/>
              <a:ext cx="1170000" cy="500029"/>
              <a:chOff x="333226" y="2488416"/>
              <a:chExt cx="1028391" cy="407209"/>
            </a:xfrm>
          </p:grpSpPr>
          <p:pic>
            <p:nvPicPr>
              <p:cNvPr id="68" name="Picture 67">
                <a:extLst>
                  <a:ext uri="{FF2B5EF4-FFF2-40B4-BE49-F238E27FC236}">
                    <a16:creationId xmlns:a16="http://schemas.microsoft.com/office/drawing/2014/main" id="{4660C940-BC57-4B10-9FB8-E329DA7B0B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9375"/>
              <a:stretch/>
            </p:blipFill>
            <p:spPr>
              <a:xfrm>
                <a:off x="333226" y="2488416"/>
                <a:ext cx="603170" cy="407209"/>
              </a:xfrm>
              <a:prstGeom prst="rect">
                <a:avLst/>
              </a:prstGeom>
            </p:spPr>
          </p:pic>
          <p:pic>
            <p:nvPicPr>
              <p:cNvPr id="69" name="Picture 68">
                <a:extLst>
                  <a:ext uri="{FF2B5EF4-FFF2-40B4-BE49-F238E27FC236}">
                    <a16:creationId xmlns:a16="http://schemas.microsoft.com/office/drawing/2014/main" id="{9F2EEBAB-F435-4160-9625-15ADF7F224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6704"/>
              <a:stretch/>
            </p:blipFill>
            <p:spPr>
              <a:xfrm>
                <a:off x="903205" y="2499515"/>
                <a:ext cx="458412" cy="319733"/>
              </a:xfrm>
              <a:prstGeom prst="rect">
                <a:avLst/>
              </a:prstGeom>
            </p:spPr>
          </p:pic>
        </p:grpSp>
        <p:sp>
          <p:nvSpPr>
            <p:cNvPr id="81" name="Rectangle 80">
              <a:extLst>
                <a:ext uri="{FF2B5EF4-FFF2-40B4-BE49-F238E27FC236}">
                  <a16:creationId xmlns:a16="http://schemas.microsoft.com/office/drawing/2014/main" id="{7CE234EC-01C3-4C7B-82A2-570BB53CB830}"/>
                </a:ext>
              </a:extLst>
            </p:cNvPr>
            <p:cNvSpPr/>
            <p:nvPr/>
          </p:nvSpPr>
          <p:spPr>
            <a:xfrm>
              <a:off x="1064385" y="1854092"/>
              <a:ext cx="1601866" cy="723767"/>
            </a:xfrm>
            <a:prstGeom prst="rect">
              <a:avLst/>
            </a:prstGeom>
          </p:spPr>
          <p:txBody>
            <a:bodyPr wrap="square" lIns="91440" tIns="45720" rIns="91440" bIns="45720" anchor="t">
              <a:spAutoFit/>
            </a:bodyPr>
            <a:lstStyle/>
            <a:p>
              <a:r>
                <a:rPr lang="nb-NO" sz="1600" b="1" dirty="0">
                  <a:latin typeface="Verdana" panose="020B0604030504040204" pitchFamily="34" charset="0"/>
                  <a:ea typeface="Verdana" panose="020B0604030504040204" pitchFamily="34" charset="0"/>
                  <a:cs typeface="Open Sans"/>
                </a:rPr>
                <a:t>Fellessamling</a:t>
              </a:r>
            </a:p>
            <a:p>
              <a:endParaRPr lang="nb-NO" sz="1600" b="1" dirty="0">
                <a:latin typeface="Verdana" panose="020B0604030504040204" pitchFamily="34" charset="0"/>
                <a:ea typeface="Verdana" panose="020B0604030504040204" pitchFamily="34" charset="0"/>
                <a:cs typeface="Open Sans"/>
              </a:endParaRPr>
            </a:p>
            <a:p>
              <a:endParaRPr lang="nb-NO" sz="1600" b="1" dirty="0">
                <a:latin typeface="Verdana" panose="020B0604030504040204" pitchFamily="34" charset="0"/>
                <a:ea typeface="Verdana" panose="020B0604030504040204" pitchFamily="34" charset="0"/>
                <a:cs typeface="Open Sans" panose="020B0604020202020204" charset="0"/>
              </a:endParaRPr>
            </a:p>
          </p:txBody>
        </p:sp>
        <p:sp>
          <p:nvSpPr>
            <p:cNvPr id="70" name="TextBox 69">
              <a:extLst>
                <a:ext uri="{FF2B5EF4-FFF2-40B4-BE49-F238E27FC236}">
                  <a16:creationId xmlns:a16="http://schemas.microsoft.com/office/drawing/2014/main" id="{623584AB-84A3-4C74-925F-151AF14D63C5}"/>
                </a:ext>
              </a:extLst>
            </p:cNvPr>
            <p:cNvSpPr txBox="1"/>
            <p:nvPr/>
          </p:nvSpPr>
          <p:spPr>
            <a:xfrm>
              <a:off x="1038364" y="2115702"/>
              <a:ext cx="3327158" cy="2640409"/>
            </a:xfrm>
            <a:prstGeom prst="rect">
              <a:avLst/>
            </a:prstGeom>
            <a:solidFill>
              <a:srgbClr val="FFFFFF"/>
            </a:solidFill>
          </p:spPr>
          <p:txBody>
            <a:bodyPr wrap="square" rtlCol="0">
              <a:spAutoFit/>
            </a:bodyPr>
            <a:lstStyle/>
            <a:p>
              <a:pPr>
                <a:spcAft>
                  <a:spcPts val="488"/>
                </a:spcAft>
              </a:pPr>
              <a:r>
                <a:rPr lang="nb-NO" sz="1600" dirty="0">
                  <a:solidFill>
                    <a:schemeClr val="tx1"/>
                  </a:solidFill>
                  <a:latin typeface="Verdana" panose="020B0604030504040204" pitchFamily="34" charset="0"/>
                  <a:ea typeface="Verdana" panose="020B0604030504040204" pitchFamily="34" charset="0"/>
                  <a:cs typeface="Open Sans" panose="020B0604020202020204" charset="0"/>
                </a:rPr>
                <a:t>Jobbe videre med å forstå og finne årsaker til hva som skaper høyt sykefravær og dårlig arbeidsmiljø</a:t>
              </a:r>
            </a:p>
            <a:p>
              <a:pPr>
                <a:spcAft>
                  <a:spcPts val="488"/>
                </a:spcAft>
              </a:pPr>
              <a:endParaRPr lang="nb-NO" sz="1600" dirty="0">
                <a:solidFill>
                  <a:schemeClr val="tx1"/>
                </a:solidFill>
                <a:latin typeface="Verdana" panose="020B0604030504040204" pitchFamily="34" charset="0"/>
                <a:ea typeface="Verdana" panose="020B0604030504040204" pitchFamily="34" charset="0"/>
                <a:cs typeface="Open Sans" panose="020B0604020202020204" charset="0"/>
              </a:endParaRPr>
            </a:p>
            <a:p>
              <a:pPr>
                <a:spcAft>
                  <a:spcPts val="488"/>
                </a:spcAft>
              </a:pPr>
              <a:r>
                <a:rPr lang="nb-NO" sz="1600" dirty="0">
                  <a:solidFill>
                    <a:schemeClr val="tx1"/>
                  </a:solidFill>
                  <a:latin typeface="Verdana" panose="020B0604030504040204" pitchFamily="34" charset="0"/>
                  <a:ea typeface="Verdana" panose="020B0604030504040204" pitchFamily="34" charset="0"/>
                  <a:cs typeface="Open Sans" panose="020B0604020202020204" charset="0"/>
                </a:rPr>
                <a:t>Trene på å bruke fakta og kunnskap når vi løser problemer. </a:t>
              </a:r>
            </a:p>
            <a:p>
              <a:pPr>
                <a:spcAft>
                  <a:spcPts val="488"/>
                </a:spcAft>
              </a:pPr>
              <a:endParaRPr lang="nb-NO" sz="1600" dirty="0">
                <a:solidFill>
                  <a:schemeClr val="tx1"/>
                </a:solidFill>
                <a:latin typeface="Verdana" panose="020B0604030504040204" pitchFamily="34" charset="0"/>
                <a:ea typeface="Verdana" panose="020B0604030504040204" pitchFamily="34" charset="0"/>
                <a:cs typeface="Open Sans" panose="020B0604020202020204" charset="0"/>
              </a:endParaRPr>
            </a:p>
            <a:p>
              <a:pPr>
                <a:spcAft>
                  <a:spcPts val="488"/>
                </a:spcAft>
              </a:pPr>
              <a:r>
                <a:rPr lang="nb-NO" sz="1600" dirty="0">
                  <a:solidFill>
                    <a:schemeClr val="tx1"/>
                  </a:solidFill>
                  <a:latin typeface="Verdana" panose="020B0604030504040204" pitchFamily="34" charset="0"/>
                  <a:ea typeface="Verdana" panose="020B0604030504040204" pitchFamily="34" charset="0"/>
                  <a:cs typeface="Open Sans" panose="020B0604020202020204" charset="0"/>
                </a:rPr>
                <a:t>Utarbeide gode og treffsikre tiltak. Gruppeoppgave: Idégenerering </a:t>
              </a:r>
            </a:p>
            <a:p>
              <a:pPr>
                <a:spcAft>
                  <a:spcPts val="488"/>
                </a:spcAft>
              </a:pPr>
              <a:endParaRPr lang="nb-NO" sz="1100" dirty="0">
                <a:latin typeface="Open Sans" panose="020B0604020202020204" charset="0"/>
                <a:ea typeface="Verdana" panose="020B0604030504040204" pitchFamily="34" charset="0"/>
                <a:cs typeface="Open Sans" panose="020B0604020202020204" charset="0"/>
              </a:endParaRPr>
            </a:p>
            <a:p>
              <a:endParaRPr lang="nb-NO" sz="1100" dirty="0">
                <a:latin typeface="Verdana" panose="020B0604030504040204" pitchFamily="34" charset="0"/>
                <a:ea typeface="Verdana" panose="020B0604030504040204" pitchFamily="34" charset="0"/>
              </a:endParaRPr>
            </a:p>
          </p:txBody>
        </p:sp>
        <p:sp>
          <p:nvSpPr>
            <p:cNvPr id="2" name="Rectangle 1">
              <a:extLst>
                <a:ext uri="{FF2B5EF4-FFF2-40B4-BE49-F238E27FC236}">
                  <a16:creationId xmlns:a16="http://schemas.microsoft.com/office/drawing/2014/main" id="{2CB49118-57A6-4919-BD79-C0D3D287BD64}"/>
                </a:ext>
              </a:extLst>
            </p:cNvPr>
            <p:cNvSpPr/>
            <p:nvPr/>
          </p:nvSpPr>
          <p:spPr>
            <a:xfrm>
              <a:off x="1046251" y="838962"/>
              <a:ext cx="3600000" cy="3976878"/>
            </a:xfrm>
            <a:prstGeom prst="rect">
              <a:avLst/>
            </a:prstGeom>
            <a:noFill/>
            <a:ln>
              <a:solidFill>
                <a:srgbClr val="D4E5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b-NO" dirty="0">
                <a:latin typeface="Verdana" panose="020B0604030504040204" pitchFamily="34" charset="0"/>
              </a:endParaRPr>
            </a:p>
          </p:txBody>
        </p:sp>
      </p:grpSp>
    </p:spTree>
    <p:extLst>
      <p:ext uri="{BB962C8B-B14F-4D97-AF65-F5344CB8AC3E}">
        <p14:creationId xmlns:p14="http://schemas.microsoft.com/office/powerpoint/2010/main" val="11610886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56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726D5E3F-2DF6-3E32-CE6C-0759DC6FA7C5}"/>
              </a:ext>
            </a:extLst>
          </p:cNvPr>
          <p:cNvSpPr>
            <a:spLocks noGrp="1"/>
          </p:cNvSpPr>
          <p:nvPr>
            <p:ph type="title"/>
          </p:nvPr>
        </p:nvSpPr>
        <p:spPr/>
        <p:txBody>
          <a:bodyPr/>
          <a:lstStyle/>
          <a:p>
            <a:r>
              <a:rPr lang="nb-NO" dirty="0"/>
              <a:t>Modul 3</a:t>
            </a:r>
          </a:p>
        </p:txBody>
      </p:sp>
      <p:sp>
        <p:nvSpPr>
          <p:cNvPr id="8" name="Plassholder for tekst 7">
            <a:extLst>
              <a:ext uri="{FF2B5EF4-FFF2-40B4-BE49-F238E27FC236}">
                <a16:creationId xmlns:a16="http://schemas.microsoft.com/office/drawing/2014/main" id="{B86B63BF-84FD-AA7F-4FDC-3644D99555E0}"/>
              </a:ext>
            </a:extLst>
          </p:cNvPr>
          <p:cNvSpPr>
            <a:spLocks noGrp="1"/>
          </p:cNvSpPr>
          <p:nvPr>
            <p:ph type="body" idx="1"/>
          </p:nvPr>
        </p:nvSpPr>
        <p:spPr/>
        <p:txBody>
          <a:bodyPr>
            <a:normAutofit fontScale="92500"/>
          </a:bodyPr>
          <a:lstStyle/>
          <a:p>
            <a:pPr marL="170815" indent="-170815">
              <a:spcAft>
                <a:spcPts val="488"/>
              </a:spcAft>
              <a:buFont typeface="Arial" panose="020B0604020202020204" pitchFamily="34" charset="0"/>
              <a:buChar char="•"/>
            </a:pPr>
            <a:r>
              <a:rPr lang="nb-NO" dirty="0">
                <a:latin typeface="Verdana" panose="020B0604030504040204" pitchFamily="34" charset="0"/>
                <a:ea typeface="Verdana" panose="020B0604030504040204" pitchFamily="34" charset="0"/>
                <a:cs typeface="Open Sans"/>
              </a:rPr>
              <a:t>Hva skal vi fortsette med, begynne med, slutte med (teknikk). Hvordan vite at man har lykkes.</a:t>
            </a:r>
            <a:endParaRPr lang="en-US" dirty="0">
              <a:latin typeface="Verdana" panose="020B0604030504040204" pitchFamily="34" charset="0"/>
              <a:ea typeface="Verdana" panose="020B0604030504040204" pitchFamily="34" charset="0"/>
            </a:endParaRPr>
          </a:p>
          <a:p>
            <a:pPr marL="170815" indent="-170815">
              <a:spcAft>
                <a:spcPts val="488"/>
              </a:spcAft>
              <a:buFont typeface="Arial" panose="020B0604020202020204" pitchFamily="34" charset="0"/>
              <a:buChar char="•"/>
            </a:pPr>
            <a:r>
              <a:rPr lang="nb-NO" dirty="0">
                <a:latin typeface="Verdana" panose="020B0604030504040204" pitchFamily="34" charset="0"/>
                <a:ea typeface="Verdana" panose="020B0604030504040204" pitchFamily="34" charset="0"/>
                <a:cs typeface="Open Sans"/>
              </a:rPr>
              <a:t>Problemløsning. Lære hvordan man kan finne rett løsning, og hvordan gjennomføre det.</a:t>
            </a:r>
            <a:endParaRPr lang="nb-NO" dirty="0">
              <a:latin typeface="Verdana" panose="020B0604030504040204" pitchFamily="34" charset="0"/>
              <a:ea typeface="Verdana" panose="020B0604030504040204" pitchFamily="34" charset="0"/>
              <a:cs typeface="Open Sans" panose="020B0604020202020204" charset="0"/>
            </a:endParaRPr>
          </a:p>
          <a:p>
            <a:pPr marL="170815" indent="-170815">
              <a:spcAft>
                <a:spcPts val="488"/>
              </a:spcAft>
              <a:buFont typeface="Arial" panose="020B0604020202020204" pitchFamily="34" charset="0"/>
              <a:buChar char="•"/>
            </a:pPr>
            <a:r>
              <a:rPr lang="nb-NO" dirty="0">
                <a:latin typeface="Verdana" panose="020B0604030504040204" pitchFamily="34" charset="0"/>
                <a:ea typeface="Verdana" panose="020B0604030504040204" pitchFamily="34" charset="0"/>
                <a:cs typeface="Open Sans"/>
              </a:rPr>
              <a:t>Jobbe videre i gruppen med resultat fra personalmøtet.</a:t>
            </a:r>
          </a:p>
          <a:p>
            <a:pPr marL="170815" indent="-170815">
              <a:spcAft>
                <a:spcPts val="488"/>
              </a:spcAft>
              <a:buFont typeface="Arial" panose="020B0604020202020204" pitchFamily="34" charset="0"/>
              <a:buChar char="•"/>
            </a:pPr>
            <a:r>
              <a:rPr lang="nb-NO" dirty="0">
                <a:latin typeface="Verdana" panose="020B0604030504040204" pitchFamily="34" charset="0"/>
                <a:ea typeface="Verdana" panose="020B0604030504040204" pitchFamily="34" charset="0"/>
                <a:cs typeface="Open Sans"/>
              </a:rPr>
              <a:t>Lære teknikker på </a:t>
            </a:r>
            <a:r>
              <a:rPr lang="nb-NO" dirty="0" err="1">
                <a:latin typeface="Verdana" panose="020B0604030504040204" pitchFamily="34" charset="0"/>
                <a:ea typeface="Verdana" panose="020B0604030504040204" pitchFamily="34" charset="0"/>
                <a:cs typeface="Open Sans"/>
              </a:rPr>
              <a:t>fasilitering</a:t>
            </a:r>
            <a:r>
              <a:rPr lang="nb-NO" dirty="0">
                <a:latin typeface="Verdana" panose="020B0604030504040204" pitchFamily="34" charset="0"/>
                <a:ea typeface="Verdana" panose="020B0604030504040204" pitchFamily="34" charset="0"/>
                <a:cs typeface="Open Sans"/>
              </a:rPr>
              <a:t>, hvordan komme forbi hindre, øve på partssamarbeid. </a:t>
            </a:r>
            <a:endParaRPr lang="nb-NO" dirty="0">
              <a:latin typeface="Verdana" panose="020B0604030504040204" pitchFamily="34" charset="0"/>
              <a:ea typeface="Verdana" panose="020B0604030504040204" pitchFamily="34" charset="0"/>
              <a:cs typeface="Open Sans" panose="020B0604020202020204" charset="0"/>
            </a:endParaRPr>
          </a:p>
          <a:p>
            <a:endParaRPr lang="nb-NO" dirty="0"/>
          </a:p>
        </p:txBody>
      </p:sp>
      <p:pic>
        <p:nvPicPr>
          <p:cNvPr id="3" name="Picture 2" descr="A person and person standing next to a white board&#10;&#10;Description automatically generated">
            <a:extLst>
              <a:ext uri="{FF2B5EF4-FFF2-40B4-BE49-F238E27FC236}">
                <a16:creationId xmlns:a16="http://schemas.microsoft.com/office/drawing/2014/main" id="{4E24557B-19C8-A450-C2B2-328A41256221}"/>
              </a:ext>
            </a:extLst>
          </p:cNvPr>
          <p:cNvPicPr>
            <a:picLocks noChangeAspect="1"/>
          </p:cNvPicPr>
          <p:nvPr/>
        </p:nvPicPr>
        <p:blipFill>
          <a:blip r:embed="rId3"/>
          <a:stretch>
            <a:fillRect/>
          </a:stretch>
        </p:blipFill>
        <p:spPr>
          <a:xfrm>
            <a:off x="5443903" y="1669003"/>
            <a:ext cx="2465989" cy="2470436"/>
          </a:xfrm>
          <a:prstGeom prst="rect">
            <a:avLst/>
          </a:prstGeom>
        </p:spPr>
      </p:pic>
    </p:spTree>
    <p:extLst>
      <p:ext uri="{BB962C8B-B14F-4D97-AF65-F5344CB8AC3E}">
        <p14:creationId xmlns:p14="http://schemas.microsoft.com/office/powerpoint/2010/main" val="5090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bb9474cba7_0_224"/>
          <p:cNvSpPr txBox="1">
            <a:spLocks noGrp="1"/>
          </p:cNvSpPr>
          <p:nvPr>
            <p:ph type="title"/>
          </p:nvPr>
        </p:nvSpPr>
        <p:spPr>
          <a:xfrm>
            <a:off x="459243" y="465254"/>
            <a:ext cx="5722895" cy="728489"/>
          </a:xfrm>
          <a:prstGeom prst="rect">
            <a:avLst/>
          </a:prstGeom>
          <a:noFill/>
          <a:ln>
            <a:noFill/>
          </a:ln>
        </p:spPr>
        <p:txBody>
          <a:bodyPr spcFirstLastPara="1" wrap="square" lIns="0" tIns="5775" rIns="0" bIns="0" anchor="b" anchorCtr="0">
            <a:noAutofit/>
          </a:bodyPr>
          <a:lstStyle/>
          <a:p>
            <a:pPr marL="0" marR="0" lvl="0" indent="0" algn="l" rtl="0">
              <a:lnSpc>
                <a:spcPct val="115000"/>
              </a:lnSpc>
              <a:spcBef>
                <a:spcPts val="0"/>
              </a:spcBef>
              <a:spcAft>
                <a:spcPts val="0"/>
              </a:spcAft>
              <a:buSzPts val="600"/>
              <a:buNone/>
            </a:pPr>
            <a:r>
              <a:rPr lang="nb-NO" sz="2800" dirty="0">
                <a:solidFill>
                  <a:srgbClr val="042827"/>
                </a:solidFill>
                <a:latin typeface="Verdana" panose="020B0604030504040204" pitchFamily="34" charset="0"/>
                <a:ea typeface="Verdana" panose="020B0604030504040204" pitchFamily="34" charset="0"/>
                <a:cs typeface="Titillium Web"/>
                <a:sym typeface="Titillium Web"/>
              </a:rPr>
              <a:t>Erfaringer siden sist</a:t>
            </a:r>
            <a:endParaRPr lang="nb-NO" sz="2800" dirty="0">
              <a:latin typeface="Verdana" panose="020B0604030504040204" pitchFamily="34" charset="0"/>
              <a:ea typeface="Verdana" panose="020B0604030504040204" pitchFamily="34" charset="0"/>
              <a:cs typeface="Titillium Web"/>
              <a:sym typeface="Titillium Web"/>
            </a:endParaRPr>
          </a:p>
        </p:txBody>
      </p:sp>
      <p:sp>
        <p:nvSpPr>
          <p:cNvPr id="115" name="Google Shape;115;gbb9474cba7_0_224"/>
          <p:cNvSpPr txBox="1"/>
          <p:nvPr/>
        </p:nvSpPr>
        <p:spPr>
          <a:xfrm>
            <a:off x="355366" y="1506719"/>
            <a:ext cx="8579912" cy="3344256"/>
          </a:xfrm>
          <a:prstGeom prst="rect">
            <a:avLst/>
          </a:prstGeom>
          <a:noFill/>
          <a:ln>
            <a:noFill/>
          </a:ln>
        </p:spPr>
        <p:txBody>
          <a:bodyPr spcFirstLastPara="1" wrap="square" lIns="0" tIns="7225" rIns="0" bIns="0" anchor="t" anchorCtr="0">
            <a:noAutofit/>
          </a:bodyPr>
          <a:lstStyle/>
          <a:p>
            <a:endParaRPr lang="nb-NO" dirty="0">
              <a:solidFill>
                <a:schemeClr val="tx1"/>
              </a:solidFill>
              <a:latin typeface="Verdana" panose="020B0604030504040204" pitchFamily="34" charset="0"/>
              <a:ea typeface="Verdana" panose="020B0604030504040204" pitchFamily="34" charset="0"/>
            </a:endParaRPr>
          </a:p>
          <a:p>
            <a:pPr>
              <a:lnSpc>
                <a:spcPct val="200000"/>
              </a:lnSpc>
            </a:pPr>
            <a:r>
              <a:rPr lang="nb-NO" b="1" dirty="0">
                <a:solidFill>
                  <a:schemeClr val="tx1"/>
                </a:solidFill>
                <a:latin typeface="Verdana" panose="020B0604030504040204" pitchFamily="34" charset="0"/>
                <a:ea typeface="Verdana" panose="020B0604030504040204" pitchFamily="34" charset="0"/>
              </a:rPr>
              <a:t>Hva har fungert bra? </a:t>
            </a:r>
          </a:p>
          <a:p>
            <a:pPr>
              <a:lnSpc>
                <a:spcPct val="200000"/>
              </a:lnSpc>
            </a:pPr>
            <a:r>
              <a:rPr lang="nb-NO" b="1" dirty="0">
                <a:solidFill>
                  <a:schemeClr val="tx1"/>
                </a:solidFill>
                <a:latin typeface="Verdana" panose="020B0604030504040204" pitchFamily="34" charset="0"/>
                <a:ea typeface="Verdana" panose="020B0604030504040204" pitchFamily="34" charset="0"/>
              </a:rPr>
              <a:t>Hva kunne fungert bedre?</a:t>
            </a:r>
          </a:p>
          <a:p>
            <a:pPr>
              <a:lnSpc>
                <a:spcPct val="200000"/>
              </a:lnSpc>
            </a:pPr>
            <a:r>
              <a:rPr lang="nb-NO" b="1" dirty="0">
                <a:solidFill>
                  <a:schemeClr val="tx1"/>
                </a:solidFill>
                <a:latin typeface="Verdana" panose="020B0604030504040204" pitchFamily="34" charset="0"/>
                <a:ea typeface="Verdana" panose="020B0604030504040204" pitchFamily="34" charset="0"/>
              </a:rPr>
              <a:t>Hva skal dere gjøre mer av/annerledes fremover </a:t>
            </a:r>
          </a:p>
          <a:p>
            <a:endParaRPr lang="nb-NO" dirty="0">
              <a:solidFill>
                <a:schemeClr val="tx1"/>
              </a:solidFill>
              <a:latin typeface="Verdana" panose="020B0604030504040204" pitchFamily="34" charset="0"/>
              <a:ea typeface="Verdana" panose="020B0604030504040204" pitchFamily="34" charset="0"/>
            </a:endParaRPr>
          </a:p>
          <a:p>
            <a:endParaRPr lang="nb-NO" dirty="0">
              <a:solidFill>
                <a:schemeClr val="tx1"/>
              </a:solidFill>
              <a:latin typeface="Verdana" panose="020B0604030504040204" pitchFamily="34" charset="0"/>
              <a:ea typeface="Verdana" panose="020B0604030504040204" pitchFamily="34" charset="0"/>
            </a:endParaRPr>
          </a:p>
        </p:txBody>
      </p:sp>
      <p:sp>
        <p:nvSpPr>
          <p:cNvPr id="116" name="Google Shape;116;gbb9474cba7_0_224"/>
          <p:cNvSpPr/>
          <p:nvPr/>
        </p:nvSpPr>
        <p:spPr>
          <a:xfrm>
            <a:off x="465020" y="1254419"/>
            <a:ext cx="381381" cy="19069"/>
          </a:xfrm>
          <a:custGeom>
            <a:avLst/>
            <a:gdLst/>
            <a:ahLst/>
            <a:cxnLst/>
            <a:rect l="l" t="t" r="r" b="b"/>
            <a:pathLst>
              <a:path w="838200" h="41910" extrusionOk="0">
                <a:moveTo>
                  <a:pt x="837670" y="0"/>
                </a:moveTo>
                <a:lnTo>
                  <a:pt x="0" y="0"/>
                </a:lnTo>
                <a:lnTo>
                  <a:pt x="0" y="41883"/>
                </a:lnTo>
                <a:lnTo>
                  <a:pt x="837670" y="41883"/>
                </a:lnTo>
                <a:lnTo>
                  <a:pt x="837670" y="0"/>
                </a:lnTo>
                <a:close/>
              </a:path>
            </a:pathLst>
          </a:custGeom>
          <a:solidFill>
            <a:srgbClr val="F0AD3D"/>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Verdana" panose="020B0604030504040204" pitchFamily="34" charset="0"/>
              <a:ea typeface="Verdana" panose="020B0604030504040204" pitchFamily="34" charset="0"/>
              <a:sym typeface="Arial"/>
            </a:endParaRPr>
          </a:p>
        </p:txBody>
      </p:sp>
      <p:pic>
        <p:nvPicPr>
          <p:cNvPr id="2" name="Bilde 1" descr="Et bilde som inneholder tegnefilm, clip art, illustrasjon, kunst&#10;&#10;Automatisk generert beskrivelse">
            <a:extLst>
              <a:ext uri="{FF2B5EF4-FFF2-40B4-BE49-F238E27FC236}">
                <a16:creationId xmlns:a16="http://schemas.microsoft.com/office/drawing/2014/main" id="{EDECAD5D-19F9-EEC3-6A6F-FE8E53D7ACDE}"/>
              </a:ext>
            </a:extLst>
          </p:cNvPr>
          <p:cNvPicPr>
            <a:picLocks noChangeAspect="1"/>
          </p:cNvPicPr>
          <p:nvPr/>
        </p:nvPicPr>
        <p:blipFill>
          <a:blip r:embed="rId3"/>
          <a:stretch>
            <a:fillRect/>
          </a:stretch>
        </p:blipFill>
        <p:spPr>
          <a:xfrm>
            <a:off x="6544503" y="640269"/>
            <a:ext cx="2390775" cy="2343150"/>
          </a:xfrm>
          <a:prstGeom prst="rect">
            <a:avLst/>
          </a:prstGeom>
        </p:spPr>
      </p:pic>
    </p:spTree>
    <p:extLst>
      <p:ext uri="{BB962C8B-B14F-4D97-AF65-F5344CB8AC3E}">
        <p14:creationId xmlns:p14="http://schemas.microsoft.com/office/powerpoint/2010/main" val="346832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SISTID" val="f928a9db-cd8e-4561-ab8c-dde31985b043"/>
</p:tagLst>
</file>

<file path=ppt/tags/tag10.xml><?xml version="1.0" encoding="utf-8"?>
<p:tagLst xmlns:a="http://schemas.openxmlformats.org/drawingml/2006/main" xmlns:r="http://schemas.openxmlformats.org/officeDocument/2006/relationships" xmlns:p="http://schemas.openxmlformats.org/presentationml/2006/main">
  <p:tag name="TIMING" val="|24.9"/>
</p:tagLst>
</file>

<file path=ppt/tags/tag11.xml><?xml version="1.0" encoding="utf-8"?>
<p:tagLst xmlns:a="http://schemas.openxmlformats.org/drawingml/2006/main" xmlns:r="http://schemas.openxmlformats.org/officeDocument/2006/relationships" xmlns:p="http://schemas.openxmlformats.org/presentationml/2006/main">
  <p:tag name="TIMING" val="|31.7"/>
</p:tagLst>
</file>

<file path=ppt/tags/tag2.xml><?xml version="1.0" encoding="utf-8"?>
<p:tagLst xmlns:a="http://schemas.openxmlformats.org/drawingml/2006/main" xmlns:r="http://schemas.openxmlformats.org/officeDocument/2006/relationships" xmlns:p="http://schemas.openxmlformats.org/presentationml/2006/main">
  <p:tag name="TIMING" val="|31.7"/>
</p:tagLst>
</file>

<file path=ppt/tags/tag3.xml><?xml version="1.0" encoding="utf-8"?>
<p:tagLst xmlns:a="http://schemas.openxmlformats.org/drawingml/2006/main" xmlns:r="http://schemas.openxmlformats.org/officeDocument/2006/relationships" xmlns:p="http://schemas.openxmlformats.org/presentationml/2006/main">
  <p:tag name="TIMING" val="|31.7"/>
</p:tagLst>
</file>

<file path=ppt/tags/tag4.xml><?xml version="1.0" encoding="utf-8"?>
<p:tagLst xmlns:a="http://schemas.openxmlformats.org/drawingml/2006/main" xmlns:r="http://schemas.openxmlformats.org/officeDocument/2006/relationships" xmlns:p="http://schemas.openxmlformats.org/presentationml/2006/main">
  <p:tag name="TIMING" val="|39.9|14.8|4.4"/>
</p:tagLst>
</file>

<file path=ppt/tags/tag5.xml><?xml version="1.0" encoding="utf-8"?>
<p:tagLst xmlns:a="http://schemas.openxmlformats.org/drawingml/2006/main" xmlns:r="http://schemas.openxmlformats.org/officeDocument/2006/relationships" xmlns:p="http://schemas.openxmlformats.org/presentationml/2006/main">
  <p:tag name="TIMING" val="|31.7"/>
</p:tagLst>
</file>

<file path=ppt/tags/tag6.xml><?xml version="1.0" encoding="utf-8"?>
<p:tagLst xmlns:a="http://schemas.openxmlformats.org/drawingml/2006/main" xmlns:r="http://schemas.openxmlformats.org/officeDocument/2006/relationships" xmlns:p="http://schemas.openxmlformats.org/presentationml/2006/main">
  <p:tag name="TIMING" val="|13"/>
</p:tagLst>
</file>

<file path=ppt/tags/tag7.xml><?xml version="1.0" encoding="utf-8"?>
<p:tagLst xmlns:a="http://schemas.openxmlformats.org/drawingml/2006/main" xmlns:r="http://schemas.openxmlformats.org/officeDocument/2006/relationships" xmlns:p="http://schemas.openxmlformats.org/presentationml/2006/main">
  <p:tag name="TIMING" val="|31.7"/>
</p:tagLst>
</file>

<file path=ppt/tags/tag8.xml><?xml version="1.0" encoding="utf-8"?>
<p:tagLst xmlns:a="http://schemas.openxmlformats.org/drawingml/2006/main" xmlns:r="http://schemas.openxmlformats.org/officeDocument/2006/relationships" xmlns:p="http://schemas.openxmlformats.org/presentationml/2006/main">
  <p:tag name="TIMING" val="|39.6"/>
</p:tagLst>
</file>

<file path=ppt/tags/tag9.xml><?xml version="1.0" encoding="utf-8"?>
<p:tagLst xmlns:a="http://schemas.openxmlformats.org/drawingml/2006/main" xmlns:r="http://schemas.openxmlformats.org/officeDocument/2006/relationships" xmlns:p="http://schemas.openxmlformats.org/presentationml/2006/main">
  <p:tag name="TIMING" val="|31.7"/>
</p:tagLst>
</file>

<file path=ppt/theme/theme1.xml><?xml version="1.0" encoding="utf-8"?>
<a:theme xmlns:a="http://schemas.openxmlformats.org/drawingml/2006/main" name="IA Bransjeprogram">
  <a:themeElements>
    <a:clrScheme name="Egendefinert 1">
      <a:dk1>
        <a:srgbClr val="042827"/>
      </a:dk1>
      <a:lt1>
        <a:srgbClr val="FFFFFF"/>
      </a:lt1>
      <a:dk2>
        <a:srgbClr val="5B6670"/>
      </a:dk2>
      <a:lt2>
        <a:srgbClr val="EEEEEE"/>
      </a:lt2>
      <a:accent1>
        <a:srgbClr val="F1AE3E"/>
      </a:accent1>
      <a:accent2>
        <a:srgbClr val="86BF5B"/>
      </a:accent2>
      <a:accent3>
        <a:srgbClr val="EC5F46"/>
      </a:accent3>
      <a:accent4>
        <a:srgbClr val="FFAB40"/>
      </a:accent4>
      <a:accent5>
        <a:srgbClr val="BE3424"/>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sjon1" id="{1B1237BE-7789-A84C-890E-BD2BD36EC3E3}" vid="{4813B401-264E-9642-A427-0BFBB1BDED01}"/>
    </a:ext>
  </a:extLst>
</a:theme>
</file>

<file path=ppt/theme/theme2.xml><?xml version="1.0" encoding="utf-8"?>
<a:theme xmlns:a="http://schemas.openxmlformats.org/drawingml/2006/main" name="1_IA Bransjeprogram">
  <a:themeElements>
    <a:clrScheme name="Egendefinert 1">
      <a:dk1>
        <a:srgbClr val="042827"/>
      </a:dk1>
      <a:lt1>
        <a:srgbClr val="FFFFFF"/>
      </a:lt1>
      <a:dk2>
        <a:srgbClr val="5B6670"/>
      </a:dk2>
      <a:lt2>
        <a:srgbClr val="EEEEEE"/>
      </a:lt2>
      <a:accent1>
        <a:srgbClr val="F1AE3E"/>
      </a:accent1>
      <a:accent2>
        <a:srgbClr val="86BF5B"/>
      </a:accent2>
      <a:accent3>
        <a:srgbClr val="EC5F46"/>
      </a:accent3>
      <a:accent4>
        <a:srgbClr val="FFAB40"/>
      </a:accent4>
      <a:accent5>
        <a:srgbClr val="BE3424"/>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sjon1" id="{1B1237BE-7789-A84C-890E-BD2BD36EC3E3}" vid="{4813B401-264E-9642-A427-0BFBB1BDED01}"/>
    </a:ext>
  </a:extLst>
</a:theme>
</file>

<file path=ppt/theme/theme3.xml><?xml version="1.0" encoding="utf-8"?>
<a:theme xmlns:a="http://schemas.openxmlformats.org/drawingml/2006/main" name="IA-bransjeprogram barnehage">
  <a:themeElements>
    <a:clrScheme name="Office-tem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gendefinert 1">
    <a:dk1>
      <a:srgbClr val="042827"/>
    </a:dk1>
    <a:lt1>
      <a:srgbClr val="FFFFFF"/>
    </a:lt1>
    <a:dk2>
      <a:srgbClr val="5B6670"/>
    </a:dk2>
    <a:lt2>
      <a:srgbClr val="EEEEEE"/>
    </a:lt2>
    <a:accent1>
      <a:srgbClr val="F1AE3E"/>
    </a:accent1>
    <a:accent2>
      <a:srgbClr val="86BF5B"/>
    </a:accent2>
    <a:accent3>
      <a:srgbClr val="EC5F46"/>
    </a:accent3>
    <a:accent4>
      <a:srgbClr val="FFAB40"/>
    </a:accent4>
    <a:accent5>
      <a:srgbClr val="BE3424"/>
    </a:accent5>
    <a:accent6>
      <a:srgbClr val="EEFF41"/>
    </a:accent6>
    <a:hlink>
      <a:srgbClr val="0097A7"/>
    </a:hlink>
    <a:folHlink>
      <a:srgbClr val="0097A7"/>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a1d6ba1-9b3f-4323-91cc-2f90896f5160">
      <UserInfo>
        <DisplayName>Kristin Hovland</DisplayName>
        <AccountId>41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50F4F24AFC9A842A3B6E3059C30DB3E" ma:contentTypeVersion="12" ma:contentTypeDescription="Opprett et nytt dokument." ma:contentTypeScope="" ma:versionID="3b2091894b5ed5f8bff543d8048659fb">
  <xsd:schema xmlns:xsd="http://www.w3.org/2001/XMLSchema" xmlns:xs="http://www.w3.org/2001/XMLSchema" xmlns:p="http://schemas.microsoft.com/office/2006/metadata/properties" xmlns:ns2="5bdb1535-6949-4d32-b8a3-16daa77d51dc" xmlns:ns3="6a1d6ba1-9b3f-4323-91cc-2f90896f5160" targetNamespace="http://schemas.microsoft.com/office/2006/metadata/properties" ma:root="true" ma:fieldsID="dafdd8ff1472d0dde90ac02a64e3e425" ns2:_="" ns3:_="">
    <xsd:import namespace="5bdb1535-6949-4d32-b8a3-16daa77d51dc"/>
    <xsd:import namespace="6a1d6ba1-9b3f-4323-91cc-2f90896f51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db1535-6949-4d32-b8a3-16daa77d51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1d6ba1-9b3f-4323-91cc-2f90896f5160" elementFormDefault="qualified">
    <xsd:import namespace="http://schemas.microsoft.com/office/2006/documentManagement/types"/>
    <xsd:import namespace="http://schemas.microsoft.com/office/infopath/2007/PartnerControls"/>
    <xsd:element name="SharedWithUsers" ma:index="14"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C7E391-4AEB-4849-9227-353BA7001E38}">
  <ds:schemaRefs>
    <ds:schemaRef ds:uri="http://purl.org/dc/terms/"/>
    <ds:schemaRef ds:uri="http://purl.org/dc/dcmitype/"/>
    <ds:schemaRef ds:uri="http://schemas.microsoft.com/office/2006/documentManagement/types"/>
    <ds:schemaRef ds:uri="http://schemas.microsoft.com/office/2006/metadata/properties"/>
    <ds:schemaRef ds:uri="http://purl.org/dc/elements/1.1/"/>
    <ds:schemaRef ds:uri="http://www.w3.org/XML/1998/namespace"/>
    <ds:schemaRef ds:uri="http://schemas.microsoft.com/office/infopath/2007/PartnerControls"/>
    <ds:schemaRef ds:uri="http://schemas.openxmlformats.org/package/2006/metadata/core-properties"/>
    <ds:schemaRef ds:uri="6a1d6ba1-9b3f-4323-91cc-2f90896f5160"/>
    <ds:schemaRef ds:uri="5bdb1535-6949-4d32-b8a3-16daa77d51dc"/>
  </ds:schemaRefs>
</ds:datastoreItem>
</file>

<file path=customXml/itemProps2.xml><?xml version="1.0" encoding="utf-8"?>
<ds:datastoreItem xmlns:ds="http://schemas.openxmlformats.org/officeDocument/2006/customXml" ds:itemID="{D0BE3397-126D-41C0-A29D-4C62A4C5A18B}">
  <ds:schemaRefs>
    <ds:schemaRef ds:uri="http://schemas.microsoft.com/sharepoint/v3/contenttype/forms"/>
  </ds:schemaRefs>
</ds:datastoreItem>
</file>

<file path=customXml/itemProps3.xml><?xml version="1.0" encoding="utf-8"?>
<ds:datastoreItem xmlns:ds="http://schemas.openxmlformats.org/officeDocument/2006/customXml" ds:itemID="{84D30E8E-119E-45A8-BDFF-6F2CADE35D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db1535-6949-4d32-b8a3-16daa77d51dc"/>
    <ds:schemaRef ds:uri="6a1d6ba1-9b3f-4323-91cc-2f90896f51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Presentasjon1</Template>
  <TotalTime>1115</TotalTime>
  <Words>4505</Words>
  <Application>Microsoft Office PowerPoint</Application>
  <PresentationFormat>Skjermfremvisning (16:9)</PresentationFormat>
  <Paragraphs>889</Paragraphs>
  <Slides>71</Slides>
  <Notes>68</Notes>
  <HiddenSlides>1</HiddenSlides>
  <MMClips>0</MMClips>
  <ScaleCrop>false</ScaleCrop>
  <HeadingPairs>
    <vt:vector size="6" baseType="variant">
      <vt:variant>
        <vt:lpstr>Brukte skrifter</vt:lpstr>
      </vt:variant>
      <vt:variant>
        <vt:i4>14</vt:i4>
      </vt:variant>
      <vt:variant>
        <vt:lpstr>Tema</vt:lpstr>
      </vt:variant>
      <vt:variant>
        <vt:i4>3</vt:i4>
      </vt:variant>
      <vt:variant>
        <vt:lpstr>Lysbildetitler</vt:lpstr>
      </vt:variant>
      <vt:variant>
        <vt:i4>71</vt:i4>
      </vt:variant>
    </vt:vector>
  </HeadingPairs>
  <TitlesOfParts>
    <vt:vector size="88" baseType="lpstr">
      <vt:lpstr>Poppins</vt:lpstr>
      <vt:lpstr>Calibri</vt:lpstr>
      <vt:lpstr>Arial Nova</vt:lpstr>
      <vt:lpstr>Verdana</vt:lpstr>
      <vt:lpstr>Segoe UI</vt:lpstr>
      <vt:lpstr>Arial</vt:lpstr>
      <vt:lpstr>Bradley Hand ITC</vt:lpstr>
      <vt:lpstr>Libre Franklin</vt:lpstr>
      <vt:lpstr>Comic Sans MS</vt:lpstr>
      <vt:lpstr>Titillium Web</vt:lpstr>
      <vt:lpstr>Open Sans</vt:lpstr>
      <vt:lpstr>Open Sans SemiBold</vt:lpstr>
      <vt:lpstr>Poppins ExtraLight</vt:lpstr>
      <vt:lpstr>KPMG Thin</vt:lpstr>
      <vt:lpstr>IA Bransjeprogram</vt:lpstr>
      <vt:lpstr>1_IA Bransjeprogram</vt:lpstr>
      <vt:lpstr>IA-bransjeprogram barnehage</vt:lpstr>
      <vt:lpstr>Modul 3  fellessamling</vt:lpstr>
      <vt:lpstr>Velkommen</vt:lpstr>
      <vt:lpstr>Hvem møter dere i dag? </vt:lpstr>
      <vt:lpstr>PowerPoint-presentasjon</vt:lpstr>
      <vt:lpstr>PowerPoint-presentasjon</vt:lpstr>
      <vt:lpstr>Agenda</vt:lpstr>
      <vt:lpstr>Kurs i rolleforståelse og partssamarbeid </vt:lpstr>
      <vt:lpstr>Modul 3</vt:lpstr>
      <vt:lpstr>Erfaringer siden sist</vt:lpstr>
      <vt:lpstr>Deg i rollen din </vt:lpstr>
      <vt:lpstr>Gruppeoppgave Evaluere aktivitet</vt:lpstr>
      <vt:lpstr>PowerPoint-presentasjon</vt:lpstr>
      <vt:lpstr>Spørsmål til oppgave 1a)</vt:lpstr>
      <vt:lpstr>PowerPoint-presentasjon</vt:lpstr>
      <vt:lpstr>1B Skjema for tiltaksliste </vt:lpstr>
      <vt:lpstr>PowerPoint-presentasjon</vt:lpstr>
      <vt:lpstr>Pause 10 min</vt:lpstr>
      <vt:lpstr>Agenda</vt:lpstr>
      <vt:lpstr>Hva kom dere frem til i gruppeoppgave 1?</vt:lpstr>
      <vt:lpstr>Positiv «puffing»</vt:lpstr>
      <vt:lpstr>Gruppeoppgave Definere rett problem </vt:lpstr>
      <vt:lpstr>Oppgave 2 : Definere rett problem</vt:lpstr>
      <vt:lpstr>Oppgave: Skjema for utfylling av rotårsakanalyse</vt:lpstr>
      <vt:lpstr>PowerPoint-presentasjon</vt:lpstr>
      <vt:lpstr>PowerPoint-presentasjon</vt:lpstr>
      <vt:lpstr>PowerPoint-presentasjon</vt:lpstr>
      <vt:lpstr>Agenda</vt:lpstr>
      <vt:lpstr>Hva kom dere frem til i gruppeoppgave 2?</vt:lpstr>
      <vt:lpstr>Ingen endring uten adferdsendring</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Fra bevissthet til vane</vt:lpstr>
      <vt:lpstr>PowerPoint-presentasjon</vt:lpstr>
      <vt:lpstr>PowerPoint-presentasjon</vt:lpstr>
      <vt:lpstr>Hva betyr dette for deg?</vt:lpstr>
      <vt:lpstr>Hva betyr dette for deg?</vt:lpstr>
      <vt:lpstr>PowerPoint-presentasjon</vt:lpstr>
      <vt:lpstr>Den sømløse dialogen</vt:lpstr>
      <vt:lpstr>Pause 10 min</vt:lpstr>
      <vt:lpstr>Agenda</vt:lpstr>
      <vt:lpstr>Gruppeoppgave Sette mål  </vt:lpstr>
      <vt:lpstr>PowerPoint-presentasjon</vt:lpstr>
      <vt:lpstr>Oppgave: Sette et mål og oppnå det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Oppsummering</vt:lpstr>
      <vt:lpstr>Hva kom dere frem til i gruppeoppgave 3?</vt:lpstr>
      <vt:lpstr>PowerPoint-presentasjon</vt:lpstr>
      <vt:lpstr>Hvilken rolleadferd vil du prioritere fremover</vt:lpstr>
      <vt:lpstr>Modul 4</vt:lpstr>
      <vt:lpstr>Kurs i rolleforståelse og partssamarbeid </vt:lpstr>
      <vt:lpstr>PowerPoint-presentasjon</vt:lpstr>
      <vt:lpstr>Mål og hensikt med modul 4</vt:lpstr>
      <vt:lpstr>Mål og hensikt med modul 4</vt:lpstr>
      <vt:lpstr>Kurs i rolleforståelse og partssamarbeid </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Marit</dc:creator>
  <cp:lastModifiedBy>Kristin Hovland</cp:lastModifiedBy>
  <cp:revision>6</cp:revision>
  <cp:lastPrinted>2023-03-08T06:57:00Z</cp:lastPrinted>
  <dcterms:created xsi:type="dcterms:W3CDTF">2021-03-15T13:30:42Z</dcterms:created>
  <dcterms:modified xsi:type="dcterms:W3CDTF">2024-03-18T14:43:50Z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0x010100950F4F24AFC9A842A3B6E3059C30DB3E</vt:lpwstr>
  </property>
  <property fmtid="{D5CDD505-2E9C-101B-9397-08002B2CF9AE}" pid="3" name="CloudStatistics_StoryID">
    <vt:lpwstr>3ac76f7d-aa96-4a76-a2cd-605785605dbb</vt:lpwstr>
  </property>
</Properties>
</file>