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549" r:id="rId5"/>
    <p:sldId id="268" r:id="rId6"/>
    <p:sldId id="540" r:id="rId7"/>
    <p:sldId id="552" r:id="rId8"/>
    <p:sldId id="281" r:id="rId9"/>
    <p:sldId id="550" r:id="rId10"/>
    <p:sldId id="555" r:id="rId11"/>
    <p:sldId id="542" r:id="rId12"/>
    <p:sldId id="543" r:id="rId13"/>
    <p:sldId id="433" r:id="rId14"/>
    <p:sldId id="559" r:id="rId15"/>
    <p:sldId id="553" r:id="rId16"/>
    <p:sldId id="557" r:id="rId17"/>
    <p:sldId id="558" r:id="rId18"/>
    <p:sldId id="560" r:id="rId19"/>
    <p:sldId id="554" r:id="rId20"/>
    <p:sldId id="324" r:id="rId21"/>
    <p:sldId id="274" r:id="rId22"/>
    <p:sldId id="561" r:id="rId23"/>
    <p:sldId id="556" r:id="rId24"/>
    <p:sldId id="257"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43101-B915-4127-8DDB-D5BFDBC185C0}" v="17" dt="2022-10-20T07:33:09.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5" d="100"/>
          <a:sy n="95" d="100"/>
        </p:scale>
        <p:origin x="66"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F05D5-41F5-42CF-9956-15F8D286396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DA462E0-EAE5-4B45-BFEA-CF26F340EE09}">
      <dgm:prSet/>
      <dgm:spPr>
        <a:xfrm>
          <a:off x="1185178" y="1838480"/>
          <a:ext cx="7816532" cy="1026128"/>
        </a:xfrm>
        <a:prstGeom prst="rect">
          <a:avLst/>
        </a:prstGeom>
        <a:noFill/>
        <a:ln>
          <a:noFill/>
        </a:ln>
        <a:effectLst/>
      </dgm:spPr>
      <dgm:t>
        <a:bodyPr/>
        <a:lstStyle/>
        <a:p>
          <a:pPr>
            <a:lnSpc>
              <a:spcPct val="100000"/>
            </a:lnSpc>
          </a:pPr>
          <a:r>
            <a:rPr lang="nb-NO" i="1" dirty="0">
              <a:solidFill>
                <a:srgbClr val="003C65"/>
              </a:solidFill>
              <a:latin typeface="Calibri"/>
              <a:ea typeface="+mn-ea"/>
              <a:cs typeface="+mn-cs"/>
            </a:rPr>
            <a:t>"Hvis du virkelig skal forstå et sosialt system, så skal du forsøke å forandre det" (Kurt Lewin)</a:t>
          </a:r>
          <a:endParaRPr lang="en-US" dirty="0">
            <a:solidFill>
              <a:srgbClr val="003C65"/>
            </a:solidFill>
            <a:latin typeface="Calibri"/>
            <a:ea typeface="+mn-ea"/>
            <a:cs typeface="+mn-cs"/>
          </a:endParaRPr>
        </a:p>
      </dgm:t>
    </dgm:pt>
    <dgm:pt modelId="{1C2449E3-EB83-4A3A-A0F3-2D00915F960B}" type="parTrans" cxnId="{46EB1B62-F3FE-4427-A62A-335B0F089381}">
      <dgm:prSet/>
      <dgm:spPr/>
      <dgm:t>
        <a:bodyPr/>
        <a:lstStyle/>
        <a:p>
          <a:endParaRPr lang="en-US"/>
        </a:p>
      </dgm:t>
    </dgm:pt>
    <dgm:pt modelId="{37700A3B-0500-4EE0-965E-108F03AB7986}" type="sibTrans" cxnId="{46EB1B62-F3FE-4427-A62A-335B0F089381}">
      <dgm:prSet/>
      <dgm:spPr/>
      <dgm:t>
        <a:bodyPr/>
        <a:lstStyle/>
        <a:p>
          <a:endParaRPr lang="en-US"/>
        </a:p>
      </dgm:t>
    </dgm:pt>
    <dgm:pt modelId="{120539C4-0854-45F0-96EB-15F6D9B0FF85}" type="pres">
      <dgm:prSet presAssocID="{4DAF05D5-41F5-42CF-9956-15F8D286396E}" presName="root" presStyleCnt="0">
        <dgm:presLayoutVars>
          <dgm:dir/>
          <dgm:resizeHandles val="exact"/>
        </dgm:presLayoutVars>
      </dgm:prSet>
      <dgm:spPr/>
    </dgm:pt>
    <dgm:pt modelId="{5B8B2A01-993F-4318-A649-0B9A42ACF89E}" type="pres">
      <dgm:prSet presAssocID="{CDA462E0-EAE5-4B45-BFEA-CF26F340EE09}" presName="compNode" presStyleCnt="0"/>
      <dgm:spPr/>
    </dgm:pt>
    <dgm:pt modelId="{399D6166-F015-4049-AAD9-416E236FD204}" type="pres">
      <dgm:prSet presAssocID="{CDA462E0-EAE5-4B45-BFEA-CF26F340EE09}" presName="bgRect" presStyleLbl="bgShp" presStyleIdx="0" presStyleCnt="1"/>
      <dgm:spPr>
        <a:xfrm>
          <a:off x="0" y="1838480"/>
          <a:ext cx="9001711" cy="1026128"/>
        </a:xfrm>
        <a:prstGeom prst="roundRect">
          <a:avLst>
            <a:gd name="adj" fmla="val 10000"/>
          </a:avLst>
        </a:prstGeom>
        <a:solidFill>
          <a:srgbClr val="22A7E5">
            <a:tint val="40000"/>
            <a:hueOff val="0"/>
            <a:satOff val="0"/>
            <a:lumOff val="0"/>
            <a:alphaOff val="0"/>
          </a:srgbClr>
        </a:solidFill>
        <a:ln>
          <a:noFill/>
        </a:ln>
        <a:effectLst/>
      </dgm:spPr>
    </dgm:pt>
    <dgm:pt modelId="{60195CDD-11C0-43D8-9466-569B800B7EA7}" type="pres">
      <dgm:prSet presAssocID="{CDA462E0-EAE5-4B45-BFEA-CF26F340EE09}" presName="iconRect" presStyleLbl="node1" presStyleIdx="0" presStyleCnt="1"/>
      <dgm:spPr>
        <a:xfrm>
          <a:off x="310403" y="2069358"/>
          <a:ext cx="564370" cy="5643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Bass clef"/>
        </a:ext>
      </dgm:extLst>
    </dgm:pt>
    <dgm:pt modelId="{B89D38C1-3FE8-4DE8-95B4-CFD28A03267B}" type="pres">
      <dgm:prSet presAssocID="{CDA462E0-EAE5-4B45-BFEA-CF26F340EE09}" presName="spaceRect" presStyleCnt="0"/>
      <dgm:spPr/>
    </dgm:pt>
    <dgm:pt modelId="{349CCCCD-F019-460A-9CF6-8B8ED16CE082}" type="pres">
      <dgm:prSet presAssocID="{CDA462E0-EAE5-4B45-BFEA-CF26F340EE09}" presName="parTx" presStyleLbl="revTx" presStyleIdx="0" presStyleCnt="1">
        <dgm:presLayoutVars>
          <dgm:chMax val="0"/>
          <dgm:chPref val="0"/>
        </dgm:presLayoutVars>
      </dgm:prSet>
      <dgm:spPr/>
    </dgm:pt>
  </dgm:ptLst>
  <dgm:cxnLst>
    <dgm:cxn modelId="{D50CEF40-BC42-4D33-9CDF-884AF09FBFA8}" type="presOf" srcId="{CDA462E0-EAE5-4B45-BFEA-CF26F340EE09}" destId="{349CCCCD-F019-460A-9CF6-8B8ED16CE082}" srcOrd="0" destOrd="0" presId="urn:microsoft.com/office/officeart/2018/2/layout/IconVerticalSolidList"/>
    <dgm:cxn modelId="{46EB1B62-F3FE-4427-A62A-335B0F089381}" srcId="{4DAF05D5-41F5-42CF-9956-15F8D286396E}" destId="{CDA462E0-EAE5-4B45-BFEA-CF26F340EE09}" srcOrd="0" destOrd="0" parTransId="{1C2449E3-EB83-4A3A-A0F3-2D00915F960B}" sibTransId="{37700A3B-0500-4EE0-965E-108F03AB7986}"/>
    <dgm:cxn modelId="{E7EECB7B-DA51-4EE2-A043-DB4055F27F61}" type="presOf" srcId="{4DAF05D5-41F5-42CF-9956-15F8D286396E}" destId="{120539C4-0854-45F0-96EB-15F6D9B0FF85}" srcOrd="0" destOrd="0" presId="urn:microsoft.com/office/officeart/2018/2/layout/IconVerticalSolidList"/>
    <dgm:cxn modelId="{9E9EB5A7-B740-463B-8DC7-0006E700EEC8}" type="presParOf" srcId="{120539C4-0854-45F0-96EB-15F6D9B0FF85}" destId="{5B8B2A01-993F-4318-A649-0B9A42ACF89E}" srcOrd="0" destOrd="0" presId="urn:microsoft.com/office/officeart/2018/2/layout/IconVerticalSolidList"/>
    <dgm:cxn modelId="{7998CDF6-9DFA-4350-983B-39BD75AD37D8}" type="presParOf" srcId="{5B8B2A01-993F-4318-A649-0B9A42ACF89E}" destId="{399D6166-F015-4049-AAD9-416E236FD204}" srcOrd="0" destOrd="0" presId="urn:microsoft.com/office/officeart/2018/2/layout/IconVerticalSolidList"/>
    <dgm:cxn modelId="{2E08ED38-B861-4E59-8287-45469CC03F99}" type="presParOf" srcId="{5B8B2A01-993F-4318-A649-0B9A42ACF89E}" destId="{60195CDD-11C0-43D8-9466-569B800B7EA7}" srcOrd="1" destOrd="0" presId="urn:microsoft.com/office/officeart/2018/2/layout/IconVerticalSolidList"/>
    <dgm:cxn modelId="{C461CB68-6873-468C-9D81-FC46332AF82F}" type="presParOf" srcId="{5B8B2A01-993F-4318-A649-0B9A42ACF89E}" destId="{B89D38C1-3FE8-4DE8-95B4-CFD28A03267B}" srcOrd="2" destOrd="0" presId="urn:microsoft.com/office/officeart/2018/2/layout/IconVerticalSolidList"/>
    <dgm:cxn modelId="{623C9749-F2B5-49AD-94E6-794821E8FAA4}" type="presParOf" srcId="{5B8B2A01-993F-4318-A649-0B9A42ACF89E}" destId="{349CCCCD-F019-460A-9CF6-8B8ED16CE0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557BD6-A3BA-49E2-AB46-E836CD0EE2E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C4292293-272A-4B46-9D3F-0F6DB20A67CF}">
      <dgm:prSet/>
      <dgm:spPr/>
      <dgm:t>
        <a:bodyPr/>
        <a:lstStyle/>
        <a:p>
          <a:r>
            <a:rPr lang="en-GB" dirty="0" err="1"/>
            <a:t>Ledere</a:t>
          </a:r>
          <a:r>
            <a:rPr lang="en-GB" dirty="0"/>
            <a:t> </a:t>
          </a:r>
          <a:r>
            <a:rPr lang="en-GB" dirty="0" err="1"/>
            <a:t>i</a:t>
          </a:r>
          <a:r>
            <a:rPr lang="en-GB" dirty="0"/>
            <a:t> </a:t>
          </a:r>
          <a:r>
            <a:rPr lang="en-GB" dirty="0" err="1"/>
            <a:t>virksomheter</a:t>
          </a:r>
          <a:r>
            <a:rPr lang="en-GB" dirty="0"/>
            <a:t> </a:t>
          </a:r>
          <a:r>
            <a:rPr lang="en-GB" dirty="0" err="1"/>
            <a:t>som</a:t>
          </a:r>
          <a:r>
            <a:rPr lang="en-GB" dirty="0"/>
            <a:t> er </a:t>
          </a:r>
          <a:r>
            <a:rPr lang="en-GB" dirty="0" err="1"/>
            <a:t>gode</a:t>
          </a:r>
          <a:r>
            <a:rPr lang="en-GB" dirty="0"/>
            <a:t> </a:t>
          </a:r>
          <a:r>
            <a:rPr lang="en-GB" dirty="0" err="1"/>
            <a:t>på</a:t>
          </a:r>
          <a:r>
            <a:rPr lang="en-GB" dirty="0"/>
            <a:t> </a:t>
          </a:r>
          <a:r>
            <a:rPr lang="en-GB" dirty="0" err="1"/>
            <a:t>systematisk</a:t>
          </a:r>
          <a:r>
            <a:rPr lang="en-GB" dirty="0"/>
            <a:t> </a:t>
          </a:r>
          <a:r>
            <a:rPr lang="en-GB" dirty="0" err="1"/>
            <a:t>organisasjonsutvikling</a:t>
          </a:r>
          <a:r>
            <a:rPr lang="en-GB" dirty="0"/>
            <a:t> </a:t>
          </a:r>
          <a:r>
            <a:rPr lang="nb-NO" dirty="0"/>
            <a:t>beskriver ledelse som mer krevende enn tradisjonelle måter å utøve ledelse på. Dette fordi man gir fra seg </a:t>
          </a:r>
          <a:r>
            <a:rPr lang="en-GB" dirty="0" err="1"/>
            <a:t>innflytelse</a:t>
          </a:r>
          <a:r>
            <a:rPr lang="en-GB" dirty="0"/>
            <a:t> </a:t>
          </a:r>
          <a:r>
            <a:rPr lang="en-GB" dirty="0" err="1"/>
            <a:t>og</a:t>
          </a:r>
          <a:r>
            <a:rPr lang="en-GB" dirty="0"/>
            <a:t> </a:t>
          </a:r>
          <a:r>
            <a:rPr lang="en-GB" dirty="0" err="1"/>
            <a:t>makt</a:t>
          </a:r>
          <a:r>
            <a:rPr lang="en-GB" dirty="0"/>
            <a:t>, </a:t>
          </a:r>
          <a:r>
            <a:rPr lang="en-GB" dirty="0" err="1"/>
            <a:t>samtidig</a:t>
          </a:r>
          <a:r>
            <a:rPr lang="en-GB" dirty="0"/>
            <a:t> </a:t>
          </a:r>
          <a:r>
            <a:rPr lang="en-GB" dirty="0" err="1"/>
            <a:t>som</a:t>
          </a:r>
          <a:r>
            <a:rPr lang="en-GB" dirty="0"/>
            <a:t> man </a:t>
          </a:r>
          <a:r>
            <a:rPr lang="en-GB" dirty="0" err="1"/>
            <a:t>får</a:t>
          </a:r>
          <a:r>
            <a:rPr lang="en-GB" dirty="0"/>
            <a:t> </a:t>
          </a:r>
          <a:r>
            <a:rPr lang="en-GB" dirty="0" err="1"/>
            <a:t>synlige</a:t>
          </a:r>
          <a:r>
            <a:rPr lang="en-GB" dirty="0"/>
            <a:t> </a:t>
          </a:r>
          <a:r>
            <a:rPr lang="en-GB" dirty="0" err="1"/>
            <a:t>medspillere</a:t>
          </a:r>
          <a:r>
            <a:rPr lang="en-GB" dirty="0"/>
            <a:t>.</a:t>
          </a:r>
        </a:p>
      </dgm:t>
    </dgm:pt>
    <dgm:pt modelId="{A3CD1478-FE62-4A8B-9739-CA0C7F2D6E7F}" type="parTrans" cxnId="{64A92F4A-6E59-49DA-9276-23692F212199}">
      <dgm:prSet/>
      <dgm:spPr/>
      <dgm:t>
        <a:bodyPr/>
        <a:lstStyle/>
        <a:p>
          <a:endParaRPr lang="en-US"/>
        </a:p>
      </dgm:t>
    </dgm:pt>
    <dgm:pt modelId="{A5C4E182-9EA1-4CF8-A261-BAC5613E7D47}" type="sibTrans" cxnId="{64A92F4A-6E59-49DA-9276-23692F212199}">
      <dgm:prSet/>
      <dgm:spPr/>
      <dgm:t>
        <a:bodyPr/>
        <a:lstStyle/>
        <a:p>
          <a:endParaRPr lang="en-US"/>
        </a:p>
      </dgm:t>
    </dgm:pt>
    <dgm:pt modelId="{24854DCA-FF13-4E4B-99F1-D571DBFEE909}">
      <dgm:prSet/>
      <dgm:spPr/>
      <dgm:t>
        <a:bodyPr/>
        <a:lstStyle/>
        <a:p>
          <a:r>
            <a:rPr lang="nb-NO" dirty="0"/>
            <a:t>Bred involvering av medarbeidere innebærer at ledere må akseptere at det pågår viktige aktiviteter i virksomheten som de selv ikke deltar i. </a:t>
          </a:r>
          <a:endParaRPr lang="en-US" dirty="0"/>
        </a:p>
      </dgm:t>
    </dgm:pt>
    <dgm:pt modelId="{93893F52-9CED-45DD-9FC9-B68FE6C3A3FA}" type="parTrans" cxnId="{2C241874-8B3E-4F2B-A1DB-AADDB8171959}">
      <dgm:prSet/>
      <dgm:spPr/>
      <dgm:t>
        <a:bodyPr/>
        <a:lstStyle/>
        <a:p>
          <a:endParaRPr lang="en-US"/>
        </a:p>
      </dgm:t>
    </dgm:pt>
    <dgm:pt modelId="{FC2EE6A2-3EBC-454A-9849-81E14DBB3B27}" type="sibTrans" cxnId="{2C241874-8B3E-4F2B-A1DB-AADDB8171959}">
      <dgm:prSet/>
      <dgm:spPr/>
      <dgm:t>
        <a:bodyPr/>
        <a:lstStyle/>
        <a:p>
          <a:endParaRPr lang="en-US"/>
        </a:p>
      </dgm:t>
    </dgm:pt>
    <dgm:pt modelId="{9E22C119-E646-42FF-A09F-129DE85CE9B0}">
      <dgm:prSet/>
      <dgm:spPr/>
      <dgm:t>
        <a:bodyPr/>
        <a:lstStyle/>
        <a:p>
          <a:r>
            <a:rPr lang="nb-NO"/>
            <a:t>En del av lederjobben er å forstå hvilke forventninger man skaper hos medarbeidere. For å lede medvirkningsbasert organisasjonsutvikling må ledere være så trygge på endring at de våger å gi medarbeidere frihet til å utvikle idéer uten selv å påvirke eller styre retningen.</a:t>
          </a:r>
          <a:endParaRPr lang="en-US"/>
        </a:p>
      </dgm:t>
    </dgm:pt>
    <dgm:pt modelId="{18780BBE-2495-4DF6-8967-4ECED4BEDC0C}" type="parTrans" cxnId="{4D0BEAFE-BB99-4C41-87DA-21DE0DFD8EB6}">
      <dgm:prSet/>
      <dgm:spPr/>
      <dgm:t>
        <a:bodyPr/>
        <a:lstStyle/>
        <a:p>
          <a:endParaRPr lang="en-US"/>
        </a:p>
      </dgm:t>
    </dgm:pt>
    <dgm:pt modelId="{0B2B0DA0-3B77-42B0-B683-659B63326D68}" type="sibTrans" cxnId="{4D0BEAFE-BB99-4C41-87DA-21DE0DFD8EB6}">
      <dgm:prSet/>
      <dgm:spPr/>
      <dgm:t>
        <a:bodyPr/>
        <a:lstStyle/>
        <a:p>
          <a:endParaRPr lang="en-US"/>
        </a:p>
      </dgm:t>
    </dgm:pt>
    <dgm:pt modelId="{3FAFEA5E-FD44-4CB5-B797-F45DF3CF033D}" type="pres">
      <dgm:prSet presAssocID="{41557BD6-A3BA-49E2-AB46-E836CD0EE2EE}" presName="root" presStyleCnt="0">
        <dgm:presLayoutVars>
          <dgm:dir/>
          <dgm:resizeHandles val="exact"/>
        </dgm:presLayoutVars>
      </dgm:prSet>
      <dgm:spPr/>
    </dgm:pt>
    <dgm:pt modelId="{15949E40-B540-434F-84AC-5D0497DD59F3}" type="pres">
      <dgm:prSet presAssocID="{C4292293-272A-4B46-9D3F-0F6DB20A67CF}" presName="compNode" presStyleCnt="0"/>
      <dgm:spPr/>
    </dgm:pt>
    <dgm:pt modelId="{5F9C48D8-8848-43FE-9432-ED3F750DDFF3}" type="pres">
      <dgm:prSet presAssocID="{C4292293-272A-4B46-9D3F-0F6DB20A67CF}" presName="bgRect" presStyleLbl="bgShp" presStyleIdx="0" presStyleCnt="3"/>
      <dgm:spPr/>
    </dgm:pt>
    <dgm:pt modelId="{72A06C72-FFF9-469B-BA07-397A3265890E}" type="pres">
      <dgm:prSet presAssocID="{C4292293-272A-4B46-9D3F-0F6DB20A67C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12A81BD6-CBBF-474A-AB3E-47BE817C2E6A}" type="pres">
      <dgm:prSet presAssocID="{C4292293-272A-4B46-9D3F-0F6DB20A67CF}" presName="spaceRect" presStyleCnt="0"/>
      <dgm:spPr/>
    </dgm:pt>
    <dgm:pt modelId="{1167F551-1EC4-49E8-9BA3-6FA2FEAC8F4D}" type="pres">
      <dgm:prSet presAssocID="{C4292293-272A-4B46-9D3F-0F6DB20A67CF}" presName="parTx" presStyleLbl="revTx" presStyleIdx="0" presStyleCnt="3">
        <dgm:presLayoutVars>
          <dgm:chMax val="0"/>
          <dgm:chPref val="0"/>
        </dgm:presLayoutVars>
      </dgm:prSet>
      <dgm:spPr/>
    </dgm:pt>
    <dgm:pt modelId="{77772106-125E-49F1-860B-EF971D82DB12}" type="pres">
      <dgm:prSet presAssocID="{A5C4E182-9EA1-4CF8-A261-BAC5613E7D47}" presName="sibTrans" presStyleCnt="0"/>
      <dgm:spPr/>
    </dgm:pt>
    <dgm:pt modelId="{B145198B-2413-42D0-B28C-49F77E6581F0}" type="pres">
      <dgm:prSet presAssocID="{24854DCA-FF13-4E4B-99F1-D571DBFEE909}" presName="compNode" presStyleCnt="0"/>
      <dgm:spPr/>
    </dgm:pt>
    <dgm:pt modelId="{384A4800-49F6-4C4A-BB0A-168386F4C2EF}" type="pres">
      <dgm:prSet presAssocID="{24854DCA-FF13-4E4B-99F1-D571DBFEE909}" presName="bgRect" presStyleLbl="bgShp" presStyleIdx="1" presStyleCnt="3"/>
      <dgm:spPr/>
    </dgm:pt>
    <dgm:pt modelId="{D1E97EB0-2DBB-41F7-913B-7C30A25CCD8F}" type="pres">
      <dgm:prSet presAssocID="{24854DCA-FF13-4E4B-99F1-D571DBFEE9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8F085FD5-0765-4732-8F81-FD56DE99FCCC}" type="pres">
      <dgm:prSet presAssocID="{24854DCA-FF13-4E4B-99F1-D571DBFEE909}" presName="spaceRect" presStyleCnt="0"/>
      <dgm:spPr/>
    </dgm:pt>
    <dgm:pt modelId="{57994FCA-48C8-4F9A-8343-B030260FBEE6}" type="pres">
      <dgm:prSet presAssocID="{24854DCA-FF13-4E4B-99F1-D571DBFEE909}" presName="parTx" presStyleLbl="revTx" presStyleIdx="1" presStyleCnt="3">
        <dgm:presLayoutVars>
          <dgm:chMax val="0"/>
          <dgm:chPref val="0"/>
        </dgm:presLayoutVars>
      </dgm:prSet>
      <dgm:spPr/>
    </dgm:pt>
    <dgm:pt modelId="{21F9654A-6C19-4680-BC87-A6328D88C884}" type="pres">
      <dgm:prSet presAssocID="{FC2EE6A2-3EBC-454A-9849-81E14DBB3B27}" presName="sibTrans" presStyleCnt="0"/>
      <dgm:spPr/>
    </dgm:pt>
    <dgm:pt modelId="{ECB2F440-76D7-4A2E-87BA-D39B19049004}" type="pres">
      <dgm:prSet presAssocID="{9E22C119-E646-42FF-A09F-129DE85CE9B0}" presName="compNode" presStyleCnt="0"/>
      <dgm:spPr/>
    </dgm:pt>
    <dgm:pt modelId="{F5287DD5-71EE-4697-BE54-4BACCF473B37}" type="pres">
      <dgm:prSet presAssocID="{9E22C119-E646-42FF-A09F-129DE85CE9B0}" presName="bgRect" presStyleLbl="bgShp" presStyleIdx="2" presStyleCnt="3"/>
      <dgm:spPr/>
    </dgm:pt>
    <dgm:pt modelId="{FDC0CB77-3CFC-4F9A-8646-1896FD8A9E25}" type="pres">
      <dgm:prSet presAssocID="{9E22C119-E646-42FF-A09F-129DE85CE9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2063E9DC-D025-4C39-A0D0-106C814686A7}" type="pres">
      <dgm:prSet presAssocID="{9E22C119-E646-42FF-A09F-129DE85CE9B0}" presName="spaceRect" presStyleCnt="0"/>
      <dgm:spPr/>
    </dgm:pt>
    <dgm:pt modelId="{05DA2D4E-CA1C-4ABA-9843-BAA47669A35C}" type="pres">
      <dgm:prSet presAssocID="{9E22C119-E646-42FF-A09F-129DE85CE9B0}" presName="parTx" presStyleLbl="revTx" presStyleIdx="2" presStyleCnt="3">
        <dgm:presLayoutVars>
          <dgm:chMax val="0"/>
          <dgm:chPref val="0"/>
        </dgm:presLayoutVars>
      </dgm:prSet>
      <dgm:spPr/>
    </dgm:pt>
  </dgm:ptLst>
  <dgm:cxnLst>
    <dgm:cxn modelId="{F7F8EE3B-25E6-427B-8677-59D620A1F1CF}" type="presOf" srcId="{9E22C119-E646-42FF-A09F-129DE85CE9B0}" destId="{05DA2D4E-CA1C-4ABA-9843-BAA47669A35C}" srcOrd="0" destOrd="0" presId="urn:microsoft.com/office/officeart/2018/2/layout/IconVerticalSolidList"/>
    <dgm:cxn modelId="{64A92F4A-6E59-49DA-9276-23692F212199}" srcId="{41557BD6-A3BA-49E2-AB46-E836CD0EE2EE}" destId="{C4292293-272A-4B46-9D3F-0F6DB20A67CF}" srcOrd="0" destOrd="0" parTransId="{A3CD1478-FE62-4A8B-9739-CA0C7F2D6E7F}" sibTransId="{A5C4E182-9EA1-4CF8-A261-BAC5613E7D47}"/>
    <dgm:cxn modelId="{2C241874-8B3E-4F2B-A1DB-AADDB8171959}" srcId="{41557BD6-A3BA-49E2-AB46-E836CD0EE2EE}" destId="{24854DCA-FF13-4E4B-99F1-D571DBFEE909}" srcOrd="1" destOrd="0" parTransId="{93893F52-9CED-45DD-9FC9-B68FE6C3A3FA}" sibTransId="{FC2EE6A2-3EBC-454A-9849-81E14DBB3B27}"/>
    <dgm:cxn modelId="{E77F2088-FB08-45D8-97F2-8613B3AA9728}" type="presOf" srcId="{24854DCA-FF13-4E4B-99F1-D571DBFEE909}" destId="{57994FCA-48C8-4F9A-8343-B030260FBEE6}" srcOrd="0" destOrd="0" presId="urn:microsoft.com/office/officeart/2018/2/layout/IconVerticalSolidList"/>
    <dgm:cxn modelId="{79F05189-43C4-4842-8930-A342126F055A}" type="presOf" srcId="{C4292293-272A-4B46-9D3F-0F6DB20A67CF}" destId="{1167F551-1EC4-49E8-9BA3-6FA2FEAC8F4D}" srcOrd="0" destOrd="0" presId="urn:microsoft.com/office/officeart/2018/2/layout/IconVerticalSolidList"/>
    <dgm:cxn modelId="{BA84479E-9824-4B8B-8556-1436D09886C1}" type="presOf" srcId="{41557BD6-A3BA-49E2-AB46-E836CD0EE2EE}" destId="{3FAFEA5E-FD44-4CB5-B797-F45DF3CF033D}" srcOrd="0" destOrd="0" presId="urn:microsoft.com/office/officeart/2018/2/layout/IconVerticalSolidList"/>
    <dgm:cxn modelId="{4D0BEAFE-BB99-4C41-87DA-21DE0DFD8EB6}" srcId="{41557BD6-A3BA-49E2-AB46-E836CD0EE2EE}" destId="{9E22C119-E646-42FF-A09F-129DE85CE9B0}" srcOrd="2" destOrd="0" parTransId="{18780BBE-2495-4DF6-8967-4ECED4BEDC0C}" sibTransId="{0B2B0DA0-3B77-42B0-B683-659B63326D68}"/>
    <dgm:cxn modelId="{4C554E32-F448-4C0C-A7D9-7969147060D8}" type="presParOf" srcId="{3FAFEA5E-FD44-4CB5-B797-F45DF3CF033D}" destId="{15949E40-B540-434F-84AC-5D0497DD59F3}" srcOrd="0" destOrd="0" presId="urn:microsoft.com/office/officeart/2018/2/layout/IconVerticalSolidList"/>
    <dgm:cxn modelId="{85799104-08E9-48DF-BD33-EAE828C05A07}" type="presParOf" srcId="{15949E40-B540-434F-84AC-5D0497DD59F3}" destId="{5F9C48D8-8848-43FE-9432-ED3F750DDFF3}" srcOrd="0" destOrd="0" presId="urn:microsoft.com/office/officeart/2018/2/layout/IconVerticalSolidList"/>
    <dgm:cxn modelId="{BC8CC669-E66B-4C81-9D4F-BAC7A053C10F}" type="presParOf" srcId="{15949E40-B540-434F-84AC-5D0497DD59F3}" destId="{72A06C72-FFF9-469B-BA07-397A3265890E}" srcOrd="1" destOrd="0" presId="urn:microsoft.com/office/officeart/2018/2/layout/IconVerticalSolidList"/>
    <dgm:cxn modelId="{12B4C6A3-3AB0-484D-84E9-C066B641661C}" type="presParOf" srcId="{15949E40-B540-434F-84AC-5D0497DD59F3}" destId="{12A81BD6-CBBF-474A-AB3E-47BE817C2E6A}" srcOrd="2" destOrd="0" presId="urn:microsoft.com/office/officeart/2018/2/layout/IconVerticalSolidList"/>
    <dgm:cxn modelId="{2128FA49-9455-4B3B-9A3B-DFC2D6929CDD}" type="presParOf" srcId="{15949E40-B540-434F-84AC-5D0497DD59F3}" destId="{1167F551-1EC4-49E8-9BA3-6FA2FEAC8F4D}" srcOrd="3" destOrd="0" presId="urn:microsoft.com/office/officeart/2018/2/layout/IconVerticalSolidList"/>
    <dgm:cxn modelId="{21F1B92E-6C8A-40A3-9EE8-A9ECF28B5ECF}" type="presParOf" srcId="{3FAFEA5E-FD44-4CB5-B797-F45DF3CF033D}" destId="{77772106-125E-49F1-860B-EF971D82DB12}" srcOrd="1" destOrd="0" presId="urn:microsoft.com/office/officeart/2018/2/layout/IconVerticalSolidList"/>
    <dgm:cxn modelId="{F64F4DA7-E0F8-4E3D-81B9-2ABAAE0F0833}" type="presParOf" srcId="{3FAFEA5E-FD44-4CB5-B797-F45DF3CF033D}" destId="{B145198B-2413-42D0-B28C-49F77E6581F0}" srcOrd="2" destOrd="0" presId="urn:microsoft.com/office/officeart/2018/2/layout/IconVerticalSolidList"/>
    <dgm:cxn modelId="{5E485319-FFAC-4EE7-BA00-417EB3A2D94E}" type="presParOf" srcId="{B145198B-2413-42D0-B28C-49F77E6581F0}" destId="{384A4800-49F6-4C4A-BB0A-168386F4C2EF}" srcOrd="0" destOrd="0" presId="urn:microsoft.com/office/officeart/2018/2/layout/IconVerticalSolidList"/>
    <dgm:cxn modelId="{574AE5DB-5923-4B2F-8B06-ABD65685CE52}" type="presParOf" srcId="{B145198B-2413-42D0-B28C-49F77E6581F0}" destId="{D1E97EB0-2DBB-41F7-913B-7C30A25CCD8F}" srcOrd="1" destOrd="0" presId="urn:microsoft.com/office/officeart/2018/2/layout/IconVerticalSolidList"/>
    <dgm:cxn modelId="{29B29F68-81F7-4470-A4C2-CEBCF713ED75}" type="presParOf" srcId="{B145198B-2413-42D0-B28C-49F77E6581F0}" destId="{8F085FD5-0765-4732-8F81-FD56DE99FCCC}" srcOrd="2" destOrd="0" presId="urn:microsoft.com/office/officeart/2018/2/layout/IconVerticalSolidList"/>
    <dgm:cxn modelId="{71068FF7-2F3C-4D03-A24E-B0FB3C622627}" type="presParOf" srcId="{B145198B-2413-42D0-B28C-49F77E6581F0}" destId="{57994FCA-48C8-4F9A-8343-B030260FBEE6}" srcOrd="3" destOrd="0" presId="urn:microsoft.com/office/officeart/2018/2/layout/IconVerticalSolidList"/>
    <dgm:cxn modelId="{F518EFF9-E310-486D-86F5-6652CB16AD5F}" type="presParOf" srcId="{3FAFEA5E-FD44-4CB5-B797-F45DF3CF033D}" destId="{21F9654A-6C19-4680-BC87-A6328D88C884}" srcOrd="3" destOrd="0" presId="urn:microsoft.com/office/officeart/2018/2/layout/IconVerticalSolidList"/>
    <dgm:cxn modelId="{64AA2EA7-190C-4DE5-AB7D-0EE0406A1C06}" type="presParOf" srcId="{3FAFEA5E-FD44-4CB5-B797-F45DF3CF033D}" destId="{ECB2F440-76D7-4A2E-87BA-D39B19049004}" srcOrd="4" destOrd="0" presId="urn:microsoft.com/office/officeart/2018/2/layout/IconVerticalSolidList"/>
    <dgm:cxn modelId="{7E880C79-B1A4-449B-8321-6080FEB0463A}" type="presParOf" srcId="{ECB2F440-76D7-4A2E-87BA-D39B19049004}" destId="{F5287DD5-71EE-4697-BE54-4BACCF473B37}" srcOrd="0" destOrd="0" presId="urn:microsoft.com/office/officeart/2018/2/layout/IconVerticalSolidList"/>
    <dgm:cxn modelId="{20635545-9006-41CC-800C-9A95ECB64018}" type="presParOf" srcId="{ECB2F440-76D7-4A2E-87BA-D39B19049004}" destId="{FDC0CB77-3CFC-4F9A-8646-1896FD8A9E25}" srcOrd="1" destOrd="0" presId="urn:microsoft.com/office/officeart/2018/2/layout/IconVerticalSolidList"/>
    <dgm:cxn modelId="{84CCA170-6F5B-4228-A263-B2D523268B57}" type="presParOf" srcId="{ECB2F440-76D7-4A2E-87BA-D39B19049004}" destId="{2063E9DC-D025-4C39-A0D0-106C814686A7}" srcOrd="2" destOrd="0" presId="urn:microsoft.com/office/officeart/2018/2/layout/IconVerticalSolidList"/>
    <dgm:cxn modelId="{2CB9EAD8-CFAD-4E8E-897D-997AD8BDB849}" type="presParOf" srcId="{ECB2F440-76D7-4A2E-87BA-D39B19049004}" destId="{05DA2D4E-CA1C-4ABA-9843-BAA47669A35C}" srcOrd="3" destOrd="0" presId="urn:microsoft.com/office/officeart/2018/2/layout/IconVerticalSolidList"/>
  </dgm:cxnLst>
  <dgm:bg>
    <a:solidFill>
      <a:schemeClr val="accent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D6166-F015-4049-AAD9-416E236FD204}">
      <dsp:nvSpPr>
        <dsp:cNvPr id="0" name=""/>
        <dsp:cNvSpPr/>
      </dsp:nvSpPr>
      <dsp:spPr>
        <a:xfrm>
          <a:off x="0" y="1197149"/>
          <a:ext cx="9001711" cy="1026128"/>
        </a:xfrm>
        <a:prstGeom prst="roundRect">
          <a:avLst>
            <a:gd name="adj" fmla="val 10000"/>
          </a:avLst>
        </a:prstGeom>
        <a:solidFill>
          <a:srgbClr val="22A7E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0195CDD-11C0-43D8-9466-569B800B7EA7}">
      <dsp:nvSpPr>
        <dsp:cNvPr id="0" name=""/>
        <dsp:cNvSpPr/>
      </dsp:nvSpPr>
      <dsp:spPr>
        <a:xfrm>
          <a:off x="310403" y="1428028"/>
          <a:ext cx="564370" cy="5643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9CCCCD-F019-460A-9CF6-8B8ED16CE082}">
      <dsp:nvSpPr>
        <dsp:cNvPr id="0" name=""/>
        <dsp:cNvSpPr/>
      </dsp:nvSpPr>
      <dsp:spPr>
        <a:xfrm>
          <a:off x="1185178" y="1197149"/>
          <a:ext cx="7816532" cy="102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99" tIns="108599" rIns="108599" bIns="108599" numCol="1" spcCol="1270" anchor="ctr" anchorCtr="0">
          <a:noAutofit/>
        </a:bodyPr>
        <a:lstStyle/>
        <a:p>
          <a:pPr marL="0" lvl="0" indent="0" algn="l" defTabSz="1111250">
            <a:lnSpc>
              <a:spcPct val="100000"/>
            </a:lnSpc>
            <a:spcBef>
              <a:spcPct val="0"/>
            </a:spcBef>
            <a:spcAft>
              <a:spcPct val="35000"/>
            </a:spcAft>
            <a:buNone/>
          </a:pPr>
          <a:r>
            <a:rPr lang="nb-NO" sz="2500" i="1" kern="1200" dirty="0">
              <a:solidFill>
                <a:srgbClr val="003C65"/>
              </a:solidFill>
              <a:latin typeface="Calibri"/>
              <a:ea typeface="+mn-ea"/>
              <a:cs typeface="+mn-cs"/>
            </a:rPr>
            <a:t>"Hvis du virkelig skal forstå et sosialt system, så skal du forsøke å forandre det" (Kurt Lewin)</a:t>
          </a:r>
          <a:endParaRPr lang="en-US" sz="2500" kern="1200" dirty="0">
            <a:solidFill>
              <a:srgbClr val="003C65"/>
            </a:solidFill>
            <a:latin typeface="Calibri"/>
            <a:ea typeface="+mn-ea"/>
            <a:cs typeface="+mn-cs"/>
          </a:endParaRPr>
        </a:p>
      </dsp:txBody>
      <dsp:txXfrm>
        <a:off x="1185178" y="1197149"/>
        <a:ext cx="7816532" cy="1026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C48D8-8848-43FE-9432-ED3F750DDFF3}">
      <dsp:nvSpPr>
        <dsp:cNvPr id="0" name=""/>
        <dsp:cNvSpPr/>
      </dsp:nvSpPr>
      <dsp:spPr>
        <a:xfrm>
          <a:off x="0" y="568"/>
          <a:ext cx="11040000" cy="13299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A06C72-FFF9-469B-BA07-397A3265890E}">
      <dsp:nvSpPr>
        <dsp:cNvPr id="0" name=""/>
        <dsp:cNvSpPr/>
      </dsp:nvSpPr>
      <dsp:spPr>
        <a:xfrm>
          <a:off x="402313" y="299809"/>
          <a:ext cx="731478" cy="7314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67F551-1EC4-49E8-9BA3-6FA2FEAC8F4D}">
      <dsp:nvSpPr>
        <dsp:cNvPr id="0" name=""/>
        <dsp:cNvSpPr/>
      </dsp:nvSpPr>
      <dsp:spPr>
        <a:xfrm>
          <a:off x="1536104" y="568"/>
          <a:ext cx="9503895" cy="132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754" tIns="140754" rIns="140754" bIns="140754" numCol="1" spcCol="1270" anchor="ctr" anchorCtr="0">
          <a:noAutofit/>
        </a:bodyPr>
        <a:lstStyle/>
        <a:p>
          <a:pPr marL="0" lvl="0" indent="0" algn="l" defTabSz="844550">
            <a:lnSpc>
              <a:spcPct val="90000"/>
            </a:lnSpc>
            <a:spcBef>
              <a:spcPct val="0"/>
            </a:spcBef>
            <a:spcAft>
              <a:spcPct val="35000"/>
            </a:spcAft>
            <a:buNone/>
          </a:pPr>
          <a:r>
            <a:rPr lang="en-GB" sz="1900" kern="1200" dirty="0" err="1"/>
            <a:t>Ledere</a:t>
          </a:r>
          <a:r>
            <a:rPr lang="en-GB" sz="1900" kern="1200" dirty="0"/>
            <a:t> </a:t>
          </a:r>
          <a:r>
            <a:rPr lang="en-GB" sz="1900" kern="1200" dirty="0" err="1"/>
            <a:t>i</a:t>
          </a:r>
          <a:r>
            <a:rPr lang="en-GB" sz="1900" kern="1200" dirty="0"/>
            <a:t> </a:t>
          </a:r>
          <a:r>
            <a:rPr lang="en-GB" sz="1900" kern="1200" dirty="0" err="1"/>
            <a:t>virksomheter</a:t>
          </a:r>
          <a:r>
            <a:rPr lang="en-GB" sz="1900" kern="1200" dirty="0"/>
            <a:t> </a:t>
          </a:r>
          <a:r>
            <a:rPr lang="en-GB" sz="1900" kern="1200" dirty="0" err="1"/>
            <a:t>som</a:t>
          </a:r>
          <a:r>
            <a:rPr lang="en-GB" sz="1900" kern="1200" dirty="0"/>
            <a:t> er </a:t>
          </a:r>
          <a:r>
            <a:rPr lang="en-GB" sz="1900" kern="1200" dirty="0" err="1"/>
            <a:t>gode</a:t>
          </a:r>
          <a:r>
            <a:rPr lang="en-GB" sz="1900" kern="1200" dirty="0"/>
            <a:t> </a:t>
          </a:r>
          <a:r>
            <a:rPr lang="en-GB" sz="1900" kern="1200" dirty="0" err="1"/>
            <a:t>på</a:t>
          </a:r>
          <a:r>
            <a:rPr lang="en-GB" sz="1900" kern="1200" dirty="0"/>
            <a:t> </a:t>
          </a:r>
          <a:r>
            <a:rPr lang="en-GB" sz="1900" kern="1200" dirty="0" err="1"/>
            <a:t>systematisk</a:t>
          </a:r>
          <a:r>
            <a:rPr lang="en-GB" sz="1900" kern="1200" dirty="0"/>
            <a:t> </a:t>
          </a:r>
          <a:r>
            <a:rPr lang="en-GB" sz="1900" kern="1200" dirty="0" err="1"/>
            <a:t>organisasjonsutvikling</a:t>
          </a:r>
          <a:r>
            <a:rPr lang="en-GB" sz="1900" kern="1200" dirty="0"/>
            <a:t> </a:t>
          </a:r>
          <a:r>
            <a:rPr lang="nb-NO" sz="1900" kern="1200" dirty="0"/>
            <a:t>beskriver ledelse som mer krevende enn tradisjonelle måter å utøve ledelse på. Dette fordi man gir fra seg </a:t>
          </a:r>
          <a:r>
            <a:rPr lang="en-GB" sz="1900" kern="1200" dirty="0" err="1"/>
            <a:t>innflytelse</a:t>
          </a:r>
          <a:r>
            <a:rPr lang="en-GB" sz="1900" kern="1200" dirty="0"/>
            <a:t> </a:t>
          </a:r>
          <a:r>
            <a:rPr lang="en-GB" sz="1900" kern="1200" dirty="0" err="1"/>
            <a:t>og</a:t>
          </a:r>
          <a:r>
            <a:rPr lang="en-GB" sz="1900" kern="1200" dirty="0"/>
            <a:t> </a:t>
          </a:r>
          <a:r>
            <a:rPr lang="en-GB" sz="1900" kern="1200" dirty="0" err="1"/>
            <a:t>makt</a:t>
          </a:r>
          <a:r>
            <a:rPr lang="en-GB" sz="1900" kern="1200" dirty="0"/>
            <a:t>, </a:t>
          </a:r>
          <a:r>
            <a:rPr lang="en-GB" sz="1900" kern="1200" dirty="0" err="1"/>
            <a:t>samtidig</a:t>
          </a:r>
          <a:r>
            <a:rPr lang="en-GB" sz="1900" kern="1200" dirty="0"/>
            <a:t> </a:t>
          </a:r>
          <a:r>
            <a:rPr lang="en-GB" sz="1900" kern="1200" dirty="0" err="1"/>
            <a:t>som</a:t>
          </a:r>
          <a:r>
            <a:rPr lang="en-GB" sz="1900" kern="1200" dirty="0"/>
            <a:t> man </a:t>
          </a:r>
          <a:r>
            <a:rPr lang="en-GB" sz="1900" kern="1200" dirty="0" err="1"/>
            <a:t>får</a:t>
          </a:r>
          <a:r>
            <a:rPr lang="en-GB" sz="1900" kern="1200" dirty="0"/>
            <a:t> </a:t>
          </a:r>
          <a:r>
            <a:rPr lang="en-GB" sz="1900" kern="1200" dirty="0" err="1"/>
            <a:t>synlige</a:t>
          </a:r>
          <a:r>
            <a:rPr lang="en-GB" sz="1900" kern="1200" dirty="0"/>
            <a:t> </a:t>
          </a:r>
          <a:r>
            <a:rPr lang="en-GB" sz="1900" kern="1200" dirty="0" err="1"/>
            <a:t>medspillere</a:t>
          </a:r>
          <a:r>
            <a:rPr lang="en-GB" sz="1900" kern="1200" dirty="0"/>
            <a:t>.</a:t>
          </a:r>
        </a:p>
      </dsp:txBody>
      <dsp:txXfrm>
        <a:off x="1536104" y="568"/>
        <a:ext cx="9503895" cy="1329960"/>
      </dsp:txXfrm>
    </dsp:sp>
    <dsp:sp modelId="{384A4800-49F6-4C4A-BB0A-168386F4C2EF}">
      <dsp:nvSpPr>
        <dsp:cNvPr id="0" name=""/>
        <dsp:cNvSpPr/>
      </dsp:nvSpPr>
      <dsp:spPr>
        <a:xfrm>
          <a:off x="0" y="1663019"/>
          <a:ext cx="11040000" cy="13299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E97EB0-2DBB-41F7-913B-7C30A25CCD8F}">
      <dsp:nvSpPr>
        <dsp:cNvPr id="0" name=""/>
        <dsp:cNvSpPr/>
      </dsp:nvSpPr>
      <dsp:spPr>
        <a:xfrm>
          <a:off x="402313" y="1962260"/>
          <a:ext cx="731478" cy="7314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994FCA-48C8-4F9A-8343-B030260FBEE6}">
      <dsp:nvSpPr>
        <dsp:cNvPr id="0" name=""/>
        <dsp:cNvSpPr/>
      </dsp:nvSpPr>
      <dsp:spPr>
        <a:xfrm>
          <a:off x="1536104" y="1663019"/>
          <a:ext cx="9503895" cy="132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754" tIns="140754" rIns="140754" bIns="140754" numCol="1" spcCol="1270" anchor="ctr" anchorCtr="0">
          <a:noAutofit/>
        </a:bodyPr>
        <a:lstStyle/>
        <a:p>
          <a:pPr marL="0" lvl="0" indent="0" algn="l" defTabSz="844550">
            <a:lnSpc>
              <a:spcPct val="90000"/>
            </a:lnSpc>
            <a:spcBef>
              <a:spcPct val="0"/>
            </a:spcBef>
            <a:spcAft>
              <a:spcPct val="35000"/>
            </a:spcAft>
            <a:buNone/>
          </a:pPr>
          <a:r>
            <a:rPr lang="nb-NO" sz="1900" kern="1200" dirty="0"/>
            <a:t>Bred involvering av medarbeidere innebærer at ledere må akseptere at det pågår viktige aktiviteter i virksomheten som de selv ikke deltar i. </a:t>
          </a:r>
          <a:endParaRPr lang="en-US" sz="1900" kern="1200" dirty="0"/>
        </a:p>
      </dsp:txBody>
      <dsp:txXfrm>
        <a:off x="1536104" y="1663019"/>
        <a:ext cx="9503895" cy="1329960"/>
      </dsp:txXfrm>
    </dsp:sp>
    <dsp:sp modelId="{F5287DD5-71EE-4697-BE54-4BACCF473B37}">
      <dsp:nvSpPr>
        <dsp:cNvPr id="0" name=""/>
        <dsp:cNvSpPr/>
      </dsp:nvSpPr>
      <dsp:spPr>
        <a:xfrm>
          <a:off x="0" y="3325470"/>
          <a:ext cx="11040000" cy="13299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0CB77-3CFC-4F9A-8646-1896FD8A9E25}">
      <dsp:nvSpPr>
        <dsp:cNvPr id="0" name=""/>
        <dsp:cNvSpPr/>
      </dsp:nvSpPr>
      <dsp:spPr>
        <a:xfrm>
          <a:off x="402313" y="3624711"/>
          <a:ext cx="731478" cy="7314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DA2D4E-CA1C-4ABA-9843-BAA47669A35C}">
      <dsp:nvSpPr>
        <dsp:cNvPr id="0" name=""/>
        <dsp:cNvSpPr/>
      </dsp:nvSpPr>
      <dsp:spPr>
        <a:xfrm>
          <a:off x="1536104" y="3325470"/>
          <a:ext cx="9503895" cy="132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754" tIns="140754" rIns="140754" bIns="140754" numCol="1" spcCol="1270" anchor="ctr" anchorCtr="0">
          <a:noAutofit/>
        </a:bodyPr>
        <a:lstStyle/>
        <a:p>
          <a:pPr marL="0" lvl="0" indent="0" algn="l" defTabSz="844550">
            <a:lnSpc>
              <a:spcPct val="90000"/>
            </a:lnSpc>
            <a:spcBef>
              <a:spcPct val="0"/>
            </a:spcBef>
            <a:spcAft>
              <a:spcPct val="35000"/>
            </a:spcAft>
            <a:buNone/>
          </a:pPr>
          <a:r>
            <a:rPr lang="nb-NO" sz="1900" kern="1200"/>
            <a:t>En del av lederjobben er å forstå hvilke forventninger man skaper hos medarbeidere. For å lede medvirkningsbasert organisasjonsutvikling må ledere være så trygge på endring at de våger å gi medarbeidere frihet til å utvikle idéer uten selv å påvirke eller styre retningen.</a:t>
          </a:r>
          <a:endParaRPr lang="en-US" sz="1900" kern="1200"/>
        </a:p>
      </dsp:txBody>
      <dsp:txXfrm>
        <a:off x="1536104" y="3325470"/>
        <a:ext cx="9503895" cy="13299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6D221-EDDB-4504-A4C6-2B44F7E83A46}" type="datetimeFigureOut">
              <a:rPr lang="nb-NO" smtClean="0"/>
              <a:t>06.03.2023</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FA5DE-27E2-4CD9-AA1C-977C17433ED1}" type="slidenum">
              <a:rPr lang="nb-NO" smtClean="0"/>
              <a:t>‹#›</a:t>
            </a:fld>
            <a:endParaRPr lang="nb-NO"/>
          </a:p>
        </p:txBody>
      </p:sp>
    </p:spTree>
    <p:extLst>
      <p:ext uri="{BB962C8B-B14F-4D97-AF65-F5344CB8AC3E}">
        <p14:creationId xmlns:p14="http://schemas.microsoft.com/office/powerpoint/2010/main" val="123615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endParaRPr lang="nb-NO" dirty="0"/>
          </a:p>
          <a:p>
            <a:r>
              <a:rPr lang="nb-NO" sz="800" kern="1200" dirty="0">
                <a:solidFill>
                  <a:schemeClr val="tx1"/>
                </a:solidFill>
                <a:effectLst/>
                <a:latin typeface="+mn-lt"/>
                <a:ea typeface="+mn-ea"/>
                <a:cs typeface="+mn-cs"/>
              </a:rPr>
              <a:t>I casevirksomhetene våre er </a:t>
            </a:r>
            <a:r>
              <a:rPr lang="nb-NO" sz="800" b="1" kern="1200" dirty="0">
                <a:solidFill>
                  <a:schemeClr val="tx1"/>
                </a:solidFill>
                <a:effectLst/>
                <a:latin typeface="+mn-lt"/>
                <a:ea typeface="+mn-ea"/>
                <a:cs typeface="+mn-cs"/>
              </a:rPr>
              <a:t>tillitsvalgtsrollen</a:t>
            </a:r>
            <a:r>
              <a:rPr lang="nb-NO" sz="800" kern="1200" dirty="0">
                <a:solidFill>
                  <a:schemeClr val="tx1"/>
                </a:solidFill>
                <a:effectLst/>
                <a:latin typeface="+mn-lt"/>
                <a:ea typeface="+mn-ea"/>
                <a:cs typeface="+mn-cs"/>
              </a:rPr>
              <a:t> sentral i det forebyggende arbeidet med å sikret et godt arbeidsmiljø. Tillitsvalgte forstår rollen sin som et bindeledd mellom ansatte og ledere, og de er opptatt av at tillitsvalgte både skal trygge den enkelte medarbeider og den kollektive arbeidsplassen. Et hovedfunn er at de ansvarliggjør den enkelte ansatte i å ta ansvar for eget arbeidsmiljø, og at de er utviklingsorientert gjennom å tenke strategisk og forebyggende, og ikke bare responsivt når en uheldig arbeidsmiljøsituasjon har skjedd. Vi ser at det er flere tilfeller av det vi kaller 'det utvidede representative partssamarbeidet' ved at tillitsvalgte jobber sammen med ledelsen i å utvikle egen arbeidsplass utover det som er lov- og avtalefestet. For å ta en aktiv rolle med å jobbe forebyggende med arbeidsmiljø er det viktig å ha god og nødvendig kompetanse. Den kunnskapen man får ved kompetanseheving produserer selvtillit og trygghet i rollen som tillitsvalgt. For å kunne bidra aktivt og utviklingsorientert som tillitsvalgt er det også viktig å være informert, altså ha tilgang til nok og riktig informasjon om forhold som gjør at de kan bidra konstruktivt. Her viser funnene våre at dialogen med lederen er et avgjørende verktøy for å være informert.	</a:t>
            </a:r>
          </a:p>
          <a:p>
            <a:r>
              <a:rPr lang="nb-NO" sz="800" kern="1200" dirty="0">
                <a:solidFill>
                  <a:schemeClr val="tx1"/>
                </a:solidFill>
                <a:effectLst/>
                <a:latin typeface="+mn-lt"/>
                <a:ea typeface="+mn-ea"/>
                <a:cs typeface="+mn-cs"/>
              </a:rPr>
              <a:t>Videre viser våre funn at en viktig forutsetning for at tillitsvalgte kan utvikle en kultur blant de ansatte for ansvar om eget arbeidsmiljø er at tillitsvalgte er nær drifta. Det innebærer at tillitsvalgte har tilgang til medlemmene sine og at vedkommende prioriterer tid til dialog og som 'lyttepost' ovenfor de ansatte. Funnene viser også at en viktig forutsetning for at tillitsvalgte skal ta en strategisk utviklingsrolle på et kollektivt nivå, er at det er godt samarbeid og dialog mellom de ulike fagforeningene i virksomheteten. Dette øker ledelsekapasiteten i virksomhetenes arbeid med arbeidmiljø og gir robushet. I tillegg viser våre funn at slikt samarbeid mellom fagforeninger kan bidra til å redusere profesjonskamper på arbeidsplasser. </a:t>
            </a:r>
          </a:p>
          <a:p>
            <a:pPr lvl="1"/>
            <a:endParaRPr lang="nb-NO" dirty="0"/>
          </a:p>
          <a:p>
            <a:pPr lvl="1"/>
            <a:endParaRPr lang="nb-NO" dirty="0"/>
          </a:p>
          <a:p>
            <a:pPr lvl="1"/>
            <a:endParaRPr lang="nb-NO" dirty="0"/>
          </a:p>
          <a:p>
            <a:pPr lvl="1"/>
            <a:r>
              <a:rPr lang="nb-NO" dirty="0"/>
              <a:t>Kompetanse gir selvtillit og trygghet i rollen som tillitsvalgt</a:t>
            </a:r>
          </a:p>
          <a:p>
            <a:pPr lvl="1"/>
            <a:r>
              <a:rPr lang="nb-NO" dirty="0"/>
              <a:t>Nok og riktig informasjon gjør at de kan bidra konstruktivt, god dialog med leder avgjørende</a:t>
            </a:r>
          </a:p>
          <a:p>
            <a:endParaRPr lang="nb-NO" dirty="0"/>
          </a:p>
          <a:p>
            <a:endParaRPr lang="nb-NO" dirty="0"/>
          </a:p>
          <a:p>
            <a:pPr marL="395605" indent="-215900"/>
            <a:r>
              <a:rPr lang="nb-NO" dirty="0">
                <a:cs typeface="Calibri"/>
              </a:rPr>
              <a:t>Delta på kurs og opplæring</a:t>
            </a:r>
          </a:p>
          <a:p>
            <a:pPr marL="575641" lvl="1" indent="-215900"/>
            <a:r>
              <a:rPr lang="nb-NO" dirty="0">
                <a:cs typeface="Calibri"/>
              </a:rPr>
              <a:t>Gir selvtillit i partssamarbeidet </a:t>
            </a:r>
          </a:p>
          <a:p>
            <a:pPr marL="395605" indent="-215900"/>
            <a:r>
              <a:rPr lang="nb-NO" dirty="0">
                <a:cs typeface="Calibri"/>
              </a:rPr>
              <a:t>"Korrigere" ansatte; bygge kultur for ansvar om eget arbeidsmiljø</a:t>
            </a:r>
          </a:p>
          <a:p>
            <a:pPr marL="575641" lvl="1" indent="-215900"/>
            <a:r>
              <a:rPr lang="nb-NO" dirty="0">
                <a:cs typeface="Calibri"/>
              </a:rPr>
              <a:t>Rettigheter vs plikter i arbeidsmiljøet</a:t>
            </a:r>
          </a:p>
          <a:p>
            <a:pPr marL="575641" lvl="1" indent="-215900"/>
            <a:r>
              <a:rPr lang="nb-NO" dirty="0">
                <a:cs typeface="Calibri"/>
              </a:rPr>
              <a:t>Lytte, men være selvstendig</a:t>
            </a:r>
          </a:p>
          <a:p>
            <a:pPr marL="575641" lvl="1" indent="-215900"/>
            <a:r>
              <a:rPr lang="nb-NO" dirty="0">
                <a:cs typeface="Calibri"/>
              </a:rPr>
              <a:t>Kreve løsningsforslag</a:t>
            </a:r>
          </a:p>
          <a:p>
            <a:pPr marL="395605" indent="-215900"/>
            <a:r>
              <a:rPr lang="nb-NO" dirty="0">
                <a:cs typeface="Calibri"/>
              </a:rPr>
              <a:t>Prioritere tid ute blant de ansatte</a:t>
            </a:r>
          </a:p>
          <a:p>
            <a:pPr marL="575641" lvl="1" indent="-215900"/>
            <a:r>
              <a:rPr lang="nb-NO" dirty="0">
                <a:cs typeface="Calibri"/>
              </a:rPr>
              <a:t>Får tilgang til hva som rører seg </a:t>
            </a:r>
          </a:p>
          <a:p>
            <a:pPr marL="575641" lvl="1" indent="-215900"/>
            <a:r>
              <a:rPr lang="nb-NO" dirty="0">
                <a:cs typeface="Calibri"/>
              </a:rPr>
              <a:t>Etterspørre ting de ansatte ønsker skal taes opp i AMU, partsmøter, med ledelsen (ansvarliggjøre de ansatte)</a:t>
            </a:r>
          </a:p>
          <a:p>
            <a:pPr marL="395605" indent="-215900"/>
            <a:r>
              <a:rPr lang="nb-NO" dirty="0"/>
              <a:t>"Jobbe før ting har skjedd"</a:t>
            </a:r>
          </a:p>
          <a:p>
            <a:pPr marL="395605" indent="-215900"/>
            <a:endParaRPr lang="nb-NO" dirty="0">
              <a:cs typeface="Calibri"/>
            </a:endParaRPr>
          </a:p>
          <a:p>
            <a:pPr marL="395605" indent="-215900"/>
            <a:r>
              <a:rPr lang="nb-NO" dirty="0">
                <a:cs typeface="Calibri"/>
              </a:rPr>
              <a:t>Initiere dialog med ledelsen </a:t>
            </a:r>
          </a:p>
          <a:p>
            <a:pPr marL="575310" lvl="1" indent="-215900"/>
            <a:r>
              <a:rPr lang="nb-NO" dirty="0">
                <a:cs typeface="Calibri"/>
              </a:rPr>
              <a:t>Formelle fora</a:t>
            </a:r>
          </a:p>
          <a:p>
            <a:pPr marL="575310" lvl="1" indent="-215900"/>
            <a:r>
              <a:rPr lang="nb-NO" dirty="0">
                <a:cs typeface="Calibri"/>
              </a:rPr>
              <a:t>Oppsøkende prat</a:t>
            </a:r>
          </a:p>
          <a:p>
            <a:pPr marL="575310" lvl="1" indent="-215900"/>
            <a:r>
              <a:rPr lang="nb-NO" dirty="0">
                <a:cs typeface="Calibri"/>
              </a:rPr>
              <a:t>Melde informasjon fra ledelsen tilbake til de ansatte, og vice versa</a:t>
            </a:r>
          </a:p>
          <a:p>
            <a:pPr marL="395605" indent="-215900"/>
            <a:r>
              <a:rPr lang="nb-NO" dirty="0"/>
              <a:t>Individ versus kollektiv</a:t>
            </a:r>
            <a:endParaRPr lang="nb-NO" dirty="0">
              <a:cs typeface="Calibri"/>
            </a:endParaRPr>
          </a:p>
          <a:p>
            <a:pPr marL="575945" lvl="1" indent="-215900"/>
            <a:r>
              <a:rPr lang="nb-NO" dirty="0"/>
              <a:t>Forebyggende arbeidsmiljøarbeid krever et kollektivt blikk</a:t>
            </a:r>
            <a:endParaRPr lang="nb-NO" dirty="0">
              <a:cs typeface="Calibri"/>
            </a:endParaRPr>
          </a:p>
          <a:p>
            <a:pPr marL="575945" lvl="1" indent="-215900"/>
            <a:r>
              <a:rPr lang="nb-NO" dirty="0"/>
              <a:t>Ta en aktiv rolle i strategisk arbeid</a:t>
            </a:r>
            <a:endParaRPr lang="nb-NO" dirty="0">
              <a:cs typeface="Calibri"/>
            </a:endParaRPr>
          </a:p>
          <a:p>
            <a:pPr marL="575945" lvl="1" indent="-215900"/>
            <a:r>
              <a:rPr lang="nb-NO" dirty="0"/>
              <a:t>Motivere ansatte til å delta i utvikling av eget arbeidsmiljø (be om innspill på saker, deltagelse på strategisamlinger</a:t>
            </a:r>
            <a:r>
              <a:rPr lang="nb-NO" dirty="0">
                <a:cs typeface="Calibri"/>
              </a:rPr>
              <a:t>)</a:t>
            </a:r>
          </a:p>
          <a:p>
            <a:pPr marL="395605" indent="-215900"/>
            <a:r>
              <a:rPr lang="nb-NO" dirty="0"/>
              <a:t>Tillitsvalgte er også ledere i arbeidsmiljøarbeidet</a:t>
            </a:r>
            <a:endParaRPr lang="nb-NO" dirty="0">
              <a:cs typeface="Calibri"/>
            </a:endParaRPr>
          </a:p>
          <a:p>
            <a:pPr marL="575945" lvl="1" indent="-215900"/>
            <a:r>
              <a:rPr lang="nb-NO" dirty="0"/>
              <a:t>Tillitsvalgte har andre innfallsvinkler. Beslutninger er kvalitetssikret gjennom ledelsens tilgang til 'motargumenter' </a:t>
            </a:r>
            <a:endParaRPr lang="nb-NO" dirty="0">
              <a:cs typeface="Calibri"/>
            </a:endParaRPr>
          </a:p>
          <a:p>
            <a:pPr marL="395605" indent="-215900"/>
            <a:endParaRPr lang="nb-NO" dirty="0">
              <a:cs typeface="Calibri"/>
            </a:endParaRPr>
          </a:p>
          <a:p>
            <a:endParaRPr lang="nb-NO" dirty="0"/>
          </a:p>
        </p:txBody>
      </p:sp>
      <p:sp>
        <p:nvSpPr>
          <p:cNvPr id="4" name="Slide Number Placeholder 3"/>
          <p:cNvSpPr>
            <a:spLocks noGrp="1"/>
          </p:cNvSpPr>
          <p:nvPr>
            <p:ph type="sldNum" sz="quarter" idx="5"/>
          </p:nvPr>
        </p:nvSpPr>
        <p:spPr/>
        <p:txBody>
          <a:bodyPr/>
          <a:lstStyle/>
          <a:p>
            <a:fld id="{0533E418-C684-4945-99FD-AD67B519583E}" type="slidenum">
              <a:rPr lang="en-GB" smtClean="0"/>
              <a:t>10</a:t>
            </a:fld>
            <a:endParaRPr lang="en-GB"/>
          </a:p>
        </p:txBody>
      </p:sp>
    </p:spTree>
    <p:extLst>
      <p:ext uri="{BB962C8B-B14F-4D97-AF65-F5344CB8AC3E}">
        <p14:creationId xmlns:p14="http://schemas.microsoft.com/office/powerpoint/2010/main" val="365466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FEDA-2AB8-4A2D-A0B1-B1969B8B35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D15755F9-E182-4537-87F8-65F2EB60D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F8F1AE45-82FD-4680-B7AB-BC4C58AB47BE}"/>
              </a:ext>
            </a:extLst>
          </p:cNvPr>
          <p:cNvSpPr>
            <a:spLocks noGrp="1"/>
          </p:cNvSpPr>
          <p:nvPr>
            <p:ph type="dt" sz="half" idx="10"/>
          </p:nvPr>
        </p:nvSpPr>
        <p:spPr/>
        <p:txBody>
          <a:bodyPr/>
          <a:lstStyle/>
          <a:p>
            <a:fld id="{EA304336-B6FD-478E-AEA6-10A8556CF7B7}" type="datetimeFigureOut">
              <a:rPr lang="nb-NO" smtClean="0"/>
              <a:t>06.03.2023</a:t>
            </a:fld>
            <a:endParaRPr lang="nb-NO"/>
          </a:p>
        </p:txBody>
      </p:sp>
      <p:sp>
        <p:nvSpPr>
          <p:cNvPr id="5" name="Footer Placeholder 4">
            <a:extLst>
              <a:ext uri="{FF2B5EF4-FFF2-40B4-BE49-F238E27FC236}">
                <a16:creationId xmlns:a16="http://schemas.microsoft.com/office/drawing/2014/main" id="{95772CAA-1033-406D-9EEB-644C8F328C10}"/>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2CAF843C-789D-4BFF-B6E7-2E8E38B618AC}"/>
              </a:ext>
            </a:extLst>
          </p:cNvPr>
          <p:cNvSpPr>
            <a:spLocks noGrp="1"/>
          </p:cNvSpPr>
          <p:nvPr>
            <p:ph type="sldNum" sz="quarter" idx="12"/>
          </p:nvPr>
        </p:nvSpPr>
        <p:spPr/>
        <p:txBody>
          <a:bodyPr/>
          <a:lstStyle/>
          <a:p>
            <a:fld id="{B04CF539-AE03-4448-A636-71E57A2B9F53}" type="slidenum">
              <a:rPr lang="nb-NO" smtClean="0"/>
              <a:t>‹#›</a:t>
            </a:fld>
            <a:endParaRPr lang="nb-NO"/>
          </a:p>
        </p:txBody>
      </p:sp>
    </p:spTree>
    <p:extLst>
      <p:ext uri="{BB962C8B-B14F-4D97-AF65-F5344CB8AC3E}">
        <p14:creationId xmlns:p14="http://schemas.microsoft.com/office/powerpoint/2010/main" val="380125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EAFDE-97E7-49F0-82C5-04BBBE099FCD}"/>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1AE89ECE-DEDC-41EC-95F5-C7F77337D4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2F987198-E69E-454F-853C-9BAEFFD13629}"/>
              </a:ext>
            </a:extLst>
          </p:cNvPr>
          <p:cNvSpPr>
            <a:spLocks noGrp="1"/>
          </p:cNvSpPr>
          <p:nvPr>
            <p:ph type="dt" sz="half" idx="10"/>
          </p:nvPr>
        </p:nvSpPr>
        <p:spPr/>
        <p:txBody>
          <a:bodyPr/>
          <a:lstStyle/>
          <a:p>
            <a:fld id="{EA304336-B6FD-478E-AEA6-10A8556CF7B7}" type="datetimeFigureOut">
              <a:rPr lang="nb-NO" smtClean="0"/>
              <a:t>06.03.2023</a:t>
            </a:fld>
            <a:endParaRPr lang="nb-NO"/>
          </a:p>
        </p:txBody>
      </p:sp>
      <p:sp>
        <p:nvSpPr>
          <p:cNvPr id="5" name="Footer Placeholder 4">
            <a:extLst>
              <a:ext uri="{FF2B5EF4-FFF2-40B4-BE49-F238E27FC236}">
                <a16:creationId xmlns:a16="http://schemas.microsoft.com/office/drawing/2014/main" id="{6AA40AFE-8D7C-4727-A0A7-569E835B85CE}"/>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CA42DF0-D252-45F5-8AFE-3E56BA9FB0EA}"/>
              </a:ext>
            </a:extLst>
          </p:cNvPr>
          <p:cNvSpPr>
            <a:spLocks noGrp="1"/>
          </p:cNvSpPr>
          <p:nvPr>
            <p:ph type="sldNum" sz="quarter" idx="12"/>
          </p:nvPr>
        </p:nvSpPr>
        <p:spPr/>
        <p:txBody>
          <a:bodyPr/>
          <a:lstStyle/>
          <a:p>
            <a:fld id="{B04CF539-AE03-4448-A636-71E57A2B9F53}" type="slidenum">
              <a:rPr lang="nb-NO" smtClean="0"/>
              <a:t>‹#›</a:t>
            </a:fld>
            <a:endParaRPr lang="nb-NO"/>
          </a:p>
        </p:txBody>
      </p:sp>
    </p:spTree>
    <p:extLst>
      <p:ext uri="{BB962C8B-B14F-4D97-AF65-F5344CB8AC3E}">
        <p14:creationId xmlns:p14="http://schemas.microsoft.com/office/powerpoint/2010/main" val="134067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D9B56-D345-4891-95C1-990CC3D5FA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4DC79E1A-89B8-4828-B4EB-3321E9072C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2292724-2EAB-4F11-8C71-0DD58226FC5A}"/>
              </a:ext>
            </a:extLst>
          </p:cNvPr>
          <p:cNvSpPr>
            <a:spLocks noGrp="1"/>
          </p:cNvSpPr>
          <p:nvPr>
            <p:ph type="dt" sz="half" idx="10"/>
          </p:nvPr>
        </p:nvSpPr>
        <p:spPr/>
        <p:txBody>
          <a:bodyPr/>
          <a:lstStyle/>
          <a:p>
            <a:fld id="{EA304336-B6FD-478E-AEA6-10A8556CF7B7}" type="datetimeFigureOut">
              <a:rPr lang="nb-NO" smtClean="0"/>
              <a:t>06.03.2023</a:t>
            </a:fld>
            <a:endParaRPr lang="nb-NO"/>
          </a:p>
        </p:txBody>
      </p:sp>
      <p:sp>
        <p:nvSpPr>
          <p:cNvPr id="5" name="Footer Placeholder 4">
            <a:extLst>
              <a:ext uri="{FF2B5EF4-FFF2-40B4-BE49-F238E27FC236}">
                <a16:creationId xmlns:a16="http://schemas.microsoft.com/office/drawing/2014/main" id="{13D9A578-BD49-4C6B-9F23-9376BC2EC7B2}"/>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C337597-FC22-47F8-A5C2-C6AA1B238AAA}"/>
              </a:ext>
            </a:extLst>
          </p:cNvPr>
          <p:cNvSpPr>
            <a:spLocks noGrp="1"/>
          </p:cNvSpPr>
          <p:nvPr>
            <p:ph type="sldNum" sz="quarter" idx="12"/>
          </p:nvPr>
        </p:nvSpPr>
        <p:spPr/>
        <p:txBody>
          <a:bodyPr/>
          <a:lstStyle/>
          <a:p>
            <a:fld id="{B04CF539-AE03-4448-A636-71E57A2B9F53}" type="slidenum">
              <a:rPr lang="nb-NO" smtClean="0"/>
              <a:t>‹#›</a:t>
            </a:fld>
            <a:endParaRPr lang="nb-NO"/>
          </a:p>
        </p:txBody>
      </p:sp>
    </p:spTree>
    <p:extLst>
      <p:ext uri="{BB962C8B-B14F-4D97-AF65-F5344CB8AC3E}">
        <p14:creationId xmlns:p14="http://schemas.microsoft.com/office/powerpoint/2010/main" val="2491693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0;p2">
            <a:extLst>
              <a:ext uri="{FF2B5EF4-FFF2-40B4-BE49-F238E27FC236}">
                <a16:creationId xmlns:a16="http://schemas.microsoft.com/office/drawing/2014/main" id="{0421515B-2D51-1F42-A685-BA155910D3ED}"/>
              </a:ext>
            </a:extLst>
          </p:cNvPr>
          <p:cNvSpPr txBox="1">
            <a:spLocks noGrp="1"/>
          </p:cNvSpPr>
          <p:nvPr>
            <p:ph type="ctrTitle"/>
          </p:nvPr>
        </p:nvSpPr>
        <p:spPr>
          <a:xfrm>
            <a:off x="1776000" y="1094367"/>
            <a:ext cx="8640000" cy="2736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5200"/>
              <a:buNone/>
              <a:defRPr sz="6933">
                <a:solidFill>
                  <a:schemeClr val="l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nb-NO"/>
              <a:t>Klikk for å redigere tittelstil</a:t>
            </a:r>
            <a:endParaRPr/>
          </a:p>
        </p:txBody>
      </p:sp>
      <p:sp>
        <p:nvSpPr>
          <p:cNvPr id="5" name="Google Shape;11;p2">
            <a:extLst>
              <a:ext uri="{FF2B5EF4-FFF2-40B4-BE49-F238E27FC236}">
                <a16:creationId xmlns:a16="http://schemas.microsoft.com/office/drawing/2014/main" id="{2F7BF527-2666-4240-BFA3-320FC38707A3}"/>
              </a:ext>
            </a:extLst>
          </p:cNvPr>
          <p:cNvSpPr txBox="1">
            <a:spLocks noGrp="1"/>
          </p:cNvSpPr>
          <p:nvPr>
            <p:ph type="subTitle" idx="1"/>
          </p:nvPr>
        </p:nvSpPr>
        <p:spPr>
          <a:xfrm>
            <a:off x="1776000" y="3778833"/>
            <a:ext cx="86400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4"/>
              </a:buClr>
              <a:buSzPts val="1800"/>
              <a:buFont typeface="Open Sans SemiBold"/>
              <a:buNone/>
              <a:defRPr>
                <a:solidFill>
                  <a:schemeClr val="accent4"/>
                </a:solidFill>
                <a:latin typeface="Open Sans SemiBold"/>
                <a:ea typeface="Open Sans SemiBold"/>
                <a:cs typeface="Open Sans SemiBold"/>
                <a:sym typeface="Open Sans SemiBold"/>
              </a:defRPr>
            </a:lvl1pPr>
            <a:lvl2pPr lvl="1" algn="ctr">
              <a:lnSpc>
                <a:spcPct val="100000"/>
              </a:lnSpc>
              <a:spcBef>
                <a:spcPts val="0"/>
              </a:spcBef>
              <a:spcAft>
                <a:spcPts val="0"/>
              </a:spcAft>
              <a:buClr>
                <a:schemeClr val="accent4"/>
              </a:buClr>
              <a:buSzPts val="2800"/>
              <a:buNone/>
              <a:defRPr sz="3733">
                <a:solidFill>
                  <a:schemeClr val="accent4"/>
                </a:solidFill>
              </a:defRPr>
            </a:lvl2pPr>
            <a:lvl3pPr lvl="2" algn="ctr">
              <a:lnSpc>
                <a:spcPct val="100000"/>
              </a:lnSpc>
              <a:spcBef>
                <a:spcPts val="0"/>
              </a:spcBef>
              <a:spcAft>
                <a:spcPts val="0"/>
              </a:spcAft>
              <a:buClr>
                <a:schemeClr val="accent4"/>
              </a:buClr>
              <a:buSzPts val="2800"/>
              <a:buNone/>
              <a:defRPr sz="3733">
                <a:solidFill>
                  <a:schemeClr val="accent4"/>
                </a:solidFill>
              </a:defRPr>
            </a:lvl3pPr>
            <a:lvl4pPr lvl="3" algn="ctr">
              <a:lnSpc>
                <a:spcPct val="100000"/>
              </a:lnSpc>
              <a:spcBef>
                <a:spcPts val="0"/>
              </a:spcBef>
              <a:spcAft>
                <a:spcPts val="0"/>
              </a:spcAft>
              <a:buClr>
                <a:schemeClr val="accent4"/>
              </a:buClr>
              <a:buSzPts val="2800"/>
              <a:buNone/>
              <a:defRPr sz="3733">
                <a:solidFill>
                  <a:schemeClr val="accent4"/>
                </a:solidFill>
              </a:defRPr>
            </a:lvl4pPr>
            <a:lvl5pPr lvl="4" algn="ctr">
              <a:lnSpc>
                <a:spcPct val="100000"/>
              </a:lnSpc>
              <a:spcBef>
                <a:spcPts val="0"/>
              </a:spcBef>
              <a:spcAft>
                <a:spcPts val="0"/>
              </a:spcAft>
              <a:buClr>
                <a:schemeClr val="accent4"/>
              </a:buClr>
              <a:buSzPts val="2800"/>
              <a:buNone/>
              <a:defRPr sz="3733">
                <a:solidFill>
                  <a:schemeClr val="accent4"/>
                </a:solidFill>
              </a:defRPr>
            </a:lvl5pPr>
            <a:lvl6pPr lvl="5" algn="ctr">
              <a:lnSpc>
                <a:spcPct val="100000"/>
              </a:lnSpc>
              <a:spcBef>
                <a:spcPts val="0"/>
              </a:spcBef>
              <a:spcAft>
                <a:spcPts val="0"/>
              </a:spcAft>
              <a:buClr>
                <a:schemeClr val="accent4"/>
              </a:buClr>
              <a:buSzPts val="2800"/>
              <a:buNone/>
              <a:defRPr sz="3733">
                <a:solidFill>
                  <a:schemeClr val="accent4"/>
                </a:solidFill>
              </a:defRPr>
            </a:lvl6pPr>
            <a:lvl7pPr lvl="6" algn="ctr">
              <a:lnSpc>
                <a:spcPct val="100000"/>
              </a:lnSpc>
              <a:spcBef>
                <a:spcPts val="0"/>
              </a:spcBef>
              <a:spcAft>
                <a:spcPts val="0"/>
              </a:spcAft>
              <a:buClr>
                <a:schemeClr val="accent4"/>
              </a:buClr>
              <a:buSzPts val="2800"/>
              <a:buNone/>
              <a:defRPr sz="3733">
                <a:solidFill>
                  <a:schemeClr val="accent4"/>
                </a:solidFill>
              </a:defRPr>
            </a:lvl7pPr>
            <a:lvl8pPr lvl="7" algn="ctr">
              <a:lnSpc>
                <a:spcPct val="100000"/>
              </a:lnSpc>
              <a:spcBef>
                <a:spcPts val="0"/>
              </a:spcBef>
              <a:spcAft>
                <a:spcPts val="0"/>
              </a:spcAft>
              <a:buClr>
                <a:schemeClr val="accent4"/>
              </a:buClr>
              <a:buSzPts val="2800"/>
              <a:buNone/>
              <a:defRPr sz="3733">
                <a:solidFill>
                  <a:schemeClr val="accent4"/>
                </a:solidFill>
              </a:defRPr>
            </a:lvl8pPr>
            <a:lvl9pPr lvl="8" algn="ctr">
              <a:lnSpc>
                <a:spcPct val="100000"/>
              </a:lnSpc>
              <a:spcBef>
                <a:spcPts val="0"/>
              </a:spcBef>
              <a:spcAft>
                <a:spcPts val="0"/>
              </a:spcAft>
              <a:buClr>
                <a:schemeClr val="accent4"/>
              </a:buClr>
              <a:buSzPts val="2800"/>
              <a:buNone/>
              <a:defRPr sz="3733">
                <a:solidFill>
                  <a:schemeClr val="accent4"/>
                </a:solidFill>
              </a:defRPr>
            </a:lvl9pPr>
          </a:lstStyle>
          <a:p>
            <a:r>
              <a:rPr lang="nb-NO"/>
              <a:t>Klikk for å redigere undertittelstil i malen</a:t>
            </a:r>
            <a:endParaRPr/>
          </a:p>
        </p:txBody>
      </p:sp>
      <p:pic>
        <p:nvPicPr>
          <p:cNvPr id="6" name="Google Shape;12;p2">
            <a:extLst>
              <a:ext uri="{FF2B5EF4-FFF2-40B4-BE49-F238E27FC236}">
                <a16:creationId xmlns:a16="http://schemas.microsoft.com/office/drawing/2014/main" id="{68CBE42A-4D3D-FF4F-BDEA-84539459AD04}"/>
              </a:ext>
            </a:extLst>
          </p:cNvPr>
          <p:cNvPicPr preferRelativeResize="0"/>
          <p:nvPr userDrawn="1"/>
        </p:nvPicPr>
        <p:blipFill rotWithShape="1">
          <a:blip r:embed="rId3">
            <a:alphaModFix/>
          </a:blip>
          <a:srcRect/>
          <a:stretch/>
        </p:blipFill>
        <p:spPr>
          <a:xfrm>
            <a:off x="4854303" y="6121025"/>
            <a:ext cx="2483395" cy="433304"/>
          </a:xfrm>
          <a:prstGeom prst="rect">
            <a:avLst/>
          </a:prstGeom>
          <a:noFill/>
          <a:ln>
            <a:noFill/>
          </a:ln>
        </p:spPr>
      </p:pic>
    </p:spTree>
    <p:extLst>
      <p:ext uri="{BB962C8B-B14F-4D97-AF65-F5344CB8AC3E}">
        <p14:creationId xmlns:p14="http://schemas.microsoft.com/office/powerpoint/2010/main" val="1321420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 på bilde">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B0CDD0C4-5EC0-7742-92B7-79408924D6EE}"/>
              </a:ext>
            </a:extLst>
          </p:cNvPr>
          <p:cNvSpPr>
            <a:spLocks noGrp="1"/>
          </p:cNvSpPr>
          <p:nvPr>
            <p:ph type="pic" sz="quarter" idx="10"/>
          </p:nvPr>
        </p:nvSpPr>
        <p:spPr>
          <a:xfrm>
            <a:off x="0" y="0"/>
            <a:ext cx="12192000" cy="6858000"/>
          </a:xfrm>
        </p:spPr>
        <p:txBody>
          <a:bodyPr/>
          <a:lstStyle>
            <a:lvl1pPr marL="152396" indent="0">
              <a:buNone/>
              <a:defRPr/>
            </a:lvl1pPr>
          </a:lstStyle>
          <a:p>
            <a:r>
              <a:rPr lang="nb-NO"/>
              <a:t>Klikk på ikonet for å legge til et bilde</a:t>
            </a:r>
            <a:endParaRPr lang="nb-NO" dirty="0"/>
          </a:p>
        </p:txBody>
      </p:sp>
      <p:sp>
        <p:nvSpPr>
          <p:cNvPr id="5" name="Plassholder for tekst 3">
            <a:extLst>
              <a:ext uri="{FF2B5EF4-FFF2-40B4-BE49-F238E27FC236}">
                <a16:creationId xmlns:a16="http://schemas.microsoft.com/office/drawing/2014/main" id="{BC9C219A-448F-194F-9AC9-C64192625D1A}"/>
              </a:ext>
            </a:extLst>
          </p:cNvPr>
          <p:cNvSpPr>
            <a:spLocks noGrp="1"/>
          </p:cNvSpPr>
          <p:nvPr>
            <p:ph type="body" sz="quarter" idx="11"/>
          </p:nvPr>
        </p:nvSpPr>
        <p:spPr>
          <a:xfrm>
            <a:off x="2340555" y="1190626"/>
            <a:ext cx="7510892" cy="4476749"/>
          </a:xfrm>
        </p:spPr>
        <p:txBody>
          <a:bodyPr anchor="ctr"/>
          <a:lstStyle>
            <a:lvl1pPr marL="152396" indent="0" algn="ctr" rtl="0">
              <a:buFontTx/>
              <a:buNone/>
              <a:defRPr lang="nb-NO" sz="2000" b="1" i="0" u="none" strike="noStrike" smtClean="0">
                <a:solidFill>
                  <a:schemeClr val="bg1"/>
                </a:solidFill>
                <a:effectLst/>
              </a:defRPr>
            </a:lvl1pPr>
          </a:lstStyle>
          <a:p>
            <a:pPr lvl="0" rtl="0"/>
            <a:r>
              <a:rPr lang="nb-NO" b="0">
                <a:effectLst/>
              </a:rPr>
              <a:t>Klikk for å redigere tekststiler i malen</a:t>
            </a:r>
          </a:p>
        </p:txBody>
      </p:sp>
      <p:pic>
        <p:nvPicPr>
          <p:cNvPr id="6" name="Google Shape;16;p3">
            <a:extLst>
              <a:ext uri="{FF2B5EF4-FFF2-40B4-BE49-F238E27FC236}">
                <a16:creationId xmlns:a16="http://schemas.microsoft.com/office/drawing/2014/main" id="{A58CD93C-B3D0-C54A-8050-79F3FD5D7B65}"/>
              </a:ext>
            </a:extLst>
          </p:cNvPr>
          <p:cNvPicPr preferRelativeResize="0"/>
          <p:nvPr userDrawn="1"/>
        </p:nvPicPr>
        <p:blipFill rotWithShape="1">
          <a:blip r:embed="rId2">
            <a:alphaModFix/>
          </a:blip>
          <a:srcRect/>
          <a:stretch/>
        </p:blipFill>
        <p:spPr>
          <a:xfrm>
            <a:off x="4854303" y="6121025"/>
            <a:ext cx="2483395" cy="433304"/>
          </a:xfrm>
          <a:prstGeom prst="rect">
            <a:avLst/>
          </a:prstGeom>
          <a:noFill/>
          <a:ln>
            <a:noFill/>
          </a:ln>
        </p:spPr>
      </p:pic>
    </p:spTree>
    <p:extLst>
      <p:ext uri="{BB962C8B-B14F-4D97-AF65-F5344CB8AC3E}">
        <p14:creationId xmlns:p14="http://schemas.microsoft.com/office/powerpoint/2010/main" val="3283200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ogo">
    <p:bg>
      <p:bgPr>
        <a:solidFill>
          <a:srgbClr val="2D7C8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2A12FF3-D9AC-9A44-B559-A674D51C9A40}"/>
              </a:ext>
            </a:extLst>
          </p:cNvPr>
          <p:cNvPicPr>
            <a:picLocks noChangeAspect="1"/>
          </p:cNvPicPr>
          <p:nvPr userDrawn="1"/>
        </p:nvPicPr>
        <p:blipFill>
          <a:blip r:embed="rId2"/>
          <a:stretch>
            <a:fillRect/>
          </a:stretch>
        </p:blipFill>
        <p:spPr>
          <a:xfrm>
            <a:off x="3696000" y="2681500"/>
            <a:ext cx="4800000" cy="1495000"/>
          </a:xfrm>
          <a:prstGeom prst="rect">
            <a:avLst/>
          </a:prstGeom>
        </p:spPr>
      </p:pic>
    </p:spTree>
    <p:extLst>
      <p:ext uri="{BB962C8B-B14F-4D97-AF65-F5344CB8AC3E}">
        <p14:creationId xmlns:p14="http://schemas.microsoft.com/office/powerpoint/2010/main" val="1887321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tat">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5F1F76BC-2011-984B-9AF0-465FA4BF2996}"/>
              </a:ext>
            </a:extLst>
          </p:cNvPr>
          <p:cNvSpPr>
            <a:spLocks noGrp="1"/>
          </p:cNvSpPr>
          <p:nvPr>
            <p:ph type="pic" sz="quarter" idx="10"/>
          </p:nvPr>
        </p:nvSpPr>
        <p:spPr>
          <a:xfrm>
            <a:off x="0" y="0"/>
            <a:ext cx="12192000" cy="6858000"/>
          </a:xfrm>
        </p:spPr>
        <p:txBody>
          <a:bodyPr/>
          <a:lstStyle>
            <a:lvl1pPr marL="152396" indent="0">
              <a:buNone/>
              <a:defRPr/>
            </a:lvl1pPr>
          </a:lstStyle>
          <a:p>
            <a:r>
              <a:rPr lang="nb-NO"/>
              <a:t>Klikk på ikonet for å legge til et bilde</a:t>
            </a:r>
            <a:endParaRPr lang="nb-NO" dirty="0"/>
          </a:p>
        </p:txBody>
      </p:sp>
      <p:sp>
        <p:nvSpPr>
          <p:cNvPr id="5" name="Plassholder for tekst 3">
            <a:extLst>
              <a:ext uri="{FF2B5EF4-FFF2-40B4-BE49-F238E27FC236}">
                <a16:creationId xmlns:a16="http://schemas.microsoft.com/office/drawing/2014/main" id="{16420242-8CF4-1545-B79B-5BC05412BDDB}"/>
              </a:ext>
            </a:extLst>
          </p:cNvPr>
          <p:cNvSpPr>
            <a:spLocks noGrp="1"/>
          </p:cNvSpPr>
          <p:nvPr>
            <p:ph type="body" sz="quarter" idx="11"/>
          </p:nvPr>
        </p:nvSpPr>
        <p:spPr>
          <a:xfrm>
            <a:off x="1791950" y="1190626"/>
            <a:ext cx="8608101" cy="4476749"/>
          </a:xfrm>
        </p:spPr>
        <p:txBody>
          <a:bodyPr anchor="ctr">
            <a:normAutofit/>
          </a:bodyPr>
          <a:lstStyle>
            <a:lvl1pPr marL="152396" indent="0" algn="ctr" rtl="0">
              <a:lnSpc>
                <a:spcPct val="150000"/>
              </a:lnSpc>
              <a:buFontTx/>
              <a:buNone/>
              <a:defRPr lang="nb-NO" sz="3200" b="1" i="1" u="none" strike="noStrike" smtClean="0">
                <a:solidFill>
                  <a:schemeClr val="bg1"/>
                </a:solidFill>
                <a:effectLst/>
              </a:defRPr>
            </a:lvl1pPr>
          </a:lstStyle>
          <a:p>
            <a:pPr lvl="0" rtl="0"/>
            <a:r>
              <a:rPr lang="nb-NO" b="0">
                <a:effectLst/>
              </a:rPr>
              <a:t>Klikk for å redigere tekststiler i malen</a:t>
            </a:r>
          </a:p>
        </p:txBody>
      </p:sp>
      <p:grpSp>
        <p:nvGrpSpPr>
          <p:cNvPr id="6" name="Gruppe 5">
            <a:extLst>
              <a:ext uri="{FF2B5EF4-FFF2-40B4-BE49-F238E27FC236}">
                <a16:creationId xmlns:a16="http://schemas.microsoft.com/office/drawing/2014/main" id="{FDAC3FFF-A37E-E343-B50F-501FD8EC4042}"/>
              </a:ext>
            </a:extLst>
          </p:cNvPr>
          <p:cNvGrpSpPr/>
          <p:nvPr userDrawn="1"/>
        </p:nvGrpSpPr>
        <p:grpSpPr>
          <a:xfrm>
            <a:off x="1151483" y="1127738"/>
            <a:ext cx="9889036" cy="4602525"/>
            <a:chOff x="899591" y="841318"/>
            <a:chExt cx="7416777" cy="3451894"/>
          </a:xfrm>
        </p:grpSpPr>
        <p:pic>
          <p:nvPicPr>
            <p:cNvPr id="7" name="Bilde 6" descr="Et bilde som inneholder tekst, utklipp&#10;&#10;Automatisk generert beskrivelse">
              <a:extLst>
                <a:ext uri="{FF2B5EF4-FFF2-40B4-BE49-F238E27FC236}">
                  <a16:creationId xmlns:a16="http://schemas.microsoft.com/office/drawing/2014/main" id="{6885FF70-D243-4E44-A84D-E682CC8991ED}"/>
                </a:ext>
              </a:extLst>
            </p:cNvPr>
            <p:cNvPicPr>
              <a:picLocks noChangeAspect="1"/>
            </p:cNvPicPr>
            <p:nvPr userDrawn="1"/>
          </p:nvPicPr>
          <p:blipFill>
            <a:blip r:embed="rId2"/>
            <a:stretch>
              <a:fillRect/>
            </a:stretch>
          </p:blipFill>
          <p:spPr>
            <a:xfrm>
              <a:off x="899591" y="841318"/>
              <a:ext cx="432000" cy="281302"/>
            </a:xfrm>
            <a:prstGeom prst="rect">
              <a:avLst/>
            </a:prstGeom>
          </p:spPr>
        </p:pic>
        <p:pic>
          <p:nvPicPr>
            <p:cNvPr id="8" name="Bilde 7" descr="Et bilde som inneholder tekst, utklipp&#10;&#10;Automatisk generert beskrivelse">
              <a:extLst>
                <a:ext uri="{FF2B5EF4-FFF2-40B4-BE49-F238E27FC236}">
                  <a16:creationId xmlns:a16="http://schemas.microsoft.com/office/drawing/2014/main" id="{191FFD1B-84AA-BF4E-B540-16512B14CCBE}"/>
                </a:ext>
              </a:extLst>
            </p:cNvPr>
            <p:cNvPicPr>
              <a:picLocks noChangeAspect="1"/>
            </p:cNvPicPr>
            <p:nvPr userDrawn="1"/>
          </p:nvPicPr>
          <p:blipFill>
            <a:blip r:embed="rId2"/>
            <a:stretch>
              <a:fillRect/>
            </a:stretch>
          </p:blipFill>
          <p:spPr>
            <a:xfrm>
              <a:off x="7884368" y="4011910"/>
              <a:ext cx="432000" cy="281302"/>
            </a:xfrm>
            <a:prstGeom prst="rect">
              <a:avLst/>
            </a:prstGeom>
          </p:spPr>
        </p:pic>
      </p:grpSp>
    </p:spTree>
    <p:extLst>
      <p:ext uri="{BB962C8B-B14F-4D97-AF65-F5344CB8AC3E}">
        <p14:creationId xmlns:p14="http://schemas.microsoft.com/office/powerpoint/2010/main" val="2580160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verskrif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76000" y="288000"/>
            <a:ext cx="11040000" cy="1200000"/>
          </a:xfrm>
        </p:spPr>
        <p:txBody>
          <a:bodyPr/>
          <a:lstStyle>
            <a:lvl1pPr>
              <a:defRPr>
                <a:solidFill>
                  <a:schemeClr val="tx2"/>
                </a:solidFill>
              </a:defRPr>
            </a:lvl1pPr>
          </a:lstStyle>
          <a:p>
            <a:r>
              <a:rPr lang="en-US"/>
              <a:t>Click to edit Master title style</a:t>
            </a:r>
            <a:endParaRPr lang="nb-NO" dirty="0"/>
          </a:p>
        </p:txBody>
      </p:sp>
      <p:sp>
        <p:nvSpPr>
          <p:cNvPr id="11" name="Plassholder for innhold 10"/>
          <p:cNvSpPr>
            <a:spLocks noGrp="1"/>
          </p:cNvSpPr>
          <p:nvPr>
            <p:ph sz="quarter" idx="10"/>
          </p:nvPr>
        </p:nvSpPr>
        <p:spPr>
          <a:xfrm>
            <a:off x="575733" y="1584000"/>
            <a:ext cx="5376000" cy="4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3" name="Plassholder for innhold 12"/>
          <p:cNvSpPr>
            <a:spLocks noGrp="1"/>
          </p:cNvSpPr>
          <p:nvPr>
            <p:ph sz="quarter" idx="11"/>
          </p:nvPr>
        </p:nvSpPr>
        <p:spPr>
          <a:xfrm>
            <a:off x="6240000" y="1583267"/>
            <a:ext cx="5376000" cy="4656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459265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Column Vertical">
    <p:spTree>
      <p:nvGrpSpPr>
        <p:cNvPr id="1" name=""/>
        <p:cNvGrpSpPr/>
        <p:nvPr/>
      </p:nvGrpSpPr>
      <p:grpSpPr>
        <a:xfrm>
          <a:off x="0" y="0"/>
          <a:ext cx="0" cy="0"/>
          <a:chOff x="0" y="0"/>
          <a:chExt cx="0" cy="0"/>
        </a:xfrm>
      </p:grpSpPr>
      <p:sp>
        <p:nvSpPr>
          <p:cNvPr id="12" name="Text Placeholder 2"/>
          <p:cNvSpPr>
            <a:spLocks noGrp="1"/>
          </p:cNvSpPr>
          <p:nvPr>
            <p:ph type="body" idx="14" hasCustomPrompt="1"/>
          </p:nvPr>
        </p:nvSpPr>
        <p:spPr>
          <a:xfrm>
            <a:off x="476211" y="1142984"/>
            <a:ext cx="11239579" cy="642942"/>
          </a:xfrm>
        </p:spPr>
        <p:txBody>
          <a:bodyPr wrap="square" lIns="0" tIns="46800" anchor="t" anchorCtr="0">
            <a:noAutofit/>
          </a:bodyPr>
          <a:lstStyle>
            <a:lvl1pPr marL="0" indent="0">
              <a:buNone/>
              <a:defRPr sz="2800" b="0">
                <a:solidFill>
                  <a:srgbClr val="00447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noProof="0"/>
              <a:t>Click to insert text</a:t>
            </a:r>
          </a:p>
        </p:txBody>
      </p:sp>
      <p:sp>
        <p:nvSpPr>
          <p:cNvPr id="10" name="Slide Number Placeholder 9"/>
          <p:cNvSpPr>
            <a:spLocks noGrp="1"/>
          </p:cNvSpPr>
          <p:nvPr>
            <p:ph type="sldNum" sz="quarter" idx="21"/>
          </p:nvPr>
        </p:nvSpPr>
        <p:spPr/>
        <p:txBody>
          <a:bodyPr/>
          <a:lstStyle/>
          <a:p>
            <a:fld id="{17A9B3F3-0CDD-4032-910D-70E772557002}" type="slidenum">
              <a:rPr lang="nb-NO" noProof="0" smtClean="0"/>
              <a:pPr/>
              <a:t>‹#›</a:t>
            </a:fld>
            <a:endParaRPr lang="nb-NO" noProof="0" dirty="0"/>
          </a:p>
        </p:txBody>
      </p:sp>
      <p:sp>
        <p:nvSpPr>
          <p:cNvPr id="6" name="Text Placeholder 8"/>
          <p:cNvSpPr>
            <a:spLocks noGrp="1"/>
          </p:cNvSpPr>
          <p:nvPr>
            <p:ph type="body" sz="quarter" idx="22" hasCustomPrompt="1"/>
          </p:nvPr>
        </p:nvSpPr>
        <p:spPr>
          <a:xfrm>
            <a:off x="475200" y="1916832"/>
            <a:ext cx="11241600" cy="4104456"/>
          </a:xfrm>
        </p:spPr>
        <p:txBody>
          <a:bodyPr lIns="0"/>
          <a:lstStyle>
            <a:lvl1pPr>
              <a:buFont typeface="Arial" pitchFamily="34" charset="0"/>
              <a:buNone/>
              <a:defRPr>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US" dirty="0"/>
              <a:t>Click to insert text</a:t>
            </a:r>
          </a:p>
        </p:txBody>
      </p:sp>
    </p:spTree>
    <p:extLst>
      <p:ext uri="{BB962C8B-B14F-4D97-AF65-F5344CB8AC3E}">
        <p14:creationId xmlns:p14="http://schemas.microsoft.com/office/powerpoint/2010/main" val="296346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innhold 3"/>
          <p:cNvSpPr>
            <a:spLocks noGrp="1"/>
          </p:cNvSpPr>
          <p:nvPr>
            <p:ph sz="half" idx="2"/>
          </p:nvPr>
        </p:nvSpPr>
        <p:spPr>
          <a:xfrm>
            <a:off x="5635071" y="2700338"/>
            <a:ext cx="4320821" cy="34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dato 4"/>
          <p:cNvSpPr>
            <a:spLocks noGrp="1"/>
          </p:cNvSpPr>
          <p:nvPr>
            <p:ph type="dt" sz="half" idx="10"/>
          </p:nvPr>
        </p:nvSpPr>
        <p:spPr/>
        <p:txBody>
          <a:bodyPr/>
          <a:lstStyle/>
          <a:p>
            <a:r>
              <a:rPr lang="nb-NO"/>
              <a:t>Month 2016</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Tittel 7"/>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6744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efleksjonsoppgave x 2 1" userDrawn="1">
  <p:cSld name="refleksjonsoppgave x 2 1">
    <p:spTree>
      <p:nvGrpSpPr>
        <p:cNvPr id="1" name="Shape 57"/>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EDB81DCA-3D4A-594D-A895-3A6CC04BCFA0}"/>
              </a:ext>
            </a:extLst>
          </p:cNvPr>
          <p:cNvSpPr>
            <a:spLocks noGrp="1"/>
          </p:cNvSpPr>
          <p:nvPr>
            <p:ph type="pic" sz="quarter" idx="10"/>
          </p:nvPr>
        </p:nvSpPr>
        <p:spPr>
          <a:xfrm>
            <a:off x="6106245" y="0"/>
            <a:ext cx="6085755" cy="6858000"/>
          </a:xfrm>
        </p:spPr>
        <p:txBody>
          <a:bodyPr/>
          <a:lstStyle/>
          <a:p>
            <a:r>
              <a:rPr lang="nb-NO"/>
              <a:t>Klikk på ikonet for å legge til et bilde</a:t>
            </a:r>
          </a:p>
        </p:txBody>
      </p:sp>
      <p:sp>
        <p:nvSpPr>
          <p:cNvPr id="59" name="Google Shape;59;p10"/>
          <p:cNvSpPr/>
          <p:nvPr/>
        </p:nvSpPr>
        <p:spPr>
          <a:xfrm>
            <a:off x="4007400" y="6242673"/>
            <a:ext cx="4177200" cy="522000"/>
          </a:xfrm>
          <a:prstGeom prst="roundRect">
            <a:avLst>
              <a:gd name="adj" fmla="val 16667"/>
            </a:avLst>
          </a:prstGeom>
          <a:solidFill>
            <a:srgbClr val="2C7B8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0" name="Google Shape;60;p10"/>
          <p:cNvSpPr txBox="1">
            <a:spLocks noGrp="1"/>
          </p:cNvSpPr>
          <p:nvPr>
            <p:ph type="subTitle" idx="1"/>
          </p:nvPr>
        </p:nvSpPr>
        <p:spPr>
          <a:xfrm>
            <a:off x="4007400" y="6234323"/>
            <a:ext cx="4177200" cy="522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900"/>
              <a:buNone/>
              <a:defRPr sz="1200">
                <a:solidFill>
                  <a:schemeClr val="lt1"/>
                </a:solidFill>
              </a:defRPr>
            </a:lvl1pPr>
            <a:lvl2pPr lvl="1" algn="ctr" rtl="0">
              <a:spcBef>
                <a:spcPts val="0"/>
              </a:spcBef>
              <a:spcAft>
                <a:spcPts val="0"/>
              </a:spcAft>
              <a:buClr>
                <a:schemeClr val="lt1"/>
              </a:buClr>
              <a:buSzPts val="1400"/>
              <a:buNone/>
              <a:defRPr>
                <a:solidFill>
                  <a:schemeClr val="lt1"/>
                </a:solidFill>
              </a:defRPr>
            </a:lvl2pPr>
            <a:lvl3pPr lvl="2" algn="ctr" rtl="0">
              <a:spcBef>
                <a:spcPts val="0"/>
              </a:spcBef>
              <a:spcAft>
                <a:spcPts val="0"/>
              </a:spcAft>
              <a:buClr>
                <a:schemeClr val="lt1"/>
              </a:buClr>
              <a:buSzPts val="1400"/>
              <a:buNone/>
              <a:defRPr>
                <a:solidFill>
                  <a:schemeClr val="lt1"/>
                </a:solidFill>
              </a:defRPr>
            </a:lvl3pPr>
            <a:lvl4pPr lvl="3" algn="ctr" rtl="0">
              <a:spcBef>
                <a:spcPts val="0"/>
              </a:spcBef>
              <a:spcAft>
                <a:spcPts val="0"/>
              </a:spcAft>
              <a:buClr>
                <a:schemeClr val="lt1"/>
              </a:buClr>
              <a:buSzPts val="1400"/>
              <a:buNone/>
              <a:defRPr>
                <a:solidFill>
                  <a:schemeClr val="lt1"/>
                </a:solidFill>
              </a:defRPr>
            </a:lvl4pPr>
            <a:lvl5pPr lvl="4" algn="ctr" rtl="0">
              <a:spcBef>
                <a:spcPts val="0"/>
              </a:spcBef>
              <a:spcAft>
                <a:spcPts val="0"/>
              </a:spcAft>
              <a:buClr>
                <a:schemeClr val="lt1"/>
              </a:buClr>
              <a:buSzPts val="1400"/>
              <a:buNone/>
              <a:defRPr>
                <a:solidFill>
                  <a:schemeClr val="lt1"/>
                </a:solidFill>
              </a:defRPr>
            </a:lvl5pPr>
            <a:lvl6pPr lvl="5" algn="ctr" rtl="0">
              <a:spcBef>
                <a:spcPts val="0"/>
              </a:spcBef>
              <a:spcAft>
                <a:spcPts val="0"/>
              </a:spcAft>
              <a:buClr>
                <a:schemeClr val="lt1"/>
              </a:buClr>
              <a:buSzPts val="1400"/>
              <a:buNone/>
              <a:defRPr>
                <a:solidFill>
                  <a:schemeClr val="lt1"/>
                </a:solidFill>
              </a:defRPr>
            </a:lvl6pPr>
            <a:lvl7pPr lvl="6" algn="ctr" rtl="0">
              <a:spcBef>
                <a:spcPts val="0"/>
              </a:spcBef>
              <a:spcAft>
                <a:spcPts val="0"/>
              </a:spcAft>
              <a:buClr>
                <a:schemeClr val="lt1"/>
              </a:buClr>
              <a:buSzPts val="1400"/>
              <a:buNone/>
              <a:defRPr>
                <a:solidFill>
                  <a:schemeClr val="lt1"/>
                </a:solidFill>
              </a:defRPr>
            </a:lvl7pPr>
            <a:lvl8pPr lvl="7" algn="ctr" rtl="0">
              <a:spcBef>
                <a:spcPts val="0"/>
              </a:spcBef>
              <a:spcAft>
                <a:spcPts val="0"/>
              </a:spcAft>
              <a:buClr>
                <a:schemeClr val="lt1"/>
              </a:buClr>
              <a:buSzPts val="1400"/>
              <a:buNone/>
              <a:defRPr>
                <a:solidFill>
                  <a:schemeClr val="lt1"/>
                </a:solidFill>
              </a:defRPr>
            </a:lvl8pPr>
            <a:lvl9pPr lvl="8" algn="ctr" rtl="0">
              <a:spcBef>
                <a:spcPts val="0"/>
              </a:spcBef>
              <a:spcAft>
                <a:spcPts val="0"/>
              </a:spcAft>
              <a:buClr>
                <a:schemeClr val="lt1"/>
              </a:buClr>
              <a:buSzPts val="1400"/>
              <a:buNone/>
              <a:defRPr>
                <a:solidFill>
                  <a:schemeClr val="lt1"/>
                </a:solidFill>
              </a:defRPr>
            </a:lvl9pPr>
          </a:lstStyle>
          <a:p>
            <a:r>
              <a:rPr lang="nb-NO"/>
              <a:t>Klikk for å redigere undertittelstil i malen</a:t>
            </a:r>
            <a:endParaRPr dirty="0"/>
          </a:p>
        </p:txBody>
      </p:sp>
      <p:sp>
        <p:nvSpPr>
          <p:cNvPr id="61" name="Google Shape;61;p10"/>
          <p:cNvSpPr/>
          <p:nvPr/>
        </p:nvSpPr>
        <p:spPr>
          <a:xfrm>
            <a:off x="586667" y="1110005"/>
            <a:ext cx="508508" cy="25425"/>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1067" b="0" i="0" u="none" strike="noStrike" cap="none">
              <a:solidFill>
                <a:srgbClr val="000000"/>
              </a:solidFill>
              <a:latin typeface="Arial"/>
              <a:ea typeface="Arial"/>
              <a:cs typeface="Arial"/>
              <a:sym typeface="Arial"/>
            </a:endParaRPr>
          </a:p>
        </p:txBody>
      </p:sp>
      <p:sp>
        <p:nvSpPr>
          <p:cNvPr id="62" name="Google Shape;62;p10"/>
          <p:cNvSpPr txBox="1">
            <a:spLocks noGrp="1"/>
          </p:cNvSpPr>
          <p:nvPr>
            <p:ph type="subTitle" idx="2"/>
          </p:nvPr>
        </p:nvSpPr>
        <p:spPr>
          <a:xfrm>
            <a:off x="586667" y="505133"/>
            <a:ext cx="5040000" cy="522000"/>
          </a:xfrm>
          <a:prstGeom prst="rect">
            <a:avLst/>
          </a:prstGeom>
        </p:spPr>
        <p:txBody>
          <a:bodyPr spcFirstLastPara="1" wrap="square" lIns="0" tIns="91425" rIns="91425" bIns="91425" anchor="t" anchorCtr="0">
            <a:normAutofit/>
          </a:bodyPr>
          <a:lstStyle>
            <a:lvl1pPr marL="8466" lvl="0" indent="-8466" rtl="0">
              <a:spcBef>
                <a:spcPts val="0"/>
              </a:spcBef>
              <a:spcAft>
                <a:spcPts val="0"/>
              </a:spcAft>
              <a:buClr>
                <a:schemeClr val="accent3"/>
              </a:buClr>
              <a:buSzPts val="900"/>
              <a:buNone/>
              <a:tabLst/>
              <a:defRPr sz="1200">
                <a:solidFill>
                  <a:srgbClr val="5B6670"/>
                </a:solidFill>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r>
              <a:rPr lang="nb-NO"/>
              <a:t>Klikk for å redigere undertittelstil i malen</a:t>
            </a:r>
            <a:endParaRPr dirty="0"/>
          </a:p>
        </p:txBody>
      </p:sp>
      <p:sp>
        <p:nvSpPr>
          <p:cNvPr id="63" name="Google Shape;63;p10"/>
          <p:cNvSpPr txBox="1">
            <a:spLocks noGrp="1"/>
          </p:cNvSpPr>
          <p:nvPr>
            <p:ph type="title"/>
          </p:nvPr>
        </p:nvSpPr>
        <p:spPr>
          <a:xfrm>
            <a:off x="586667" y="1274267"/>
            <a:ext cx="6230800" cy="1301600"/>
          </a:xfrm>
          <a:prstGeom prst="rect">
            <a:avLst/>
          </a:prstGeom>
        </p:spPr>
        <p:txBody>
          <a:bodyPr spcFirstLastPara="1" wrap="square" lIns="0" tIns="91425" rIns="91425" bIns="91425" anchor="t" anchorCtr="0">
            <a:normAutofit/>
          </a:bodyPr>
          <a:lstStyle>
            <a:lvl1pPr lvl="0" rtl="0">
              <a:spcBef>
                <a:spcPts val="0"/>
              </a:spcBef>
              <a:spcAft>
                <a:spcPts val="0"/>
              </a:spcAft>
              <a:buSzPts val="2400"/>
              <a:buNone/>
              <a:defRPr sz="32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64" name="Google Shape;64;p10"/>
          <p:cNvSpPr txBox="1">
            <a:spLocks noGrp="1"/>
          </p:cNvSpPr>
          <p:nvPr>
            <p:ph type="body" idx="3"/>
          </p:nvPr>
        </p:nvSpPr>
        <p:spPr>
          <a:xfrm>
            <a:off x="586667" y="2622967"/>
            <a:ext cx="5040000" cy="2681200"/>
          </a:xfrm>
          <a:prstGeom prst="rect">
            <a:avLst/>
          </a:prstGeom>
        </p:spPr>
        <p:txBody>
          <a:bodyPr spcFirstLastPara="1" wrap="square" lIns="0" tIns="91425" rIns="91425" bIns="91425" anchor="t" anchorCtr="0">
            <a:normAutofit/>
          </a:bodyPr>
          <a:lstStyle>
            <a:lvl1pPr marL="8466" lvl="0" indent="0" rtl="0">
              <a:spcBef>
                <a:spcPts val="0"/>
              </a:spcBef>
              <a:spcAft>
                <a:spcPts val="0"/>
              </a:spcAft>
              <a:buClr>
                <a:srgbClr val="5B6670"/>
              </a:buClr>
              <a:buSzPts val="1100"/>
              <a:buFontTx/>
              <a:buNone/>
              <a:tabLst/>
              <a:defRPr sz="1467">
                <a:solidFill>
                  <a:srgbClr val="5B6670"/>
                </a:solidFill>
              </a:defRPr>
            </a:lvl1pPr>
            <a:lvl2pPr marL="1219170" lvl="1" indent="-397923" rtl="0">
              <a:spcBef>
                <a:spcPts val="0"/>
              </a:spcBef>
              <a:spcAft>
                <a:spcPts val="0"/>
              </a:spcAft>
              <a:buClr>
                <a:schemeClr val="accent2"/>
              </a:buClr>
              <a:buSzPts val="1100"/>
              <a:buChar char="○"/>
              <a:defRPr sz="1467">
                <a:solidFill>
                  <a:schemeClr val="accent2"/>
                </a:solidFill>
              </a:defRPr>
            </a:lvl2pPr>
            <a:lvl3pPr marL="1828754" lvl="2" indent="-397923" rtl="0">
              <a:spcBef>
                <a:spcPts val="0"/>
              </a:spcBef>
              <a:spcAft>
                <a:spcPts val="0"/>
              </a:spcAft>
              <a:buClr>
                <a:schemeClr val="accent2"/>
              </a:buClr>
              <a:buSzPts val="1100"/>
              <a:buChar char="■"/>
              <a:defRPr sz="1467">
                <a:solidFill>
                  <a:schemeClr val="accent2"/>
                </a:solidFill>
              </a:defRPr>
            </a:lvl3pPr>
            <a:lvl4pPr marL="2438339" lvl="3" indent="-397923" rtl="0">
              <a:spcBef>
                <a:spcPts val="0"/>
              </a:spcBef>
              <a:spcAft>
                <a:spcPts val="0"/>
              </a:spcAft>
              <a:buClr>
                <a:schemeClr val="accent2"/>
              </a:buClr>
              <a:buSzPts val="1100"/>
              <a:buChar char="●"/>
              <a:defRPr sz="1467">
                <a:solidFill>
                  <a:schemeClr val="accent2"/>
                </a:solidFill>
              </a:defRPr>
            </a:lvl4pPr>
            <a:lvl5pPr marL="3047924" lvl="4" indent="-397923" rtl="0">
              <a:spcBef>
                <a:spcPts val="0"/>
              </a:spcBef>
              <a:spcAft>
                <a:spcPts val="0"/>
              </a:spcAft>
              <a:buClr>
                <a:schemeClr val="accent2"/>
              </a:buClr>
              <a:buSzPts val="1100"/>
              <a:buChar char="○"/>
              <a:defRPr sz="1467">
                <a:solidFill>
                  <a:schemeClr val="accent2"/>
                </a:solidFill>
              </a:defRPr>
            </a:lvl5pPr>
            <a:lvl6pPr marL="3657509" lvl="5" indent="-397923" rtl="0">
              <a:spcBef>
                <a:spcPts val="0"/>
              </a:spcBef>
              <a:spcAft>
                <a:spcPts val="0"/>
              </a:spcAft>
              <a:buClr>
                <a:schemeClr val="accent2"/>
              </a:buClr>
              <a:buSzPts val="1100"/>
              <a:buChar char="■"/>
              <a:defRPr sz="1467">
                <a:solidFill>
                  <a:schemeClr val="accent2"/>
                </a:solidFill>
              </a:defRPr>
            </a:lvl6pPr>
            <a:lvl7pPr marL="4267093" lvl="6" indent="-397923" rtl="0">
              <a:spcBef>
                <a:spcPts val="0"/>
              </a:spcBef>
              <a:spcAft>
                <a:spcPts val="0"/>
              </a:spcAft>
              <a:buClr>
                <a:schemeClr val="accent2"/>
              </a:buClr>
              <a:buSzPts val="1100"/>
              <a:buChar char="●"/>
              <a:defRPr sz="1467">
                <a:solidFill>
                  <a:schemeClr val="accent2"/>
                </a:solidFill>
              </a:defRPr>
            </a:lvl7pPr>
            <a:lvl8pPr marL="4876678" lvl="7" indent="-397923" rtl="0">
              <a:spcBef>
                <a:spcPts val="0"/>
              </a:spcBef>
              <a:spcAft>
                <a:spcPts val="0"/>
              </a:spcAft>
              <a:buClr>
                <a:schemeClr val="accent2"/>
              </a:buClr>
              <a:buSzPts val="1100"/>
              <a:buChar char="○"/>
              <a:defRPr sz="1467">
                <a:solidFill>
                  <a:schemeClr val="accent2"/>
                </a:solidFill>
              </a:defRPr>
            </a:lvl8pPr>
            <a:lvl9pPr marL="5486263" lvl="8" indent="-397923" rtl="0">
              <a:spcBef>
                <a:spcPts val="0"/>
              </a:spcBef>
              <a:spcAft>
                <a:spcPts val="0"/>
              </a:spcAft>
              <a:buClr>
                <a:schemeClr val="accent2"/>
              </a:buClr>
              <a:buSzPts val="1100"/>
              <a:buChar char="■"/>
              <a:defRPr sz="1467">
                <a:solidFill>
                  <a:schemeClr val="accent2"/>
                </a:solidFill>
              </a:defRPr>
            </a:lvl9pPr>
          </a:lstStyle>
          <a:p>
            <a:pPr lvl="0"/>
            <a:r>
              <a:rPr lang="nb-NO"/>
              <a:t>Klikk for å redigere tekststiler i malen</a:t>
            </a:r>
          </a:p>
        </p:txBody>
      </p:sp>
    </p:spTree>
    <p:extLst>
      <p:ext uri="{BB962C8B-B14F-4D97-AF65-F5344CB8AC3E}">
        <p14:creationId xmlns:p14="http://schemas.microsoft.com/office/powerpoint/2010/main" val="1229220407"/>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CAC5C-BCE5-4645-BEBD-95C24DBD8980}"/>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9B69B966-9D65-495B-B7D5-B9A08CD4C3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1BB2D773-768E-481A-B664-34597CCF6ACA}"/>
              </a:ext>
            </a:extLst>
          </p:cNvPr>
          <p:cNvSpPr>
            <a:spLocks noGrp="1"/>
          </p:cNvSpPr>
          <p:nvPr>
            <p:ph type="dt" sz="half" idx="10"/>
          </p:nvPr>
        </p:nvSpPr>
        <p:spPr/>
        <p:txBody>
          <a:bodyPr/>
          <a:lstStyle/>
          <a:p>
            <a:fld id="{EA304336-B6FD-478E-AEA6-10A8556CF7B7}" type="datetimeFigureOut">
              <a:rPr lang="nb-NO" smtClean="0"/>
              <a:t>06.03.2023</a:t>
            </a:fld>
            <a:endParaRPr lang="nb-NO"/>
          </a:p>
        </p:txBody>
      </p:sp>
      <p:sp>
        <p:nvSpPr>
          <p:cNvPr id="5" name="Footer Placeholder 4">
            <a:extLst>
              <a:ext uri="{FF2B5EF4-FFF2-40B4-BE49-F238E27FC236}">
                <a16:creationId xmlns:a16="http://schemas.microsoft.com/office/drawing/2014/main" id="{B296E839-247A-4AFD-B181-5348AD1E5838}"/>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0B047D0-B557-4741-976E-C86D23DBC836}"/>
              </a:ext>
            </a:extLst>
          </p:cNvPr>
          <p:cNvSpPr>
            <a:spLocks noGrp="1"/>
          </p:cNvSpPr>
          <p:nvPr>
            <p:ph type="sldNum" sz="quarter" idx="12"/>
          </p:nvPr>
        </p:nvSpPr>
        <p:spPr/>
        <p:txBody>
          <a:bodyPr/>
          <a:lstStyle/>
          <a:p>
            <a:fld id="{B04CF539-AE03-4448-A636-71E57A2B9F53}" type="slidenum">
              <a:rPr lang="nb-NO" smtClean="0"/>
              <a:t>‹#›</a:t>
            </a:fld>
            <a:endParaRPr lang="nb-NO"/>
          </a:p>
        </p:txBody>
      </p:sp>
    </p:spTree>
    <p:extLst>
      <p:ext uri="{BB962C8B-B14F-4D97-AF65-F5344CB8AC3E}">
        <p14:creationId xmlns:p14="http://schemas.microsoft.com/office/powerpoint/2010/main" val="503255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kst og bilde - venstr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040699C2-3127-B849-9404-9BCBC3ED2315}"/>
              </a:ext>
            </a:extLst>
          </p:cNvPr>
          <p:cNvSpPr>
            <a:spLocks noGrp="1"/>
          </p:cNvSpPr>
          <p:nvPr>
            <p:ph type="sldNum" idx="10"/>
          </p:nvPr>
        </p:nvSpPr>
        <p:spPr/>
        <p:txBody>
          <a:bodyPr/>
          <a:lstStyle/>
          <a:p>
            <a:fld id="{00000000-1234-1234-1234-123412341234}" type="slidenum">
              <a:rPr lang="no" smtClean="0"/>
              <a:pPr/>
              <a:t>‹#›</a:t>
            </a:fld>
            <a:endParaRPr lang="no"/>
          </a:p>
        </p:txBody>
      </p:sp>
      <p:sp>
        <p:nvSpPr>
          <p:cNvPr id="4" name="Google Shape;21;p5">
            <a:extLst>
              <a:ext uri="{FF2B5EF4-FFF2-40B4-BE49-F238E27FC236}">
                <a16:creationId xmlns:a16="http://schemas.microsoft.com/office/drawing/2014/main" id="{F5FF8195-BD77-DE46-B9E2-CE343FF8A09C}"/>
              </a:ext>
            </a:extLst>
          </p:cNvPr>
          <p:cNvSpPr txBox="1">
            <a:spLocks noGrp="1"/>
          </p:cNvSpPr>
          <p:nvPr>
            <p:ph type="title"/>
          </p:nvPr>
        </p:nvSpPr>
        <p:spPr>
          <a:xfrm>
            <a:off x="451800" y="796567"/>
            <a:ext cx="5240400" cy="16868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dirty="0"/>
          </a:p>
        </p:txBody>
      </p:sp>
      <p:sp>
        <p:nvSpPr>
          <p:cNvPr id="5" name="Google Shape;22;p5">
            <a:extLst>
              <a:ext uri="{FF2B5EF4-FFF2-40B4-BE49-F238E27FC236}">
                <a16:creationId xmlns:a16="http://schemas.microsoft.com/office/drawing/2014/main" id="{0B100459-D3AF-8048-9AD8-AF0D7356C2B3}"/>
              </a:ext>
            </a:extLst>
          </p:cNvPr>
          <p:cNvSpPr txBox="1">
            <a:spLocks noGrp="1"/>
          </p:cNvSpPr>
          <p:nvPr>
            <p:ph type="body" idx="1"/>
          </p:nvPr>
        </p:nvSpPr>
        <p:spPr>
          <a:xfrm>
            <a:off x="452845" y="2835733"/>
            <a:ext cx="5291555" cy="3614800"/>
          </a:xfrm>
          <a:prstGeom prst="rect">
            <a:avLst/>
          </a:prstGeom>
        </p:spPr>
        <p:txBody>
          <a:bodyPr spcFirstLastPara="1" wrap="square" lIns="91425" tIns="91425" rIns="91425" bIns="91425" anchor="t" anchorCtr="0">
            <a:normAutofit/>
          </a:bodyPr>
          <a:lstStyle>
            <a:lvl1pPr marL="8466" lvl="0" indent="0" rtl="0">
              <a:spcBef>
                <a:spcPts val="0"/>
              </a:spcBef>
              <a:spcAft>
                <a:spcPts val="0"/>
              </a:spcAft>
              <a:buSzPts val="1000"/>
              <a:buFontTx/>
              <a:buNone/>
              <a:tabLst/>
              <a:defRPr sz="1333"/>
            </a:lvl1pPr>
            <a:lvl2pPr marL="1219170" lvl="1" indent="-389457" rtl="0">
              <a:spcBef>
                <a:spcPts val="0"/>
              </a:spcBef>
              <a:spcAft>
                <a:spcPts val="0"/>
              </a:spcAft>
              <a:buSzPts val="1000"/>
              <a:buChar char="○"/>
              <a:defRPr sz="1333"/>
            </a:lvl2pPr>
            <a:lvl3pPr marL="1828754" lvl="2" indent="-389457" rtl="0">
              <a:spcBef>
                <a:spcPts val="0"/>
              </a:spcBef>
              <a:spcAft>
                <a:spcPts val="0"/>
              </a:spcAft>
              <a:buSzPts val="1000"/>
              <a:buChar char="■"/>
              <a:defRPr sz="1333"/>
            </a:lvl3pPr>
            <a:lvl4pPr marL="2438339" lvl="3" indent="-389457" rtl="0">
              <a:spcBef>
                <a:spcPts val="0"/>
              </a:spcBef>
              <a:spcAft>
                <a:spcPts val="0"/>
              </a:spcAft>
              <a:buSzPts val="1000"/>
              <a:buChar char="●"/>
              <a:defRPr sz="1333"/>
            </a:lvl4pPr>
            <a:lvl5pPr marL="3047924" lvl="4" indent="-389457" rtl="0">
              <a:spcBef>
                <a:spcPts val="0"/>
              </a:spcBef>
              <a:spcAft>
                <a:spcPts val="0"/>
              </a:spcAft>
              <a:buSzPts val="1000"/>
              <a:buChar char="○"/>
              <a:defRPr sz="1333"/>
            </a:lvl5pPr>
            <a:lvl6pPr marL="3657509" lvl="5" indent="-389457" rtl="0">
              <a:spcBef>
                <a:spcPts val="0"/>
              </a:spcBef>
              <a:spcAft>
                <a:spcPts val="0"/>
              </a:spcAft>
              <a:buSzPts val="1000"/>
              <a:buChar char="■"/>
              <a:defRPr sz="1333"/>
            </a:lvl6pPr>
            <a:lvl7pPr marL="4267093" lvl="6" indent="-389457" rtl="0">
              <a:spcBef>
                <a:spcPts val="0"/>
              </a:spcBef>
              <a:spcAft>
                <a:spcPts val="0"/>
              </a:spcAft>
              <a:buSzPts val="1000"/>
              <a:buChar char="●"/>
              <a:defRPr sz="1333"/>
            </a:lvl7pPr>
            <a:lvl8pPr marL="4876678" lvl="7" indent="-389457" rtl="0">
              <a:spcBef>
                <a:spcPts val="0"/>
              </a:spcBef>
              <a:spcAft>
                <a:spcPts val="0"/>
              </a:spcAft>
              <a:buSzPts val="1000"/>
              <a:buChar char="○"/>
              <a:defRPr sz="1333"/>
            </a:lvl8pPr>
            <a:lvl9pPr marL="5486263" lvl="8" indent="-389457" rtl="0">
              <a:spcBef>
                <a:spcPts val="0"/>
              </a:spcBef>
              <a:spcAft>
                <a:spcPts val="0"/>
              </a:spcAft>
              <a:buSzPts val="1000"/>
              <a:buChar char="■"/>
              <a:defRPr sz="1333"/>
            </a:lvl9pPr>
          </a:lstStyle>
          <a:p>
            <a:pPr lvl="0"/>
            <a:r>
              <a:rPr lang="nb-NO"/>
              <a:t>Klikk for å redigere tekststiler i malen</a:t>
            </a:r>
          </a:p>
        </p:txBody>
      </p:sp>
      <p:sp>
        <p:nvSpPr>
          <p:cNvPr id="6" name="Google Shape;23;p5">
            <a:extLst>
              <a:ext uri="{FF2B5EF4-FFF2-40B4-BE49-F238E27FC236}">
                <a16:creationId xmlns:a16="http://schemas.microsoft.com/office/drawing/2014/main" id="{850A79C0-FC54-7041-9A3F-030FDC392FC0}"/>
              </a:ext>
            </a:extLst>
          </p:cNvPr>
          <p:cNvSpPr/>
          <p:nvPr userDrawn="1"/>
        </p:nvSpPr>
        <p:spPr>
          <a:xfrm>
            <a:off x="620027" y="2654660"/>
            <a:ext cx="508508" cy="25425"/>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1067" b="0" i="0" u="none" strike="noStrike" cap="none">
              <a:solidFill>
                <a:srgbClr val="000000"/>
              </a:solidFill>
              <a:latin typeface="Arial"/>
              <a:ea typeface="Arial"/>
              <a:cs typeface="Arial"/>
              <a:sym typeface="Arial"/>
            </a:endParaRPr>
          </a:p>
        </p:txBody>
      </p:sp>
      <p:sp>
        <p:nvSpPr>
          <p:cNvPr id="7" name="Plassholder for bilde 2">
            <a:extLst>
              <a:ext uri="{FF2B5EF4-FFF2-40B4-BE49-F238E27FC236}">
                <a16:creationId xmlns:a16="http://schemas.microsoft.com/office/drawing/2014/main" id="{2063E7A8-C85D-E64A-8745-2218867A5151}"/>
              </a:ext>
            </a:extLst>
          </p:cNvPr>
          <p:cNvSpPr>
            <a:spLocks noGrp="1"/>
          </p:cNvSpPr>
          <p:nvPr>
            <p:ph type="pic" sz="quarter" idx="11"/>
          </p:nvPr>
        </p:nvSpPr>
        <p:spPr>
          <a:xfrm>
            <a:off x="6106245" y="0"/>
            <a:ext cx="6085755" cy="6858000"/>
          </a:xfrm>
        </p:spPr>
        <p:txBody>
          <a:bodyPr/>
          <a:lstStyle/>
          <a:p>
            <a:r>
              <a:rPr lang="nb-NO"/>
              <a:t>Klikk på ikonet for å legge til et bilde</a:t>
            </a:r>
          </a:p>
        </p:txBody>
      </p:sp>
    </p:spTree>
    <p:extLst>
      <p:ext uri="{BB962C8B-B14F-4D97-AF65-F5344CB8AC3E}">
        <p14:creationId xmlns:p14="http://schemas.microsoft.com/office/powerpoint/2010/main" val="4121746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p4">
            <a:extLst>
              <a:ext uri="{FF2B5EF4-FFF2-40B4-BE49-F238E27FC236}">
                <a16:creationId xmlns:a16="http://schemas.microsoft.com/office/drawing/2014/main" id="{42DBC23D-DBDA-C947-8B45-0472343C592A}"/>
              </a:ext>
            </a:extLst>
          </p:cNvPr>
          <p:cNvSpPr txBox="1">
            <a:spLocks noGrp="1"/>
          </p:cNvSpPr>
          <p:nvPr>
            <p:ph type="body" idx="1"/>
          </p:nvPr>
        </p:nvSpPr>
        <p:spPr>
          <a:xfrm>
            <a:off x="6546100" y="435533"/>
            <a:ext cx="5230400" cy="5656400"/>
          </a:xfrm>
          <a:prstGeom prst="rect">
            <a:avLst/>
          </a:prstGeom>
        </p:spPr>
        <p:txBody>
          <a:bodyPr spcFirstLastPara="1" wrap="square" lIns="91425" tIns="91425" rIns="91425" bIns="91425" anchor="ctr" anchorCtr="0">
            <a:normAutofit/>
          </a:bodyPr>
          <a:lstStyle>
            <a:lvl1pPr marL="478355" lvl="0" indent="-467772">
              <a:spcBef>
                <a:spcPts val="0"/>
              </a:spcBef>
              <a:spcAft>
                <a:spcPts val="0"/>
              </a:spcAft>
              <a:buClr>
                <a:schemeClr val="lt1"/>
              </a:buClr>
              <a:buSzPts val="1400"/>
              <a:buFontTx/>
              <a:buNone/>
              <a:tabLst/>
              <a:defRPr sz="1867">
                <a:solidFill>
                  <a:schemeClr val="lt1"/>
                </a:solidFill>
                <a:latin typeface="Open Sans SemiBold"/>
                <a:ea typeface="Open Sans SemiBold"/>
                <a:cs typeface="Open Sans SemiBold"/>
                <a:sym typeface="Open Sans SemiBold"/>
              </a:defRPr>
            </a:lvl1pPr>
            <a:lvl2pPr marL="1219170" lvl="1" indent="-389457">
              <a:spcBef>
                <a:spcPts val="0"/>
              </a:spcBef>
              <a:spcAft>
                <a:spcPts val="0"/>
              </a:spcAft>
              <a:buClr>
                <a:schemeClr val="lt1"/>
              </a:buClr>
              <a:buSzPts val="1000"/>
              <a:buChar char="○"/>
              <a:defRPr sz="1333">
                <a:solidFill>
                  <a:schemeClr val="lt1"/>
                </a:solidFill>
              </a:defRPr>
            </a:lvl2pPr>
            <a:lvl3pPr marL="1828754" lvl="2" indent="-389457">
              <a:spcBef>
                <a:spcPts val="0"/>
              </a:spcBef>
              <a:spcAft>
                <a:spcPts val="0"/>
              </a:spcAft>
              <a:buClr>
                <a:schemeClr val="lt1"/>
              </a:buClr>
              <a:buSzPts val="1000"/>
              <a:buChar char="■"/>
              <a:defRPr sz="1333">
                <a:solidFill>
                  <a:schemeClr val="lt1"/>
                </a:solidFill>
              </a:defRPr>
            </a:lvl3pPr>
            <a:lvl4pPr marL="2438339" lvl="3" indent="-389457">
              <a:spcBef>
                <a:spcPts val="0"/>
              </a:spcBef>
              <a:spcAft>
                <a:spcPts val="0"/>
              </a:spcAft>
              <a:buClr>
                <a:schemeClr val="lt1"/>
              </a:buClr>
              <a:buSzPts val="1000"/>
              <a:buChar char="●"/>
              <a:defRPr sz="1333">
                <a:solidFill>
                  <a:schemeClr val="lt1"/>
                </a:solidFill>
              </a:defRPr>
            </a:lvl4pPr>
            <a:lvl5pPr marL="3047924" lvl="4" indent="-389457">
              <a:spcBef>
                <a:spcPts val="0"/>
              </a:spcBef>
              <a:spcAft>
                <a:spcPts val="0"/>
              </a:spcAft>
              <a:buClr>
                <a:schemeClr val="lt1"/>
              </a:buClr>
              <a:buSzPts val="1000"/>
              <a:buChar char="○"/>
              <a:defRPr sz="1333">
                <a:solidFill>
                  <a:schemeClr val="lt1"/>
                </a:solidFill>
              </a:defRPr>
            </a:lvl5pPr>
            <a:lvl6pPr marL="3657509" lvl="5" indent="-389457">
              <a:spcBef>
                <a:spcPts val="0"/>
              </a:spcBef>
              <a:spcAft>
                <a:spcPts val="0"/>
              </a:spcAft>
              <a:buClr>
                <a:schemeClr val="lt1"/>
              </a:buClr>
              <a:buSzPts val="1000"/>
              <a:buChar char="■"/>
              <a:defRPr sz="1333">
                <a:solidFill>
                  <a:schemeClr val="lt1"/>
                </a:solidFill>
              </a:defRPr>
            </a:lvl6pPr>
            <a:lvl7pPr marL="4267093" lvl="6" indent="-389457">
              <a:spcBef>
                <a:spcPts val="0"/>
              </a:spcBef>
              <a:spcAft>
                <a:spcPts val="0"/>
              </a:spcAft>
              <a:buClr>
                <a:schemeClr val="lt1"/>
              </a:buClr>
              <a:buSzPts val="1000"/>
              <a:buChar char="●"/>
              <a:defRPr sz="1333">
                <a:solidFill>
                  <a:schemeClr val="lt1"/>
                </a:solidFill>
              </a:defRPr>
            </a:lvl7pPr>
            <a:lvl8pPr marL="4876678" lvl="7" indent="-389457">
              <a:spcBef>
                <a:spcPts val="0"/>
              </a:spcBef>
              <a:spcAft>
                <a:spcPts val="0"/>
              </a:spcAft>
              <a:buClr>
                <a:schemeClr val="lt1"/>
              </a:buClr>
              <a:buSzPts val="1000"/>
              <a:buChar char="○"/>
              <a:defRPr sz="1333">
                <a:solidFill>
                  <a:schemeClr val="lt1"/>
                </a:solidFill>
              </a:defRPr>
            </a:lvl8pPr>
            <a:lvl9pPr marL="5486263" lvl="8" indent="-389457">
              <a:spcBef>
                <a:spcPts val="0"/>
              </a:spcBef>
              <a:spcAft>
                <a:spcPts val="0"/>
              </a:spcAft>
              <a:buClr>
                <a:schemeClr val="lt1"/>
              </a:buClr>
              <a:buSzPts val="1000"/>
              <a:buChar char="■"/>
              <a:defRPr sz="1333">
                <a:solidFill>
                  <a:schemeClr val="lt1"/>
                </a:solidFill>
              </a:defRPr>
            </a:lvl9pPr>
          </a:lstStyle>
          <a:p>
            <a:pPr lvl="0"/>
            <a:r>
              <a:rPr lang="nb-NO"/>
              <a:t>Klikk for å redigere tekststiler i malen</a:t>
            </a:r>
          </a:p>
        </p:txBody>
      </p:sp>
    </p:spTree>
    <p:extLst>
      <p:ext uri="{BB962C8B-B14F-4D97-AF65-F5344CB8AC3E}">
        <p14:creationId xmlns:p14="http://schemas.microsoft.com/office/powerpoint/2010/main" val="327092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19E0F-4C56-446A-870D-38A0D58C02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2277BDF4-0F8E-4937-9D7F-7568EB527F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8ED9A-7815-4EEC-95B9-A2AEB9766F02}"/>
              </a:ext>
            </a:extLst>
          </p:cNvPr>
          <p:cNvSpPr>
            <a:spLocks noGrp="1"/>
          </p:cNvSpPr>
          <p:nvPr>
            <p:ph type="dt" sz="half" idx="10"/>
          </p:nvPr>
        </p:nvSpPr>
        <p:spPr/>
        <p:txBody>
          <a:bodyPr/>
          <a:lstStyle/>
          <a:p>
            <a:fld id="{EA304336-B6FD-478E-AEA6-10A8556CF7B7}" type="datetimeFigureOut">
              <a:rPr lang="nb-NO" smtClean="0"/>
              <a:t>06.03.2023</a:t>
            </a:fld>
            <a:endParaRPr lang="nb-NO"/>
          </a:p>
        </p:txBody>
      </p:sp>
      <p:sp>
        <p:nvSpPr>
          <p:cNvPr id="5" name="Footer Placeholder 4">
            <a:extLst>
              <a:ext uri="{FF2B5EF4-FFF2-40B4-BE49-F238E27FC236}">
                <a16:creationId xmlns:a16="http://schemas.microsoft.com/office/drawing/2014/main" id="{5CDFF7A8-9B9D-4CCD-B139-B98A9F7454F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4DBB6DC-A586-4AAB-AA84-49D19DF193FE}"/>
              </a:ext>
            </a:extLst>
          </p:cNvPr>
          <p:cNvSpPr>
            <a:spLocks noGrp="1"/>
          </p:cNvSpPr>
          <p:nvPr>
            <p:ph type="sldNum" sz="quarter" idx="12"/>
          </p:nvPr>
        </p:nvSpPr>
        <p:spPr/>
        <p:txBody>
          <a:bodyPr/>
          <a:lstStyle/>
          <a:p>
            <a:fld id="{B04CF539-AE03-4448-A636-71E57A2B9F53}" type="slidenum">
              <a:rPr lang="nb-NO" smtClean="0"/>
              <a:t>‹#›</a:t>
            </a:fld>
            <a:endParaRPr lang="nb-NO"/>
          </a:p>
        </p:txBody>
      </p:sp>
    </p:spTree>
    <p:extLst>
      <p:ext uri="{BB962C8B-B14F-4D97-AF65-F5344CB8AC3E}">
        <p14:creationId xmlns:p14="http://schemas.microsoft.com/office/powerpoint/2010/main" val="166638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7FFF-C190-4C4B-B7CA-0103612DE0BD}"/>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75671176-5743-41FE-9B49-78F3B37803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3BFD376E-BA63-494E-8675-224650CA2D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415CD9B1-59FE-4A01-AB1E-26E78863BA1A}"/>
              </a:ext>
            </a:extLst>
          </p:cNvPr>
          <p:cNvSpPr>
            <a:spLocks noGrp="1"/>
          </p:cNvSpPr>
          <p:nvPr>
            <p:ph type="dt" sz="half" idx="10"/>
          </p:nvPr>
        </p:nvSpPr>
        <p:spPr/>
        <p:txBody>
          <a:bodyPr/>
          <a:lstStyle/>
          <a:p>
            <a:fld id="{EA304336-B6FD-478E-AEA6-10A8556CF7B7}" type="datetimeFigureOut">
              <a:rPr lang="nb-NO" smtClean="0"/>
              <a:t>06.03.2023</a:t>
            </a:fld>
            <a:endParaRPr lang="nb-NO"/>
          </a:p>
        </p:txBody>
      </p:sp>
      <p:sp>
        <p:nvSpPr>
          <p:cNvPr id="6" name="Footer Placeholder 5">
            <a:extLst>
              <a:ext uri="{FF2B5EF4-FFF2-40B4-BE49-F238E27FC236}">
                <a16:creationId xmlns:a16="http://schemas.microsoft.com/office/drawing/2014/main" id="{B6D4327A-3099-42D6-9B40-61606D7531B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BF9B2C6-94B0-4FBE-A58E-B33BE72A1546}"/>
              </a:ext>
            </a:extLst>
          </p:cNvPr>
          <p:cNvSpPr>
            <a:spLocks noGrp="1"/>
          </p:cNvSpPr>
          <p:nvPr>
            <p:ph type="sldNum" sz="quarter" idx="12"/>
          </p:nvPr>
        </p:nvSpPr>
        <p:spPr/>
        <p:txBody>
          <a:bodyPr/>
          <a:lstStyle/>
          <a:p>
            <a:fld id="{B04CF539-AE03-4448-A636-71E57A2B9F53}" type="slidenum">
              <a:rPr lang="nb-NO" smtClean="0"/>
              <a:t>‹#›</a:t>
            </a:fld>
            <a:endParaRPr lang="nb-NO"/>
          </a:p>
        </p:txBody>
      </p:sp>
    </p:spTree>
    <p:extLst>
      <p:ext uri="{BB962C8B-B14F-4D97-AF65-F5344CB8AC3E}">
        <p14:creationId xmlns:p14="http://schemas.microsoft.com/office/powerpoint/2010/main" val="7205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61930-09C4-4857-BDE0-F3947740925D}"/>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03F67D26-6F78-4104-980D-D25D31CF9D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3D1DE5-AFC2-442C-BFCB-A43D4D48EF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A250D150-A92F-4C2F-8BE5-7CA381FD46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DA7CF6-BFBE-457B-9188-F810D0405C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24F1C318-26D9-432A-854C-DFF37A2C9AB8}"/>
              </a:ext>
            </a:extLst>
          </p:cNvPr>
          <p:cNvSpPr>
            <a:spLocks noGrp="1"/>
          </p:cNvSpPr>
          <p:nvPr>
            <p:ph type="dt" sz="half" idx="10"/>
          </p:nvPr>
        </p:nvSpPr>
        <p:spPr/>
        <p:txBody>
          <a:bodyPr/>
          <a:lstStyle/>
          <a:p>
            <a:fld id="{EA304336-B6FD-478E-AEA6-10A8556CF7B7}" type="datetimeFigureOut">
              <a:rPr lang="nb-NO" smtClean="0"/>
              <a:t>06.03.2023</a:t>
            </a:fld>
            <a:endParaRPr lang="nb-NO"/>
          </a:p>
        </p:txBody>
      </p:sp>
      <p:sp>
        <p:nvSpPr>
          <p:cNvPr id="8" name="Footer Placeholder 7">
            <a:extLst>
              <a:ext uri="{FF2B5EF4-FFF2-40B4-BE49-F238E27FC236}">
                <a16:creationId xmlns:a16="http://schemas.microsoft.com/office/drawing/2014/main" id="{87DA7237-4F06-498A-8CC4-D0057D043324}"/>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8A4FA0A5-D17D-4FCB-A60A-FB3FF568D544}"/>
              </a:ext>
            </a:extLst>
          </p:cNvPr>
          <p:cNvSpPr>
            <a:spLocks noGrp="1"/>
          </p:cNvSpPr>
          <p:nvPr>
            <p:ph type="sldNum" sz="quarter" idx="12"/>
          </p:nvPr>
        </p:nvSpPr>
        <p:spPr/>
        <p:txBody>
          <a:bodyPr/>
          <a:lstStyle/>
          <a:p>
            <a:fld id="{B04CF539-AE03-4448-A636-71E57A2B9F53}" type="slidenum">
              <a:rPr lang="nb-NO" smtClean="0"/>
              <a:t>‹#›</a:t>
            </a:fld>
            <a:endParaRPr lang="nb-NO"/>
          </a:p>
        </p:txBody>
      </p:sp>
    </p:spTree>
    <p:extLst>
      <p:ext uri="{BB962C8B-B14F-4D97-AF65-F5344CB8AC3E}">
        <p14:creationId xmlns:p14="http://schemas.microsoft.com/office/powerpoint/2010/main" val="302178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1EC94-D977-4A8B-86F1-17E65AA79BB4}"/>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352F835E-FA95-43E9-8524-4A97E643319E}"/>
              </a:ext>
            </a:extLst>
          </p:cNvPr>
          <p:cNvSpPr>
            <a:spLocks noGrp="1"/>
          </p:cNvSpPr>
          <p:nvPr>
            <p:ph type="dt" sz="half" idx="10"/>
          </p:nvPr>
        </p:nvSpPr>
        <p:spPr/>
        <p:txBody>
          <a:bodyPr/>
          <a:lstStyle/>
          <a:p>
            <a:fld id="{EA304336-B6FD-478E-AEA6-10A8556CF7B7}" type="datetimeFigureOut">
              <a:rPr lang="nb-NO" smtClean="0"/>
              <a:t>06.03.2023</a:t>
            </a:fld>
            <a:endParaRPr lang="nb-NO"/>
          </a:p>
        </p:txBody>
      </p:sp>
      <p:sp>
        <p:nvSpPr>
          <p:cNvPr id="4" name="Footer Placeholder 3">
            <a:extLst>
              <a:ext uri="{FF2B5EF4-FFF2-40B4-BE49-F238E27FC236}">
                <a16:creationId xmlns:a16="http://schemas.microsoft.com/office/drawing/2014/main" id="{DEB24C4E-9844-4D60-A9C8-BC698EF11616}"/>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D199CBFD-BB94-487E-AA84-24620465D2EE}"/>
              </a:ext>
            </a:extLst>
          </p:cNvPr>
          <p:cNvSpPr>
            <a:spLocks noGrp="1"/>
          </p:cNvSpPr>
          <p:nvPr>
            <p:ph type="sldNum" sz="quarter" idx="12"/>
          </p:nvPr>
        </p:nvSpPr>
        <p:spPr/>
        <p:txBody>
          <a:bodyPr/>
          <a:lstStyle/>
          <a:p>
            <a:fld id="{B04CF539-AE03-4448-A636-71E57A2B9F53}" type="slidenum">
              <a:rPr lang="nb-NO" smtClean="0"/>
              <a:t>‹#›</a:t>
            </a:fld>
            <a:endParaRPr lang="nb-NO"/>
          </a:p>
        </p:txBody>
      </p:sp>
    </p:spTree>
    <p:extLst>
      <p:ext uri="{BB962C8B-B14F-4D97-AF65-F5344CB8AC3E}">
        <p14:creationId xmlns:p14="http://schemas.microsoft.com/office/powerpoint/2010/main" val="164489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69B670-58BB-4044-9D16-1A56F4B37347}"/>
              </a:ext>
            </a:extLst>
          </p:cNvPr>
          <p:cNvSpPr>
            <a:spLocks noGrp="1"/>
          </p:cNvSpPr>
          <p:nvPr>
            <p:ph type="dt" sz="half" idx="10"/>
          </p:nvPr>
        </p:nvSpPr>
        <p:spPr/>
        <p:txBody>
          <a:bodyPr/>
          <a:lstStyle/>
          <a:p>
            <a:fld id="{EA304336-B6FD-478E-AEA6-10A8556CF7B7}" type="datetimeFigureOut">
              <a:rPr lang="nb-NO" smtClean="0"/>
              <a:t>06.03.2023</a:t>
            </a:fld>
            <a:endParaRPr lang="nb-NO"/>
          </a:p>
        </p:txBody>
      </p:sp>
      <p:sp>
        <p:nvSpPr>
          <p:cNvPr id="3" name="Footer Placeholder 2">
            <a:extLst>
              <a:ext uri="{FF2B5EF4-FFF2-40B4-BE49-F238E27FC236}">
                <a16:creationId xmlns:a16="http://schemas.microsoft.com/office/drawing/2014/main" id="{9077011B-2C66-4C15-A375-4278B97B5C8F}"/>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25CEDFEB-E016-48CB-8FE4-BB1139023A31}"/>
              </a:ext>
            </a:extLst>
          </p:cNvPr>
          <p:cNvSpPr>
            <a:spLocks noGrp="1"/>
          </p:cNvSpPr>
          <p:nvPr>
            <p:ph type="sldNum" sz="quarter" idx="12"/>
          </p:nvPr>
        </p:nvSpPr>
        <p:spPr/>
        <p:txBody>
          <a:bodyPr/>
          <a:lstStyle/>
          <a:p>
            <a:fld id="{B04CF539-AE03-4448-A636-71E57A2B9F53}" type="slidenum">
              <a:rPr lang="nb-NO" smtClean="0"/>
              <a:t>‹#›</a:t>
            </a:fld>
            <a:endParaRPr lang="nb-NO"/>
          </a:p>
        </p:txBody>
      </p:sp>
    </p:spTree>
    <p:extLst>
      <p:ext uri="{BB962C8B-B14F-4D97-AF65-F5344CB8AC3E}">
        <p14:creationId xmlns:p14="http://schemas.microsoft.com/office/powerpoint/2010/main" val="2692984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9B9C-1A1A-4744-A45D-6323415FB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D972A9C6-0C1A-48B2-B305-8E33AAF540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33F88ED9-4DBD-48CB-BF1E-E5F2C81D9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69DCE7-6EC4-4550-B6A3-3ADB41D29CF6}"/>
              </a:ext>
            </a:extLst>
          </p:cNvPr>
          <p:cNvSpPr>
            <a:spLocks noGrp="1"/>
          </p:cNvSpPr>
          <p:nvPr>
            <p:ph type="dt" sz="half" idx="10"/>
          </p:nvPr>
        </p:nvSpPr>
        <p:spPr/>
        <p:txBody>
          <a:bodyPr/>
          <a:lstStyle/>
          <a:p>
            <a:fld id="{EA304336-B6FD-478E-AEA6-10A8556CF7B7}" type="datetimeFigureOut">
              <a:rPr lang="nb-NO" smtClean="0"/>
              <a:t>06.03.2023</a:t>
            </a:fld>
            <a:endParaRPr lang="nb-NO"/>
          </a:p>
        </p:txBody>
      </p:sp>
      <p:sp>
        <p:nvSpPr>
          <p:cNvPr id="6" name="Footer Placeholder 5">
            <a:extLst>
              <a:ext uri="{FF2B5EF4-FFF2-40B4-BE49-F238E27FC236}">
                <a16:creationId xmlns:a16="http://schemas.microsoft.com/office/drawing/2014/main" id="{24F580A2-CBB0-4943-8CAA-5E62B5A55B8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AE9E5C-6066-40C9-A78B-5527FB5A26C0}"/>
              </a:ext>
            </a:extLst>
          </p:cNvPr>
          <p:cNvSpPr>
            <a:spLocks noGrp="1"/>
          </p:cNvSpPr>
          <p:nvPr>
            <p:ph type="sldNum" sz="quarter" idx="12"/>
          </p:nvPr>
        </p:nvSpPr>
        <p:spPr/>
        <p:txBody>
          <a:bodyPr/>
          <a:lstStyle/>
          <a:p>
            <a:fld id="{B04CF539-AE03-4448-A636-71E57A2B9F53}" type="slidenum">
              <a:rPr lang="nb-NO" smtClean="0"/>
              <a:t>‹#›</a:t>
            </a:fld>
            <a:endParaRPr lang="nb-NO"/>
          </a:p>
        </p:txBody>
      </p:sp>
    </p:spTree>
    <p:extLst>
      <p:ext uri="{BB962C8B-B14F-4D97-AF65-F5344CB8AC3E}">
        <p14:creationId xmlns:p14="http://schemas.microsoft.com/office/powerpoint/2010/main" val="366416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3D0E-4EC1-4DC1-8CFA-4C7B022FC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F7679BFC-2777-4D03-86C8-F6027222CA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421A7F60-041A-4242-AEAB-0973B870A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89A363-B11F-49CC-B468-19953F18984D}"/>
              </a:ext>
            </a:extLst>
          </p:cNvPr>
          <p:cNvSpPr>
            <a:spLocks noGrp="1"/>
          </p:cNvSpPr>
          <p:nvPr>
            <p:ph type="dt" sz="half" idx="10"/>
          </p:nvPr>
        </p:nvSpPr>
        <p:spPr/>
        <p:txBody>
          <a:bodyPr/>
          <a:lstStyle/>
          <a:p>
            <a:fld id="{EA304336-B6FD-478E-AEA6-10A8556CF7B7}" type="datetimeFigureOut">
              <a:rPr lang="nb-NO" smtClean="0"/>
              <a:t>06.03.2023</a:t>
            </a:fld>
            <a:endParaRPr lang="nb-NO"/>
          </a:p>
        </p:txBody>
      </p:sp>
      <p:sp>
        <p:nvSpPr>
          <p:cNvPr id="6" name="Footer Placeholder 5">
            <a:extLst>
              <a:ext uri="{FF2B5EF4-FFF2-40B4-BE49-F238E27FC236}">
                <a16:creationId xmlns:a16="http://schemas.microsoft.com/office/drawing/2014/main" id="{A481642F-6AA6-4BBC-90C5-067A926B1158}"/>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CA354F0-1CE4-468E-B555-C5EEB1728AFE}"/>
              </a:ext>
            </a:extLst>
          </p:cNvPr>
          <p:cNvSpPr>
            <a:spLocks noGrp="1"/>
          </p:cNvSpPr>
          <p:nvPr>
            <p:ph type="sldNum" sz="quarter" idx="12"/>
          </p:nvPr>
        </p:nvSpPr>
        <p:spPr/>
        <p:txBody>
          <a:bodyPr/>
          <a:lstStyle/>
          <a:p>
            <a:fld id="{B04CF539-AE03-4448-A636-71E57A2B9F53}" type="slidenum">
              <a:rPr lang="nb-NO" smtClean="0"/>
              <a:t>‹#›</a:t>
            </a:fld>
            <a:endParaRPr lang="nb-NO"/>
          </a:p>
        </p:txBody>
      </p:sp>
    </p:spTree>
    <p:extLst>
      <p:ext uri="{BB962C8B-B14F-4D97-AF65-F5344CB8AC3E}">
        <p14:creationId xmlns:p14="http://schemas.microsoft.com/office/powerpoint/2010/main" val="344071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DDF784-63BA-45C7-B1A9-8A7C6E5E32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15F7C40F-11CD-401F-9612-6BC80491E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5E6C74CD-BA2C-48B8-9D04-F3F81FF0D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04336-B6FD-478E-AEA6-10A8556CF7B7}" type="datetimeFigureOut">
              <a:rPr lang="nb-NO" smtClean="0"/>
              <a:t>06.03.2023</a:t>
            </a:fld>
            <a:endParaRPr lang="nb-NO"/>
          </a:p>
        </p:txBody>
      </p:sp>
      <p:sp>
        <p:nvSpPr>
          <p:cNvPr id="5" name="Footer Placeholder 4">
            <a:extLst>
              <a:ext uri="{FF2B5EF4-FFF2-40B4-BE49-F238E27FC236}">
                <a16:creationId xmlns:a16="http://schemas.microsoft.com/office/drawing/2014/main" id="{BB6AAFC8-27AB-4EB7-851E-04CC1467E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3D847DDB-92C1-43F3-B055-C41B9D27F9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CF539-AE03-4448-A636-71E57A2B9F53}" type="slidenum">
              <a:rPr lang="nb-NO" smtClean="0"/>
              <a:t>‹#›</a:t>
            </a:fld>
            <a:endParaRPr lang="nb-NO"/>
          </a:p>
        </p:txBody>
      </p:sp>
    </p:spTree>
    <p:extLst>
      <p:ext uri="{BB962C8B-B14F-4D97-AF65-F5344CB8AC3E}">
        <p14:creationId xmlns:p14="http://schemas.microsoft.com/office/powerpoint/2010/main" val="390054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6" r:id="rId16"/>
    <p:sldLayoutId id="2147483668" r:id="rId17"/>
    <p:sldLayoutId id="2147483669" r:id="rId18"/>
    <p:sldLayoutId id="2147483671" r:id="rId19"/>
    <p:sldLayoutId id="2147483672" r:id="rId20"/>
    <p:sldLayoutId id="2147483673"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policyoptions.irpp.org/magazines/may-2020/the-case-for-public-long-term-care-insurance/" TargetMode="External"/><Relationship Id="rId2" Type="http://schemas.openxmlformats.org/officeDocument/2006/relationships/image" Target="../media/image21.jpg"/><Relationship Id="rId1" Type="http://schemas.openxmlformats.org/officeDocument/2006/relationships/slideLayout" Target="../slideLayouts/slideLayout20.xml"/><Relationship Id="rId4" Type="http://schemas.openxmlformats.org/officeDocument/2006/relationships/hyperlink" Target="https://creativecommons.org/licenses/by-nd/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212247-F711-5D45-897D-F79818030F7C}"/>
              </a:ext>
            </a:extLst>
          </p:cNvPr>
          <p:cNvSpPr>
            <a:spLocks noGrp="1"/>
          </p:cNvSpPr>
          <p:nvPr>
            <p:ph type="ctrTitle"/>
          </p:nvPr>
        </p:nvSpPr>
        <p:spPr/>
        <p:txBody>
          <a:bodyPr/>
          <a:lstStyle/>
          <a:p>
            <a:r>
              <a:rPr lang="nb-NO" dirty="0"/>
              <a:t>Positiv "puffing"</a:t>
            </a:r>
          </a:p>
        </p:txBody>
      </p:sp>
      <p:sp>
        <p:nvSpPr>
          <p:cNvPr id="3" name="Undertittel 2">
            <a:extLst>
              <a:ext uri="{FF2B5EF4-FFF2-40B4-BE49-F238E27FC236}">
                <a16:creationId xmlns:a16="http://schemas.microsoft.com/office/drawing/2014/main" id="{E5A39096-65F2-9C4D-BFCD-51678380CE9A}"/>
              </a:ext>
            </a:extLst>
          </p:cNvPr>
          <p:cNvSpPr>
            <a:spLocks noGrp="1"/>
          </p:cNvSpPr>
          <p:nvPr>
            <p:ph type="subTitle" idx="1"/>
          </p:nvPr>
        </p:nvSpPr>
        <p:spPr>
          <a:xfrm>
            <a:off x="1517227" y="3778833"/>
            <a:ext cx="9780693" cy="1874643"/>
          </a:xfrm>
        </p:spPr>
        <p:txBody>
          <a:bodyPr>
            <a:normAutofit fontScale="85000" lnSpcReduction="20000"/>
          </a:bodyPr>
          <a:lstStyle/>
          <a:p>
            <a:r>
              <a:rPr lang="nb-NO" sz="3200" b="1" dirty="0"/>
              <a:t>-faglig og praktisk om det å sette arbeidskollektivet i bevegelse</a:t>
            </a:r>
          </a:p>
          <a:p>
            <a:endParaRPr lang="nb-NO" dirty="0"/>
          </a:p>
          <a:p>
            <a:r>
              <a:rPr lang="nb-NO" sz="2000" dirty="0">
                <a:solidFill>
                  <a:schemeClr val="tx2">
                    <a:lumMod val="75000"/>
                  </a:schemeClr>
                </a:solidFill>
              </a:rPr>
              <a:t>Lisbeth Øyum</a:t>
            </a:r>
          </a:p>
          <a:p>
            <a:r>
              <a:rPr lang="nb-NO" sz="2000" dirty="0">
                <a:solidFill>
                  <a:schemeClr val="tx2">
                    <a:lumMod val="75000"/>
                  </a:schemeClr>
                </a:solidFill>
              </a:rPr>
              <a:t>Seniorforsker SINTEF</a:t>
            </a:r>
          </a:p>
          <a:p>
            <a:r>
              <a:rPr lang="nb-NO" sz="2000" dirty="0">
                <a:solidFill>
                  <a:schemeClr val="tx2">
                    <a:lumMod val="75000"/>
                  </a:schemeClr>
                </a:solidFill>
              </a:rPr>
              <a:t>Kontakt: lisbeth.oyum@sintef.no</a:t>
            </a:r>
          </a:p>
        </p:txBody>
      </p:sp>
    </p:spTree>
    <p:extLst>
      <p:ext uri="{BB962C8B-B14F-4D97-AF65-F5344CB8AC3E}">
        <p14:creationId xmlns:p14="http://schemas.microsoft.com/office/powerpoint/2010/main" val="46586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4317A62-F240-491F-85B6-34397DD6BD91}"/>
              </a:ext>
            </a:extLst>
          </p:cNvPr>
          <p:cNvSpPr>
            <a:spLocks noGrp="1"/>
          </p:cNvSpPr>
          <p:nvPr>
            <p:ph type="body" idx="1"/>
          </p:nvPr>
        </p:nvSpPr>
        <p:spPr>
          <a:xfrm>
            <a:off x="501092" y="1761687"/>
            <a:ext cx="11189817" cy="5059937"/>
          </a:xfrm>
        </p:spPr>
        <p:txBody>
          <a:bodyPr>
            <a:normAutofit/>
          </a:bodyPr>
          <a:lstStyle/>
          <a:p>
            <a:r>
              <a:rPr lang="nb-NO" sz="2800" dirty="0"/>
              <a:t>To personalsamlinger:</a:t>
            </a:r>
          </a:p>
          <a:p>
            <a:endParaRPr lang="nb-NO" sz="2800" dirty="0"/>
          </a:p>
          <a:p>
            <a:pPr>
              <a:buAutoNum type="arabicParenR"/>
            </a:pPr>
            <a:r>
              <a:rPr lang="nb-NO" sz="2400" dirty="0"/>
              <a:t>Hvordan har vi det i eget arbeidsmiljø?</a:t>
            </a:r>
          </a:p>
          <a:p>
            <a:pPr>
              <a:buAutoNum type="arabicParenR"/>
            </a:pPr>
            <a:r>
              <a:rPr lang="nb-NO" sz="2400" dirty="0"/>
              <a:t>Hva skal til for at vi lykkes med utprøving av </a:t>
            </a:r>
            <a:r>
              <a:rPr lang="nb-NO" sz="2400" dirty="0" err="1"/>
              <a:t>langvaktsturnus</a:t>
            </a:r>
            <a:r>
              <a:rPr lang="nb-NO" sz="2400" dirty="0"/>
              <a:t>?</a:t>
            </a:r>
          </a:p>
          <a:p>
            <a:pPr>
              <a:buAutoNum type="arabicParenR"/>
            </a:pPr>
            <a:endParaRPr lang="nb-NO" sz="2000" dirty="0"/>
          </a:p>
          <a:p>
            <a:pPr marL="10583" indent="0"/>
            <a:endParaRPr lang="nb-NO" sz="2000" dirty="0"/>
          </a:p>
          <a:p>
            <a:pPr marL="10583" indent="0"/>
            <a:r>
              <a:rPr lang="nb-NO" sz="2000" dirty="0"/>
              <a:t>Varighet 3 timer</a:t>
            </a:r>
          </a:p>
          <a:p>
            <a:pPr marL="10583" indent="0"/>
            <a:r>
              <a:rPr lang="nb-NO" sz="2000" dirty="0"/>
              <a:t>Avsluttet med mat</a:t>
            </a:r>
          </a:p>
          <a:p>
            <a:endParaRPr lang="nb-NO" sz="2000" dirty="0"/>
          </a:p>
        </p:txBody>
      </p:sp>
      <p:sp>
        <p:nvSpPr>
          <p:cNvPr id="2" name="Title 1">
            <a:extLst>
              <a:ext uri="{FF2B5EF4-FFF2-40B4-BE49-F238E27FC236}">
                <a16:creationId xmlns:a16="http://schemas.microsoft.com/office/drawing/2014/main" id="{0FA5370B-C44F-47C4-AA1C-E6F024321177}"/>
              </a:ext>
            </a:extLst>
          </p:cNvPr>
          <p:cNvSpPr>
            <a:spLocks noGrp="1"/>
          </p:cNvSpPr>
          <p:nvPr>
            <p:ph type="title" idx="4294967295"/>
          </p:nvPr>
        </p:nvSpPr>
        <p:spPr>
          <a:xfrm>
            <a:off x="434975" y="1045666"/>
            <a:ext cx="11322049" cy="933451"/>
          </a:xfrm>
        </p:spPr>
        <p:txBody>
          <a:bodyPr>
            <a:normAutofit fontScale="90000"/>
          </a:bodyPr>
          <a:lstStyle/>
          <a:p>
            <a:r>
              <a:rPr lang="nb-NO" dirty="0"/>
              <a:t>Positiv puffing på felles personalmøter, initiert av partsgruppa, SINTEF og Fagforbundet som </a:t>
            </a:r>
            <a:r>
              <a:rPr lang="nb-NO" dirty="0" err="1"/>
              <a:t>fasilitatorer</a:t>
            </a:r>
            <a:endParaRPr lang="nb-NO" dirty="0"/>
          </a:p>
        </p:txBody>
      </p:sp>
      <p:sp>
        <p:nvSpPr>
          <p:cNvPr id="4" name="Slide Number Placeholder 3">
            <a:extLst>
              <a:ext uri="{FF2B5EF4-FFF2-40B4-BE49-F238E27FC236}">
                <a16:creationId xmlns:a16="http://schemas.microsoft.com/office/drawing/2014/main" id="{4695C128-89B3-4334-B8F6-CA1CBEC98C30}"/>
              </a:ext>
            </a:extLst>
          </p:cNvPr>
          <p:cNvSpPr>
            <a:spLocks noGrp="1"/>
          </p:cNvSpPr>
          <p:nvPr>
            <p:ph type="sldNum" sz="quarter" idx="4294967295"/>
          </p:nvPr>
        </p:nvSpPr>
        <p:spPr>
          <a:xfrm>
            <a:off x="11459634" y="6216651"/>
            <a:ext cx="732367" cy="524933"/>
          </a:xfrm>
        </p:spPr>
        <p:txBody>
          <a:bodyPr/>
          <a:lstStyle/>
          <a:p>
            <a:fld id="{5751DFAA-887F-4071-8EAD-E8CA316FCF06}" type="slidenum">
              <a:rPr lang="nb-NO" smtClean="0"/>
              <a:t>10</a:t>
            </a:fld>
            <a:endParaRPr lang="nb-NO"/>
          </a:p>
        </p:txBody>
      </p:sp>
    </p:spTree>
    <p:extLst>
      <p:ext uri="{BB962C8B-B14F-4D97-AF65-F5344CB8AC3E}">
        <p14:creationId xmlns:p14="http://schemas.microsoft.com/office/powerpoint/2010/main" val="110044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E097EE3-44A0-45FB-9112-414EF9492C24}"/>
              </a:ext>
            </a:extLst>
          </p:cNvPr>
          <p:cNvSpPr>
            <a:spLocks noGrp="1"/>
          </p:cNvSpPr>
          <p:nvPr>
            <p:ph type="pic" sz="quarter" idx="10"/>
          </p:nvPr>
        </p:nvSpPr>
        <p:spPr/>
      </p:sp>
      <p:sp>
        <p:nvSpPr>
          <p:cNvPr id="3" name="Text Placeholder 2">
            <a:extLst>
              <a:ext uri="{FF2B5EF4-FFF2-40B4-BE49-F238E27FC236}">
                <a16:creationId xmlns:a16="http://schemas.microsoft.com/office/drawing/2014/main" id="{BC317F21-1431-4C57-92CF-E8678ED75D53}"/>
              </a:ext>
            </a:extLst>
          </p:cNvPr>
          <p:cNvSpPr>
            <a:spLocks noGrp="1"/>
          </p:cNvSpPr>
          <p:nvPr>
            <p:ph type="body" sz="quarter" idx="11"/>
          </p:nvPr>
        </p:nvSpPr>
        <p:spPr/>
        <p:txBody>
          <a:bodyPr>
            <a:normAutofit/>
          </a:bodyPr>
          <a:lstStyle/>
          <a:p>
            <a:r>
              <a:rPr lang="nb-NO" sz="5400" dirty="0"/>
              <a:t>Langvaktturnus:</a:t>
            </a:r>
          </a:p>
        </p:txBody>
      </p:sp>
    </p:spTree>
    <p:extLst>
      <p:ext uri="{BB962C8B-B14F-4D97-AF65-F5344CB8AC3E}">
        <p14:creationId xmlns:p14="http://schemas.microsoft.com/office/powerpoint/2010/main" val="195827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B66554E4-B470-4197-881C-FF40A2B7EDE8}"/>
              </a:ext>
            </a:extLst>
          </p:cNvPr>
          <p:cNvSpPr>
            <a:spLocks noGrp="1"/>
          </p:cNvSpPr>
          <p:nvPr>
            <p:ph type="body" sz="quarter" idx="11"/>
          </p:nvPr>
        </p:nvSpPr>
        <p:spPr>
          <a:xfrm>
            <a:off x="1716786" y="821509"/>
            <a:ext cx="8607425" cy="4313238"/>
          </a:xfrm>
        </p:spPr>
        <p:txBody>
          <a:bodyPr vert="horz" lIns="0" tIns="0" rIns="0" bIns="0" rtlCol="0" anchor="t">
            <a:noAutofit/>
          </a:bodyPr>
          <a:lstStyle/>
          <a:p>
            <a:pPr marL="179705" indent="0">
              <a:buNone/>
            </a:pPr>
            <a:r>
              <a:rPr lang="nb-NO" dirty="0"/>
              <a:t>HVA VI VET, OG HVA VI TROR:</a:t>
            </a:r>
          </a:p>
          <a:p>
            <a:pPr marL="179705" indent="0">
              <a:buNone/>
            </a:pPr>
            <a:endParaRPr lang="nb-NO" dirty="0"/>
          </a:p>
          <a:p>
            <a:pPr marL="636905" indent="-457200" algn="l">
              <a:buFont typeface="+mj-lt"/>
              <a:buAutoNum type="arabicPeriod"/>
            </a:pPr>
            <a:r>
              <a:rPr lang="nb-NO" b="0" dirty="0"/>
              <a:t>Hva vet vi om langvakter?</a:t>
            </a:r>
            <a:endParaRPr lang="nb-NO" b="0" dirty="0">
              <a:cs typeface="Calibri"/>
            </a:endParaRPr>
          </a:p>
          <a:p>
            <a:pPr marL="636905" indent="-457200" algn="l">
              <a:buFont typeface="+mj-lt"/>
              <a:buAutoNum type="arabicPeriod"/>
            </a:pPr>
            <a:r>
              <a:rPr lang="nb-NO" b="0" dirty="0"/>
              <a:t>Hva lurer vi på når det gjelder langvakter?</a:t>
            </a:r>
            <a:endParaRPr lang="nb-NO" b="0" dirty="0">
              <a:cs typeface="Calibri"/>
            </a:endParaRPr>
          </a:p>
          <a:p>
            <a:pPr marL="636905" indent="-457200" algn="l">
              <a:buFont typeface="+mj-lt"/>
              <a:buAutoNum type="arabicPeriod"/>
            </a:pPr>
            <a:r>
              <a:rPr lang="nb-NO" b="0" dirty="0"/>
              <a:t>Hva tror vi er negativt med langvakter?</a:t>
            </a:r>
            <a:endParaRPr lang="nb-NO" b="0" dirty="0">
              <a:cs typeface="Calibri"/>
            </a:endParaRPr>
          </a:p>
          <a:p>
            <a:pPr marL="636905" indent="-457200" algn="l">
              <a:buFont typeface="+mj-lt"/>
              <a:buAutoNum type="arabicPeriod"/>
            </a:pPr>
            <a:r>
              <a:rPr lang="nb-NO" b="0" dirty="0"/>
              <a:t>Hva tror vi er positivt med langvakter</a:t>
            </a:r>
            <a:endParaRPr lang="nb-NO" b="0" dirty="0">
              <a:cs typeface="Calibri"/>
            </a:endParaRPr>
          </a:p>
        </p:txBody>
      </p:sp>
    </p:spTree>
    <p:extLst>
      <p:ext uri="{BB962C8B-B14F-4D97-AF65-F5344CB8AC3E}">
        <p14:creationId xmlns:p14="http://schemas.microsoft.com/office/powerpoint/2010/main" val="2407200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B66554E4-B470-4197-881C-FF40A2B7EDE8}"/>
              </a:ext>
            </a:extLst>
          </p:cNvPr>
          <p:cNvSpPr>
            <a:spLocks noGrp="1"/>
          </p:cNvSpPr>
          <p:nvPr>
            <p:ph type="body" sz="quarter" idx="11"/>
          </p:nvPr>
        </p:nvSpPr>
        <p:spPr>
          <a:xfrm>
            <a:off x="1716786" y="821509"/>
            <a:ext cx="8607425" cy="4313238"/>
          </a:xfrm>
        </p:spPr>
        <p:txBody>
          <a:bodyPr vert="horz" lIns="0" tIns="0" rIns="0" bIns="0" rtlCol="0" anchor="t">
            <a:noAutofit/>
          </a:bodyPr>
          <a:lstStyle/>
          <a:p>
            <a:pPr marL="179705" indent="0">
              <a:buNone/>
            </a:pPr>
            <a:r>
              <a:rPr lang="nb-NO" dirty="0"/>
              <a:t>HVA SOM SKAL TIL FOR </a:t>
            </a:r>
            <a:r>
              <a:rPr lang="nb-NO" u="sng" dirty="0"/>
              <a:t>MEG</a:t>
            </a:r>
            <a:r>
              <a:rPr lang="nb-NO" dirty="0"/>
              <a:t>:</a:t>
            </a:r>
          </a:p>
          <a:p>
            <a:pPr marL="522936" indent="-342900" algn="l">
              <a:buFont typeface="+mj-lt"/>
              <a:buAutoNum type="arabicPeriod"/>
            </a:pPr>
            <a:r>
              <a:rPr lang="nb-NO" sz="2400" b="0" dirty="0"/>
              <a:t>Hva er jeg mest redd for med innføring av langvakter for meg og min hverdag?</a:t>
            </a:r>
          </a:p>
          <a:p>
            <a:pPr marL="522936" indent="-342900" algn="l">
              <a:buFont typeface="+mj-lt"/>
              <a:buAutoNum type="arabicPeriod"/>
            </a:pPr>
            <a:r>
              <a:rPr lang="nb-NO" sz="2400" b="0" dirty="0"/>
              <a:t>Hva skal til for at jeg skal velge langvakter?</a:t>
            </a:r>
          </a:p>
          <a:p>
            <a:pPr marL="522936" indent="-342900" algn="l">
              <a:buFont typeface="+mj-lt"/>
              <a:buAutoNum type="arabicPeriod"/>
            </a:pPr>
            <a:r>
              <a:rPr lang="nb-NO" sz="2400" b="0" dirty="0"/>
              <a:t>Hva er det som gjør at jeg overhodet ikke kan ta en langvakt?</a:t>
            </a:r>
          </a:p>
          <a:p>
            <a:pPr marL="522936" indent="-342900" algn="l">
              <a:buFont typeface="+mj-lt"/>
              <a:buAutoNum type="arabicPeriod"/>
            </a:pPr>
            <a:r>
              <a:rPr lang="nb-NO" sz="2400" b="0" dirty="0"/>
              <a:t>Hvem trenger jeg hjelp fra for å kunne tørre en overgang til langvakter?</a:t>
            </a:r>
          </a:p>
          <a:p>
            <a:pPr marL="522936" indent="-342900" algn="l">
              <a:buFont typeface="+mj-lt"/>
              <a:buAutoNum type="arabicPeriod"/>
            </a:pPr>
            <a:r>
              <a:rPr lang="nb-NO" sz="2400" b="0" dirty="0"/>
              <a:t>Hva kan jeg gjøre selv for å tørre og prøve?</a:t>
            </a:r>
          </a:p>
        </p:txBody>
      </p:sp>
    </p:spTree>
    <p:extLst>
      <p:ext uri="{BB962C8B-B14F-4D97-AF65-F5344CB8AC3E}">
        <p14:creationId xmlns:p14="http://schemas.microsoft.com/office/powerpoint/2010/main" val="145825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B66554E4-B470-4197-881C-FF40A2B7EDE8}"/>
              </a:ext>
            </a:extLst>
          </p:cNvPr>
          <p:cNvSpPr>
            <a:spLocks noGrp="1"/>
          </p:cNvSpPr>
          <p:nvPr>
            <p:ph type="body" sz="quarter" idx="11"/>
          </p:nvPr>
        </p:nvSpPr>
        <p:spPr>
          <a:xfrm>
            <a:off x="1716786" y="821509"/>
            <a:ext cx="8607425" cy="4313238"/>
          </a:xfrm>
        </p:spPr>
        <p:txBody>
          <a:bodyPr vert="horz" lIns="0" tIns="0" rIns="0" bIns="0" rtlCol="0" anchor="t">
            <a:noAutofit/>
          </a:bodyPr>
          <a:lstStyle/>
          <a:p>
            <a:pPr marL="179705" indent="0">
              <a:buNone/>
            </a:pPr>
            <a:r>
              <a:rPr lang="nb-NO" dirty="0"/>
              <a:t>UTPRØVING:</a:t>
            </a:r>
          </a:p>
          <a:p>
            <a:pPr marL="179705" indent="0">
              <a:buNone/>
            </a:pPr>
            <a:endParaRPr lang="nb-NO" dirty="0"/>
          </a:p>
          <a:p>
            <a:pPr marL="522936" indent="-342900" algn="l">
              <a:buFont typeface="+mj-lt"/>
              <a:buAutoNum type="arabicPeriod"/>
            </a:pPr>
            <a:r>
              <a:rPr lang="nb-NO" sz="2400" b="0" dirty="0"/>
              <a:t>Hvem kan tenke seg å prøve ut?</a:t>
            </a:r>
          </a:p>
          <a:p>
            <a:pPr marL="522936" indent="-342900" algn="l">
              <a:buFont typeface="+mj-lt"/>
              <a:buAutoNum type="arabicPeriod"/>
            </a:pPr>
            <a:r>
              <a:rPr lang="nb-NO" sz="2400" b="0" dirty="0"/>
              <a:t>Hva trenger jeg:</a:t>
            </a:r>
          </a:p>
          <a:p>
            <a:pPr marL="1056340" lvl="1" indent="-342900">
              <a:buFont typeface="+mj-lt"/>
              <a:buAutoNum type="arabicPeriod"/>
            </a:pPr>
            <a:r>
              <a:rPr lang="nb-NO" sz="1800" b="0" dirty="0">
                <a:solidFill>
                  <a:schemeClr val="bg1"/>
                </a:solidFill>
              </a:rPr>
              <a:t>Hva kan jeg selv gjøre?</a:t>
            </a:r>
          </a:p>
          <a:p>
            <a:pPr marL="1056340" lvl="1" indent="-342900">
              <a:buFont typeface="+mj-lt"/>
              <a:buAutoNum type="arabicPeriod"/>
            </a:pPr>
            <a:r>
              <a:rPr lang="nb-NO" sz="1800" b="0" dirty="0">
                <a:solidFill>
                  <a:schemeClr val="bg1"/>
                </a:solidFill>
              </a:rPr>
              <a:t>Hva kan andre hjelpe meg med? </a:t>
            </a:r>
          </a:p>
          <a:p>
            <a:pPr marL="522936" indent="-342900" algn="l">
              <a:buFont typeface="+mj-lt"/>
              <a:buAutoNum type="arabicPeriod"/>
            </a:pPr>
            <a:r>
              <a:rPr lang="nb-NO" sz="2400" b="0" dirty="0"/>
              <a:t>Hvordan ønsker jeg at HMS-gruppa skal evaluere utprøvingen?</a:t>
            </a:r>
          </a:p>
        </p:txBody>
      </p:sp>
    </p:spTree>
    <p:extLst>
      <p:ext uri="{BB962C8B-B14F-4D97-AF65-F5344CB8AC3E}">
        <p14:creationId xmlns:p14="http://schemas.microsoft.com/office/powerpoint/2010/main" val="123289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E097EE3-44A0-45FB-9112-414EF9492C24}"/>
              </a:ext>
            </a:extLst>
          </p:cNvPr>
          <p:cNvSpPr>
            <a:spLocks noGrp="1"/>
          </p:cNvSpPr>
          <p:nvPr>
            <p:ph type="pic" sz="quarter" idx="10"/>
          </p:nvPr>
        </p:nvSpPr>
        <p:spPr/>
      </p:sp>
      <p:sp>
        <p:nvSpPr>
          <p:cNvPr id="3" name="Text Placeholder 2">
            <a:extLst>
              <a:ext uri="{FF2B5EF4-FFF2-40B4-BE49-F238E27FC236}">
                <a16:creationId xmlns:a16="http://schemas.microsoft.com/office/drawing/2014/main" id="{BC317F21-1431-4C57-92CF-E8678ED75D53}"/>
              </a:ext>
            </a:extLst>
          </p:cNvPr>
          <p:cNvSpPr>
            <a:spLocks noGrp="1"/>
          </p:cNvSpPr>
          <p:nvPr>
            <p:ph type="body" sz="quarter" idx="11"/>
          </p:nvPr>
        </p:nvSpPr>
        <p:spPr/>
        <p:txBody>
          <a:bodyPr>
            <a:normAutofit/>
          </a:bodyPr>
          <a:lstStyle/>
          <a:p>
            <a:r>
              <a:rPr lang="nb-NO" sz="5400" dirty="0"/>
              <a:t>Arbeidsverksted om eget arbeidsmiljø</a:t>
            </a:r>
          </a:p>
        </p:txBody>
      </p:sp>
    </p:spTree>
    <p:extLst>
      <p:ext uri="{BB962C8B-B14F-4D97-AF65-F5344CB8AC3E}">
        <p14:creationId xmlns:p14="http://schemas.microsoft.com/office/powerpoint/2010/main" val="1438477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4" descr="Et bilde som inneholder tekst, havbunn&#10;&#10;Automatisk generert beskrivelse">
            <a:extLst>
              <a:ext uri="{FF2B5EF4-FFF2-40B4-BE49-F238E27FC236}">
                <a16:creationId xmlns:a16="http://schemas.microsoft.com/office/drawing/2014/main" id="{98A580CC-3B87-E04A-9C6B-89A0A61D5345}"/>
              </a:ext>
            </a:extLst>
          </p:cNvPr>
          <p:cNvPicPr>
            <a:picLocks noGrp="1" noChangeAspect="1"/>
          </p:cNvPicPr>
          <p:nvPr>
            <p:ph type="pic" sz="quarter" idx="10"/>
          </p:nvPr>
        </p:nvPicPr>
        <p:blipFill>
          <a:blip r:embed="rId2"/>
          <a:srcRect l="15" r="15"/>
          <a:stretch>
            <a:fillRect/>
          </a:stretch>
        </p:blipFill>
        <p:spPr>
          <a:xfrm>
            <a:off x="63219" y="7550"/>
            <a:ext cx="12192000" cy="6860117"/>
          </a:xfrm>
        </p:spPr>
      </p:pic>
      <p:sp>
        <p:nvSpPr>
          <p:cNvPr id="3" name="Plassholder for tekst 2">
            <a:extLst>
              <a:ext uri="{FF2B5EF4-FFF2-40B4-BE49-F238E27FC236}">
                <a16:creationId xmlns:a16="http://schemas.microsoft.com/office/drawing/2014/main" id="{5DBCDC00-185F-3540-82E0-0877D137065C}"/>
              </a:ext>
            </a:extLst>
          </p:cNvPr>
          <p:cNvSpPr>
            <a:spLocks noGrp="1"/>
          </p:cNvSpPr>
          <p:nvPr>
            <p:ph type="body" sz="quarter" idx="11"/>
          </p:nvPr>
        </p:nvSpPr>
        <p:spPr>
          <a:xfrm>
            <a:off x="453054" y="829380"/>
            <a:ext cx="8942616" cy="5059691"/>
          </a:xfrm>
        </p:spPr>
        <p:txBody>
          <a:bodyPr>
            <a:normAutofit/>
          </a:bodyPr>
          <a:lstStyle/>
          <a:p>
            <a:pPr algn="l"/>
            <a:r>
              <a:rPr lang="nb-NO" sz="2667" dirty="0"/>
              <a:t>Påminnelse om at hver og én av oss har et ansvar for eget arbeidsmiljø:</a:t>
            </a:r>
          </a:p>
          <a:p>
            <a:endParaRPr lang="nb-NO" sz="2667" dirty="0"/>
          </a:p>
          <a:p>
            <a:pPr marL="609596" indent="-457200" algn="l">
              <a:buFont typeface="Arial" panose="020B0604020202020204" pitchFamily="34" charset="0"/>
              <a:buChar char="•"/>
            </a:pPr>
            <a:r>
              <a:rPr lang="nb-NO" sz="2667" b="0" dirty="0"/>
              <a:t>Arbeidsmiljøtrening</a:t>
            </a:r>
          </a:p>
          <a:p>
            <a:pPr marL="609596" indent="-457200" algn="l">
              <a:buFont typeface="Arial" panose="020B0604020202020204" pitchFamily="34" charset="0"/>
              <a:buChar char="•"/>
            </a:pPr>
            <a:r>
              <a:rPr lang="nb-NO" sz="2667" b="0" dirty="0"/>
              <a:t>Den gode arbeidshverdagen</a:t>
            </a:r>
          </a:p>
          <a:p>
            <a:pPr marL="609596" indent="-457200" algn="l">
              <a:buFont typeface="Arial" panose="020B0604020202020204" pitchFamily="34" charset="0"/>
              <a:buChar char="•"/>
            </a:pPr>
            <a:r>
              <a:rPr lang="nb-NO" sz="2667" b="0" dirty="0"/>
              <a:t>Tilbakemeldingskultur</a:t>
            </a:r>
          </a:p>
          <a:p>
            <a:pPr marL="609596" indent="-457200" algn="l">
              <a:buFont typeface="Arial" panose="020B0604020202020204" pitchFamily="34" charset="0"/>
              <a:buChar char="•"/>
            </a:pPr>
            <a:r>
              <a:rPr lang="nb-NO" sz="2667" b="0" dirty="0"/>
              <a:t>Mat</a:t>
            </a:r>
          </a:p>
          <a:p>
            <a:endParaRPr lang="nb-NO" sz="2667" dirty="0"/>
          </a:p>
        </p:txBody>
      </p:sp>
      <p:sp>
        <p:nvSpPr>
          <p:cNvPr id="5" name="Plassholder for tekst 2">
            <a:extLst>
              <a:ext uri="{FF2B5EF4-FFF2-40B4-BE49-F238E27FC236}">
                <a16:creationId xmlns:a16="http://schemas.microsoft.com/office/drawing/2014/main" id="{97FA0388-9F8B-4164-88F0-7EC7A49114D7}"/>
              </a:ext>
            </a:extLst>
          </p:cNvPr>
          <p:cNvSpPr txBox="1">
            <a:spLocks/>
          </p:cNvSpPr>
          <p:nvPr/>
        </p:nvSpPr>
        <p:spPr>
          <a:xfrm>
            <a:off x="3473961" y="3769005"/>
            <a:ext cx="7510892" cy="2376664"/>
          </a:xfrm>
          <a:prstGeom prst="rect">
            <a:avLst/>
          </a:prstGeom>
          <a:noFill/>
          <a:ln>
            <a:noFill/>
          </a:ln>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L="114300" marR="0" lvl="0" indent="0" algn="ctr" rtl="0" eaLnBrk="1" hangingPunct="1">
              <a:lnSpc>
                <a:spcPct val="115000"/>
              </a:lnSpc>
              <a:spcBef>
                <a:spcPts val="0"/>
              </a:spcBef>
              <a:spcAft>
                <a:spcPts val="0"/>
              </a:spcAft>
              <a:buClr>
                <a:schemeClr val="dk2"/>
              </a:buClr>
              <a:buSzPts val="1800"/>
              <a:buFontTx/>
              <a:buNone/>
              <a:defRPr lang="nb-NO" sz="1500" b="1" i="0" u="none" strike="noStrike" cap="none" smtClean="0">
                <a:solidFill>
                  <a:schemeClr val="bg1"/>
                </a:solidFill>
                <a:effectLst/>
                <a:latin typeface="Open Sans"/>
                <a:ea typeface="Open Sans"/>
                <a:cs typeface="Open Sans"/>
                <a:sym typeface="Open Sans"/>
              </a:defRPr>
            </a:lvl1pPr>
            <a:lvl2pPr marL="914400" marR="0" lvl="1" indent="-317500" algn="l" rtl="0" eaLnBrk="1" hangingPunct="1">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eaLnBrk="1" hangingPunct="1">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eaLnBrk="1" hangingPunct="1">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eaLnBrk="1" hangingPunct="1">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eaLnBrk="1" hangingPunct="1">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eaLnBrk="1" hangingPunct="1">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eaLnBrk="1" hangingPunct="1">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eaLnBrk="1" hangingPunct="1">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gn="r"/>
            <a:endParaRPr lang="nb-NO" sz="2667" dirty="0"/>
          </a:p>
        </p:txBody>
      </p:sp>
      <p:pic>
        <p:nvPicPr>
          <p:cNvPr id="6" name="Picture 5">
            <a:extLst>
              <a:ext uri="{FF2B5EF4-FFF2-40B4-BE49-F238E27FC236}">
                <a16:creationId xmlns:a16="http://schemas.microsoft.com/office/drawing/2014/main" id="{004B21CE-C4DD-4469-A0B1-A2A738BBA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358" y="2616227"/>
            <a:ext cx="4507745" cy="3642259"/>
          </a:xfrm>
          <a:prstGeom prst="rect">
            <a:avLst/>
          </a:prstGeom>
        </p:spPr>
      </p:pic>
    </p:spTree>
    <p:extLst>
      <p:ext uri="{BB962C8B-B14F-4D97-AF65-F5344CB8AC3E}">
        <p14:creationId xmlns:p14="http://schemas.microsoft.com/office/powerpoint/2010/main" val="184004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828A8-3D0C-42B3-90D3-40702EA9325A}"/>
              </a:ext>
            </a:extLst>
          </p:cNvPr>
          <p:cNvSpPr>
            <a:spLocks noGrp="1"/>
          </p:cNvSpPr>
          <p:nvPr>
            <p:ph sz="half" idx="1"/>
          </p:nvPr>
        </p:nvSpPr>
        <p:spPr>
          <a:xfrm>
            <a:off x="954181" y="1795365"/>
            <a:ext cx="4320821" cy="4645082"/>
          </a:xfrm>
        </p:spPr>
        <p:txBody>
          <a:bodyPr>
            <a:normAutofit/>
          </a:bodyPr>
          <a:lstStyle/>
          <a:p>
            <a:pPr marL="180036" indent="0">
              <a:buNone/>
            </a:pPr>
            <a:r>
              <a:rPr lang="nb-NO" dirty="0"/>
              <a:t>Å lytte på </a:t>
            </a:r>
            <a:r>
              <a:rPr lang="nb-NO" dirty="0">
                <a:solidFill>
                  <a:schemeClr val="accent2"/>
                </a:solidFill>
              </a:rPr>
              <a:t>intensjonskanalen</a:t>
            </a:r>
          </a:p>
          <a:p>
            <a:pPr marL="180036" indent="0">
              <a:buNone/>
            </a:pPr>
            <a:endParaRPr lang="nb-NO" dirty="0">
              <a:solidFill>
                <a:schemeClr val="accent2"/>
              </a:solidFill>
            </a:endParaRPr>
          </a:p>
          <a:p>
            <a:r>
              <a:rPr lang="nb-NO" altLang="nb-NO" dirty="0"/>
              <a:t>Budskapet – ikke  ordene</a:t>
            </a:r>
          </a:p>
          <a:p>
            <a:r>
              <a:rPr lang="nb-NO" altLang="nb-NO" dirty="0"/>
              <a:t>Verdier – ikke formuleringer</a:t>
            </a:r>
          </a:p>
          <a:p>
            <a:r>
              <a:rPr lang="nb-NO" altLang="nb-NO" dirty="0"/>
              <a:t>Hele uttrykket – ikke kun det verbale</a:t>
            </a:r>
          </a:p>
          <a:p>
            <a:r>
              <a:rPr lang="nb-NO" altLang="nb-NO" dirty="0"/>
              <a:t>Visdommen – ikke det ufullkomne</a:t>
            </a:r>
          </a:p>
          <a:p>
            <a:pPr marL="180036" indent="0">
              <a:buNone/>
            </a:pPr>
            <a:endParaRPr lang="nb-NO" altLang="nb-NO" b="1" dirty="0"/>
          </a:p>
          <a:p>
            <a:pPr marL="180036" indent="0">
              <a:buNone/>
            </a:pPr>
            <a:endParaRPr lang="nb-NO" dirty="0"/>
          </a:p>
          <a:p>
            <a:pPr marL="180036" indent="0">
              <a:buNone/>
            </a:pPr>
            <a:endParaRPr lang="nb-NO" dirty="0"/>
          </a:p>
        </p:txBody>
      </p:sp>
      <p:sp>
        <p:nvSpPr>
          <p:cNvPr id="6" name="Content Placeholder 5">
            <a:extLst>
              <a:ext uri="{FF2B5EF4-FFF2-40B4-BE49-F238E27FC236}">
                <a16:creationId xmlns:a16="http://schemas.microsoft.com/office/drawing/2014/main" id="{F06D1107-AC35-4F1E-87C3-0A136A274624}"/>
              </a:ext>
            </a:extLst>
          </p:cNvPr>
          <p:cNvSpPr>
            <a:spLocks noGrp="1"/>
          </p:cNvSpPr>
          <p:nvPr>
            <p:ph sz="half" idx="2"/>
          </p:nvPr>
        </p:nvSpPr>
        <p:spPr>
          <a:xfrm>
            <a:off x="5635071" y="1795364"/>
            <a:ext cx="4320821" cy="4645083"/>
          </a:xfrm>
        </p:spPr>
        <p:txBody>
          <a:bodyPr>
            <a:normAutofit fontScale="92500"/>
          </a:bodyPr>
          <a:lstStyle/>
          <a:p>
            <a:pPr marL="180036" indent="0">
              <a:buNone/>
            </a:pPr>
            <a:r>
              <a:rPr lang="nb-NO" dirty="0"/>
              <a:t>Å lytte på </a:t>
            </a:r>
            <a:r>
              <a:rPr lang="nb-NO" dirty="0">
                <a:solidFill>
                  <a:schemeClr val="accent2"/>
                </a:solidFill>
              </a:rPr>
              <a:t>feilsøkingskanalen</a:t>
            </a:r>
            <a:r>
              <a:rPr lang="nb-NO" dirty="0"/>
              <a:t>:</a:t>
            </a:r>
          </a:p>
          <a:p>
            <a:pPr marL="180036" indent="0">
              <a:buNone/>
            </a:pPr>
            <a:endParaRPr lang="nb-NO" b="1" dirty="0"/>
          </a:p>
          <a:p>
            <a:pPr marL="180036" indent="0">
              <a:buNone/>
            </a:pPr>
            <a:endParaRPr lang="nb-NO" b="1" dirty="0"/>
          </a:p>
          <a:p>
            <a:r>
              <a:rPr lang="nb-NO" altLang="nb-NO" dirty="0"/>
              <a:t>Ordene – ikke intensjonen</a:t>
            </a:r>
          </a:p>
          <a:p>
            <a:r>
              <a:rPr lang="nb-NO" altLang="nb-NO" dirty="0"/>
              <a:t>Formuleringene – ikke intensjonen</a:t>
            </a:r>
          </a:p>
          <a:p>
            <a:r>
              <a:rPr lang="nb-NO" altLang="nb-NO" dirty="0"/>
              <a:t>Utvalg av uttrykket- ordene</a:t>
            </a:r>
          </a:p>
          <a:p>
            <a:r>
              <a:rPr lang="nb-NO" altLang="nb-NO" dirty="0"/>
              <a:t>Det ufullkomne – de formelle feilene</a:t>
            </a:r>
          </a:p>
          <a:p>
            <a:pPr marL="180036" indent="0" algn="r">
              <a:buNone/>
            </a:pPr>
            <a:r>
              <a:rPr lang="nb-NO" altLang="nb-NO" sz="1800" dirty="0"/>
              <a:t>(Jan Spurkeland)</a:t>
            </a:r>
          </a:p>
          <a:p>
            <a:pPr marL="180036" indent="0">
              <a:buNone/>
            </a:pPr>
            <a:endParaRPr lang="nb-NO" dirty="0"/>
          </a:p>
          <a:p>
            <a:pPr marL="180036" indent="0">
              <a:buNone/>
            </a:pPr>
            <a:endParaRPr lang="nb-NO" dirty="0"/>
          </a:p>
        </p:txBody>
      </p:sp>
      <p:sp>
        <p:nvSpPr>
          <p:cNvPr id="3" name="Slide Number Placeholder 2">
            <a:extLst>
              <a:ext uri="{FF2B5EF4-FFF2-40B4-BE49-F238E27FC236}">
                <a16:creationId xmlns:a16="http://schemas.microsoft.com/office/drawing/2014/main" id="{DF8B3F06-5C7F-42E8-8FE6-F2BF76D44EB4}"/>
              </a:ext>
            </a:extLst>
          </p:cNvPr>
          <p:cNvSpPr>
            <a:spLocks noGrp="1"/>
          </p:cNvSpPr>
          <p:nvPr>
            <p:ph type="sldNum" sz="quarter" idx="12"/>
          </p:nvPr>
        </p:nvSpPr>
        <p:spPr/>
        <p:txBody>
          <a:bodyPr/>
          <a:lstStyle/>
          <a:p>
            <a:fld id="{5751DFAA-887F-4071-8EAD-E8CA316FCF06}" type="slidenum">
              <a:rPr lang="nb-NO" smtClean="0"/>
              <a:t>17</a:t>
            </a:fld>
            <a:endParaRPr lang="nb-NO"/>
          </a:p>
        </p:txBody>
      </p:sp>
      <p:sp>
        <p:nvSpPr>
          <p:cNvPr id="4" name="Title 3">
            <a:extLst>
              <a:ext uri="{FF2B5EF4-FFF2-40B4-BE49-F238E27FC236}">
                <a16:creationId xmlns:a16="http://schemas.microsoft.com/office/drawing/2014/main" id="{1BB36932-9133-49CE-8727-56AD958354E8}"/>
              </a:ext>
            </a:extLst>
          </p:cNvPr>
          <p:cNvSpPr>
            <a:spLocks noGrp="1"/>
          </p:cNvSpPr>
          <p:nvPr>
            <p:ph type="title"/>
          </p:nvPr>
        </p:nvSpPr>
        <p:spPr>
          <a:xfrm>
            <a:off x="954182" y="397752"/>
            <a:ext cx="7334142" cy="926662"/>
          </a:xfrm>
        </p:spPr>
        <p:txBody>
          <a:bodyPr>
            <a:normAutofit fontScale="90000"/>
          </a:bodyPr>
          <a:lstStyle/>
          <a:p>
            <a:r>
              <a:rPr lang="nb-NO" dirty="0"/>
              <a:t>Vi startet med å minne hverandre på:</a:t>
            </a:r>
          </a:p>
        </p:txBody>
      </p:sp>
      <p:pic>
        <p:nvPicPr>
          <p:cNvPr id="7" name="Picture 6">
            <a:extLst>
              <a:ext uri="{FF2B5EF4-FFF2-40B4-BE49-F238E27FC236}">
                <a16:creationId xmlns:a16="http://schemas.microsoft.com/office/drawing/2014/main" id="{A8EA0DFD-CE66-4706-A4D5-D3C868B31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8536" y="334765"/>
            <a:ext cx="2194889" cy="1460599"/>
          </a:xfrm>
          <a:prstGeom prst="rect">
            <a:avLst/>
          </a:prstGeom>
        </p:spPr>
      </p:pic>
    </p:spTree>
    <p:extLst>
      <p:ext uri="{BB962C8B-B14F-4D97-AF65-F5344CB8AC3E}">
        <p14:creationId xmlns:p14="http://schemas.microsoft.com/office/powerpoint/2010/main" val="1223254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4"/>
          </p:nvPr>
        </p:nvSpPr>
        <p:spPr>
          <a:xfrm>
            <a:off x="475200" y="487833"/>
            <a:ext cx="8429684" cy="642942"/>
          </a:xfrm>
        </p:spPr>
        <p:txBody>
          <a:bodyPr/>
          <a:lstStyle/>
          <a:p>
            <a:r>
              <a:rPr lang="nb-NO" sz="4000" dirty="0">
                <a:solidFill>
                  <a:srgbClr val="FF0000"/>
                </a:solidFill>
              </a:rPr>
              <a:t>Øv på intensjonskanalen!</a:t>
            </a:r>
          </a:p>
        </p:txBody>
      </p:sp>
      <p:sp>
        <p:nvSpPr>
          <p:cNvPr id="3" name="Slide Number Placeholder 2"/>
          <p:cNvSpPr>
            <a:spLocks noGrp="1"/>
          </p:cNvSpPr>
          <p:nvPr>
            <p:ph type="sldNum" sz="quarter" idx="21"/>
          </p:nvPr>
        </p:nvSpPr>
        <p:spPr/>
        <p:txBody>
          <a:bodyPr/>
          <a:lstStyle/>
          <a:p>
            <a:fld id="{17A9B3F3-0CDD-4032-910D-70E772557002}" type="slidenum">
              <a:rPr lang="nb-NO" noProof="0" smtClean="0"/>
              <a:pPr/>
              <a:t>18</a:t>
            </a:fld>
            <a:endParaRPr lang="nb-NO" noProof="0" dirty="0"/>
          </a:p>
        </p:txBody>
      </p:sp>
      <p:sp>
        <p:nvSpPr>
          <p:cNvPr id="9" name="Text Placeholder 8"/>
          <p:cNvSpPr>
            <a:spLocks noGrp="1"/>
          </p:cNvSpPr>
          <p:nvPr>
            <p:ph type="body" sz="quarter" idx="22"/>
          </p:nvPr>
        </p:nvSpPr>
        <p:spPr/>
        <p:txBody>
          <a:bodyPr vert="horz" lIns="0" tIns="45720" rIns="91440" bIns="45720" rtlCol="0" anchor="t">
            <a:normAutofit/>
          </a:bodyPr>
          <a:lstStyle/>
          <a:p>
            <a:pPr marL="0" indent="0"/>
            <a:r>
              <a:rPr lang="nb-NO" sz="3200" b="1" dirty="0">
                <a:latin typeface="Arabic Typesetting" panose="03020402040406030203" pitchFamily="66" charset="-78"/>
                <a:cs typeface="Arabic Typesetting" panose="03020402040406030203" pitchFamily="66" charset="-78"/>
              </a:rPr>
              <a:t>"Tenk om et tre veltet og vi var rett under det?"</a:t>
            </a:r>
          </a:p>
          <a:p>
            <a:pPr marL="0" indent="0"/>
            <a:r>
              <a:rPr lang="nb-NO" sz="3200" b="1" dirty="0">
                <a:latin typeface="Arabic Typesetting" panose="03020402040406030203" pitchFamily="66" charset="-78"/>
                <a:cs typeface="Arabic Typesetting" panose="03020402040406030203" pitchFamily="66" charset="-78"/>
              </a:rPr>
              <a:t>sa Nasse Nøff.</a:t>
            </a:r>
          </a:p>
          <a:p>
            <a:pPr marL="0" indent="0"/>
            <a:endParaRPr lang="nb-NO" sz="2400" b="1" dirty="0">
              <a:latin typeface="Arabic Typesetting" panose="03020402040406030203" pitchFamily="66" charset="-78"/>
              <a:cs typeface="Arabic Typesetting" panose="03020402040406030203" pitchFamily="66" charset="-78"/>
            </a:endParaRPr>
          </a:p>
          <a:p>
            <a:pPr marL="0" indent="0"/>
            <a:endParaRPr lang="nb-NO" sz="2400" b="1" dirty="0">
              <a:latin typeface="Arabic Typesetting" panose="03020402040406030203" pitchFamily="66" charset="-78"/>
              <a:cs typeface="Arabic Typesetting" panose="03020402040406030203" pitchFamily="66" charset="-78"/>
            </a:endParaRPr>
          </a:p>
          <a:p>
            <a:pPr marL="0" indent="0"/>
            <a:r>
              <a:rPr lang="nb-NO" sz="3200" b="1" dirty="0">
                <a:latin typeface="Arabic Typesetting"/>
                <a:cs typeface="Arabic Typesetting"/>
              </a:rPr>
              <a:t>"Tenk om det ikke veltet," sa Brumm,</a:t>
            </a:r>
          </a:p>
          <a:p>
            <a:pPr marL="0" indent="0"/>
            <a:r>
              <a:rPr lang="nb-NO" sz="3200" b="1" dirty="0">
                <a:latin typeface="Arabic Typesetting" panose="03020402040406030203" pitchFamily="66" charset="-78"/>
                <a:cs typeface="Arabic Typesetting" panose="03020402040406030203" pitchFamily="66" charset="-78"/>
              </a:rPr>
              <a:t>da han hadde tenkt seg om en stund.</a:t>
            </a:r>
          </a:p>
          <a:p>
            <a:endParaRPr lang="nb-NO"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2420889"/>
            <a:ext cx="4285989" cy="2492871"/>
          </a:xfrm>
          <a:prstGeom prst="rect">
            <a:avLst/>
          </a:prstGeom>
        </p:spPr>
      </p:pic>
    </p:spTree>
    <p:extLst>
      <p:ext uri="{BB962C8B-B14F-4D97-AF65-F5344CB8AC3E}">
        <p14:creationId xmlns:p14="http://schemas.microsoft.com/office/powerpoint/2010/main" val="32181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4" descr="Et bilde som inneholder tekst, havbunn&#10;&#10;Automatisk generert beskrivelse">
            <a:extLst>
              <a:ext uri="{FF2B5EF4-FFF2-40B4-BE49-F238E27FC236}">
                <a16:creationId xmlns:a16="http://schemas.microsoft.com/office/drawing/2014/main" id="{98A580CC-3B87-E04A-9C6B-89A0A61D5345}"/>
              </a:ext>
            </a:extLst>
          </p:cNvPr>
          <p:cNvPicPr>
            <a:picLocks noGrp="1" noChangeAspect="1"/>
          </p:cNvPicPr>
          <p:nvPr>
            <p:ph type="pic" sz="quarter" idx="10"/>
          </p:nvPr>
        </p:nvPicPr>
        <p:blipFill>
          <a:blip r:embed="rId2"/>
          <a:srcRect l="15" r="15"/>
          <a:stretch>
            <a:fillRect/>
          </a:stretch>
        </p:blipFill>
        <p:spPr>
          <a:xfrm>
            <a:off x="63219" y="7550"/>
            <a:ext cx="12192000" cy="6860117"/>
          </a:xfrm>
        </p:spPr>
      </p:pic>
      <p:sp>
        <p:nvSpPr>
          <p:cNvPr id="3" name="Plassholder for tekst 2">
            <a:extLst>
              <a:ext uri="{FF2B5EF4-FFF2-40B4-BE49-F238E27FC236}">
                <a16:creationId xmlns:a16="http://schemas.microsoft.com/office/drawing/2014/main" id="{5DBCDC00-185F-3540-82E0-0877D137065C}"/>
              </a:ext>
            </a:extLst>
          </p:cNvPr>
          <p:cNvSpPr>
            <a:spLocks noGrp="1"/>
          </p:cNvSpPr>
          <p:nvPr>
            <p:ph type="body" sz="quarter" idx="11"/>
          </p:nvPr>
        </p:nvSpPr>
        <p:spPr>
          <a:xfrm>
            <a:off x="453054" y="829380"/>
            <a:ext cx="8942616" cy="5571420"/>
          </a:xfrm>
        </p:spPr>
        <p:txBody>
          <a:bodyPr>
            <a:normAutofit lnSpcReduction="10000"/>
          </a:bodyPr>
          <a:lstStyle/>
          <a:p>
            <a:endParaRPr lang="nb-NO" sz="2667" dirty="0"/>
          </a:p>
          <a:p>
            <a:pPr algn="l"/>
            <a:r>
              <a:rPr lang="nb-NO" sz="2800" dirty="0"/>
              <a:t>GLEDE</a:t>
            </a:r>
            <a:r>
              <a:rPr lang="nb-NO" sz="2800" b="0" dirty="0"/>
              <a:t>:</a:t>
            </a:r>
          </a:p>
          <a:p>
            <a:pPr algn="l"/>
            <a:r>
              <a:rPr lang="nb-NO" sz="2800" b="0" dirty="0"/>
              <a:t>Beskriv for de andre på gruppe en hendelse med en kollega, siste måneden som gjorde deg glad.</a:t>
            </a:r>
          </a:p>
          <a:p>
            <a:pPr algn="l"/>
            <a:endParaRPr lang="nb-NO" sz="2800" b="0" dirty="0"/>
          </a:p>
          <a:p>
            <a:pPr algn="l"/>
            <a:r>
              <a:rPr lang="nb-NO" sz="2800" dirty="0"/>
              <a:t>TILBAKEMELDINGER:</a:t>
            </a:r>
          </a:p>
          <a:p>
            <a:pPr algn="l"/>
            <a:r>
              <a:rPr lang="nb-NO" sz="2800" b="0" dirty="0"/>
              <a:t>Hva skjer med en negativ tilbakemelding som ikke ytres?</a:t>
            </a:r>
          </a:p>
          <a:p>
            <a:pPr algn="l"/>
            <a:r>
              <a:rPr lang="nb-NO" sz="2800" b="0" dirty="0"/>
              <a:t>Hva skjer med en negativ tilbakemelding som ytres?</a:t>
            </a:r>
          </a:p>
          <a:p>
            <a:pPr algn="l"/>
            <a:endParaRPr lang="nb-NO" dirty="0"/>
          </a:p>
          <a:p>
            <a:r>
              <a:rPr lang="nb-NO" sz="2400" dirty="0"/>
              <a:t>Gruppearbeid</a:t>
            </a:r>
          </a:p>
          <a:p>
            <a:r>
              <a:rPr lang="nb-NO" sz="2400" dirty="0"/>
              <a:t>Deling i plenum</a:t>
            </a:r>
          </a:p>
          <a:p>
            <a:r>
              <a:rPr lang="nb-NO" sz="2400" dirty="0"/>
              <a:t>Gule lapper for å "bevare det vi mener"</a:t>
            </a:r>
          </a:p>
          <a:p>
            <a:endParaRPr lang="nb-NO" sz="2667" dirty="0"/>
          </a:p>
        </p:txBody>
      </p:sp>
    </p:spTree>
    <p:extLst>
      <p:ext uri="{BB962C8B-B14F-4D97-AF65-F5344CB8AC3E}">
        <p14:creationId xmlns:p14="http://schemas.microsoft.com/office/powerpoint/2010/main" val="384259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47F68080-1EEC-4696-85BF-7D01BCFBE200}"/>
              </a:ext>
            </a:extLst>
          </p:cNvPr>
          <p:cNvGraphicFramePr>
            <a:graphicFrameLocks/>
          </p:cNvGraphicFramePr>
          <p:nvPr>
            <p:extLst>
              <p:ext uri="{D42A27DB-BD31-4B8C-83A1-F6EECF244321}">
                <p14:modId xmlns:p14="http://schemas.microsoft.com/office/powerpoint/2010/main" val="978381235"/>
              </p:ext>
            </p:extLst>
          </p:nvPr>
        </p:nvGraphicFramePr>
        <p:xfrm>
          <a:off x="1457521" y="1853050"/>
          <a:ext cx="9001711" cy="3420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6576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4BD099CE-7439-B348-B9FB-97B9B303FD31}"/>
              </a:ext>
            </a:extLst>
          </p:cNvPr>
          <p:cNvSpPr>
            <a:spLocks noGrp="1"/>
          </p:cNvSpPr>
          <p:nvPr>
            <p:ph type="body" sz="quarter" idx="11"/>
          </p:nvPr>
        </p:nvSpPr>
        <p:spPr>
          <a:xfrm>
            <a:off x="1791950" y="1190626"/>
            <a:ext cx="8608101" cy="4312476"/>
          </a:xfrm>
        </p:spPr>
        <p:txBody>
          <a:bodyPr>
            <a:normAutofit/>
          </a:bodyPr>
          <a:lstStyle/>
          <a:p>
            <a:pPr algn="l"/>
            <a:r>
              <a:rPr lang="en-US" sz="3200" i="0" dirty="0" err="1"/>
              <a:t>Tenk</a:t>
            </a:r>
            <a:r>
              <a:rPr lang="en-US" sz="3200" i="0" dirty="0"/>
              <a:t> </a:t>
            </a:r>
            <a:r>
              <a:rPr lang="en-US" sz="3200" i="0" dirty="0" err="1"/>
              <a:t>hvis</a:t>
            </a:r>
            <a:r>
              <a:rPr lang="en-US" sz="3200" i="0" dirty="0"/>
              <a:t> vi alle, </a:t>
            </a:r>
            <a:r>
              <a:rPr lang="en-US" sz="3200" i="0" dirty="0" err="1"/>
              <a:t>innimellom</a:t>
            </a:r>
            <a:r>
              <a:rPr lang="en-US" i="0" dirty="0"/>
              <a:t>, </a:t>
            </a:r>
            <a:r>
              <a:rPr lang="en-US" i="0" dirty="0" err="1"/>
              <a:t>kunne</a:t>
            </a:r>
            <a:r>
              <a:rPr lang="en-US" i="0" dirty="0"/>
              <a:t> </a:t>
            </a:r>
            <a:r>
              <a:rPr lang="en-US" i="0" dirty="0" err="1"/>
              <a:t>tenke</a:t>
            </a:r>
            <a:r>
              <a:rPr lang="en-US" i="0" dirty="0"/>
              <a:t> </a:t>
            </a:r>
            <a:r>
              <a:rPr lang="en-US" sz="3200" i="0" dirty="0" err="1"/>
              <a:t>på</a:t>
            </a:r>
            <a:r>
              <a:rPr lang="en-US" sz="3200" i="0" dirty="0"/>
              <a:t> </a:t>
            </a:r>
            <a:r>
              <a:rPr lang="en-US" sz="3200" i="0" dirty="0" err="1"/>
              <a:t>en</a:t>
            </a:r>
            <a:r>
              <a:rPr lang="en-US" sz="3200" i="0" dirty="0"/>
              <a:t> </a:t>
            </a:r>
            <a:r>
              <a:rPr lang="en-US" sz="3200" i="0" dirty="0" err="1"/>
              <a:t>situasjon</a:t>
            </a:r>
            <a:r>
              <a:rPr lang="en-US" sz="3200" i="0" dirty="0"/>
              <a:t> </a:t>
            </a:r>
            <a:r>
              <a:rPr lang="en-US" sz="3200" i="0" dirty="0" err="1"/>
              <a:t>hvor</a:t>
            </a:r>
            <a:r>
              <a:rPr lang="en-US" sz="3200" i="0" dirty="0"/>
              <a:t> </a:t>
            </a:r>
            <a:r>
              <a:rPr lang="en-US" i="0" dirty="0" err="1"/>
              <a:t>jeg</a:t>
            </a:r>
            <a:r>
              <a:rPr lang="en-US" sz="3200" i="0" dirty="0"/>
              <a:t> </a:t>
            </a:r>
            <a:r>
              <a:rPr lang="en-US" sz="3200" i="0" dirty="0" err="1"/>
              <a:t>følte</a:t>
            </a:r>
            <a:r>
              <a:rPr lang="en-US" sz="3200" i="0" dirty="0"/>
              <a:t> meg </a:t>
            </a:r>
            <a:r>
              <a:rPr lang="en-US" sz="3200" i="0" dirty="0" err="1"/>
              <a:t>som</a:t>
            </a:r>
            <a:r>
              <a:rPr lang="en-US" sz="3200" i="0" dirty="0"/>
              <a:t> </a:t>
            </a:r>
            <a:r>
              <a:rPr lang="en-US" sz="3200" i="0" dirty="0" err="1"/>
              <a:t>en</a:t>
            </a:r>
            <a:r>
              <a:rPr lang="en-US" sz="3200" i="0" dirty="0"/>
              <a:t> god </a:t>
            </a:r>
            <a:r>
              <a:rPr lang="en-US" sz="3200" i="0" dirty="0" err="1"/>
              <a:t>kollega</a:t>
            </a:r>
            <a:r>
              <a:rPr lang="en-US" sz="3200" i="0" dirty="0"/>
              <a:t>:</a:t>
            </a:r>
          </a:p>
          <a:p>
            <a:endParaRPr lang="en-US" sz="3200" dirty="0"/>
          </a:p>
          <a:p>
            <a:pPr marL="457200" indent="-457200" algn="l">
              <a:buFont typeface="Arial" panose="020B0604020202020204" pitchFamily="34" charset="0"/>
              <a:buChar char="•"/>
            </a:pPr>
            <a:r>
              <a:rPr lang="en-US" sz="2600" dirty="0" err="1"/>
              <a:t>Hva</a:t>
            </a:r>
            <a:r>
              <a:rPr lang="en-US" sz="2600" dirty="0"/>
              <a:t> var din </a:t>
            </a:r>
            <a:r>
              <a:rPr lang="en-US" sz="2600" dirty="0" err="1"/>
              <a:t>fortjeneste</a:t>
            </a:r>
            <a:r>
              <a:rPr lang="en-US" sz="2600" dirty="0"/>
              <a:t>?</a:t>
            </a:r>
          </a:p>
          <a:p>
            <a:pPr marL="457200" indent="-457200" algn="l">
              <a:buFont typeface="Arial" panose="020B0604020202020204" pitchFamily="34" charset="0"/>
              <a:buChar char="•"/>
            </a:pPr>
            <a:r>
              <a:rPr lang="en-US" sz="2600" dirty="0" err="1"/>
              <a:t>Hva</a:t>
            </a:r>
            <a:r>
              <a:rPr lang="en-US" sz="2600" dirty="0"/>
              <a:t> </a:t>
            </a:r>
            <a:r>
              <a:rPr lang="en-US" sz="2600" dirty="0" err="1"/>
              <a:t>gjorde</a:t>
            </a:r>
            <a:r>
              <a:rPr lang="en-US" sz="2600" dirty="0"/>
              <a:t> din </a:t>
            </a:r>
            <a:r>
              <a:rPr lang="en-US" sz="2600" dirty="0" err="1"/>
              <a:t>kollega</a:t>
            </a:r>
            <a:r>
              <a:rPr lang="en-US" sz="2600" dirty="0"/>
              <a:t>, </a:t>
            </a:r>
            <a:r>
              <a:rPr lang="en-US" sz="2600" dirty="0" err="1"/>
              <a:t>som</a:t>
            </a:r>
            <a:r>
              <a:rPr lang="en-US" sz="2600" dirty="0"/>
              <a:t> </a:t>
            </a:r>
            <a:r>
              <a:rPr lang="en-US" sz="2600" dirty="0" err="1"/>
              <a:t>fikk</a:t>
            </a:r>
            <a:r>
              <a:rPr lang="en-US" sz="2600" dirty="0"/>
              <a:t> deg </a:t>
            </a:r>
            <a:r>
              <a:rPr lang="en-US" sz="2600" dirty="0" err="1"/>
              <a:t>til</a:t>
            </a:r>
            <a:r>
              <a:rPr lang="en-US" sz="2600" dirty="0"/>
              <a:t> å </a:t>
            </a:r>
            <a:r>
              <a:rPr lang="en-US" sz="2600" dirty="0" err="1"/>
              <a:t>føle</a:t>
            </a:r>
            <a:r>
              <a:rPr lang="en-US" sz="2600" dirty="0"/>
              <a:t> deg god?</a:t>
            </a:r>
          </a:p>
          <a:p>
            <a:endParaRPr lang="en-US" sz="3200" dirty="0"/>
          </a:p>
        </p:txBody>
      </p:sp>
    </p:spTree>
    <p:extLst>
      <p:ext uri="{BB962C8B-B14F-4D97-AF65-F5344CB8AC3E}">
        <p14:creationId xmlns:p14="http://schemas.microsoft.com/office/powerpoint/2010/main" val="389674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70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3">
            <a:extLst>
              <a:ext uri="{FF2B5EF4-FFF2-40B4-BE49-F238E27FC236}">
                <a16:creationId xmlns:a16="http://schemas.microsoft.com/office/drawing/2014/main" id="{11F2C334-0A01-42F7-8758-960435D1BDD9}"/>
              </a:ext>
            </a:extLst>
          </p:cNvPr>
          <p:cNvSpPr>
            <a:spLocks noGrp="1"/>
          </p:cNvSpPr>
          <p:nvPr>
            <p:ph type="subTitle" idx="2"/>
          </p:nvPr>
        </p:nvSpPr>
        <p:spPr>
          <a:xfrm>
            <a:off x="586667" y="505133"/>
            <a:ext cx="5040000" cy="1048700"/>
          </a:xfrm>
        </p:spPr>
        <p:txBody>
          <a:bodyPr>
            <a:normAutofit/>
          </a:bodyPr>
          <a:lstStyle/>
          <a:p>
            <a:r>
              <a:rPr lang="nb-NO" sz="2667" dirty="0"/>
              <a:t>Organisasjonsutvikling</a:t>
            </a:r>
          </a:p>
          <a:p>
            <a:endParaRPr lang="en-US" dirty="0"/>
          </a:p>
        </p:txBody>
      </p:sp>
      <p:graphicFrame>
        <p:nvGraphicFramePr>
          <p:cNvPr id="5" name="Table 5">
            <a:extLst>
              <a:ext uri="{FF2B5EF4-FFF2-40B4-BE49-F238E27FC236}">
                <a16:creationId xmlns:a16="http://schemas.microsoft.com/office/drawing/2014/main" id="{F36BBC95-1680-4F92-A774-68E6DF94A274}"/>
              </a:ext>
            </a:extLst>
          </p:cNvPr>
          <p:cNvGraphicFramePr>
            <a:graphicFrameLocks/>
          </p:cNvGraphicFramePr>
          <p:nvPr>
            <p:extLst>
              <p:ext uri="{D42A27DB-BD31-4B8C-83A1-F6EECF244321}">
                <p14:modId xmlns:p14="http://schemas.microsoft.com/office/powerpoint/2010/main" val="3606685014"/>
              </p:ext>
            </p:extLst>
          </p:nvPr>
        </p:nvGraphicFramePr>
        <p:xfrm>
          <a:off x="970866" y="2567940"/>
          <a:ext cx="9001124" cy="1722120"/>
        </p:xfrm>
        <a:graphic>
          <a:graphicData uri="http://schemas.openxmlformats.org/drawingml/2006/table">
            <a:tbl>
              <a:tblPr firstRow="1" bandRow="1">
                <a:tableStyleId>{EB344D84-9AFB-497E-A393-DC336BA19D2E}</a:tableStyleId>
              </a:tblPr>
              <a:tblGrid>
                <a:gridCol w="2250281">
                  <a:extLst>
                    <a:ext uri="{9D8B030D-6E8A-4147-A177-3AD203B41FA5}">
                      <a16:colId xmlns:a16="http://schemas.microsoft.com/office/drawing/2014/main" val="3324217246"/>
                    </a:ext>
                  </a:extLst>
                </a:gridCol>
                <a:gridCol w="2250281">
                  <a:extLst>
                    <a:ext uri="{9D8B030D-6E8A-4147-A177-3AD203B41FA5}">
                      <a16:colId xmlns:a16="http://schemas.microsoft.com/office/drawing/2014/main" val="3432268771"/>
                    </a:ext>
                  </a:extLst>
                </a:gridCol>
                <a:gridCol w="2250281">
                  <a:extLst>
                    <a:ext uri="{9D8B030D-6E8A-4147-A177-3AD203B41FA5}">
                      <a16:colId xmlns:a16="http://schemas.microsoft.com/office/drawing/2014/main" val="1374185612"/>
                    </a:ext>
                  </a:extLst>
                </a:gridCol>
                <a:gridCol w="2250281">
                  <a:extLst>
                    <a:ext uri="{9D8B030D-6E8A-4147-A177-3AD203B41FA5}">
                      <a16:colId xmlns:a16="http://schemas.microsoft.com/office/drawing/2014/main" val="2746312266"/>
                    </a:ext>
                  </a:extLst>
                </a:gridCol>
              </a:tblGrid>
              <a:tr h="375920">
                <a:tc>
                  <a:txBody>
                    <a:bodyPr/>
                    <a:lstStyle/>
                    <a:p>
                      <a:endParaRPr lang="nb-NO" sz="1900" dirty="0"/>
                    </a:p>
                  </a:txBody>
                  <a:tcPr>
                    <a:solidFill>
                      <a:schemeClr val="accent2"/>
                    </a:solidFill>
                  </a:tcPr>
                </a:tc>
                <a:tc>
                  <a:txBody>
                    <a:bodyPr/>
                    <a:lstStyle/>
                    <a:p>
                      <a:r>
                        <a:rPr lang="nb-NO" sz="1900" dirty="0"/>
                        <a:t>Demokratisk ideal</a:t>
                      </a:r>
                    </a:p>
                  </a:txBody>
                  <a:tcPr>
                    <a:solidFill>
                      <a:schemeClr val="accent2"/>
                    </a:solidFill>
                  </a:tcPr>
                </a:tc>
                <a:tc>
                  <a:txBody>
                    <a:bodyPr/>
                    <a:lstStyle/>
                    <a:p>
                      <a:r>
                        <a:rPr lang="nb-NO" sz="1900" dirty="0"/>
                        <a:t>Epistemologi</a:t>
                      </a:r>
                    </a:p>
                  </a:txBody>
                  <a:tcPr>
                    <a:solidFill>
                      <a:schemeClr val="accent2"/>
                    </a:solidFill>
                  </a:tcPr>
                </a:tc>
                <a:tc>
                  <a:txBody>
                    <a:bodyPr/>
                    <a:lstStyle/>
                    <a:p>
                      <a:r>
                        <a:rPr lang="nb-NO" sz="1900" dirty="0"/>
                        <a:t>Praktisk bruk</a:t>
                      </a:r>
                    </a:p>
                  </a:txBody>
                  <a:tcPr>
                    <a:solidFill>
                      <a:schemeClr val="accent2"/>
                    </a:solidFill>
                  </a:tcPr>
                </a:tc>
                <a:extLst>
                  <a:ext uri="{0D108BD9-81ED-4DB2-BD59-A6C34878D82A}">
                    <a16:rowId xmlns:a16="http://schemas.microsoft.com/office/drawing/2014/main" val="2095899106"/>
                  </a:ext>
                </a:extLst>
              </a:tr>
              <a:tr h="660400">
                <a:tc>
                  <a:txBody>
                    <a:bodyPr/>
                    <a:lstStyle/>
                    <a:p>
                      <a:r>
                        <a:rPr lang="nb-NO" sz="1900" dirty="0"/>
                        <a:t>Medvirkning</a:t>
                      </a:r>
                    </a:p>
                  </a:txBody>
                  <a:tcPr>
                    <a:solidFill>
                      <a:schemeClr val="accent2"/>
                    </a:solidFill>
                  </a:tcPr>
                </a:tc>
                <a:tc>
                  <a:txBody>
                    <a:bodyPr/>
                    <a:lstStyle/>
                    <a:p>
                      <a:r>
                        <a:rPr lang="nb-NO" sz="1900" dirty="0"/>
                        <a:t>Påvirkning av egne arbeidsvilkår</a:t>
                      </a:r>
                    </a:p>
                  </a:txBody>
                  <a:tcPr>
                    <a:solidFill>
                      <a:schemeClr val="accent2"/>
                    </a:solidFill>
                  </a:tcPr>
                </a:tc>
                <a:tc>
                  <a:txBody>
                    <a:bodyPr/>
                    <a:lstStyle/>
                    <a:p>
                      <a:r>
                        <a:rPr lang="nb-NO" sz="1900" dirty="0"/>
                        <a:t>Bruk av lokal kunnskap</a:t>
                      </a:r>
                    </a:p>
                  </a:txBody>
                  <a:tcPr>
                    <a:solidFill>
                      <a:schemeClr val="accent2"/>
                    </a:solidFill>
                  </a:tcPr>
                </a:tc>
                <a:tc>
                  <a:txBody>
                    <a:bodyPr/>
                    <a:lstStyle/>
                    <a:p>
                      <a:r>
                        <a:rPr lang="nb-NO" sz="1900" dirty="0"/>
                        <a:t>I bruk uten implementering</a:t>
                      </a:r>
                    </a:p>
                  </a:txBody>
                  <a:tcPr>
                    <a:solidFill>
                      <a:schemeClr val="accent2"/>
                    </a:solidFill>
                  </a:tcPr>
                </a:tc>
                <a:extLst>
                  <a:ext uri="{0D108BD9-81ED-4DB2-BD59-A6C34878D82A}">
                    <a16:rowId xmlns:a16="http://schemas.microsoft.com/office/drawing/2014/main" val="1052575009"/>
                  </a:ext>
                </a:extLst>
              </a:tr>
              <a:tr h="660400">
                <a:tc>
                  <a:txBody>
                    <a:bodyPr/>
                    <a:lstStyle/>
                    <a:p>
                      <a:r>
                        <a:rPr lang="nb-NO" sz="1900" dirty="0"/>
                        <a:t>Kollektiv refleksjon</a:t>
                      </a:r>
                    </a:p>
                  </a:txBody>
                  <a:tcPr>
                    <a:solidFill>
                      <a:schemeClr val="accent2"/>
                    </a:solidFill>
                  </a:tcPr>
                </a:tc>
                <a:tc>
                  <a:txBody>
                    <a:bodyPr/>
                    <a:lstStyle/>
                    <a:p>
                      <a:r>
                        <a:rPr lang="nb-NO" sz="1900" dirty="0"/>
                        <a:t>Én "stemme" til alle</a:t>
                      </a:r>
                    </a:p>
                  </a:txBody>
                  <a:tcPr>
                    <a:solidFill>
                      <a:schemeClr val="accent2"/>
                    </a:solidFill>
                  </a:tcPr>
                </a:tc>
                <a:tc>
                  <a:txBody>
                    <a:bodyPr/>
                    <a:lstStyle/>
                    <a:p>
                      <a:r>
                        <a:rPr lang="nb-NO" sz="1900" dirty="0"/>
                        <a:t>Fellesskapets kunnskap</a:t>
                      </a:r>
                    </a:p>
                  </a:txBody>
                  <a:tcPr>
                    <a:solidFill>
                      <a:schemeClr val="accent2"/>
                    </a:solidFill>
                  </a:tcPr>
                </a:tc>
                <a:tc>
                  <a:txBody>
                    <a:bodyPr/>
                    <a:lstStyle/>
                    <a:p>
                      <a:r>
                        <a:rPr lang="nb-NO" sz="1900" dirty="0"/>
                        <a:t>Delt forståelse og innsikt</a:t>
                      </a:r>
                    </a:p>
                  </a:txBody>
                  <a:tcPr>
                    <a:solidFill>
                      <a:schemeClr val="accent2"/>
                    </a:solidFill>
                  </a:tcPr>
                </a:tc>
                <a:extLst>
                  <a:ext uri="{0D108BD9-81ED-4DB2-BD59-A6C34878D82A}">
                    <a16:rowId xmlns:a16="http://schemas.microsoft.com/office/drawing/2014/main" val="1472173029"/>
                  </a:ext>
                </a:extLst>
              </a:tr>
            </a:tbl>
          </a:graphicData>
        </a:graphic>
      </p:graphicFrame>
      <p:sp>
        <p:nvSpPr>
          <p:cNvPr id="7" name="TextBox 6">
            <a:extLst>
              <a:ext uri="{FF2B5EF4-FFF2-40B4-BE49-F238E27FC236}">
                <a16:creationId xmlns:a16="http://schemas.microsoft.com/office/drawing/2014/main" id="{0DADF7AB-34C8-4014-8651-39B32592A75A}"/>
              </a:ext>
            </a:extLst>
          </p:cNvPr>
          <p:cNvSpPr txBox="1"/>
          <p:nvPr/>
        </p:nvSpPr>
        <p:spPr>
          <a:xfrm>
            <a:off x="970866" y="4609611"/>
            <a:ext cx="6094602" cy="369332"/>
          </a:xfrm>
          <a:prstGeom prst="rect">
            <a:avLst/>
          </a:prstGeom>
          <a:noFill/>
        </p:spPr>
        <p:txBody>
          <a:bodyPr wrap="square">
            <a:spAutoFit/>
          </a:bodyPr>
          <a:lstStyle/>
          <a:p>
            <a:r>
              <a:rPr lang="nb-NO" i="1" dirty="0">
                <a:solidFill>
                  <a:schemeClr val="accent2"/>
                </a:solidFill>
              </a:rPr>
              <a:t>Kilde: Levin, M. og R. Klev (2009): Forandring som praksis (p.66)</a:t>
            </a:r>
          </a:p>
        </p:txBody>
      </p:sp>
    </p:spTree>
    <p:extLst>
      <p:ext uri="{BB962C8B-B14F-4D97-AF65-F5344CB8AC3E}">
        <p14:creationId xmlns:p14="http://schemas.microsoft.com/office/powerpoint/2010/main" val="295443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3">
            <a:extLst>
              <a:ext uri="{FF2B5EF4-FFF2-40B4-BE49-F238E27FC236}">
                <a16:creationId xmlns:a16="http://schemas.microsoft.com/office/drawing/2014/main" id="{11F2C334-0A01-42F7-8758-960435D1BDD9}"/>
              </a:ext>
            </a:extLst>
          </p:cNvPr>
          <p:cNvSpPr>
            <a:spLocks noGrp="1"/>
          </p:cNvSpPr>
          <p:nvPr>
            <p:ph type="subTitle" idx="2"/>
          </p:nvPr>
        </p:nvSpPr>
        <p:spPr>
          <a:xfrm>
            <a:off x="586667" y="169574"/>
            <a:ext cx="8666390" cy="1048700"/>
          </a:xfrm>
        </p:spPr>
        <p:txBody>
          <a:bodyPr>
            <a:normAutofit/>
          </a:bodyPr>
          <a:lstStyle/>
          <a:p>
            <a:r>
              <a:rPr lang="en-US" sz="3200" dirty="0" err="1"/>
              <a:t>Samskapt</a:t>
            </a:r>
            <a:r>
              <a:rPr lang="en-US" sz="3200" dirty="0"/>
              <a:t> </a:t>
            </a:r>
            <a:r>
              <a:rPr lang="en-US" sz="3200" dirty="0" err="1"/>
              <a:t>læring</a:t>
            </a:r>
            <a:endParaRPr lang="en-US" sz="3200" dirty="0"/>
          </a:p>
          <a:p>
            <a:endParaRPr lang="nb-NO" sz="1500" dirty="0"/>
          </a:p>
          <a:p>
            <a:r>
              <a:rPr lang="nb-NO" sz="1500" dirty="0"/>
              <a:t>Finne, H., M. Levin og T. Nilssen (1992): </a:t>
            </a:r>
            <a:r>
              <a:rPr lang="nb-NO" sz="1500" i="1" dirty="0"/>
              <a:t>Prosesskompetanse</a:t>
            </a:r>
            <a:r>
              <a:rPr lang="nb-NO" sz="1500" dirty="0"/>
              <a:t>. Trondheim: BUNT/SUM notat.</a:t>
            </a:r>
            <a:endParaRPr lang="en-US" sz="1500" dirty="0"/>
          </a:p>
        </p:txBody>
      </p:sp>
      <p:pic>
        <p:nvPicPr>
          <p:cNvPr id="3" name="Picture 2">
            <a:extLst>
              <a:ext uri="{FF2B5EF4-FFF2-40B4-BE49-F238E27FC236}">
                <a16:creationId xmlns:a16="http://schemas.microsoft.com/office/drawing/2014/main" id="{570E65C7-7F3F-4E43-8D08-24B938F83801}"/>
              </a:ext>
            </a:extLst>
          </p:cNvPr>
          <p:cNvPicPr>
            <a:picLocks noChangeAspect="1"/>
          </p:cNvPicPr>
          <p:nvPr/>
        </p:nvPicPr>
        <p:blipFill>
          <a:blip r:embed="rId2"/>
          <a:stretch>
            <a:fillRect/>
          </a:stretch>
        </p:blipFill>
        <p:spPr>
          <a:xfrm>
            <a:off x="1981045" y="1470258"/>
            <a:ext cx="7878465" cy="4787929"/>
          </a:xfrm>
          <a:prstGeom prst="rect">
            <a:avLst/>
          </a:prstGeom>
        </p:spPr>
      </p:pic>
      <p:pic>
        <p:nvPicPr>
          <p:cNvPr id="6" name="Picture 5" descr="Stick figure families holding hands">
            <a:extLst>
              <a:ext uri="{FF2B5EF4-FFF2-40B4-BE49-F238E27FC236}">
                <a16:creationId xmlns:a16="http://schemas.microsoft.com/office/drawing/2014/main" id="{65313CE6-31D2-4D9E-A846-A782435A3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069" y="2465823"/>
            <a:ext cx="2097599" cy="1398399"/>
          </a:xfrm>
          <a:prstGeom prst="rect">
            <a:avLst/>
          </a:prstGeom>
        </p:spPr>
      </p:pic>
    </p:spTree>
    <p:extLst>
      <p:ext uri="{BB962C8B-B14F-4D97-AF65-F5344CB8AC3E}">
        <p14:creationId xmlns:p14="http://schemas.microsoft.com/office/powerpoint/2010/main" val="270800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4" descr="Et bilde som inneholder tekst, havbunn&#10;&#10;Automatisk generert beskrivelse">
            <a:extLst>
              <a:ext uri="{FF2B5EF4-FFF2-40B4-BE49-F238E27FC236}">
                <a16:creationId xmlns:a16="http://schemas.microsoft.com/office/drawing/2014/main" id="{98A580CC-3B87-E04A-9C6B-89A0A61D5345}"/>
              </a:ext>
            </a:extLst>
          </p:cNvPr>
          <p:cNvPicPr>
            <a:picLocks noGrp="1" noChangeAspect="1"/>
          </p:cNvPicPr>
          <p:nvPr>
            <p:ph type="pic" sz="quarter" idx="10"/>
          </p:nvPr>
        </p:nvPicPr>
        <p:blipFill>
          <a:blip r:embed="rId2"/>
          <a:srcRect l="15" r="15"/>
          <a:stretch>
            <a:fillRect/>
          </a:stretch>
        </p:blipFill>
        <p:spPr>
          <a:xfrm>
            <a:off x="63219" y="7550"/>
            <a:ext cx="12192000" cy="6860117"/>
          </a:xfrm>
        </p:spPr>
      </p:pic>
      <p:sp>
        <p:nvSpPr>
          <p:cNvPr id="6" name="Text Placeholder 5">
            <a:extLst>
              <a:ext uri="{FF2B5EF4-FFF2-40B4-BE49-F238E27FC236}">
                <a16:creationId xmlns:a16="http://schemas.microsoft.com/office/drawing/2014/main" id="{20DA01F7-3C2E-44FF-B334-0C6D5FFD1002}"/>
              </a:ext>
            </a:extLst>
          </p:cNvPr>
          <p:cNvSpPr>
            <a:spLocks noGrp="1"/>
          </p:cNvSpPr>
          <p:nvPr>
            <p:ph type="body" sz="quarter" idx="11"/>
          </p:nvPr>
        </p:nvSpPr>
        <p:spPr>
          <a:xfrm>
            <a:off x="1400961" y="452395"/>
            <a:ext cx="8086987" cy="864677"/>
          </a:xfrm>
        </p:spPr>
        <p:txBody>
          <a:bodyPr>
            <a:normAutofit/>
          </a:bodyPr>
          <a:lstStyle/>
          <a:p>
            <a:r>
              <a:rPr lang="nb-NO" sz="3200" b="0" dirty="0">
                <a:solidFill>
                  <a:schemeClr val="tx1"/>
                </a:solidFill>
              </a:rPr>
              <a:t>Ledelse av organisasjonsutvikling</a:t>
            </a:r>
          </a:p>
        </p:txBody>
      </p:sp>
      <p:graphicFrame>
        <p:nvGraphicFramePr>
          <p:cNvPr id="7" name="Text Placeholder 3">
            <a:extLst>
              <a:ext uri="{FF2B5EF4-FFF2-40B4-BE49-F238E27FC236}">
                <a16:creationId xmlns:a16="http://schemas.microsoft.com/office/drawing/2014/main" id="{4DB83A3F-A04F-4243-B886-0A814B815BF3}"/>
              </a:ext>
            </a:extLst>
          </p:cNvPr>
          <p:cNvGraphicFramePr/>
          <p:nvPr>
            <p:extLst>
              <p:ext uri="{D42A27DB-BD31-4B8C-83A1-F6EECF244321}">
                <p14:modId xmlns:p14="http://schemas.microsoft.com/office/powerpoint/2010/main" val="2030155131"/>
              </p:ext>
            </p:extLst>
          </p:nvPr>
        </p:nvGraphicFramePr>
        <p:xfrm>
          <a:off x="576000" y="1584000"/>
          <a:ext cx="11040000" cy="465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407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lassholder for innhold 4" descr="Barn som stabler steiner på en strand">
            <a:extLst>
              <a:ext uri="{FF2B5EF4-FFF2-40B4-BE49-F238E27FC236}">
                <a16:creationId xmlns:a16="http://schemas.microsoft.com/office/drawing/2014/main" id="{5E08B936-B965-4C26-92F1-4FEF42C15406}"/>
              </a:ext>
            </a:extLst>
          </p:cNvPr>
          <p:cNvPicPr>
            <a:picLocks noChangeAspect="1"/>
          </p:cNvPicPr>
          <p:nvPr/>
        </p:nvPicPr>
        <p:blipFill rotWithShape="1">
          <a:blip r:embed="rId2"/>
          <a:srcRect r="-2" b="1474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p:spPr>
      </p:pic>
      <p:pic>
        <p:nvPicPr>
          <p:cNvPr id="6" name="Plassholder for innhold 5">
            <a:extLst>
              <a:ext uri="{FF2B5EF4-FFF2-40B4-BE49-F238E27FC236}">
                <a16:creationId xmlns:a16="http://schemas.microsoft.com/office/drawing/2014/main" id="{EC325705-1B1F-4830-BA38-0602C90466D9}"/>
              </a:ext>
            </a:extLst>
          </p:cNvPr>
          <p:cNvPicPr>
            <a:picLocks noGrp="1" noChangeAspect="1"/>
          </p:cNvPicPr>
          <p:nvPr>
            <p:ph sz="quarter" idx="11"/>
          </p:nvPr>
        </p:nvPicPr>
        <p:blipFill rotWithShape="1">
          <a:blip r:embed="rId3"/>
          <a:srcRect t="10942" r="-2" b="19564"/>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 Placeholder 1"/>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kern="1200">
                <a:solidFill>
                  <a:schemeClr val="tx1"/>
                </a:solidFill>
                <a:latin typeface="+mj-lt"/>
                <a:ea typeface="+mj-ea"/>
                <a:cs typeface="+mj-cs"/>
              </a:rPr>
              <a:t>Anbefaling:</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p:cNvSpPr>
            <a:spLocks noGrp="1"/>
          </p:cNvSpPr>
          <p:nvPr>
            <p:ph sz="quarter" idx="10"/>
          </p:nvPr>
        </p:nvSpPr>
        <p:spPr>
          <a:xfrm>
            <a:off x="448056" y="2512611"/>
            <a:ext cx="4832803" cy="3664351"/>
          </a:xfrm>
        </p:spPr>
        <p:txBody>
          <a:bodyPr vert="horz" lIns="91440" tIns="45720" rIns="91440" bIns="45720" rtlCol="0">
            <a:normAutofit lnSpcReduction="10000"/>
          </a:bodyPr>
          <a:lstStyle/>
          <a:p>
            <a:pPr marL="0" indent="0">
              <a:buNone/>
            </a:pPr>
            <a:r>
              <a:rPr lang="en-US" sz="2000" dirty="0" err="1"/>
              <a:t>En</a:t>
            </a:r>
            <a:r>
              <a:rPr lang="en-US" sz="2000" dirty="0"/>
              <a:t> </a:t>
            </a:r>
            <a:r>
              <a:rPr lang="en-US" sz="2000" dirty="0" err="1"/>
              <a:t>sentral</a:t>
            </a:r>
            <a:r>
              <a:rPr lang="en-US" sz="2000" dirty="0"/>
              <a:t> </a:t>
            </a:r>
            <a:r>
              <a:rPr lang="en-US" sz="2000" dirty="0" err="1"/>
              <a:t>oppgave</a:t>
            </a:r>
            <a:r>
              <a:rPr lang="en-US" sz="2000" dirty="0"/>
              <a:t> for alle </a:t>
            </a:r>
            <a:r>
              <a:rPr lang="en-US" sz="2000" dirty="0" err="1"/>
              <a:t>ledere</a:t>
            </a:r>
            <a:r>
              <a:rPr lang="en-US" sz="2000" dirty="0"/>
              <a:t>/</a:t>
            </a:r>
            <a:r>
              <a:rPr lang="en-US" sz="2000" dirty="0" err="1"/>
              <a:t>partsteam</a:t>
            </a:r>
            <a:r>
              <a:rPr lang="en-US" sz="2000" dirty="0"/>
              <a:t> er å "</a:t>
            </a:r>
            <a:r>
              <a:rPr lang="en-US" sz="2000" dirty="0" err="1"/>
              <a:t>oversette</a:t>
            </a:r>
            <a:r>
              <a:rPr lang="en-US" sz="2000" dirty="0"/>
              <a:t>" </a:t>
            </a:r>
            <a:r>
              <a:rPr lang="en-US" sz="2000" dirty="0" err="1"/>
              <a:t>hvordan</a:t>
            </a:r>
            <a:r>
              <a:rPr lang="en-US" sz="2000" dirty="0"/>
              <a:t> de </a:t>
            </a:r>
            <a:r>
              <a:rPr lang="en-US" sz="2000" dirty="0" err="1"/>
              <a:t>ulike</a:t>
            </a:r>
            <a:r>
              <a:rPr lang="en-US" sz="2000" dirty="0"/>
              <a:t> </a:t>
            </a:r>
            <a:r>
              <a:rPr lang="en-US" sz="2000" dirty="0" err="1"/>
              <a:t>utviklingsprosessene</a:t>
            </a:r>
            <a:r>
              <a:rPr lang="en-US" sz="2000" dirty="0"/>
              <a:t> </a:t>
            </a:r>
            <a:r>
              <a:rPr lang="en-US" sz="2000" dirty="0" err="1"/>
              <a:t>som</a:t>
            </a:r>
            <a:r>
              <a:rPr lang="en-US" sz="2000" dirty="0"/>
              <a:t> starter </a:t>
            </a:r>
            <a:r>
              <a:rPr lang="en-US" sz="2000" dirty="0" err="1"/>
              <a:t>opp</a:t>
            </a:r>
            <a:r>
              <a:rPr lang="en-US" sz="2000" dirty="0"/>
              <a:t>, </a:t>
            </a:r>
            <a:r>
              <a:rPr lang="en-US" sz="2000" dirty="0" err="1"/>
              <a:t>henger</a:t>
            </a:r>
            <a:r>
              <a:rPr lang="en-US" sz="2000" dirty="0"/>
              <a:t> </a:t>
            </a:r>
            <a:r>
              <a:rPr lang="en-US" sz="2000" dirty="0" err="1"/>
              <a:t>sammen</a:t>
            </a:r>
            <a:r>
              <a:rPr lang="en-US" sz="2000" dirty="0"/>
              <a:t> med det </a:t>
            </a:r>
            <a:r>
              <a:rPr lang="en-US" sz="2000" dirty="0" err="1"/>
              <a:t>dere</a:t>
            </a:r>
            <a:r>
              <a:rPr lang="en-US" sz="2000" dirty="0"/>
              <a:t> har </a:t>
            </a:r>
            <a:r>
              <a:rPr lang="en-US" sz="2000" dirty="0" err="1"/>
              <a:t>gjort</a:t>
            </a:r>
            <a:r>
              <a:rPr lang="en-US" sz="2000" dirty="0"/>
              <a:t> </a:t>
            </a:r>
            <a:r>
              <a:rPr lang="en-US" sz="2000" dirty="0" err="1"/>
              <a:t>tidligere</a:t>
            </a:r>
            <a:r>
              <a:rPr lang="en-US" sz="2000" dirty="0"/>
              <a:t> </a:t>
            </a:r>
          </a:p>
          <a:p>
            <a:pPr marL="0"/>
            <a:endParaRPr lang="en-US" sz="2000" dirty="0"/>
          </a:p>
          <a:p>
            <a:pPr marL="457189"/>
            <a:r>
              <a:rPr lang="en-US" sz="2000" dirty="0" err="1"/>
              <a:t>Viser</a:t>
            </a:r>
            <a:r>
              <a:rPr lang="en-US" sz="2000" dirty="0"/>
              <a:t> at </a:t>
            </a:r>
            <a:r>
              <a:rPr lang="en-US" sz="2000" dirty="0" err="1"/>
              <a:t>organisasjonen</a:t>
            </a:r>
            <a:r>
              <a:rPr lang="en-US" sz="2000" dirty="0"/>
              <a:t> </a:t>
            </a:r>
            <a:r>
              <a:rPr lang="en-US" sz="2000" dirty="0" err="1"/>
              <a:t>akkumulerer</a:t>
            </a:r>
            <a:r>
              <a:rPr lang="en-US" sz="2000" dirty="0"/>
              <a:t> </a:t>
            </a:r>
            <a:r>
              <a:rPr lang="en-US" sz="2000" dirty="0" err="1"/>
              <a:t>kunnskap</a:t>
            </a:r>
            <a:r>
              <a:rPr lang="en-US" sz="2000" dirty="0"/>
              <a:t>,</a:t>
            </a:r>
          </a:p>
          <a:p>
            <a:pPr marL="457189"/>
            <a:r>
              <a:rPr lang="en-US" sz="2000" dirty="0"/>
              <a:t>…</a:t>
            </a:r>
            <a:r>
              <a:rPr lang="en-US" sz="2000" dirty="0" err="1"/>
              <a:t>gjennom</a:t>
            </a:r>
            <a:r>
              <a:rPr lang="en-US" sz="2000" dirty="0"/>
              <a:t> å ta </a:t>
            </a:r>
            <a:r>
              <a:rPr lang="en-US" sz="2000" dirty="0" err="1"/>
              <a:t>ansattes</a:t>
            </a:r>
            <a:r>
              <a:rPr lang="en-US" sz="2000" dirty="0"/>
              <a:t> </a:t>
            </a:r>
            <a:r>
              <a:rPr lang="en-US" sz="2000" dirty="0" err="1"/>
              <a:t>tidligere</a:t>
            </a:r>
            <a:r>
              <a:rPr lang="en-US" sz="2000" dirty="0"/>
              <a:t> </a:t>
            </a:r>
            <a:r>
              <a:rPr lang="en-US" sz="2000" dirty="0" err="1"/>
              <a:t>engasjement</a:t>
            </a:r>
            <a:r>
              <a:rPr lang="en-US" sz="2000" dirty="0"/>
              <a:t> </a:t>
            </a:r>
            <a:r>
              <a:rPr lang="en-US" sz="2000" dirty="0" err="1"/>
              <a:t>på</a:t>
            </a:r>
            <a:r>
              <a:rPr lang="en-US" sz="2000" dirty="0"/>
              <a:t> </a:t>
            </a:r>
            <a:r>
              <a:rPr lang="en-US" sz="2000" dirty="0" err="1"/>
              <a:t>alvor</a:t>
            </a:r>
            <a:r>
              <a:rPr lang="en-US" sz="2000" dirty="0"/>
              <a:t>, </a:t>
            </a:r>
          </a:p>
          <a:p>
            <a:pPr marL="457189"/>
            <a:r>
              <a:rPr lang="en-US" sz="2000" dirty="0"/>
              <a:t>…</a:t>
            </a:r>
            <a:r>
              <a:rPr lang="en-US" sz="2000" dirty="0" err="1"/>
              <a:t>og</a:t>
            </a:r>
            <a:r>
              <a:rPr lang="en-US" sz="2000" dirty="0"/>
              <a:t> </a:t>
            </a:r>
            <a:r>
              <a:rPr lang="en-US" sz="2000" dirty="0" err="1"/>
              <a:t>reduserer</a:t>
            </a:r>
            <a:r>
              <a:rPr lang="en-US" sz="2000" dirty="0"/>
              <a:t> </a:t>
            </a:r>
            <a:r>
              <a:rPr lang="en-US" sz="2000" dirty="0" err="1"/>
              <a:t>dermed</a:t>
            </a:r>
            <a:r>
              <a:rPr lang="en-US" sz="2000" dirty="0"/>
              <a:t> </a:t>
            </a:r>
            <a:r>
              <a:rPr lang="en-US" sz="2000" dirty="0" err="1"/>
              <a:t>faren</a:t>
            </a:r>
            <a:r>
              <a:rPr lang="en-US" sz="2000" dirty="0"/>
              <a:t> for </a:t>
            </a:r>
            <a:r>
              <a:rPr lang="en-US" sz="2000" dirty="0" err="1"/>
              <a:t>endringskynisme</a:t>
            </a:r>
            <a:endParaRPr lang="en-US" sz="2000" dirty="0"/>
          </a:p>
          <a:p>
            <a:pPr marL="0"/>
            <a:endParaRPr lang="en-US" sz="2000" dirty="0"/>
          </a:p>
        </p:txBody>
      </p:sp>
      <p:sp>
        <p:nvSpPr>
          <p:cNvPr id="3" name="Slide Number Placeholder 2"/>
          <p:cNvSpPr>
            <a:spLocks noGrp="1"/>
          </p:cNvSpPr>
          <p:nvPr>
            <p:ph type="sldNum" sz="quarter" idx="4294967295"/>
          </p:nvPr>
        </p:nvSpPr>
        <p:spPr>
          <a:xfrm>
            <a:off x="9009888" y="6356350"/>
            <a:ext cx="2743200" cy="365125"/>
          </a:xfrm>
        </p:spPr>
        <p:txBody>
          <a:bodyPr vert="horz" lIns="91440" tIns="45720" rIns="91440" bIns="45720" rtlCol="0" anchor="ctr">
            <a:normAutofit/>
          </a:bodyPr>
          <a:lstStyle/>
          <a:p>
            <a:pPr>
              <a:spcAft>
                <a:spcPts val="800"/>
              </a:spcAft>
            </a:pPr>
            <a:fld id="{17A9B3F3-0CDD-4032-910D-70E772557002}" type="slidenum">
              <a:rPr lang="en-US" noProof="0">
                <a:solidFill>
                  <a:schemeClr val="bg1"/>
                </a:solidFill>
              </a:rPr>
              <a:pPr>
                <a:spcAft>
                  <a:spcPts val="800"/>
                </a:spcAft>
              </a:pPr>
              <a:t>6</a:t>
            </a:fld>
            <a:endParaRPr lang="en-US" noProof="0">
              <a:solidFill>
                <a:schemeClr val="bg1"/>
              </a:solidFill>
            </a:endParaRPr>
          </a:p>
        </p:txBody>
      </p:sp>
    </p:spTree>
    <p:extLst>
      <p:ext uri="{BB962C8B-B14F-4D97-AF65-F5344CB8AC3E}">
        <p14:creationId xmlns:p14="http://schemas.microsoft.com/office/powerpoint/2010/main" val="186366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4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0E5D7F3-C623-3344-816C-0DFC5020015C}"/>
              </a:ext>
            </a:extLst>
          </p:cNvPr>
          <p:cNvSpPr>
            <a:spLocks noGrp="1"/>
          </p:cNvSpPr>
          <p:nvPr>
            <p:ph type="title"/>
          </p:nvPr>
        </p:nvSpPr>
        <p:spPr>
          <a:xfrm>
            <a:off x="575733" y="2103437"/>
            <a:ext cx="5120561" cy="1325563"/>
          </a:xfrm>
        </p:spPr>
        <p:txBody>
          <a:bodyPr vert="horz" lIns="91440" tIns="45720" rIns="91440" bIns="45720" rtlCol="0" anchor="ctr">
            <a:normAutofit/>
          </a:bodyPr>
          <a:lstStyle/>
          <a:p>
            <a:pPr>
              <a:spcBef>
                <a:spcPct val="0"/>
              </a:spcBef>
            </a:pPr>
            <a:r>
              <a:rPr lang="en-US" sz="3700" kern="1200" dirty="0" err="1">
                <a:solidFill>
                  <a:schemeClr val="tx1"/>
                </a:solidFill>
                <a:latin typeface="+mj-lt"/>
                <a:ea typeface="+mj-ea"/>
                <a:cs typeface="+mj-cs"/>
              </a:rPr>
              <a:t>Påminner</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fra</a:t>
            </a:r>
            <a:r>
              <a:rPr lang="en-US" sz="3700" kern="1200" dirty="0">
                <a:solidFill>
                  <a:schemeClr val="tx1"/>
                </a:solidFill>
                <a:latin typeface="+mj-lt"/>
                <a:ea typeface="+mj-ea"/>
                <a:cs typeface="+mj-cs"/>
              </a:rPr>
              <a:t> Modul 1: </a:t>
            </a:r>
            <a:r>
              <a:rPr lang="en-US" sz="3700" kern="1200" dirty="0" err="1">
                <a:solidFill>
                  <a:schemeClr val="tx1"/>
                </a:solidFill>
                <a:latin typeface="+mj-lt"/>
                <a:ea typeface="+mj-ea"/>
                <a:cs typeface="+mj-cs"/>
              </a:rPr>
              <a:t>Eksempler</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på</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utvidelser</a:t>
            </a:r>
            <a:endParaRPr lang="en-US" sz="3700" kern="1200" dirty="0">
              <a:solidFill>
                <a:schemeClr val="tx1"/>
              </a:solidFill>
              <a:latin typeface="+mj-lt"/>
              <a:ea typeface="+mj-ea"/>
              <a:cs typeface="+mj-cs"/>
            </a:endParaRPr>
          </a:p>
        </p:txBody>
      </p:sp>
      <p:sp>
        <p:nvSpPr>
          <p:cNvPr id="3" name="Plassholder for tekst 2">
            <a:extLst>
              <a:ext uri="{FF2B5EF4-FFF2-40B4-BE49-F238E27FC236}">
                <a16:creationId xmlns:a16="http://schemas.microsoft.com/office/drawing/2014/main" id="{F28933EB-2113-F748-9A7F-D128E4EEFF8E}"/>
              </a:ext>
            </a:extLst>
          </p:cNvPr>
          <p:cNvSpPr>
            <a:spLocks noGrp="1"/>
          </p:cNvSpPr>
          <p:nvPr>
            <p:ph type="body" idx="1"/>
          </p:nvPr>
        </p:nvSpPr>
        <p:spPr>
          <a:xfrm>
            <a:off x="838201" y="1825625"/>
            <a:ext cx="5092194" cy="4351338"/>
          </a:xfrm>
        </p:spPr>
        <p:txBody>
          <a:bodyPr vert="horz" lIns="91440" tIns="45720" rIns="91440" bIns="45720" rtlCol="0">
            <a:normAutofit/>
          </a:bodyPr>
          <a:lstStyle/>
          <a:p>
            <a:pPr indent="-228600">
              <a:spcAft>
                <a:spcPts val="600"/>
              </a:spcAft>
              <a:buFont typeface="Arial" panose="020B0604020202020204" pitchFamily="34" charset="0"/>
              <a:buChar char="•"/>
            </a:pPr>
            <a:endParaRPr lang="en-US"/>
          </a:p>
          <a:p>
            <a:pPr indent="-228600">
              <a:spcAft>
                <a:spcPts val="600"/>
              </a:spcAft>
              <a:buFont typeface="Arial" panose="020B0604020202020204" pitchFamily="34" charset="0"/>
              <a:buChar char="•"/>
            </a:pPr>
            <a:endParaRPr lang="en-US"/>
          </a:p>
        </p:txBody>
      </p:sp>
      <p:sp>
        <p:nvSpPr>
          <p:cNvPr id="70" name="Oval 4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5" name="Picture Placeholder 14">
            <a:extLst>
              <a:ext uri="{FF2B5EF4-FFF2-40B4-BE49-F238E27FC236}">
                <a16:creationId xmlns:a16="http://schemas.microsoft.com/office/drawing/2014/main" id="{3FD14B10-FC97-4AC5-88F4-237F6E4D6451}"/>
              </a:ext>
            </a:extLst>
          </p:cNvPr>
          <p:cNvPicPr>
            <a:picLocks noGrp="1" noChangeAspect="1"/>
          </p:cNvPicPr>
          <p:nvPr>
            <p:ph type="pic" sz="quarter" idx="11"/>
          </p:nvPr>
        </p:nvPicPr>
        <p:blipFill rotWithShape="1">
          <a:blip r:embed="rId2"/>
          <a:srcRect l="27567" r="3869"/>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50" name="Arc 4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Bilde 7">
            <a:extLst>
              <a:ext uri="{FF2B5EF4-FFF2-40B4-BE49-F238E27FC236}">
                <a16:creationId xmlns:a16="http://schemas.microsoft.com/office/drawing/2014/main" id="{F8B97019-1FE2-4DC3-A66A-46A5384B4DD2}"/>
              </a:ext>
            </a:extLst>
          </p:cNvPr>
          <p:cNvPicPr>
            <a:picLocks noChangeAspect="1"/>
          </p:cNvPicPr>
          <p:nvPr/>
        </p:nvPicPr>
        <p:blipFill rotWithShape="1">
          <a:blip r:embed="rId3"/>
          <a:srcRect t="22360" r="2" b="24650"/>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6" name="TextBox 15">
            <a:extLst>
              <a:ext uri="{FF2B5EF4-FFF2-40B4-BE49-F238E27FC236}">
                <a16:creationId xmlns:a16="http://schemas.microsoft.com/office/drawing/2014/main" id="{2CB3D0DF-2FC8-4911-B7F4-C53B636814C7}"/>
              </a:ext>
            </a:extLst>
          </p:cNvPr>
          <p:cNvSpPr txBox="1"/>
          <p:nvPr/>
        </p:nvSpPr>
        <p:spPr>
          <a:xfrm>
            <a:off x="7901259" y="6444973"/>
            <a:ext cx="4290741" cy="413027"/>
          </a:xfrm>
          <a:prstGeom prst="rect">
            <a:avLst/>
          </a:prstGeom>
          <a:solidFill>
            <a:srgbClr val="000000">
              <a:alpha val="50000"/>
            </a:srgbClr>
          </a:solidFill>
          <a:ln>
            <a:noFill/>
          </a:ln>
        </p:spPr>
        <p:txBody>
          <a:bodyPr wrap="square" rtlCol="0">
            <a:noAutofit/>
          </a:bodyPr>
          <a:lstStyle/>
          <a:p>
            <a:pPr algn="ctr">
              <a:spcAft>
                <a:spcPts val="600"/>
              </a:spcAft>
            </a:pPr>
            <a:r>
              <a:rPr lang="nb-NO" sz="1300">
                <a:solidFill>
                  <a:srgbClr val="FFFFFF"/>
                </a:solidFill>
              </a:rPr>
              <a:t>Kilde: malvik.kommune.no</a:t>
            </a:r>
          </a:p>
        </p:txBody>
      </p:sp>
    </p:spTree>
    <p:extLst>
      <p:ext uri="{BB962C8B-B14F-4D97-AF65-F5344CB8AC3E}">
        <p14:creationId xmlns:p14="http://schemas.microsoft.com/office/powerpoint/2010/main" val="1509219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DB00-551A-4467-A67B-C39B33DC8A61}"/>
              </a:ext>
            </a:extLst>
          </p:cNvPr>
          <p:cNvSpPr>
            <a:spLocks noGrp="1"/>
          </p:cNvSpPr>
          <p:nvPr>
            <p:ph type="title"/>
          </p:nvPr>
        </p:nvSpPr>
        <p:spPr>
          <a:xfrm>
            <a:off x="388583" y="407467"/>
            <a:ext cx="5240400" cy="1686800"/>
          </a:xfrm>
        </p:spPr>
        <p:txBody>
          <a:bodyPr>
            <a:normAutofit/>
          </a:bodyPr>
          <a:lstStyle/>
          <a:p>
            <a:r>
              <a:rPr lang="nb-NO" dirty="0"/>
              <a:t>Jobbutvidelse smerteplaster</a:t>
            </a:r>
          </a:p>
        </p:txBody>
      </p:sp>
      <p:sp>
        <p:nvSpPr>
          <p:cNvPr id="3" name="Text Placeholder 2">
            <a:extLst>
              <a:ext uri="{FF2B5EF4-FFF2-40B4-BE49-F238E27FC236}">
                <a16:creationId xmlns:a16="http://schemas.microsoft.com/office/drawing/2014/main" id="{5B899113-81BF-4CE1-9792-B792CD2D099D}"/>
              </a:ext>
            </a:extLst>
          </p:cNvPr>
          <p:cNvSpPr>
            <a:spLocks noGrp="1"/>
          </p:cNvSpPr>
          <p:nvPr>
            <p:ph type="body" idx="1"/>
          </p:nvPr>
        </p:nvSpPr>
        <p:spPr/>
        <p:txBody>
          <a:bodyPr>
            <a:normAutofit/>
          </a:bodyPr>
          <a:lstStyle/>
          <a:p>
            <a:pPr marL="237061" indent="-228594">
              <a:buFont typeface="Arial" panose="020B0604020202020204" pitchFamily="34" charset="0"/>
              <a:buChar char="•"/>
            </a:pPr>
            <a:r>
              <a:rPr lang="nb-NO" dirty="0"/>
              <a:t>Helsefagarbeiderne ønsket mer ansvar, og opplevde de hadde kompetanse til å påta seg enkelte sykepleier-oppgaver</a:t>
            </a:r>
          </a:p>
          <a:p>
            <a:pPr marL="237061" indent="-228594">
              <a:buFont typeface="Arial" panose="020B0604020202020204" pitchFamily="34" charset="0"/>
              <a:buChar char="•"/>
            </a:pPr>
            <a:r>
              <a:rPr lang="nb-NO" dirty="0"/>
              <a:t>Konkret: skifte smerteplaster på pasienten under stell, heller enn at pasienten fikk en ny runde med på- og avkledning når sykepleieren fikk tid til å skrifte smerteplaster</a:t>
            </a:r>
          </a:p>
          <a:p>
            <a:pPr marL="237061" indent="-228594">
              <a:buFont typeface="Arial" panose="020B0604020202020204" pitchFamily="34" charset="0"/>
              <a:buChar char="•"/>
            </a:pPr>
            <a:r>
              <a:rPr lang="nb-NO" dirty="0"/>
              <a:t>Enkelte fagarbeidere ønsket denne jobbutvidelsen, andre ikke: man startet med de som ville</a:t>
            </a:r>
          </a:p>
          <a:p>
            <a:endParaRPr lang="nb-NO" dirty="0"/>
          </a:p>
          <a:p>
            <a:r>
              <a:rPr lang="nb-NO" dirty="0"/>
              <a:t>PROSESS:</a:t>
            </a:r>
          </a:p>
          <a:p>
            <a:pPr marL="237061" indent="-228594">
              <a:buFont typeface="Arial" panose="020B0604020202020204" pitchFamily="34" charset="0"/>
              <a:buChar char="•"/>
            </a:pPr>
            <a:r>
              <a:rPr lang="nb-NO" dirty="0"/>
              <a:t>Forslaget fremmet av TV Fagforbundet, TV Sykepleierforbundet var skeptisk</a:t>
            </a:r>
          </a:p>
          <a:p>
            <a:pPr marL="237061" indent="-228594">
              <a:buFont typeface="Arial" panose="020B0604020202020204" pitchFamily="34" charset="0"/>
              <a:buChar char="•"/>
            </a:pPr>
            <a:r>
              <a:rPr lang="nb-NO" dirty="0"/>
              <a:t>Enighet om å la det være et </a:t>
            </a:r>
            <a:r>
              <a:rPr lang="nb-NO" u="sng" dirty="0"/>
              <a:t>forsøk</a:t>
            </a:r>
            <a:r>
              <a:rPr lang="nb-NO" dirty="0"/>
              <a:t> med varighet av 6 mnd.</a:t>
            </a:r>
          </a:p>
          <a:p>
            <a:pPr marL="237061" indent="-228594">
              <a:buFont typeface="Arial" panose="020B0604020202020204" pitchFamily="34" charset="0"/>
              <a:buChar char="•"/>
            </a:pPr>
            <a:r>
              <a:rPr lang="nb-NO" dirty="0"/>
              <a:t>I samarbeid med SINTEF gjennomførte de TV, lokalt verneombud, virksomhetsleder og avdelingsleder en evaluering ved å intervju ansatte om erfaringene.</a:t>
            </a:r>
          </a:p>
          <a:p>
            <a:pPr marL="237061" indent="-228594">
              <a:buFont typeface="Arial" panose="020B0604020202020204" pitchFamily="34" charset="0"/>
              <a:buChar char="•"/>
            </a:pPr>
            <a:r>
              <a:rPr lang="nb-NO" dirty="0"/>
              <a:t>Altså: </a:t>
            </a:r>
            <a:r>
              <a:rPr lang="nb-NO" b="1" dirty="0"/>
              <a:t>evaluere før endelig beslutte.</a:t>
            </a:r>
          </a:p>
          <a:p>
            <a:pPr marL="237061" indent="-228594">
              <a:buFont typeface="Arial" panose="020B0604020202020204" pitchFamily="34" charset="0"/>
              <a:buChar char="•"/>
            </a:pPr>
            <a:endParaRPr lang="nb-NO" dirty="0"/>
          </a:p>
          <a:p>
            <a:endParaRPr lang="nb-NO" dirty="0"/>
          </a:p>
        </p:txBody>
      </p:sp>
      <p:pic>
        <p:nvPicPr>
          <p:cNvPr id="9" name="Picture Placeholder 8">
            <a:extLst>
              <a:ext uri="{FF2B5EF4-FFF2-40B4-BE49-F238E27FC236}">
                <a16:creationId xmlns:a16="http://schemas.microsoft.com/office/drawing/2014/main" id="{95F11B14-F5DF-4E26-8FF5-BC63BB953562}"/>
              </a:ext>
            </a:extLst>
          </p:cNvPr>
          <p:cNvPicPr>
            <a:picLocks noGrp="1" noChangeAspect="1"/>
          </p:cNvPicPr>
          <p:nvPr>
            <p:ph type="pic" sz="quarter" idx="11"/>
          </p:nvPr>
        </p:nvPicPr>
        <p:blipFill>
          <a:blip r:embed="rId2">
            <a:extLst>
              <a:ext uri="{837473B0-CC2E-450A-ABE3-18F120FF3D39}">
                <a1611:picAttrSrcUrl xmlns:a1611="http://schemas.microsoft.com/office/drawing/2016/11/main" r:id="rId3"/>
              </a:ext>
            </a:extLst>
          </a:blip>
          <a:srcRect l="26781" r="26781"/>
          <a:stretch>
            <a:fillRect/>
          </a:stretch>
        </p:blipFill>
        <p:spPr>
          <a:xfrm>
            <a:off x="6096000" y="-313420"/>
            <a:ext cx="6085755" cy="6858000"/>
          </a:xfrm>
        </p:spPr>
      </p:pic>
      <p:sp>
        <p:nvSpPr>
          <p:cNvPr id="10" name="TextBox 9">
            <a:extLst>
              <a:ext uri="{FF2B5EF4-FFF2-40B4-BE49-F238E27FC236}">
                <a16:creationId xmlns:a16="http://schemas.microsoft.com/office/drawing/2014/main" id="{9617840C-E0CD-450F-804B-C8AAD687DDFE}"/>
              </a:ext>
            </a:extLst>
          </p:cNvPr>
          <p:cNvSpPr txBox="1"/>
          <p:nvPr/>
        </p:nvSpPr>
        <p:spPr>
          <a:xfrm>
            <a:off x="6096000" y="6544581"/>
            <a:ext cx="6085755" cy="276999"/>
          </a:xfrm>
          <a:prstGeom prst="rect">
            <a:avLst/>
          </a:prstGeom>
          <a:noFill/>
        </p:spPr>
        <p:txBody>
          <a:bodyPr wrap="square" rtlCol="0">
            <a:spAutoFit/>
          </a:bodyPr>
          <a:lstStyle/>
          <a:p>
            <a:r>
              <a:rPr lang="nb-NO" sz="1200">
                <a:hlinkClick r:id="rId3" tooltip="https://policyoptions.irpp.org/magazines/may-2020/the-case-for-public-long-term-care-insurance/"/>
              </a:rPr>
              <a:t>This Photo</a:t>
            </a:r>
            <a:r>
              <a:rPr lang="nb-NO" sz="1200"/>
              <a:t> by Unknown Author is licensed under </a:t>
            </a:r>
            <a:r>
              <a:rPr lang="nb-NO" sz="1200">
                <a:hlinkClick r:id="rId4" tooltip="https://creativecommons.org/licenses/by-nd/3.0/"/>
              </a:rPr>
              <a:t>CC BY-ND</a:t>
            </a:r>
            <a:endParaRPr lang="nb-NO" sz="1200"/>
          </a:p>
        </p:txBody>
      </p:sp>
    </p:spTree>
    <p:extLst>
      <p:ext uri="{BB962C8B-B14F-4D97-AF65-F5344CB8AC3E}">
        <p14:creationId xmlns:p14="http://schemas.microsoft.com/office/powerpoint/2010/main" val="168073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DB00-551A-4467-A67B-C39B33DC8A61}"/>
              </a:ext>
            </a:extLst>
          </p:cNvPr>
          <p:cNvSpPr>
            <a:spLocks noGrp="1"/>
          </p:cNvSpPr>
          <p:nvPr>
            <p:ph type="title" idx="4294967295"/>
          </p:nvPr>
        </p:nvSpPr>
        <p:spPr>
          <a:xfrm>
            <a:off x="110836" y="140084"/>
            <a:ext cx="11914909" cy="1686984"/>
          </a:xfrm>
        </p:spPr>
        <p:txBody>
          <a:bodyPr>
            <a:normAutofit/>
          </a:bodyPr>
          <a:lstStyle/>
          <a:p>
            <a:r>
              <a:rPr lang="nb-NO" dirty="0"/>
              <a:t>Utprøving av langvaktturnus for økt heltidsandel</a:t>
            </a:r>
          </a:p>
        </p:txBody>
      </p:sp>
      <p:pic>
        <p:nvPicPr>
          <p:cNvPr id="11" name="Picture 10">
            <a:extLst>
              <a:ext uri="{FF2B5EF4-FFF2-40B4-BE49-F238E27FC236}">
                <a16:creationId xmlns:a16="http://schemas.microsoft.com/office/drawing/2014/main" id="{228922E7-4DC7-4932-8A10-B841C5C8A617}"/>
              </a:ext>
            </a:extLst>
          </p:cNvPr>
          <p:cNvPicPr>
            <a:picLocks noChangeAspect="1"/>
          </p:cNvPicPr>
          <p:nvPr/>
        </p:nvPicPr>
        <p:blipFill>
          <a:blip r:embed="rId2"/>
          <a:stretch>
            <a:fillRect/>
          </a:stretch>
        </p:blipFill>
        <p:spPr>
          <a:xfrm>
            <a:off x="2340553" y="2013751"/>
            <a:ext cx="9537411" cy="4728783"/>
          </a:xfrm>
          <a:prstGeom prst="rect">
            <a:avLst/>
          </a:prstGeom>
        </p:spPr>
      </p:pic>
    </p:spTree>
    <p:extLst>
      <p:ext uri="{BB962C8B-B14F-4D97-AF65-F5344CB8AC3E}">
        <p14:creationId xmlns:p14="http://schemas.microsoft.com/office/powerpoint/2010/main" val="3613508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0F4F24AFC9A842A3B6E3059C30DB3E" ma:contentTypeVersion="6" ma:contentTypeDescription="Create a new document." ma:contentTypeScope="" ma:versionID="159499d5eb3245368fec5a5b0f7d4c17">
  <xsd:schema xmlns:xsd="http://www.w3.org/2001/XMLSchema" xmlns:xs="http://www.w3.org/2001/XMLSchema" xmlns:p="http://schemas.microsoft.com/office/2006/metadata/properties" xmlns:ns2="5bdb1535-6949-4d32-b8a3-16daa77d51dc" targetNamespace="http://schemas.microsoft.com/office/2006/metadata/properties" ma:root="true" ma:fieldsID="1a557856781c4b6c2f75850030cfd056" ns2:_="">
    <xsd:import namespace="5bdb1535-6949-4d32-b8a3-16daa77d51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db1535-6949-4d32-b8a3-16daa77d51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86D354-0098-4D06-BA3A-A966317427BC}">
  <ds:schemaRefs>
    <ds:schemaRef ds:uri="http://schemas.microsoft.com/sharepoint/v3/contenttype/forms"/>
  </ds:schemaRefs>
</ds:datastoreItem>
</file>

<file path=customXml/itemProps2.xml><?xml version="1.0" encoding="utf-8"?>
<ds:datastoreItem xmlns:ds="http://schemas.openxmlformats.org/officeDocument/2006/customXml" ds:itemID="{AE0F1C9D-48EA-4C9E-B4E4-BC461DFEAF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db1535-6949-4d32-b8a3-16daa77d51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DEAAD2-EBDD-43F2-9860-4EF956E3FFC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bdb1535-6949-4d32-b8a3-16daa77d51d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218</TotalTime>
  <Words>1368</Words>
  <Application>Microsoft Office PowerPoint</Application>
  <PresentationFormat>Widescreen</PresentationFormat>
  <Paragraphs>157</Paragraphs>
  <Slides>21</Slides>
  <Notes>1</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21</vt:i4>
      </vt:variant>
    </vt:vector>
  </HeadingPairs>
  <TitlesOfParts>
    <vt:vector size="28" baseType="lpstr">
      <vt:lpstr>Arabic Typesetting</vt:lpstr>
      <vt:lpstr>Arial</vt:lpstr>
      <vt:lpstr>Calibri</vt:lpstr>
      <vt:lpstr>Calibri Light</vt:lpstr>
      <vt:lpstr>Open Sans</vt:lpstr>
      <vt:lpstr>Open Sans SemiBold</vt:lpstr>
      <vt:lpstr>Office Theme</vt:lpstr>
      <vt:lpstr>Positiv "puffing"</vt:lpstr>
      <vt:lpstr>PowerPoint-presentasjon</vt:lpstr>
      <vt:lpstr>PowerPoint-presentasjon</vt:lpstr>
      <vt:lpstr>PowerPoint-presentasjon</vt:lpstr>
      <vt:lpstr>PowerPoint-presentasjon</vt:lpstr>
      <vt:lpstr>Anbefaling:</vt:lpstr>
      <vt:lpstr>Påminner fra Modul 1: Eksempler på utvidelser</vt:lpstr>
      <vt:lpstr>Jobbutvidelse smerteplaster</vt:lpstr>
      <vt:lpstr>Utprøving av langvaktturnus for økt heltidsandel</vt:lpstr>
      <vt:lpstr>Positiv puffing på felles personalmøter, initiert av partsgruppa, SINTEF og Fagforbundet som fasilitatorer</vt:lpstr>
      <vt:lpstr>PowerPoint-presentasjon</vt:lpstr>
      <vt:lpstr>PowerPoint-presentasjon</vt:lpstr>
      <vt:lpstr>PowerPoint-presentasjon</vt:lpstr>
      <vt:lpstr>PowerPoint-presentasjon</vt:lpstr>
      <vt:lpstr>PowerPoint-presentasjon</vt:lpstr>
      <vt:lpstr>PowerPoint-presentasjon</vt:lpstr>
      <vt:lpstr>Vi startet med å minne hverandre på:</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Lisbeth Øyum</dc:creator>
  <cp:lastModifiedBy>Lisbeth Øyum</cp:lastModifiedBy>
  <cp:revision>18</cp:revision>
  <dcterms:created xsi:type="dcterms:W3CDTF">2021-05-10T15:57:44Z</dcterms:created>
  <dcterms:modified xsi:type="dcterms:W3CDTF">2023-03-06T10:38:55Z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0x010100950F4F24AFC9A842A3B6E3059C30DB3E</vt:lpwstr>
  </property>
</Properties>
</file>