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23"/>
  </p:notesMasterIdLst>
  <p:sldIdLst>
    <p:sldId id="256" r:id="rId5"/>
    <p:sldId id="258" r:id="rId6"/>
    <p:sldId id="259" r:id="rId7"/>
    <p:sldId id="275" r:id="rId8"/>
    <p:sldId id="276" r:id="rId9"/>
    <p:sldId id="277" r:id="rId10"/>
    <p:sldId id="278" r:id="rId11"/>
    <p:sldId id="279" r:id="rId12"/>
    <p:sldId id="280" r:id="rId13"/>
    <p:sldId id="260" r:id="rId14"/>
    <p:sldId id="266" r:id="rId15"/>
    <p:sldId id="283" r:id="rId16"/>
    <p:sldId id="282" r:id="rId17"/>
    <p:sldId id="267" r:id="rId18"/>
    <p:sldId id="268" r:id="rId19"/>
    <p:sldId id="261" r:id="rId20"/>
    <p:sldId id="281" r:id="rId21"/>
    <p:sldId id="263" r:id="rId2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kroll, Ole" initials="EO" lastIdx="7" clrIdx="0">
    <p:extLst>
      <p:ext uri="{19B8F6BF-5375-455C-9EA6-DF929625EA0E}">
        <p15:presenceInfo xmlns:p15="http://schemas.microsoft.com/office/powerpoint/2012/main" userId="S::ole.ekroll_bergen.kommune.no#ext#@ksiskyen.onmicrosoft.com::c346a5bc-a252-4c53-897c-ae8b892d193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A58"/>
    <a:srgbClr val="EBB7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632BC5-F105-4AD0-B654-FE5D66EE9828}" v="7" dt="2023-02-17T09:20:54.555"/>
    <p1510:client id="{431B4ECA-1F95-4B00-9E87-2C9E163913B2}" v="8" dt="2023-02-17T09:19:40.685"/>
    <p1510:client id="{72358415-4B3C-46B6-95A8-20E394CA019B}" v="27" dt="2023-02-17T09:22:06.600"/>
    <p1510:client id="{BE4BCB42-812C-49F7-AD48-B0CD52AD4939}" v="8" dt="2023-02-17T07:41:36.883"/>
    <p1510:client id="{CB400C14-676C-48DF-9B08-99656AFBB5C1}" v="5" dt="2022-10-14T09:44:14.6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iddels stil 1 – uthevin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E9639D4-E3E2-4D34-9284-5A2195B3D0D7}" styleName="Lys stil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Ingen stil, tabellrutenet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ys stil 2 – uthevin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06" autoAdjust="0"/>
    <p:restoredTop sz="96601" autoAdjust="0"/>
  </p:normalViewPr>
  <p:slideViewPr>
    <p:cSldViewPr snapToGrid="0">
      <p:cViewPr varScale="1">
        <p:scale>
          <a:sx n="114" d="100"/>
          <a:sy n="114" d="100"/>
        </p:scale>
        <p:origin x="126" y="9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inar Hjelset" userId="S::steinar.hjelset@ks.no::900bcac5-039b-480b-8b37-a8273c2e007f" providerId="AD" clId="Web-{431B4ECA-1F95-4B00-9E87-2C9E163913B2}"/>
    <pc:docChg chg="modSld">
      <pc:chgData name="Steinar Hjelset" userId="S::steinar.hjelset@ks.no::900bcac5-039b-480b-8b37-a8273c2e007f" providerId="AD" clId="Web-{431B4ECA-1F95-4B00-9E87-2C9E163913B2}" dt="2023-02-17T09:19:39.044" v="4"/>
      <pc:docMkLst>
        <pc:docMk/>
      </pc:docMkLst>
      <pc:sldChg chg="modSp">
        <pc:chgData name="Steinar Hjelset" userId="S::steinar.hjelset@ks.no::900bcac5-039b-480b-8b37-a8273c2e007f" providerId="AD" clId="Web-{431B4ECA-1F95-4B00-9E87-2C9E163913B2}" dt="2023-02-17T09:19:31.871" v="0" actId="20577"/>
        <pc:sldMkLst>
          <pc:docMk/>
          <pc:sldMk cId="1272530067" sldId="256"/>
        </pc:sldMkLst>
        <pc:spChg chg="mod">
          <ac:chgData name="Steinar Hjelset" userId="S::steinar.hjelset@ks.no::900bcac5-039b-480b-8b37-a8273c2e007f" providerId="AD" clId="Web-{431B4ECA-1F95-4B00-9E87-2C9E163913B2}" dt="2023-02-17T09:19:31.871" v="0" actId="20577"/>
          <ac:spMkLst>
            <pc:docMk/>
            <pc:sldMk cId="1272530067" sldId="256"/>
            <ac:spMk id="3" creationId="{B2123F8C-2618-4BA3-A323-79345C3AD077}"/>
          </ac:spMkLst>
        </pc:spChg>
      </pc:sldChg>
      <pc:sldChg chg="modSp">
        <pc:chgData name="Steinar Hjelset" userId="S::steinar.hjelset@ks.no::900bcac5-039b-480b-8b37-a8273c2e007f" providerId="AD" clId="Web-{431B4ECA-1F95-4B00-9E87-2C9E163913B2}" dt="2023-02-17T09:19:39.044" v="4"/>
        <pc:sldMkLst>
          <pc:docMk/>
          <pc:sldMk cId="2529726809" sldId="258"/>
        </pc:sldMkLst>
        <pc:graphicFrameChg chg="mod modGraphic">
          <ac:chgData name="Steinar Hjelset" userId="S::steinar.hjelset@ks.no::900bcac5-039b-480b-8b37-a8273c2e007f" providerId="AD" clId="Web-{431B4ECA-1F95-4B00-9E87-2C9E163913B2}" dt="2023-02-17T09:19:39.044" v="4"/>
          <ac:graphicFrameMkLst>
            <pc:docMk/>
            <pc:sldMk cId="2529726809" sldId="258"/>
            <ac:graphicFrameMk id="4" creationId="{24F3094C-C382-4F77-8975-68FDEFBDFAAB}"/>
          </ac:graphicFrameMkLst>
        </pc:graphicFrameChg>
      </pc:sldChg>
    </pc:docChg>
  </pc:docChgLst>
  <pc:docChgLst>
    <pc:chgData name="Steinar Hjelset" userId="S::steinar.hjelset@ks.no::900bcac5-039b-480b-8b37-a8273c2e007f" providerId="AD" clId="Web-{72358415-4B3C-46B6-95A8-20E394CA019B}"/>
    <pc:docChg chg="delSld modSld">
      <pc:chgData name="Steinar Hjelset" userId="S::steinar.hjelset@ks.no::900bcac5-039b-480b-8b37-a8273c2e007f" providerId="AD" clId="Web-{72358415-4B3C-46B6-95A8-20E394CA019B}" dt="2023-02-17T09:22:06.600" v="18"/>
      <pc:docMkLst>
        <pc:docMk/>
      </pc:docMkLst>
      <pc:sldChg chg="modSp">
        <pc:chgData name="Steinar Hjelset" userId="S::steinar.hjelset@ks.no::900bcac5-039b-480b-8b37-a8273c2e007f" providerId="AD" clId="Web-{72358415-4B3C-46B6-95A8-20E394CA019B}" dt="2023-02-17T09:21:21.083" v="3"/>
        <pc:sldMkLst>
          <pc:docMk/>
          <pc:sldMk cId="2529726809" sldId="258"/>
        </pc:sldMkLst>
        <pc:graphicFrameChg chg="mod modGraphic">
          <ac:chgData name="Steinar Hjelset" userId="S::steinar.hjelset@ks.no::900bcac5-039b-480b-8b37-a8273c2e007f" providerId="AD" clId="Web-{72358415-4B3C-46B6-95A8-20E394CA019B}" dt="2023-02-17T09:21:21.083" v="3"/>
          <ac:graphicFrameMkLst>
            <pc:docMk/>
            <pc:sldMk cId="2529726809" sldId="258"/>
            <ac:graphicFrameMk id="4" creationId="{24F3094C-C382-4F77-8975-68FDEFBDFAAB}"/>
          </ac:graphicFrameMkLst>
        </pc:graphicFrameChg>
      </pc:sldChg>
      <pc:sldChg chg="modSp">
        <pc:chgData name="Steinar Hjelset" userId="S::steinar.hjelset@ks.no::900bcac5-039b-480b-8b37-a8273c2e007f" providerId="AD" clId="Web-{72358415-4B3C-46B6-95A8-20E394CA019B}" dt="2023-02-17T09:21:38.881" v="7" actId="20577"/>
        <pc:sldMkLst>
          <pc:docMk/>
          <pc:sldMk cId="4091171119" sldId="261"/>
        </pc:sldMkLst>
        <pc:spChg chg="mod">
          <ac:chgData name="Steinar Hjelset" userId="S::steinar.hjelset@ks.no::900bcac5-039b-480b-8b37-a8273c2e007f" providerId="AD" clId="Web-{72358415-4B3C-46B6-95A8-20E394CA019B}" dt="2023-02-17T09:21:38.881" v="7" actId="20577"/>
          <ac:spMkLst>
            <pc:docMk/>
            <pc:sldMk cId="4091171119" sldId="261"/>
            <ac:spMk id="6" creationId="{C5FEAD5D-3D60-45F3-8FB1-0F92E0D701AB}"/>
          </ac:spMkLst>
        </pc:spChg>
      </pc:sldChg>
      <pc:sldChg chg="modSp">
        <pc:chgData name="Steinar Hjelset" userId="S::steinar.hjelset@ks.no::900bcac5-039b-480b-8b37-a8273c2e007f" providerId="AD" clId="Web-{72358415-4B3C-46B6-95A8-20E394CA019B}" dt="2023-02-17T09:22:04.100" v="17" actId="20577"/>
        <pc:sldMkLst>
          <pc:docMk/>
          <pc:sldMk cId="835894445" sldId="263"/>
        </pc:sldMkLst>
        <pc:spChg chg="mod">
          <ac:chgData name="Steinar Hjelset" userId="S::steinar.hjelset@ks.no::900bcac5-039b-480b-8b37-a8273c2e007f" providerId="AD" clId="Web-{72358415-4B3C-46B6-95A8-20E394CA019B}" dt="2023-02-17T09:22:00.631" v="15" actId="20577"/>
          <ac:spMkLst>
            <pc:docMk/>
            <pc:sldMk cId="835894445" sldId="263"/>
            <ac:spMk id="5" creationId="{419EE2F2-38DB-455A-826C-A1263BF78BC5}"/>
          </ac:spMkLst>
        </pc:spChg>
        <pc:spChg chg="mod">
          <ac:chgData name="Steinar Hjelset" userId="S::steinar.hjelset@ks.no::900bcac5-039b-480b-8b37-a8273c2e007f" providerId="AD" clId="Web-{72358415-4B3C-46B6-95A8-20E394CA019B}" dt="2023-02-17T09:22:04.100" v="17" actId="20577"/>
          <ac:spMkLst>
            <pc:docMk/>
            <pc:sldMk cId="835894445" sldId="263"/>
            <ac:spMk id="6" creationId="{C5FEAD5D-3D60-45F3-8FB1-0F92E0D701AB}"/>
          </ac:spMkLst>
        </pc:spChg>
      </pc:sldChg>
      <pc:sldChg chg="modSp">
        <pc:chgData name="Steinar Hjelset" userId="S::steinar.hjelset@ks.no::900bcac5-039b-480b-8b37-a8273c2e007f" providerId="AD" clId="Web-{72358415-4B3C-46B6-95A8-20E394CA019B}" dt="2023-02-17T09:21:31.177" v="4" actId="20577"/>
        <pc:sldMkLst>
          <pc:docMk/>
          <pc:sldMk cId="3540079609" sldId="268"/>
        </pc:sldMkLst>
        <pc:spChg chg="mod">
          <ac:chgData name="Steinar Hjelset" userId="S::steinar.hjelset@ks.no::900bcac5-039b-480b-8b37-a8273c2e007f" providerId="AD" clId="Web-{72358415-4B3C-46B6-95A8-20E394CA019B}" dt="2023-02-17T09:21:31.177" v="4" actId="20577"/>
          <ac:spMkLst>
            <pc:docMk/>
            <pc:sldMk cId="3540079609" sldId="268"/>
            <ac:spMk id="2" creationId="{167FE497-668C-4F01-8840-F2428FFB619C}"/>
          </ac:spMkLst>
        </pc:spChg>
      </pc:sldChg>
      <pc:sldChg chg="del">
        <pc:chgData name="Steinar Hjelset" userId="S::steinar.hjelset@ks.no::900bcac5-039b-480b-8b37-a8273c2e007f" providerId="AD" clId="Web-{72358415-4B3C-46B6-95A8-20E394CA019B}" dt="2023-02-17T09:22:06.600" v="18"/>
        <pc:sldMkLst>
          <pc:docMk/>
          <pc:sldMk cId="830087773" sldId="269"/>
        </pc:sldMkLst>
      </pc:sldChg>
      <pc:sldChg chg="modSp">
        <pc:chgData name="Steinar Hjelset" userId="S::steinar.hjelset@ks.no::900bcac5-039b-480b-8b37-a8273c2e007f" providerId="AD" clId="Web-{72358415-4B3C-46B6-95A8-20E394CA019B}" dt="2023-02-17T09:21:49.615" v="8" actId="20577"/>
        <pc:sldMkLst>
          <pc:docMk/>
          <pc:sldMk cId="383944463" sldId="281"/>
        </pc:sldMkLst>
        <pc:spChg chg="mod">
          <ac:chgData name="Steinar Hjelset" userId="S::steinar.hjelset@ks.no::900bcac5-039b-480b-8b37-a8273c2e007f" providerId="AD" clId="Web-{72358415-4B3C-46B6-95A8-20E394CA019B}" dt="2023-02-17T09:21:49.615" v="8" actId="20577"/>
          <ac:spMkLst>
            <pc:docMk/>
            <pc:sldMk cId="383944463" sldId="281"/>
            <ac:spMk id="2" creationId="{167FE497-668C-4F01-8840-F2428FFB619C}"/>
          </ac:spMkLst>
        </pc:spChg>
      </pc:sldChg>
    </pc:docChg>
  </pc:docChgLst>
  <pc:docChgLst>
    <pc:chgData name="Steinar Hjelset" userId="900bcac5-039b-480b-8b37-a8273c2e007f" providerId="ADAL" clId="{C652AAF9-036B-448E-A4FB-72C9BBF908EE}"/>
    <pc:docChg chg="undo custSel addSld delSld modSld">
      <pc:chgData name="Steinar Hjelset" userId="900bcac5-039b-480b-8b37-a8273c2e007f" providerId="ADAL" clId="{C652AAF9-036B-448E-A4FB-72C9BBF908EE}" dt="2022-09-26T07:27:51.474" v="2745" actId="20577"/>
      <pc:docMkLst>
        <pc:docMk/>
      </pc:docMkLst>
      <pc:sldChg chg="modSp add del mod">
        <pc:chgData name="Steinar Hjelset" userId="900bcac5-039b-480b-8b37-a8273c2e007f" providerId="ADAL" clId="{C652AAF9-036B-448E-A4FB-72C9BBF908EE}" dt="2022-09-12T08:28:07.353" v="518" actId="20577"/>
        <pc:sldMkLst>
          <pc:docMk/>
          <pc:sldMk cId="1272530067" sldId="256"/>
        </pc:sldMkLst>
        <pc:spChg chg="mod">
          <ac:chgData name="Steinar Hjelset" userId="900bcac5-039b-480b-8b37-a8273c2e007f" providerId="ADAL" clId="{C652AAF9-036B-448E-A4FB-72C9BBF908EE}" dt="2022-09-12T08:28:07.353" v="518" actId="20577"/>
          <ac:spMkLst>
            <pc:docMk/>
            <pc:sldMk cId="1272530067" sldId="256"/>
            <ac:spMk id="2" creationId="{F33EFF63-EC2B-408D-B077-5D5C51E57FDD}"/>
          </ac:spMkLst>
        </pc:spChg>
      </pc:sldChg>
      <pc:sldChg chg="add del mod modShow">
        <pc:chgData name="Steinar Hjelset" userId="900bcac5-039b-480b-8b37-a8273c2e007f" providerId="ADAL" clId="{C652AAF9-036B-448E-A4FB-72C9BBF908EE}" dt="2022-09-12T08:46:28.802" v="1309" actId="47"/>
        <pc:sldMkLst>
          <pc:docMk/>
          <pc:sldMk cId="3719572223" sldId="257"/>
        </pc:sldMkLst>
      </pc:sldChg>
      <pc:sldChg chg="modSp add mod modTransition">
        <pc:chgData name="Steinar Hjelset" userId="900bcac5-039b-480b-8b37-a8273c2e007f" providerId="ADAL" clId="{C652AAF9-036B-448E-A4FB-72C9BBF908EE}" dt="2022-09-12T08:28:31.351" v="592" actId="20577"/>
        <pc:sldMkLst>
          <pc:docMk/>
          <pc:sldMk cId="2529726809" sldId="258"/>
        </pc:sldMkLst>
        <pc:graphicFrameChg chg="modGraphic">
          <ac:chgData name="Steinar Hjelset" userId="900bcac5-039b-480b-8b37-a8273c2e007f" providerId="ADAL" clId="{C652AAF9-036B-448E-A4FB-72C9BBF908EE}" dt="2022-09-12T08:28:31.351" v="592" actId="20577"/>
          <ac:graphicFrameMkLst>
            <pc:docMk/>
            <pc:sldMk cId="2529726809" sldId="258"/>
            <ac:graphicFrameMk id="4" creationId="{24F3094C-C382-4F77-8975-68FDEFBDFAAB}"/>
          </ac:graphicFrameMkLst>
        </pc:graphicFrameChg>
      </pc:sldChg>
      <pc:sldChg chg="modSp add mod modTransition">
        <pc:chgData name="Steinar Hjelset" userId="900bcac5-039b-480b-8b37-a8273c2e007f" providerId="ADAL" clId="{C652AAF9-036B-448E-A4FB-72C9BBF908EE}" dt="2022-09-12T08:29:20.519" v="651" actId="20577"/>
        <pc:sldMkLst>
          <pc:docMk/>
          <pc:sldMk cId="141268293" sldId="259"/>
        </pc:sldMkLst>
        <pc:spChg chg="mod">
          <ac:chgData name="Steinar Hjelset" userId="900bcac5-039b-480b-8b37-a8273c2e007f" providerId="ADAL" clId="{C652AAF9-036B-448E-A4FB-72C9BBF908EE}" dt="2022-09-12T08:29:20.519" v="651" actId="20577"/>
          <ac:spMkLst>
            <pc:docMk/>
            <pc:sldMk cId="141268293" sldId="259"/>
            <ac:spMk id="15" creationId="{2CC077BD-2169-49D5-B3D4-C555B6A633BB}"/>
          </ac:spMkLst>
        </pc:spChg>
      </pc:sldChg>
      <pc:sldChg chg="modSp add mod modTransition">
        <pc:chgData name="Steinar Hjelset" userId="900bcac5-039b-480b-8b37-a8273c2e007f" providerId="ADAL" clId="{C652AAF9-036B-448E-A4FB-72C9BBF908EE}" dt="2022-07-06T07:58:09.154" v="183" actId="20577"/>
        <pc:sldMkLst>
          <pc:docMk/>
          <pc:sldMk cId="453301325" sldId="260"/>
        </pc:sldMkLst>
        <pc:spChg chg="mod">
          <ac:chgData name="Steinar Hjelset" userId="900bcac5-039b-480b-8b37-a8273c2e007f" providerId="ADAL" clId="{C652AAF9-036B-448E-A4FB-72C9BBF908EE}" dt="2022-07-06T07:58:09.154" v="183" actId="20577"/>
          <ac:spMkLst>
            <pc:docMk/>
            <pc:sldMk cId="453301325" sldId="260"/>
            <ac:spMk id="5" creationId="{3E1138BC-4D44-4C77-86B6-5EC9D57185BC}"/>
          </ac:spMkLst>
        </pc:spChg>
      </pc:sldChg>
      <pc:sldChg chg="modSp add mod modTransition">
        <pc:chgData name="Steinar Hjelset" userId="900bcac5-039b-480b-8b37-a8273c2e007f" providerId="ADAL" clId="{C652AAF9-036B-448E-A4FB-72C9BBF908EE}" dt="2022-07-06T07:58:31.294" v="216" actId="20577"/>
        <pc:sldMkLst>
          <pc:docMk/>
          <pc:sldMk cId="4091171119" sldId="261"/>
        </pc:sldMkLst>
        <pc:spChg chg="mod">
          <ac:chgData name="Steinar Hjelset" userId="900bcac5-039b-480b-8b37-a8273c2e007f" providerId="ADAL" clId="{C652AAF9-036B-448E-A4FB-72C9BBF908EE}" dt="2022-07-06T07:58:31.294" v="216" actId="20577"/>
          <ac:spMkLst>
            <pc:docMk/>
            <pc:sldMk cId="4091171119" sldId="261"/>
            <ac:spMk id="5" creationId="{419EE2F2-38DB-455A-826C-A1263BF78BC5}"/>
          </ac:spMkLst>
        </pc:spChg>
      </pc:sldChg>
      <pc:sldChg chg="add modTransition">
        <pc:chgData name="Steinar Hjelset" userId="900bcac5-039b-480b-8b37-a8273c2e007f" providerId="ADAL" clId="{C652AAF9-036B-448E-A4FB-72C9BBF908EE}" dt="2022-07-06T06:59:35.141" v="1"/>
        <pc:sldMkLst>
          <pc:docMk/>
          <pc:sldMk cId="791951143" sldId="262"/>
        </pc:sldMkLst>
      </pc:sldChg>
      <pc:sldChg chg="modSp add mod modTransition">
        <pc:chgData name="Steinar Hjelset" userId="900bcac5-039b-480b-8b37-a8273c2e007f" providerId="ADAL" clId="{C652AAF9-036B-448E-A4FB-72C9BBF908EE}" dt="2022-07-06T07:26:26.140" v="58" actId="20577"/>
        <pc:sldMkLst>
          <pc:docMk/>
          <pc:sldMk cId="835894445" sldId="263"/>
        </pc:sldMkLst>
        <pc:spChg chg="mod">
          <ac:chgData name="Steinar Hjelset" userId="900bcac5-039b-480b-8b37-a8273c2e007f" providerId="ADAL" clId="{C652AAF9-036B-448E-A4FB-72C9BBF908EE}" dt="2022-07-06T07:26:26.140" v="58" actId="20577"/>
          <ac:spMkLst>
            <pc:docMk/>
            <pc:sldMk cId="835894445" sldId="263"/>
            <ac:spMk id="5" creationId="{419EE2F2-38DB-455A-826C-A1263BF78BC5}"/>
          </ac:spMkLst>
        </pc:spChg>
      </pc:sldChg>
      <pc:sldChg chg="modSp add mod modTransition">
        <pc:chgData name="Steinar Hjelset" userId="900bcac5-039b-480b-8b37-a8273c2e007f" providerId="ADAL" clId="{C652AAF9-036B-448E-A4FB-72C9BBF908EE}" dt="2022-09-12T08:27:16.145" v="451" actId="20577"/>
        <pc:sldMkLst>
          <pc:docMk/>
          <pc:sldMk cId="3673540392" sldId="264"/>
        </pc:sldMkLst>
        <pc:spChg chg="mod">
          <ac:chgData name="Steinar Hjelset" userId="900bcac5-039b-480b-8b37-a8273c2e007f" providerId="ADAL" clId="{C652AAF9-036B-448E-A4FB-72C9BBF908EE}" dt="2022-07-06T07:14:55.723" v="4" actId="20577"/>
          <ac:spMkLst>
            <pc:docMk/>
            <pc:sldMk cId="3673540392" sldId="264"/>
            <ac:spMk id="2" creationId="{58C324F3-BE48-4091-961B-9B783F89FF1C}"/>
          </ac:spMkLst>
        </pc:spChg>
        <pc:spChg chg="mod">
          <ac:chgData name="Steinar Hjelset" userId="900bcac5-039b-480b-8b37-a8273c2e007f" providerId="ADAL" clId="{C652AAF9-036B-448E-A4FB-72C9BBF908EE}" dt="2022-09-12T08:27:16.145" v="451" actId="20577"/>
          <ac:spMkLst>
            <pc:docMk/>
            <pc:sldMk cId="3673540392" sldId="264"/>
            <ac:spMk id="3" creationId="{018BA45A-F7FA-4A86-91DF-B24F050FC620}"/>
          </ac:spMkLst>
        </pc:spChg>
      </pc:sldChg>
      <pc:sldChg chg="add del">
        <pc:chgData name="Steinar Hjelset" userId="900bcac5-039b-480b-8b37-a8273c2e007f" providerId="ADAL" clId="{C652AAF9-036B-448E-A4FB-72C9BBF908EE}" dt="2022-07-06T10:34:53.848" v="255" actId="47"/>
        <pc:sldMkLst>
          <pc:docMk/>
          <pc:sldMk cId="1811257234" sldId="265"/>
        </pc:sldMkLst>
      </pc:sldChg>
      <pc:sldChg chg="add del modTransition">
        <pc:chgData name="Steinar Hjelset" userId="900bcac5-039b-480b-8b37-a8273c2e007f" providerId="ADAL" clId="{C652AAF9-036B-448E-A4FB-72C9BBF908EE}" dt="2022-07-06T07:26:16.009" v="50"/>
        <pc:sldMkLst>
          <pc:docMk/>
          <pc:sldMk cId="4243784835" sldId="265"/>
        </pc:sldMkLst>
      </pc:sldChg>
      <pc:sldChg chg="modSp add mod">
        <pc:chgData name="Steinar Hjelset" userId="900bcac5-039b-480b-8b37-a8273c2e007f" providerId="ADAL" clId="{C652AAF9-036B-448E-A4FB-72C9BBF908EE}" dt="2022-07-06T08:00:34.119" v="236" actId="113"/>
        <pc:sldMkLst>
          <pc:docMk/>
          <pc:sldMk cId="1486769021" sldId="266"/>
        </pc:sldMkLst>
        <pc:spChg chg="mod">
          <ac:chgData name="Steinar Hjelset" userId="900bcac5-039b-480b-8b37-a8273c2e007f" providerId="ADAL" clId="{C652AAF9-036B-448E-A4FB-72C9BBF908EE}" dt="2022-07-06T07:58:21.726" v="204" actId="20577"/>
          <ac:spMkLst>
            <pc:docMk/>
            <pc:sldMk cId="1486769021" sldId="266"/>
            <ac:spMk id="2" creationId="{BD76BCF2-0ABD-47C5-9EE8-E27A9B827235}"/>
          </ac:spMkLst>
        </pc:spChg>
        <pc:spChg chg="mod">
          <ac:chgData name="Steinar Hjelset" userId="900bcac5-039b-480b-8b37-a8273c2e007f" providerId="ADAL" clId="{C652AAF9-036B-448E-A4FB-72C9BBF908EE}" dt="2022-07-06T08:00:34.119" v="236" actId="113"/>
          <ac:spMkLst>
            <pc:docMk/>
            <pc:sldMk cId="1486769021" sldId="266"/>
            <ac:spMk id="3" creationId="{CCCA4106-F119-4881-9697-A022EF9F70B0}"/>
          </ac:spMkLst>
        </pc:spChg>
        <pc:picChg chg="mod">
          <ac:chgData name="Steinar Hjelset" userId="900bcac5-039b-480b-8b37-a8273c2e007f" providerId="ADAL" clId="{C652AAF9-036B-448E-A4FB-72C9BBF908EE}" dt="2022-07-06T07:59:45.925" v="217" actId="14826"/>
          <ac:picMkLst>
            <pc:docMk/>
            <pc:sldMk cId="1486769021" sldId="266"/>
            <ac:picMk id="1026" creationId="{1CD28B03-A7D4-480F-AC0F-6C00B16E2E80}"/>
          </ac:picMkLst>
        </pc:picChg>
      </pc:sldChg>
      <pc:sldChg chg="modSp add mod">
        <pc:chgData name="Steinar Hjelset" userId="900bcac5-039b-480b-8b37-a8273c2e007f" providerId="ADAL" clId="{C652AAF9-036B-448E-A4FB-72C9BBF908EE}" dt="2022-07-06T08:02:17.179" v="253" actId="20577"/>
        <pc:sldMkLst>
          <pc:docMk/>
          <pc:sldMk cId="3322659818" sldId="267"/>
        </pc:sldMkLst>
        <pc:spChg chg="mod">
          <ac:chgData name="Steinar Hjelset" userId="900bcac5-039b-480b-8b37-a8273c2e007f" providerId="ADAL" clId="{C652AAF9-036B-448E-A4FB-72C9BBF908EE}" dt="2022-07-06T08:02:17.179" v="253" actId="20577"/>
          <ac:spMkLst>
            <pc:docMk/>
            <pc:sldMk cId="3322659818" sldId="267"/>
            <ac:spMk id="6" creationId="{BAE687DE-777B-4966-A9DA-564B4BA54F6D}"/>
          </ac:spMkLst>
        </pc:spChg>
      </pc:sldChg>
      <pc:sldChg chg="add modTransition">
        <pc:chgData name="Steinar Hjelset" userId="900bcac5-039b-480b-8b37-a8273c2e007f" providerId="ADAL" clId="{C652AAF9-036B-448E-A4FB-72C9BBF908EE}" dt="2022-07-06T07:58:16.228" v="184"/>
        <pc:sldMkLst>
          <pc:docMk/>
          <pc:sldMk cId="3540079609" sldId="268"/>
        </pc:sldMkLst>
      </pc:sldChg>
      <pc:sldChg chg="addSp delSp modSp add mod">
        <pc:chgData name="Steinar Hjelset" userId="900bcac5-039b-480b-8b37-a8273c2e007f" providerId="ADAL" clId="{C652AAF9-036B-448E-A4FB-72C9BBF908EE}" dt="2022-07-06T10:39:29.787" v="271" actId="478"/>
        <pc:sldMkLst>
          <pc:docMk/>
          <pc:sldMk cId="830087773" sldId="269"/>
        </pc:sldMkLst>
        <pc:picChg chg="add del mod ord">
          <ac:chgData name="Steinar Hjelset" userId="900bcac5-039b-480b-8b37-a8273c2e007f" providerId="ADAL" clId="{C652AAF9-036B-448E-A4FB-72C9BBF908EE}" dt="2022-07-06T10:39:29.787" v="271" actId="478"/>
          <ac:picMkLst>
            <pc:docMk/>
            <pc:sldMk cId="830087773" sldId="269"/>
            <ac:picMk id="5" creationId="{95FB7DB0-6068-46FF-9AD9-98C8DC724155}"/>
          </ac:picMkLst>
        </pc:picChg>
        <pc:picChg chg="add mod ord">
          <ac:chgData name="Steinar Hjelset" userId="900bcac5-039b-480b-8b37-a8273c2e007f" providerId="ADAL" clId="{C652AAF9-036B-448E-A4FB-72C9BBF908EE}" dt="2022-07-06T10:39:27.942" v="270" actId="167"/>
          <ac:picMkLst>
            <pc:docMk/>
            <pc:sldMk cId="830087773" sldId="269"/>
            <ac:picMk id="6" creationId="{02F007CE-5569-40D2-82D8-CEA845EE8BE9}"/>
          </ac:picMkLst>
        </pc:picChg>
        <pc:picChg chg="del">
          <ac:chgData name="Steinar Hjelset" userId="900bcac5-039b-480b-8b37-a8273c2e007f" providerId="ADAL" clId="{C652AAF9-036B-448E-A4FB-72C9BBF908EE}" dt="2022-07-06T10:35:25.218" v="263" actId="478"/>
          <ac:picMkLst>
            <pc:docMk/>
            <pc:sldMk cId="830087773" sldId="269"/>
            <ac:picMk id="6" creationId="{818798BD-CCB1-491D-8BA0-CEF5AE4B2252}"/>
          </ac:picMkLst>
        </pc:picChg>
      </pc:sldChg>
      <pc:sldChg chg="add del">
        <pc:chgData name="Steinar Hjelset" userId="900bcac5-039b-480b-8b37-a8273c2e007f" providerId="ADAL" clId="{C652AAF9-036B-448E-A4FB-72C9BBF908EE}" dt="2022-09-12T08:57:36.785" v="1639" actId="47"/>
        <pc:sldMkLst>
          <pc:docMk/>
          <pc:sldMk cId="4217079876" sldId="270"/>
        </pc:sldMkLst>
      </pc:sldChg>
      <pc:sldChg chg="add del">
        <pc:chgData name="Steinar Hjelset" userId="900bcac5-039b-480b-8b37-a8273c2e007f" providerId="ADAL" clId="{C652AAF9-036B-448E-A4FB-72C9BBF908EE}" dt="2022-09-12T08:57:36.785" v="1639" actId="47"/>
        <pc:sldMkLst>
          <pc:docMk/>
          <pc:sldMk cId="2740252876" sldId="271"/>
        </pc:sldMkLst>
      </pc:sldChg>
      <pc:sldChg chg="add del">
        <pc:chgData name="Steinar Hjelset" userId="900bcac5-039b-480b-8b37-a8273c2e007f" providerId="ADAL" clId="{C652AAF9-036B-448E-A4FB-72C9BBF908EE}" dt="2022-09-12T08:57:36.785" v="1639" actId="47"/>
        <pc:sldMkLst>
          <pc:docMk/>
          <pc:sldMk cId="219016078" sldId="272"/>
        </pc:sldMkLst>
      </pc:sldChg>
      <pc:sldChg chg="add del modTransition">
        <pc:chgData name="Steinar Hjelset" userId="900bcac5-039b-480b-8b37-a8273c2e007f" providerId="ADAL" clId="{C652AAF9-036B-448E-A4FB-72C9BBF908EE}" dt="2022-09-12T08:57:36.785" v="1639" actId="47"/>
        <pc:sldMkLst>
          <pc:docMk/>
          <pc:sldMk cId="3483179749" sldId="273"/>
        </pc:sldMkLst>
      </pc:sldChg>
      <pc:sldChg chg="add del">
        <pc:chgData name="Steinar Hjelset" userId="900bcac5-039b-480b-8b37-a8273c2e007f" providerId="ADAL" clId="{C652AAF9-036B-448E-A4FB-72C9BBF908EE}" dt="2022-09-12T09:04:01.420" v="1641" actId="47"/>
        <pc:sldMkLst>
          <pc:docMk/>
          <pc:sldMk cId="4026619876" sldId="274"/>
        </pc:sldMkLst>
      </pc:sldChg>
      <pc:sldChg chg="addSp delSp modSp add del mod setBg">
        <pc:chgData name="Steinar Hjelset" userId="900bcac5-039b-480b-8b37-a8273c2e007f" providerId="ADAL" clId="{C652AAF9-036B-448E-A4FB-72C9BBF908EE}" dt="2022-09-12T08:47:40.070" v="1361" actId="2711"/>
        <pc:sldMkLst>
          <pc:docMk/>
          <pc:sldMk cId="247708315" sldId="275"/>
        </pc:sldMkLst>
        <pc:spChg chg="mod">
          <ac:chgData name="Steinar Hjelset" userId="900bcac5-039b-480b-8b37-a8273c2e007f" providerId="ADAL" clId="{C652AAF9-036B-448E-A4FB-72C9BBF908EE}" dt="2022-09-12T08:33:33.770" v="746" actId="20577"/>
          <ac:spMkLst>
            <pc:docMk/>
            <pc:sldMk cId="247708315" sldId="275"/>
            <ac:spMk id="2" creationId="{F2AA5D47-C886-1F42-8DEB-BAC2EB8C71D3}"/>
          </ac:spMkLst>
        </pc:spChg>
        <pc:spChg chg="del">
          <ac:chgData name="Steinar Hjelset" userId="900bcac5-039b-480b-8b37-a8273c2e007f" providerId="ADAL" clId="{C652AAF9-036B-448E-A4FB-72C9BBF908EE}" dt="2022-09-12T08:33:00.578" v="694" actId="478"/>
          <ac:spMkLst>
            <pc:docMk/>
            <pc:sldMk cId="247708315" sldId="275"/>
            <ac:spMk id="4" creationId="{C0F3C32B-EAB7-156F-E812-831C4A471037}"/>
          </ac:spMkLst>
        </pc:spChg>
        <pc:spChg chg="del">
          <ac:chgData name="Steinar Hjelset" userId="900bcac5-039b-480b-8b37-a8273c2e007f" providerId="ADAL" clId="{C652AAF9-036B-448E-A4FB-72C9BBF908EE}" dt="2022-09-12T08:32:56.246" v="693" actId="478"/>
          <ac:spMkLst>
            <pc:docMk/>
            <pc:sldMk cId="247708315" sldId="275"/>
            <ac:spMk id="5" creationId="{74D2EB56-B774-66BC-0B14-F01FD54B20D2}"/>
          </ac:spMkLst>
        </pc:spChg>
        <pc:spChg chg="add del mod">
          <ac:chgData name="Steinar Hjelset" userId="900bcac5-039b-480b-8b37-a8273c2e007f" providerId="ADAL" clId="{C652AAF9-036B-448E-A4FB-72C9BBF908EE}" dt="2022-09-12T08:33:49.260" v="751" actId="478"/>
          <ac:spMkLst>
            <pc:docMk/>
            <pc:sldMk cId="247708315" sldId="275"/>
            <ac:spMk id="6" creationId="{F6220145-6AAE-B915-0662-7584C1B5DA93}"/>
          </ac:spMkLst>
        </pc:spChg>
        <pc:spChg chg="add del mod">
          <ac:chgData name="Steinar Hjelset" userId="900bcac5-039b-480b-8b37-a8273c2e007f" providerId="ADAL" clId="{C652AAF9-036B-448E-A4FB-72C9BBF908EE}" dt="2022-09-12T08:33:49.260" v="751" actId="478"/>
          <ac:spMkLst>
            <pc:docMk/>
            <pc:sldMk cId="247708315" sldId="275"/>
            <ac:spMk id="8" creationId="{23D35B2A-86BF-3C9F-0B84-7030CA533CE2}"/>
          </ac:spMkLst>
        </pc:spChg>
        <pc:spChg chg="del mod">
          <ac:chgData name="Steinar Hjelset" userId="900bcac5-039b-480b-8b37-a8273c2e007f" providerId="ADAL" clId="{C652AAF9-036B-448E-A4FB-72C9BBF908EE}" dt="2022-09-12T08:41:34.251" v="1163" actId="478"/>
          <ac:spMkLst>
            <pc:docMk/>
            <pc:sldMk cId="247708315" sldId="275"/>
            <ac:spMk id="9" creationId="{008AC12D-C827-4A86-6F74-EF4ACEE033C2}"/>
          </ac:spMkLst>
        </pc:spChg>
        <pc:spChg chg="add del mod">
          <ac:chgData name="Steinar Hjelset" userId="900bcac5-039b-480b-8b37-a8273c2e007f" providerId="ADAL" clId="{C652AAF9-036B-448E-A4FB-72C9BBF908EE}" dt="2022-09-12T08:42:10.912" v="1167" actId="478"/>
          <ac:spMkLst>
            <pc:docMk/>
            <pc:sldMk cId="247708315" sldId="275"/>
            <ac:spMk id="10" creationId="{F29D2558-6704-352A-6F4B-FADDA90D3256}"/>
          </ac:spMkLst>
        </pc:spChg>
        <pc:spChg chg="add del mod">
          <ac:chgData name="Steinar Hjelset" userId="900bcac5-039b-480b-8b37-a8273c2e007f" providerId="ADAL" clId="{C652AAF9-036B-448E-A4FB-72C9BBF908EE}" dt="2022-09-12T08:38:06.755" v="971" actId="478"/>
          <ac:spMkLst>
            <pc:docMk/>
            <pc:sldMk cId="247708315" sldId="275"/>
            <ac:spMk id="14" creationId="{12733F19-E576-EC11-60F0-2EF81E9B6B09}"/>
          </ac:spMkLst>
        </pc:spChg>
        <pc:spChg chg="add del mod">
          <ac:chgData name="Steinar Hjelset" userId="900bcac5-039b-480b-8b37-a8273c2e007f" providerId="ADAL" clId="{C652AAF9-036B-448E-A4FB-72C9BBF908EE}" dt="2022-09-12T08:38:06.755" v="971" actId="478"/>
          <ac:spMkLst>
            <pc:docMk/>
            <pc:sldMk cId="247708315" sldId="275"/>
            <ac:spMk id="15" creationId="{3EB1784E-63D3-DFB2-6359-352648C0F594}"/>
          </ac:spMkLst>
        </pc:spChg>
        <pc:spChg chg="add del mod">
          <ac:chgData name="Steinar Hjelset" userId="900bcac5-039b-480b-8b37-a8273c2e007f" providerId="ADAL" clId="{C652AAF9-036B-448E-A4FB-72C9BBF908EE}" dt="2022-09-12T08:38:06.755" v="971" actId="478"/>
          <ac:spMkLst>
            <pc:docMk/>
            <pc:sldMk cId="247708315" sldId="275"/>
            <ac:spMk id="16" creationId="{8BC0C1C0-EBF0-D0DC-65C7-68BF88BDDF0C}"/>
          </ac:spMkLst>
        </pc:spChg>
        <pc:spChg chg="add mod">
          <ac:chgData name="Steinar Hjelset" userId="900bcac5-039b-480b-8b37-a8273c2e007f" providerId="ADAL" clId="{C652AAF9-036B-448E-A4FB-72C9BBF908EE}" dt="2022-09-12T08:47:40.070" v="1361" actId="2711"/>
          <ac:spMkLst>
            <pc:docMk/>
            <pc:sldMk cId="247708315" sldId="275"/>
            <ac:spMk id="18" creationId="{8567BD1D-581B-EA8A-4BE4-502B332835DA}"/>
          </ac:spMkLst>
        </pc:spChg>
        <pc:spChg chg="add mod">
          <ac:chgData name="Steinar Hjelset" userId="900bcac5-039b-480b-8b37-a8273c2e007f" providerId="ADAL" clId="{C652AAF9-036B-448E-A4FB-72C9BBF908EE}" dt="2022-09-12T08:47:40.070" v="1361" actId="2711"/>
          <ac:spMkLst>
            <pc:docMk/>
            <pc:sldMk cId="247708315" sldId="275"/>
            <ac:spMk id="19" creationId="{35EB2BBE-6B44-2E47-1475-7C3553BF0AC4}"/>
          </ac:spMkLst>
        </pc:spChg>
        <pc:spChg chg="add mod">
          <ac:chgData name="Steinar Hjelset" userId="900bcac5-039b-480b-8b37-a8273c2e007f" providerId="ADAL" clId="{C652AAF9-036B-448E-A4FB-72C9BBF908EE}" dt="2022-09-12T08:47:40.070" v="1361" actId="2711"/>
          <ac:spMkLst>
            <pc:docMk/>
            <pc:sldMk cId="247708315" sldId="275"/>
            <ac:spMk id="20" creationId="{F19BE680-E849-78E4-6FF9-4FBC60300E3E}"/>
          </ac:spMkLst>
        </pc:spChg>
        <pc:picChg chg="add mod">
          <ac:chgData name="Steinar Hjelset" userId="900bcac5-039b-480b-8b37-a8273c2e007f" providerId="ADAL" clId="{C652AAF9-036B-448E-A4FB-72C9BBF908EE}" dt="2022-09-12T08:45:35.769" v="1308" actId="1036"/>
          <ac:picMkLst>
            <pc:docMk/>
            <pc:sldMk cId="247708315" sldId="275"/>
            <ac:picMk id="11" creationId="{C482A27F-F05B-54FB-3727-6630239864B9}"/>
          </ac:picMkLst>
        </pc:picChg>
        <pc:picChg chg="add mod">
          <ac:chgData name="Steinar Hjelset" userId="900bcac5-039b-480b-8b37-a8273c2e007f" providerId="ADAL" clId="{C652AAF9-036B-448E-A4FB-72C9BBF908EE}" dt="2022-09-12T08:45:35.769" v="1308" actId="1036"/>
          <ac:picMkLst>
            <pc:docMk/>
            <pc:sldMk cId="247708315" sldId="275"/>
            <ac:picMk id="12" creationId="{29A620AA-626B-D70E-DA04-137EDD97E7D3}"/>
          </ac:picMkLst>
        </pc:picChg>
        <pc:picChg chg="del">
          <ac:chgData name="Steinar Hjelset" userId="900bcac5-039b-480b-8b37-a8273c2e007f" providerId="ADAL" clId="{C652AAF9-036B-448E-A4FB-72C9BBF908EE}" dt="2022-09-12T08:32:56.246" v="693" actId="478"/>
          <ac:picMkLst>
            <pc:docMk/>
            <pc:sldMk cId="247708315" sldId="275"/>
            <ac:picMk id="13" creationId="{415D1208-DD73-64DA-9FC4-FC6E16DD218E}"/>
          </ac:picMkLst>
        </pc:picChg>
        <pc:picChg chg="add mod">
          <ac:chgData name="Steinar Hjelset" userId="900bcac5-039b-480b-8b37-a8273c2e007f" providerId="ADAL" clId="{C652AAF9-036B-448E-A4FB-72C9BBF908EE}" dt="2022-09-12T08:45:35.769" v="1308" actId="1036"/>
          <ac:picMkLst>
            <pc:docMk/>
            <pc:sldMk cId="247708315" sldId="275"/>
            <ac:picMk id="17" creationId="{5F0C22AD-74E2-2068-1634-D7D1A6528BB6}"/>
          </ac:picMkLst>
        </pc:picChg>
        <pc:picChg chg="add mod">
          <ac:chgData name="Steinar Hjelset" userId="900bcac5-039b-480b-8b37-a8273c2e007f" providerId="ADAL" clId="{C652AAF9-036B-448E-A4FB-72C9BBF908EE}" dt="2022-09-12T08:45:35.769" v="1308" actId="1036"/>
          <ac:picMkLst>
            <pc:docMk/>
            <pc:sldMk cId="247708315" sldId="275"/>
            <ac:picMk id="22" creationId="{2A182CE0-BF91-8F03-8A09-6DD73A6B5A18}"/>
          </ac:picMkLst>
        </pc:picChg>
        <pc:picChg chg="add mod">
          <ac:chgData name="Steinar Hjelset" userId="900bcac5-039b-480b-8b37-a8273c2e007f" providerId="ADAL" clId="{C652AAF9-036B-448E-A4FB-72C9BBF908EE}" dt="2022-09-12T08:45:35.769" v="1308" actId="1036"/>
          <ac:picMkLst>
            <pc:docMk/>
            <pc:sldMk cId="247708315" sldId="275"/>
            <ac:picMk id="23" creationId="{61FD5F2B-2E4D-91CE-E519-8D3241CE7A10}"/>
          </ac:picMkLst>
        </pc:picChg>
        <pc:picChg chg="add mod">
          <ac:chgData name="Steinar Hjelset" userId="900bcac5-039b-480b-8b37-a8273c2e007f" providerId="ADAL" clId="{C652AAF9-036B-448E-A4FB-72C9BBF908EE}" dt="2022-09-12T08:45:35.769" v="1308" actId="1036"/>
          <ac:picMkLst>
            <pc:docMk/>
            <pc:sldMk cId="247708315" sldId="275"/>
            <ac:picMk id="24" creationId="{0F11A39C-8591-9EAE-A6F7-1D6EDD45D5DE}"/>
          </ac:picMkLst>
        </pc:picChg>
      </pc:sldChg>
      <pc:sldChg chg="add del setBg">
        <pc:chgData name="Steinar Hjelset" userId="900bcac5-039b-480b-8b37-a8273c2e007f" providerId="ADAL" clId="{C652AAF9-036B-448E-A4FB-72C9BBF908EE}" dt="2022-09-12T08:34:27.978" v="754"/>
        <pc:sldMkLst>
          <pc:docMk/>
          <pc:sldMk cId="636903467" sldId="276"/>
        </pc:sldMkLst>
      </pc:sldChg>
      <pc:sldChg chg="add del setBg">
        <pc:chgData name="Steinar Hjelset" userId="900bcac5-039b-480b-8b37-a8273c2e007f" providerId="ADAL" clId="{C652AAF9-036B-448E-A4FB-72C9BBF908EE}" dt="2022-09-12T08:35:18.521" v="850"/>
        <pc:sldMkLst>
          <pc:docMk/>
          <pc:sldMk cId="1094705797" sldId="276"/>
        </pc:sldMkLst>
      </pc:sldChg>
      <pc:sldChg chg="modSp add mod">
        <pc:chgData name="Steinar Hjelset" userId="900bcac5-039b-480b-8b37-a8273c2e007f" providerId="ADAL" clId="{C652AAF9-036B-448E-A4FB-72C9BBF908EE}" dt="2022-09-12T08:47:52.765" v="1363" actId="27636"/>
        <pc:sldMkLst>
          <pc:docMk/>
          <pc:sldMk cId="2141258512" sldId="276"/>
        </pc:sldMkLst>
        <pc:spChg chg="mod">
          <ac:chgData name="Steinar Hjelset" userId="900bcac5-039b-480b-8b37-a8273c2e007f" providerId="ADAL" clId="{C652AAF9-036B-448E-A4FB-72C9BBF908EE}" dt="2022-09-12T08:45:16.305" v="1280" actId="947"/>
          <ac:spMkLst>
            <pc:docMk/>
            <pc:sldMk cId="2141258512" sldId="276"/>
            <ac:spMk id="2" creationId="{F2AA5D47-C886-1F42-8DEB-BAC2EB8C71D3}"/>
          </ac:spMkLst>
        </pc:spChg>
        <pc:spChg chg="mod">
          <ac:chgData name="Steinar Hjelset" userId="900bcac5-039b-480b-8b37-a8273c2e007f" providerId="ADAL" clId="{C652AAF9-036B-448E-A4FB-72C9BBF908EE}" dt="2022-09-12T08:44:51.515" v="1271" actId="20577"/>
          <ac:spMkLst>
            <pc:docMk/>
            <pc:sldMk cId="2141258512" sldId="276"/>
            <ac:spMk id="9" creationId="{008AC12D-C827-4A86-6F74-EF4ACEE033C2}"/>
          </ac:spMkLst>
        </pc:spChg>
        <pc:spChg chg="mod">
          <ac:chgData name="Steinar Hjelset" userId="900bcac5-039b-480b-8b37-a8273c2e007f" providerId="ADAL" clId="{C652AAF9-036B-448E-A4FB-72C9BBF908EE}" dt="2022-09-12T08:47:52.709" v="1362" actId="2711"/>
          <ac:spMkLst>
            <pc:docMk/>
            <pc:sldMk cId="2141258512" sldId="276"/>
            <ac:spMk id="14" creationId="{12733F19-E576-EC11-60F0-2EF81E9B6B09}"/>
          </ac:spMkLst>
        </pc:spChg>
        <pc:spChg chg="mod">
          <ac:chgData name="Steinar Hjelset" userId="900bcac5-039b-480b-8b37-a8273c2e007f" providerId="ADAL" clId="{C652AAF9-036B-448E-A4FB-72C9BBF908EE}" dt="2022-09-12T08:47:52.709" v="1362" actId="2711"/>
          <ac:spMkLst>
            <pc:docMk/>
            <pc:sldMk cId="2141258512" sldId="276"/>
            <ac:spMk id="15" creationId="{3EB1784E-63D3-DFB2-6359-352648C0F594}"/>
          </ac:spMkLst>
        </pc:spChg>
        <pc:spChg chg="mod">
          <ac:chgData name="Steinar Hjelset" userId="900bcac5-039b-480b-8b37-a8273c2e007f" providerId="ADAL" clId="{C652AAF9-036B-448E-A4FB-72C9BBF908EE}" dt="2022-09-12T08:47:52.765" v="1363" actId="27636"/>
          <ac:spMkLst>
            <pc:docMk/>
            <pc:sldMk cId="2141258512" sldId="276"/>
            <ac:spMk id="16" creationId="{8BC0C1C0-EBF0-D0DC-65C7-68BF88BDDF0C}"/>
          </ac:spMkLst>
        </pc:spChg>
        <pc:picChg chg="mod">
          <ac:chgData name="Steinar Hjelset" userId="900bcac5-039b-480b-8b37-a8273c2e007f" providerId="ADAL" clId="{C652AAF9-036B-448E-A4FB-72C9BBF908EE}" dt="2022-09-12T08:45:26.461" v="1298" actId="1035"/>
          <ac:picMkLst>
            <pc:docMk/>
            <pc:sldMk cId="2141258512" sldId="276"/>
            <ac:picMk id="11" creationId="{C482A27F-F05B-54FB-3727-6630239864B9}"/>
          </ac:picMkLst>
        </pc:picChg>
        <pc:picChg chg="mod">
          <ac:chgData name="Steinar Hjelset" userId="900bcac5-039b-480b-8b37-a8273c2e007f" providerId="ADAL" clId="{C652AAF9-036B-448E-A4FB-72C9BBF908EE}" dt="2022-09-12T08:45:26.461" v="1298" actId="1035"/>
          <ac:picMkLst>
            <pc:docMk/>
            <pc:sldMk cId="2141258512" sldId="276"/>
            <ac:picMk id="12" creationId="{29A620AA-626B-D70E-DA04-137EDD97E7D3}"/>
          </ac:picMkLst>
        </pc:picChg>
        <pc:picChg chg="mod">
          <ac:chgData name="Steinar Hjelset" userId="900bcac5-039b-480b-8b37-a8273c2e007f" providerId="ADAL" clId="{C652AAF9-036B-448E-A4FB-72C9BBF908EE}" dt="2022-09-12T08:45:26.461" v="1298" actId="1035"/>
          <ac:picMkLst>
            <pc:docMk/>
            <pc:sldMk cId="2141258512" sldId="276"/>
            <ac:picMk id="17" creationId="{5F0C22AD-74E2-2068-1634-D7D1A6528BB6}"/>
          </ac:picMkLst>
        </pc:picChg>
      </pc:sldChg>
      <pc:sldChg chg="add del setBg">
        <pc:chgData name="Steinar Hjelset" userId="900bcac5-039b-480b-8b37-a8273c2e007f" providerId="ADAL" clId="{C652AAF9-036B-448E-A4FB-72C9BBF908EE}" dt="2022-09-12T08:33:41.507" v="748"/>
        <pc:sldMkLst>
          <pc:docMk/>
          <pc:sldMk cId="2193789411" sldId="276"/>
        </pc:sldMkLst>
      </pc:sldChg>
      <pc:sldChg chg="add del">
        <pc:chgData name="Steinar Hjelset" userId="900bcac5-039b-480b-8b37-a8273c2e007f" providerId="ADAL" clId="{C652AAF9-036B-448E-A4FB-72C9BBF908EE}" dt="2022-09-12T08:33:43.662" v="750" actId="47"/>
        <pc:sldMkLst>
          <pc:docMk/>
          <pc:sldMk cId="3103040390" sldId="276"/>
        </pc:sldMkLst>
      </pc:sldChg>
      <pc:sldChg chg="add del">
        <pc:chgData name="Steinar Hjelset" userId="900bcac5-039b-480b-8b37-a8273c2e007f" providerId="ADAL" clId="{C652AAF9-036B-448E-A4FB-72C9BBF908EE}" dt="2022-09-12T08:34:34.423" v="756"/>
        <pc:sldMkLst>
          <pc:docMk/>
          <pc:sldMk cId="3831699913" sldId="276"/>
        </pc:sldMkLst>
      </pc:sldChg>
      <pc:sldChg chg="add del setBg">
        <pc:chgData name="Steinar Hjelset" userId="900bcac5-039b-480b-8b37-a8273c2e007f" providerId="ADAL" clId="{C652AAF9-036B-448E-A4FB-72C9BBF908EE}" dt="2022-09-12T08:46:39.196" v="1311"/>
        <pc:sldMkLst>
          <pc:docMk/>
          <pc:sldMk cId="171382669" sldId="277"/>
        </pc:sldMkLst>
      </pc:sldChg>
      <pc:sldChg chg="addSp delSp modSp add mod">
        <pc:chgData name="Steinar Hjelset" userId="900bcac5-039b-480b-8b37-a8273c2e007f" providerId="ADAL" clId="{C652AAF9-036B-448E-A4FB-72C9BBF908EE}" dt="2022-09-12T08:57:02.167" v="1635" actId="478"/>
        <pc:sldMkLst>
          <pc:docMk/>
          <pc:sldMk cId="1434443550" sldId="277"/>
        </pc:sldMkLst>
        <pc:spChg chg="mod">
          <ac:chgData name="Steinar Hjelset" userId="900bcac5-039b-480b-8b37-a8273c2e007f" providerId="ADAL" clId="{C652AAF9-036B-448E-A4FB-72C9BBF908EE}" dt="2022-09-12T08:56:59.829" v="1634" actId="6549"/>
          <ac:spMkLst>
            <pc:docMk/>
            <pc:sldMk cId="1434443550" sldId="277"/>
            <ac:spMk id="2" creationId="{F2AA5D47-C886-1F42-8DEB-BAC2EB8C71D3}"/>
          </ac:spMkLst>
        </pc:spChg>
        <pc:spChg chg="del">
          <ac:chgData name="Steinar Hjelset" userId="900bcac5-039b-480b-8b37-a8273c2e007f" providerId="ADAL" clId="{C652AAF9-036B-448E-A4FB-72C9BBF908EE}" dt="2022-09-12T08:57:02.167" v="1635" actId="478"/>
          <ac:spMkLst>
            <pc:docMk/>
            <pc:sldMk cId="1434443550" sldId="277"/>
            <ac:spMk id="9" creationId="{008AC12D-C827-4A86-6F74-EF4ACEE033C2}"/>
          </ac:spMkLst>
        </pc:spChg>
        <pc:spChg chg="add mod">
          <ac:chgData name="Steinar Hjelset" userId="900bcac5-039b-480b-8b37-a8273c2e007f" providerId="ADAL" clId="{C652AAF9-036B-448E-A4FB-72C9BBF908EE}" dt="2022-09-12T08:49:47.915" v="1446" actId="1035"/>
          <ac:spMkLst>
            <pc:docMk/>
            <pc:sldMk cId="1434443550" sldId="277"/>
            <ac:spMk id="10" creationId="{6C9DE8A9-C6CB-8D76-78D4-C7D28A980D1C}"/>
          </ac:spMkLst>
        </pc:spChg>
        <pc:spChg chg="add mod">
          <ac:chgData name="Steinar Hjelset" userId="900bcac5-039b-480b-8b37-a8273c2e007f" providerId="ADAL" clId="{C652AAF9-036B-448E-A4FB-72C9BBF908EE}" dt="2022-09-12T08:49:47.915" v="1446" actId="1035"/>
          <ac:spMkLst>
            <pc:docMk/>
            <pc:sldMk cId="1434443550" sldId="277"/>
            <ac:spMk id="13" creationId="{5029D835-7DD3-F4C4-F524-3F663BAEF95D}"/>
          </ac:spMkLst>
        </pc:spChg>
        <pc:spChg chg="del">
          <ac:chgData name="Steinar Hjelset" userId="900bcac5-039b-480b-8b37-a8273c2e007f" providerId="ADAL" clId="{C652AAF9-036B-448E-A4FB-72C9BBF908EE}" dt="2022-09-12T08:46:50.334" v="1313" actId="478"/>
          <ac:spMkLst>
            <pc:docMk/>
            <pc:sldMk cId="1434443550" sldId="277"/>
            <ac:spMk id="14" creationId="{12733F19-E576-EC11-60F0-2EF81E9B6B09}"/>
          </ac:spMkLst>
        </pc:spChg>
        <pc:spChg chg="del">
          <ac:chgData name="Steinar Hjelset" userId="900bcac5-039b-480b-8b37-a8273c2e007f" providerId="ADAL" clId="{C652AAF9-036B-448E-A4FB-72C9BBF908EE}" dt="2022-09-12T08:46:50.334" v="1313" actId="478"/>
          <ac:spMkLst>
            <pc:docMk/>
            <pc:sldMk cId="1434443550" sldId="277"/>
            <ac:spMk id="15" creationId="{3EB1784E-63D3-DFB2-6359-352648C0F594}"/>
          </ac:spMkLst>
        </pc:spChg>
        <pc:spChg chg="del">
          <ac:chgData name="Steinar Hjelset" userId="900bcac5-039b-480b-8b37-a8273c2e007f" providerId="ADAL" clId="{C652AAF9-036B-448E-A4FB-72C9BBF908EE}" dt="2022-09-12T08:46:50.334" v="1313" actId="478"/>
          <ac:spMkLst>
            <pc:docMk/>
            <pc:sldMk cId="1434443550" sldId="277"/>
            <ac:spMk id="16" creationId="{8BC0C1C0-EBF0-D0DC-65C7-68BF88BDDF0C}"/>
          </ac:spMkLst>
        </pc:spChg>
        <pc:spChg chg="add mod">
          <ac:chgData name="Steinar Hjelset" userId="900bcac5-039b-480b-8b37-a8273c2e007f" providerId="ADAL" clId="{C652AAF9-036B-448E-A4FB-72C9BBF908EE}" dt="2022-09-12T08:49:47.915" v="1446" actId="1035"/>
          <ac:spMkLst>
            <pc:docMk/>
            <pc:sldMk cId="1434443550" sldId="277"/>
            <ac:spMk id="18" creationId="{166E7148-FDF3-7789-5BBB-508D402E7049}"/>
          </ac:spMkLst>
        </pc:spChg>
        <pc:spChg chg="add del mod">
          <ac:chgData name="Steinar Hjelset" userId="900bcac5-039b-480b-8b37-a8273c2e007f" providerId="ADAL" clId="{C652AAF9-036B-448E-A4FB-72C9BBF908EE}" dt="2022-09-12T08:50:09.961" v="1448"/>
          <ac:spMkLst>
            <pc:docMk/>
            <pc:sldMk cId="1434443550" sldId="277"/>
            <ac:spMk id="19" creationId="{9EDD4810-ED3F-3951-490D-B08610B7A5C9}"/>
          </ac:spMkLst>
        </pc:spChg>
        <pc:spChg chg="add del mod">
          <ac:chgData name="Steinar Hjelset" userId="900bcac5-039b-480b-8b37-a8273c2e007f" providerId="ADAL" clId="{C652AAF9-036B-448E-A4FB-72C9BBF908EE}" dt="2022-09-12T08:50:09.961" v="1448"/>
          <ac:spMkLst>
            <pc:docMk/>
            <pc:sldMk cId="1434443550" sldId="277"/>
            <ac:spMk id="20" creationId="{5DB61D61-CFD1-4940-0B6D-1B8FFC25B082}"/>
          </ac:spMkLst>
        </pc:spChg>
        <pc:spChg chg="add del mod">
          <ac:chgData name="Steinar Hjelset" userId="900bcac5-039b-480b-8b37-a8273c2e007f" providerId="ADAL" clId="{C652AAF9-036B-448E-A4FB-72C9BBF908EE}" dt="2022-09-12T08:50:09.961" v="1448"/>
          <ac:spMkLst>
            <pc:docMk/>
            <pc:sldMk cId="1434443550" sldId="277"/>
            <ac:spMk id="21" creationId="{811D02A5-D660-A0F0-8BAC-3F5B87D09F6A}"/>
          </ac:spMkLst>
        </pc:spChg>
        <pc:picChg chg="del">
          <ac:chgData name="Steinar Hjelset" userId="900bcac5-039b-480b-8b37-a8273c2e007f" providerId="ADAL" clId="{C652AAF9-036B-448E-A4FB-72C9BBF908EE}" dt="2022-09-12T08:46:50.334" v="1313" actId="478"/>
          <ac:picMkLst>
            <pc:docMk/>
            <pc:sldMk cId="1434443550" sldId="277"/>
            <ac:picMk id="11" creationId="{C482A27F-F05B-54FB-3727-6630239864B9}"/>
          </ac:picMkLst>
        </pc:picChg>
        <pc:picChg chg="del">
          <ac:chgData name="Steinar Hjelset" userId="900bcac5-039b-480b-8b37-a8273c2e007f" providerId="ADAL" clId="{C652AAF9-036B-448E-A4FB-72C9BBF908EE}" dt="2022-09-12T08:46:50.334" v="1313" actId="478"/>
          <ac:picMkLst>
            <pc:docMk/>
            <pc:sldMk cId="1434443550" sldId="277"/>
            <ac:picMk id="12" creationId="{29A620AA-626B-D70E-DA04-137EDD97E7D3}"/>
          </ac:picMkLst>
        </pc:picChg>
        <pc:picChg chg="del">
          <ac:chgData name="Steinar Hjelset" userId="900bcac5-039b-480b-8b37-a8273c2e007f" providerId="ADAL" clId="{C652AAF9-036B-448E-A4FB-72C9BBF908EE}" dt="2022-09-12T08:46:50.334" v="1313" actId="478"/>
          <ac:picMkLst>
            <pc:docMk/>
            <pc:sldMk cId="1434443550" sldId="277"/>
            <ac:picMk id="17" creationId="{5F0C22AD-74E2-2068-1634-D7D1A6528BB6}"/>
          </ac:picMkLst>
        </pc:picChg>
      </pc:sldChg>
      <pc:sldChg chg="add del setBg">
        <pc:chgData name="Steinar Hjelset" userId="900bcac5-039b-480b-8b37-a8273c2e007f" providerId="ADAL" clId="{C652AAF9-036B-448E-A4FB-72C9BBF908EE}" dt="2022-09-12T08:50:18.813" v="1450"/>
        <pc:sldMkLst>
          <pc:docMk/>
          <pc:sldMk cId="1531815945" sldId="278"/>
        </pc:sldMkLst>
      </pc:sldChg>
      <pc:sldChg chg="addSp delSp modSp add mod">
        <pc:chgData name="Steinar Hjelset" userId="900bcac5-039b-480b-8b37-a8273c2e007f" providerId="ADAL" clId="{C652AAF9-036B-448E-A4FB-72C9BBF908EE}" dt="2022-09-12T08:55:17.486" v="1607" actId="1037"/>
        <pc:sldMkLst>
          <pc:docMk/>
          <pc:sldMk cId="2135123056" sldId="278"/>
        </pc:sldMkLst>
        <pc:spChg chg="mod">
          <ac:chgData name="Steinar Hjelset" userId="900bcac5-039b-480b-8b37-a8273c2e007f" providerId="ADAL" clId="{C652AAF9-036B-448E-A4FB-72C9BBF908EE}" dt="2022-09-12T08:50:23.400" v="1472" actId="20577"/>
          <ac:spMkLst>
            <pc:docMk/>
            <pc:sldMk cId="2135123056" sldId="278"/>
            <ac:spMk id="2" creationId="{F2AA5D47-C886-1F42-8DEB-BAC2EB8C71D3}"/>
          </ac:spMkLst>
        </pc:spChg>
        <pc:spChg chg="add mod">
          <ac:chgData name="Steinar Hjelset" userId="900bcac5-039b-480b-8b37-a8273c2e007f" providerId="ADAL" clId="{C652AAF9-036B-448E-A4FB-72C9BBF908EE}" dt="2022-09-12T08:50:39.569" v="1475"/>
          <ac:spMkLst>
            <pc:docMk/>
            <pc:sldMk cId="2135123056" sldId="278"/>
            <ac:spMk id="7" creationId="{C3DD4078-7DAB-B445-5ED7-7CE9D62CF227}"/>
          </ac:spMkLst>
        </pc:spChg>
        <pc:spChg chg="add mod">
          <ac:chgData name="Steinar Hjelset" userId="900bcac5-039b-480b-8b37-a8273c2e007f" providerId="ADAL" clId="{C652AAF9-036B-448E-A4FB-72C9BBF908EE}" dt="2022-09-12T08:50:54.056" v="1487" actId="20577"/>
          <ac:spMkLst>
            <pc:docMk/>
            <pc:sldMk cId="2135123056" sldId="278"/>
            <ac:spMk id="8" creationId="{F81BEC81-26A4-1379-35BC-98B9D7D9A3B5}"/>
          </ac:spMkLst>
        </pc:spChg>
        <pc:spChg chg="del">
          <ac:chgData name="Steinar Hjelset" userId="900bcac5-039b-480b-8b37-a8273c2e007f" providerId="ADAL" clId="{C652AAF9-036B-448E-A4FB-72C9BBF908EE}" dt="2022-09-12T08:50:29.495" v="1474" actId="478"/>
          <ac:spMkLst>
            <pc:docMk/>
            <pc:sldMk cId="2135123056" sldId="278"/>
            <ac:spMk id="9" creationId="{008AC12D-C827-4A86-6F74-EF4ACEE033C2}"/>
          </ac:spMkLst>
        </pc:spChg>
        <pc:spChg chg="del">
          <ac:chgData name="Steinar Hjelset" userId="900bcac5-039b-480b-8b37-a8273c2e007f" providerId="ADAL" clId="{C652AAF9-036B-448E-A4FB-72C9BBF908EE}" dt="2022-09-12T08:50:26.904" v="1473" actId="478"/>
          <ac:spMkLst>
            <pc:docMk/>
            <pc:sldMk cId="2135123056" sldId="278"/>
            <ac:spMk id="10" creationId="{6C9DE8A9-C6CB-8D76-78D4-C7D28A980D1C}"/>
          </ac:spMkLst>
        </pc:spChg>
        <pc:spChg chg="add mod">
          <ac:chgData name="Steinar Hjelset" userId="900bcac5-039b-480b-8b37-a8273c2e007f" providerId="ADAL" clId="{C652AAF9-036B-448E-A4FB-72C9BBF908EE}" dt="2022-09-12T08:50:39.569" v="1475"/>
          <ac:spMkLst>
            <pc:docMk/>
            <pc:sldMk cId="2135123056" sldId="278"/>
            <ac:spMk id="11" creationId="{4BD0708E-0212-4A2D-66C9-2ADA0A6DA6BC}"/>
          </ac:spMkLst>
        </pc:spChg>
        <pc:spChg chg="add mod">
          <ac:chgData name="Steinar Hjelset" userId="900bcac5-039b-480b-8b37-a8273c2e007f" providerId="ADAL" clId="{C652AAF9-036B-448E-A4FB-72C9BBF908EE}" dt="2022-09-12T08:52:26.605" v="1556" actId="1076"/>
          <ac:spMkLst>
            <pc:docMk/>
            <pc:sldMk cId="2135123056" sldId="278"/>
            <ac:spMk id="12" creationId="{9A5705D7-E21F-DB99-8696-EBBD89B396E7}"/>
          </ac:spMkLst>
        </pc:spChg>
        <pc:spChg chg="del">
          <ac:chgData name="Steinar Hjelset" userId="900bcac5-039b-480b-8b37-a8273c2e007f" providerId="ADAL" clId="{C652AAF9-036B-448E-A4FB-72C9BBF908EE}" dt="2022-09-12T08:50:26.904" v="1473" actId="478"/>
          <ac:spMkLst>
            <pc:docMk/>
            <pc:sldMk cId="2135123056" sldId="278"/>
            <ac:spMk id="13" creationId="{5029D835-7DD3-F4C4-F524-3F663BAEF95D}"/>
          </ac:spMkLst>
        </pc:spChg>
        <pc:spChg chg="add del mod">
          <ac:chgData name="Steinar Hjelset" userId="900bcac5-039b-480b-8b37-a8273c2e007f" providerId="ADAL" clId="{C652AAF9-036B-448E-A4FB-72C9BBF908EE}" dt="2022-09-12T08:53:06.975" v="1570" actId="478"/>
          <ac:spMkLst>
            <pc:docMk/>
            <pc:sldMk cId="2135123056" sldId="278"/>
            <ac:spMk id="14" creationId="{3DD3D9F2-EC28-3EF9-541F-607231B53485}"/>
          </ac:spMkLst>
        </pc:spChg>
        <pc:spChg chg="add mod">
          <ac:chgData name="Steinar Hjelset" userId="900bcac5-039b-480b-8b37-a8273c2e007f" providerId="ADAL" clId="{C652AAF9-036B-448E-A4FB-72C9BBF908EE}" dt="2022-09-12T08:52:40.003" v="1558" actId="1076"/>
          <ac:spMkLst>
            <pc:docMk/>
            <pc:sldMk cId="2135123056" sldId="278"/>
            <ac:spMk id="15" creationId="{AC705319-A410-3900-6B06-D63C83D52671}"/>
          </ac:spMkLst>
        </pc:spChg>
        <pc:spChg chg="add mod">
          <ac:chgData name="Steinar Hjelset" userId="900bcac5-039b-480b-8b37-a8273c2e007f" providerId="ADAL" clId="{C652AAF9-036B-448E-A4FB-72C9BBF908EE}" dt="2022-09-12T08:55:17.486" v="1607" actId="1037"/>
          <ac:spMkLst>
            <pc:docMk/>
            <pc:sldMk cId="2135123056" sldId="278"/>
            <ac:spMk id="16" creationId="{8943A02F-CE6F-9762-15F7-C0BEAE6FE388}"/>
          </ac:spMkLst>
        </pc:spChg>
        <pc:spChg chg="add mod">
          <ac:chgData name="Steinar Hjelset" userId="900bcac5-039b-480b-8b37-a8273c2e007f" providerId="ADAL" clId="{C652AAF9-036B-448E-A4FB-72C9BBF908EE}" dt="2022-09-12T08:54:34.107" v="1589" actId="1076"/>
          <ac:spMkLst>
            <pc:docMk/>
            <pc:sldMk cId="2135123056" sldId="278"/>
            <ac:spMk id="17" creationId="{C39BC4DC-758A-1345-8696-67567293FB6F}"/>
          </ac:spMkLst>
        </pc:spChg>
        <pc:spChg chg="del">
          <ac:chgData name="Steinar Hjelset" userId="900bcac5-039b-480b-8b37-a8273c2e007f" providerId="ADAL" clId="{C652AAF9-036B-448E-A4FB-72C9BBF908EE}" dt="2022-09-12T08:50:26.904" v="1473" actId="478"/>
          <ac:spMkLst>
            <pc:docMk/>
            <pc:sldMk cId="2135123056" sldId="278"/>
            <ac:spMk id="18" creationId="{166E7148-FDF3-7789-5BBB-508D402E7049}"/>
          </ac:spMkLst>
        </pc:spChg>
        <pc:spChg chg="add mod">
          <ac:chgData name="Steinar Hjelset" userId="900bcac5-039b-480b-8b37-a8273c2e007f" providerId="ADAL" clId="{C652AAF9-036B-448E-A4FB-72C9BBF908EE}" dt="2022-09-12T08:55:07.493" v="1597" actId="1076"/>
          <ac:spMkLst>
            <pc:docMk/>
            <pc:sldMk cId="2135123056" sldId="278"/>
            <ac:spMk id="19" creationId="{20443307-5CD4-F591-74DE-2A2654A098D3}"/>
          </ac:spMkLst>
        </pc:spChg>
        <pc:spChg chg="add mod">
          <ac:chgData name="Steinar Hjelset" userId="900bcac5-039b-480b-8b37-a8273c2e007f" providerId="ADAL" clId="{C652AAF9-036B-448E-A4FB-72C9BBF908EE}" dt="2022-09-12T08:53:20.529" v="1572" actId="1076"/>
          <ac:spMkLst>
            <pc:docMk/>
            <pc:sldMk cId="2135123056" sldId="278"/>
            <ac:spMk id="24" creationId="{9ABF9570-E73C-BB61-991D-770D83A05071}"/>
          </ac:spMkLst>
        </pc:spChg>
        <pc:picChg chg="add mod">
          <ac:chgData name="Steinar Hjelset" userId="900bcac5-039b-480b-8b37-a8273c2e007f" providerId="ADAL" clId="{C652AAF9-036B-448E-A4FB-72C9BBF908EE}" dt="2022-09-12T08:55:17.486" v="1607" actId="1037"/>
          <ac:picMkLst>
            <pc:docMk/>
            <pc:sldMk cId="2135123056" sldId="278"/>
            <ac:picMk id="20" creationId="{985F6D86-853E-41A2-40DF-5BA1E9F49B99}"/>
          </ac:picMkLst>
        </pc:picChg>
        <pc:picChg chg="add mod">
          <ac:chgData name="Steinar Hjelset" userId="900bcac5-039b-480b-8b37-a8273c2e007f" providerId="ADAL" clId="{C652AAF9-036B-448E-A4FB-72C9BBF908EE}" dt="2022-09-12T08:54:34.107" v="1589" actId="1076"/>
          <ac:picMkLst>
            <pc:docMk/>
            <pc:sldMk cId="2135123056" sldId="278"/>
            <ac:picMk id="21" creationId="{F4A87627-EDB3-E9FA-44D1-5A11B45D6C3B}"/>
          </ac:picMkLst>
        </pc:picChg>
        <pc:picChg chg="add mod">
          <ac:chgData name="Steinar Hjelset" userId="900bcac5-039b-480b-8b37-a8273c2e007f" providerId="ADAL" clId="{C652AAF9-036B-448E-A4FB-72C9BBF908EE}" dt="2022-09-12T08:55:14.249" v="1600" actId="1076"/>
          <ac:picMkLst>
            <pc:docMk/>
            <pc:sldMk cId="2135123056" sldId="278"/>
            <ac:picMk id="22" creationId="{56B251B3-3445-B375-7C35-E2449F909752}"/>
          </ac:picMkLst>
        </pc:picChg>
        <pc:picChg chg="add mod">
          <ac:chgData name="Steinar Hjelset" userId="900bcac5-039b-480b-8b37-a8273c2e007f" providerId="ADAL" clId="{C652AAF9-036B-448E-A4FB-72C9BBF908EE}" dt="2022-09-12T08:50:39.569" v="1475"/>
          <ac:picMkLst>
            <pc:docMk/>
            <pc:sldMk cId="2135123056" sldId="278"/>
            <ac:picMk id="23" creationId="{D420D0F5-E07B-AC03-9E19-732D1F4CB7A6}"/>
          </ac:picMkLst>
        </pc:picChg>
      </pc:sldChg>
      <pc:sldChg chg="addSp delSp modSp add mod">
        <pc:chgData name="Steinar Hjelset" userId="900bcac5-039b-480b-8b37-a8273c2e007f" providerId="ADAL" clId="{C652AAF9-036B-448E-A4FB-72C9BBF908EE}" dt="2022-09-12T09:05:08.611" v="1657" actId="114"/>
        <pc:sldMkLst>
          <pc:docMk/>
          <pc:sldMk cId="508315293" sldId="279"/>
        </pc:sldMkLst>
        <pc:spChg chg="mod">
          <ac:chgData name="Steinar Hjelset" userId="900bcac5-039b-480b-8b37-a8273c2e007f" providerId="ADAL" clId="{C652AAF9-036B-448E-A4FB-72C9BBF908EE}" dt="2022-09-12T08:51:34.768" v="1549" actId="20577"/>
          <ac:spMkLst>
            <pc:docMk/>
            <pc:sldMk cId="508315293" sldId="279"/>
            <ac:spMk id="2" creationId="{F2AA5D47-C886-1F42-8DEB-BAC2EB8C71D3}"/>
          </ac:spMkLst>
        </pc:spChg>
        <pc:spChg chg="del">
          <ac:chgData name="Steinar Hjelset" userId="900bcac5-039b-480b-8b37-a8273c2e007f" providerId="ADAL" clId="{C652AAF9-036B-448E-A4FB-72C9BBF908EE}" dt="2022-09-12T08:51:26.862" v="1491" actId="478"/>
          <ac:spMkLst>
            <pc:docMk/>
            <pc:sldMk cId="508315293" sldId="279"/>
            <ac:spMk id="7" creationId="{C3DD4078-7DAB-B445-5ED7-7CE9D62CF227}"/>
          </ac:spMkLst>
        </pc:spChg>
        <pc:spChg chg="del">
          <ac:chgData name="Steinar Hjelset" userId="900bcac5-039b-480b-8b37-a8273c2e007f" providerId="ADAL" clId="{C652AAF9-036B-448E-A4FB-72C9BBF908EE}" dt="2022-09-12T08:51:26.862" v="1491" actId="478"/>
          <ac:spMkLst>
            <pc:docMk/>
            <pc:sldMk cId="508315293" sldId="279"/>
            <ac:spMk id="8" creationId="{F81BEC81-26A4-1379-35BC-98B9D7D9A3B5}"/>
          </ac:spMkLst>
        </pc:spChg>
        <pc:spChg chg="del">
          <ac:chgData name="Steinar Hjelset" userId="900bcac5-039b-480b-8b37-a8273c2e007f" providerId="ADAL" clId="{C652AAF9-036B-448E-A4FB-72C9BBF908EE}" dt="2022-09-12T08:51:26.862" v="1491" actId="478"/>
          <ac:spMkLst>
            <pc:docMk/>
            <pc:sldMk cId="508315293" sldId="279"/>
            <ac:spMk id="11" creationId="{4BD0708E-0212-4A2D-66C9-2ADA0A6DA6BC}"/>
          </ac:spMkLst>
        </pc:spChg>
        <pc:spChg chg="del">
          <ac:chgData name="Steinar Hjelset" userId="900bcac5-039b-480b-8b37-a8273c2e007f" providerId="ADAL" clId="{C652AAF9-036B-448E-A4FB-72C9BBF908EE}" dt="2022-09-12T08:51:26.862" v="1491" actId="478"/>
          <ac:spMkLst>
            <pc:docMk/>
            <pc:sldMk cId="508315293" sldId="279"/>
            <ac:spMk id="12" creationId="{9A5705D7-E21F-DB99-8696-EBBD89B396E7}"/>
          </ac:spMkLst>
        </pc:spChg>
        <pc:spChg chg="del">
          <ac:chgData name="Steinar Hjelset" userId="900bcac5-039b-480b-8b37-a8273c2e007f" providerId="ADAL" clId="{C652AAF9-036B-448E-A4FB-72C9BBF908EE}" dt="2022-09-12T08:51:26.862" v="1491" actId="478"/>
          <ac:spMkLst>
            <pc:docMk/>
            <pc:sldMk cId="508315293" sldId="279"/>
            <ac:spMk id="14" creationId="{3DD3D9F2-EC28-3EF9-541F-607231B53485}"/>
          </ac:spMkLst>
        </pc:spChg>
        <pc:spChg chg="del">
          <ac:chgData name="Steinar Hjelset" userId="900bcac5-039b-480b-8b37-a8273c2e007f" providerId="ADAL" clId="{C652AAF9-036B-448E-A4FB-72C9BBF908EE}" dt="2022-09-12T08:51:26.862" v="1491" actId="478"/>
          <ac:spMkLst>
            <pc:docMk/>
            <pc:sldMk cId="508315293" sldId="279"/>
            <ac:spMk id="15" creationId="{AC705319-A410-3900-6B06-D63C83D52671}"/>
          </ac:spMkLst>
        </pc:spChg>
        <pc:spChg chg="del">
          <ac:chgData name="Steinar Hjelset" userId="900bcac5-039b-480b-8b37-a8273c2e007f" providerId="ADAL" clId="{C652AAF9-036B-448E-A4FB-72C9BBF908EE}" dt="2022-09-12T08:51:26.862" v="1491" actId="478"/>
          <ac:spMkLst>
            <pc:docMk/>
            <pc:sldMk cId="508315293" sldId="279"/>
            <ac:spMk id="16" creationId="{8943A02F-CE6F-9762-15F7-C0BEAE6FE388}"/>
          </ac:spMkLst>
        </pc:spChg>
        <pc:spChg chg="del">
          <ac:chgData name="Steinar Hjelset" userId="900bcac5-039b-480b-8b37-a8273c2e007f" providerId="ADAL" clId="{C652AAF9-036B-448E-A4FB-72C9BBF908EE}" dt="2022-09-12T08:51:26.862" v="1491" actId="478"/>
          <ac:spMkLst>
            <pc:docMk/>
            <pc:sldMk cId="508315293" sldId="279"/>
            <ac:spMk id="17" creationId="{C39BC4DC-758A-1345-8696-67567293FB6F}"/>
          </ac:spMkLst>
        </pc:spChg>
        <pc:spChg chg="add mod">
          <ac:chgData name="Steinar Hjelset" userId="900bcac5-039b-480b-8b37-a8273c2e007f" providerId="ADAL" clId="{C652AAF9-036B-448E-A4FB-72C9BBF908EE}" dt="2022-09-12T09:04:41.786" v="1655" actId="1036"/>
          <ac:spMkLst>
            <pc:docMk/>
            <pc:sldMk cId="508315293" sldId="279"/>
            <ac:spMk id="18" creationId="{8CC605E0-5CAC-362F-C7E0-4C77BEE0A523}"/>
          </ac:spMkLst>
        </pc:spChg>
        <pc:spChg chg="del">
          <ac:chgData name="Steinar Hjelset" userId="900bcac5-039b-480b-8b37-a8273c2e007f" providerId="ADAL" clId="{C652AAF9-036B-448E-A4FB-72C9BBF908EE}" dt="2022-09-12T08:51:26.862" v="1491" actId="478"/>
          <ac:spMkLst>
            <pc:docMk/>
            <pc:sldMk cId="508315293" sldId="279"/>
            <ac:spMk id="19" creationId="{20443307-5CD4-F591-74DE-2A2654A098D3}"/>
          </ac:spMkLst>
        </pc:spChg>
        <pc:spChg chg="add mod">
          <ac:chgData name="Steinar Hjelset" userId="900bcac5-039b-480b-8b37-a8273c2e007f" providerId="ADAL" clId="{C652AAF9-036B-448E-A4FB-72C9BBF908EE}" dt="2022-09-12T09:04:41.786" v="1655" actId="1036"/>
          <ac:spMkLst>
            <pc:docMk/>
            <pc:sldMk cId="508315293" sldId="279"/>
            <ac:spMk id="24" creationId="{3160A4AC-544D-0C5A-8EE5-1CCDA50F1F01}"/>
          </ac:spMkLst>
        </pc:spChg>
        <pc:spChg chg="add mod">
          <ac:chgData name="Steinar Hjelset" userId="900bcac5-039b-480b-8b37-a8273c2e007f" providerId="ADAL" clId="{C652AAF9-036B-448E-A4FB-72C9BBF908EE}" dt="2022-09-12T09:04:41.786" v="1655" actId="1036"/>
          <ac:spMkLst>
            <pc:docMk/>
            <pc:sldMk cId="508315293" sldId="279"/>
            <ac:spMk id="25" creationId="{D27EC684-9996-F45C-A3AB-3AC95EED110E}"/>
          </ac:spMkLst>
        </pc:spChg>
        <pc:spChg chg="add mod">
          <ac:chgData name="Steinar Hjelset" userId="900bcac5-039b-480b-8b37-a8273c2e007f" providerId="ADAL" clId="{C652AAF9-036B-448E-A4FB-72C9BBF908EE}" dt="2022-09-12T09:04:41.786" v="1655" actId="1036"/>
          <ac:spMkLst>
            <pc:docMk/>
            <pc:sldMk cId="508315293" sldId="279"/>
            <ac:spMk id="26" creationId="{41EAD76C-EC7B-B8A8-407F-A12A699BA0CB}"/>
          </ac:spMkLst>
        </pc:spChg>
        <pc:spChg chg="add mod">
          <ac:chgData name="Steinar Hjelset" userId="900bcac5-039b-480b-8b37-a8273c2e007f" providerId="ADAL" clId="{C652AAF9-036B-448E-A4FB-72C9BBF908EE}" dt="2022-09-12T09:04:57.345" v="1656" actId="114"/>
          <ac:spMkLst>
            <pc:docMk/>
            <pc:sldMk cId="508315293" sldId="279"/>
            <ac:spMk id="27" creationId="{7B122D4A-6145-6856-32C4-F0CA5D778D27}"/>
          </ac:spMkLst>
        </pc:spChg>
        <pc:spChg chg="add mod">
          <ac:chgData name="Steinar Hjelset" userId="900bcac5-039b-480b-8b37-a8273c2e007f" providerId="ADAL" clId="{C652AAF9-036B-448E-A4FB-72C9BBF908EE}" dt="2022-09-12T09:05:08.611" v="1657" actId="114"/>
          <ac:spMkLst>
            <pc:docMk/>
            <pc:sldMk cId="508315293" sldId="279"/>
            <ac:spMk id="28" creationId="{AD309AC1-C49A-20A4-0A03-F2CB6556319D}"/>
          </ac:spMkLst>
        </pc:spChg>
        <pc:picChg chg="del">
          <ac:chgData name="Steinar Hjelset" userId="900bcac5-039b-480b-8b37-a8273c2e007f" providerId="ADAL" clId="{C652AAF9-036B-448E-A4FB-72C9BBF908EE}" dt="2022-09-12T08:51:26.862" v="1491" actId="478"/>
          <ac:picMkLst>
            <pc:docMk/>
            <pc:sldMk cId="508315293" sldId="279"/>
            <ac:picMk id="20" creationId="{985F6D86-853E-41A2-40DF-5BA1E9F49B99}"/>
          </ac:picMkLst>
        </pc:picChg>
        <pc:picChg chg="del">
          <ac:chgData name="Steinar Hjelset" userId="900bcac5-039b-480b-8b37-a8273c2e007f" providerId="ADAL" clId="{C652AAF9-036B-448E-A4FB-72C9BBF908EE}" dt="2022-09-12T08:51:26.862" v="1491" actId="478"/>
          <ac:picMkLst>
            <pc:docMk/>
            <pc:sldMk cId="508315293" sldId="279"/>
            <ac:picMk id="21" creationId="{F4A87627-EDB3-E9FA-44D1-5A11B45D6C3B}"/>
          </ac:picMkLst>
        </pc:picChg>
        <pc:picChg chg="del">
          <ac:chgData name="Steinar Hjelset" userId="900bcac5-039b-480b-8b37-a8273c2e007f" providerId="ADAL" clId="{C652AAF9-036B-448E-A4FB-72C9BBF908EE}" dt="2022-09-12T08:51:26.862" v="1491" actId="478"/>
          <ac:picMkLst>
            <pc:docMk/>
            <pc:sldMk cId="508315293" sldId="279"/>
            <ac:picMk id="22" creationId="{56B251B3-3445-B375-7C35-E2449F909752}"/>
          </ac:picMkLst>
        </pc:picChg>
        <pc:picChg chg="del">
          <ac:chgData name="Steinar Hjelset" userId="900bcac5-039b-480b-8b37-a8273c2e007f" providerId="ADAL" clId="{C652AAF9-036B-448E-A4FB-72C9BBF908EE}" dt="2022-09-12T08:51:26.862" v="1491" actId="478"/>
          <ac:picMkLst>
            <pc:docMk/>
            <pc:sldMk cId="508315293" sldId="279"/>
            <ac:picMk id="23" creationId="{D420D0F5-E07B-AC03-9E19-732D1F4CB7A6}"/>
          </ac:picMkLst>
        </pc:picChg>
      </pc:sldChg>
      <pc:sldChg chg="add del setBg">
        <pc:chgData name="Steinar Hjelset" userId="900bcac5-039b-480b-8b37-a8273c2e007f" providerId="ADAL" clId="{C652AAF9-036B-448E-A4FB-72C9BBF908EE}" dt="2022-09-12T08:51:19.260" v="1489"/>
        <pc:sldMkLst>
          <pc:docMk/>
          <pc:sldMk cId="1139088799" sldId="279"/>
        </pc:sldMkLst>
      </pc:sldChg>
      <pc:sldChg chg="add del setBg">
        <pc:chgData name="Steinar Hjelset" userId="900bcac5-039b-480b-8b37-a8273c2e007f" providerId="ADAL" clId="{C652AAF9-036B-448E-A4FB-72C9BBF908EE}" dt="2022-09-12T08:57:27.272" v="1638"/>
        <pc:sldMkLst>
          <pc:docMk/>
          <pc:sldMk cId="467720118" sldId="280"/>
        </pc:sldMkLst>
      </pc:sldChg>
      <pc:sldChg chg="modSp add mod">
        <pc:chgData name="Steinar Hjelset" userId="900bcac5-039b-480b-8b37-a8273c2e007f" providerId="ADAL" clId="{C652AAF9-036B-448E-A4FB-72C9BBF908EE}" dt="2022-09-26T07:27:51.474" v="2745" actId="20577"/>
        <pc:sldMkLst>
          <pc:docMk/>
          <pc:sldMk cId="383944463" sldId="281"/>
        </pc:sldMkLst>
        <pc:spChg chg="mod">
          <ac:chgData name="Steinar Hjelset" userId="900bcac5-039b-480b-8b37-a8273c2e007f" providerId="ADAL" clId="{C652AAF9-036B-448E-A4FB-72C9BBF908EE}" dt="2022-09-12T09:04:05.295" v="1642" actId="20577"/>
          <ac:spMkLst>
            <pc:docMk/>
            <pc:sldMk cId="383944463" sldId="281"/>
            <ac:spMk id="2" creationId="{167FE497-668C-4F01-8840-F2428FFB619C}"/>
          </ac:spMkLst>
        </pc:spChg>
        <pc:spChg chg="mod">
          <ac:chgData name="Steinar Hjelset" userId="900bcac5-039b-480b-8b37-a8273c2e007f" providerId="ADAL" clId="{C652AAF9-036B-448E-A4FB-72C9BBF908EE}" dt="2022-09-26T07:27:51.474" v="2745" actId="20577"/>
          <ac:spMkLst>
            <pc:docMk/>
            <pc:sldMk cId="383944463" sldId="281"/>
            <ac:spMk id="3" creationId="{7E4FD0D6-8DBE-4106-8631-341E67C26E07}"/>
          </ac:spMkLst>
        </pc:spChg>
      </pc:sldChg>
    </pc:docChg>
  </pc:docChgLst>
  <pc:docChgLst>
    <pc:chgData name="Steinar Hjelset" userId="900bcac5-039b-480b-8b37-a8273c2e007f" providerId="ADAL" clId="{B0E80D2E-8CA5-4E18-91B0-43E57D841F1F}"/>
    <pc:docChg chg="undo custSel addSld delSld modSld sldOrd">
      <pc:chgData name="Steinar Hjelset" userId="900bcac5-039b-480b-8b37-a8273c2e007f" providerId="ADAL" clId="{B0E80D2E-8CA5-4E18-91B0-43E57D841F1F}" dt="2022-06-30T06:46:34.237" v="7739" actId="207"/>
      <pc:docMkLst>
        <pc:docMk/>
      </pc:docMkLst>
      <pc:sldChg chg="modSp mod">
        <pc:chgData name="Steinar Hjelset" userId="900bcac5-039b-480b-8b37-a8273c2e007f" providerId="ADAL" clId="{B0E80D2E-8CA5-4E18-91B0-43E57D841F1F}" dt="2022-06-09T11:18:43.856" v="286" actId="20577"/>
        <pc:sldMkLst>
          <pc:docMk/>
          <pc:sldMk cId="1272530067" sldId="256"/>
        </pc:sldMkLst>
        <pc:spChg chg="mod">
          <ac:chgData name="Steinar Hjelset" userId="900bcac5-039b-480b-8b37-a8273c2e007f" providerId="ADAL" clId="{B0E80D2E-8CA5-4E18-91B0-43E57D841F1F}" dt="2022-06-09T11:18:43.856" v="286" actId="20577"/>
          <ac:spMkLst>
            <pc:docMk/>
            <pc:sldMk cId="1272530067" sldId="256"/>
            <ac:spMk id="2" creationId="{F33EFF63-EC2B-408D-B077-5D5C51E57FDD}"/>
          </ac:spMkLst>
        </pc:spChg>
      </pc:sldChg>
      <pc:sldChg chg="addSp delSp modSp mod">
        <pc:chgData name="Steinar Hjelset" userId="900bcac5-039b-480b-8b37-a8273c2e007f" providerId="ADAL" clId="{B0E80D2E-8CA5-4E18-91B0-43E57D841F1F}" dt="2022-06-29T07:36:30.858" v="7696" actId="27636"/>
        <pc:sldMkLst>
          <pc:docMk/>
          <pc:sldMk cId="2312640753" sldId="257"/>
        </pc:sldMkLst>
        <pc:spChg chg="mod">
          <ac:chgData name="Steinar Hjelset" userId="900bcac5-039b-480b-8b37-a8273c2e007f" providerId="ADAL" clId="{B0E80D2E-8CA5-4E18-91B0-43E57D841F1F}" dt="2022-06-28T06:57:23.830" v="7461" actId="20577"/>
          <ac:spMkLst>
            <pc:docMk/>
            <pc:sldMk cId="2312640753" sldId="257"/>
            <ac:spMk id="2" creationId="{A5E1AFD1-8DA4-4EDB-9A66-CFF6B834980A}"/>
          </ac:spMkLst>
        </pc:spChg>
        <pc:spChg chg="mod">
          <ac:chgData name="Steinar Hjelset" userId="900bcac5-039b-480b-8b37-a8273c2e007f" providerId="ADAL" clId="{B0E80D2E-8CA5-4E18-91B0-43E57D841F1F}" dt="2022-06-29T07:36:30.858" v="7696" actId="27636"/>
          <ac:spMkLst>
            <pc:docMk/>
            <pc:sldMk cId="2312640753" sldId="257"/>
            <ac:spMk id="3" creationId="{0C8289D7-256B-4B5E-AD35-D650D72D37F6}"/>
          </ac:spMkLst>
        </pc:spChg>
        <pc:spChg chg="add del mod">
          <ac:chgData name="Steinar Hjelset" userId="900bcac5-039b-480b-8b37-a8273c2e007f" providerId="ADAL" clId="{B0E80D2E-8CA5-4E18-91B0-43E57D841F1F}" dt="2022-06-09T11:22:03.057" v="465" actId="478"/>
          <ac:spMkLst>
            <pc:docMk/>
            <pc:sldMk cId="2312640753" sldId="257"/>
            <ac:spMk id="5" creationId="{545A170D-DF47-43DC-921C-E9D5D7B4E706}"/>
          </ac:spMkLst>
        </pc:spChg>
      </pc:sldChg>
      <pc:sldChg chg="modSp mod">
        <pc:chgData name="Steinar Hjelset" userId="900bcac5-039b-480b-8b37-a8273c2e007f" providerId="ADAL" clId="{B0E80D2E-8CA5-4E18-91B0-43E57D841F1F}" dt="2022-06-27T12:52:34.942" v="5131" actId="1076"/>
        <pc:sldMkLst>
          <pc:docMk/>
          <pc:sldMk cId="53520420" sldId="258"/>
        </pc:sldMkLst>
        <pc:spChg chg="mod">
          <ac:chgData name="Steinar Hjelset" userId="900bcac5-039b-480b-8b37-a8273c2e007f" providerId="ADAL" clId="{B0E80D2E-8CA5-4E18-91B0-43E57D841F1F}" dt="2022-06-27T12:52:31.520" v="5130" actId="1076"/>
          <ac:spMkLst>
            <pc:docMk/>
            <pc:sldMk cId="53520420" sldId="258"/>
            <ac:spMk id="3" creationId="{A3693C7B-0999-4D86-B0D0-EAC2C902E088}"/>
          </ac:spMkLst>
        </pc:spChg>
        <pc:spChg chg="mod">
          <ac:chgData name="Steinar Hjelset" userId="900bcac5-039b-480b-8b37-a8273c2e007f" providerId="ADAL" clId="{B0E80D2E-8CA5-4E18-91B0-43E57D841F1F}" dt="2022-06-27T12:52:34.942" v="5131" actId="1076"/>
          <ac:spMkLst>
            <pc:docMk/>
            <pc:sldMk cId="53520420" sldId="258"/>
            <ac:spMk id="5" creationId="{394419DA-C3E5-464C-94AD-55C66496D326}"/>
          </ac:spMkLst>
        </pc:spChg>
      </pc:sldChg>
      <pc:sldChg chg="del">
        <pc:chgData name="Steinar Hjelset" userId="900bcac5-039b-480b-8b37-a8273c2e007f" providerId="ADAL" clId="{B0E80D2E-8CA5-4E18-91B0-43E57D841F1F}" dt="2022-06-20T09:38:19.688" v="3935" actId="47"/>
        <pc:sldMkLst>
          <pc:docMk/>
          <pc:sldMk cId="3975113897" sldId="262"/>
        </pc:sldMkLst>
      </pc:sldChg>
      <pc:sldChg chg="ord">
        <pc:chgData name="Steinar Hjelset" userId="900bcac5-039b-480b-8b37-a8273c2e007f" providerId="ADAL" clId="{B0E80D2E-8CA5-4E18-91B0-43E57D841F1F}" dt="2022-06-20T11:36:47.156" v="4842"/>
        <pc:sldMkLst>
          <pc:docMk/>
          <pc:sldMk cId="875162946" sldId="263"/>
        </pc:sldMkLst>
      </pc:sldChg>
      <pc:sldChg chg="modSp mod">
        <pc:chgData name="Steinar Hjelset" userId="900bcac5-039b-480b-8b37-a8273c2e007f" providerId="ADAL" clId="{B0E80D2E-8CA5-4E18-91B0-43E57D841F1F}" dt="2022-06-27T12:52:39.405" v="5132" actId="403"/>
        <pc:sldMkLst>
          <pc:docMk/>
          <pc:sldMk cId="2814344778" sldId="264"/>
        </pc:sldMkLst>
        <pc:spChg chg="mod">
          <ac:chgData name="Steinar Hjelset" userId="900bcac5-039b-480b-8b37-a8273c2e007f" providerId="ADAL" clId="{B0E80D2E-8CA5-4E18-91B0-43E57D841F1F}" dt="2022-06-27T12:52:39.405" v="5132" actId="403"/>
          <ac:spMkLst>
            <pc:docMk/>
            <pc:sldMk cId="2814344778" sldId="264"/>
            <ac:spMk id="3" creationId="{6BB774BA-A116-4D6D-9696-9C3C16BB3194}"/>
          </ac:spMkLst>
        </pc:spChg>
      </pc:sldChg>
      <pc:sldChg chg="modSp mod">
        <pc:chgData name="Steinar Hjelset" userId="900bcac5-039b-480b-8b37-a8273c2e007f" providerId="ADAL" clId="{B0E80D2E-8CA5-4E18-91B0-43E57D841F1F}" dt="2022-06-28T05:45:18.724" v="5176" actId="20577"/>
        <pc:sldMkLst>
          <pc:docMk/>
          <pc:sldMk cId="2065687842" sldId="265"/>
        </pc:sldMkLst>
        <pc:spChg chg="mod">
          <ac:chgData name="Steinar Hjelset" userId="900bcac5-039b-480b-8b37-a8273c2e007f" providerId="ADAL" clId="{B0E80D2E-8CA5-4E18-91B0-43E57D841F1F}" dt="2022-06-28T05:45:18.724" v="5176" actId="20577"/>
          <ac:spMkLst>
            <pc:docMk/>
            <pc:sldMk cId="2065687842" sldId="265"/>
            <ac:spMk id="4" creationId="{8D39F3A9-BDBC-4764-9595-6CD60EC44494}"/>
          </ac:spMkLst>
        </pc:spChg>
      </pc:sldChg>
      <pc:sldChg chg="modSp mod modShow">
        <pc:chgData name="Steinar Hjelset" userId="900bcac5-039b-480b-8b37-a8273c2e007f" providerId="ADAL" clId="{B0E80D2E-8CA5-4E18-91B0-43E57D841F1F}" dt="2022-06-28T06:06:46.670" v="5874" actId="729"/>
        <pc:sldMkLst>
          <pc:docMk/>
          <pc:sldMk cId="747679476" sldId="266"/>
        </pc:sldMkLst>
        <pc:spChg chg="mod">
          <ac:chgData name="Steinar Hjelset" userId="900bcac5-039b-480b-8b37-a8273c2e007f" providerId="ADAL" clId="{B0E80D2E-8CA5-4E18-91B0-43E57D841F1F}" dt="2022-06-20T09:44:59.499" v="3941" actId="15"/>
          <ac:spMkLst>
            <pc:docMk/>
            <pc:sldMk cId="747679476" sldId="266"/>
            <ac:spMk id="3" creationId="{1B2CEB28-60EF-4F53-AC8E-BB6EC6357870}"/>
          </ac:spMkLst>
        </pc:spChg>
      </pc:sldChg>
      <pc:sldChg chg="modSp add mod">
        <pc:chgData name="Steinar Hjelset" userId="900bcac5-039b-480b-8b37-a8273c2e007f" providerId="ADAL" clId="{B0E80D2E-8CA5-4E18-91B0-43E57D841F1F}" dt="2022-06-29T05:35:24.879" v="7694" actId="20577"/>
        <pc:sldMkLst>
          <pc:docMk/>
          <pc:sldMk cId="1600248806" sldId="267"/>
        </pc:sldMkLst>
        <pc:spChg chg="mod">
          <ac:chgData name="Steinar Hjelset" userId="900bcac5-039b-480b-8b37-a8273c2e007f" providerId="ADAL" clId="{B0E80D2E-8CA5-4E18-91B0-43E57D841F1F}" dt="2022-06-27T12:53:03.355" v="5133" actId="13926"/>
          <ac:spMkLst>
            <pc:docMk/>
            <pc:sldMk cId="1600248806" sldId="267"/>
            <ac:spMk id="2" creationId="{461271C7-72AE-409A-A939-C8A34F0FD548}"/>
          </ac:spMkLst>
        </pc:spChg>
        <pc:graphicFrameChg chg="modGraphic">
          <ac:chgData name="Steinar Hjelset" userId="900bcac5-039b-480b-8b37-a8273c2e007f" providerId="ADAL" clId="{B0E80D2E-8CA5-4E18-91B0-43E57D841F1F}" dt="2022-06-29T05:35:24.879" v="7694" actId="20577"/>
          <ac:graphicFrameMkLst>
            <pc:docMk/>
            <pc:sldMk cId="1600248806" sldId="267"/>
            <ac:graphicFrameMk id="4" creationId="{C3F83001-0726-4375-A23A-4D08F13107DE}"/>
          </ac:graphicFrameMkLst>
        </pc:graphicFrameChg>
      </pc:sldChg>
      <pc:sldChg chg="addSp delSp modSp new mod">
        <pc:chgData name="Steinar Hjelset" userId="900bcac5-039b-480b-8b37-a8273c2e007f" providerId="ADAL" clId="{B0E80D2E-8CA5-4E18-91B0-43E57D841F1F}" dt="2022-06-30T06:46:34.237" v="7739" actId="207"/>
        <pc:sldMkLst>
          <pc:docMk/>
          <pc:sldMk cId="2864244565" sldId="268"/>
        </pc:sldMkLst>
        <pc:spChg chg="del mod">
          <ac:chgData name="Steinar Hjelset" userId="900bcac5-039b-480b-8b37-a8273c2e007f" providerId="ADAL" clId="{B0E80D2E-8CA5-4E18-91B0-43E57D841F1F}" dt="2022-06-28T05:58:29.035" v="5585" actId="478"/>
          <ac:spMkLst>
            <pc:docMk/>
            <pc:sldMk cId="2864244565" sldId="268"/>
            <ac:spMk id="2" creationId="{79977F73-385C-4679-A16D-1195B96D700A}"/>
          </ac:spMkLst>
        </pc:spChg>
        <pc:spChg chg="del">
          <ac:chgData name="Steinar Hjelset" userId="900bcac5-039b-480b-8b37-a8273c2e007f" providerId="ADAL" clId="{B0E80D2E-8CA5-4E18-91B0-43E57D841F1F}" dt="2022-06-09T11:28:07.746" v="682" actId="3680"/>
          <ac:spMkLst>
            <pc:docMk/>
            <pc:sldMk cId="2864244565" sldId="268"/>
            <ac:spMk id="3" creationId="{F61E2E22-DAC4-4226-9E0A-F63525EFF11A}"/>
          </ac:spMkLst>
        </pc:spChg>
        <pc:spChg chg="add mod">
          <ac:chgData name="Steinar Hjelset" userId="900bcac5-039b-480b-8b37-a8273c2e007f" providerId="ADAL" clId="{B0E80D2E-8CA5-4E18-91B0-43E57D841F1F}" dt="2022-06-28T06:16:34.636" v="6258" actId="20577"/>
          <ac:spMkLst>
            <pc:docMk/>
            <pc:sldMk cId="2864244565" sldId="268"/>
            <ac:spMk id="5" creationId="{95AD9734-25E3-4731-B6D5-9EB875DB7048}"/>
          </ac:spMkLst>
        </pc:spChg>
        <pc:graphicFrameChg chg="add mod ord modGraphic">
          <ac:chgData name="Steinar Hjelset" userId="900bcac5-039b-480b-8b37-a8273c2e007f" providerId="ADAL" clId="{B0E80D2E-8CA5-4E18-91B0-43E57D841F1F}" dt="2022-06-30T06:46:34.237" v="7739" actId="207"/>
          <ac:graphicFrameMkLst>
            <pc:docMk/>
            <pc:sldMk cId="2864244565" sldId="268"/>
            <ac:graphicFrameMk id="4" creationId="{3B76A2DD-837D-493D-BD0B-60220CD93B15}"/>
          </ac:graphicFrameMkLst>
        </pc:graphicFrameChg>
      </pc:sldChg>
      <pc:sldChg chg="addSp delSp modSp new mod">
        <pc:chgData name="Steinar Hjelset" userId="900bcac5-039b-480b-8b37-a8273c2e007f" providerId="ADAL" clId="{B0E80D2E-8CA5-4E18-91B0-43E57D841F1F}" dt="2022-06-30T06:45:39.140" v="7733" actId="20577"/>
        <pc:sldMkLst>
          <pc:docMk/>
          <pc:sldMk cId="1549770493" sldId="269"/>
        </pc:sldMkLst>
        <pc:spChg chg="mod">
          <ac:chgData name="Steinar Hjelset" userId="900bcac5-039b-480b-8b37-a8273c2e007f" providerId="ADAL" clId="{B0E80D2E-8CA5-4E18-91B0-43E57D841F1F}" dt="2022-06-30T06:45:39.140" v="7733" actId="20577"/>
          <ac:spMkLst>
            <pc:docMk/>
            <pc:sldMk cId="1549770493" sldId="269"/>
            <ac:spMk id="2" creationId="{B5EA524B-C906-4E02-B32E-F454FE654472}"/>
          </ac:spMkLst>
        </pc:spChg>
        <pc:spChg chg="add del">
          <ac:chgData name="Steinar Hjelset" userId="900bcac5-039b-480b-8b37-a8273c2e007f" providerId="ADAL" clId="{B0E80D2E-8CA5-4E18-91B0-43E57D841F1F}" dt="2022-06-10T05:43:47.368" v="2508" actId="3680"/>
          <ac:spMkLst>
            <pc:docMk/>
            <pc:sldMk cId="1549770493" sldId="269"/>
            <ac:spMk id="3" creationId="{A8CEA052-1E56-4EC0-917F-62FEA7A2D9A9}"/>
          </ac:spMkLst>
        </pc:spChg>
        <pc:graphicFrameChg chg="add del mod ord modGraphic">
          <ac:chgData name="Steinar Hjelset" userId="900bcac5-039b-480b-8b37-a8273c2e007f" providerId="ADAL" clId="{B0E80D2E-8CA5-4E18-91B0-43E57D841F1F}" dt="2022-06-10T05:42:40.500" v="2479" actId="3680"/>
          <ac:graphicFrameMkLst>
            <pc:docMk/>
            <pc:sldMk cId="1549770493" sldId="269"/>
            <ac:graphicFrameMk id="4" creationId="{AE08B244-8D81-4657-A061-550FFE442066}"/>
          </ac:graphicFrameMkLst>
        </pc:graphicFrameChg>
        <pc:graphicFrameChg chg="add del mod modGraphic">
          <ac:chgData name="Steinar Hjelset" userId="900bcac5-039b-480b-8b37-a8273c2e007f" providerId="ADAL" clId="{B0E80D2E-8CA5-4E18-91B0-43E57D841F1F}" dt="2022-06-28T06:20:15.004" v="6503" actId="21"/>
          <ac:graphicFrameMkLst>
            <pc:docMk/>
            <pc:sldMk cId="1549770493" sldId="269"/>
            <ac:graphicFrameMk id="5" creationId="{20E995F9-47B3-4222-8B27-BA28DCE9957A}"/>
          </ac:graphicFrameMkLst>
        </pc:graphicFrameChg>
        <pc:graphicFrameChg chg="add del mod ord modGraphic">
          <ac:chgData name="Steinar Hjelset" userId="900bcac5-039b-480b-8b37-a8273c2e007f" providerId="ADAL" clId="{B0E80D2E-8CA5-4E18-91B0-43E57D841F1F}" dt="2022-06-10T05:43:39.921" v="2507" actId="3680"/>
          <ac:graphicFrameMkLst>
            <pc:docMk/>
            <pc:sldMk cId="1549770493" sldId="269"/>
            <ac:graphicFrameMk id="5" creationId="{72159141-651D-4ABA-90CA-2DA7812A0943}"/>
          </ac:graphicFrameMkLst>
        </pc:graphicFrameChg>
        <pc:graphicFrameChg chg="add mod ord modGraphic">
          <ac:chgData name="Steinar Hjelset" userId="900bcac5-039b-480b-8b37-a8273c2e007f" providerId="ADAL" clId="{B0E80D2E-8CA5-4E18-91B0-43E57D841F1F}" dt="2022-06-28T06:18:08.694" v="6346" actId="20577"/>
          <ac:graphicFrameMkLst>
            <pc:docMk/>
            <pc:sldMk cId="1549770493" sldId="269"/>
            <ac:graphicFrameMk id="6" creationId="{9A258D60-F666-4519-B9B0-DACB5B9B18B6}"/>
          </ac:graphicFrameMkLst>
        </pc:graphicFrameChg>
        <pc:graphicFrameChg chg="add del mod">
          <ac:chgData name="Steinar Hjelset" userId="900bcac5-039b-480b-8b37-a8273c2e007f" providerId="ADAL" clId="{B0E80D2E-8CA5-4E18-91B0-43E57D841F1F}" dt="2022-06-10T05:44:25.375" v="2514" actId="478"/>
          <ac:graphicFrameMkLst>
            <pc:docMk/>
            <pc:sldMk cId="1549770493" sldId="269"/>
            <ac:graphicFrameMk id="7" creationId="{95F2730A-307D-4EE8-A236-10CDBB38822C}"/>
          </ac:graphicFrameMkLst>
        </pc:graphicFrameChg>
        <pc:graphicFrameChg chg="add mod modGraphic">
          <ac:chgData name="Steinar Hjelset" userId="900bcac5-039b-480b-8b37-a8273c2e007f" providerId="ADAL" clId="{B0E80D2E-8CA5-4E18-91B0-43E57D841F1F}" dt="2022-06-28T06:19:42.655" v="6502" actId="20577"/>
          <ac:graphicFrameMkLst>
            <pc:docMk/>
            <pc:sldMk cId="1549770493" sldId="269"/>
            <ac:graphicFrameMk id="8" creationId="{C5B80BFF-8D55-4641-903F-79B59B4F345B}"/>
          </ac:graphicFrameMkLst>
        </pc:graphicFrameChg>
      </pc:sldChg>
      <pc:sldChg chg="addSp delSp modSp add mod">
        <pc:chgData name="Steinar Hjelset" userId="900bcac5-039b-480b-8b37-a8273c2e007f" providerId="ADAL" clId="{B0E80D2E-8CA5-4E18-91B0-43E57D841F1F}" dt="2022-06-28T12:17:03.992" v="7506" actId="20577"/>
        <pc:sldMkLst>
          <pc:docMk/>
          <pc:sldMk cId="3364278328" sldId="270"/>
        </pc:sldMkLst>
        <pc:spChg chg="mod">
          <ac:chgData name="Steinar Hjelset" userId="900bcac5-039b-480b-8b37-a8273c2e007f" providerId="ADAL" clId="{B0E80D2E-8CA5-4E18-91B0-43E57D841F1F}" dt="2022-06-10T05:51:21.428" v="2793" actId="20577"/>
          <ac:spMkLst>
            <pc:docMk/>
            <pc:sldMk cId="3364278328" sldId="270"/>
            <ac:spMk id="2" creationId="{B5EA524B-C906-4E02-B32E-F454FE654472}"/>
          </ac:spMkLst>
        </pc:spChg>
        <pc:spChg chg="add del mod">
          <ac:chgData name="Steinar Hjelset" userId="900bcac5-039b-480b-8b37-a8273c2e007f" providerId="ADAL" clId="{B0E80D2E-8CA5-4E18-91B0-43E57D841F1F}" dt="2022-06-20T11:20:26.326" v="4808" actId="478"/>
          <ac:spMkLst>
            <pc:docMk/>
            <pc:sldMk cId="3364278328" sldId="270"/>
            <ac:spMk id="7" creationId="{43294969-E996-4457-8FE6-DF8AA4E8E09C}"/>
          </ac:spMkLst>
        </pc:spChg>
        <pc:graphicFrameChg chg="mod modGraphic">
          <ac:chgData name="Steinar Hjelset" userId="900bcac5-039b-480b-8b37-a8273c2e007f" providerId="ADAL" clId="{B0E80D2E-8CA5-4E18-91B0-43E57D841F1F}" dt="2022-06-28T06:21:01.739" v="6603" actId="13926"/>
          <ac:graphicFrameMkLst>
            <pc:docMk/>
            <pc:sldMk cId="3364278328" sldId="270"/>
            <ac:graphicFrameMk id="6" creationId="{9A258D60-F666-4519-B9B0-DACB5B9B18B6}"/>
          </ac:graphicFrameMkLst>
        </pc:graphicFrameChg>
        <pc:graphicFrameChg chg="mod modGraphic">
          <ac:chgData name="Steinar Hjelset" userId="900bcac5-039b-480b-8b37-a8273c2e007f" providerId="ADAL" clId="{B0E80D2E-8CA5-4E18-91B0-43E57D841F1F}" dt="2022-06-28T12:17:03.992" v="7506" actId="20577"/>
          <ac:graphicFrameMkLst>
            <pc:docMk/>
            <pc:sldMk cId="3364278328" sldId="270"/>
            <ac:graphicFrameMk id="8" creationId="{C5B80BFF-8D55-4641-903F-79B59B4F345B}"/>
          </ac:graphicFrameMkLst>
        </pc:graphicFrameChg>
        <pc:graphicFrameChg chg="add del mod modGraphic">
          <ac:chgData name="Steinar Hjelset" userId="900bcac5-039b-480b-8b37-a8273c2e007f" providerId="ADAL" clId="{B0E80D2E-8CA5-4E18-91B0-43E57D841F1F}" dt="2022-06-28T06:23:31.707" v="6687" actId="21"/>
          <ac:graphicFrameMkLst>
            <pc:docMk/>
            <pc:sldMk cId="3364278328" sldId="270"/>
            <ac:graphicFrameMk id="9" creationId="{6A52B664-9341-44DB-B339-51FEE5B53384}"/>
          </ac:graphicFrameMkLst>
        </pc:graphicFrameChg>
      </pc:sldChg>
      <pc:sldChg chg="addSp delSp modSp add mod">
        <pc:chgData name="Steinar Hjelset" userId="900bcac5-039b-480b-8b37-a8273c2e007f" providerId="ADAL" clId="{B0E80D2E-8CA5-4E18-91B0-43E57D841F1F}" dt="2022-06-28T06:26:58.345" v="6942" actId="21"/>
        <pc:sldMkLst>
          <pc:docMk/>
          <pc:sldMk cId="4215664110" sldId="271"/>
        </pc:sldMkLst>
        <pc:spChg chg="mod">
          <ac:chgData name="Steinar Hjelset" userId="900bcac5-039b-480b-8b37-a8273c2e007f" providerId="ADAL" clId="{B0E80D2E-8CA5-4E18-91B0-43E57D841F1F}" dt="2022-06-10T05:51:38.821" v="2818" actId="20577"/>
          <ac:spMkLst>
            <pc:docMk/>
            <pc:sldMk cId="4215664110" sldId="271"/>
            <ac:spMk id="2" creationId="{B5EA524B-C906-4E02-B32E-F454FE654472}"/>
          </ac:spMkLst>
        </pc:spChg>
        <pc:spChg chg="add del">
          <ac:chgData name="Steinar Hjelset" userId="900bcac5-039b-480b-8b37-a8273c2e007f" providerId="ADAL" clId="{B0E80D2E-8CA5-4E18-91B0-43E57D841F1F}" dt="2022-06-10T06:44:33.910" v="3204" actId="22"/>
          <ac:spMkLst>
            <pc:docMk/>
            <pc:sldMk cId="4215664110" sldId="271"/>
            <ac:spMk id="7" creationId="{1B82B7CC-0068-494C-8E1D-20E666268DD2}"/>
          </ac:spMkLst>
        </pc:spChg>
        <pc:graphicFrameChg chg="add del mod">
          <ac:chgData name="Steinar Hjelset" userId="900bcac5-039b-480b-8b37-a8273c2e007f" providerId="ADAL" clId="{B0E80D2E-8CA5-4E18-91B0-43E57D841F1F}" dt="2022-06-28T06:26:58.345" v="6942" actId="21"/>
          <ac:graphicFrameMkLst>
            <pc:docMk/>
            <pc:sldMk cId="4215664110" sldId="271"/>
            <ac:graphicFrameMk id="5" creationId="{999A8636-3DD2-4931-B89A-C451F097EF6E}"/>
          </ac:graphicFrameMkLst>
        </pc:graphicFrameChg>
        <pc:graphicFrameChg chg="mod modGraphic">
          <ac:chgData name="Steinar Hjelset" userId="900bcac5-039b-480b-8b37-a8273c2e007f" providerId="ADAL" clId="{B0E80D2E-8CA5-4E18-91B0-43E57D841F1F}" dt="2022-06-28T06:24:26.225" v="6762" actId="13926"/>
          <ac:graphicFrameMkLst>
            <pc:docMk/>
            <pc:sldMk cId="4215664110" sldId="271"/>
            <ac:graphicFrameMk id="6" creationId="{9A258D60-F666-4519-B9B0-DACB5B9B18B6}"/>
          </ac:graphicFrameMkLst>
        </pc:graphicFrameChg>
        <pc:graphicFrameChg chg="mod modGraphic">
          <ac:chgData name="Steinar Hjelset" userId="900bcac5-039b-480b-8b37-a8273c2e007f" providerId="ADAL" clId="{B0E80D2E-8CA5-4E18-91B0-43E57D841F1F}" dt="2022-06-28T06:26:26.691" v="6931" actId="20577"/>
          <ac:graphicFrameMkLst>
            <pc:docMk/>
            <pc:sldMk cId="4215664110" sldId="271"/>
            <ac:graphicFrameMk id="8" creationId="{C5B80BFF-8D55-4641-903F-79B59B4F345B}"/>
          </ac:graphicFrameMkLst>
        </pc:graphicFrameChg>
      </pc:sldChg>
      <pc:sldChg chg="addSp delSp modSp add mod">
        <pc:chgData name="Steinar Hjelset" userId="900bcac5-039b-480b-8b37-a8273c2e007f" providerId="ADAL" clId="{B0E80D2E-8CA5-4E18-91B0-43E57D841F1F}" dt="2022-06-28T06:29:36.826" v="7041" actId="478"/>
        <pc:sldMkLst>
          <pc:docMk/>
          <pc:sldMk cId="1547577394" sldId="272"/>
        </pc:sldMkLst>
        <pc:spChg chg="mod">
          <ac:chgData name="Steinar Hjelset" userId="900bcac5-039b-480b-8b37-a8273c2e007f" providerId="ADAL" clId="{B0E80D2E-8CA5-4E18-91B0-43E57D841F1F}" dt="2022-06-10T05:52:19.855" v="2863" actId="20577"/>
          <ac:spMkLst>
            <pc:docMk/>
            <pc:sldMk cId="1547577394" sldId="272"/>
            <ac:spMk id="2" creationId="{B5EA524B-C906-4E02-B32E-F454FE654472}"/>
          </ac:spMkLst>
        </pc:spChg>
        <pc:graphicFrameChg chg="add del mod">
          <ac:chgData name="Steinar Hjelset" userId="900bcac5-039b-480b-8b37-a8273c2e007f" providerId="ADAL" clId="{B0E80D2E-8CA5-4E18-91B0-43E57D841F1F}" dt="2022-06-28T06:29:36.826" v="7041" actId="478"/>
          <ac:graphicFrameMkLst>
            <pc:docMk/>
            <pc:sldMk cId="1547577394" sldId="272"/>
            <ac:graphicFrameMk id="5" creationId="{32FAABBC-F150-42CA-9388-B30F9203A7CA}"/>
          </ac:graphicFrameMkLst>
        </pc:graphicFrameChg>
        <pc:graphicFrameChg chg="mod modGraphic">
          <ac:chgData name="Steinar Hjelset" userId="900bcac5-039b-480b-8b37-a8273c2e007f" providerId="ADAL" clId="{B0E80D2E-8CA5-4E18-91B0-43E57D841F1F}" dt="2022-06-28T06:27:44.716" v="7017" actId="13926"/>
          <ac:graphicFrameMkLst>
            <pc:docMk/>
            <pc:sldMk cId="1547577394" sldId="272"/>
            <ac:graphicFrameMk id="6" creationId="{9A258D60-F666-4519-B9B0-DACB5B9B18B6}"/>
          </ac:graphicFrameMkLst>
        </pc:graphicFrameChg>
        <pc:graphicFrameChg chg="mod modGraphic">
          <ac:chgData name="Steinar Hjelset" userId="900bcac5-039b-480b-8b37-a8273c2e007f" providerId="ADAL" clId="{B0E80D2E-8CA5-4E18-91B0-43E57D841F1F}" dt="2022-06-28T06:29:13.143" v="7040" actId="20577"/>
          <ac:graphicFrameMkLst>
            <pc:docMk/>
            <pc:sldMk cId="1547577394" sldId="272"/>
            <ac:graphicFrameMk id="8" creationId="{C5B80BFF-8D55-4641-903F-79B59B4F345B}"/>
          </ac:graphicFrameMkLst>
        </pc:graphicFrameChg>
      </pc:sldChg>
      <pc:sldChg chg="addSp delSp modSp new mod ord">
        <pc:chgData name="Steinar Hjelset" userId="900bcac5-039b-480b-8b37-a8273c2e007f" providerId="ADAL" clId="{B0E80D2E-8CA5-4E18-91B0-43E57D841F1F}" dt="2022-06-28T06:44:49.892" v="7315" actId="113"/>
        <pc:sldMkLst>
          <pc:docMk/>
          <pc:sldMk cId="1279928267" sldId="273"/>
        </pc:sldMkLst>
        <pc:spChg chg="mod">
          <ac:chgData name="Steinar Hjelset" userId="900bcac5-039b-480b-8b37-a8273c2e007f" providerId="ADAL" clId="{B0E80D2E-8CA5-4E18-91B0-43E57D841F1F}" dt="2022-06-28T06:44:49.892" v="7315" actId="113"/>
          <ac:spMkLst>
            <pc:docMk/>
            <pc:sldMk cId="1279928267" sldId="273"/>
            <ac:spMk id="2" creationId="{231F7722-ADD8-47E3-8B4A-31978CB957FF}"/>
          </ac:spMkLst>
        </pc:spChg>
        <pc:spChg chg="del">
          <ac:chgData name="Steinar Hjelset" userId="900bcac5-039b-480b-8b37-a8273c2e007f" providerId="ADAL" clId="{B0E80D2E-8CA5-4E18-91B0-43E57D841F1F}" dt="2022-06-28T06:40:49.359" v="7051" actId="478"/>
          <ac:spMkLst>
            <pc:docMk/>
            <pc:sldMk cId="1279928267" sldId="273"/>
            <ac:spMk id="3" creationId="{C3E7793F-AB73-4067-AF9C-F0993D52BA3B}"/>
          </ac:spMkLst>
        </pc:spChg>
        <pc:spChg chg="add mod">
          <ac:chgData name="Steinar Hjelset" userId="900bcac5-039b-480b-8b37-a8273c2e007f" providerId="ADAL" clId="{B0E80D2E-8CA5-4E18-91B0-43E57D841F1F}" dt="2022-06-28T06:41:02.645" v="7056" actId="122"/>
          <ac:spMkLst>
            <pc:docMk/>
            <pc:sldMk cId="1279928267" sldId="273"/>
            <ac:spMk id="4" creationId="{C6E7FBDE-3301-4D8E-BC27-6A688E70DBE9}"/>
          </ac:spMkLst>
        </pc:spChg>
        <pc:picChg chg="add mod">
          <ac:chgData name="Steinar Hjelset" userId="900bcac5-039b-480b-8b37-a8273c2e007f" providerId="ADAL" clId="{B0E80D2E-8CA5-4E18-91B0-43E57D841F1F}" dt="2022-06-28T06:41:09.956" v="7057" actId="1076"/>
          <ac:picMkLst>
            <pc:docMk/>
            <pc:sldMk cId="1279928267" sldId="273"/>
            <ac:picMk id="5" creationId="{E2542A24-19E3-4C0F-82BD-431EFB4A99B7}"/>
          </ac:picMkLst>
        </pc:picChg>
        <pc:picChg chg="add mod">
          <ac:chgData name="Steinar Hjelset" userId="900bcac5-039b-480b-8b37-a8273c2e007f" providerId="ADAL" clId="{B0E80D2E-8CA5-4E18-91B0-43E57D841F1F}" dt="2022-06-28T06:41:09.956" v="7057" actId="1076"/>
          <ac:picMkLst>
            <pc:docMk/>
            <pc:sldMk cId="1279928267" sldId="273"/>
            <ac:picMk id="6" creationId="{BEB19899-74F5-4052-BD26-59E10ED2850A}"/>
          </ac:picMkLst>
        </pc:picChg>
        <pc:picChg chg="add mod">
          <ac:chgData name="Steinar Hjelset" userId="900bcac5-039b-480b-8b37-a8273c2e007f" providerId="ADAL" clId="{B0E80D2E-8CA5-4E18-91B0-43E57D841F1F}" dt="2022-06-28T06:41:09.956" v="7057" actId="1076"/>
          <ac:picMkLst>
            <pc:docMk/>
            <pc:sldMk cId="1279928267" sldId="273"/>
            <ac:picMk id="7" creationId="{09488E0B-EA29-4A73-A75B-D7D9DB3199A9}"/>
          </ac:picMkLst>
        </pc:picChg>
      </pc:sldChg>
      <pc:sldChg chg="addSp delSp modSp add mod ord">
        <pc:chgData name="Steinar Hjelset" userId="900bcac5-039b-480b-8b37-a8273c2e007f" providerId="ADAL" clId="{B0E80D2E-8CA5-4E18-91B0-43E57D841F1F}" dt="2022-06-28T06:44:47.841" v="7314" actId="113"/>
        <pc:sldMkLst>
          <pc:docMk/>
          <pc:sldMk cId="4106949329" sldId="274"/>
        </pc:sldMkLst>
        <pc:spChg chg="mod">
          <ac:chgData name="Steinar Hjelset" userId="900bcac5-039b-480b-8b37-a8273c2e007f" providerId="ADAL" clId="{B0E80D2E-8CA5-4E18-91B0-43E57D841F1F}" dt="2022-06-28T06:44:47.841" v="7314" actId="113"/>
          <ac:spMkLst>
            <pc:docMk/>
            <pc:sldMk cId="4106949329" sldId="274"/>
            <ac:spMk id="2" creationId="{231F7722-ADD8-47E3-8B4A-31978CB957FF}"/>
          </ac:spMkLst>
        </pc:spChg>
        <pc:spChg chg="del">
          <ac:chgData name="Steinar Hjelset" userId="900bcac5-039b-480b-8b37-a8273c2e007f" providerId="ADAL" clId="{B0E80D2E-8CA5-4E18-91B0-43E57D841F1F}" dt="2022-06-28T06:41:22.898" v="7058" actId="478"/>
          <ac:spMkLst>
            <pc:docMk/>
            <pc:sldMk cId="4106949329" sldId="274"/>
            <ac:spMk id="3" creationId="{C3E7793F-AB73-4067-AF9C-F0993D52BA3B}"/>
          </ac:spMkLst>
        </pc:spChg>
        <pc:spChg chg="add del mod">
          <ac:chgData name="Steinar Hjelset" userId="900bcac5-039b-480b-8b37-a8273c2e007f" providerId="ADAL" clId="{B0E80D2E-8CA5-4E18-91B0-43E57D841F1F}" dt="2022-06-28T06:42:28.965" v="7174" actId="478"/>
          <ac:spMkLst>
            <pc:docMk/>
            <pc:sldMk cId="4106949329" sldId="274"/>
            <ac:spMk id="5" creationId="{FFF65BC3-D207-4257-AFC4-A15A23A608FF}"/>
          </ac:spMkLst>
        </pc:spChg>
        <pc:picChg chg="add mod">
          <ac:chgData name="Steinar Hjelset" userId="900bcac5-039b-480b-8b37-a8273c2e007f" providerId="ADAL" clId="{B0E80D2E-8CA5-4E18-91B0-43E57D841F1F}" dt="2022-06-28T06:42:36.705" v="7177" actId="1076"/>
          <ac:picMkLst>
            <pc:docMk/>
            <pc:sldMk cId="4106949329" sldId="274"/>
            <ac:picMk id="4" creationId="{C3A041AF-A1D2-45F5-9795-5C660F286412}"/>
          </ac:picMkLst>
        </pc:picChg>
      </pc:sldChg>
      <pc:sldChg chg="addSp delSp modSp add mod ord">
        <pc:chgData name="Steinar Hjelset" userId="900bcac5-039b-480b-8b37-a8273c2e007f" providerId="ADAL" clId="{B0E80D2E-8CA5-4E18-91B0-43E57D841F1F}" dt="2022-06-28T07:05:38.728" v="7463" actId="1076"/>
        <pc:sldMkLst>
          <pc:docMk/>
          <pc:sldMk cId="2719184126" sldId="275"/>
        </pc:sldMkLst>
        <pc:spChg chg="mod">
          <ac:chgData name="Steinar Hjelset" userId="900bcac5-039b-480b-8b37-a8273c2e007f" providerId="ADAL" clId="{B0E80D2E-8CA5-4E18-91B0-43E57D841F1F}" dt="2022-06-28T06:44:45.940" v="7313" actId="113"/>
          <ac:spMkLst>
            <pc:docMk/>
            <pc:sldMk cId="2719184126" sldId="275"/>
            <ac:spMk id="2" creationId="{231F7722-ADD8-47E3-8B4A-31978CB957FF}"/>
          </ac:spMkLst>
        </pc:spChg>
        <pc:spChg chg="del mod">
          <ac:chgData name="Steinar Hjelset" userId="900bcac5-039b-480b-8b37-a8273c2e007f" providerId="ADAL" clId="{B0E80D2E-8CA5-4E18-91B0-43E57D841F1F}" dt="2022-06-28T06:44:44.336" v="7312" actId="478"/>
          <ac:spMkLst>
            <pc:docMk/>
            <pc:sldMk cId="2719184126" sldId="275"/>
            <ac:spMk id="3" creationId="{C3E7793F-AB73-4067-AF9C-F0993D52BA3B}"/>
          </ac:spMkLst>
        </pc:spChg>
        <pc:picChg chg="add mod">
          <ac:chgData name="Steinar Hjelset" userId="900bcac5-039b-480b-8b37-a8273c2e007f" providerId="ADAL" clId="{B0E80D2E-8CA5-4E18-91B0-43E57D841F1F}" dt="2022-06-28T07:05:38.728" v="7463" actId="1076"/>
          <ac:picMkLst>
            <pc:docMk/>
            <pc:sldMk cId="2719184126" sldId="275"/>
            <ac:picMk id="5" creationId="{E529627D-93A1-432F-AC19-0AB1C4E8F910}"/>
          </ac:picMkLst>
        </pc:picChg>
        <pc:picChg chg="add mod">
          <ac:chgData name="Steinar Hjelset" userId="900bcac5-039b-480b-8b37-a8273c2e007f" providerId="ADAL" clId="{B0E80D2E-8CA5-4E18-91B0-43E57D841F1F}" dt="2022-06-28T07:05:38.728" v="7463" actId="1076"/>
          <ac:picMkLst>
            <pc:docMk/>
            <pc:sldMk cId="2719184126" sldId="275"/>
            <ac:picMk id="7" creationId="{EFE6037F-B15C-4D28-8C8A-84B08DE93DD8}"/>
          </ac:picMkLst>
        </pc:picChg>
      </pc:sldChg>
      <pc:sldChg chg="addSp delSp modSp new mod ord">
        <pc:chgData name="Steinar Hjelset" userId="900bcac5-039b-480b-8b37-a8273c2e007f" providerId="ADAL" clId="{B0E80D2E-8CA5-4E18-91B0-43E57D841F1F}" dt="2022-06-29T05:34:26.625" v="7598" actId="1076"/>
        <pc:sldMkLst>
          <pc:docMk/>
          <pc:sldMk cId="604346732" sldId="276"/>
        </pc:sldMkLst>
        <pc:spChg chg="mod">
          <ac:chgData name="Steinar Hjelset" userId="900bcac5-039b-480b-8b37-a8273c2e007f" providerId="ADAL" clId="{B0E80D2E-8CA5-4E18-91B0-43E57D841F1F}" dt="2022-06-28T07:06:08.122" v="7503" actId="20577"/>
          <ac:spMkLst>
            <pc:docMk/>
            <pc:sldMk cId="604346732" sldId="276"/>
            <ac:spMk id="2" creationId="{7706CD26-6F54-4C7E-91F0-6AD544B04093}"/>
          </ac:spMkLst>
        </pc:spChg>
        <pc:spChg chg="del">
          <ac:chgData name="Steinar Hjelset" userId="900bcac5-039b-480b-8b37-a8273c2e007f" providerId="ADAL" clId="{B0E80D2E-8CA5-4E18-91B0-43E57D841F1F}" dt="2022-06-28T06:45:32.660" v="7368" actId="478"/>
          <ac:spMkLst>
            <pc:docMk/>
            <pc:sldMk cId="604346732" sldId="276"/>
            <ac:spMk id="3" creationId="{77037700-953D-4180-A6F1-C99CCB679D65}"/>
          </ac:spMkLst>
        </pc:spChg>
        <pc:spChg chg="add mod">
          <ac:chgData name="Steinar Hjelset" userId="900bcac5-039b-480b-8b37-a8273c2e007f" providerId="ADAL" clId="{B0E80D2E-8CA5-4E18-91B0-43E57D841F1F}" dt="2022-06-29T05:31:00.051" v="7579" actId="1076"/>
          <ac:spMkLst>
            <pc:docMk/>
            <pc:sldMk cId="604346732" sldId="276"/>
            <ac:spMk id="6" creationId="{14FFD833-A75D-4EF0-9BCB-9FCBEA5B66A3}"/>
          </ac:spMkLst>
        </pc:spChg>
        <pc:spChg chg="add mod">
          <ac:chgData name="Steinar Hjelset" userId="900bcac5-039b-480b-8b37-a8273c2e007f" providerId="ADAL" clId="{B0E80D2E-8CA5-4E18-91B0-43E57D841F1F}" dt="2022-06-29T05:34:26.625" v="7598" actId="1076"/>
          <ac:spMkLst>
            <pc:docMk/>
            <pc:sldMk cId="604346732" sldId="276"/>
            <ac:spMk id="9" creationId="{87F625C1-5B03-4019-901E-26B5D7DBDCB1}"/>
          </ac:spMkLst>
        </pc:spChg>
        <pc:picChg chg="add mod">
          <ac:chgData name="Steinar Hjelset" userId="900bcac5-039b-480b-8b37-a8273c2e007f" providerId="ADAL" clId="{B0E80D2E-8CA5-4E18-91B0-43E57D841F1F}" dt="2022-06-28T06:53:55.928" v="7438" actId="1076"/>
          <ac:picMkLst>
            <pc:docMk/>
            <pc:sldMk cId="604346732" sldId="276"/>
            <ac:picMk id="5" creationId="{15E2E803-45D5-40DE-ACC8-89FF7BB6709D}"/>
          </ac:picMkLst>
        </pc:picChg>
        <pc:picChg chg="add del mod">
          <ac:chgData name="Steinar Hjelset" userId="900bcac5-039b-480b-8b37-a8273c2e007f" providerId="ADAL" clId="{B0E80D2E-8CA5-4E18-91B0-43E57D841F1F}" dt="2022-06-28T06:42:53.269" v="7179" actId="478"/>
          <ac:picMkLst>
            <pc:docMk/>
            <pc:sldMk cId="604346732" sldId="276"/>
            <ac:picMk id="1026" creationId="{E3BA8F07-728D-4755-B4DD-76A1E9812A8D}"/>
          </ac:picMkLst>
        </pc:picChg>
        <pc:picChg chg="add mod">
          <ac:chgData name="Steinar Hjelset" userId="900bcac5-039b-480b-8b37-a8273c2e007f" providerId="ADAL" clId="{B0E80D2E-8CA5-4E18-91B0-43E57D841F1F}" dt="2022-06-28T06:53:55.928" v="7438" actId="1076"/>
          <ac:picMkLst>
            <pc:docMk/>
            <pc:sldMk cId="604346732" sldId="276"/>
            <ac:picMk id="1028" creationId="{FEF2371D-E4A5-4F0F-B632-DFC344EF8DB4}"/>
          </ac:picMkLst>
        </pc:picChg>
      </pc:sldChg>
    </pc:docChg>
  </pc:docChgLst>
  <pc:docChgLst>
    <pc:chgData name="Steinar Hjelset" userId="900bcac5-039b-480b-8b37-a8273c2e007f" providerId="ADAL" clId="{CB400C14-676C-48DF-9B08-99656AFBB5C1}"/>
    <pc:docChg chg="undo custSel addSld delSld modSld">
      <pc:chgData name="Steinar Hjelset" userId="900bcac5-039b-480b-8b37-a8273c2e007f" providerId="ADAL" clId="{CB400C14-676C-48DF-9B08-99656AFBB5C1}" dt="2022-10-17T07:09:10.315" v="683" actId="20577"/>
      <pc:docMkLst>
        <pc:docMk/>
      </pc:docMkLst>
      <pc:sldChg chg="modSp mod">
        <pc:chgData name="Steinar Hjelset" userId="900bcac5-039b-480b-8b37-a8273c2e007f" providerId="ADAL" clId="{CB400C14-676C-48DF-9B08-99656AFBB5C1}" dt="2022-10-17T07:09:10.315" v="683" actId="20577"/>
        <pc:sldMkLst>
          <pc:docMk/>
          <pc:sldMk cId="2529726809" sldId="258"/>
        </pc:sldMkLst>
        <pc:graphicFrameChg chg="modGraphic">
          <ac:chgData name="Steinar Hjelset" userId="900bcac5-039b-480b-8b37-a8273c2e007f" providerId="ADAL" clId="{CB400C14-676C-48DF-9B08-99656AFBB5C1}" dt="2022-10-17T07:09:10.315" v="683" actId="20577"/>
          <ac:graphicFrameMkLst>
            <pc:docMk/>
            <pc:sldMk cId="2529726809" sldId="258"/>
            <ac:graphicFrameMk id="4" creationId="{24F3094C-C382-4F77-8975-68FDEFBDFAAB}"/>
          </ac:graphicFrameMkLst>
        </pc:graphicFrameChg>
      </pc:sldChg>
      <pc:sldChg chg="del">
        <pc:chgData name="Steinar Hjelset" userId="900bcac5-039b-480b-8b37-a8273c2e007f" providerId="ADAL" clId="{CB400C14-676C-48DF-9B08-99656AFBB5C1}" dt="2022-09-28T07:54:46.895" v="0" actId="47"/>
        <pc:sldMkLst>
          <pc:docMk/>
          <pc:sldMk cId="791951143" sldId="262"/>
        </pc:sldMkLst>
      </pc:sldChg>
      <pc:sldChg chg="del">
        <pc:chgData name="Steinar Hjelset" userId="900bcac5-039b-480b-8b37-a8273c2e007f" providerId="ADAL" clId="{CB400C14-676C-48DF-9B08-99656AFBB5C1}" dt="2022-09-28T07:54:46.895" v="0" actId="47"/>
        <pc:sldMkLst>
          <pc:docMk/>
          <pc:sldMk cId="3673540392" sldId="264"/>
        </pc:sldMkLst>
      </pc:sldChg>
      <pc:sldChg chg="modSp mod">
        <pc:chgData name="Steinar Hjelset" userId="900bcac5-039b-480b-8b37-a8273c2e007f" providerId="ADAL" clId="{CB400C14-676C-48DF-9B08-99656AFBB5C1}" dt="2022-10-14T09:44:02.253" v="475" actId="20577"/>
        <pc:sldMkLst>
          <pc:docMk/>
          <pc:sldMk cId="1486769021" sldId="266"/>
        </pc:sldMkLst>
        <pc:spChg chg="mod">
          <ac:chgData name="Steinar Hjelset" userId="900bcac5-039b-480b-8b37-a8273c2e007f" providerId="ADAL" clId="{CB400C14-676C-48DF-9B08-99656AFBB5C1}" dt="2022-10-14T09:41:59.814" v="322" actId="20577"/>
          <ac:spMkLst>
            <pc:docMk/>
            <pc:sldMk cId="1486769021" sldId="266"/>
            <ac:spMk id="2" creationId="{BD76BCF2-0ABD-47C5-9EE8-E27A9B827235}"/>
          </ac:spMkLst>
        </pc:spChg>
        <pc:spChg chg="mod">
          <ac:chgData name="Steinar Hjelset" userId="900bcac5-039b-480b-8b37-a8273c2e007f" providerId="ADAL" clId="{CB400C14-676C-48DF-9B08-99656AFBB5C1}" dt="2022-10-14T09:44:02.253" v="475" actId="20577"/>
          <ac:spMkLst>
            <pc:docMk/>
            <pc:sldMk cId="1486769021" sldId="266"/>
            <ac:spMk id="3" creationId="{CCCA4106-F119-4881-9697-A022EF9F70B0}"/>
          </ac:spMkLst>
        </pc:spChg>
      </pc:sldChg>
      <pc:sldChg chg="modSp mod">
        <pc:chgData name="Steinar Hjelset" userId="900bcac5-039b-480b-8b37-a8273c2e007f" providerId="ADAL" clId="{CB400C14-676C-48DF-9B08-99656AFBB5C1}" dt="2022-10-14T09:45:12.781" v="557" actId="20577"/>
        <pc:sldMkLst>
          <pc:docMk/>
          <pc:sldMk cId="3322659818" sldId="267"/>
        </pc:sldMkLst>
        <pc:spChg chg="mod">
          <ac:chgData name="Steinar Hjelset" userId="900bcac5-039b-480b-8b37-a8273c2e007f" providerId="ADAL" clId="{CB400C14-676C-48DF-9B08-99656AFBB5C1}" dt="2022-10-14T09:45:12.781" v="557" actId="20577"/>
          <ac:spMkLst>
            <pc:docMk/>
            <pc:sldMk cId="3322659818" sldId="267"/>
            <ac:spMk id="5" creationId="{2071C032-8D07-4A56-804B-94D427E5605C}"/>
          </ac:spMkLst>
        </pc:spChg>
      </pc:sldChg>
      <pc:sldChg chg="addSp modSp mod">
        <pc:chgData name="Steinar Hjelset" userId="900bcac5-039b-480b-8b37-a8273c2e007f" providerId="ADAL" clId="{CB400C14-676C-48DF-9B08-99656AFBB5C1}" dt="2022-10-14T09:36:12.690" v="51" actId="6549"/>
        <pc:sldMkLst>
          <pc:docMk/>
          <pc:sldMk cId="1434443550" sldId="277"/>
        </pc:sldMkLst>
        <pc:spChg chg="add mod">
          <ac:chgData name="Steinar Hjelset" userId="900bcac5-039b-480b-8b37-a8273c2e007f" providerId="ADAL" clId="{CB400C14-676C-48DF-9B08-99656AFBB5C1}" dt="2022-10-14T09:35:25.918" v="15" actId="122"/>
          <ac:spMkLst>
            <pc:docMk/>
            <pc:sldMk cId="1434443550" sldId="277"/>
            <ac:spMk id="3" creationId="{6D1A9F29-A824-5CE5-C7FD-D04D54EBE092}"/>
          </ac:spMkLst>
        </pc:spChg>
        <pc:spChg chg="add mod">
          <ac:chgData name="Steinar Hjelset" userId="900bcac5-039b-480b-8b37-a8273c2e007f" providerId="ADAL" clId="{CB400C14-676C-48DF-9B08-99656AFBB5C1}" dt="2022-10-14T09:35:31.847" v="18" actId="1076"/>
          <ac:spMkLst>
            <pc:docMk/>
            <pc:sldMk cId="1434443550" sldId="277"/>
            <ac:spMk id="4" creationId="{0DE47EDE-8325-3D8B-F32A-FA3B2EABCF99}"/>
          </ac:spMkLst>
        </pc:spChg>
        <pc:spChg chg="add mod">
          <ac:chgData name="Steinar Hjelset" userId="900bcac5-039b-480b-8b37-a8273c2e007f" providerId="ADAL" clId="{CB400C14-676C-48DF-9B08-99656AFBB5C1}" dt="2022-10-14T09:35:38.865" v="21" actId="20577"/>
          <ac:spMkLst>
            <pc:docMk/>
            <pc:sldMk cId="1434443550" sldId="277"/>
            <ac:spMk id="5" creationId="{50DE0F19-278A-891F-2AF4-5D2E25C243DE}"/>
          </ac:spMkLst>
        </pc:spChg>
        <pc:spChg chg="mod">
          <ac:chgData name="Steinar Hjelset" userId="900bcac5-039b-480b-8b37-a8273c2e007f" providerId="ADAL" clId="{CB400C14-676C-48DF-9B08-99656AFBB5C1}" dt="2022-10-14T09:35:48.641" v="23" actId="20577"/>
          <ac:spMkLst>
            <pc:docMk/>
            <pc:sldMk cId="1434443550" sldId="277"/>
            <ac:spMk id="10" creationId="{6C9DE8A9-C6CB-8D76-78D4-C7D28A980D1C}"/>
          </ac:spMkLst>
        </pc:spChg>
        <pc:spChg chg="mod">
          <ac:chgData name="Steinar Hjelset" userId="900bcac5-039b-480b-8b37-a8273c2e007f" providerId="ADAL" clId="{CB400C14-676C-48DF-9B08-99656AFBB5C1}" dt="2022-10-14T09:35:51.869" v="25" actId="20577"/>
          <ac:spMkLst>
            <pc:docMk/>
            <pc:sldMk cId="1434443550" sldId="277"/>
            <ac:spMk id="13" creationId="{5029D835-7DD3-F4C4-F524-3F663BAEF95D}"/>
          </ac:spMkLst>
        </pc:spChg>
        <pc:spChg chg="mod">
          <ac:chgData name="Steinar Hjelset" userId="900bcac5-039b-480b-8b37-a8273c2e007f" providerId="ADAL" clId="{CB400C14-676C-48DF-9B08-99656AFBB5C1}" dt="2022-10-14T09:36:12.690" v="51" actId="6549"/>
          <ac:spMkLst>
            <pc:docMk/>
            <pc:sldMk cId="1434443550" sldId="277"/>
            <ac:spMk id="18" creationId="{166E7148-FDF3-7789-5BBB-508D402E7049}"/>
          </ac:spMkLst>
        </pc:spChg>
      </pc:sldChg>
      <pc:sldChg chg="modSp mod">
        <pc:chgData name="Steinar Hjelset" userId="900bcac5-039b-480b-8b37-a8273c2e007f" providerId="ADAL" clId="{CB400C14-676C-48DF-9B08-99656AFBB5C1}" dt="2022-10-14T09:38:03.996" v="151" actId="20577"/>
        <pc:sldMkLst>
          <pc:docMk/>
          <pc:sldMk cId="2135123056" sldId="278"/>
        </pc:sldMkLst>
        <pc:spChg chg="mod">
          <ac:chgData name="Steinar Hjelset" userId="900bcac5-039b-480b-8b37-a8273c2e007f" providerId="ADAL" clId="{CB400C14-676C-48DF-9B08-99656AFBB5C1}" dt="2022-10-14T09:37:14.977" v="72" actId="1076"/>
          <ac:spMkLst>
            <pc:docMk/>
            <pc:sldMk cId="2135123056" sldId="278"/>
            <ac:spMk id="16" creationId="{8943A02F-CE6F-9762-15F7-C0BEAE6FE388}"/>
          </ac:spMkLst>
        </pc:spChg>
        <pc:spChg chg="mod">
          <ac:chgData name="Steinar Hjelset" userId="900bcac5-039b-480b-8b37-a8273c2e007f" providerId="ADAL" clId="{CB400C14-676C-48DF-9B08-99656AFBB5C1}" dt="2022-10-14T09:37:40.667" v="117" actId="1076"/>
          <ac:spMkLst>
            <pc:docMk/>
            <pc:sldMk cId="2135123056" sldId="278"/>
            <ac:spMk id="17" creationId="{C39BC4DC-758A-1345-8696-67567293FB6F}"/>
          </ac:spMkLst>
        </pc:spChg>
        <pc:spChg chg="mod">
          <ac:chgData name="Steinar Hjelset" userId="900bcac5-039b-480b-8b37-a8273c2e007f" providerId="ADAL" clId="{CB400C14-676C-48DF-9B08-99656AFBB5C1}" dt="2022-10-14T09:38:03.996" v="151" actId="20577"/>
          <ac:spMkLst>
            <pc:docMk/>
            <pc:sldMk cId="2135123056" sldId="278"/>
            <ac:spMk id="19" creationId="{20443307-5CD4-F591-74DE-2A2654A098D3}"/>
          </ac:spMkLst>
        </pc:spChg>
      </pc:sldChg>
      <pc:sldChg chg="modSp mod">
        <pc:chgData name="Steinar Hjelset" userId="900bcac5-039b-480b-8b37-a8273c2e007f" providerId="ADAL" clId="{CB400C14-676C-48DF-9B08-99656AFBB5C1}" dt="2022-10-14T09:39:47.083" v="217" actId="20577"/>
        <pc:sldMkLst>
          <pc:docMk/>
          <pc:sldMk cId="508315293" sldId="279"/>
        </pc:sldMkLst>
        <pc:spChg chg="mod">
          <ac:chgData name="Steinar Hjelset" userId="900bcac5-039b-480b-8b37-a8273c2e007f" providerId="ADAL" clId="{CB400C14-676C-48DF-9B08-99656AFBB5C1}" dt="2022-10-14T09:38:56.508" v="190" actId="6549"/>
          <ac:spMkLst>
            <pc:docMk/>
            <pc:sldMk cId="508315293" sldId="279"/>
            <ac:spMk id="27" creationId="{7B122D4A-6145-6856-32C4-F0CA5D778D27}"/>
          </ac:spMkLst>
        </pc:spChg>
        <pc:spChg chg="mod">
          <ac:chgData name="Steinar Hjelset" userId="900bcac5-039b-480b-8b37-a8273c2e007f" providerId="ADAL" clId="{CB400C14-676C-48DF-9B08-99656AFBB5C1}" dt="2022-10-14T09:39:47.083" v="217" actId="20577"/>
          <ac:spMkLst>
            <pc:docMk/>
            <pc:sldMk cId="508315293" sldId="279"/>
            <ac:spMk id="28" creationId="{AD309AC1-C49A-20A4-0A03-F2CB6556319D}"/>
          </ac:spMkLst>
        </pc:spChg>
      </pc:sldChg>
      <pc:sldChg chg="modSp mod">
        <pc:chgData name="Steinar Hjelset" userId="900bcac5-039b-480b-8b37-a8273c2e007f" providerId="ADAL" clId="{CB400C14-676C-48DF-9B08-99656AFBB5C1}" dt="2022-10-14T09:49:17.474" v="665" actId="20577"/>
        <pc:sldMkLst>
          <pc:docMk/>
          <pc:sldMk cId="383944463" sldId="281"/>
        </pc:sldMkLst>
        <pc:spChg chg="mod">
          <ac:chgData name="Steinar Hjelset" userId="900bcac5-039b-480b-8b37-a8273c2e007f" providerId="ADAL" clId="{CB400C14-676C-48DF-9B08-99656AFBB5C1}" dt="2022-10-14T09:49:17.474" v="665" actId="20577"/>
          <ac:spMkLst>
            <pc:docMk/>
            <pc:sldMk cId="383944463" sldId="281"/>
            <ac:spMk id="3" creationId="{7E4FD0D6-8DBE-4106-8631-341E67C26E07}"/>
          </ac:spMkLst>
        </pc:spChg>
      </pc:sldChg>
      <pc:sldChg chg="modSp add mod">
        <pc:chgData name="Steinar Hjelset" userId="900bcac5-039b-480b-8b37-a8273c2e007f" providerId="ADAL" clId="{CB400C14-676C-48DF-9B08-99656AFBB5C1}" dt="2022-10-14T09:42:07.303" v="335" actId="20577"/>
        <pc:sldMkLst>
          <pc:docMk/>
          <pc:sldMk cId="1099136451" sldId="282"/>
        </pc:sldMkLst>
        <pc:spChg chg="mod">
          <ac:chgData name="Steinar Hjelset" userId="900bcac5-039b-480b-8b37-a8273c2e007f" providerId="ADAL" clId="{CB400C14-676C-48DF-9B08-99656AFBB5C1}" dt="2022-10-14T09:42:07.303" v="335" actId="20577"/>
          <ac:spMkLst>
            <pc:docMk/>
            <pc:sldMk cId="1099136451" sldId="282"/>
            <ac:spMk id="2" creationId="{BD76BCF2-0ABD-47C5-9EE8-E27A9B827235}"/>
          </ac:spMkLst>
        </pc:spChg>
        <pc:spChg chg="mod">
          <ac:chgData name="Steinar Hjelset" userId="900bcac5-039b-480b-8b37-a8273c2e007f" providerId="ADAL" clId="{CB400C14-676C-48DF-9B08-99656AFBB5C1}" dt="2022-10-14T09:42:03.784" v="323" actId="6549"/>
          <ac:spMkLst>
            <pc:docMk/>
            <pc:sldMk cId="1099136451" sldId="282"/>
            <ac:spMk id="3" creationId="{CCCA4106-F119-4881-9697-A022EF9F70B0}"/>
          </ac:spMkLst>
        </pc:spChg>
      </pc:sldChg>
      <pc:sldChg chg="modSp add mod">
        <pc:chgData name="Steinar Hjelset" userId="900bcac5-039b-480b-8b37-a8273c2e007f" providerId="ADAL" clId="{CB400C14-676C-48DF-9B08-99656AFBB5C1}" dt="2022-10-14T09:44:54.424" v="545" actId="20577"/>
        <pc:sldMkLst>
          <pc:docMk/>
          <pc:sldMk cId="1800331577" sldId="283"/>
        </pc:sldMkLst>
        <pc:spChg chg="mod">
          <ac:chgData name="Steinar Hjelset" userId="900bcac5-039b-480b-8b37-a8273c2e007f" providerId="ADAL" clId="{CB400C14-676C-48DF-9B08-99656AFBB5C1}" dt="2022-10-14T09:44:19.848" v="492" actId="20577"/>
          <ac:spMkLst>
            <pc:docMk/>
            <pc:sldMk cId="1800331577" sldId="283"/>
            <ac:spMk id="5" creationId="{2071C032-8D07-4A56-804B-94D427E5605C}"/>
          </ac:spMkLst>
        </pc:spChg>
        <pc:spChg chg="mod">
          <ac:chgData name="Steinar Hjelset" userId="900bcac5-039b-480b-8b37-a8273c2e007f" providerId="ADAL" clId="{CB400C14-676C-48DF-9B08-99656AFBB5C1}" dt="2022-10-14T09:44:54.424" v="545" actId="20577"/>
          <ac:spMkLst>
            <pc:docMk/>
            <pc:sldMk cId="1800331577" sldId="283"/>
            <ac:spMk id="6" creationId="{BAE687DE-777B-4966-A9DA-564B4BA54F6D}"/>
          </ac:spMkLst>
        </pc:spChg>
      </pc:sldChg>
    </pc:docChg>
  </pc:docChgLst>
  <pc:docChgLst>
    <pc:chgData name="Steinar Hjelset" userId="900bcac5-039b-480b-8b37-a8273c2e007f" providerId="ADAL" clId="{9EE8DD56-AD98-4937-9356-54911C6FBE1A}"/>
    <pc:docChg chg="delSld modSld">
      <pc:chgData name="Steinar Hjelset" userId="900bcac5-039b-480b-8b37-a8273c2e007f" providerId="ADAL" clId="{9EE8DD56-AD98-4937-9356-54911C6FBE1A}" dt="2022-07-06T06:07:06.855" v="101" actId="242"/>
      <pc:docMkLst>
        <pc:docMk/>
      </pc:docMkLst>
      <pc:sldChg chg="modSp mod">
        <pc:chgData name="Steinar Hjelset" userId="900bcac5-039b-480b-8b37-a8273c2e007f" providerId="ADAL" clId="{9EE8DD56-AD98-4937-9356-54911C6FBE1A}" dt="2022-07-06T06:07:06.855" v="101" actId="242"/>
        <pc:sldMkLst>
          <pc:docMk/>
          <pc:sldMk cId="1272530067" sldId="256"/>
        </pc:sldMkLst>
        <pc:spChg chg="mod">
          <ac:chgData name="Steinar Hjelset" userId="900bcac5-039b-480b-8b37-a8273c2e007f" providerId="ADAL" clId="{9EE8DD56-AD98-4937-9356-54911C6FBE1A}" dt="2022-07-06T06:07:06.855" v="101" actId="242"/>
          <ac:spMkLst>
            <pc:docMk/>
            <pc:sldMk cId="1272530067" sldId="256"/>
            <ac:spMk id="2" creationId="{F33EFF63-EC2B-408D-B077-5D5C51E57FDD}"/>
          </ac:spMkLst>
        </pc:spChg>
        <pc:spChg chg="mod">
          <ac:chgData name="Steinar Hjelset" userId="900bcac5-039b-480b-8b37-a8273c2e007f" providerId="ADAL" clId="{9EE8DD56-AD98-4937-9356-54911C6FBE1A}" dt="2022-07-06T06:06:57.644" v="100" actId="20577"/>
          <ac:spMkLst>
            <pc:docMk/>
            <pc:sldMk cId="1272530067" sldId="256"/>
            <ac:spMk id="3" creationId="{B2123F8C-2618-4BA3-A323-79345C3AD077}"/>
          </ac:spMkLst>
        </pc:spChg>
      </pc:sldChg>
      <pc:sldChg chg="del">
        <pc:chgData name="Steinar Hjelset" userId="900bcac5-039b-480b-8b37-a8273c2e007f" providerId="ADAL" clId="{9EE8DD56-AD98-4937-9356-54911C6FBE1A}" dt="2022-07-06T06:06:14.586" v="0" actId="47"/>
        <pc:sldMkLst>
          <pc:docMk/>
          <pc:sldMk cId="2312640753" sldId="257"/>
        </pc:sldMkLst>
      </pc:sldChg>
      <pc:sldChg chg="del">
        <pc:chgData name="Steinar Hjelset" userId="900bcac5-039b-480b-8b37-a8273c2e007f" providerId="ADAL" clId="{9EE8DD56-AD98-4937-9356-54911C6FBE1A}" dt="2022-07-06T06:06:14.586" v="0" actId="47"/>
        <pc:sldMkLst>
          <pc:docMk/>
          <pc:sldMk cId="53520420" sldId="258"/>
        </pc:sldMkLst>
      </pc:sldChg>
      <pc:sldChg chg="del">
        <pc:chgData name="Steinar Hjelset" userId="900bcac5-039b-480b-8b37-a8273c2e007f" providerId="ADAL" clId="{9EE8DD56-AD98-4937-9356-54911C6FBE1A}" dt="2022-07-06T06:06:14.586" v="0" actId="47"/>
        <pc:sldMkLst>
          <pc:docMk/>
          <pc:sldMk cId="875162946" sldId="263"/>
        </pc:sldMkLst>
      </pc:sldChg>
      <pc:sldChg chg="del">
        <pc:chgData name="Steinar Hjelset" userId="900bcac5-039b-480b-8b37-a8273c2e007f" providerId="ADAL" clId="{9EE8DD56-AD98-4937-9356-54911C6FBE1A}" dt="2022-07-06T06:06:14.586" v="0" actId="47"/>
        <pc:sldMkLst>
          <pc:docMk/>
          <pc:sldMk cId="2814344778" sldId="264"/>
        </pc:sldMkLst>
      </pc:sldChg>
      <pc:sldChg chg="del">
        <pc:chgData name="Steinar Hjelset" userId="900bcac5-039b-480b-8b37-a8273c2e007f" providerId="ADAL" clId="{9EE8DD56-AD98-4937-9356-54911C6FBE1A}" dt="2022-07-06T06:06:14.586" v="0" actId="47"/>
        <pc:sldMkLst>
          <pc:docMk/>
          <pc:sldMk cId="2065687842" sldId="265"/>
        </pc:sldMkLst>
      </pc:sldChg>
      <pc:sldChg chg="del">
        <pc:chgData name="Steinar Hjelset" userId="900bcac5-039b-480b-8b37-a8273c2e007f" providerId="ADAL" clId="{9EE8DD56-AD98-4937-9356-54911C6FBE1A}" dt="2022-07-06T06:06:14.586" v="0" actId="47"/>
        <pc:sldMkLst>
          <pc:docMk/>
          <pc:sldMk cId="747679476" sldId="266"/>
        </pc:sldMkLst>
      </pc:sldChg>
      <pc:sldChg chg="del">
        <pc:chgData name="Steinar Hjelset" userId="900bcac5-039b-480b-8b37-a8273c2e007f" providerId="ADAL" clId="{9EE8DD56-AD98-4937-9356-54911C6FBE1A}" dt="2022-07-06T06:06:14.586" v="0" actId="47"/>
        <pc:sldMkLst>
          <pc:docMk/>
          <pc:sldMk cId="1600248806" sldId="267"/>
        </pc:sldMkLst>
      </pc:sldChg>
      <pc:sldChg chg="del">
        <pc:chgData name="Steinar Hjelset" userId="900bcac5-039b-480b-8b37-a8273c2e007f" providerId="ADAL" clId="{9EE8DD56-AD98-4937-9356-54911C6FBE1A}" dt="2022-07-06T06:06:14.586" v="0" actId="47"/>
        <pc:sldMkLst>
          <pc:docMk/>
          <pc:sldMk cId="2864244565" sldId="268"/>
        </pc:sldMkLst>
      </pc:sldChg>
      <pc:sldChg chg="del">
        <pc:chgData name="Steinar Hjelset" userId="900bcac5-039b-480b-8b37-a8273c2e007f" providerId="ADAL" clId="{9EE8DD56-AD98-4937-9356-54911C6FBE1A}" dt="2022-07-06T06:06:14.586" v="0" actId="47"/>
        <pc:sldMkLst>
          <pc:docMk/>
          <pc:sldMk cId="1549770493" sldId="269"/>
        </pc:sldMkLst>
      </pc:sldChg>
      <pc:sldChg chg="del">
        <pc:chgData name="Steinar Hjelset" userId="900bcac5-039b-480b-8b37-a8273c2e007f" providerId="ADAL" clId="{9EE8DD56-AD98-4937-9356-54911C6FBE1A}" dt="2022-07-06T06:06:14.586" v="0" actId="47"/>
        <pc:sldMkLst>
          <pc:docMk/>
          <pc:sldMk cId="3364278328" sldId="270"/>
        </pc:sldMkLst>
      </pc:sldChg>
      <pc:sldChg chg="del">
        <pc:chgData name="Steinar Hjelset" userId="900bcac5-039b-480b-8b37-a8273c2e007f" providerId="ADAL" clId="{9EE8DD56-AD98-4937-9356-54911C6FBE1A}" dt="2022-07-06T06:06:14.586" v="0" actId="47"/>
        <pc:sldMkLst>
          <pc:docMk/>
          <pc:sldMk cId="4215664110" sldId="271"/>
        </pc:sldMkLst>
      </pc:sldChg>
      <pc:sldChg chg="del">
        <pc:chgData name="Steinar Hjelset" userId="900bcac5-039b-480b-8b37-a8273c2e007f" providerId="ADAL" clId="{9EE8DD56-AD98-4937-9356-54911C6FBE1A}" dt="2022-07-06T06:06:14.586" v="0" actId="47"/>
        <pc:sldMkLst>
          <pc:docMk/>
          <pc:sldMk cId="1547577394" sldId="272"/>
        </pc:sldMkLst>
      </pc:sldChg>
      <pc:sldChg chg="del">
        <pc:chgData name="Steinar Hjelset" userId="900bcac5-039b-480b-8b37-a8273c2e007f" providerId="ADAL" clId="{9EE8DD56-AD98-4937-9356-54911C6FBE1A}" dt="2022-07-06T06:06:14.586" v="0" actId="47"/>
        <pc:sldMkLst>
          <pc:docMk/>
          <pc:sldMk cId="1279928267" sldId="273"/>
        </pc:sldMkLst>
      </pc:sldChg>
      <pc:sldChg chg="del">
        <pc:chgData name="Steinar Hjelset" userId="900bcac5-039b-480b-8b37-a8273c2e007f" providerId="ADAL" clId="{9EE8DD56-AD98-4937-9356-54911C6FBE1A}" dt="2022-07-06T06:06:14.586" v="0" actId="47"/>
        <pc:sldMkLst>
          <pc:docMk/>
          <pc:sldMk cId="4106949329" sldId="274"/>
        </pc:sldMkLst>
      </pc:sldChg>
      <pc:sldChg chg="del">
        <pc:chgData name="Steinar Hjelset" userId="900bcac5-039b-480b-8b37-a8273c2e007f" providerId="ADAL" clId="{9EE8DD56-AD98-4937-9356-54911C6FBE1A}" dt="2022-07-06T06:06:14.586" v="0" actId="47"/>
        <pc:sldMkLst>
          <pc:docMk/>
          <pc:sldMk cId="2719184126" sldId="275"/>
        </pc:sldMkLst>
      </pc:sldChg>
      <pc:sldChg chg="del">
        <pc:chgData name="Steinar Hjelset" userId="900bcac5-039b-480b-8b37-a8273c2e007f" providerId="ADAL" clId="{9EE8DD56-AD98-4937-9356-54911C6FBE1A}" dt="2022-07-06T06:06:14.586" v="0" actId="47"/>
        <pc:sldMkLst>
          <pc:docMk/>
          <pc:sldMk cId="604346732" sldId="276"/>
        </pc:sldMkLst>
      </pc:sldChg>
    </pc:docChg>
  </pc:docChgLst>
  <pc:docChgLst>
    <pc:chgData name="Steinar Hjelset" userId="S::steinar.hjelset@ks.no::900bcac5-039b-480b-8b37-a8273c2e007f" providerId="AD" clId="Web-{BE4BCB42-812C-49F7-AD48-B0CD52AD4939}"/>
    <pc:docChg chg="modSld">
      <pc:chgData name="Steinar Hjelset" userId="S::steinar.hjelset@ks.no::900bcac5-039b-480b-8b37-a8273c2e007f" providerId="AD" clId="Web-{BE4BCB42-812C-49F7-AD48-B0CD52AD4939}" dt="2023-02-17T07:41:36.883" v="7" actId="1076"/>
      <pc:docMkLst>
        <pc:docMk/>
      </pc:docMkLst>
      <pc:sldChg chg="modSp">
        <pc:chgData name="Steinar Hjelset" userId="S::steinar.hjelset@ks.no::900bcac5-039b-480b-8b37-a8273c2e007f" providerId="AD" clId="Web-{BE4BCB42-812C-49F7-AD48-B0CD52AD4939}" dt="2023-02-17T07:41:36.883" v="7" actId="1076"/>
        <pc:sldMkLst>
          <pc:docMk/>
          <pc:sldMk cId="247708315" sldId="275"/>
        </pc:sldMkLst>
        <pc:spChg chg="mod">
          <ac:chgData name="Steinar Hjelset" userId="S::steinar.hjelset@ks.no::900bcac5-039b-480b-8b37-a8273c2e007f" providerId="AD" clId="Web-{BE4BCB42-812C-49F7-AD48-B0CD52AD4939}" dt="2023-02-17T07:41:21.570" v="3" actId="1076"/>
          <ac:spMkLst>
            <pc:docMk/>
            <pc:sldMk cId="247708315" sldId="275"/>
            <ac:spMk id="18" creationId="{8567BD1D-581B-EA8A-4BE4-502B332835DA}"/>
          </ac:spMkLst>
        </pc:spChg>
        <pc:spChg chg="mod">
          <ac:chgData name="Steinar Hjelset" userId="S::steinar.hjelset@ks.no::900bcac5-039b-480b-8b37-a8273c2e007f" providerId="AD" clId="Web-{BE4BCB42-812C-49F7-AD48-B0CD52AD4939}" dt="2023-02-17T07:41:36.883" v="7" actId="1076"/>
          <ac:spMkLst>
            <pc:docMk/>
            <pc:sldMk cId="247708315" sldId="275"/>
            <ac:spMk id="19" creationId="{35EB2BBE-6B44-2E47-1475-7C3553BF0AC4}"/>
          </ac:spMkLst>
        </pc:spChg>
        <pc:picChg chg="mod">
          <ac:chgData name="Steinar Hjelset" userId="S::steinar.hjelset@ks.no::900bcac5-039b-480b-8b37-a8273c2e007f" providerId="AD" clId="Web-{BE4BCB42-812C-49F7-AD48-B0CD52AD4939}" dt="2023-02-17T07:41:21.554" v="2" actId="1076"/>
          <ac:picMkLst>
            <pc:docMk/>
            <pc:sldMk cId="247708315" sldId="275"/>
            <ac:picMk id="11" creationId="{C482A27F-F05B-54FB-3727-6630239864B9}"/>
          </ac:picMkLst>
        </pc:picChg>
        <pc:picChg chg="mod">
          <ac:chgData name="Steinar Hjelset" userId="S::steinar.hjelset@ks.no::900bcac5-039b-480b-8b37-a8273c2e007f" providerId="AD" clId="Web-{BE4BCB42-812C-49F7-AD48-B0CD52AD4939}" dt="2023-02-17T07:41:36.867" v="6" actId="1076"/>
          <ac:picMkLst>
            <pc:docMk/>
            <pc:sldMk cId="247708315" sldId="275"/>
            <ac:picMk id="12" creationId="{29A620AA-626B-D70E-DA04-137EDD97E7D3}"/>
          </ac:picMkLst>
        </pc:picChg>
      </pc:sldChg>
    </pc:docChg>
  </pc:docChgLst>
  <pc:docChgLst>
    <pc:chgData name="Steinar Hjelset" userId="S::steinar.hjelset@ks.no::900bcac5-039b-480b-8b37-a8273c2e007f" providerId="AD" clId="Web-{23632BC5-F105-4AD0-B654-FE5D66EE9828}"/>
    <pc:docChg chg="modSld">
      <pc:chgData name="Steinar Hjelset" userId="S::steinar.hjelset@ks.no::900bcac5-039b-480b-8b37-a8273c2e007f" providerId="AD" clId="Web-{23632BC5-F105-4AD0-B654-FE5D66EE9828}" dt="2023-02-17T09:20:52.758" v="4" actId="20577"/>
      <pc:docMkLst>
        <pc:docMk/>
      </pc:docMkLst>
      <pc:sldChg chg="modSp">
        <pc:chgData name="Steinar Hjelset" userId="S::steinar.hjelset@ks.no::900bcac5-039b-480b-8b37-a8273c2e007f" providerId="AD" clId="Web-{23632BC5-F105-4AD0-B654-FE5D66EE9828}" dt="2023-02-17T09:20:35.507" v="1" actId="20577"/>
        <pc:sldMkLst>
          <pc:docMk/>
          <pc:sldMk cId="141268293" sldId="259"/>
        </pc:sldMkLst>
        <pc:spChg chg="mod">
          <ac:chgData name="Steinar Hjelset" userId="S::steinar.hjelset@ks.no::900bcac5-039b-480b-8b37-a8273c2e007f" providerId="AD" clId="Web-{23632BC5-F105-4AD0-B654-FE5D66EE9828}" dt="2023-02-17T09:20:35.507" v="1" actId="20577"/>
          <ac:spMkLst>
            <pc:docMk/>
            <pc:sldMk cId="141268293" sldId="259"/>
            <ac:spMk id="16" creationId="{405DEFF0-25B1-4381-8D40-3AB05BCEAAA9}"/>
          </ac:spMkLst>
        </pc:spChg>
      </pc:sldChg>
      <pc:sldChg chg="modSp">
        <pc:chgData name="Steinar Hjelset" userId="S::steinar.hjelset@ks.no::900bcac5-039b-480b-8b37-a8273c2e007f" providerId="AD" clId="Web-{23632BC5-F105-4AD0-B654-FE5D66EE9828}" dt="2023-02-17T09:20:52.758" v="4" actId="20577"/>
        <pc:sldMkLst>
          <pc:docMk/>
          <pc:sldMk cId="453301325" sldId="260"/>
        </pc:sldMkLst>
        <pc:spChg chg="mod">
          <ac:chgData name="Steinar Hjelset" userId="S::steinar.hjelset@ks.no::900bcac5-039b-480b-8b37-a8273c2e007f" providerId="AD" clId="Web-{23632BC5-F105-4AD0-B654-FE5D66EE9828}" dt="2023-02-17T09:20:52.758" v="4" actId="20577"/>
          <ac:spMkLst>
            <pc:docMk/>
            <pc:sldMk cId="453301325" sldId="260"/>
            <ac:spMk id="6" creationId="{4B56C07A-5E4C-4FB4-876D-8870790495C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9489C-1C46-400F-B294-9DF214C05E05}" type="datetimeFigureOut">
              <a:rPr lang="nb-NO" smtClean="0"/>
              <a:t>17.02.2023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9011B-5C11-4014-96E5-50558C38F71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7214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244600"/>
            <a:ext cx="12192000" cy="3378200"/>
          </a:xfrm>
          <a:prstGeom prst="rect">
            <a:avLst/>
          </a:prstGeom>
          <a:solidFill>
            <a:srgbClr val="001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10" name="Rektangel 9"/>
          <p:cNvSpPr/>
          <p:nvPr userDrawn="1"/>
        </p:nvSpPr>
        <p:spPr>
          <a:xfrm>
            <a:off x="10244667" y="5911850"/>
            <a:ext cx="1701800" cy="819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11" name="Title 19"/>
          <p:cNvSpPr>
            <a:spLocks noGrp="1"/>
          </p:cNvSpPr>
          <p:nvPr>
            <p:ph type="ctrTitle"/>
          </p:nvPr>
        </p:nvSpPr>
        <p:spPr>
          <a:xfrm>
            <a:off x="664227" y="2196036"/>
            <a:ext cx="9915291" cy="466880"/>
          </a:xfrm>
        </p:spPr>
        <p:txBody>
          <a:bodyPr>
            <a:noAutofit/>
          </a:bodyPr>
          <a:lstStyle>
            <a:lvl1pPr algn="l">
              <a:defRPr sz="3000"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2" name="Subtitle 20"/>
          <p:cNvSpPr>
            <a:spLocks noGrp="1"/>
          </p:cNvSpPr>
          <p:nvPr>
            <p:ph type="subTitle" idx="1"/>
          </p:nvPr>
        </p:nvSpPr>
        <p:spPr>
          <a:xfrm>
            <a:off x="664227" y="2822895"/>
            <a:ext cx="8534400" cy="51619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13" name="Bilde 12" descr="ks_hoved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38" y="463550"/>
            <a:ext cx="953397" cy="476250"/>
          </a:xfrm>
          <a:prstGeom prst="rect">
            <a:avLst/>
          </a:prstGeom>
        </p:spPr>
      </p:pic>
      <p:pic>
        <p:nvPicPr>
          <p:cNvPr id="14" name="Bilde 13" descr="KS taglin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8" y="6159500"/>
            <a:ext cx="3137662" cy="28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99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244600"/>
            <a:ext cx="12192000" cy="5613400"/>
          </a:xfrm>
          <a:prstGeom prst="rect">
            <a:avLst/>
          </a:prstGeom>
          <a:solidFill>
            <a:srgbClr val="001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664227" y="2196036"/>
            <a:ext cx="7493466" cy="1066928"/>
          </a:xfrm>
        </p:spPr>
        <p:txBody>
          <a:bodyPr lIns="0" tIns="0" rIns="0" bIns="0" anchor="t">
            <a:noAutofit/>
          </a:bodyPr>
          <a:lstStyle>
            <a:lvl1pPr marL="0" indent="0" algn="l">
              <a:defRPr sz="30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5" descr="ks_hoved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38" y="463550"/>
            <a:ext cx="953397" cy="476250"/>
          </a:xfrm>
          <a:prstGeom prst="rect">
            <a:avLst/>
          </a:prstGeom>
        </p:spPr>
      </p:pic>
      <p:pic>
        <p:nvPicPr>
          <p:cNvPr id="9" name="Bilde 8" descr="kommunelenka.png"/>
          <p:cNvPicPr>
            <a:picLocks noChangeAspect="1"/>
          </p:cNvPicPr>
          <p:nvPr userDrawn="1"/>
        </p:nvPicPr>
        <p:blipFill>
          <a:blip r:embed="rId3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693" y="1450325"/>
            <a:ext cx="5117920" cy="507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91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pit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244600"/>
            <a:ext cx="12192000" cy="5613400"/>
          </a:xfrm>
          <a:prstGeom prst="rect">
            <a:avLst/>
          </a:prstGeom>
          <a:solidFill>
            <a:srgbClr val="008C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664227" y="2196036"/>
            <a:ext cx="7151487" cy="1230558"/>
          </a:xfrm>
        </p:spPr>
        <p:txBody>
          <a:bodyPr lIns="0" tIns="0" rIns="0" bIns="0" anchor="t">
            <a:noAutofit/>
          </a:bodyPr>
          <a:lstStyle>
            <a:lvl1pPr marL="0" indent="0" algn="l">
              <a:defRPr sz="30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5" descr="ks_hoved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38" y="463550"/>
            <a:ext cx="953397" cy="476250"/>
          </a:xfrm>
          <a:prstGeom prst="rect">
            <a:avLst/>
          </a:prstGeom>
        </p:spPr>
      </p:pic>
      <p:pic>
        <p:nvPicPr>
          <p:cNvPr id="9" name="Bilde 8" descr="kommunelenka.png"/>
          <p:cNvPicPr>
            <a:picLocks noChangeAspect="1"/>
          </p:cNvPicPr>
          <p:nvPr userDrawn="1"/>
        </p:nvPicPr>
        <p:blipFill>
          <a:blip r:embed="rId3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693" y="1450325"/>
            <a:ext cx="5117920" cy="507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78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pit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244600"/>
            <a:ext cx="12192000" cy="5613400"/>
          </a:xfrm>
          <a:prstGeom prst="rect">
            <a:avLst/>
          </a:prstGeom>
          <a:solidFill>
            <a:srgbClr val="BCCF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664227" y="2196036"/>
            <a:ext cx="6756851" cy="1134305"/>
          </a:xfrm>
        </p:spPr>
        <p:txBody>
          <a:bodyPr lIns="0" tIns="0" rIns="0" bIns="0" anchor="t">
            <a:noAutofit/>
          </a:bodyPr>
          <a:lstStyle>
            <a:lvl1pPr marL="0" indent="0" algn="l">
              <a:defRPr sz="3000">
                <a:solidFill>
                  <a:srgbClr val="001A58"/>
                </a:solidFill>
                <a:latin typeface="Calibri"/>
                <a:cs typeface="Calibri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5" descr="ks_hoved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38" y="463550"/>
            <a:ext cx="953397" cy="476250"/>
          </a:xfrm>
          <a:prstGeom prst="rect">
            <a:avLst/>
          </a:prstGeom>
        </p:spPr>
      </p:pic>
      <p:pic>
        <p:nvPicPr>
          <p:cNvPr id="9" name="Bilde 8" descr="kommunelenka.png"/>
          <p:cNvPicPr>
            <a:picLocks noChangeAspect="1"/>
          </p:cNvPicPr>
          <p:nvPr userDrawn="1"/>
        </p:nvPicPr>
        <p:blipFill>
          <a:blip r:embed="rId3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693" y="1450325"/>
            <a:ext cx="5117920" cy="507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0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609600" y="732380"/>
            <a:ext cx="10972800" cy="113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104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17378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40C3D-7D2E-B046-9707-68B92A5A8B5C}" type="datetimeFigureOut">
              <a:t>2/17/2023</a:t>
            </a:fld>
            <a:endParaRPr lang="nb-NO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165600" y="617378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737601" y="6173788"/>
            <a:ext cx="1559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1872E-8BFC-214A-B7E1-4CF644173512}" type="slidenum">
              <a:t>‹#›</a:t>
            </a:fld>
            <a:endParaRPr lang="nb-NO"/>
          </a:p>
        </p:txBody>
      </p:sp>
      <p:sp>
        <p:nvSpPr>
          <p:cNvPr id="14" name="Plassholder for innhold 13"/>
          <p:cNvSpPr>
            <a:spLocks noGrp="1"/>
          </p:cNvSpPr>
          <p:nvPr>
            <p:ph sz="quarter" idx="10"/>
          </p:nvPr>
        </p:nvSpPr>
        <p:spPr>
          <a:xfrm>
            <a:off x="609601" y="1959429"/>
            <a:ext cx="10972800" cy="361149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85585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731276"/>
            <a:ext cx="10972800" cy="11430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967113"/>
            <a:ext cx="5384800" cy="368833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967113"/>
            <a:ext cx="5384800" cy="368833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2/17/2023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171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731276"/>
            <a:ext cx="10972800" cy="11430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2/17/2023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779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2/17/2023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462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2/17/2023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615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2/17/2023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455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2/17/2023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937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2/17/2023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4286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5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63906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913324"/>
            <a:ext cx="10972800" cy="3557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17378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40C3D-7D2E-B046-9707-68B92A5A8B5C}" type="datetimeFigureOut">
              <a:t>2/17/2023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165600" y="617378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737601" y="6173788"/>
            <a:ext cx="1559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1872E-8BFC-214A-B7E1-4CF644173512}" type="slidenum">
              <a:t>‹#›</a:t>
            </a:fld>
            <a:endParaRPr lang="nb-NO"/>
          </a:p>
        </p:txBody>
      </p:sp>
      <p:pic>
        <p:nvPicPr>
          <p:cNvPr id="8" name="Bilde 7" descr="ks_hovedlogo_rgb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244" y="6173787"/>
            <a:ext cx="730357" cy="36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076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rgbClr val="001A5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1A58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1A58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1A58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1A58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1A58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hyperlink" Target="https://www.digdir.no/informasjonssikkerhet/informasjonssikkerhet-en-forutsetning-na-virksomhetens-mal/1123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33EFF63-EC2B-408D-B077-5D5C51E57F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4227" y="2112580"/>
            <a:ext cx="9915291" cy="1031185"/>
          </a:xfrm>
        </p:spPr>
        <p:txBody>
          <a:bodyPr anchor="b"/>
          <a:lstStyle/>
          <a:p>
            <a:r>
              <a:rPr lang="nb-NO" dirty="0"/>
              <a:t>Samling 2: Informasjonssikkerhet i klasserommet/barnehagen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2123F8C-2618-4BA3-A323-79345C3AD0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4227" y="3303744"/>
            <a:ext cx="8534400" cy="51619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/>
              <a:t>Kultur- og kompetanseutvikling for ansatte i skole og barnehage</a:t>
            </a:r>
          </a:p>
        </p:txBody>
      </p:sp>
    </p:spTree>
    <p:extLst>
      <p:ext uri="{BB962C8B-B14F-4D97-AF65-F5344CB8AC3E}">
        <p14:creationId xmlns:p14="http://schemas.microsoft.com/office/powerpoint/2010/main" val="127253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>
            <a:extLst>
              <a:ext uri="{FF2B5EF4-FFF2-40B4-BE49-F238E27FC236}">
                <a16:creationId xmlns:a16="http://schemas.microsoft.com/office/drawing/2014/main" id="{3E1138BC-4D44-4C77-86B6-5EC9D57185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5296" y="3728259"/>
            <a:ext cx="9915291" cy="1031185"/>
          </a:xfrm>
        </p:spPr>
        <p:txBody>
          <a:bodyPr anchor="b"/>
          <a:lstStyle/>
          <a:p>
            <a:r>
              <a:rPr lang="nb-NO" sz="4000" b="1" dirty="0"/>
              <a:t>Dilemmatrening: Sensitiv informasjon</a:t>
            </a:r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4B56C07A-5E4C-4FB4-876D-8870790495C3}"/>
              </a:ext>
            </a:extLst>
          </p:cNvPr>
          <p:cNvSpPr txBox="1">
            <a:spLocks/>
          </p:cNvSpPr>
          <p:nvPr/>
        </p:nvSpPr>
        <p:spPr>
          <a:xfrm>
            <a:off x="905296" y="4907520"/>
            <a:ext cx="9915291" cy="48058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rgbClr val="001A58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nb-NO" sz="2000" dirty="0"/>
              <a:t>Kultur- og kompetanseutvikling for ansatte i skole og barnehage</a:t>
            </a:r>
          </a:p>
        </p:txBody>
      </p:sp>
    </p:spTree>
    <p:extLst>
      <p:ext uri="{BB962C8B-B14F-4D97-AF65-F5344CB8AC3E}">
        <p14:creationId xmlns:p14="http://schemas.microsoft.com/office/powerpoint/2010/main" val="45330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D76BCF2-0ABD-47C5-9EE8-E27A9B827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31276"/>
            <a:ext cx="10972800" cy="1143000"/>
          </a:xfrm>
        </p:spPr>
        <p:txBody>
          <a:bodyPr anchor="ctr">
            <a:normAutofit/>
          </a:bodyPr>
          <a:lstStyle/>
          <a:p>
            <a:r>
              <a:rPr lang="nb-NO" dirty="0"/>
              <a:t>Dilemmatrening – sensitiv informasjon (for barnehage)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CD28B03-A7D4-480F-AC0F-6C00B16E2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0050" y="1967113"/>
            <a:ext cx="5383902" cy="323088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CCA4106-F119-4881-9697-A022EF9F70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967113"/>
            <a:ext cx="5384800" cy="36883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Det er oppstått en konflikt i barnehagen mellom to barn. Konflikten bærer preg av utestengelse og mobbing. En kveld sender en av foreldrene en lang melding til barnehagelærer i en Facebook-chat. Meldingen inneholder mye opplysninger om begge de to barna og familiene deres.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/>
              <a:t>Hvordan bør barnehagelærer håndtere denne situasjonen?</a:t>
            </a:r>
          </a:p>
        </p:txBody>
      </p:sp>
    </p:spTree>
    <p:extLst>
      <p:ext uri="{BB962C8B-B14F-4D97-AF65-F5344CB8AC3E}">
        <p14:creationId xmlns:p14="http://schemas.microsoft.com/office/powerpoint/2010/main" val="148676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145306F8-D87E-4230-B33E-C4550BC3A5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78" b="89694" l="8972" r="89716">
                        <a14:foregroundMark x1="8972" y1="53760" x2="8972" y2="53760"/>
                        <a14:foregroundMark x1="12254" y1="46518" x2="12254" y2="46518"/>
                        <a14:foregroundMark x1="17068" y1="48468" x2="17068" y2="48468"/>
                        <a14:foregroundMark x1="22538" y1="52925" x2="22538" y2="52925"/>
                        <a14:foregroundMark x1="42451" y1="65460" x2="42451" y2="65460"/>
                        <a14:foregroundMark x1="10941" y1="43733" x2="10941" y2="48747"/>
                        <a14:foregroundMark x1="10941" y1="42618" x2="52079" y2="41783"/>
                        <a14:foregroundMark x1="52079" y1="41783" x2="55799" y2="68245"/>
                        <a14:foregroundMark x1="55799" y1="68245" x2="36980" y2="80223"/>
                        <a14:foregroundMark x1="36980" y1="80223" x2="15755" y2="77159"/>
                        <a14:foregroundMark x1="15755" y1="77159" x2="10941" y2="44847"/>
                        <a14:foregroundMark x1="26915" y1="49582" x2="32385" y2="56267"/>
                        <a14:foregroundMark x1="45952" y1="15320" x2="65864" y2="8357"/>
                        <a14:foregroundMark x1="65864" y1="8357" x2="86652" y2="8078"/>
                        <a14:foregroundMark x1="86652" y1="8078" x2="88621" y2="42897"/>
                        <a14:foregroundMark x1="47702" y1="74095" x2="45952" y2="45682"/>
                        <a14:foregroundMark x1="45952" y1="45682" x2="22976" y2="44290"/>
                        <a14:foregroundMark x1="22976" y1="44290" x2="19475" y2="73259"/>
                        <a14:foregroundMark x1="19475" y1="73259" x2="40919" y2="75487"/>
                        <a14:foregroundMark x1="40919" y1="75487" x2="50766" y2="732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95543" y="732381"/>
            <a:ext cx="1886856" cy="1482237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2071C032-8D07-4A56-804B-94D427E56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Diskusjonspunkter (for barnehage)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BAE687DE-777B-4966-A9DA-564B4BA54F6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nb-NO" dirty="0"/>
              <a:t>Egner Facebook seg til utveksling av slik informasjon?</a:t>
            </a:r>
          </a:p>
          <a:p>
            <a:r>
              <a:rPr lang="nb-NO" dirty="0"/>
              <a:t>Hva bør barnehagelærer gjøre med selve meldingen? Hvis barnehagelærer sletter meldingen så slettes dokumentasjonen. Er det problematisk?</a:t>
            </a:r>
          </a:p>
          <a:p>
            <a:r>
              <a:rPr lang="nb-NO" dirty="0"/>
              <a:t>Hva bør barnehagelærer svare til foreldrene?</a:t>
            </a:r>
          </a:p>
          <a:p>
            <a:r>
              <a:rPr lang="nb-NO" dirty="0"/>
              <a:t>Hva bør barnehagen gjøre for å legge til rette for at foreldre kan gi relevant informasjon til barnehagen? Hvordan kan det gjøres på en sikker måte?</a:t>
            </a:r>
          </a:p>
        </p:txBody>
      </p:sp>
    </p:spTree>
    <p:extLst>
      <p:ext uri="{BB962C8B-B14F-4D97-AF65-F5344CB8AC3E}">
        <p14:creationId xmlns:p14="http://schemas.microsoft.com/office/powerpoint/2010/main" val="180033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D76BCF2-0ABD-47C5-9EE8-E27A9B827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31276"/>
            <a:ext cx="10972800" cy="1143000"/>
          </a:xfrm>
        </p:spPr>
        <p:txBody>
          <a:bodyPr anchor="ctr">
            <a:normAutofit/>
          </a:bodyPr>
          <a:lstStyle/>
          <a:p>
            <a:r>
              <a:rPr lang="nb-NO" dirty="0"/>
              <a:t>Dilemmatrening – sensitiv informasjon (for skole)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CD28B03-A7D4-480F-AC0F-6C00B16E2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0050" y="1967113"/>
            <a:ext cx="5383902" cy="323088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CCA4106-F119-4881-9697-A022EF9F70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967113"/>
            <a:ext cx="5384800" cy="36883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En lærer har to elever i en situasjon hvor det bygges opp mot en §9A-sak etter opplæringsloven. En kveld sender en av foreldrene en lang melding til lærer i Facebook-chatten. Meldingen inneholder mye opplysninger om begge de to elevene og familiene deres.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/>
              <a:t>Hvordan bør lærer håndtere denne situasjonen?</a:t>
            </a:r>
          </a:p>
        </p:txBody>
      </p:sp>
    </p:spTree>
    <p:extLst>
      <p:ext uri="{BB962C8B-B14F-4D97-AF65-F5344CB8AC3E}">
        <p14:creationId xmlns:p14="http://schemas.microsoft.com/office/powerpoint/2010/main" val="109913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145306F8-D87E-4230-B33E-C4550BC3A5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78" b="89694" l="8972" r="89716">
                        <a14:foregroundMark x1="8972" y1="53760" x2="8972" y2="53760"/>
                        <a14:foregroundMark x1="12254" y1="46518" x2="12254" y2="46518"/>
                        <a14:foregroundMark x1="17068" y1="48468" x2="17068" y2="48468"/>
                        <a14:foregroundMark x1="22538" y1="52925" x2="22538" y2="52925"/>
                        <a14:foregroundMark x1="42451" y1="65460" x2="42451" y2="65460"/>
                        <a14:foregroundMark x1="10941" y1="43733" x2="10941" y2="48747"/>
                        <a14:foregroundMark x1="10941" y1="42618" x2="52079" y2="41783"/>
                        <a14:foregroundMark x1="52079" y1="41783" x2="55799" y2="68245"/>
                        <a14:foregroundMark x1="55799" y1="68245" x2="36980" y2="80223"/>
                        <a14:foregroundMark x1="36980" y1="80223" x2="15755" y2="77159"/>
                        <a14:foregroundMark x1="15755" y1="77159" x2="10941" y2="44847"/>
                        <a14:foregroundMark x1="26915" y1="49582" x2="32385" y2="56267"/>
                        <a14:foregroundMark x1="45952" y1="15320" x2="65864" y2="8357"/>
                        <a14:foregroundMark x1="65864" y1="8357" x2="86652" y2="8078"/>
                        <a14:foregroundMark x1="86652" y1="8078" x2="88621" y2="42897"/>
                        <a14:foregroundMark x1="47702" y1="74095" x2="45952" y2="45682"/>
                        <a14:foregroundMark x1="45952" y1="45682" x2="22976" y2="44290"/>
                        <a14:foregroundMark x1="22976" y1="44290" x2="19475" y2="73259"/>
                        <a14:foregroundMark x1="19475" y1="73259" x2="40919" y2="75487"/>
                        <a14:foregroundMark x1="40919" y1="75487" x2="50766" y2="732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95543" y="732381"/>
            <a:ext cx="1886856" cy="1482237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2071C032-8D07-4A56-804B-94D427E56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Diskusjonspunkter (for skole)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BAE687DE-777B-4966-A9DA-564B4BA54F6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nb-NO" dirty="0"/>
              <a:t>Egner Facebook seg til utveksling av slik informasjon?</a:t>
            </a:r>
          </a:p>
          <a:p>
            <a:r>
              <a:rPr lang="nb-NO" dirty="0"/>
              <a:t>Hva bør lærer gjøre med selve meldingen? Hvis lærer sletter meldingen så slettes dokumentasjonen. Er det problematisk?</a:t>
            </a:r>
          </a:p>
          <a:p>
            <a:r>
              <a:rPr lang="nb-NO" dirty="0"/>
              <a:t>Hva bør lærer svare til foreldrene?</a:t>
            </a:r>
          </a:p>
          <a:p>
            <a:r>
              <a:rPr lang="nb-NO" dirty="0"/>
              <a:t>Hva bør skolen gjøre for å legge til rette for at foreldre kan gi relevant informasjon til skolen? Hvordan kan det gjøres på en sikker måte?</a:t>
            </a:r>
          </a:p>
        </p:txBody>
      </p:sp>
    </p:spTree>
    <p:extLst>
      <p:ext uri="{BB962C8B-B14F-4D97-AF65-F5344CB8AC3E}">
        <p14:creationId xmlns:p14="http://schemas.microsoft.com/office/powerpoint/2010/main" val="332265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67FE497-668C-4F01-8840-F2428FFB6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Gruppeøvelse</a:t>
            </a:r>
            <a:br>
              <a:rPr lang="nb-NO" dirty="0"/>
            </a:br>
            <a:r>
              <a:rPr lang="nb-NO" sz="1800" dirty="0">
                <a:solidFill>
                  <a:schemeClr val="tx2"/>
                </a:solidFill>
              </a:rPr>
              <a:t>Tid: 25 minutter</a:t>
            </a:r>
            <a:endParaRPr lang="nb-NO" dirty="0">
              <a:solidFill>
                <a:schemeClr val="tx2"/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E4FD0D6-8DBE-4106-8631-341E67C26E0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b-NO" dirty="0"/>
              <a:t>Gå sammen i grupper på fire og fire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/>
              <a:t>Som del av forberedelsene til dagens samling har dere forberedt ett spørsmål som dere ønsker å diskutere med gruppen. Del spørsmålet med hverandre og diskuter om dette er noe dere kan finne ut på egenhånd eller om dere må kontakte noen utenfor skolen/barnehagen.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/>
              <a:t>Velg én i gruppen som noterer ned spørsmålene fra gruppen og eventuelt hvilke spørsmål dere ikke finner svaret på. </a:t>
            </a:r>
          </a:p>
        </p:txBody>
      </p:sp>
    </p:spTree>
    <p:extLst>
      <p:ext uri="{BB962C8B-B14F-4D97-AF65-F5344CB8AC3E}">
        <p14:creationId xmlns:p14="http://schemas.microsoft.com/office/powerpoint/2010/main" val="354007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>
            <a:extLst>
              <a:ext uri="{FF2B5EF4-FFF2-40B4-BE49-F238E27FC236}">
                <a16:creationId xmlns:a16="http://schemas.microsoft.com/office/drawing/2014/main" id="{419EE2F2-38DB-455A-826C-A1263BF78B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5296" y="3728259"/>
            <a:ext cx="9915291" cy="1031185"/>
          </a:xfrm>
        </p:spPr>
        <p:txBody>
          <a:bodyPr anchor="b"/>
          <a:lstStyle/>
          <a:p>
            <a:r>
              <a:rPr lang="nb-NO" sz="4000" b="1" dirty="0"/>
              <a:t>Øvelse: risikosafari</a:t>
            </a:r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C5FEAD5D-3D60-45F3-8FB1-0F92E0D701AB}"/>
              </a:ext>
            </a:extLst>
          </p:cNvPr>
          <p:cNvSpPr txBox="1">
            <a:spLocks/>
          </p:cNvSpPr>
          <p:nvPr/>
        </p:nvSpPr>
        <p:spPr>
          <a:xfrm>
            <a:off x="905296" y="4907520"/>
            <a:ext cx="9915291" cy="48058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rgbClr val="001A58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nb-NO" sz="2000" dirty="0"/>
              <a:t>Kultur- og kompetanseutvikling for ansatte i skole og barnehage</a:t>
            </a:r>
          </a:p>
        </p:txBody>
      </p:sp>
    </p:spTree>
    <p:extLst>
      <p:ext uri="{BB962C8B-B14F-4D97-AF65-F5344CB8AC3E}">
        <p14:creationId xmlns:p14="http://schemas.microsoft.com/office/powerpoint/2010/main" val="409117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67FE497-668C-4F01-8840-F2428FFB6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Gruppeøvelse</a:t>
            </a:r>
            <a:br>
              <a:rPr lang="nb-NO" dirty="0"/>
            </a:br>
            <a:r>
              <a:rPr lang="nb-NO" sz="1800" dirty="0">
                <a:solidFill>
                  <a:schemeClr val="tx2"/>
                </a:solidFill>
              </a:rPr>
              <a:t>Tid: 20 minutter</a:t>
            </a:r>
            <a:endParaRPr lang="nb-NO" dirty="0">
              <a:solidFill>
                <a:schemeClr val="tx2"/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E4FD0D6-8DBE-4106-8631-341E67C26E0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b-NO" dirty="0"/>
              <a:t>Gå sammen i grupper på fire og fire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/>
              <a:t>Ta en runde på arbeidsplassen og identifiser risikoer knyttet til informasjonssikkerhet og personvern. Fyll ut utdelt skjema underveis (stikkord).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nb-NO" dirty="0"/>
              <a:t>Hvorfor er dette en risiko?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nb-NO" dirty="0"/>
              <a:t>Er dette en risiko for personvernet, informasjonssikkerheten eller begge?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/>
              <a:t>Når det er gått 15 minutter, presenter hva dere har funnet for de andre kollegaene dine. </a:t>
            </a:r>
          </a:p>
          <a:p>
            <a:pPr marL="1257300" lvl="2" indent="-457200"/>
            <a:r>
              <a:rPr lang="nb-NO" dirty="0"/>
              <a:t>Fant dere noen risikoer? </a:t>
            </a:r>
          </a:p>
          <a:p>
            <a:pPr marL="1257300" lvl="2" indent="-457200"/>
            <a:r>
              <a:rPr lang="nb-NO"/>
              <a:t>Hvis </a:t>
            </a:r>
            <a:r>
              <a:rPr lang="nb-NO" dirty="0"/>
              <a:t>ikke, er dette et funn i seg selv</a:t>
            </a:r>
            <a:r>
              <a:rPr lang="nb-NO"/>
              <a:t>? </a:t>
            </a:r>
          </a:p>
          <a:p>
            <a:pPr marL="1257300" lvl="2" indent="-457200"/>
            <a:r>
              <a:rPr lang="nb-NO"/>
              <a:t>Hva </a:t>
            </a:r>
            <a:r>
              <a:rPr lang="nb-NO" dirty="0"/>
              <a:t>kan dere gjøre for å redusere risikoen?</a:t>
            </a:r>
          </a:p>
        </p:txBody>
      </p:sp>
    </p:spTree>
    <p:extLst>
      <p:ext uri="{BB962C8B-B14F-4D97-AF65-F5344CB8AC3E}">
        <p14:creationId xmlns:p14="http://schemas.microsoft.com/office/powerpoint/2010/main" val="38394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>
            <a:extLst>
              <a:ext uri="{FF2B5EF4-FFF2-40B4-BE49-F238E27FC236}">
                <a16:creationId xmlns:a16="http://schemas.microsoft.com/office/drawing/2014/main" id="{419EE2F2-38DB-455A-826C-A1263BF78B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5296" y="3728259"/>
            <a:ext cx="9915291" cy="1031185"/>
          </a:xfrm>
        </p:spPr>
        <p:txBody>
          <a:bodyPr anchor="b"/>
          <a:lstStyle/>
          <a:p>
            <a:r>
              <a:rPr lang="nb-NO" sz="4000" b="1" dirty="0"/>
              <a:t>Oppsummering av dagens samling</a:t>
            </a:r>
            <a:endParaRPr lang="en-US" dirty="0"/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C5FEAD5D-3D60-45F3-8FB1-0F92E0D701AB}"/>
              </a:ext>
            </a:extLst>
          </p:cNvPr>
          <p:cNvSpPr txBox="1">
            <a:spLocks/>
          </p:cNvSpPr>
          <p:nvPr/>
        </p:nvSpPr>
        <p:spPr>
          <a:xfrm>
            <a:off x="905296" y="4907520"/>
            <a:ext cx="9915291" cy="48058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rgbClr val="001A58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nb-NO" sz="2000" dirty="0"/>
              <a:t>Kultur- og kompetanseutvikling for ansatte i skole og barnehage</a:t>
            </a:r>
          </a:p>
        </p:txBody>
      </p:sp>
    </p:spTree>
    <p:extLst>
      <p:ext uri="{BB962C8B-B14F-4D97-AF65-F5344CB8AC3E}">
        <p14:creationId xmlns:p14="http://schemas.microsoft.com/office/powerpoint/2010/main" val="83589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592F32D-C178-44A5-B5A2-A210E334C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Agenda</a:t>
            </a:r>
          </a:p>
        </p:txBody>
      </p:sp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24F3094C-C382-4F77-8975-68FDEFBDFAAB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587123198"/>
              </p:ext>
            </p:extLst>
          </p:nvPr>
        </p:nvGraphicFramePr>
        <p:xfrm>
          <a:off x="609600" y="1958975"/>
          <a:ext cx="10972797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5004">
                  <a:extLst>
                    <a:ext uri="{9D8B030D-6E8A-4147-A177-3AD203B41FA5}">
                      <a16:colId xmlns:a16="http://schemas.microsoft.com/office/drawing/2014/main" val="2428985636"/>
                    </a:ext>
                  </a:extLst>
                </a:gridCol>
                <a:gridCol w="7946967">
                  <a:extLst>
                    <a:ext uri="{9D8B030D-6E8A-4147-A177-3AD203B41FA5}">
                      <a16:colId xmlns:a16="http://schemas.microsoft.com/office/drawing/2014/main" val="2353079968"/>
                    </a:ext>
                  </a:extLst>
                </a:gridCol>
                <a:gridCol w="2130826">
                  <a:extLst>
                    <a:ext uri="{9D8B030D-6E8A-4147-A177-3AD203B41FA5}">
                      <a16:colId xmlns:a16="http://schemas.microsoft.com/office/drawing/2014/main" val="29225373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nb-NO" sz="1600" dirty="0"/>
                        <a:t>Kl. </a:t>
                      </a:r>
                    </a:p>
                  </a:txBody>
                  <a:tcPr>
                    <a:solidFill>
                      <a:srgbClr val="001A5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600" dirty="0"/>
                        <a:t>Hva</a:t>
                      </a:r>
                    </a:p>
                  </a:txBody>
                  <a:tcPr>
                    <a:solidFill>
                      <a:srgbClr val="001A5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600" dirty="0"/>
                        <a:t>Hvem</a:t>
                      </a:r>
                    </a:p>
                  </a:txBody>
                  <a:tcPr>
                    <a:solidFill>
                      <a:srgbClr val="001A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618828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b-NO" sz="1600" dirty="0"/>
                        <a:t>10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/>
                        <a:t>Introduksjon til temaet: Informasjonssikkerhet i klasserommet/barnehagen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621547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b-NO" sz="1600" dirty="0"/>
                        <a:t>25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/>
                        <a:t>Dilemmatrening: Sensitiv informasjon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893243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b-NO" sz="1600" dirty="0"/>
                        <a:t>20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/>
                        <a:t>Praktisk øvelse: Risikosafari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916869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b-NO" sz="1600" dirty="0"/>
                        <a:t>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/>
                        <a:t>Kort oppsummering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498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972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tel 1">
            <a:extLst>
              <a:ext uri="{FF2B5EF4-FFF2-40B4-BE49-F238E27FC236}">
                <a16:creationId xmlns:a16="http://schemas.microsoft.com/office/drawing/2014/main" id="{2CC077BD-2169-49D5-B3D4-C555B6A633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5296" y="3728259"/>
            <a:ext cx="9915291" cy="1031185"/>
          </a:xfrm>
        </p:spPr>
        <p:txBody>
          <a:bodyPr anchor="b"/>
          <a:lstStyle/>
          <a:p>
            <a:r>
              <a:rPr lang="nb-NO" sz="4000" b="1" dirty="0"/>
              <a:t>Informasjonssikkerhet i klasserommet/barnehagen</a:t>
            </a:r>
          </a:p>
        </p:txBody>
      </p:sp>
      <p:sp>
        <p:nvSpPr>
          <p:cNvPr id="16" name="Tittel 1">
            <a:extLst>
              <a:ext uri="{FF2B5EF4-FFF2-40B4-BE49-F238E27FC236}">
                <a16:creationId xmlns:a16="http://schemas.microsoft.com/office/drawing/2014/main" id="{405DEFF0-25B1-4381-8D40-3AB05BCEAAA9}"/>
              </a:ext>
            </a:extLst>
          </p:cNvPr>
          <p:cNvSpPr txBox="1">
            <a:spLocks/>
          </p:cNvSpPr>
          <p:nvPr/>
        </p:nvSpPr>
        <p:spPr>
          <a:xfrm>
            <a:off x="905296" y="4907520"/>
            <a:ext cx="9915291" cy="48058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rgbClr val="001A58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nb-NO" sz="2000" dirty="0"/>
              <a:t>Kultur- og kompetanseutvikling for ansatte i skole og barnehage</a:t>
            </a:r>
          </a:p>
        </p:txBody>
      </p:sp>
    </p:spTree>
    <p:extLst>
      <p:ext uri="{BB962C8B-B14F-4D97-AF65-F5344CB8AC3E}">
        <p14:creationId xmlns:p14="http://schemas.microsoft.com/office/powerpoint/2010/main" val="14126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3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2AA5D47-C886-1F42-8DEB-BAC2EB8C7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dirty="0">
                <a:solidFill>
                  <a:srgbClr val="001A57"/>
                </a:solidFill>
                <a:latin typeface="Franklin Gothic Heavy" panose="020B0903020102020204" pitchFamily="34" charset="0"/>
                <a:ea typeface="+mn-ea"/>
                <a:cs typeface="+mn-cs"/>
              </a:rPr>
              <a:t>Informasjon behandles i et samspill mellom mennesker, prosesser og teknologi.</a:t>
            </a:r>
            <a:endParaRPr lang="nb-NO" baseline="30000" dirty="0"/>
          </a:p>
        </p:txBody>
      </p:sp>
      <p:pic>
        <p:nvPicPr>
          <p:cNvPr id="11" name="Grafikk 10" descr="Bærbar data maskin med telefon og kalkulator">
            <a:extLst>
              <a:ext uri="{FF2B5EF4-FFF2-40B4-BE49-F238E27FC236}">
                <a16:creationId xmlns:a16="http://schemas.microsoft.com/office/drawing/2014/main" id="{C482A27F-F05B-54FB-3727-663023986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06021" y="4364382"/>
            <a:ext cx="1903042" cy="1903042"/>
          </a:xfrm>
          <a:prstGeom prst="rect">
            <a:avLst/>
          </a:prstGeom>
        </p:spPr>
      </p:pic>
      <p:pic>
        <p:nvPicPr>
          <p:cNvPr id="12" name="Grafikk 11" descr="Graf-og notat papir med blyanter">
            <a:extLst>
              <a:ext uri="{FF2B5EF4-FFF2-40B4-BE49-F238E27FC236}">
                <a16:creationId xmlns:a16="http://schemas.microsoft.com/office/drawing/2014/main" id="{29A620AA-626B-D70E-DA04-137EDD97E7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31551" y="2375641"/>
            <a:ext cx="1903042" cy="1903042"/>
          </a:xfrm>
          <a:prstGeom prst="rect">
            <a:avLst/>
          </a:prstGeom>
        </p:spPr>
      </p:pic>
      <p:pic>
        <p:nvPicPr>
          <p:cNvPr id="17" name="Grafikk 16" descr="En lyspæren">
            <a:extLst>
              <a:ext uri="{FF2B5EF4-FFF2-40B4-BE49-F238E27FC236}">
                <a16:creationId xmlns:a16="http://schemas.microsoft.com/office/drawing/2014/main" id="{5F0C22AD-74E2-2068-1634-D7D1A6528B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41437" y="2205382"/>
            <a:ext cx="1903042" cy="1903042"/>
          </a:xfrm>
          <a:prstGeom prst="rect">
            <a:avLst/>
          </a:prstGeom>
        </p:spPr>
      </p:pic>
      <p:sp>
        <p:nvSpPr>
          <p:cNvPr id="18" name="Plassholder for innhold 2">
            <a:extLst>
              <a:ext uri="{FF2B5EF4-FFF2-40B4-BE49-F238E27FC236}">
                <a16:creationId xmlns:a16="http://schemas.microsoft.com/office/drawing/2014/main" id="{8567BD1D-581B-EA8A-4BE4-502B332835DA}"/>
              </a:ext>
            </a:extLst>
          </p:cNvPr>
          <p:cNvSpPr txBox="1">
            <a:spLocks/>
          </p:cNvSpPr>
          <p:nvPr/>
        </p:nvSpPr>
        <p:spPr>
          <a:xfrm>
            <a:off x="5206020" y="6109420"/>
            <a:ext cx="1903043" cy="3795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001A58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1A5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001A5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1A5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01A5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 dirty="0">
                <a:ln>
                  <a:noFill/>
                </a:ln>
                <a:solidFill>
                  <a:srgbClr val="001A58"/>
                </a:solidFill>
                <a:effectLst/>
                <a:uLnTx/>
                <a:uFillTx/>
                <a:latin typeface="Arial Nova" panose="020B0504020202020204" pitchFamily="34" charset="0"/>
              </a:rPr>
              <a:t>Teknologi</a:t>
            </a: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srgbClr val="001A58"/>
              </a:solidFill>
              <a:effectLst/>
              <a:uLnTx/>
              <a:uFillTx/>
              <a:latin typeface="Arial Nova" panose="020B0504020202020204" pitchFamily="34" charset="0"/>
            </a:endParaRPr>
          </a:p>
        </p:txBody>
      </p:sp>
      <p:sp>
        <p:nvSpPr>
          <p:cNvPr id="19" name="Plassholder for innhold 2">
            <a:extLst>
              <a:ext uri="{FF2B5EF4-FFF2-40B4-BE49-F238E27FC236}">
                <a16:creationId xmlns:a16="http://schemas.microsoft.com/office/drawing/2014/main" id="{35EB2BBE-6B44-2E47-1475-7C3553BF0AC4}"/>
              </a:ext>
            </a:extLst>
          </p:cNvPr>
          <p:cNvSpPr txBox="1">
            <a:spLocks/>
          </p:cNvSpPr>
          <p:nvPr/>
        </p:nvSpPr>
        <p:spPr>
          <a:xfrm>
            <a:off x="6931550" y="3958199"/>
            <a:ext cx="1903043" cy="3795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001A58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1A5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001A5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1A5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01A5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 dirty="0">
                <a:ln>
                  <a:noFill/>
                </a:ln>
                <a:solidFill>
                  <a:srgbClr val="001A58"/>
                </a:solidFill>
                <a:effectLst/>
                <a:uLnTx/>
                <a:uFillTx/>
                <a:latin typeface="Arial Nova" panose="020B0504020202020204" pitchFamily="34" charset="0"/>
              </a:rPr>
              <a:t>Prosesser</a:t>
            </a:r>
          </a:p>
        </p:txBody>
      </p:sp>
      <p:sp>
        <p:nvSpPr>
          <p:cNvPr id="20" name="Plassholder for innhold 2">
            <a:extLst>
              <a:ext uri="{FF2B5EF4-FFF2-40B4-BE49-F238E27FC236}">
                <a16:creationId xmlns:a16="http://schemas.microsoft.com/office/drawing/2014/main" id="{F19BE680-E849-78E4-6FF9-4FBC60300E3E}"/>
              </a:ext>
            </a:extLst>
          </p:cNvPr>
          <p:cNvSpPr txBox="1">
            <a:spLocks/>
          </p:cNvSpPr>
          <p:nvPr/>
        </p:nvSpPr>
        <p:spPr>
          <a:xfrm>
            <a:off x="3241436" y="3945944"/>
            <a:ext cx="1903044" cy="3795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001A58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1A5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001A5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1A5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01A5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 dirty="0">
                <a:ln>
                  <a:noFill/>
                </a:ln>
                <a:solidFill>
                  <a:srgbClr val="001A58"/>
                </a:solidFill>
                <a:effectLst/>
                <a:uLnTx/>
                <a:uFillTx/>
                <a:latin typeface="Arial Nova" panose="020B0504020202020204" pitchFamily="34" charset="0"/>
              </a:rPr>
              <a:t>Mennesker</a:t>
            </a: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srgbClr val="001A58"/>
              </a:solidFill>
              <a:effectLst/>
              <a:uLnTx/>
              <a:uFillTx/>
              <a:latin typeface="Arial Nova" panose="020B0504020202020204" pitchFamily="34" charset="0"/>
            </a:endParaRPr>
          </a:p>
        </p:txBody>
      </p:sp>
      <p:pic>
        <p:nvPicPr>
          <p:cNvPr id="22" name="Grafikk 21" descr="Linjepil: krumming med klokken kontur">
            <a:extLst>
              <a:ext uri="{FF2B5EF4-FFF2-40B4-BE49-F238E27FC236}">
                <a16:creationId xmlns:a16="http://schemas.microsoft.com/office/drawing/2014/main" id="{2A182CE0-BF91-8F03-8A09-6DD73A6B5A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7256155">
            <a:off x="5638798" y="2153330"/>
            <a:ext cx="914400" cy="914400"/>
          </a:xfrm>
          <a:prstGeom prst="rect">
            <a:avLst/>
          </a:prstGeom>
        </p:spPr>
      </p:pic>
      <p:pic>
        <p:nvPicPr>
          <p:cNvPr id="23" name="Grafikk 22" descr="Linjepil: krumming med klokken kontur">
            <a:extLst>
              <a:ext uri="{FF2B5EF4-FFF2-40B4-BE49-F238E27FC236}">
                <a16:creationId xmlns:a16="http://schemas.microsoft.com/office/drawing/2014/main" id="{61FD5F2B-2E4D-91CE-E519-8D3241CE7A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5259810">
            <a:off x="7197150" y="4697191"/>
            <a:ext cx="914400" cy="914400"/>
          </a:xfrm>
          <a:prstGeom prst="rect">
            <a:avLst/>
          </a:prstGeom>
        </p:spPr>
      </p:pic>
      <p:pic>
        <p:nvPicPr>
          <p:cNvPr id="24" name="Grafikk 23" descr="Linjepil: krumming med klokken kontur">
            <a:extLst>
              <a:ext uri="{FF2B5EF4-FFF2-40B4-BE49-F238E27FC236}">
                <a16:creationId xmlns:a16="http://schemas.microsoft.com/office/drawing/2014/main" id="{0F11A39C-8591-9EAE-A6F7-1D6EDD45D5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242316">
            <a:off x="4089367" y="469719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0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3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2AA5D47-C886-1F42-8DEB-BAC2EB8C7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dirty="0">
                <a:solidFill>
                  <a:srgbClr val="001A57"/>
                </a:solidFill>
                <a:latin typeface="Franklin Gothic Heavy" panose="020B0903020102020204" pitchFamily="34" charset="0"/>
                <a:ea typeface="+mn-ea"/>
                <a:cs typeface="+mn-cs"/>
              </a:rPr>
              <a:t>Arbeidet med informasjonssikkerhet må derfor ivareta</a:t>
            </a:r>
            <a:r>
              <a:rPr lang="nb-NO" sz="3200" baseline="30000" dirty="0">
                <a:solidFill>
                  <a:srgbClr val="001A57"/>
                </a:solidFill>
                <a:latin typeface="Franklin Gothic Heavy" panose="020B0903020102020204" pitchFamily="34" charset="0"/>
                <a:ea typeface="+mn-ea"/>
                <a:cs typeface="+mn-cs"/>
              </a:rPr>
              <a:t>1</a:t>
            </a:r>
            <a:endParaRPr lang="nb-NO" baseline="30000" dirty="0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008AC12D-C827-4A86-6F74-EF4ACEE033C2}"/>
              </a:ext>
            </a:extLst>
          </p:cNvPr>
          <p:cNvSpPr txBox="1"/>
          <p:nvPr/>
        </p:nvSpPr>
        <p:spPr>
          <a:xfrm>
            <a:off x="609600" y="6024565"/>
            <a:ext cx="66865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1A58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1</a:t>
            </a: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001A58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 Kilde: </a:t>
            </a: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001A58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  <a:hlinkClick r:id="rId2"/>
              </a:rPr>
              <a:t>Hva handler informasjonssikkerhet om?</a:t>
            </a: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001A58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 av Digitaliseringsdirektoratet</a:t>
            </a:r>
          </a:p>
        </p:txBody>
      </p:sp>
      <p:pic>
        <p:nvPicPr>
          <p:cNvPr id="11" name="Grafikk 10" descr="Bærbar data maskin med telefon og kalkulator">
            <a:extLst>
              <a:ext uri="{FF2B5EF4-FFF2-40B4-BE49-F238E27FC236}">
                <a16:creationId xmlns:a16="http://schemas.microsoft.com/office/drawing/2014/main" id="{C482A27F-F05B-54FB-3727-6630239864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5085" y="1712613"/>
            <a:ext cx="2672260" cy="2672260"/>
          </a:xfrm>
          <a:prstGeom prst="rect">
            <a:avLst/>
          </a:prstGeom>
        </p:spPr>
      </p:pic>
      <p:pic>
        <p:nvPicPr>
          <p:cNvPr id="12" name="Grafikk 11" descr="Graf-og notat papir med blyanter">
            <a:extLst>
              <a:ext uri="{FF2B5EF4-FFF2-40B4-BE49-F238E27FC236}">
                <a16:creationId xmlns:a16="http://schemas.microsoft.com/office/drawing/2014/main" id="{29A620AA-626B-D70E-DA04-137EDD97E7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62070" y="1709945"/>
            <a:ext cx="2672260" cy="2672260"/>
          </a:xfrm>
          <a:prstGeom prst="rect">
            <a:avLst/>
          </a:prstGeom>
        </p:spPr>
      </p:pic>
      <p:sp>
        <p:nvSpPr>
          <p:cNvPr id="14" name="Plassholder for innhold 2">
            <a:extLst>
              <a:ext uri="{FF2B5EF4-FFF2-40B4-BE49-F238E27FC236}">
                <a16:creationId xmlns:a16="http://schemas.microsoft.com/office/drawing/2014/main" id="{12733F19-E576-EC11-60F0-2EF81E9B6B09}"/>
              </a:ext>
            </a:extLst>
          </p:cNvPr>
          <p:cNvSpPr txBox="1">
            <a:spLocks/>
          </p:cNvSpPr>
          <p:nvPr/>
        </p:nvSpPr>
        <p:spPr>
          <a:xfrm>
            <a:off x="8024446" y="4167266"/>
            <a:ext cx="2813539" cy="12463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001A58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1A5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001A5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1A5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01A5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 dirty="0">
                <a:ln>
                  <a:noFill/>
                </a:ln>
                <a:solidFill>
                  <a:srgbClr val="001A58"/>
                </a:solidFill>
                <a:effectLst/>
                <a:uLnTx/>
                <a:uFillTx/>
                <a:latin typeface="Arial Nova" panose="020B0504020202020204" pitchFamily="34" charset="0"/>
              </a:rPr>
              <a:t>Teknologi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001A58"/>
                </a:solidFill>
                <a:effectLst/>
                <a:uLnTx/>
                <a:uFillTx/>
                <a:latin typeface="Arial Nova" panose="020B0504020202020204" pitchFamily="34" charset="0"/>
              </a:rPr>
              <a:t>… sikre informasjons-systemene som benyttes for å utføre oppgaver</a:t>
            </a:r>
          </a:p>
        </p:txBody>
      </p:sp>
      <p:sp>
        <p:nvSpPr>
          <p:cNvPr id="15" name="Plassholder for innhold 2">
            <a:extLst>
              <a:ext uri="{FF2B5EF4-FFF2-40B4-BE49-F238E27FC236}">
                <a16:creationId xmlns:a16="http://schemas.microsoft.com/office/drawing/2014/main" id="{3EB1784E-63D3-DFB2-6359-352648C0F594}"/>
              </a:ext>
            </a:extLst>
          </p:cNvPr>
          <p:cNvSpPr txBox="1">
            <a:spLocks/>
          </p:cNvSpPr>
          <p:nvPr/>
        </p:nvSpPr>
        <p:spPr>
          <a:xfrm>
            <a:off x="4689232" y="4167266"/>
            <a:ext cx="2813539" cy="12463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001A58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1A5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001A5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1A5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01A5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 dirty="0">
                <a:ln>
                  <a:noFill/>
                </a:ln>
                <a:solidFill>
                  <a:srgbClr val="001A58"/>
                </a:solidFill>
                <a:effectLst/>
                <a:uLnTx/>
                <a:uFillTx/>
                <a:latin typeface="Arial Nova" panose="020B0504020202020204" pitchFamily="34" charset="0"/>
              </a:rPr>
              <a:t>Prosesser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001A58"/>
                </a:solidFill>
                <a:effectLst/>
                <a:uLnTx/>
                <a:uFillTx/>
                <a:latin typeface="Arial Nova" panose="020B0504020202020204" pitchFamily="34" charset="0"/>
              </a:rPr>
              <a:t>… tilrettelegge for at det er enkelt å utføre oppgaver med god sikkerhet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srgbClr val="001A58"/>
              </a:solidFill>
              <a:effectLst/>
              <a:uLnTx/>
              <a:uFillTx/>
              <a:latin typeface="Arial Nova" panose="020B0504020202020204" pitchFamily="34" charset="0"/>
            </a:endParaRPr>
          </a:p>
        </p:txBody>
      </p:sp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id="{8BC0C1C0-EBF0-D0DC-65C7-68BF88BDDF0C}"/>
              </a:ext>
            </a:extLst>
          </p:cNvPr>
          <p:cNvSpPr txBox="1">
            <a:spLocks/>
          </p:cNvSpPr>
          <p:nvPr/>
        </p:nvSpPr>
        <p:spPr>
          <a:xfrm>
            <a:off x="1354017" y="4167266"/>
            <a:ext cx="2813539" cy="124630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001A58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1A5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001A5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1A5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01A5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 dirty="0">
                <a:ln>
                  <a:noFill/>
                </a:ln>
                <a:solidFill>
                  <a:srgbClr val="001A58"/>
                </a:solidFill>
                <a:effectLst/>
                <a:uLnTx/>
                <a:uFillTx/>
                <a:latin typeface="Arial Nova" panose="020B0504020202020204" pitchFamily="34" charset="0"/>
              </a:rPr>
              <a:t>Mennesker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001A58"/>
                </a:solidFill>
                <a:effectLst/>
                <a:uLnTx/>
                <a:uFillTx/>
                <a:latin typeface="Arial Nova" panose="020B0504020202020204" pitchFamily="34" charset="0"/>
              </a:rPr>
              <a:t>… sikre tilstrekkelig kompetanse hos de som utfører oppgaver for virksomheten</a:t>
            </a:r>
          </a:p>
        </p:txBody>
      </p:sp>
      <p:pic>
        <p:nvPicPr>
          <p:cNvPr id="17" name="Grafikk 16" descr="En lyspæren">
            <a:extLst>
              <a:ext uri="{FF2B5EF4-FFF2-40B4-BE49-F238E27FC236}">
                <a16:creationId xmlns:a16="http://schemas.microsoft.com/office/drawing/2014/main" id="{5F0C22AD-74E2-2068-1634-D7D1A6528B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24655" y="1709945"/>
            <a:ext cx="2672260" cy="267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25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3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2AA5D47-C886-1F42-8DEB-BAC2EB8C7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dirty="0">
                <a:solidFill>
                  <a:srgbClr val="001A57"/>
                </a:solidFill>
                <a:latin typeface="Franklin Gothic Heavy" panose="020B0903020102020204" pitchFamily="34" charset="0"/>
                <a:ea typeface="+mn-ea"/>
                <a:cs typeface="+mn-cs"/>
              </a:rPr>
              <a:t>Informasjonssikkerhet handler om å sikre at informasjon i alle former …</a:t>
            </a:r>
            <a:endParaRPr lang="nb-NO" baseline="30000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6C9DE8A9-C6CB-8D76-78D4-C7D28A980D1C}"/>
              </a:ext>
            </a:extLst>
          </p:cNvPr>
          <p:cNvSpPr/>
          <p:nvPr/>
        </p:nvSpPr>
        <p:spPr>
          <a:xfrm>
            <a:off x="609599" y="2311767"/>
            <a:ext cx="10972800" cy="729762"/>
          </a:xfrm>
          <a:prstGeom prst="rect">
            <a:avLst/>
          </a:prstGeom>
          <a:solidFill>
            <a:srgbClr val="001A5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latin typeface="Arial Nova" panose="020B0504020202020204" pitchFamily="34" charset="0"/>
              </a:rPr>
              <a:t>… ikke blir kjent for uvedkommende (Konfidensialitet)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5029D835-7DD3-F4C4-F524-3F663BAEF95D}"/>
              </a:ext>
            </a:extLst>
          </p:cNvPr>
          <p:cNvSpPr/>
          <p:nvPr/>
        </p:nvSpPr>
        <p:spPr>
          <a:xfrm>
            <a:off x="609599" y="3136464"/>
            <a:ext cx="10972800" cy="729762"/>
          </a:xfrm>
          <a:prstGeom prst="rect">
            <a:avLst/>
          </a:prstGeom>
          <a:solidFill>
            <a:srgbClr val="001A5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latin typeface="Arial Nova" panose="020B0504020202020204" pitchFamily="34" charset="0"/>
              </a:rPr>
              <a:t>… ikke blir endret utilsiktet eller av uvedkommende (Integritet)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166E7148-FDF3-7789-5BBB-508D402E7049}"/>
              </a:ext>
            </a:extLst>
          </p:cNvPr>
          <p:cNvSpPr/>
          <p:nvPr/>
        </p:nvSpPr>
        <p:spPr>
          <a:xfrm>
            <a:off x="609599" y="3961161"/>
            <a:ext cx="10972800" cy="729762"/>
          </a:xfrm>
          <a:prstGeom prst="rect">
            <a:avLst/>
          </a:prstGeom>
          <a:solidFill>
            <a:srgbClr val="001A5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latin typeface="Arial Nova" panose="020B0504020202020204" pitchFamily="34" charset="0"/>
              </a:rPr>
              <a:t>… er tilgjengelig når du trenger det (Tilgjengelighet)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6D1A9F29-A824-5CE5-C7FD-D04D54EBE092}"/>
              </a:ext>
            </a:extLst>
          </p:cNvPr>
          <p:cNvSpPr txBox="1"/>
          <p:nvPr/>
        </p:nvSpPr>
        <p:spPr>
          <a:xfrm>
            <a:off x="690464" y="2384260"/>
            <a:ext cx="4090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3200" b="1" dirty="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0DE47EDE-8325-3D8B-F32A-FA3B2EABCF99}"/>
              </a:ext>
            </a:extLst>
          </p:cNvPr>
          <p:cNvSpPr txBox="1"/>
          <p:nvPr/>
        </p:nvSpPr>
        <p:spPr>
          <a:xfrm>
            <a:off x="748172" y="3208957"/>
            <a:ext cx="293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3200" b="1" dirty="0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50DE0F19-278A-891F-2AF4-5D2E25C243DE}"/>
              </a:ext>
            </a:extLst>
          </p:cNvPr>
          <p:cNvSpPr txBox="1"/>
          <p:nvPr/>
        </p:nvSpPr>
        <p:spPr>
          <a:xfrm>
            <a:off x="700883" y="4033654"/>
            <a:ext cx="3882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3200" b="1" dirty="0">
                <a:solidFill>
                  <a:schemeClr val="bg1"/>
                </a:solidFill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43444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3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2AA5D47-C886-1F42-8DEB-BAC2EB8C7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dirty="0">
                <a:solidFill>
                  <a:srgbClr val="001A57"/>
                </a:solidFill>
                <a:latin typeface="Franklin Gothic Heavy" panose="020B0903020102020204" pitchFamily="34" charset="0"/>
                <a:ea typeface="+mn-ea"/>
                <a:cs typeface="+mn-cs"/>
              </a:rPr>
              <a:t>Hva utgjør en risiko?</a:t>
            </a:r>
            <a:endParaRPr lang="nb-NO" baseline="30000" dirty="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3DD4078-7DAB-B445-5ED7-7CE9D62CF227}"/>
              </a:ext>
            </a:extLst>
          </p:cNvPr>
          <p:cNvSpPr/>
          <p:nvPr/>
        </p:nvSpPr>
        <p:spPr>
          <a:xfrm>
            <a:off x="4928089" y="1927748"/>
            <a:ext cx="2348280" cy="2348280"/>
          </a:xfrm>
          <a:prstGeom prst="ellipse">
            <a:avLst/>
          </a:prstGeom>
          <a:noFill/>
          <a:ln w="38100">
            <a:solidFill>
              <a:srgbClr val="001A5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F81BEC81-26A4-1379-35BC-98B9D7D9A3B5}"/>
              </a:ext>
            </a:extLst>
          </p:cNvPr>
          <p:cNvSpPr/>
          <p:nvPr/>
        </p:nvSpPr>
        <p:spPr>
          <a:xfrm>
            <a:off x="4286335" y="3353882"/>
            <a:ext cx="2348280" cy="2348280"/>
          </a:xfrm>
          <a:prstGeom prst="ellipse">
            <a:avLst/>
          </a:prstGeom>
          <a:noFill/>
          <a:ln w="38100">
            <a:solidFill>
              <a:srgbClr val="001A5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4BD0708E-0212-4A2D-66C9-2ADA0A6DA6BC}"/>
              </a:ext>
            </a:extLst>
          </p:cNvPr>
          <p:cNvSpPr/>
          <p:nvPr/>
        </p:nvSpPr>
        <p:spPr>
          <a:xfrm>
            <a:off x="5567644" y="3353883"/>
            <a:ext cx="2348280" cy="2348280"/>
          </a:xfrm>
          <a:prstGeom prst="ellipse">
            <a:avLst/>
          </a:prstGeom>
          <a:noFill/>
          <a:ln w="38100">
            <a:solidFill>
              <a:srgbClr val="001A5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9A5705D7-E21F-DB99-8696-EBBD89B396E7}"/>
              </a:ext>
            </a:extLst>
          </p:cNvPr>
          <p:cNvSpPr txBox="1"/>
          <p:nvPr/>
        </p:nvSpPr>
        <p:spPr>
          <a:xfrm>
            <a:off x="5685008" y="2003298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>
                <a:solidFill>
                  <a:srgbClr val="001046"/>
                </a:solidFill>
                <a:latin typeface="Arial Nova" panose="020B0504020202020204" pitchFamily="34" charset="0"/>
                <a:ea typeface="+mj-ea"/>
                <a:cs typeface="+mj-cs"/>
              </a:rPr>
              <a:t>Verdi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AC705319-A410-3900-6B06-D63C83D52671}"/>
              </a:ext>
            </a:extLst>
          </p:cNvPr>
          <p:cNvSpPr txBox="1"/>
          <p:nvPr/>
        </p:nvSpPr>
        <p:spPr>
          <a:xfrm rot="18733963">
            <a:off x="6656602" y="4863546"/>
            <a:ext cx="1267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>
                <a:solidFill>
                  <a:srgbClr val="001046"/>
                </a:solidFill>
                <a:latin typeface="Arial Nova" panose="020B0504020202020204" pitchFamily="34" charset="0"/>
                <a:ea typeface="+mj-ea"/>
                <a:cs typeface="+mj-cs"/>
              </a:rPr>
              <a:t>Sårbarhet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8943A02F-CE6F-9762-15F7-C0BEAE6FE388}"/>
              </a:ext>
            </a:extLst>
          </p:cNvPr>
          <p:cNvSpPr txBox="1"/>
          <p:nvPr/>
        </p:nvSpPr>
        <p:spPr>
          <a:xfrm>
            <a:off x="7457088" y="1620118"/>
            <a:ext cx="302406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1600" i="1" dirty="0">
                <a:latin typeface="Arial Nova" panose="020B0504020202020204" pitchFamily="34" charset="0"/>
              </a:rPr>
              <a:t>Barnehage/-lærerens PC inneholder personopplysninger om barna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C39BC4DC-758A-1345-8696-67567293FB6F}"/>
              </a:ext>
            </a:extLst>
          </p:cNvPr>
          <p:cNvSpPr txBox="1"/>
          <p:nvPr/>
        </p:nvSpPr>
        <p:spPr>
          <a:xfrm>
            <a:off x="8401878" y="3991387"/>
            <a:ext cx="27575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1600" i="1" dirty="0">
                <a:latin typeface="Arial Nova" panose="020B0504020202020204" pitchFamily="34" charset="0"/>
              </a:rPr>
              <a:t>Barnehage-/læreren sin PC står ulåst i klasserommet/ barnehagen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20443307-5CD4-F591-74DE-2A2654A098D3}"/>
              </a:ext>
            </a:extLst>
          </p:cNvPr>
          <p:cNvSpPr txBox="1"/>
          <p:nvPr/>
        </p:nvSpPr>
        <p:spPr>
          <a:xfrm>
            <a:off x="734008" y="3198810"/>
            <a:ext cx="297551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1600" i="1" dirty="0">
                <a:latin typeface="Arial Nova" panose="020B0504020202020204" pitchFamily="34" charset="0"/>
              </a:rPr>
              <a:t>Barn går inn på </a:t>
            </a:r>
          </a:p>
          <a:p>
            <a:pPr algn="ctr"/>
            <a:r>
              <a:rPr lang="nb-NO" sz="1600" i="1" dirty="0">
                <a:latin typeface="Arial Nova" panose="020B0504020202020204" pitchFamily="34" charset="0"/>
              </a:rPr>
              <a:t>barnehage-/læreren sin PC og får tak i personopplysninger om andre barn</a:t>
            </a:r>
          </a:p>
        </p:txBody>
      </p:sp>
      <p:pic>
        <p:nvPicPr>
          <p:cNvPr id="20" name="Grafikk 19" descr="Linjepil: krumming med klokken kontur">
            <a:extLst>
              <a:ext uri="{FF2B5EF4-FFF2-40B4-BE49-F238E27FC236}">
                <a16:creationId xmlns:a16="http://schemas.microsoft.com/office/drawing/2014/main" id="{985F6D86-853E-41A2-40DF-5BA1E9F49B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2950516" flipV="1">
            <a:off x="7494986" y="2285861"/>
            <a:ext cx="1176639" cy="1176639"/>
          </a:xfrm>
          <a:prstGeom prst="rect">
            <a:avLst/>
          </a:prstGeom>
        </p:spPr>
      </p:pic>
      <p:pic>
        <p:nvPicPr>
          <p:cNvPr id="21" name="Grafikk 20" descr="Linjepil: krumming med klokken kontur">
            <a:extLst>
              <a:ext uri="{FF2B5EF4-FFF2-40B4-BE49-F238E27FC236}">
                <a16:creationId xmlns:a16="http://schemas.microsoft.com/office/drawing/2014/main" id="{F4A87627-EDB3-E9FA-44D1-5A11B45D6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3699675" flipV="1">
            <a:off x="8095471" y="4435604"/>
            <a:ext cx="1176639" cy="1176639"/>
          </a:xfrm>
          <a:prstGeom prst="rect">
            <a:avLst/>
          </a:prstGeom>
        </p:spPr>
      </p:pic>
      <p:pic>
        <p:nvPicPr>
          <p:cNvPr id="22" name="Grafikk 21" descr="Linjepil: krumming med klokken kontur">
            <a:extLst>
              <a:ext uri="{FF2B5EF4-FFF2-40B4-BE49-F238E27FC236}">
                <a16:creationId xmlns:a16="http://schemas.microsoft.com/office/drawing/2014/main" id="{56B251B3-3445-B375-7C35-E2449F909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553244" flipH="1" flipV="1">
            <a:off x="2873227" y="4046735"/>
            <a:ext cx="1176639" cy="1176639"/>
          </a:xfrm>
          <a:prstGeom prst="rect">
            <a:avLst/>
          </a:prstGeom>
        </p:spPr>
      </p:pic>
      <p:pic>
        <p:nvPicPr>
          <p:cNvPr id="23" name="Grafikk 22" descr="Advarsel med heldekkende fyll">
            <a:extLst>
              <a:ext uri="{FF2B5EF4-FFF2-40B4-BE49-F238E27FC236}">
                <a16:creationId xmlns:a16="http://schemas.microsoft.com/office/drawing/2014/main" id="{D420D0F5-E07B-AC03-9E19-732D1F4CB7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60519" y="3582760"/>
            <a:ext cx="670588" cy="670588"/>
          </a:xfrm>
          <a:prstGeom prst="rect">
            <a:avLst/>
          </a:prstGeom>
        </p:spPr>
      </p:pic>
      <p:sp>
        <p:nvSpPr>
          <p:cNvPr id="24" name="TekstSylinder 23">
            <a:extLst>
              <a:ext uri="{FF2B5EF4-FFF2-40B4-BE49-F238E27FC236}">
                <a16:creationId xmlns:a16="http://schemas.microsoft.com/office/drawing/2014/main" id="{9ABF9570-E73C-BB61-991D-770D83A05071}"/>
              </a:ext>
            </a:extLst>
          </p:cNvPr>
          <p:cNvSpPr txBox="1"/>
          <p:nvPr/>
        </p:nvSpPr>
        <p:spPr>
          <a:xfrm rot="2533963">
            <a:off x="4510199" y="4916367"/>
            <a:ext cx="965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>
                <a:solidFill>
                  <a:srgbClr val="001046"/>
                </a:solidFill>
                <a:latin typeface="Arial Nova" panose="020B0504020202020204" pitchFamily="34" charset="0"/>
                <a:ea typeface="+mj-ea"/>
                <a:cs typeface="+mj-cs"/>
              </a:rPr>
              <a:t>Trussel</a:t>
            </a:r>
          </a:p>
        </p:txBody>
      </p:sp>
    </p:spTree>
    <p:extLst>
      <p:ext uri="{BB962C8B-B14F-4D97-AF65-F5344CB8AC3E}">
        <p14:creationId xmlns:p14="http://schemas.microsoft.com/office/powerpoint/2010/main" val="213512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3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2AA5D47-C886-1F42-8DEB-BAC2EB8C7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dirty="0">
                <a:solidFill>
                  <a:srgbClr val="001A57"/>
                </a:solidFill>
                <a:latin typeface="Franklin Gothic Heavy" panose="020B0903020102020204" pitchFamily="34" charset="0"/>
                <a:ea typeface="+mn-ea"/>
                <a:cs typeface="+mn-cs"/>
              </a:rPr>
              <a:t>Hva er forskjellen på personvern og informasjonssikkerhet?</a:t>
            </a:r>
            <a:endParaRPr lang="nb-NO" baseline="30000" dirty="0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8CC605E0-5CAC-362F-C7E0-4C77BEE0A523}"/>
              </a:ext>
            </a:extLst>
          </p:cNvPr>
          <p:cNvSpPr/>
          <p:nvPr/>
        </p:nvSpPr>
        <p:spPr>
          <a:xfrm>
            <a:off x="4207758" y="2332855"/>
            <a:ext cx="3776483" cy="3776483"/>
          </a:xfrm>
          <a:prstGeom prst="ellipse">
            <a:avLst/>
          </a:prstGeom>
          <a:solidFill>
            <a:srgbClr val="001A5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3160A4AC-544D-0C5A-8EE5-1CCDA50F1F01}"/>
              </a:ext>
            </a:extLst>
          </p:cNvPr>
          <p:cNvSpPr/>
          <p:nvPr/>
        </p:nvSpPr>
        <p:spPr>
          <a:xfrm>
            <a:off x="4740976" y="3410965"/>
            <a:ext cx="2710045" cy="2710045"/>
          </a:xfrm>
          <a:prstGeom prst="ellipse">
            <a:avLst/>
          </a:prstGeom>
          <a:solidFill>
            <a:srgbClr val="D9E4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D27EC684-9996-F45C-A3AB-3AC95EED110E}"/>
              </a:ext>
            </a:extLst>
          </p:cNvPr>
          <p:cNvSpPr txBox="1"/>
          <p:nvPr/>
        </p:nvSpPr>
        <p:spPr>
          <a:xfrm>
            <a:off x="5019293" y="2764332"/>
            <a:ext cx="21534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>
                <a:solidFill>
                  <a:schemeClr val="bg1"/>
                </a:solidFill>
                <a:latin typeface="Arial Nova" panose="020B0504020202020204" pitchFamily="34" charset="0"/>
              </a:rPr>
              <a:t>Informasjonssikkerhet</a:t>
            </a:r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41EAD76C-EC7B-B8A8-407F-A12A699BA0CB}"/>
              </a:ext>
            </a:extLst>
          </p:cNvPr>
          <p:cNvSpPr txBox="1"/>
          <p:nvPr/>
        </p:nvSpPr>
        <p:spPr>
          <a:xfrm>
            <a:off x="5109125" y="3928708"/>
            <a:ext cx="19737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600" dirty="0">
                <a:solidFill>
                  <a:srgbClr val="001A58"/>
                </a:solidFill>
                <a:latin typeface="Arial Nova" panose="020B0504020202020204" pitchFamily="34" charset="0"/>
              </a:rPr>
              <a:t>Personopplysnings-</a:t>
            </a:r>
          </a:p>
          <a:p>
            <a:pPr algn="ctr"/>
            <a:r>
              <a:rPr lang="nb-NO" sz="1600" dirty="0">
                <a:solidFill>
                  <a:srgbClr val="001A58"/>
                </a:solidFill>
                <a:latin typeface="Arial Nova" panose="020B0504020202020204" pitchFamily="34" charset="0"/>
              </a:rPr>
              <a:t>sikkerhet</a:t>
            </a: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7B122D4A-6145-6856-32C4-F0CA5D778D27}"/>
              </a:ext>
            </a:extLst>
          </p:cNvPr>
          <p:cNvSpPr txBox="1"/>
          <p:nvPr/>
        </p:nvSpPr>
        <p:spPr>
          <a:xfrm>
            <a:off x="609600" y="2332855"/>
            <a:ext cx="3169920" cy="2877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600" b="1" dirty="0">
                <a:latin typeface="Arial Nova" panose="020B0504020202020204" pitchFamily="34" charset="0"/>
              </a:rPr>
              <a:t>Informasjonssikkerhet</a:t>
            </a:r>
            <a:r>
              <a:rPr lang="nb-NO" sz="1600" dirty="0">
                <a:latin typeface="Arial Nova" panose="020B0504020202020204" pitchFamily="34" charset="0"/>
              </a:rPr>
              <a:t> handler om å sikre at informasjon i </a:t>
            </a:r>
            <a:r>
              <a:rPr lang="nb-NO" sz="1600" i="1" u="sng" dirty="0">
                <a:latin typeface="Arial Nova" panose="020B0504020202020204" pitchFamily="34" charset="0"/>
              </a:rPr>
              <a:t>alle</a:t>
            </a:r>
            <a:r>
              <a:rPr lang="nb-NO" sz="1600" dirty="0">
                <a:latin typeface="Arial Nova" panose="020B0504020202020204" pitchFamily="34" charset="0"/>
              </a:rPr>
              <a:t> former:</a:t>
            </a:r>
            <a:br>
              <a:rPr lang="nb-NO" sz="1600" dirty="0">
                <a:latin typeface="Arial Nova" panose="020B0504020202020204" pitchFamily="34" charset="0"/>
              </a:rPr>
            </a:br>
            <a:endParaRPr lang="nb-NO" sz="700" dirty="0">
              <a:latin typeface="Arial Nova" panose="020B05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>
                <a:latin typeface="Arial Nova" panose="020B0504020202020204" pitchFamily="34" charset="0"/>
              </a:rPr>
              <a:t>ikke blir kjent for uvedkommende </a:t>
            </a:r>
            <a:r>
              <a:rPr lang="nb-NO" sz="1600" dirty="0">
                <a:solidFill>
                  <a:srgbClr val="001A58"/>
                </a:solidFill>
                <a:latin typeface="Arial Nova" panose="020B0504020202020204" pitchFamily="34" charset="0"/>
              </a:rPr>
              <a:t>(konfidensialitet)</a:t>
            </a:r>
            <a:br>
              <a:rPr lang="nb-NO" sz="1600" dirty="0">
                <a:solidFill>
                  <a:srgbClr val="001A58"/>
                </a:solidFill>
                <a:latin typeface="Arial Nova" panose="020B0504020202020204" pitchFamily="34" charset="0"/>
              </a:rPr>
            </a:br>
            <a:endParaRPr lang="nb-NO" sz="700" dirty="0">
              <a:solidFill>
                <a:srgbClr val="001A58"/>
              </a:solidFill>
              <a:latin typeface="Arial Nova" panose="020B05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>
                <a:latin typeface="Arial Nova" panose="020B0504020202020204" pitchFamily="34" charset="0"/>
              </a:rPr>
              <a:t>ikke blir endret utilsiktet eller av uvedkommende </a:t>
            </a:r>
            <a:r>
              <a:rPr lang="nb-NO" sz="1600" dirty="0">
                <a:solidFill>
                  <a:srgbClr val="001A58"/>
                </a:solidFill>
                <a:latin typeface="Arial Nova" panose="020B0504020202020204" pitchFamily="34" charset="0"/>
              </a:rPr>
              <a:t>(integritet)</a:t>
            </a:r>
            <a:br>
              <a:rPr lang="nb-NO" sz="1600" dirty="0">
                <a:solidFill>
                  <a:srgbClr val="001A58"/>
                </a:solidFill>
                <a:latin typeface="Arial Nova" panose="020B0504020202020204" pitchFamily="34" charset="0"/>
              </a:rPr>
            </a:br>
            <a:endParaRPr lang="nb-NO" sz="700" dirty="0">
              <a:solidFill>
                <a:srgbClr val="001A58"/>
              </a:solidFill>
              <a:latin typeface="Arial Nova" panose="020B05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>
                <a:latin typeface="Arial Nova" panose="020B0504020202020204" pitchFamily="34" charset="0"/>
              </a:rPr>
              <a:t>er tilgjengelig når du trenger det </a:t>
            </a:r>
            <a:r>
              <a:rPr lang="nb-NO" sz="1600" dirty="0">
                <a:solidFill>
                  <a:srgbClr val="001A58"/>
                </a:solidFill>
                <a:latin typeface="Arial Nova" panose="020B0504020202020204" pitchFamily="34" charset="0"/>
              </a:rPr>
              <a:t>(tilgjengelighet)</a:t>
            </a: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AD309AC1-C49A-20A4-0A03-F2CB6556319D}"/>
              </a:ext>
            </a:extLst>
          </p:cNvPr>
          <p:cNvSpPr txBox="1"/>
          <p:nvPr/>
        </p:nvSpPr>
        <p:spPr>
          <a:xfrm>
            <a:off x="8412480" y="2332855"/>
            <a:ext cx="3169920" cy="26622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600" b="1" dirty="0">
                <a:latin typeface="Arial Nova" panose="020B0504020202020204" pitchFamily="34" charset="0"/>
              </a:rPr>
              <a:t>Personvern</a:t>
            </a:r>
            <a:r>
              <a:rPr lang="nb-NO" sz="1600" dirty="0">
                <a:latin typeface="Arial Nova" panose="020B0504020202020204" pitchFamily="34" charset="0"/>
              </a:rPr>
              <a:t> handler om å sikre </a:t>
            </a:r>
            <a:r>
              <a:rPr lang="nb-NO" sz="1600" b="1" i="1" u="sng" dirty="0">
                <a:latin typeface="Arial Nova" panose="020B0504020202020204" pitchFamily="34" charset="0"/>
              </a:rPr>
              <a:t>retten</a:t>
            </a:r>
            <a:r>
              <a:rPr lang="nb-NO" sz="1600" dirty="0">
                <a:latin typeface="Arial Nova" panose="020B0504020202020204" pitchFamily="34" charset="0"/>
              </a:rPr>
              <a:t> til et privatliv og </a:t>
            </a:r>
            <a:r>
              <a:rPr lang="nb-NO" sz="1600" b="1" i="1" u="sng" dirty="0">
                <a:latin typeface="Arial Nova" panose="020B0504020202020204" pitchFamily="34" charset="0"/>
              </a:rPr>
              <a:t>retten</a:t>
            </a:r>
            <a:r>
              <a:rPr lang="nb-NO" sz="1600" dirty="0">
                <a:latin typeface="Arial Nova" panose="020B0504020202020204" pitchFamily="34" charset="0"/>
              </a:rPr>
              <a:t> til å bestemme over egne personopplysninger.</a:t>
            </a:r>
          </a:p>
          <a:p>
            <a:endParaRPr lang="nb-NO" sz="700" dirty="0">
              <a:latin typeface="Arial Nova" panose="020B0504020202020204" pitchFamily="34" charset="0"/>
            </a:endParaRPr>
          </a:p>
          <a:p>
            <a:r>
              <a:rPr lang="nb-NO" sz="1600" dirty="0">
                <a:latin typeface="Arial Nova" panose="020B0504020202020204" pitchFamily="34" charset="0"/>
              </a:rPr>
              <a:t>Personopplysninger er all informasjon som kan knyttes til en enkeltperson. Dette kan være navn, adresse, telefonnummer, e-postadresse, bilder eller fødselsnummer.</a:t>
            </a:r>
          </a:p>
        </p:txBody>
      </p:sp>
    </p:spTree>
    <p:extLst>
      <p:ext uri="{BB962C8B-B14F-4D97-AF65-F5344CB8AC3E}">
        <p14:creationId xmlns:p14="http://schemas.microsoft.com/office/powerpoint/2010/main" val="50831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3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2AA5D47-C886-1F42-8DEB-BAC2EB8C7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dirty="0">
                <a:solidFill>
                  <a:srgbClr val="001A57"/>
                </a:solidFill>
                <a:latin typeface="Franklin Gothic Heavy" panose="020B0903020102020204" pitchFamily="34" charset="0"/>
                <a:ea typeface="+mn-ea"/>
                <a:cs typeface="+mn-cs"/>
              </a:rPr>
              <a:t>[Her kan du legge til egne relevante rutiner og informasjon for din skole/barnehage]</a:t>
            </a:r>
            <a:endParaRPr lang="nb-NO" dirty="0"/>
          </a:p>
        </p:txBody>
      </p:sp>
      <p:sp>
        <p:nvSpPr>
          <p:cNvPr id="20" name="Plassholder for innhold 3">
            <a:extLst>
              <a:ext uri="{FF2B5EF4-FFF2-40B4-BE49-F238E27FC236}">
                <a16:creationId xmlns:a16="http://schemas.microsoft.com/office/drawing/2014/main" id="{21C1BD87-8E49-4D27-6260-1A77F68B674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Autofit/>
          </a:bodyPr>
          <a:lstStyle/>
          <a:p>
            <a:endParaRPr lang="nb-NO" sz="1800" dirty="0"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72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KS-profil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S-ppt mal enkel  -  Skrivebeskyttet" id="{3623209C-AFC7-47B5-9C42-049A96DD7D6B}" vid="{2D5507F4-6FED-4805-A31D-1311BFB9875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d88db6c-a4a6-42bb-82c2-7a63f6a238f8" xsi:nil="true"/>
    <lcf76f155ced4ddcb4097134ff3c332f xmlns="44f892ea-d882-4a61-8ec7-e54b8bcb3b7b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B2954BC1C6E1B4D8D043CDC6EE2A20F" ma:contentTypeVersion="15" ma:contentTypeDescription="Opprett et nytt dokument." ma:contentTypeScope="" ma:versionID="b18bfc1c05667d0af08369cafc7690ea">
  <xsd:schema xmlns:xsd="http://www.w3.org/2001/XMLSchema" xmlns:xs="http://www.w3.org/2001/XMLSchema" xmlns:p="http://schemas.microsoft.com/office/2006/metadata/properties" xmlns:ns2="44f892ea-d882-4a61-8ec7-e54b8bcb3b7b" xmlns:ns3="7d88db6c-a4a6-42bb-82c2-7a63f6a238f8" targetNamespace="http://schemas.microsoft.com/office/2006/metadata/properties" ma:root="true" ma:fieldsID="d67a78cf185cb8b4f1ffefa519736ae0" ns2:_="" ns3:_="">
    <xsd:import namespace="44f892ea-d882-4a61-8ec7-e54b8bcb3b7b"/>
    <xsd:import namespace="7d88db6c-a4a6-42bb-82c2-7a63f6a238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f892ea-d882-4a61-8ec7-e54b8bcb3b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ildemerkelapper" ma:readOnly="false" ma:fieldId="{5cf76f15-5ced-4ddc-b409-7134ff3c332f}" ma:taxonomyMulti="true" ma:sspId="a5af897e-8ee3-44e6-a379-8efb93aa5b2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88db6c-a4a6-42bb-82c2-7a63f6a238f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2f0b246-37a9-413f-af80-fc21dc572e87}" ma:internalName="TaxCatchAll" ma:showField="CatchAllData" ma:web="7d88db6c-a4a6-42bb-82c2-7a63f6a238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1CC9F4-4639-4758-B523-591649EC18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797C1D3-9B14-489C-B65D-642DD660EF35}">
  <ds:schemaRefs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terms/"/>
    <ds:schemaRef ds:uri="7d88db6c-a4a6-42bb-82c2-7a63f6a238f8"/>
    <ds:schemaRef ds:uri="http://www.w3.org/XML/1998/namespace"/>
    <ds:schemaRef ds:uri="http://schemas.microsoft.com/office/infopath/2007/PartnerControls"/>
    <ds:schemaRef ds:uri="44f892ea-d882-4a61-8ec7-e54b8bcb3b7b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B8EFDDA-17C3-4AAA-B5F8-25722AC6B9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f892ea-d882-4a61-8ec7-e54b8bcb3b7b"/>
    <ds:schemaRef ds:uri="7d88db6c-a4a6-42bb-82c2-7a63f6a238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893</Words>
  <Application>Microsoft Office PowerPoint</Application>
  <PresentationFormat>Widescreen</PresentationFormat>
  <Paragraphs>96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1_KS-profiltema</vt:lpstr>
      <vt:lpstr>Samling 2: Informasjonssikkerhet i klasserommet/barnehagen</vt:lpstr>
      <vt:lpstr>Agenda</vt:lpstr>
      <vt:lpstr>Informasjonssikkerhet i klasserommet/barnehagen</vt:lpstr>
      <vt:lpstr>Informasjon behandles i et samspill mellom mennesker, prosesser og teknologi.</vt:lpstr>
      <vt:lpstr>Arbeidet med informasjonssikkerhet må derfor ivareta1</vt:lpstr>
      <vt:lpstr>Informasjonssikkerhet handler om å sikre at informasjon i alle former …</vt:lpstr>
      <vt:lpstr>Hva utgjør en risiko?</vt:lpstr>
      <vt:lpstr>Hva er forskjellen på personvern og informasjonssikkerhet?</vt:lpstr>
      <vt:lpstr>[Her kan du legge til egne relevante rutiner og informasjon for din skole/barnehage]</vt:lpstr>
      <vt:lpstr>Dilemmatrening: Sensitiv informasjon</vt:lpstr>
      <vt:lpstr>Dilemmatrening – sensitiv informasjon (for barnehage)</vt:lpstr>
      <vt:lpstr>Diskusjonspunkter (for barnehage)</vt:lpstr>
      <vt:lpstr>Dilemmatrening – sensitiv informasjon (for skole)</vt:lpstr>
      <vt:lpstr>Diskusjonspunkter (for skole)</vt:lpstr>
      <vt:lpstr>Gruppeøvelse Tid: 25 minutter</vt:lpstr>
      <vt:lpstr>Øvelse: risikosafari</vt:lpstr>
      <vt:lpstr>Gruppeøvelse Tid: 20 minutter</vt:lpstr>
      <vt:lpstr>Oppsummering av dagens samling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SkoleSec – Sammen om en tryggere innramming av digitale læringsmiljø</dc:title>
  <dc:creator>Christian Sørbye Larsen</dc:creator>
  <cp:lastModifiedBy>Steinar Hjelset</cp:lastModifiedBy>
  <cp:revision>18</cp:revision>
  <dcterms:created xsi:type="dcterms:W3CDTF">2020-10-12T15:37:52Z</dcterms:created>
  <dcterms:modified xsi:type="dcterms:W3CDTF">2023-02-17T09:22:09Z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0x0101009B2954BC1C6E1B4D8D043CDC6EE2A20F</vt:lpwstr>
  </property>
  <property fmtid="{D5CDD505-2E9C-101B-9397-08002B2CF9AE}" pid="3" name="MediaServiceImageTags">
    <vt:lpwstr/>
  </property>
</Properties>
</file>