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8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678"/>
    <a:srgbClr val="005D74"/>
    <a:srgbClr val="BECC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A99CAE-0AB8-4E8A-95B5-511D919091A4}" v="14" dt="2021-02-18T06:53:40.9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3FAEF0-320F-46BB-9C0E-D975805C8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7B54D91-7EFB-4B9F-86B5-7DFE913AD8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B7EAEE4-1381-4834-A437-FC2BBF95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CA953-2E42-4283-8060-52FC98106BEA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333C728-E7A7-493E-95A7-071BAFC85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F7FBE9-6E9F-4298-B7F1-91FA2BCAA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89CC-050A-4E98-A7F1-630B41DAC9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765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4AD793-827C-40E6-A372-3219AF0B5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D938C80-A2E9-4D87-B2AC-31833B50F5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967DCC3-E0BE-49D4-A6DD-71B48439D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CA953-2E42-4283-8060-52FC98106BEA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5D26B32-F339-4E12-8F50-F16F2FA13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0405510-5644-428B-A112-958CA6626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89CC-050A-4E98-A7F1-630B41DAC9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4009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4F53C24-54A3-4669-A8FD-C07DDF9595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6EA70BC-335E-4942-9312-40F19B40E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72E9D92-353D-4E30-9748-6BD8A425C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CA953-2E42-4283-8060-52FC98106BEA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6765218-069F-4006-A9F5-231F9602B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4F3571C-D369-4F6A-A92C-E7FF375FC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89CC-050A-4E98-A7F1-630B41DAC9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854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BC9AB1-44B9-4682-8E67-75A99F4EA2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FFD40E7-2494-43CA-B9D9-8E7A3EEF8A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1DCA6C5-0097-456A-94D9-540A84E2A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6EFA-90FA-41F8-A400-526DA8A0D6F3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395E948-2E68-42C4-A74C-49F98F277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BC6A16E-5F2D-4168-AC10-48A2828B6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4E18-15A8-4D9B-98E4-CF7F16821E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9637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928061-0733-4D32-82C9-57264D2EE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B28E190-7419-4DBC-AA0A-3A1DF0B1B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2D9F8FE-8C97-4A42-8CB0-00C7017A8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6EFA-90FA-41F8-A400-526DA8A0D6F3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E185FC3-5AC3-4A06-ADC0-525A65E6C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83C044E-FED2-4A70-A798-EE25D299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4E18-15A8-4D9B-98E4-CF7F16821E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5956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EFCEFE4-C646-4558-A287-0AD6B4DD5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248439F-3363-4AAE-B364-48DED2D27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827B04D-DFD3-41B7-AD75-A78D06CEA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6EFA-90FA-41F8-A400-526DA8A0D6F3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3788170-B120-4F59-AE0E-B226622BF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A79E6D9-339E-4F89-B144-F581A83E8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4E18-15A8-4D9B-98E4-CF7F16821E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5994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8FE5F3-37FE-4C3F-89E6-84CE3D2FE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3E58C30-54CF-48DF-82D6-AB827BC251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90ED832-0ECF-43A8-BCD1-E6DB5804B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C6C1104-6F19-4BBB-ACD8-C641F2478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6EFA-90FA-41F8-A400-526DA8A0D6F3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14C1C0E-D400-44FD-8404-2B9369EB9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FE1C5DC-5E57-4D3F-97DF-EA42C011E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4E18-15A8-4D9B-98E4-CF7F16821E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9366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02D431-913C-4022-ADE9-264A4A733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475E26C-5B37-4534-B3C9-EE52EA938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F3BE975-8032-4F05-82B3-09B116A7B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30777D7-62D1-45B6-B940-6B8DA49B68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F2E35C79-2046-48F9-A5E3-E68BA5F655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D928D06-FE26-4FFC-B320-C11036E11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6EFA-90FA-41F8-A400-526DA8A0D6F3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9056493-9FEB-4CDC-BA49-7D518D53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0B9D6764-BE40-4F4F-97C3-38D605780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4E18-15A8-4D9B-98E4-CF7F16821E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5045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40575D-9406-4898-A0EC-082FA73CF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B5EB7F2-92D5-4BD6-8A66-75E5CB591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6EFA-90FA-41F8-A400-526DA8A0D6F3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B4B90CF-A240-4986-8F8D-AE0FC09BD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4E91070-EC31-46B5-8BD5-F6E62FF80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4E18-15A8-4D9B-98E4-CF7F16821E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86742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498AAE8-5942-4D43-9B4D-11FDF5ACF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6EFA-90FA-41F8-A400-526DA8A0D6F3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C2AEC3F-727F-48CE-A5A6-2DFEF0C8F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FDEDD54-8E96-4F8A-8062-159562886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4E18-15A8-4D9B-98E4-CF7F16821E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4291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9281F1-8BE8-4639-868C-7C40DB210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1A34276-84AA-436F-B0F1-B6354D5B2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B177B39-6B9B-4354-B312-05B28CFC8A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5CC28C8-014C-41F8-862A-08A8327EC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6EFA-90FA-41F8-A400-526DA8A0D6F3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ED3780D-2B8C-4316-9DB2-2029A08DA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B20970E-152D-485B-BF94-00A54DA73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4E18-15A8-4D9B-98E4-CF7F16821E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135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44908D-25BE-44AF-B50C-F9516576D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818DE8C-0AD3-4DC8-BA83-564B4FDEA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5D4BAC2-F876-467E-B693-90AE0EE48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CA953-2E42-4283-8060-52FC98106BEA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37FB12E-B4D6-4D50-9F5B-80EA4D0ED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61F25A3-A854-4648-A796-478857D28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89CC-050A-4E98-A7F1-630B41DAC9D2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Bilde 7" descr="Et bilde som inneholder tekst, tavle&#10;&#10;Automatisk generert beskrivelse">
            <a:extLst>
              <a:ext uri="{FF2B5EF4-FFF2-40B4-BE49-F238E27FC236}">
                <a16:creationId xmlns:a16="http://schemas.microsoft.com/office/drawing/2014/main" id="{38F10589-0584-4FFD-8F3B-D2BCF396BA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81" r="9089" b="-2"/>
          <a:stretch/>
        </p:blipFill>
        <p:spPr>
          <a:xfrm>
            <a:off x="0" y="10"/>
            <a:ext cx="12192000" cy="6857990"/>
          </a:xfrm>
          <a:prstGeom prst="rect">
            <a:avLst/>
          </a:prstGeom>
        </p:spPr>
      </p:pic>
      <p:sp>
        <p:nvSpPr>
          <p:cNvPr id="9" name="Tittel 1">
            <a:extLst>
              <a:ext uri="{FF2B5EF4-FFF2-40B4-BE49-F238E27FC236}">
                <a16:creationId xmlns:a16="http://schemas.microsoft.com/office/drawing/2014/main" id="{AC2A5B33-BE73-4952-A5E7-CC37CC6B87EE}"/>
              </a:ext>
            </a:extLst>
          </p:cNvPr>
          <p:cNvSpPr txBox="1">
            <a:spLocks/>
          </p:cNvSpPr>
          <p:nvPr userDrawn="1"/>
        </p:nvSpPr>
        <p:spPr>
          <a:xfrm>
            <a:off x="-383626" y="365124"/>
            <a:ext cx="5717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b="1" dirty="0">
                <a:solidFill>
                  <a:srgbClr val="173678"/>
                </a:solidFill>
                <a:latin typeface="Bahnschrift SemiBold" panose="020B0502040204020203" pitchFamily="34" charset="0"/>
              </a:rPr>
              <a:t>                              </a:t>
            </a:r>
            <a:r>
              <a:rPr lang="nb-NO" sz="6000" b="1" dirty="0" err="1">
                <a:solidFill>
                  <a:srgbClr val="173678"/>
                </a:solidFill>
                <a:latin typeface="Bahnschrift SemiBold" panose="020B0502040204020203" pitchFamily="34" charset="0"/>
              </a:rPr>
              <a:t>ProsjektSnap</a:t>
            </a:r>
            <a:endParaRPr lang="nb-NO" sz="6000" b="1" dirty="0">
              <a:solidFill>
                <a:srgbClr val="173678"/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2B594A27-CB19-4FC9-BA47-1C38CEB5DF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1813" y="-229442"/>
            <a:ext cx="6096000" cy="1295400"/>
          </a:xfrm>
          <a:prstGeom prst="rect">
            <a:avLst/>
          </a:prstGeom>
        </p:spPr>
      </p:pic>
      <p:sp>
        <p:nvSpPr>
          <p:cNvPr id="24" name="Plassholder for innhold 6">
            <a:extLst>
              <a:ext uri="{FF2B5EF4-FFF2-40B4-BE49-F238E27FC236}">
                <a16:creationId xmlns:a16="http://schemas.microsoft.com/office/drawing/2014/main" id="{0D9CDCB9-BF38-4FCE-8FAD-4CFD03AA8D2E}"/>
              </a:ext>
            </a:extLst>
          </p:cNvPr>
          <p:cNvSpPr txBox="1">
            <a:spLocks/>
          </p:cNvSpPr>
          <p:nvPr userDrawn="1"/>
        </p:nvSpPr>
        <p:spPr>
          <a:xfrm>
            <a:off x="3795548" y="1839227"/>
            <a:ext cx="4600903" cy="1766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b="1">
                <a:solidFill>
                  <a:srgbClr val="173678"/>
                </a:solidFill>
              </a:rPr>
              <a:t>Beskrivelse av prosjektet</a:t>
            </a:r>
          </a:p>
        </p:txBody>
      </p:sp>
      <p:sp>
        <p:nvSpPr>
          <p:cNvPr id="25" name="Plassholder for innhold 6">
            <a:extLst>
              <a:ext uri="{FF2B5EF4-FFF2-40B4-BE49-F238E27FC236}">
                <a16:creationId xmlns:a16="http://schemas.microsoft.com/office/drawing/2014/main" id="{8AA564C6-D9D9-4948-85A1-2C16FCD94942}"/>
              </a:ext>
            </a:extLst>
          </p:cNvPr>
          <p:cNvSpPr txBox="1">
            <a:spLocks/>
          </p:cNvSpPr>
          <p:nvPr userDrawn="1"/>
        </p:nvSpPr>
        <p:spPr>
          <a:xfrm>
            <a:off x="349466" y="4230022"/>
            <a:ext cx="4600903" cy="1766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b="1">
                <a:solidFill>
                  <a:srgbClr val="173678"/>
                </a:solidFill>
              </a:rPr>
              <a:t>Hva løser prosjektet?</a:t>
            </a:r>
          </a:p>
        </p:txBody>
      </p:sp>
      <p:sp>
        <p:nvSpPr>
          <p:cNvPr id="26" name="Plassholder for innhold 6">
            <a:extLst>
              <a:ext uri="{FF2B5EF4-FFF2-40B4-BE49-F238E27FC236}">
                <a16:creationId xmlns:a16="http://schemas.microsoft.com/office/drawing/2014/main" id="{A52D0095-9042-4DD9-AC09-E805B55F3ACD}"/>
              </a:ext>
            </a:extLst>
          </p:cNvPr>
          <p:cNvSpPr txBox="1">
            <a:spLocks/>
          </p:cNvSpPr>
          <p:nvPr userDrawn="1"/>
        </p:nvSpPr>
        <p:spPr>
          <a:xfrm>
            <a:off x="6666184" y="3668783"/>
            <a:ext cx="5717629" cy="1766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b-NO"/>
          </a:p>
          <a:p>
            <a:r>
              <a:rPr lang="nb-NO" b="1">
                <a:solidFill>
                  <a:srgbClr val="173678"/>
                </a:solidFill>
              </a:rPr>
              <a:t>Hvem gir prosjektet verdi for?</a:t>
            </a:r>
          </a:p>
        </p:txBody>
      </p:sp>
    </p:spTree>
    <p:extLst>
      <p:ext uri="{BB962C8B-B14F-4D97-AF65-F5344CB8AC3E}">
        <p14:creationId xmlns:p14="http://schemas.microsoft.com/office/powerpoint/2010/main" val="4419789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13DE0C-0B69-44F3-B950-1FF3F7934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4B1956B-2550-4172-9E38-75C2DFF719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7CAB0BE-C293-4588-B2D7-B6C9AEF419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CF003CE-0F9A-42AA-9C1F-FC8AE2E85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6EFA-90FA-41F8-A400-526DA8A0D6F3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68F6D4-718A-43FA-B84D-90C0D4C5F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D344EE4-6487-4E42-BED1-8C7A04E00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4E18-15A8-4D9B-98E4-CF7F16821E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4124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0CF17A-1D9B-4E9D-B35D-09B35846B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B0BFEE7-5EDF-4363-A8A6-5696985D6B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F7856A3-489D-4A76-A27A-7045DDEC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6EFA-90FA-41F8-A400-526DA8A0D6F3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F9FED7B-3444-4878-BA40-F4162BAF5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3856410-57FA-424C-891F-C6F4BB885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4E18-15A8-4D9B-98E4-CF7F16821E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43660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A5F7075-572B-49FF-96B8-3EB4107A0D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8704841-A623-4440-8CE3-9F427098E9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847AD8B-72F4-4B5C-A69D-4B55F4AFD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6EFA-90FA-41F8-A400-526DA8A0D6F3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9C21083-40A3-472B-AE9A-B02746D96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D0990F2-51F0-4026-AC26-D5650E3E8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4E18-15A8-4D9B-98E4-CF7F16821E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4238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540C8C-C843-4381-B8A5-F8EE34D82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3993625-8C8C-49B0-89D6-4FB7C3FF0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81877F6-6045-4FC4-AB1F-7A4AF16E6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CA953-2E42-4283-8060-52FC98106BEA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FEF04AF-0C88-4606-8A87-C052AA516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9A506FF-909A-46FC-B9C4-496E30AB0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89CC-050A-4E98-A7F1-630B41DAC9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2464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CD904F-DE2B-48B2-A10A-F8AD9F901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70CC8D9-7F64-42BB-80A0-0D231F2931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2D6107C-F5A2-4D11-821E-244AF23B1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BABE2C6-093C-4147-9006-69CE36AE7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CA953-2E42-4283-8060-52FC98106BEA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F9D1ADC-8C26-4346-AE58-E633185E4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4AEC24E-9B48-4957-AD85-2E58FA603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89CC-050A-4E98-A7F1-630B41DAC9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767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C4002D-8899-4364-9B1A-69B3C0380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05D6961-4AC2-43B8-A55B-AA0079F6F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56A055D-4D14-4F0D-96A6-FF3F40339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2B3F5D4-4DB3-448F-95CA-25B5C7774B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FD70132-E0A7-4921-836D-9472C8F6CA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FACF961-5537-422B-AFD7-5D84DBA53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CA953-2E42-4283-8060-52FC98106BEA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B7C9639-6726-48C7-AEDC-6E9B07860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E11D7F5-746F-45B5-A340-EEB86D498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89CC-050A-4E98-A7F1-630B41DAC9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299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DB4872-9A98-4FCB-9909-B8C19C8A3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39C994A-ACCB-441A-9AE2-75E992393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CA953-2E42-4283-8060-52FC98106BEA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7A4A922-EA34-45CF-B1F7-006B42D3C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1C7428F-A34B-4F9A-BB23-18C041727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89CC-050A-4E98-A7F1-630B41DAC9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750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229F710-53C1-4D46-89E4-BCC20C1AF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CA953-2E42-4283-8060-52FC98106BEA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2FB8BAB-85E4-4ACF-8C33-4F332D1AF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205EC98-90BB-4CD2-A5FE-7B9791C97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89CC-050A-4E98-A7F1-630B41DAC9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36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4CDCD4-AC3E-44E3-BF4D-EC0463259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A1FE01E-C444-45CB-86C7-0B95B4DA0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0D92A09-89EF-4696-85C3-629612A8FA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1FEEDFE-BC64-4782-99A4-2587CC135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CA953-2E42-4283-8060-52FC98106BEA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88C55A8-CB24-40B9-8FBE-0BD6AD986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1068527-AF59-48D8-B2F0-76FBEF61E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89CC-050A-4E98-A7F1-630B41DAC9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077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AE0C21-9388-4965-833A-4D8A46944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C00532A-1D84-4671-AFCA-ED735C507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85E21B6-E30B-463A-B773-34E42A8A6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5CA6467-E387-47BE-90FF-06A7D86F4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CA953-2E42-4283-8060-52FC98106BEA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D935603-92CC-4D61-9FDE-3DA7C39ED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34458A9-84B6-446D-9715-3C2EDD53F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89CC-050A-4E98-A7F1-630B41DAC9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112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DEE3A750-224F-47E7-9A25-30324F28A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771F8DE-CDBE-4136-BCF3-B7AFE4E9D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4831929-15D8-4217-8136-9E0E53DAE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CA953-2E42-4283-8060-52FC98106BEA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92A6064-9BA2-4936-9E61-603432A3B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D21660B-A456-453F-ADDE-7A71F1A07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289CC-050A-4E98-A7F1-630B41DAC9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806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857D03F-D57D-470B-B4E3-4A4DE37B9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001C0BD-C3AA-49DD-9A18-EAA3D291E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F138510-51D1-42E4-A420-3F5BFA7BD2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36EFA-90FA-41F8-A400-526DA8A0D6F3}" type="datetimeFigureOut">
              <a:rPr lang="nb-NO" smtClean="0"/>
              <a:t>02.03.2021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7BF8488-C2AC-4B34-ADCC-B2804B09BD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2E5692E-6E58-4123-BFA7-B6095A56B5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04E18-15A8-4D9B-98E4-CF7F16821E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040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kstSylinder 21">
            <a:extLst>
              <a:ext uri="{FF2B5EF4-FFF2-40B4-BE49-F238E27FC236}">
                <a16:creationId xmlns:a16="http://schemas.microsoft.com/office/drawing/2014/main" id="{FA4CF779-FE2C-4B25-9830-985EED0CFABC}"/>
              </a:ext>
            </a:extLst>
          </p:cNvPr>
          <p:cNvSpPr txBox="1"/>
          <p:nvPr/>
        </p:nvSpPr>
        <p:spPr>
          <a:xfrm>
            <a:off x="6269419" y="4682358"/>
            <a:ext cx="5462755" cy="307777"/>
          </a:xfrm>
          <a:prstGeom prst="rect">
            <a:avLst/>
          </a:prstGeom>
          <a:noFill/>
          <a:ln>
            <a:solidFill>
              <a:srgbClr val="173678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nb-NO" sz="1400" b="1"/>
              <a:t>Din tekst her: Hvem</a:t>
            </a:r>
            <a:r>
              <a:rPr lang="nb-NO" sz="1400"/>
              <a:t> tjener hva når prosjektet oppnår målsettingen(e)? 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BD89B0DC-C92B-424A-A493-A6F82C0E1250}"/>
              </a:ext>
            </a:extLst>
          </p:cNvPr>
          <p:cNvSpPr txBox="1"/>
          <p:nvPr/>
        </p:nvSpPr>
        <p:spPr>
          <a:xfrm>
            <a:off x="459825" y="4682358"/>
            <a:ext cx="5199996" cy="523220"/>
          </a:xfrm>
          <a:prstGeom prst="rect">
            <a:avLst/>
          </a:prstGeom>
          <a:noFill/>
          <a:ln>
            <a:solidFill>
              <a:srgbClr val="173678"/>
            </a:solidFill>
          </a:ln>
          <a:effectLst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400" b="1"/>
              <a:t>Din tekst her: Hvorfor</a:t>
            </a:r>
            <a:r>
              <a:rPr lang="nb-NO" sz="1400"/>
              <a:t> gjennomføres prosjektet (formål)? Hva er resultatmålene?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C48C31C8-9CB4-4FDB-B024-533BE9B11E34}"/>
              </a:ext>
            </a:extLst>
          </p:cNvPr>
          <p:cNvSpPr txBox="1"/>
          <p:nvPr/>
        </p:nvSpPr>
        <p:spPr>
          <a:xfrm>
            <a:off x="1" y="2222938"/>
            <a:ext cx="12191999" cy="1631216"/>
          </a:xfrm>
          <a:prstGeom prst="rect">
            <a:avLst/>
          </a:prstGeom>
          <a:noFill/>
          <a:ln>
            <a:solidFill>
              <a:srgbClr val="173678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nb-NO" sz="1400" b="1" dirty="0"/>
              <a:t>Din tekst her: Hva</a:t>
            </a:r>
            <a:r>
              <a:rPr lang="nb-NO" sz="1400" dirty="0"/>
              <a:t> gjøres av </a:t>
            </a:r>
            <a:r>
              <a:rPr lang="nb-NO" sz="1400" b="1" dirty="0"/>
              <a:t>hvem, når</a:t>
            </a:r>
            <a:r>
              <a:rPr lang="nb-NO" sz="1400" dirty="0"/>
              <a:t> ,og </a:t>
            </a:r>
            <a:r>
              <a:rPr lang="nb-NO" sz="1400" b="1" dirty="0"/>
              <a:t>hvordan</a:t>
            </a:r>
            <a:r>
              <a:rPr lang="nb-NO" sz="1400" dirty="0"/>
              <a:t> gjøres det?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4DD2CD67-1387-49DD-9368-39FFFB2509DC}"/>
              </a:ext>
            </a:extLst>
          </p:cNvPr>
          <p:cNvSpPr txBox="1"/>
          <p:nvPr/>
        </p:nvSpPr>
        <p:spPr>
          <a:xfrm>
            <a:off x="5659820" y="394138"/>
            <a:ext cx="65321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b="1">
                <a:solidFill>
                  <a:srgbClr val="173678"/>
                </a:solidFill>
              </a:rPr>
              <a:t>Prosjektnavn her</a:t>
            </a:r>
          </a:p>
        </p:txBody>
      </p:sp>
    </p:spTree>
    <p:extLst>
      <p:ext uri="{BB962C8B-B14F-4D97-AF65-F5344CB8AC3E}">
        <p14:creationId xmlns:p14="http://schemas.microsoft.com/office/powerpoint/2010/main" val="1028176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4FFAF33A1CDB94D9FE874CCDEEA8A00" ma:contentTypeVersion="7" ma:contentTypeDescription="Opprett et nytt dokument." ma:contentTypeScope="" ma:versionID="78ba51a048b374d85e4fe0a05cbcc786">
  <xsd:schema xmlns:xsd="http://www.w3.org/2001/XMLSchema" xmlns:xs="http://www.w3.org/2001/XMLSchema" xmlns:p="http://schemas.microsoft.com/office/2006/metadata/properties" xmlns:ns2="7d90e578-a46d-41eb-896f-77068e8106a4" xmlns:ns3="36e8cf0b-c75b-47cd-9977-30a1baf21265" targetNamespace="http://schemas.microsoft.com/office/2006/metadata/properties" ma:root="true" ma:fieldsID="24881dbb9054930dbf8dd7976986152d" ns2:_="" ns3:_="">
    <xsd:import namespace="7d90e578-a46d-41eb-896f-77068e8106a4"/>
    <xsd:import namespace="36e8cf0b-c75b-47cd-9977-30a1baf212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90e578-a46d-41eb-896f-77068e8106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e8cf0b-c75b-47cd-9977-30a1baf2126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805555-FD96-4BCF-ACEB-6E4BDFDE466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7D78109-1BF1-43F9-B16F-C1B7E9851CA3}">
  <ds:schemaRefs>
    <ds:schemaRef ds:uri="36e8cf0b-c75b-47cd-9977-30a1baf21265"/>
    <ds:schemaRef ds:uri="7d90e578-a46d-41eb-896f-77068e8106a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1B66FEF-E1C1-46F7-B097-956E121FA8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Arial</vt:lpstr>
      <vt:lpstr>Bahnschrift SemiBold</vt:lpstr>
      <vt:lpstr>Calibri</vt:lpstr>
      <vt:lpstr>Calibri Light</vt:lpstr>
      <vt:lpstr>Office-tema</vt:lpstr>
      <vt:lpstr>Egendefinert utforming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Audun Slettemark Tenden</dc:creator>
  <cp:lastModifiedBy>Inger Sørensen</cp:lastModifiedBy>
  <cp:revision>2</cp:revision>
  <dcterms:created xsi:type="dcterms:W3CDTF">2021-02-09T10:48:19Z</dcterms:created>
  <dcterms:modified xsi:type="dcterms:W3CDTF">2021-03-02T12:28:54Z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0x01010044FFAF33A1CDB94D9FE874CCDEEA8A00</vt:lpwstr>
  </property>
</Properties>
</file>