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handoutMasterIdLst>
    <p:handoutMasterId r:id="rId4"/>
  </p:handoutMasterIdLst>
  <p:sldIdLst>
    <p:sldId id="258" r:id="rId2"/>
    <p:sldId id="259" r:id="rId3"/>
  </p:sldIdLst>
  <p:sldSz cx="12192000" cy="6858000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A58"/>
    <a:srgbClr val="BCCFE8"/>
    <a:srgbClr val="008CD3"/>
    <a:srgbClr val="001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19"/>
    <p:restoredTop sz="94689"/>
  </p:normalViewPr>
  <p:slideViewPr>
    <p:cSldViewPr snapToGrid="0" snapToObjects="1">
      <p:cViewPr varScale="1">
        <p:scale>
          <a:sx n="38" d="100"/>
          <a:sy n="38" d="100"/>
        </p:scale>
        <p:origin x="-610" y="-8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778F-9D10-D546-AD42-60AA27D9D64A}" type="datetimeFigureOut">
              <a:t>02.11.2016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5C552-36E2-FE4A-8959-3A7D73BFBA2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89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8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78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5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85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02.11.2016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44026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02.11.2016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2439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02.11.2016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25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02.11.2016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5499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02.11.2016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7575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02.11.2016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8212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02.11.2016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3724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02.11.2016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1540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02.11.2016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1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649" r:id="rId10"/>
    <p:sldLayoutId id="2147483709" r:id="rId11"/>
    <p:sldLayoutId id="2147483710" r:id="rId12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Lokale forskrifter om bruk av vannscootere – hvilket handlingsrom har kommunene ?</a:t>
            </a:r>
            <a:br>
              <a:rPr lang="nb-NO" dirty="0" smtClean="0"/>
            </a:br>
            <a:r>
              <a:rPr lang="nb-NO" dirty="0"/>
              <a:t/>
            </a:r>
            <a:br>
              <a:rPr lang="nb-NO" dirty="0"/>
            </a:br>
            <a:r>
              <a:rPr lang="nb-NO" dirty="0" smtClean="0"/>
              <a:t>v/advokat Øyvind Renslo</a:t>
            </a:r>
            <a:endParaRPr lang="nb-NO" dirty="0"/>
          </a:p>
        </p:txBody>
      </p:sp>
      <p:sp>
        <p:nvSpPr>
          <p:cNvPr id="7" name="Undertittel 6"/>
          <p:cNvSpPr>
            <a:spLocks noGrp="1"/>
          </p:cNvSpPr>
          <p:nvPr>
            <p:ph type="subTitle" idx="1"/>
          </p:nvPr>
        </p:nvSpPr>
        <p:spPr>
          <a:xfrm>
            <a:off x="7081502" y="6165882"/>
            <a:ext cx="4748033" cy="475109"/>
          </a:xfrm>
        </p:spPr>
        <p:txBody>
          <a:bodyPr>
            <a:noAutofit/>
          </a:bodyPr>
          <a:lstStyle/>
          <a:p>
            <a:pPr algn="r"/>
            <a:r>
              <a:rPr lang="nb-NO" sz="1400" i="1" dirty="0">
                <a:solidFill>
                  <a:srgbClr val="001A58"/>
                </a:solidFill>
              </a:rPr>
              <a:t>«En selvstendig </a:t>
            </a:r>
            <a:r>
              <a:rPr lang="nb-NO" sz="1400" i="1" dirty="0" smtClean="0">
                <a:solidFill>
                  <a:srgbClr val="001A58"/>
                </a:solidFill>
              </a:rPr>
              <a:t>og nyskapende kommunesektor»</a:t>
            </a:r>
            <a:endParaRPr lang="nb-NO" sz="1400" i="1" dirty="0">
              <a:solidFill>
                <a:srgbClr val="001A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48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 rot="10800000" flipV="1">
            <a:off x="609600" y="472440"/>
            <a:ext cx="10972800" cy="685800"/>
          </a:xfrm>
        </p:spPr>
        <p:txBody>
          <a:bodyPr>
            <a:noAutofit/>
          </a:bodyPr>
          <a:lstStyle/>
          <a:p>
            <a:r>
              <a:rPr lang="nb-NO" sz="4400" dirty="0" smtClean="0"/>
              <a:t>Kommunen har adgang – men visse krav stilles</a:t>
            </a:r>
            <a:endParaRPr lang="nb-NO" sz="4400" dirty="0"/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10"/>
          </p:nvPr>
        </p:nvSpPr>
        <p:spPr>
          <a:xfrm>
            <a:off x="609601" y="883920"/>
            <a:ext cx="10972800" cy="5318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2800" dirty="0" smtClean="0"/>
          </a:p>
          <a:p>
            <a:r>
              <a:rPr lang="nb-NO" sz="2800" dirty="0" smtClean="0"/>
              <a:t>Havne- og farvannsloven § 14 og 42 gir adgang til særskilt å regulere bruk av vannscootere i kommunen sjøområder </a:t>
            </a:r>
          </a:p>
          <a:p>
            <a:r>
              <a:rPr lang="nb-NO" sz="2800" dirty="0" smtClean="0"/>
              <a:t>Krav etter § 14: «</a:t>
            </a:r>
            <a:r>
              <a:rPr lang="nb-NO" sz="2800" i="1" dirty="0" smtClean="0"/>
              <a:t>når hensynet til trygg ferdsel, forsvarlig forvaltning av farvannet, miljø eller friluftslov krever det</a:t>
            </a:r>
            <a:r>
              <a:rPr lang="nb-NO" sz="2800" dirty="0" smtClean="0"/>
              <a:t>»</a:t>
            </a:r>
          </a:p>
          <a:p>
            <a:r>
              <a:rPr lang="nb-NO" sz="2800" dirty="0" smtClean="0"/>
              <a:t>Adgang til særskilt regulering hvor et klart/sterkt/tydelig behov foreligger for å fremme de hensyn som loven peker på. Vanskelig å angi nærmere kriterier</a:t>
            </a:r>
          </a:p>
          <a:p>
            <a:r>
              <a:rPr lang="nb-NO" sz="2800" dirty="0" smtClean="0"/>
              <a:t>Krever </a:t>
            </a:r>
            <a:r>
              <a:rPr lang="nb-NO" sz="2800" dirty="0"/>
              <a:t>bruk av mal </a:t>
            </a:r>
            <a:r>
              <a:rPr lang="nb-NO" sz="2800" dirty="0" smtClean="0"/>
              <a:t> for forskrift </a:t>
            </a:r>
            <a:r>
              <a:rPr lang="nb-NO" sz="2800" dirty="0"/>
              <a:t>om bruk i havner og </a:t>
            </a:r>
            <a:r>
              <a:rPr lang="nb-NO" sz="2800" dirty="0" smtClean="0"/>
              <a:t>farvann</a:t>
            </a:r>
          </a:p>
          <a:p>
            <a:r>
              <a:rPr lang="nb-NO" sz="2800" dirty="0" smtClean="0"/>
              <a:t>Domstolkontroll av kommunens myndighet </a:t>
            </a:r>
          </a:p>
          <a:p>
            <a:endParaRPr lang="nb-NO" sz="2800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514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S_pptmal widescre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KS_pptmal widescreen</Template>
  <TotalTime>405</TotalTime>
  <Words>109</Words>
  <Application>Microsoft Office PowerPoint</Application>
  <PresentationFormat>Egendefinert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KS_pptmal widescreen</vt:lpstr>
      <vt:lpstr>Lokale forskrifter om bruk av vannscootere – hvilket handlingsrom har kommunene ?  v/advokat Øyvind Renslo</vt:lpstr>
      <vt:lpstr>Kommunen har adgang – men visse krav stilles</vt:lpstr>
    </vt:vector>
  </TitlesOfParts>
  <Company>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Lokale forskrifter om bruk av vannscootere – hvilket handlingsrom har kommunene ?  v/advokat Øyvind Renslo</dc:title>
  <dc:creator>Halvard Dahle Lægreid</dc:creator>
  <cp:lastModifiedBy>Halvard Dahle Lægreid</cp:lastModifiedBy>
  <cp:revision>7</cp:revision>
  <dcterms:created xsi:type="dcterms:W3CDTF">2017-08-23T07:33:30Z</dcterms:created>
  <dcterms:modified xsi:type="dcterms:W3CDTF">2017-08-24T10:39:46Z</dcterms:modified>
</cp:coreProperties>
</file>