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4" r:id="rId8"/>
    <p:sldId id="262" r:id="rId9"/>
    <p:sldId id="263" r:id="rId10"/>
    <p:sldId id="265" r:id="rId11"/>
  </p:sldIdLst>
  <p:sldSz cx="9144000" cy="6858000" type="screen4x3"/>
  <p:notesSz cx="6858000" cy="9144000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46" d="100"/>
          <a:sy n="46" d="100"/>
        </p:scale>
        <p:origin x="-658" y="3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 smtClean="0"/>
              <a:t>Klikk for å redigere undertittelstil i malen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7AF9EA-15D4-43F1-BEB9-8B32334542BE}" type="datetimeFigureOut">
              <a:rPr lang="nb-NO" smtClean="0"/>
              <a:t>24.08.2017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533E8D-CF97-4EA7-BBA6-1F28459DC9DD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9088167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7AF9EA-15D4-43F1-BEB9-8B32334542BE}" type="datetimeFigureOut">
              <a:rPr lang="nb-NO" smtClean="0"/>
              <a:t>24.08.2017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533E8D-CF97-4EA7-BBA6-1F28459DC9DD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8920438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7AF9EA-15D4-43F1-BEB9-8B32334542BE}" type="datetimeFigureOut">
              <a:rPr lang="nb-NO" smtClean="0"/>
              <a:t>24.08.2017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533E8D-CF97-4EA7-BBA6-1F28459DC9DD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3711005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7AF9EA-15D4-43F1-BEB9-8B32334542BE}" type="datetimeFigureOut">
              <a:rPr lang="nb-NO" smtClean="0"/>
              <a:t>24.08.2017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533E8D-CF97-4EA7-BBA6-1F28459DC9DD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0405867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7AF9EA-15D4-43F1-BEB9-8B32334542BE}" type="datetimeFigureOut">
              <a:rPr lang="nb-NO" smtClean="0"/>
              <a:t>24.08.2017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533E8D-CF97-4EA7-BBA6-1F28459DC9DD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5914606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7AF9EA-15D4-43F1-BEB9-8B32334542BE}" type="datetimeFigureOut">
              <a:rPr lang="nb-NO" smtClean="0"/>
              <a:t>24.08.2017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533E8D-CF97-4EA7-BBA6-1F28459DC9DD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8298320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7" name="Plassholder for dato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7AF9EA-15D4-43F1-BEB9-8B32334542BE}" type="datetimeFigureOut">
              <a:rPr lang="nb-NO" smtClean="0"/>
              <a:t>24.08.2017</a:t>
            </a:fld>
            <a:endParaRPr lang="nb-NO"/>
          </a:p>
        </p:txBody>
      </p:sp>
      <p:sp>
        <p:nvSpPr>
          <p:cNvPr id="8" name="Plassholder for bunn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9" name="Plassholder for lysbilde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533E8D-CF97-4EA7-BBA6-1F28459DC9DD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626323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7AF9EA-15D4-43F1-BEB9-8B32334542BE}" type="datetimeFigureOut">
              <a:rPr lang="nb-NO" smtClean="0"/>
              <a:t>24.08.2017</a:t>
            </a:fld>
            <a:endParaRPr lang="nb-NO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533E8D-CF97-4EA7-BBA6-1F28459DC9DD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7842411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7AF9EA-15D4-43F1-BEB9-8B32334542BE}" type="datetimeFigureOut">
              <a:rPr lang="nb-NO" smtClean="0"/>
              <a:t>24.08.2017</a:t>
            </a:fld>
            <a:endParaRPr lang="nb-NO"/>
          </a:p>
        </p:txBody>
      </p:sp>
      <p:sp>
        <p:nvSpPr>
          <p:cNvPr id="3" name="Plassholder for bunn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533E8D-CF97-4EA7-BBA6-1F28459DC9DD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8570440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7AF9EA-15D4-43F1-BEB9-8B32334542BE}" type="datetimeFigureOut">
              <a:rPr lang="nb-NO" smtClean="0"/>
              <a:t>24.08.2017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533E8D-CF97-4EA7-BBA6-1F28459DC9DD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5163609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bild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b-NO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7AF9EA-15D4-43F1-BEB9-8B32334542BE}" type="datetimeFigureOut">
              <a:rPr lang="nb-NO" smtClean="0"/>
              <a:t>24.08.2017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533E8D-CF97-4EA7-BBA6-1F28459DC9DD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636368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7AF9EA-15D4-43F1-BEB9-8B32334542BE}" type="datetimeFigureOut">
              <a:rPr lang="nb-NO" smtClean="0"/>
              <a:t>24.08.2017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533E8D-CF97-4EA7-BBA6-1F28459DC9DD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1848009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lovdata.no/lov/2009-04-17-19" TargetMode="External"/><Relationship Id="rId2" Type="http://schemas.openxmlformats.org/officeDocument/2006/relationships/hyperlink" Target="https://lovdata.no/forskrift/2009-12-15-1546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VANNSKUTER - UTFORDRINGER</a:t>
            </a:r>
            <a:endParaRPr lang="nb-NO" dirty="0"/>
          </a:p>
        </p:txBody>
      </p:sp>
      <p:pic>
        <p:nvPicPr>
          <p:cNvPr id="6" name="Plassholder for innhold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922" y="1600200"/>
            <a:ext cx="8046156" cy="4525963"/>
          </a:xfrm>
        </p:spPr>
      </p:pic>
    </p:spTree>
    <p:extLst>
      <p:ext uri="{BB962C8B-B14F-4D97-AF65-F5344CB8AC3E}">
        <p14:creationId xmlns:p14="http://schemas.microsoft.com/office/powerpoint/2010/main" val="2343881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Problemstillinger</a:t>
            </a:r>
            <a:endParaRPr lang="nb-NO" dirty="0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57200" y="2204864"/>
            <a:ext cx="4040188" cy="3921299"/>
          </a:xfrm>
        </p:spPr>
        <p:txBody>
          <a:bodyPr>
            <a:normAutofit/>
          </a:bodyPr>
          <a:lstStyle/>
          <a:p>
            <a:r>
              <a:rPr lang="nb-NO" sz="1800" dirty="0" smtClean="0"/>
              <a:t>Hjemler ny forskrift muligheten for å regulere </a:t>
            </a:r>
            <a:r>
              <a:rPr lang="nb-NO" sz="1800" b="1" dirty="0" smtClean="0"/>
              <a:t>kun </a:t>
            </a:r>
            <a:r>
              <a:rPr lang="nb-NO" sz="1800" dirty="0" smtClean="0"/>
              <a:t>vannskuter?</a:t>
            </a:r>
          </a:p>
          <a:p>
            <a:r>
              <a:rPr lang="nb-NO" sz="1800" dirty="0" smtClean="0"/>
              <a:t>Kan kommunen </a:t>
            </a:r>
            <a:r>
              <a:rPr lang="nb-NO" sz="1800" b="1" dirty="0" smtClean="0"/>
              <a:t>kun</a:t>
            </a:r>
            <a:r>
              <a:rPr lang="nb-NO" sz="1800" dirty="0" smtClean="0"/>
              <a:t> regulere eget sjøområde?</a:t>
            </a:r>
          </a:p>
          <a:p>
            <a:r>
              <a:rPr lang="nb-NO" sz="1800" dirty="0" smtClean="0"/>
              <a:t>Lokal forskrift som også regulerer forbud i Statens området (farledene) – må den godkjennes av Kystverket?</a:t>
            </a:r>
          </a:p>
          <a:p>
            <a:r>
              <a:rPr lang="nb-NO" sz="1800" dirty="0" smtClean="0"/>
              <a:t>Hvem kan overprøve et Kommunestyrevedtak vedrørende lokal forskrift som også omfatter farledene, når beslutningskompetansen er gitt Kommunestyret?</a:t>
            </a:r>
          </a:p>
          <a:p>
            <a:endParaRPr lang="nb-NO" sz="1800" dirty="0"/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/>
        <p:txBody>
          <a:bodyPr>
            <a:normAutofit/>
          </a:bodyPr>
          <a:lstStyle/>
          <a:p>
            <a:r>
              <a:rPr lang="nb-NO" sz="1800" dirty="0" smtClean="0"/>
              <a:t>Kan kommunen lage lokal forskrift knyttet til vernede områder (nasjonalpark), selv om disse delvis er farleder.</a:t>
            </a:r>
            <a:endParaRPr lang="nb-NO" sz="1800" dirty="0"/>
          </a:p>
        </p:txBody>
      </p:sp>
    </p:spTree>
    <p:extLst>
      <p:ext uri="{BB962C8B-B14F-4D97-AF65-F5344CB8AC3E}">
        <p14:creationId xmlns:p14="http://schemas.microsoft.com/office/powerpoint/2010/main" val="2553718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Havne- og farvannsloven</a:t>
            </a:r>
            <a:endParaRPr lang="nb-NO" dirty="0"/>
          </a:p>
        </p:txBody>
      </p:sp>
      <p:pic>
        <p:nvPicPr>
          <p:cNvPr id="4" name="Plassholder for innhold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1600200"/>
            <a:ext cx="6552727" cy="4525963"/>
          </a:xfrm>
        </p:spPr>
      </p:pic>
    </p:spTree>
    <p:extLst>
      <p:ext uri="{BB962C8B-B14F-4D97-AF65-F5344CB8AC3E}">
        <p14:creationId xmlns:p14="http://schemas.microsoft.com/office/powerpoint/2010/main" val="971509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Kommunens sjøområde</a:t>
            </a:r>
            <a:endParaRPr lang="nb-NO" dirty="0"/>
          </a:p>
        </p:txBody>
      </p:sp>
      <p:pic>
        <p:nvPicPr>
          <p:cNvPr id="4" name="Plassholder for innhold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</p:spTree>
    <p:extLst>
      <p:ext uri="{BB962C8B-B14F-4D97-AF65-F5344CB8AC3E}">
        <p14:creationId xmlns:p14="http://schemas.microsoft.com/office/powerpoint/2010/main" val="3881937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Statens sjøområde</a:t>
            </a:r>
            <a:endParaRPr lang="nb-NO" dirty="0"/>
          </a:p>
        </p:txBody>
      </p:sp>
      <p:pic>
        <p:nvPicPr>
          <p:cNvPr id="4" name="Plassholder for innhold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</p:spTree>
    <p:extLst>
      <p:ext uri="{BB962C8B-B14F-4D97-AF65-F5344CB8AC3E}">
        <p14:creationId xmlns:p14="http://schemas.microsoft.com/office/powerpoint/2010/main" val="4280264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b-NO" dirty="0"/>
              <a:t>Opphevelse av </a:t>
            </a:r>
            <a:r>
              <a:rPr lang="nb-NO" dirty="0" smtClean="0"/>
              <a:t>vannscooter-</a:t>
            </a:r>
            <a:br>
              <a:rPr lang="nb-NO" dirty="0" smtClean="0"/>
            </a:br>
            <a:r>
              <a:rPr lang="nb-NO" dirty="0" err="1" smtClean="0"/>
              <a:t>forskriften</a:t>
            </a:r>
            <a:r>
              <a:rPr lang="nb-NO" dirty="0"/>
              <a:t/>
            </a:r>
            <a:br>
              <a:rPr lang="nb-NO" dirty="0"/>
            </a:br>
            <a:endParaRPr lang="nb-NO" dirty="0"/>
          </a:p>
        </p:txBody>
      </p:sp>
      <p:pic>
        <p:nvPicPr>
          <p:cNvPr id="4" name="Plassholder for innhold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458" y="1600200"/>
            <a:ext cx="8061084" cy="4525963"/>
          </a:xfrm>
        </p:spPr>
      </p:pic>
    </p:spTree>
    <p:extLst>
      <p:ext uri="{BB962C8B-B14F-4D97-AF65-F5344CB8AC3E}">
        <p14:creationId xmlns:p14="http://schemas.microsoft.com/office/powerpoint/2010/main" val="1789606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548680"/>
            <a:ext cx="8229600" cy="868958"/>
          </a:xfrm>
        </p:spPr>
        <p:txBody>
          <a:bodyPr>
            <a:noAutofit/>
          </a:bodyPr>
          <a:lstStyle/>
          <a:p>
            <a:r>
              <a:rPr lang="nb-NO" sz="3200" dirty="0"/>
              <a:t>Kommunene kan fortsatt ved behov fastsette lokale forskrifter om bruk av vannscooter.</a:t>
            </a:r>
            <a:br>
              <a:rPr lang="nb-NO" sz="3200" dirty="0"/>
            </a:br>
            <a:endParaRPr lang="nb-NO" sz="3200" dirty="0"/>
          </a:p>
        </p:txBody>
      </p:sp>
      <p:pic>
        <p:nvPicPr>
          <p:cNvPr id="4" name="Plassholder for innhold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096" y="1600200"/>
            <a:ext cx="8049807" cy="4525963"/>
          </a:xfrm>
        </p:spPr>
      </p:pic>
    </p:spTree>
    <p:extLst>
      <p:ext uri="{BB962C8B-B14F-4D97-AF65-F5344CB8AC3E}">
        <p14:creationId xmlns:p14="http://schemas.microsoft.com/office/powerpoint/2010/main" val="2427276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Kommunenes hjemmel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b-NO" sz="2600" dirty="0"/>
              <a:t>Kommunene har i </a:t>
            </a:r>
            <a:r>
              <a:rPr lang="nb-NO" sz="2600" i="1" dirty="0">
                <a:hlinkClick r:id="rId2"/>
              </a:rPr>
              <a:t>forskrift 15. desember 2009 nr. 1546</a:t>
            </a:r>
            <a:r>
              <a:rPr lang="nb-NO" sz="2600" dirty="0"/>
              <a:t> </a:t>
            </a:r>
            <a:r>
              <a:rPr lang="nb-NO" sz="2600" i="1" dirty="0"/>
              <a:t>om fartsbegrensninger i sjø, elv og innsjø</a:t>
            </a:r>
            <a:r>
              <a:rPr lang="nb-NO" sz="2600" dirty="0"/>
              <a:t> hjemmel til å gi lokale forskrifter med fartsgrenser. Denne </a:t>
            </a:r>
            <a:r>
              <a:rPr lang="nb-NO" sz="2600" dirty="0" err="1"/>
              <a:t>forskriften</a:t>
            </a:r>
            <a:r>
              <a:rPr lang="nb-NO" sz="2600" dirty="0"/>
              <a:t> har også generelle krav om aktsomhet, sikkerhet og hensyn til badende. Kommunene har også hjemmel i </a:t>
            </a:r>
            <a:r>
              <a:rPr lang="nb-NO" sz="2600" i="1" dirty="0">
                <a:hlinkClick r:id="rId3"/>
              </a:rPr>
              <a:t>lov 17. april 2009 nr. 19</a:t>
            </a:r>
            <a:r>
              <a:rPr lang="nb-NO" sz="2600" dirty="0"/>
              <a:t> </a:t>
            </a:r>
            <a:r>
              <a:rPr lang="nb-NO" sz="2600" i="1" dirty="0"/>
              <a:t>om havner og farvann (havne- og farvannsloven)</a:t>
            </a:r>
            <a:r>
              <a:rPr lang="nb-NO" sz="2600" dirty="0"/>
              <a:t> til å begrense bruk av fartøy på sjøen av hensyn til friluftsliv, miljø, fremkommelighet, trygg ferdsel og forsvarlig bruk. Det vil fortsatt være forbudt å bruke vannscooter i enkelte verneområder. </a:t>
            </a:r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550733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e 1"/>
          <p:cNvPicPr/>
          <p:nvPr/>
        </p:nvPicPr>
        <p:blipFill>
          <a:blip r:embed="rId2"/>
          <a:stretch>
            <a:fillRect/>
          </a:stretch>
        </p:blipFill>
        <p:spPr>
          <a:xfrm>
            <a:off x="1366837" y="838200"/>
            <a:ext cx="6410325" cy="518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4718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e 1"/>
          <p:cNvPicPr/>
          <p:nvPr/>
        </p:nvPicPr>
        <p:blipFill>
          <a:blip r:embed="rId2"/>
          <a:stretch>
            <a:fillRect/>
          </a:stretch>
        </p:blipFill>
        <p:spPr>
          <a:xfrm>
            <a:off x="848360" y="548640"/>
            <a:ext cx="7447280" cy="5760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4813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153</TotalTime>
  <Words>124</Words>
  <Application>Microsoft Office PowerPoint</Application>
  <PresentationFormat>Skjermfremvisning (4:3)</PresentationFormat>
  <Paragraphs>14</Paragraphs>
  <Slides>10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Lysbildetitler</vt:lpstr>
      </vt:variant>
      <vt:variant>
        <vt:i4>10</vt:i4>
      </vt:variant>
    </vt:vector>
  </HeadingPairs>
  <TitlesOfParts>
    <vt:vector size="11" baseType="lpstr">
      <vt:lpstr>Office-tema</vt:lpstr>
      <vt:lpstr>VANNSKUTER - UTFORDRINGER</vt:lpstr>
      <vt:lpstr>Havne- og farvannsloven</vt:lpstr>
      <vt:lpstr>Kommunens sjøområde</vt:lpstr>
      <vt:lpstr>Statens sjøområde</vt:lpstr>
      <vt:lpstr>Opphevelse av vannscooter- forskriften </vt:lpstr>
      <vt:lpstr>Kommunene kan fortsatt ved behov fastsette lokale forskrifter om bruk av vannscooter. </vt:lpstr>
      <vt:lpstr>Kommunenes hjemmel</vt:lpstr>
      <vt:lpstr>PowerPoint-presentasjon</vt:lpstr>
      <vt:lpstr>PowerPoint-presentasjon</vt:lpstr>
      <vt:lpstr>Problemstillinger</vt:lpstr>
    </vt:vector>
  </TitlesOfParts>
  <Company>Kragero kommune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VANNSKUTER - UTFORDRINGER</dc:title>
  <dc:creator>Jone Blikra</dc:creator>
  <cp:lastModifiedBy>Halvard Dahle Lægreid</cp:lastModifiedBy>
  <cp:revision>9</cp:revision>
  <dcterms:created xsi:type="dcterms:W3CDTF">2017-08-17T14:54:49Z</dcterms:created>
  <dcterms:modified xsi:type="dcterms:W3CDTF">2017-08-24T10:36:39Z</dcterms:modified>
</cp:coreProperties>
</file>