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262" r:id="rId5"/>
    <p:sldId id="264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CF3F6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F5D29-CB7D-4E4B-80F6-FA4F2120CE06}" v="2" dt="2022-10-26T05:42:57.671"/>
    <p1510:client id="{82483221-485E-4D06-BABA-7B9C59062990}" v="1" dt="2023-02-20T12:26:45.239"/>
    <p1510:client id="{900592CC-2B45-4F61-BAC8-805FEB32EAFF}" v="2" dt="2023-02-17T09:27:10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154" d="100"/>
          <a:sy n="154" d="100"/>
        </p:scale>
        <p:origin x="316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S::steinar.hjelset@ks.no::900bcac5-039b-480b-8b37-a8273c2e007f" providerId="AD" clId="Web-{9EA45D81-D966-469F-AEE8-045E62BFC538}"/>
    <pc:docChg chg="modSld">
      <pc:chgData name="Steinar Hjelset" userId="S::steinar.hjelset@ks.no::900bcac5-039b-480b-8b37-a8273c2e007f" providerId="AD" clId="Web-{9EA45D81-D966-469F-AEE8-045E62BFC538}" dt="2022-10-17T07:10:31.941" v="1" actId="20577"/>
      <pc:docMkLst>
        <pc:docMk/>
      </pc:docMkLst>
      <pc:sldChg chg="modSp">
        <pc:chgData name="Steinar Hjelset" userId="S::steinar.hjelset@ks.no::900bcac5-039b-480b-8b37-a8273c2e007f" providerId="AD" clId="Web-{9EA45D81-D966-469F-AEE8-045E62BFC538}" dt="2022-10-17T07:10:31.941" v="1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9EA45D81-D966-469F-AEE8-045E62BFC538}" dt="2022-10-17T07:10:31.941" v="1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207F5D29-CB7D-4E4B-80F6-FA4F2120CE06}"/>
    <pc:docChg chg="delSld modSld">
      <pc:chgData name="Steinar Hjelset" userId="900bcac5-039b-480b-8b37-a8273c2e007f" providerId="ADAL" clId="{207F5D29-CB7D-4E4B-80F6-FA4F2120CE06}" dt="2022-10-26T05:43:06.845" v="50" actId="20577"/>
      <pc:docMkLst>
        <pc:docMk/>
      </pc:docMkLst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1272530067" sldId="256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2529726809" sldId="258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141268293" sldId="259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453301325" sldId="260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4091171119" sldId="261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835894445" sldId="263"/>
        </pc:sldMkLst>
      </pc:sldChg>
      <pc:sldChg chg="modSp mod">
        <pc:chgData name="Steinar Hjelset" userId="900bcac5-039b-480b-8b37-a8273c2e007f" providerId="ADAL" clId="{207F5D29-CB7D-4E4B-80F6-FA4F2120CE06}" dt="2022-10-26T05:43:06.845" v="50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207F5D29-CB7D-4E4B-80F6-FA4F2120CE06}" dt="2022-10-26T05:43:06.845" v="50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1486769021" sldId="266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3322659818" sldId="267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3540079609" sldId="268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830087773" sldId="269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2154555652" sldId="272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247708315" sldId="275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3241635446" sldId="276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2286385597" sldId="277"/>
        </pc:sldMkLst>
      </pc:sldChg>
      <pc:sldChg chg="del">
        <pc:chgData name="Steinar Hjelset" userId="900bcac5-039b-480b-8b37-a8273c2e007f" providerId="ADAL" clId="{207F5D29-CB7D-4E4B-80F6-FA4F2120CE06}" dt="2022-09-28T07:57:41.468" v="0" actId="47"/>
        <pc:sldMkLst>
          <pc:docMk/>
          <pc:sldMk cId="467720118" sldId="280"/>
        </pc:sldMkLst>
      </pc:sldChg>
    </pc:docChg>
  </pc:docChgLst>
  <pc:docChgLst>
    <pc:chgData name="Steinar Hjelset" userId="900bcac5-039b-480b-8b37-a8273c2e007f" providerId="ADAL" clId="{205CE08D-2DD9-4D84-80A5-5E7965D833AB}"/>
    <pc:docChg chg="undo redo custSel addSld delSld modSld sldOrd">
      <pc:chgData name="Steinar Hjelset" userId="900bcac5-039b-480b-8b37-a8273c2e007f" providerId="ADAL" clId="{205CE08D-2DD9-4D84-80A5-5E7965D833AB}" dt="2022-09-12T11:20:00.793" v="4970" actId="13926"/>
      <pc:docMkLst>
        <pc:docMk/>
      </pc:docMkLst>
      <pc:sldChg chg="modSp add del mod">
        <pc:chgData name="Steinar Hjelset" userId="900bcac5-039b-480b-8b37-a8273c2e007f" providerId="ADAL" clId="{205CE08D-2DD9-4D84-80A5-5E7965D833AB}" dt="2022-09-12T10:42:20.578" v="3664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205CE08D-2DD9-4D84-80A5-5E7965D833AB}" dt="2022-09-12T10:42:20.578" v="3664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9-12T10:41:47.587" v="3629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205CE08D-2DD9-4D84-80A5-5E7965D833AB}" dt="2022-09-12T10:41:47.587" v="3629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addSp delSp modSp add mod modTransition">
        <pc:chgData name="Steinar Hjelset" userId="900bcac5-039b-480b-8b37-a8273c2e007f" providerId="ADAL" clId="{205CE08D-2DD9-4D84-80A5-5E7965D833AB}" dt="2022-09-12T10:43:57.239" v="3670" actId="22"/>
        <pc:sldMkLst>
          <pc:docMk/>
          <pc:sldMk cId="141268293" sldId="259"/>
        </pc:sldMkLst>
        <pc:spChg chg="add del">
          <ac:chgData name="Steinar Hjelset" userId="900bcac5-039b-480b-8b37-a8273c2e007f" providerId="ADAL" clId="{205CE08D-2DD9-4D84-80A5-5E7965D833AB}" dt="2022-09-12T10:43:55.883" v="3668" actId="22"/>
          <ac:spMkLst>
            <pc:docMk/>
            <pc:sldMk cId="141268293" sldId="259"/>
            <ac:spMk id="5" creationId="{B6D88F03-D2DF-7256-8DE8-CA0B636FA690}"/>
          </ac:spMkLst>
        </pc:spChg>
        <pc:spChg chg="add del">
          <ac:chgData name="Steinar Hjelset" userId="900bcac5-039b-480b-8b37-a8273c2e007f" providerId="ADAL" clId="{205CE08D-2DD9-4D84-80A5-5E7965D833AB}" dt="2022-09-12T10:43:57.239" v="3670" actId="22"/>
          <ac:spMkLst>
            <pc:docMk/>
            <pc:sldMk cId="141268293" sldId="259"/>
            <ac:spMk id="7" creationId="{BA529191-0856-C748-EA02-8F0D029E11B1}"/>
          </ac:spMkLst>
        </pc:spChg>
        <pc:spChg chg="mod">
          <ac:chgData name="Steinar Hjelset" userId="900bcac5-039b-480b-8b37-a8273c2e007f" providerId="ADAL" clId="{205CE08D-2DD9-4D84-80A5-5E7965D833AB}" dt="2022-07-06T08:06:24.976" v="196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7-06T08:06:37.887" v="215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205CE08D-2DD9-4D84-80A5-5E7965D833AB}" dt="2022-07-06T08:06:37.887" v="215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7-06T08:06:48.328" v="255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205CE08D-2DD9-4D84-80A5-5E7965D833AB}" dt="2022-07-06T08:06:48.328" v="255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205CE08D-2DD9-4D84-80A5-5E7965D833AB}" dt="2022-07-06T07:00:18.121" v="1"/>
        <pc:sldMkLst>
          <pc:docMk/>
          <pc:sldMk cId="791951143" sldId="262"/>
        </pc:sldMkLst>
      </pc:sldChg>
      <pc:sldChg chg="modSp add mod modTransition">
        <pc:chgData name="Steinar Hjelset" userId="900bcac5-039b-480b-8b37-a8273c2e007f" providerId="ADAL" clId="{205CE08D-2DD9-4D84-80A5-5E7965D833AB}" dt="2022-07-06T07:27:25.415" v="79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205CE08D-2DD9-4D84-80A5-5E7965D833AB}" dt="2022-07-06T07:27:25.415" v="79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9-12T10:41:36.336" v="3606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205CE08D-2DD9-4D84-80A5-5E7965D833AB}" dt="2022-07-06T07:16:35.783" v="4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205CE08D-2DD9-4D84-80A5-5E7965D833AB}" dt="2022-09-12T10:41:36.336" v="3606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 del">
        <pc:chgData name="Steinar Hjelset" userId="900bcac5-039b-480b-8b37-a8273c2e007f" providerId="ADAL" clId="{205CE08D-2DD9-4D84-80A5-5E7965D833AB}" dt="2022-07-06T10:36:52.362" v="3589" actId="47"/>
        <pc:sldMkLst>
          <pc:docMk/>
          <pc:sldMk cId="1811257234" sldId="265"/>
        </pc:sldMkLst>
      </pc:sldChg>
      <pc:sldChg chg="modSp add mod">
        <pc:chgData name="Steinar Hjelset" userId="900bcac5-039b-480b-8b37-a8273c2e007f" providerId="ADAL" clId="{205CE08D-2DD9-4D84-80A5-5E7965D833AB}" dt="2022-07-06T10:01:04.170" v="3024" actId="20577"/>
        <pc:sldMkLst>
          <pc:docMk/>
          <pc:sldMk cId="1486769021" sldId="266"/>
        </pc:sldMkLst>
        <pc:spChg chg="mod">
          <ac:chgData name="Steinar Hjelset" userId="900bcac5-039b-480b-8b37-a8273c2e007f" providerId="ADAL" clId="{205CE08D-2DD9-4D84-80A5-5E7965D833AB}" dt="2022-07-06T10:01:04.170" v="3024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205CE08D-2DD9-4D84-80A5-5E7965D833AB}" dt="2022-07-06T08:11:15.669" v="309" actId="27636"/>
          <ac:spMkLst>
            <pc:docMk/>
            <pc:sldMk cId="1486769021" sldId="266"/>
            <ac:spMk id="3" creationId="{CCCA4106-F119-4881-9697-A022EF9F70B0}"/>
          </ac:spMkLst>
        </pc:spChg>
        <pc:picChg chg="mod">
          <ac:chgData name="Steinar Hjelset" userId="900bcac5-039b-480b-8b37-a8273c2e007f" providerId="ADAL" clId="{205CE08D-2DD9-4D84-80A5-5E7965D833AB}" dt="2022-07-06T08:08:23.893" v="283" actId="14826"/>
          <ac:picMkLst>
            <pc:docMk/>
            <pc:sldMk cId="1486769021" sldId="266"/>
            <ac:picMk id="1026" creationId="{1CD28B03-A7D4-480F-AC0F-6C00B16E2E80}"/>
          </ac:picMkLst>
        </pc:picChg>
      </pc:sldChg>
      <pc:sldChg chg="modSp add mod">
        <pc:chgData name="Steinar Hjelset" userId="900bcac5-039b-480b-8b37-a8273c2e007f" providerId="ADAL" clId="{205CE08D-2DD9-4D84-80A5-5E7965D833AB}" dt="2022-07-06T08:12:38.688" v="353" actId="20577"/>
        <pc:sldMkLst>
          <pc:docMk/>
          <pc:sldMk cId="3322659818" sldId="267"/>
        </pc:sldMkLst>
        <pc:spChg chg="mod">
          <ac:chgData name="Steinar Hjelset" userId="900bcac5-039b-480b-8b37-a8273c2e007f" providerId="ADAL" clId="{205CE08D-2DD9-4D84-80A5-5E7965D833AB}" dt="2022-07-06T08:12:38.688" v="353" actId="20577"/>
          <ac:spMkLst>
            <pc:docMk/>
            <pc:sldMk cId="3322659818" sldId="267"/>
            <ac:spMk id="6" creationId="{BAE687DE-777B-4966-A9DA-564B4BA54F6D}"/>
          </ac:spMkLst>
        </pc:spChg>
      </pc:sldChg>
      <pc:sldChg chg="add modTransition">
        <pc:chgData name="Steinar Hjelset" userId="900bcac5-039b-480b-8b37-a8273c2e007f" providerId="ADAL" clId="{205CE08D-2DD9-4D84-80A5-5E7965D833AB}" dt="2022-07-06T08:07:35.130" v="263"/>
        <pc:sldMkLst>
          <pc:docMk/>
          <pc:sldMk cId="3540079609" sldId="268"/>
        </pc:sldMkLst>
      </pc:sldChg>
      <pc:sldChg chg="addSp delSp modSp add mod">
        <pc:chgData name="Steinar Hjelset" userId="900bcac5-039b-480b-8b37-a8273c2e007f" providerId="ADAL" clId="{205CE08D-2DD9-4D84-80A5-5E7965D833AB}" dt="2022-07-06T10:37:54.137" v="3604" actId="478"/>
        <pc:sldMkLst>
          <pc:docMk/>
          <pc:sldMk cId="830087773" sldId="269"/>
        </pc:sldMkLst>
        <pc:picChg chg="del">
          <ac:chgData name="Steinar Hjelset" userId="900bcac5-039b-480b-8b37-a8273c2e007f" providerId="ADAL" clId="{205CE08D-2DD9-4D84-80A5-5E7965D833AB}" dt="2022-07-06T10:37:54.137" v="3604" actId="478"/>
          <ac:picMkLst>
            <pc:docMk/>
            <pc:sldMk cId="830087773" sldId="269"/>
            <ac:picMk id="5" creationId="{95FB7DB0-6068-46FF-9AD9-98C8DC724155}"/>
          </ac:picMkLst>
        </pc:picChg>
        <pc:picChg chg="add del mod ord">
          <ac:chgData name="Steinar Hjelset" userId="900bcac5-039b-480b-8b37-a8273c2e007f" providerId="ADAL" clId="{205CE08D-2DD9-4D84-80A5-5E7965D833AB}" dt="2022-07-06T10:37:35.213" v="3596" actId="478"/>
          <ac:picMkLst>
            <pc:docMk/>
            <pc:sldMk cId="830087773" sldId="269"/>
            <ac:picMk id="6" creationId="{EE86BD3E-5838-4623-A628-7DBB088F0704}"/>
          </ac:picMkLst>
        </pc:picChg>
        <pc:picChg chg="add mod ord">
          <ac:chgData name="Steinar Hjelset" userId="900bcac5-039b-480b-8b37-a8273c2e007f" providerId="ADAL" clId="{205CE08D-2DD9-4D84-80A5-5E7965D833AB}" dt="2022-07-06T10:37:52.569" v="3603" actId="167"/>
          <ac:picMkLst>
            <pc:docMk/>
            <pc:sldMk cId="830087773" sldId="269"/>
            <ac:picMk id="8" creationId="{F5D457BF-FF37-4AC3-9939-9BA45C61303E}"/>
          </ac:picMkLst>
        </pc:picChg>
      </pc:sldChg>
      <pc:sldChg chg="addSp modSp new del mod modClrScheme chgLayout">
        <pc:chgData name="Steinar Hjelset" userId="900bcac5-039b-480b-8b37-a8273c2e007f" providerId="ADAL" clId="{205CE08D-2DD9-4D84-80A5-5E7965D833AB}" dt="2022-07-06T09:54:03.488" v="2760" actId="47"/>
        <pc:sldMkLst>
          <pc:docMk/>
          <pc:sldMk cId="1796932228" sldId="269"/>
        </pc:sldMkLst>
        <pc:spChg chg="add mod ord">
          <ac:chgData name="Steinar Hjelset" userId="900bcac5-039b-480b-8b37-a8273c2e007f" providerId="ADAL" clId="{205CE08D-2DD9-4D84-80A5-5E7965D833AB}" dt="2022-07-06T09:51:01.233" v="2531" actId="700"/>
          <ac:spMkLst>
            <pc:docMk/>
            <pc:sldMk cId="1796932228" sldId="269"/>
            <ac:spMk id="3" creationId="{A74063F6-1F31-45E3-A715-44DF9FCF52D5}"/>
          </ac:spMkLst>
        </pc:spChg>
        <pc:picChg chg="add mod">
          <ac:chgData name="Steinar Hjelset" userId="900bcac5-039b-480b-8b37-a8273c2e007f" providerId="ADAL" clId="{205CE08D-2DD9-4D84-80A5-5E7965D833AB}" dt="2022-07-06T09:50:56.842" v="2530" actId="1076"/>
          <ac:picMkLst>
            <pc:docMk/>
            <pc:sldMk cId="1796932228" sldId="269"/>
            <ac:picMk id="2" creationId="{D95A0DEB-AA28-435E-BC0F-286E1F034341}"/>
          </ac:picMkLst>
        </pc:picChg>
      </pc:sldChg>
      <pc:sldChg chg="new del">
        <pc:chgData name="Steinar Hjelset" userId="900bcac5-039b-480b-8b37-a8273c2e007f" providerId="ADAL" clId="{205CE08D-2DD9-4D84-80A5-5E7965D833AB}" dt="2022-07-06T08:16:49.125" v="355" actId="47"/>
        <pc:sldMkLst>
          <pc:docMk/>
          <pc:sldMk cId="2120461678" sldId="269"/>
        </pc:sldMkLst>
      </pc:sldChg>
      <pc:sldChg chg="new del">
        <pc:chgData name="Steinar Hjelset" userId="900bcac5-039b-480b-8b37-a8273c2e007f" providerId="ADAL" clId="{205CE08D-2DD9-4D84-80A5-5E7965D833AB}" dt="2022-07-06T08:17:20.119" v="357" actId="680"/>
        <pc:sldMkLst>
          <pc:docMk/>
          <pc:sldMk cId="3702487401" sldId="269"/>
        </pc:sldMkLst>
      </pc:sldChg>
      <pc:sldChg chg="addSp delSp modSp new del mod">
        <pc:chgData name="Steinar Hjelset" userId="900bcac5-039b-480b-8b37-a8273c2e007f" providerId="ADAL" clId="{205CE08D-2DD9-4D84-80A5-5E7965D833AB}" dt="2022-07-06T08:18:53.205" v="564" actId="47"/>
        <pc:sldMkLst>
          <pc:docMk/>
          <pc:sldMk cId="4187794826" sldId="269"/>
        </pc:sldMkLst>
        <pc:spChg chg="mod">
          <ac:chgData name="Steinar Hjelset" userId="900bcac5-039b-480b-8b37-a8273c2e007f" providerId="ADAL" clId="{205CE08D-2DD9-4D84-80A5-5E7965D833AB}" dt="2022-07-06T08:18:47.799" v="562" actId="242"/>
          <ac:spMkLst>
            <pc:docMk/>
            <pc:sldMk cId="4187794826" sldId="269"/>
            <ac:spMk id="2" creationId="{192C7130-85CF-4265-BBBF-4C94D81BEAB1}"/>
          </ac:spMkLst>
        </pc:spChg>
        <pc:spChg chg="add del">
          <ac:chgData name="Steinar Hjelset" userId="900bcac5-039b-480b-8b37-a8273c2e007f" providerId="ADAL" clId="{205CE08D-2DD9-4D84-80A5-5E7965D833AB}" dt="2022-07-06T08:18:12.798" v="549"/>
          <ac:spMkLst>
            <pc:docMk/>
            <pc:sldMk cId="4187794826" sldId="269"/>
            <ac:spMk id="3" creationId="{85F21C34-0D9A-4D9D-80BF-80A4110B69EE}"/>
          </ac:spMkLst>
        </pc:spChg>
        <pc:picChg chg="add del mod">
          <ac:chgData name="Steinar Hjelset" userId="900bcac5-039b-480b-8b37-a8273c2e007f" providerId="ADAL" clId="{205CE08D-2DD9-4D84-80A5-5E7965D833AB}" dt="2022-07-06T08:17:54.591" v="509"/>
          <ac:picMkLst>
            <pc:docMk/>
            <pc:sldMk cId="4187794826" sldId="269"/>
            <ac:picMk id="4" creationId="{AC402201-6719-4CDD-93CD-E85050397888}"/>
          </ac:picMkLst>
        </pc:picChg>
        <pc:picChg chg="add del mod">
          <ac:chgData name="Steinar Hjelset" userId="900bcac5-039b-480b-8b37-a8273c2e007f" providerId="ADAL" clId="{205CE08D-2DD9-4D84-80A5-5E7965D833AB}" dt="2022-07-06T08:18:00.888" v="511"/>
          <ac:picMkLst>
            <pc:docMk/>
            <pc:sldMk cId="4187794826" sldId="269"/>
            <ac:picMk id="5" creationId="{1F6687AE-6E2C-4081-99DB-D82FEF633634}"/>
          </ac:picMkLst>
        </pc:picChg>
        <pc:picChg chg="add mod">
          <ac:chgData name="Steinar Hjelset" userId="900bcac5-039b-480b-8b37-a8273c2e007f" providerId="ADAL" clId="{205CE08D-2DD9-4D84-80A5-5E7965D833AB}" dt="2022-07-06T08:18:48.241" v="563" actId="1076"/>
          <ac:picMkLst>
            <pc:docMk/>
            <pc:sldMk cId="4187794826" sldId="269"/>
            <ac:picMk id="6" creationId="{0FC50F07-9946-462F-B550-A1AE912B07C3}"/>
          </ac:picMkLst>
        </pc:picChg>
      </pc:sldChg>
      <pc:sldChg chg="addSp delSp modSp new del mod ord">
        <pc:chgData name="Steinar Hjelset" userId="900bcac5-039b-480b-8b37-a8273c2e007f" providerId="ADAL" clId="{205CE08D-2DD9-4D84-80A5-5E7965D833AB}" dt="2022-09-12T10:45:27.968" v="3751" actId="47"/>
        <pc:sldMkLst>
          <pc:docMk/>
          <pc:sldMk cId="1480036324" sldId="270"/>
        </pc:sldMkLst>
        <pc:spChg chg="mod">
          <ac:chgData name="Steinar Hjelset" userId="900bcac5-039b-480b-8b37-a8273c2e007f" providerId="ADAL" clId="{205CE08D-2DD9-4D84-80A5-5E7965D833AB}" dt="2022-07-06T10:06:16.167" v="3061" actId="20577"/>
          <ac:spMkLst>
            <pc:docMk/>
            <pc:sldMk cId="1480036324" sldId="270"/>
            <ac:spMk id="2" creationId="{3DDD1108-3DCC-45D4-97DC-F926A599B366}"/>
          </ac:spMkLst>
        </pc:spChg>
        <pc:spChg chg="del mod">
          <ac:chgData name="Steinar Hjelset" userId="900bcac5-039b-480b-8b37-a8273c2e007f" providerId="ADAL" clId="{205CE08D-2DD9-4D84-80A5-5E7965D833AB}" dt="2022-07-06T09:51:40.244" v="2540" actId="478"/>
          <ac:spMkLst>
            <pc:docMk/>
            <pc:sldMk cId="1480036324" sldId="270"/>
            <ac:spMk id="3" creationId="{1788F6EB-7789-4081-9ED8-696E20B3EE40}"/>
          </ac:spMkLst>
        </pc:spChg>
        <pc:picChg chg="add mod">
          <ac:chgData name="Steinar Hjelset" userId="900bcac5-039b-480b-8b37-a8273c2e007f" providerId="ADAL" clId="{205CE08D-2DD9-4D84-80A5-5E7965D833AB}" dt="2022-07-06T09:53:32.174" v="2708" actId="1076"/>
          <ac:picMkLst>
            <pc:docMk/>
            <pc:sldMk cId="1480036324" sldId="270"/>
            <ac:picMk id="4" creationId="{EC9946CB-DA29-4808-B139-502C5A5BB159}"/>
          </ac:picMkLst>
        </pc:picChg>
      </pc:sldChg>
      <pc:sldChg chg="addSp delSp modSp new add del mod ord chgLayout">
        <pc:chgData name="Steinar Hjelset" userId="900bcac5-039b-480b-8b37-a8273c2e007f" providerId="ADAL" clId="{205CE08D-2DD9-4D84-80A5-5E7965D833AB}" dt="2022-09-12T11:01:18.800" v="4041" actId="47"/>
        <pc:sldMkLst>
          <pc:docMk/>
          <pc:sldMk cId="20170282" sldId="271"/>
        </pc:sldMkLst>
        <pc:spChg chg="mod ord">
          <ac:chgData name="Steinar Hjelset" userId="900bcac5-039b-480b-8b37-a8273c2e007f" providerId="ADAL" clId="{205CE08D-2DD9-4D84-80A5-5E7965D833AB}" dt="2022-07-06T09:54:16.513" v="2790" actId="5793"/>
          <ac:spMkLst>
            <pc:docMk/>
            <pc:sldMk cId="20170282" sldId="271"/>
            <ac:spMk id="2" creationId="{2C96C669-DA53-431A-948D-402B044CE388}"/>
          </ac:spMkLst>
        </pc:spChg>
        <pc:spChg chg="del">
          <ac:chgData name="Steinar Hjelset" userId="900bcac5-039b-480b-8b37-a8273c2e007f" providerId="ADAL" clId="{205CE08D-2DD9-4D84-80A5-5E7965D833AB}" dt="2022-07-06T08:50:32.535" v="919" actId="478"/>
          <ac:spMkLst>
            <pc:docMk/>
            <pc:sldMk cId="20170282" sldId="271"/>
            <ac:spMk id="3" creationId="{1956669F-1FF7-4A87-B10C-4FE9B00FC537}"/>
          </ac:spMkLst>
        </pc:spChg>
        <pc:spChg chg="add mod">
          <ac:chgData name="Steinar Hjelset" userId="900bcac5-039b-480b-8b37-a8273c2e007f" providerId="ADAL" clId="{205CE08D-2DD9-4D84-80A5-5E7965D833AB}" dt="2022-07-06T08:55:41.746" v="1376" actId="404"/>
          <ac:spMkLst>
            <pc:docMk/>
            <pc:sldMk cId="20170282" sldId="271"/>
            <ac:spMk id="4" creationId="{CC0F274C-3795-41A6-BE72-04480A169782}"/>
          </ac:spMkLst>
        </pc:spChg>
        <pc:spChg chg="add mod">
          <ac:chgData name="Steinar Hjelset" userId="900bcac5-039b-480b-8b37-a8273c2e007f" providerId="ADAL" clId="{205CE08D-2DD9-4D84-80A5-5E7965D833AB}" dt="2022-07-06T08:58:11.488" v="1841" actId="20577"/>
          <ac:spMkLst>
            <pc:docMk/>
            <pc:sldMk cId="20170282" sldId="271"/>
            <ac:spMk id="5" creationId="{FC2C3E6D-B2FD-4C46-B846-FC8532139DAB}"/>
          </ac:spMkLst>
        </pc:spChg>
        <pc:spChg chg="add mod">
          <ac:chgData name="Steinar Hjelset" userId="900bcac5-039b-480b-8b37-a8273c2e007f" providerId="ADAL" clId="{205CE08D-2DD9-4D84-80A5-5E7965D833AB}" dt="2022-07-06T09:00:45.870" v="2447" actId="20577"/>
          <ac:spMkLst>
            <pc:docMk/>
            <pc:sldMk cId="20170282" sldId="271"/>
            <ac:spMk id="6" creationId="{F77502FE-35E8-42FB-8DCC-14C3C8F478CE}"/>
          </ac:spMkLst>
        </pc:spChg>
        <pc:spChg chg="add del mod">
          <ac:chgData name="Steinar Hjelset" userId="900bcac5-039b-480b-8b37-a8273c2e007f" providerId="ADAL" clId="{205CE08D-2DD9-4D84-80A5-5E7965D833AB}" dt="2022-07-06T08:50:29.953" v="918" actId="478"/>
          <ac:spMkLst>
            <pc:docMk/>
            <pc:sldMk cId="20170282" sldId="271"/>
            <ac:spMk id="7" creationId="{0677397E-F117-4499-971A-66451EEA7DCD}"/>
          </ac:spMkLst>
        </pc:spChg>
        <pc:spChg chg="add mod">
          <ac:chgData name="Steinar Hjelset" userId="900bcac5-039b-480b-8b37-a8273c2e007f" providerId="ADAL" clId="{205CE08D-2DD9-4D84-80A5-5E7965D833AB}" dt="2022-07-06T08:54:05.320" v="1036" actId="6549"/>
          <ac:spMkLst>
            <pc:docMk/>
            <pc:sldMk cId="20170282" sldId="271"/>
            <ac:spMk id="8" creationId="{2869388C-6CA7-4320-819F-B7F158EBCCC0}"/>
          </ac:spMkLst>
        </pc:spChg>
        <pc:spChg chg="add mod">
          <ac:chgData name="Steinar Hjelset" userId="900bcac5-039b-480b-8b37-a8273c2e007f" providerId="ADAL" clId="{205CE08D-2DD9-4D84-80A5-5E7965D833AB}" dt="2022-07-06T08:53:07.900" v="1003" actId="1035"/>
          <ac:spMkLst>
            <pc:docMk/>
            <pc:sldMk cId="20170282" sldId="271"/>
            <ac:spMk id="9" creationId="{EB100380-1371-4649-9E79-CD393AA20CE6}"/>
          </ac:spMkLst>
        </pc:spChg>
        <pc:spChg chg="add mod">
          <ac:chgData name="Steinar Hjelset" userId="900bcac5-039b-480b-8b37-a8273c2e007f" providerId="ADAL" clId="{205CE08D-2DD9-4D84-80A5-5E7965D833AB}" dt="2022-07-06T08:53:21.925" v="1006" actId="6549"/>
          <ac:spMkLst>
            <pc:docMk/>
            <pc:sldMk cId="20170282" sldId="271"/>
            <ac:spMk id="10" creationId="{EC87DCA1-09BE-4779-B1DF-3A054A0C0E67}"/>
          </ac:spMkLst>
        </pc:spChg>
        <pc:spChg chg="add del mod ord">
          <ac:chgData name="Steinar Hjelset" userId="900bcac5-039b-480b-8b37-a8273c2e007f" providerId="ADAL" clId="{205CE08D-2DD9-4D84-80A5-5E7965D833AB}" dt="2022-07-06T08:53:15.744" v="1005" actId="478"/>
          <ac:spMkLst>
            <pc:docMk/>
            <pc:sldMk cId="20170282" sldId="271"/>
            <ac:spMk id="11" creationId="{0E490A6F-9EF4-42F0-BDCA-E760E942EE70}"/>
          </ac:spMkLst>
        </pc:spChg>
      </pc:sldChg>
      <pc:sldChg chg="modSp add mod">
        <pc:chgData name="Steinar Hjelset" userId="900bcac5-039b-480b-8b37-a8273c2e007f" providerId="ADAL" clId="{205CE08D-2DD9-4D84-80A5-5E7965D833AB}" dt="2022-07-06T10:09:31.873" v="3587" actId="20577"/>
        <pc:sldMkLst>
          <pc:docMk/>
          <pc:sldMk cId="2154555652" sldId="272"/>
        </pc:sldMkLst>
        <pc:spChg chg="mod">
          <ac:chgData name="Steinar Hjelset" userId="900bcac5-039b-480b-8b37-a8273c2e007f" providerId="ADAL" clId="{205CE08D-2DD9-4D84-80A5-5E7965D833AB}" dt="2022-07-06T10:00:04.747" v="2852" actId="20577"/>
          <ac:spMkLst>
            <pc:docMk/>
            <pc:sldMk cId="2154555652" sldId="272"/>
            <ac:spMk id="2" creationId="{2C96C669-DA53-431A-948D-402B044CE388}"/>
          </ac:spMkLst>
        </pc:spChg>
        <pc:spChg chg="mod">
          <ac:chgData name="Steinar Hjelset" userId="900bcac5-039b-480b-8b37-a8273c2e007f" providerId="ADAL" clId="{205CE08D-2DD9-4D84-80A5-5E7965D833AB}" dt="2022-07-06T10:09:31.873" v="3587" actId="20577"/>
          <ac:spMkLst>
            <pc:docMk/>
            <pc:sldMk cId="2154555652" sldId="272"/>
            <ac:spMk id="3" creationId="{1956669F-1FF7-4A87-B10C-4FE9B00FC537}"/>
          </ac:spMkLst>
        </pc:spChg>
      </pc:sldChg>
      <pc:sldChg chg="addSp delSp modSp add del mod setBg">
        <pc:chgData name="Steinar Hjelset" userId="900bcac5-039b-480b-8b37-a8273c2e007f" providerId="ADAL" clId="{205CE08D-2DD9-4D84-80A5-5E7965D833AB}" dt="2022-09-12T10:45:47.356" v="3756" actId="1076"/>
        <pc:sldMkLst>
          <pc:docMk/>
          <pc:sldMk cId="247708315" sldId="275"/>
        </pc:sldMkLst>
        <pc:spChg chg="del mod">
          <ac:chgData name="Steinar Hjelset" userId="900bcac5-039b-480b-8b37-a8273c2e007f" providerId="ADAL" clId="{205CE08D-2DD9-4D84-80A5-5E7965D833AB}" dt="2022-09-12T10:45:37.726" v="3752" actId="478"/>
          <ac:spMkLst>
            <pc:docMk/>
            <pc:sldMk cId="247708315" sldId="275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205CE08D-2DD9-4D84-80A5-5E7965D833AB}" dt="2022-09-12T10:45:39.096" v="3753" actId="478"/>
          <ac:spMkLst>
            <pc:docMk/>
            <pc:sldMk cId="247708315" sldId="275"/>
            <ac:spMk id="4" creationId="{0E731576-52C0-F2B3-CEF2-7B647FF79F84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18" creationId="{8567BD1D-581B-EA8A-4BE4-502B332835DA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19" creationId="{35EB2BBE-6B44-2E47-1475-7C3553BF0AC4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20" creationId="{F19BE680-E849-78E4-6FF9-4FBC60300E3E}"/>
          </ac:spMkLst>
        </pc:sp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1" creationId="{C482A27F-F05B-54FB-3727-6630239864B9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2" creationId="{29A620AA-626B-D70E-DA04-137EDD97E7D3}"/>
          </ac:picMkLst>
        </pc:picChg>
        <pc:picChg chg="add mod">
          <ac:chgData name="Steinar Hjelset" userId="900bcac5-039b-480b-8b37-a8273c2e007f" providerId="ADAL" clId="{205CE08D-2DD9-4D84-80A5-5E7965D833AB}" dt="2022-09-12T10:45:47.356" v="3756" actId="1076"/>
          <ac:picMkLst>
            <pc:docMk/>
            <pc:sldMk cId="247708315" sldId="275"/>
            <ac:picMk id="13" creationId="{0AD9C03C-D819-870A-8224-13269FE59E65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7" creationId="{5F0C22AD-74E2-2068-1634-D7D1A6528BB6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2" creationId="{2A182CE0-BF91-8F03-8A09-6DD73A6B5A18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3" creationId="{61FD5F2B-2E4D-91CE-E519-8D3241CE7A10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4" creationId="{0F11A39C-8591-9EAE-A6F7-1D6EDD45D5DE}"/>
          </ac:picMkLst>
        </pc:picChg>
      </pc:sldChg>
      <pc:sldChg chg="add del setBg">
        <pc:chgData name="Steinar Hjelset" userId="900bcac5-039b-480b-8b37-a8273c2e007f" providerId="ADAL" clId="{205CE08D-2DD9-4D84-80A5-5E7965D833AB}" dt="2022-09-12T10:44:34.211" v="3740"/>
        <pc:sldMkLst>
          <pc:docMk/>
          <pc:sldMk cId="921297287" sldId="276"/>
        </pc:sldMkLst>
      </pc:sldChg>
      <pc:sldChg chg="addSp delSp modSp add mod ord modClrScheme chgLayout">
        <pc:chgData name="Steinar Hjelset" userId="900bcac5-039b-480b-8b37-a8273c2e007f" providerId="ADAL" clId="{205CE08D-2DD9-4D84-80A5-5E7965D833AB}" dt="2022-09-12T11:20:00.793" v="4970" actId="13926"/>
        <pc:sldMkLst>
          <pc:docMk/>
          <pc:sldMk cId="3241635446" sldId="276"/>
        </pc:sldMkLst>
        <pc:spChg chg="mod ord">
          <ac:chgData name="Steinar Hjelset" userId="900bcac5-039b-480b-8b37-a8273c2e007f" providerId="ADAL" clId="{205CE08D-2DD9-4D84-80A5-5E7965D833AB}" dt="2022-09-12T11:02:16.730" v="4045" actId="700"/>
          <ac:spMkLst>
            <pc:docMk/>
            <pc:sldMk cId="3241635446" sldId="276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205CE08D-2DD9-4D84-80A5-5E7965D833AB}" dt="2022-09-12T10:58:05.779" v="3865"/>
          <ac:spMkLst>
            <pc:docMk/>
            <pc:sldMk cId="3241635446" sldId="276"/>
            <ac:spMk id="3" creationId="{A7B1A7E1-C3F5-07D9-F6CA-A542AA3E30BA}"/>
          </ac:spMkLst>
        </pc:spChg>
        <pc:spChg chg="add mod ord">
          <ac:chgData name="Steinar Hjelset" userId="900bcac5-039b-480b-8b37-a8273c2e007f" providerId="ADAL" clId="{205CE08D-2DD9-4D84-80A5-5E7965D833AB}" dt="2022-09-12T11:14:07.654" v="4838" actId="947"/>
          <ac:spMkLst>
            <pc:docMk/>
            <pc:sldMk cId="3241635446" sldId="276"/>
            <ac:spMk id="4" creationId="{93726CF8-0778-EC83-FB20-098ABE8366FA}"/>
          </ac:spMkLst>
        </pc:spChg>
        <pc:spChg chg="add mod">
          <ac:chgData name="Steinar Hjelset" userId="900bcac5-039b-480b-8b37-a8273c2e007f" providerId="ADAL" clId="{205CE08D-2DD9-4D84-80A5-5E7965D833AB}" dt="2022-09-12T11:17:41.967" v="4968" actId="14100"/>
          <ac:spMkLst>
            <pc:docMk/>
            <pc:sldMk cId="3241635446" sldId="276"/>
            <ac:spMk id="5" creationId="{0073E734-ECC9-B628-414C-47B528BAC94C}"/>
          </ac:spMkLst>
        </pc:spChg>
        <pc:spChg chg="add mod">
          <ac:chgData name="Steinar Hjelset" userId="900bcac5-039b-480b-8b37-a8273c2e007f" providerId="ADAL" clId="{205CE08D-2DD9-4D84-80A5-5E7965D833AB}" dt="2022-09-12T11:17:45.338" v="4969" actId="1076"/>
          <ac:spMkLst>
            <pc:docMk/>
            <pc:sldMk cId="3241635446" sldId="276"/>
            <ac:spMk id="6" creationId="{ADD6BA26-B060-20D0-6881-B623B4106F84}"/>
          </ac:spMkLst>
        </pc:spChg>
        <pc:spChg chg="add mod">
          <ac:chgData name="Steinar Hjelset" userId="900bcac5-039b-480b-8b37-a8273c2e007f" providerId="ADAL" clId="{205CE08D-2DD9-4D84-80A5-5E7965D833AB}" dt="2022-09-12T11:17:41.967" v="4968" actId="14100"/>
          <ac:spMkLst>
            <pc:docMk/>
            <pc:sldMk cId="3241635446" sldId="276"/>
            <ac:spMk id="7" creationId="{4F134741-79ED-29A6-0FFF-B69B44E67839}"/>
          </ac:spMkLst>
        </pc:spChg>
        <pc:spChg chg="add mod">
          <ac:chgData name="Steinar Hjelset" userId="900bcac5-039b-480b-8b37-a8273c2e007f" providerId="ADAL" clId="{205CE08D-2DD9-4D84-80A5-5E7965D833AB}" dt="2022-09-12T11:17:45.338" v="4969" actId="1076"/>
          <ac:spMkLst>
            <pc:docMk/>
            <pc:sldMk cId="3241635446" sldId="276"/>
            <ac:spMk id="8" creationId="{56812944-2AE3-8846-E68C-76709163D2C9}"/>
          </ac:spMkLst>
        </pc:spChg>
        <pc:spChg chg="add mod">
          <ac:chgData name="Steinar Hjelset" userId="900bcac5-039b-480b-8b37-a8273c2e007f" providerId="ADAL" clId="{205CE08D-2DD9-4D84-80A5-5E7965D833AB}" dt="2022-09-12T11:20:00.793" v="4970" actId="13926"/>
          <ac:spMkLst>
            <pc:docMk/>
            <pc:sldMk cId="3241635446" sldId="276"/>
            <ac:spMk id="9" creationId="{27B67B27-0465-5CC8-791B-CD70E80A2722}"/>
          </ac:spMkLst>
        </pc:spChg>
      </pc:sldChg>
      <pc:sldChg chg="add del setBg">
        <pc:chgData name="Steinar Hjelset" userId="900bcac5-039b-480b-8b37-a8273c2e007f" providerId="ADAL" clId="{205CE08D-2DD9-4D84-80A5-5E7965D833AB}" dt="2022-09-12T10:46:01.498" v="3758"/>
        <pc:sldMkLst>
          <pc:docMk/>
          <pc:sldMk cId="969760970" sldId="277"/>
        </pc:sldMkLst>
      </pc:sldChg>
      <pc:sldChg chg="addSp delSp modSp add mod">
        <pc:chgData name="Steinar Hjelset" userId="900bcac5-039b-480b-8b37-a8273c2e007f" providerId="ADAL" clId="{205CE08D-2DD9-4D84-80A5-5E7965D833AB}" dt="2022-09-12T11:14:35.112" v="4857" actId="14100"/>
        <pc:sldMkLst>
          <pc:docMk/>
          <pc:sldMk cId="2286385597" sldId="277"/>
        </pc:sldMkLst>
        <pc:spChg chg="del">
          <ac:chgData name="Steinar Hjelset" userId="900bcac5-039b-480b-8b37-a8273c2e007f" providerId="ADAL" clId="{205CE08D-2DD9-4D84-80A5-5E7965D833AB}" dt="2022-09-12T10:56:05.068" v="3793" actId="478"/>
          <ac:spMkLst>
            <pc:docMk/>
            <pc:sldMk cId="2286385597" sldId="277"/>
            <ac:spMk id="2" creationId="{F2AA5D47-C886-1F42-8DEB-BAC2EB8C71D3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3" creationId="{3D0D9CB9-0763-18C0-9F35-D78F3429FA1A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4" creationId="{6E56CD5E-B760-A700-4DAA-D232A441B41D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5" creationId="{172DAE75-B864-2F79-7A09-ADA41FC31800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6" creationId="{0F02E930-883E-9DF2-4352-7C31D1B88E21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7" creationId="{0E45B44B-1B19-9362-3A27-AB3E1CEA5F82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8" creationId="{AF13F2EA-99B9-9839-2549-344DFAB44AF7}"/>
          </ac:spMkLst>
        </pc:spChg>
        <pc:spChg chg="add del mod">
          <ac:chgData name="Steinar Hjelset" userId="900bcac5-039b-480b-8b37-a8273c2e007f" providerId="ADAL" clId="{205CE08D-2DD9-4D84-80A5-5E7965D833AB}" dt="2022-09-12T10:56:23.896" v="3828" actId="478"/>
          <ac:spMkLst>
            <pc:docMk/>
            <pc:sldMk cId="2286385597" sldId="277"/>
            <ac:spMk id="10" creationId="{767C9322-19FE-39E2-21B3-433F1B24BC5A}"/>
          </ac:spMkLst>
        </pc:spChg>
        <pc:spChg chg="add mod">
          <ac:chgData name="Steinar Hjelset" userId="900bcac5-039b-480b-8b37-a8273c2e007f" providerId="ADAL" clId="{205CE08D-2DD9-4D84-80A5-5E7965D833AB}" dt="2022-09-12T11:14:25.967" v="4841" actId="242"/>
          <ac:spMkLst>
            <pc:docMk/>
            <pc:sldMk cId="2286385597" sldId="277"/>
            <ac:spMk id="11" creationId="{C20B0E1F-12C8-ABA4-E5FA-A53F637A18C2}"/>
          </ac:spMkLst>
        </pc:spChg>
      </pc:sldChg>
      <pc:sldChg chg="add del setBg">
        <pc:chgData name="Steinar Hjelset" userId="900bcac5-039b-480b-8b37-a8273c2e007f" providerId="ADAL" clId="{205CE08D-2DD9-4D84-80A5-5E7965D833AB}" dt="2022-09-12T11:01:28.129" v="4044"/>
        <pc:sldMkLst>
          <pc:docMk/>
          <pc:sldMk cId="467720118" sldId="280"/>
        </pc:sldMkLst>
      </pc:sldChg>
    </pc:docChg>
  </pc:docChgLst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S::steinar.hjelset@ks.no::900bcac5-039b-480b-8b37-a8273c2e007f" providerId="AD" clId="Web-{82483221-485E-4D06-BABA-7B9C59062990}"/>
    <pc:docChg chg="modSld">
      <pc:chgData name="Steinar Hjelset" userId="S::steinar.hjelset@ks.no::900bcac5-039b-480b-8b37-a8273c2e007f" providerId="AD" clId="Web-{82483221-485E-4D06-BABA-7B9C59062990}" dt="2023-02-20T12:26:45.239" v="0" actId="20577"/>
      <pc:docMkLst>
        <pc:docMk/>
      </pc:docMkLst>
      <pc:sldChg chg="modSp">
        <pc:chgData name="Steinar Hjelset" userId="S::steinar.hjelset@ks.no::900bcac5-039b-480b-8b37-a8273c2e007f" providerId="AD" clId="Web-{82483221-485E-4D06-BABA-7B9C59062990}" dt="2023-02-20T12:26:45.239" v="0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82483221-485E-4D06-BABA-7B9C59062990}" dt="2023-02-20T12:26:45.239" v="0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S::steinar.hjelset@ks.no::900bcac5-039b-480b-8b37-a8273c2e007f" providerId="AD" clId="Web-{900592CC-2B45-4F61-BAC8-805FEB32EAFF}"/>
    <pc:docChg chg="modSld">
      <pc:chgData name="Steinar Hjelset" userId="S::steinar.hjelset@ks.no::900bcac5-039b-480b-8b37-a8273c2e007f" providerId="AD" clId="Web-{900592CC-2B45-4F61-BAC8-805FEB32EAFF}" dt="2023-02-17T09:27:09.211" v="0" actId="20577"/>
      <pc:docMkLst>
        <pc:docMk/>
      </pc:docMkLst>
      <pc:sldChg chg="modSp">
        <pc:chgData name="Steinar Hjelset" userId="S::steinar.hjelset@ks.no::900bcac5-039b-480b-8b37-a8273c2e007f" providerId="AD" clId="Web-{900592CC-2B45-4F61-BAC8-805FEB32EAFF}" dt="2023-02-17T09:27:09.211" v="0" actId="20577"/>
        <pc:sldMkLst>
          <pc:docMk/>
          <pc:sldMk cId="791951143" sldId="262"/>
        </pc:sldMkLst>
        <pc:spChg chg="mod">
          <ac:chgData name="Steinar Hjelset" userId="S::steinar.hjelset@ks.no::900bcac5-039b-480b-8b37-a8273c2e007f" providerId="AD" clId="Web-{900592CC-2B45-4F61-BAC8-805FEB32EAFF}" dt="2023-02-17T09:27:09.211" v="0" actId="20577"/>
          <ac:spMkLst>
            <pc:docMk/>
            <pc:sldMk cId="791951143" sldId="262"/>
            <ac:spMk id="16" creationId="{405DEFF0-25B1-4381-8D40-3AB05BCEAAA9}"/>
          </ac:spMkLst>
        </pc:sp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77863877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Forberedelser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7919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C324F3-BE48-4091-961B-9B783F89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samling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8BA45A-F7FA-4A86-91DF-B24F050FC6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nb-NO" sz="1800" b="1"/>
              <a:t>Videoleksjon: Digitale læringsressurser i skole og barnehage</a:t>
            </a:r>
            <a:br>
              <a:rPr lang="nb-NO" sz="1800" dirty="0"/>
            </a:br>
            <a:r>
              <a:rPr lang="nb-NO" sz="1800"/>
              <a:t>Se gjennom følgende videoleksjon </a:t>
            </a:r>
            <a:r>
              <a:rPr lang="nb-NO" sz="1800" i="1">
                <a:hlinkClick r:id="rId2"/>
              </a:rPr>
              <a:t>Digitale læringsressurser i skole og barnehage</a:t>
            </a:r>
            <a:r>
              <a:rPr lang="nb-NO" sz="1800"/>
              <a:t>. Noter ned spørsmål du ønsker svar på etter å ha sett videoleksjonen og ta med disse til samlingen.</a:t>
            </a:r>
          </a:p>
          <a:p>
            <a:pPr marL="457200" indent="-457200">
              <a:buAutoNum type="arabicPeriod"/>
            </a:pPr>
            <a:endParaRPr lang="nb-NO" sz="1800" dirty="0"/>
          </a:p>
          <a:p>
            <a:pPr marL="457200" indent="-457200">
              <a:buAutoNum type="arabicPeriod"/>
            </a:pPr>
            <a:r>
              <a:rPr lang="nb-NO" sz="1800" b="1" dirty="0"/>
              <a:t>Individuell refleksjonsoppgave</a:t>
            </a:r>
            <a:br>
              <a:rPr lang="nb-NO" sz="1800" dirty="0"/>
            </a:br>
            <a:r>
              <a:rPr lang="nb-NO" sz="1800" dirty="0"/>
              <a:t>Les gjennom dilemmatreningsoppgaven og reflekter over tilhørende spørsmål. Noter ned ett spørsmål du har fra dilemmatreningsoppgaven og ta med spørsmålet ditt til samlingen.</a:t>
            </a:r>
          </a:p>
        </p:txBody>
      </p:sp>
    </p:spTree>
    <p:extLst>
      <p:ext uri="{BB962C8B-B14F-4D97-AF65-F5344CB8AC3E}">
        <p14:creationId xmlns:p14="http://schemas.microsoft.com/office/powerpoint/2010/main" val="36735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http://schemas.microsoft.com/office/2006/metadata/properties"/>
    <ds:schemaRef ds:uri="7d88db6c-a4a6-42bb-82c2-7a63f6a238f8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44f892ea-d882-4a61-8ec7-e54b8bcb3b7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370167D-237D-4923-9E14-2888B1590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83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1_KS-profiltema</vt:lpstr>
      <vt:lpstr>Forberedelser</vt:lpstr>
      <vt:lpstr>Forberedelser til samling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7</cp:revision>
  <dcterms:created xsi:type="dcterms:W3CDTF">2020-10-12T15:37:52Z</dcterms:created>
  <dcterms:modified xsi:type="dcterms:W3CDTF">2023-02-20T12:26:45Z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