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23"/>
  </p:notesMasterIdLst>
  <p:sldIdLst>
    <p:sldId id="256" r:id="rId5"/>
    <p:sldId id="258" r:id="rId6"/>
    <p:sldId id="259" r:id="rId7"/>
    <p:sldId id="275" r:id="rId8"/>
    <p:sldId id="276" r:id="rId9"/>
    <p:sldId id="277" r:id="rId10"/>
    <p:sldId id="278" r:id="rId11"/>
    <p:sldId id="279" r:id="rId12"/>
    <p:sldId id="280" r:id="rId13"/>
    <p:sldId id="260" r:id="rId14"/>
    <p:sldId id="266" r:id="rId15"/>
    <p:sldId id="283" r:id="rId16"/>
    <p:sldId id="282" r:id="rId17"/>
    <p:sldId id="267" r:id="rId18"/>
    <p:sldId id="268" r:id="rId19"/>
    <p:sldId id="261" r:id="rId20"/>
    <p:sldId id="281" r:id="rId21"/>
    <p:sldId id="263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32BC5-F105-4AD0-B654-FE5D66EE9828}" v="7" dt="2023-02-17T09:20:54.555"/>
    <p1510:client id="{431B4ECA-1F95-4B00-9E87-2C9E163913B2}" v="8" dt="2023-02-17T09:19:40.685"/>
    <p1510:client id="{72358415-4B3C-46B6-95A8-20E394CA019B}" v="27" dt="2023-02-17T09:22:06.600"/>
    <p1510:client id="{BE4BCB42-812C-49F7-AD48-B0CD52AD4939}" v="8" dt="2023-02-17T07:41:36.883"/>
    <p1510:client id="{CB400C14-676C-48DF-9B08-99656AFBB5C1}" v="5" dt="2022-10-14T09:44:14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114" d="100"/>
          <a:sy n="114" d="100"/>
        </p:scale>
        <p:origin x="126" y="9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S::steinar.hjelset@ks.no::900bcac5-039b-480b-8b37-a8273c2e007f" providerId="AD" clId="Web-{431B4ECA-1F95-4B00-9E87-2C9E163913B2}"/>
    <pc:docChg chg="modSld">
      <pc:chgData name="Steinar Hjelset" userId="S::steinar.hjelset@ks.no::900bcac5-039b-480b-8b37-a8273c2e007f" providerId="AD" clId="Web-{431B4ECA-1F95-4B00-9E87-2C9E163913B2}" dt="2023-02-17T09:19:39.044" v="4"/>
      <pc:docMkLst>
        <pc:docMk/>
      </pc:docMkLst>
      <pc:sldChg chg="modSp">
        <pc:chgData name="Steinar Hjelset" userId="S::steinar.hjelset@ks.no::900bcac5-039b-480b-8b37-a8273c2e007f" providerId="AD" clId="Web-{431B4ECA-1F95-4B00-9E87-2C9E163913B2}" dt="2023-02-17T09:19:31.871" v="0" actId="20577"/>
        <pc:sldMkLst>
          <pc:docMk/>
          <pc:sldMk cId="1272530067" sldId="256"/>
        </pc:sldMkLst>
        <pc:spChg chg="mod">
          <ac:chgData name="Steinar Hjelset" userId="S::steinar.hjelset@ks.no::900bcac5-039b-480b-8b37-a8273c2e007f" providerId="AD" clId="Web-{431B4ECA-1F95-4B00-9E87-2C9E163913B2}" dt="2023-02-17T09:19:31.871" v="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modSp">
        <pc:chgData name="Steinar Hjelset" userId="S::steinar.hjelset@ks.no::900bcac5-039b-480b-8b37-a8273c2e007f" providerId="AD" clId="Web-{431B4ECA-1F95-4B00-9E87-2C9E163913B2}" dt="2023-02-17T09:19:39.044" v="4"/>
        <pc:sldMkLst>
          <pc:docMk/>
          <pc:sldMk cId="2529726809" sldId="258"/>
        </pc:sldMkLst>
        <pc:graphicFrameChg chg="mod modGraphic">
          <ac:chgData name="Steinar Hjelset" userId="S::steinar.hjelset@ks.no::900bcac5-039b-480b-8b37-a8273c2e007f" providerId="AD" clId="Web-{431B4ECA-1F95-4B00-9E87-2C9E163913B2}" dt="2023-02-17T09:19:39.044" v="4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</pc:docChg>
  </pc:docChgLst>
  <pc:docChgLst>
    <pc:chgData name="Steinar Hjelset" userId="S::steinar.hjelset@ks.no::900bcac5-039b-480b-8b37-a8273c2e007f" providerId="AD" clId="Web-{72358415-4B3C-46B6-95A8-20E394CA019B}"/>
    <pc:docChg chg="delSld modSld">
      <pc:chgData name="Steinar Hjelset" userId="S::steinar.hjelset@ks.no::900bcac5-039b-480b-8b37-a8273c2e007f" providerId="AD" clId="Web-{72358415-4B3C-46B6-95A8-20E394CA019B}" dt="2023-02-17T09:22:06.600" v="18"/>
      <pc:docMkLst>
        <pc:docMk/>
      </pc:docMkLst>
      <pc:sldChg chg="modSp">
        <pc:chgData name="Steinar Hjelset" userId="S::steinar.hjelset@ks.no::900bcac5-039b-480b-8b37-a8273c2e007f" providerId="AD" clId="Web-{72358415-4B3C-46B6-95A8-20E394CA019B}" dt="2023-02-17T09:21:21.083" v="3"/>
        <pc:sldMkLst>
          <pc:docMk/>
          <pc:sldMk cId="2529726809" sldId="258"/>
        </pc:sldMkLst>
        <pc:graphicFrameChg chg="mod modGraphic">
          <ac:chgData name="Steinar Hjelset" userId="S::steinar.hjelset@ks.no::900bcac5-039b-480b-8b37-a8273c2e007f" providerId="AD" clId="Web-{72358415-4B3C-46B6-95A8-20E394CA019B}" dt="2023-02-17T09:21:21.083" v="3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">
        <pc:chgData name="Steinar Hjelset" userId="S::steinar.hjelset@ks.no::900bcac5-039b-480b-8b37-a8273c2e007f" providerId="AD" clId="Web-{72358415-4B3C-46B6-95A8-20E394CA019B}" dt="2023-02-17T09:21:38.881" v="7" actId="20577"/>
        <pc:sldMkLst>
          <pc:docMk/>
          <pc:sldMk cId="4091171119" sldId="261"/>
        </pc:sldMkLst>
        <pc:spChg chg="mod">
          <ac:chgData name="Steinar Hjelset" userId="S::steinar.hjelset@ks.no::900bcac5-039b-480b-8b37-a8273c2e007f" providerId="AD" clId="Web-{72358415-4B3C-46B6-95A8-20E394CA019B}" dt="2023-02-17T09:21:38.881" v="7" actId="20577"/>
          <ac:spMkLst>
            <pc:docMk/>
            <pc:sldMk cId="4091171119" sldId="261"/>
            <ac:spMk id="6" creationId="{C5FEAD5D-3D60-45F3-8FB1-0F92E0D701AB}"/>
          </ac:spMkLst>
        </pc:spChg>
      </pc:sldChg>
      <pc:sldChg chg="modSp">
        <pc:chgData name="Steinar Hjelset" userId="S::steinar.hjelset@ks.no::900bcac5-039b-480b-8b37-a8273c2e007f" providerId="AD" clId="Web-{72358415-4B3C-46B6-95A8-20E394CA019B}" dt="2023-02-17T09:22:04.100" v="17" actId="20577"/>
        <pc:sldMkLst>
          <pc:docMk/>
          <pc:sldMk cId="835894445" sldId="263"/>
        </pc:sldMkLst>
        <pc:spChg chg="mod">
          <ac:chgData name="Steinar Hjelset" userId="S::steinar.hjelset@ks.no::900bcac5-039b-480b-8b37-a8273c2e007f" providerId="AD" clId="Web-{72358415-4B3C-46B6-95A8-20E394CA019B}" dt="2023-02-17T09:22:00.631" v="15" actId="20577"/>
          <ac:spMkLst>
            <pc:docMk/>
            <pc:sldMk cId="835894445" sldId="263"/>
            <ac:spMk id="5" creationId="{419EE2F2-38DB-455A-826C-A1263BF78BC5}"/>
          </ac:spMkLst>
        </pc:spChg>
        <pc:spChg chg="mod">
          <ac:chgData name="Steinar Hjelset" userId="S::steinar.hjelset@ks.no::900bcac5-039b-480b-8b37-a8273c2e007f" providerId="AD" clId="Web-{72358415-4B3C-46B6-95A8-20E394CA019B}" dt="2023-02-17T09:22:04.100" v="17" actId="20577"/>
          <ac:spMkLst>
            <pc:docMk/>
            <pc:sldMk cId="835894445" sldId="263"/>
            <ac:spMk id="6" creationId="{C5FEAD5D-3D60-45F3-8FB1-0F92E0D701AB}"/>
          </ac:spMkLst>
        </pc:spChg>
      </pc:sldChg>
      <pc:sldChg chg="modSp">
        <pc:chgData name="Steinar Hjelset" userId="S::steinar.hjelset@ks.no::900bcac5-039b-480b-8b37-a8273c2e007f" providerId="AD" clId="Web-{72358415-4B3C-46B6-95A8-20E394CA019B}" dt="2023-02-17T09:21:31.177" v="4" actId="20577"/>
        <pc:sldMkLst>
          <pc:docMk/>
          <pc:sldMk cId="3540079609" sldId="268"/>
        </pc:sldMkLst>
        <pc:spChg chg="mod">
          <ac:chgData name="Steinar Hjelset" userId="S::steinar.hjelset@ks.no::900bcac5-039b-480b-8b37-a8273c2e007f" providerId="AD" clId="Web-{72358415-4B3C-46B6-95A8-20E394CA019B}" dt="2023-02-17T09:21:31.177" v="4" actId="20577"/>
          <ac:spMkLst>
            <pc:docMk/>
            <pc:sldMk cId="3540079609" sldId="268"/>
            <ac:spMk id="2" creationId="{167FE497-668C-4F01-8840-F2428FFB619C}"/>
          </ac:spMkLst>
        </pc:spChg>
      </pc:sldChg>
      <pc:sldChg chg="del">
        <pc:chgData name="Steinar Hjelset" userId="S::steinar.hjelset@ks.no::900bcac5-039b-480b-8b37-a8273c2e007f" providerId="AD" clId="Web-{72358415-4B3C-46B6-95A8-20E394CA019B}" dt="2023-02-17T09:22:06.600" v="18"/>
        <pc:sldMkLst>
          <pc:docMk/>
          <pc:sldMk cId="830087773" sldId="269"/>
        </pc:sldMkLst>
      </pc:sldChg>
      <pc:sldChg chg="modSp">
        <pc:chgData name="Steinar Hjelset" userId="S::steinar.hjelset@ks.no::900bcac5-039b-480b-8b37-a8273c2e007f" providerId="AD" clId="Web-{72358415-4B3C-46B6-95A8-20E394CA019B}" dt="2023-02-17T09:21:49.615" v="8" actId="20577"/>
        <pc:sldMkLst>
          <pc:docMk/>
          <pc:sldMk cId="383944463" sldId="281"/>
        </pc:sldMkLst>
        <pc:spChg chg="mod">
          <ac:chgData name="Steinar Hjelset" userId="S::steinar.hjelset@ks.no::900bcac5-039b-480b-8b37-a8273c2e007f" providerId="AD" clId="Web-{72358415-4B3C-46B6-95A8-20E394CA019B}" dt="2023-02-17T09:21:49.615" v="8" actId="20577"/>
          <ac:spMkLst>
            <pc:docMk/>
            <pc:sldMk cId="383944463" sldId="281"/>
            <ac:spMk id="2" creationId="{167FE497-668C-4F01-8840-F2428FFB619C}"/>
          </ac:spMkLst>
        </pc:spChg>
      </pc:sldChg>
    </pc:docChg>
  </pc:docChgLst>
  <pc:docChgLst>
    <pc:chgData name="Steinar Hjelset" userId="900bcac5-039b-480b-8b37-a8273c2e007f" providerId="ADAL" clId="{C652AAF9-036B-448E-A4FB-72C9BBF908EE}"/>
    <pc:docChg chg="undo custSel addSld delSld modSld">
      <pc:chgData name="Steinar Hjelset" userId="900bcac5-039b-480b-8b37-a8273c2e007f" providerId="ADAL" clId="{C652AAF9-036B-448E-A4FB-72C9BBF908EE}" dt="2022-09-26T07:27:51.474" v="2745" actId="20577"/>
      <pc:docMkLst>
        <pc:docMk/>
      </pc:docMkLst>
      <pc:sldChg chg="modSp add del mod">
        <pc:chgData name="Steinar Hjelset" userId="900bcac5-039b-480b-8b37-a8273c2e007f" providerId="ADAL" clId="{C652AAF9-036B-448E-A4FB-72C9BBF908EE}" dt="2022-09-12T08:28:07.353" v="518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C652AAF9-036B-448E-A4FB-72C9BBF908EE}" dt="2022-09-12T08:28:07.353" v="518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 del mod modShow">
        <pc:chgData name="Steinar Hjelset" userId="900bcac5-039b-480b-8b37-a8273c2e007f" providerId="ADAL" clId="{C652AAF9-036B-448E-A4FB-72C9BBF908EE}" dt="2022-09-12T08:46:28.802" v="1309" actId="47"/>
        <pc:sldMkLst>
          <pc:docMk/>
          <pc:sldMk cId="3719572223" sldId="257"/>
        </pc:sldMkLst>
      </pc:sldChg>
      <pc:sldChg chg="modSp add mod modTransition">
        <pc:chgData name="Steinar Hjelset" userId="900bcac5-039b-480b-8b37-a8273c2e007f" providerId="ADAL" clId="{C652AAF9-036B-448E-A4FB-72C9BBF908EE}" dt="2022-09-12T08:28:31.351" v="592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C652AAF9-036B-448E-A4FB-72C9BBF908EE}" dt="2022-09-12T08:28:31.351" v="592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add mod modTransition">
        <pc:chgData name="Steinar Hjelset" userId="900bcac5-039b-480b-8b37-a8273c2e007f" providerId="ADAL" clId="{C652AAF9-036B-448E-A4FB-72C9BBF908EE}" dt="2022-09-12T08:29:20.519" v="651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C652AAF9-036B-448E-A4FB-72C9BBF908EE}" dt="2022-09-12T08:29:20.519" v="651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7-06T07:58:09.154" v="183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C652AAF9-036B-448E-A4FB-72C9BBF908EE}" dt="2022-07-06T07:58:09.154" v="183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7-06T07:58:31.294" v="216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C652AAF9-036B-448E-A4FB-72C9BBF908EE}" dt="2022-07-06T07:58:31.294" v="216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C652AAF9-036B-448E-A4FB-72C9BBF908EE}" dt="2022-07-06T06:59:35.141" v="1"/>
        <pc:sldMkLst>
          <pc:docMk/>
          <pc:sldMk cId="791951143" sldId="262"/>
        </pc:sldMkLst>
      </pc:sldChg>
      <pc:sldChg chg="modSp add mod modTransition">
        <pc:chgData name="Steinar Hjelset" userId="900bcac5-039b-480b-8b37-a8273c2e007f" providerId="ADAL" clId="{C652AAF9-036B-448E-A4FB-72C9BBF908EE}" dt="2022-07-06T07:26:26.140" v="58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C652AAF9-036B-448E-A4FB-72C9BBF908EE}" dt="2022-07-06T07:26:26.140" v="58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add mod modTransition">
        <pc:chgData name="Steinar Hjelset" userId="900bcac5-039b-480b-8b37-a8273c2e007f" providerId="ADAL" clId="{C652AAF9-036B-448E-A4FB-72C9BBF908EE}" dt="2022-09-12T08:27:16.145" v="451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C652AAF9-036B-448E-A4FB-72C9BBF908EE}" dt="2022-07-06T07:14:55.723" v="4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C652AAF9-036B-448E-A4FB-72C9BBF908EE}" dt="2022-09-12T08:27:16.145" v="451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 del">
        <pc:chgData name="Steinar Hjelset" userId="900bcac5-039b-480b-8b37-a8273c2e007f" providerId="ADAL" clId="{C652AAF9-036B-448E-A4FB-72C9BBF908EE}" dt="2022-07-06T10:34:53.848" v="255" actId="47"/>
        <pc:sldMkLst>
          <pc:docMk/>
          <pc:sldMk cId="1811257234" sldId="265"/>
        </pc:sldMkLst>
      </pc:sldChg>
      <pc:sldChg chg="add del modTransition">
        <pc:chgData name="Steinar Hjelset" userId="900bcac5-039b-480b-8b37-a8273c2e007f" providerId="ADAL" clId="{C652AAF9-036B-448E-A4FB-72C9BBF908EE}" dt="2022-07-06T07:26:16.009" v="50"/>
        <pc:sldMkLst>
          <pc:docMk/>
          <pc:sldMk cId="4243784835" sldId="265"/>
        </pc:sldMkLst>
      </pc:sldChg>
      <pc:sldChg chg="modSp add mod">
        <pc:chgData name="Steinar Hjelset" userId="900bcac5-039b-480b-8b37-a8273c2e007f" providerId="ADAL" clId="{C652AAF9-036B-448E-A4FB-72C9BBF908EE}" dt="2022-07-06T08:00:34.119" v="236" actId="113"/>
        <pc:sldMkLst>
          <pc:docMk/>
          <pc:sldMk cId="1486769021" sldId="266"/>
        </pc:sldMkLst>
        <pc:spChg chg="mod">
          <ac:chgData name="Steinar Hjelset" userId="900bcac5-039b-480b-8b37-a8273c2e007f" providerId="ADAL" clId="{C652AAF9-036B-448E-A4FB-72C9BBF908EE}" dt="2022-07-06T07:58:21.726" v="204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C652AAF9-036B-448E-A4FB-72C9BBF908EE}" dt="2022-07-06T08:00:34.119" v="236" actId="113"/>
          <ac:spMkLst>
            <pc:docMk/>
            <pc:sldMk cId="1486769021" sldId="266"/>
            <ac:spMk id="3" creationId="{CCCA4106-F119-4881-9697-A022EF9F70B0}"/>
          </ac:spMkLst>
        </pc:spChg>
        <pc:picChg chg="mod">
          <ac:chgData name="Steinar Hjelset" userId="900bcac5-039b-480b-8b37-a8273c2e007f" providerId="ADAL" clId="{C652AAF9-036B-448E-A4FB-72C9BBF908EE}" dt="2022-07-06T07:59:45.925" v="217" actId="14826"/>
          <ac:picMkLst>
            <pc:docMk/>
            <pc:sldMk cId="1486769021" sldId="266"/>
            <ac:picMk id="1026" creationId="{1CD28B03-A7D4-480F-AC0F-6C00B16E2E80}"/>
          </ac:picMkLst>
        </pc:picChg>
      </pc:sldChg>
      <pc:sldChg chg="modSp add mod">
        <pc:chgData name="Steinar Hjelset" userId="900bcac5-039b-480b-8b37-a8273c2e007f" providerId="ADAL" clId="{C652AAF9-036B-448E-A4FB-72C9BBF908EE}" dt="2022-07-06T08:02:17.179" v="253" actId="20577"/>
        <pc:sldMkLst>
          <pc:docMk/>
          <pc:sldMk cId="3322659818" sldId="267"/>
        </pc:sldMkLst>
        <pc:spChg chg="mod">
          <ac:chgData name="Steinar Hjelset" userId="900bcac5-039b-480b-8b37-a8273c2e007f" providerId="ADAL" clId="{C652AAF9-036B-448E-A4FB-72C9BBF908EE}" dt="2022-07-06T08:02:17.179" v="253" actId="20577"/>
          <ac:spMkLst>
            <pc:docMk/>
            <pc:sldMk cId="3322659818" sldId="267"/>
            <ac:spMk id="6" creationId="{BAE687DE-777B-4966-A9DA-564B4BA54F6D}"/>
          </ac:spMkLst>
        </pc:spChg>
      </pc:sldChg>
      <pc:sldChg chg="add modTransition">
        <pc:chgData name="Steinar Hjelset" userId="900bcac5-039b-480b-8b37-a8273c2e007f" providerId="ADAL" clId="{C652AAF9-036B-448E-A4FB-72C9BBF908EE}" dt="2022-07-06T07:58:16.228" v="184"/>
        <pc:sldMkLst>
          <pc:docMk/>
          <pc:sldMk cId="3540079609" sldId="268"/>
        </pc:sldMkLst>
      </pc:sldChg>
      <pc:sldChg chg="addSp delSp modSp add mod">
        <pc:chgData name="Steinar Hjelset" userId="900bcac5-039b-480b-8b37-a8273c2e007f" providerId="ADAL" clId="{C652AAF9-036B-448E-A4FB-72C9BBF908EE}" dt="2022-07-06T10:39:29.787" v="271" actId="478"/>
        <pc:sldMkLst>
          <pc:docMk/>
          <pc:sldMk cId="830087773" sldId="269"/>
        </pc:sldMkLst>
        <pc:picChg chg="add del mod ord">
          <ac:chgData name="Steinar Hjelset" userId="900bcac5-039b-480b-8b37-a8273c2e007f" providerId="ADAL" clId="{C652AAF9-036B-448E-A4FB-72C9BBF908EE}" dt="2022-07-06T10:39:29.787" v="271" actId="478"/>
          <ac:picMkLst>
            <pc:docMk/>
            <pc:sldMk cId="830087773" sldId="269"/>
            <ac:picMk id="5" creationId="{95FB7DB0-6068-46FF-9AD9-98C8DC724155}"/>
          </ac:picMkLst>
        </pc:picChg>
        <pc:picChg chg="add mod ord">
          <ac:chgData name="Steinar Hjelset" userId="900bcac5-039b-480b-8b37-a8273c2e007f" providerId="ADAL" clId="{C652AAF9-036B-448E-A4FB-72C9BBF908EE}" dt="2022-07-06T10:39:27.942" v="270" actId="167"/>
          <ac:picMkLst>
            <pc:docMk/>
            <pc:sldMk cId="830087773" sldId="269"/>
            <ac:picMk id="6" creationId="{02F007CE-5569-40D2-82D8-CEA845EE8BE9}"/>
          </ac:picMkLst>
        </pc:picChg>
        <pc:picChg chg="del">
          <ac:chgData name="Steinar Hjelset" userId="900bcac5-039b-480b-8b37-a8273c2e007f" providerId="ADAL" clId="{C652AAF9-036B-448E-A4FB-72C9BBF908EE}" dt="2022-07-06T10:35:25.218" v="263" actId="478"/>
          <ac:picMkLst>
            <pc:docMk/>
            <pc:sldMk cId="830087773" sldId="269"/>
            <ac:picMk id="6" creationId="{818798BD-CCB1-491D-8BA0-CEF5AE4B2252}"/>
          </ac:picMkLst>
        </pc:picChg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4217079876" sldId="270"/>
        </pc:sldMkLst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2740252876" sldId="271"/>
        </pc:sldMkLst>
      </pc:sldChg>
      <pc:sldChg chg="add del">
        <pc:chgData name="Steinar Hjelset" userId="900bcac5-039b-480b-8b37-a8273c2e007f" providerId="ADAL" clId="{C652AAF9-036B-448E-A4FB-72C9BBF908EE}" dt="2022-09-12T08:57:36.785" v="1639" actId="47"/>
        <pc:sldMkLst>
          <pc:docMk/>
          <pc:sldMk cId="219016078" sldId="272"/>
        </pc:sldMkLst>
      </pc:sldChg>
      <pc:sldChg chg="add del modTransition">
        <pc:chgData name="Steinar Hjelset" userId="900bcac5-039b-480b-8b37-a8273c2e007f" providerId="ADAL" clId="{C652AAF9-036B-448E-A4FB-72C9BBF908EE}" dt="2022-09-12T08:57:36.785" v="1639" actId="47"/>
        <pc:sldMkLst>
          <pc:docMk/>
          <pc:sldMk cId="3483179749" sldId="273"/>
        </pc:sldMkLst>
      </pc:sldChg>
      <pc:sldChg chg="add del">
        <pc:chgData name="Steinar Hjelset" userId="900bcac5-039b-480b-8b37-a8273c2e007f" providerId="ADAL" clId="{C652AAF9-036B-448E-A4FB-72C9BBF908EE}" dt="2022-09-12T09:04:01.420" v="1641" actId="47"/>
        <pc:sldMkLst>
          <pc:docMk/>
          <pc:sldMk cId="4026619876" sldId="274"/>
        </pc:sldMkLst>
      </pc:sldChg>
      <pc:sldChg chg="addSp delSp modSp add del mod setBg">
        <pc:chgData name="Steinar Hjelset" userId="900bcac5-039b-480b-8b37-a8273c2e007f" providerId="ADAL" clId="{C652AAF9-036B-448E-A4FB-72C9BBF908EE}" dt="2022-09-12T08:47:40.070" v="1361" actId="2711"/>
        <pc:sldMkLst>
          <pc:docMk/>
          <pc:sldMk cId="247708315" sldId="275"/>
        </pc:sldMkLst>
        <pc:spChg chg="mod">
          <ac:chgData name="Steinar Hjelset" userId="900bcac5-039b-480b-8b37-a8273c2e007f" providerId="ADAL" clId="{C652AAF9-036B-448E-A4FB-72C9BBF908EE}" dt="2022-09-12T08:33:33.770" v="746" actId="20577"/>
          <ac:spMkLst>
            <pc:docMk/>
            <pc:sldMk cId="247708315" sldId="275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33:00.578" v="694" actId="478"/>
          <ac:spMkLst>
            <pc:docMk/>
            <pc:sldMk cId="247708315" sldId="275"/>
            <ac:spMk id="4" creationId="{C0F3C32B-EAB7-156F-E812-831C4A471037}"/>
          </ac:spMkLst>
        </pc:spChg>
        <pc:spChg chg="del">
          <ac:chgData name="Steinar Hjelset" userId="900bcac5-039b-480b-8b37-a8273c2e007f" providerId="ADAL" clId="{C652AAF9-036B-448E-A4FB-72C9BBF908EE}" dt="2022-09-12T08:32:56.246" v="693" actId="478"/>
          <ac:spMkLst>
            <pc:docMk/>
            <pc:sldMk cId="247708315" sldId="275"/>
            <ac:spMk id="5" creationId="{74D2EB56-B774-66BC-0B14-F01FD54B20D2}"/>
          </ac:spMkLst>
        </pc:spChg>
        <pc:spChg chg="add del mod">
          <ac:chgData name="Steinar Hjelset" userId="900bcac5-039b-480b-8b37-a8273c2e007f" providerId="ADAL" clId="{C652AAF9-036B-448E-A4FB-72C9BBF908EE}" dt="2022-09-12T08:33:49.260" v="751" actId="478"/>
          <ac:spMkLst>
            <pc:docMk/>
            <pc:sldMk cId="247708315" sldId="275"/>
            <ac:spMk id="6" creationId="{F6220145-6AAE-B915-0662-7584C1B5DA93}"/>
          </ac:spMkLst>
        </pc:spChg>
        <pc:spChg chg="add del mod">
          <ac:chgData name="Steinar Hjelset" userId="900bcac5-039b-480b-8b37-a8273c2e007f" providerId="ADAL" clId="{C652AAF9-036B-448E-A4FB-72C9BBF908EE}" dt="2022-09-12T08:33:49.260" v="751" actId="478"/>
          <ac:spMkLst>
            <pc:docMk/>
            <pc:sldMk cId="247708315" sldId="275"/>
            <ac:spMk id="8" creationId="{23D35B2A-86BF-3C9F-0B84-7030CA533CE2}"/>
          </ac:spMkLst>
        </pc:spChg>
        <pc:spChg chg="del mod">
          <ac:chgData name="Steinar Hjelset" userId="900bcac5-039b-480b-8b37-a8273c2e007f" providerId="ADAL" clId="{C652AAF9-036B-448E-A4FB-72C9BBF908EE}" dt="2022-09-12T08:41:34.251" v="1163" actId="478"/>
          <ac:spMkLst>
            <pc:docMk/>
            <pc:sldMk cId="247708315" sldId="275"/>
            <ac:spMk id="9" creationId="{008AC12D-C827-4A86-6F74-EF4ACEE033C2}"/>
          </ac:spMkLst>
        </pc:spChg>
        <pc:spChg chg="add del mod">
          <ac:chgData name="Steinar Hjelset" userId="900bcac5-039b-480b-8b37-a8273c2e007f" providerId="ADAL" clId="{C652AAF9-036B-448E-A4FB-72C9BBF908EE}" dt="2022-09-12T08:42:10.912" v="1167" actId="478"/>
          <ac:spMkLst>
            <pc:docMk/>
            <pc:sldMk cId="247708315" sldId="275"/>
            <ac:spMk id="10" creationId="{F29D2558-6704-352A-6F4B-FADDA90D3256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4" creationId="{12733F19-E576-EC11-60F0-2EF81E9B6B09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5" creationId="{3EB1784E-63D3-DFB2-6359-352648C0F594}"/>
          </ac:spMkLst>
        </pc:spChg>
        <pc:spChg chg="add del mod">
          <ac:chgData name="Steinar Hjelset" userId="900bcac5-039b-480b-8b37-a8273c2e007f" providerId="ADAL" clId="{C652AAF9-036B-448E-A4FB-72C9BBF908EE}" dt="2022-09-12T08:38:06.755" v="971" actId="478"/>
          <ac:spMkLst>
            <pc:docMk/>
            <pc:sldMk cId="247708315" sldId="275"/>
            <ac:spMk id="16" creationId="{8BC0C1C0-EBF0-D0DC-65C7-68BF88BDDF0C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18" creationId="{8567BD1D-581B-EA8A-4BE4-502B332835DA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19" creationId="{35EB2BBE-6B44-2E47-1475-7C3553BF0AC4}"/>
          </ac:spMkLst>
        </pc:spChg>
        <pc:spChg chg="add mod">
          <ac:chgData name="Steinar Hjelset" userId="900bcac5-039b-480b-8b37-a8273c2e007f" providerId="ADAL" clId="{C652AAF9-036B-448E-A4FB-72C9BBF908EE}" dt="2022-09-12T08:47:40.070" v="1361" actId="2711"/>
          <ac:spMkLst>
            <pc:docMk/>
            <pc:sldMk cId="247708315" sldId="275"/>
            <ac:spMk id="20" creationId="{F19BE680-E849-78E4-6FF9-4FBC60300E3E}"/>
          </ac:spMkLst>
        </pc:sp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1" creationId="{C482A27F-F05B-54FB-3727-6630239864B9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2" creationId="{29A620AA-626B-D70E-DA04-137EDD97E7D3}"/>
          </ac:picMkLst>
        </pc:picChg>
        <pc:picChg chg="del">
          <ac:chgData name="Steinar Hjelset" userId="900bcac5-039b-480b-8b37-a8273c2e007f" providerId="ADAL" clId="{C652AAF9-036B-448E-A4FB-72C9BBF908EE}" dt="2022-09-12T08:32:56.246" v="693" actId="478"/>
          <ac:picMkLst>
            <pc:docMk/>
            <pc:sldMk cId="247708315" sldId="275"/>
            <ac:picMk id="13" creationId="{415D1208-DD73-64DA-9FC4-FC6E16DD218E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17" creationId="{5F0C22AD-74E2-2068-1634-D7D1A6528BB6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2" creationId="{2A182CE0-BF91-8F03-8A09-6DD73A6B5A18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3" creationId="{61FD5F2B-2E4D-91CE-E519-8D3241CE7A10}"/>
          </ac:picMkLst>
        </pc:picChg>
        <pc:picChg chg="add mod">
          <ac:chgData name="Steinar Hjelset" userId="900bcac5-039b-480b-8b37-a8273c2e007f" providerId="ADAL" clId="{C652AAF9-036B-448E-A4FB-72C9BBF908EE}" dt="2022-09-12T08:45:35.769" v="1308" actId="1036"/>
          <ac:picMkLst>
            <pc:docMk/>
            <pc:sldMk cId="247708315" sldId="275"/>
            <ac:picMk id="24" creationId="{0F11A39C-8591-9EAE-A6F7-1D6EDD45D5DE}"/>
          </ac:picMkLst>
        </pc:picChg>
      </pc:sldChg>
      <pc:sldChg chg="add del setBg">
        <pc:chgData name="Steinar Hjelset" userId="900bcac5-039b-480b-8b37-a8273c2e007f" providerId="ADAL" clId="{C652AAF9-036B-448E-A4FB-72C9BBF908EE}" dt="2022-09-12T08:34:27.978" v="754"/>
        <pc:sldMkLst>
          <pc:docMk/>
          <pc:sldMk cId="636903467" sldId="276"/>
        </pc:sldMkLst>
      </pc:sldChg>
      <pc:sldChg chg="add del setBg">
        <pc:chgData name="Steinar Hjelset" userId="900bcac5-039b-480b-8b37-a8273c2e007f" providerId="ADAL" clId="{C652AAF9-036B-448E-A4FB-72C9BBF908EE}" dt="2022-09-12T08:35:18.521" v="850"/>
        <pc:sldMkLst>
          <pc:docMk/>
          <pc:sldMk cId="1094705797" sldId="276"/>
        </pc:sldMkLst>
      </pc:sldChg>
      <pc:sldChg chg="modSp add mod">
        <pc:chgData name="Steinar Hjelset" userId="900bcac5-039b-480b-8b37-a8273c2e007f" providerId="ADAL" clId="{C652AAF9-036B-448E-A4FB-72C9BBF908EE}" dt="2022-09-12T08:47:52.765" v="1363" actId="27636"/>
        <pc:sldMkLst>
          <pc:docMk/>
          <pc:sldMk cId="2141258512" sldId="276"/>
        </pc:sldMkLst>
        <pc:spChg chg="mod">
          <ac:chgData name="Steinar Hjelset" userId="900bcac5-039b-480b-8b37-a8273c2e007f" providerId="ADAL" clId="{C652AAF9-036B-448E-A4FB-72C9BBF908EE}" dt="2022-09-12T08:45:16.305" v="1280" actId="947"/>
          <ac:spMkLst>
            <pc:docMk/>
            <pc:sldMk cId="2141258512" sldId="276"/>
            <ac:spMk id="2" creationId="{F2AA5D47-C886-1F42-8DEB-BAC2EB8C71D3}"/>
          </ac:spMkLst>
        </pc:spChg>
        <pc:spChg chg="mod">
          <ac:chgData name="Steinar Hjelset" userId="900bcac5-039b-480b-8b37-a8273c2e007f" providerId="ADAL" clId="{C652AAF9-036B-448E-A4FB-72C9BBF908EE}" dt="2022-09-12T08:44:51.515" v="1271" actId="20577"/>
          <ac:spMkLst>
            <pc:docMk/>
            <pc:sldMk cId="2141258512" sldId="276"/>
            <ac:spMk id="9" creationId="{008AC12D-C827-4A86-6F74-EF4ACEE033C2}"/>
          </ac:spMkLst>
        </pc:spChg>
        <pc:spChg chg="mod">
          <ac:chgData name="Steinar Hjelset" userId="900bcac5-039b-480b-8b37-a8273c2e007f" providerId="ADAL" clId="{C652AAF9-036B-448E-A4FB-72C9BBF908EE}" dt="2022-09-12T08:47:52.709" v="1362" actId="2711"/>
          <ac:spMkLst>
            <pc:docMk/>
            <pc:sldMk cId="2141258512" sldId="276"/>
            <ac:spMk id="14" creationId="{12733F19-E576-EC11-60F0-2EF81E9B6B09}"/>
          </ac:spMkLst>
        </pc:spChg>
        <pc:spChg chg="mod">
          <ac:chgData name="Steinar Hjelset" userId="900bcac5-039b-480b-8b37-a8273c2e007f" providerId="ADAL" clId="{C652AAF9-036B-448E-A4FB-72C9BBF908EE}" dt="2022-09-12T08:47:52.709" v="1362" actId="2711"/>
          <ac:spMkLst>
            <pc:docMk/>
            <pc:sldMk cId="2141258512" sldId="276"/>
            <ac:spMk id="15" creationId="{3EB1784E-63D3-DFB2-6359-352648C0F594}"/>
          </ac:spMkLst>
        </pc:spChg>
        <pc:spChg chg="mod">
          <ac:chgData name="Steinar Hjelset" userId="900bcac5-039b-480b-8b37-a8273c2e007f" providerId="ADAL" clId="{C652AAF9-036B-448E-A4FB-72C9BBF908EE}" dt="2022-09-12T08:47:52.765" v="1363" actId="27636"/>
          <ac:spMkLst>
            <pc:docMk/>
            <pc:sldMk cId="2141258512" sldId="276"/>
            <ac:spMk id="16" creationId="{8BC0C1C0-EBF0-D0DC-65C7-68BF88BDDF0C}"/>
          </ac:spMkLst>
        </pc:sp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1" creationId="{C482A27F-F05B-54FB-3727-6630239864B9}"/>
          </ac:picMkLst>
        </pc:pic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2" creationId="{29A620AA-626B-D70E-DA04-137EDD97E7D3}"/>
          </ac:picMkLst>
        </pc:picChg>
        <pc:picChg chg="mod">
          <ac:chgData name="Steinar Hjelset" userId="900bcac5-039b-480b-8b37-a8273c2e007f" providerId="ADAL" clId="{C652AAF9-036B-448E-A4FB-72C9BBF908EE}" dt="2022-09-12T08:45:26.461" v="1298" actId="1035"/>
          <ac:picMkLst>
            <pc:docMk/>
            <pc:sldMk cId="2141258512" sldId="276"/>
            <ac:picMk id="17" creationId="{5F0C22AD-74E2-2068-1634-D7D1A6528BB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33:41.507" v="748"/>
        <pc:sldMkLst>
          <pc:docMk/>
          <pc:sldMk cId="2193789411" sldId="276"/>
        </pc:sldMkLst>
      </pc:sldChg>
      <pc:sldChg chg="add del">
        <pc:chgData name="Steinar Hjelset" userId="900bcac5-039b-480b-8b37-a8273c2e007f" providerId="ADAL" clId="{C652AAF9-036B-448E-A4FB-72C9BBF908EE}" dt="2022-09-12T08:33:43.662" v="750" actId="47"/>
        <pc:sldMkLst>
          <pc:docMk/>
          <pc:sldMk cId="3103040390" sldId="276"/>
        </pc:sldMkLst>
      </pc:sldChg>
      <pc:sldChg chg="add del">
        <pc:chgData name="Steinar Hjelset" userId="900bcac5-039b-480b-8b37-a8273c2e007f" providerId="ADAL" clId="{C652AAF9-036B-448E-A4FB-72C9BBF908EE}" dt="2022-09-12T08:34:34.423" v="756"/>
        <pc:sldMkLst>
          <pc:docMk/>
          <pc:sldMk cId="3831699913" sldId="276"/>
        </pc:sldMkLst>
      </pc:sldChg>
      <pc:sldChg chg="add del setBg">
        <pc:chgData name="Steinar Hjelset" userId="900bcac5-039b-480b-8b37-a8273c2e007f" providerId="ADAL" clId="{C652AAF9-036B-448E-A4FB-72C9BBF908EE}" dt="2022-09-12T08:46:39.196" v="1311"/>
        <pc:sldMkLst>
          <pc:docMk/>
          <pc:sldMk cId="171382669" sldId="277"/>
        </pc:sldMkLst>
      </pc:sldChg>
      <pc:sldChg chg="addSp delSp modSp add mod">
        <pc:chgData name="Steinar Hjelset" userId="900bcac5-039b-480b-8b37-a8273c2e007f" providerId="ADAL" clId="{C652AAF9-036B-448E-A4FB-72C9BBF908EE}" dt="2022-09-12T08:57:02.167" v="1635" actId="478"/>
        <pc:sldMkLst>
          <pc:docMk/>
          <pc:sldMk cId="1434443550" sldId="277"/>
        </pc:sldMkLst>
        <pc:spChg chg="mod">
          <ac:chgData name="Steinar Hjelset" userId="900bcac5-039b-480b-8b37-a8273c2e007f" providerId="ADAL" clId="{C652AAF9-036B-448E-A4FB-72C9BBF908EE}" dt="2022-09-12T08:56:59.829" v="1634" actId="6549"/>
          <ac:spMkLst>
            <pc:docMk/>
            <pc:sldMk cId="1434443550" sldId="277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57:02.167" v="1635" actId="478"/>
          <ac:spMkLst>
            <pc:docMk/>
            <pc:sldMk cId="1434443550" sldId="277"/>
            <ac:spMk id="9" creationId="{008AC12D-C827-4A86-6F74-EF4ACEE033C2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0" creationId="{6C9DE8A9-C6CB-8D76-78D4-C7D28A980D1C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3" creationId="{5029D835-7DD3-F4C4-F524-3F663BAEF95D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4" creationId="{12733F19-E576-EC11-60F0-2EF81E9B6B09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5" creationId="{3EB1784E-63D3-DFB2-6359-352648C0F594}"/>
          </ac:spMkLst>
        </pc:spChg>
        <pc:spChg chg="del">
          <ac:chgData name="Steinar Hjelset" userId="900bcac5-039b-480b-8b37-a8273c2e007f" providerId="ADAL" clId="{C652AAF9-036B-448E-A4FB-72C9BBF908EE}" dt="2022-09-12T08:46:50.334" v="1313" actId="478"/>
          <ac:spMkLst>
            <pc:docMk/>
            <pc:sldMk cId="1434443550" sldId="277"/>
            <ac:spMk id="16" creationId="{8BC0C1C0-EBF0-D0DC-65C7-68BF88BDDF0C}"/>
          </ac:spMkLst>
        </pc:spChg>
        <pc:spChg chg="add mod">
          <ac:chgData name="Steinar Hjelset" userId="900bcac5-039b-480b-8b37-a8273c2e007f" providerId="ADAL" clId="{C652AAF9-036B-448E-A4FB-72C9BBF908EE}" dt="2022-09-12T08:49:47.915" v="1446" actId="1035"/>
          <ac:spMkLst>
            <pc:docMk/>
            <pc:sldMk cId="1434443550" sldId="277"/>
            <ac:spMk id="18" creationId="{166E7148-FDF3-7789-5BBB-508D402E7049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19" creationId="{9EDD4810-ED3F-3951-490D-B08610B7A5C9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20" creationId="{5DB61D61-CFD1-4940-0B6D-1B8FFC25B082}"/>
          </ac:spMkLst>
        </pc:spChg>
        <pc:spChg chg="add del mod">
          <ac:chgData name="Steinar Hjelset" userId="900bcac5-039b-480b-8b37-a8273c2e007f" providerId="ADAL" clId="{C652AAF9-036B-448E-A4FB-72C9BBF908EE}" dt="2022-09-12T08:50:09.961" v="1448"/>
          <ac:spMkLst>
            <pc:docMk/>
            <pc:sldMk cId="1434443550" sldId="277"/>
            <ac:spMk id="21" creationId="{811D02A5-D660-A0F0-8BAC-3F5B87D09F6A}"/>
          </ac:spMkLst>
        </pc:sp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1" creationId="{C482A27F-F05B-54FB-3727-6630239864B9}"/>
          </ac:picMkLst>
        </pc:pic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2" creationId="{29A620AA-626B-D70E-DA04-137EDD97E7D3}"/>
          </ac:picMkLst>
        </pc:picChg>
        <pc:picChg chg="del">
          <ac:chgData name="Steinar Hjelset" userId="900bcac5-039b-480b-8b37-a8273c2e007f" providerId="ADAL" clId="{C652AAF9-036B-448E-A4FB-72C9BBF908EE}" dt="2022-09-12T08:46:50.334" v="1313" actId="478"/>
          <ac:picMkLst>
            <pc:docMk/>
            <pc:sldMk cId="1434443550" sldId="277"/>
            <ac:picMk id="17" creationId="{5F0C22AD-74E2-2068-1634-D7D1A6528BB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50:18.813" v="1450"/>
        <pc:sldMkLst>
          <pc:docMk/>
          <pc:sldMk cId="1531815945" sldId="278"/>
        </pc:sldMkLst>
      </pc:sldChg>
      <pc:sldChg chg="addSp delSp modSp add mod">
        <pc:chgData name="Steinar Hjelset" userId="900bcac5-039b-480b-8b37-a8273c2e007f" providerId="ADAL" clId="{C652AAF9-036B-448E-A4FB-72C9BBF908EE}" dt="2022-09-12T08:55:17.486" v="1607" actId="1037"/>
        <pc:sldMkLst>
          <pc:docMk/>
          <pc:sldMk cId="2135123056" sldId="278"/>
        </pc:sldMkLst>
        <pc:spChg chg="mod">
          <ac:chgData name="Steinar Hjelset" userId="900bcac5-039b-480b-8b37-a8273c2e007f" providerId="ADAL" clId="{C652AAF9-036B-448E-A4FB-72C9BBF908EE}" dt="2022-09-12T08:50:23.400" v="1472" actId="20577"/>
          <ac:spMkLst>
            <pc:docMk/>
            <pc:sldMk cId="2135123056" sldId="278"/>
            <ac:spMk id="2" creationId="{F2AA5D47-C886-1F42-8DEB-BAC2EB8C71D3}"/>
          </ac:spMkLst>
        </pc:spChg>
        <pc:spChg chg="add mod">
          <ac:chgData name="Steinar Hjelset" userId="900bcac5-039b-480b-8b37-a8273c2e007f" providerId="ADAL" clId="{C652AAF9-036B-448E-A4FB-72C9BBF908EE}" dt="2022-09-12T08:50:39.569" v="1475"/>
          <ac:spMkLst>
            <pc:docMk/>
            <pc:sldMk cId="2135123056" sldId="278"/>
            <ac:spMk id="7" creationId="{C3DD4078-7DAB-B445-5ED7-7CE9D62CF227}"/>
          </ac:spMkLst>
        </pc:spChg>
        <pc:spChg chg="add mod">
          <ac:chgData name="Steinar Hjelset" userId="900bcac5-039b-480b-8b37-a8273c2e007f" providerId="ADAL" clId="{C652AAF9-036B-448E-A4FB-72C9BBF908EE}" dt="2022-09-12T08:50:54.056" v="1487" actId="20577"/>
          <ac:spMkLst>
            <pc:docMk/>
            <pc:sldMk cId="2135123056" sldId="278"/>
            <ac:spMk id="8" creationId="{F81BEC81-26A4-1379-35BC-98B9D7D9A3B5}"/>
          </ac:spMkLst>
        </pc:spChg>
        <pc:spChg chg="del">
          <ac:chgData name="Steinar Hjelset" userId="900bcac5-039b-480b-8b37-a8273c2e007f" providerId="ADAL" clId="{C652AAF9-036B-448E-A4FB-72C9BBF908EE}" dt="2022-09-12T08:50:29.495" v="1474" actId="478"/>
          <ac:spMkLst>
            <pc:docMk/>
            <pc:sldMk cId="2135123056" sldId="278"/>
            <ac:spMk id="9" creationId="{008AC12D-C827-4A86-6F74-EF4ACEE033C2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0" creationId="{6C9DE8A9-C6CB-8D76-78D4-C7D28A980D1C}"/>
          </ac:spMkLst>
        </pc:spChg>
        <pc:spChg chg="add mod">
          <ac:chgData name="Steinar Hjelset" userId="900bcac5-039b-480b-8b37-a8273c2e007f" providerId="ADAL" clId="{C652AAF9-036B-448E-A4FB-72C9BBF908EE}" dt="2022-09-12T08:50:39.569" v="1475"/>
          <ac:spMkLst>
            <pc:docMk/>
            <pc:sldMk cId="2135123056" sldId="278"/>
            <ac:spMk id="11" creationId="{4BD0708E-0212-4A2D-66C9-2ADA0A6DA6BC}"/>
          </ac:spMkLst>
        </pc:spChg>
        <pc:spChg chg="add mod">
          <ac:chgData name="Steinar Hjelset" userId="900bcac5-039b-480b-8b37-a8273c2e007f" providerId="ADAL" clId="{C652AAF9-036B-448E-A4FB-72C9BBF908EE}" dt="2022-09-12T08:52:26.605" v="1556" actId="1076"/>
          <ac:spMkLst>
            <pc:docMk/>
            <pc:sldMk cId="2135123056" sldId="278"/>
            <ac:spMk id="12" creationId="{9A5705D7-E21F-DB99-8696-EBBD89B396E7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3" creationId="{5029D835-7DD3-F4C4-F524-3F663BAEF95D}"/>
          </ac:spMkLst>
        </pc:spChg>
        <pc:spChg chg="add del mod">
          <ac:chgData name="Steinar Hjelset" userId="900bcac5-039b-480b-8b37-a8273c2e007f" providerId="ADAL" clId="{C652AAF9-036B-448E-A4FB-72C9BBF908EE}" dt="2022-09-12T08:53:06.975" v="1570" actId="478"/>
          <ac:spMkLst>
            <pc:docMk/>
            <pc:sldMk cId="2135123056" sldId="278"/>
            <ac:spMk id="14" creationId="{3DD3D9F2-EC28-3EF9-541F-607231B53485}"/>
          </ac:spMkLst>
        </pc:spChg>
        <pc:spChg chg="add mod">
          <ac:chgData name="Steinar Hjelset" userId="900bcac5-039b-480b-8b37-a8273c2e007f" providerId="ADAL" clId="{C652AAF9-036B-448E-A4FB-72C9BBF908EE}" dt="2022-09-12T08:52:40.003" v="1558" actId="1076"/>
          <ac:spMkLst>
            <pc:docMk/>
            <pc:sldMk cId="2135123056" sldId="278"/>
            <ac:spMk id="15" creationId="{AC705319-A410-3900-6B06-D63C83D52671}"/>
          </ac:spMkLst>
        </pc:spChg>
        <pc:spChg chg="add mod">
          <ac:chgData name="Steinar Hjelset" userId="900bcac5-039b-480b-8b37-a8273c2e007f" providerId="ADAL" clId="{C652AAF9-036B-448E-A4FB-72C9BBF908EE}" dt="2022-09-12T08:55:17.486" v="1607" actId="1037"/>
          <ac:spMkLst>
            <pc:docMk/>
            <pc:sldMk cId="2135123056" sldId="278"/>
            <ac:spMk id="16" creationId="{8943A02F-CE6F-9762-15F7-C0BEAE6FE388}"/>
          </ac:spMkLst>
        </pc:spChg>
        <pc:spChg chg="add mod">
          <ac:chgData name="Steinar Hjelset" userId="900bcac5-039b-480b-8b37-a8273c2e007f" providerId="ADAL" clId="{C652AAF9-036B-448E-A4FB-72C9BBF908EE}" dt="2022-09-12T08:54:34.107" v="1589" actId="1076"/>
          <ac:spMkLst>
            <pc:docMk/>
            <pc:sldMk cId="2135123056" sldId="278"/>
            <ac:spMk id="17" creationId="{C39BC4DC-758A-1345-8696-67567293FB6F}"/>
          </ac:spMkLst>
        </pc:spChg>
        <pc:spChg chg="del">
          <ac:chgData name="Steinar Hjelset" userId="900bcac5-039b-480b-8b37-a8273c2e007f" providerId="ADAL" clId="{C652AAF9-036B-448E-A4FB-72C9BBF908EE}" dt="2022-09-12T08:50:26.904" v="1473" actId="478"/>
          <ac:spMkLst>
            <pc:docMk/>
            <pc:sldMk cId="2135123056" sldId="278"/>
            <ac:spMk id="18" creationId="{166E7148-FDF3-7789-5BBB-508D402E7049}"/>
          </ac:spMkLst>
        </pc:spChg>
        <pc:spChg chg="add mod">
          <ac:chgData name="Steinar Hjelset" userId="900bcac5-039b-480b-8b37-a8273c2e007f" providerId="ADAL" clId="{C652AAF9-036B-448E-A4FB-72C9BBF908EE}" dt="2022-09-12T08:55:07.493" v="1597" actId="1076"/>
          <ac:spMkLst>
            <pc:docMk/>
            <pc:sldMk cId="2135123056" sldId="278"/>
            <ac:spMk id="19" creationId="{20443307-5CD4-F591-74DE-2A2654A098D3}"/>
          </ac:spMkLst>
        </pc:spChg>
        <pc:spChg chg="add mod">
          <ac:chgData name="Steinar Hjelset" userId="900bcac5-039b-480b-8b37-a8273c2e007f" providerId="ADAL" clId="{C652AAF9-036B-448E-A4FB-72C9BBF908EE}" dt="2022-09-12T08:53:20.529" v="1572" actId="1076"/>
          <ac:spMkLst>
            <pc:docMk/>
            <pc:sldMk cId="2135123056" sldId="278"/>
            <ac:spMk id="24" creationId="{9ABF9570-E73C-BB61-991D-770D83A05071}"/>
          </ac:spMkLst>
        </pc:spChg>
        <pc:picChg chg="add mod">
          <ac:chgData name="Steinar Hjelset" userId="900bcac5-039b-480b-8b37-a8273c2e007f" providerId="ADAL" clId="{C652AAF9-036B-448E-A4FB-72C9BBF908EE}" dt="2022-09-12T08:55:17.486" v="1607" actId="1037"/>
          <ac:picMkLst>
            <pc:docMk/>
            <pc:sldMk cId="2135123056" sldId="278"/>
            <ac:picMk id="20" creationId="{985F6D86-853E-41A2-40DF-5BA1E9F49B99}"/>
          </ac:picMkLst>
        </pc:picChg>
        <pc:picChg chg="add mod">
          <ac:chgData name="Steinar Hjelset" userId="900bcac5-039b-480b-8b37-a8273c2e007f" providerId="ADAL" clId="{C652AAF9-036B-448E-A4FB-72C9BBF908EE}" dt="2022-09-12T08:54:34.107" v="1589" actId="1076"/>
          <ac:picMkLst>
            <pc:docMk/>
            <pc:sldMk cId="2135123056" sldId="278"/>
            <ac:picMk id="21" creationId="{F4A87627-EDB3-E9FA-44D1-5A11B45D6C3B}"/>
          </ac:picMkLst>
        </pc:picChg>
        <pc:picChg chg="add mod">
          <ac:chgData name="Steinar Hjelset" userId="900bcac5-039b-480b-8b37-a8273c2e007f" providerId="ADAL" clId="{C652AAF9-036B-448E-A4FB-72C9BBF908EE}" dt="2022-09-12T08:55:14.249" v="1600" actId="1076"/>
          <ac:picMkLst>
            <pc:docMk/>
            <pc:sldMk cId="2135123056" sldId="278"/>
            <ac:picMk id="22" creationId="{56B251B3-3445-B375-7C35-E2449F909752}"/>
          </ac:picMkLst>
        </pc:picChg>
        <pc:picChg chg="add mod">
          <ac:chgData name="Steinar Hjelset" userId="900bcac5-039b-480b-8b37-a8273c2e007f" providerId="ADAL" clId="{C652AAF9-036B-448E-A4FB-72C9BBF908EE}" dt="2022-09-12T08:50:39.569" v="1475"/>
          <ac:picMkLst>
            <pc:docMk/>
            <pc:sldMk cId="2135123056" sldId="278"/>
            <ac:picMk id="23" creationId="{D420D0F5-E07B-AC03-9E19-732D1F4CB7A6}"/>
          </ac:picMkLst>
        </pc:picChg>
      </pc:sldChg>
      <pc:sldChg chg="addSp delSp modSp add mod">
        <pc:chgData name="Steinar Hjelset" userId="900bcac5-039b-480b-8b37-a8273c2e007f" providerId="ADAL" clId="{C652AAF9-036B-448E-A4FB-72C9BBF908EE}" dt="2022-09-12T09:05:08.611" v="1657" actId="114"/>
        <pc:sldMkLst>
          <pc:docMk/>
          <pc:sldMk cId="508315293" sldId="279"/>
        </pc:sldMkLst>
        <pc:spChg chg="mod">
          <ac:chgData name="Steinar Hjelset" userId="900bcac5-039b-480b-8b37-a8273c2e007f" providerId="ADAL" clId="{C652AAF9-036B-448E-A4FB-72C9BBF908EE}" dt="2022-09-12T08:51:34.768" v="1549" actId="20577"/>
          <ac:spMkLst>
            <pc:docMk/>
            <pc:sldMk cId="508315293" sldId="279"/>
            <ac:spMk id="2" creationId="{F2AA5D47-C886-1F42-8DEB-BAC2EB8C71D3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7" creationId="{C3DD4078-7DAB-B445-5ED7-7CE9D62CF227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8" creationId="{F81BEC81-26A4-1379-35BC-98B9D7D9A3B5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1" creationId="{4BD0708E-0212-4A2D-66C9-2ADA0A6DA6BC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2" creationId="{9A5705D7-E21F-DB99-8696-EBBD89B396E7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4" creationId="{3DD3D9F2-EC28-3EF9-541F-607231B53485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5" creationId="{AC705319-A410-3900-6B06-D63C83D52671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6" creationId="{8943A02F-CE6F-9762-15F7-C0BEAE6FE388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7" creationId="{C39BC4DC-758A-1345-8696-67567293FB6F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18" creationId="{8CC605E0-5CAC-362F-C7E0-4C77BEE0A523}"/>
          </ac:spMkLst>
        </pc:spChg>
        <pc:spChg chg="del">
          <ac:chgData name="Steinar Hjelset" userId="900bcac5-039b-480b-8b37-a8273c2e007f" providerId="ADAL" clId="{C652AAF9-036B-448E-A4FB-72C9BBF908EE}" dt="2022-09-12T08:51:26.862" v="1491" actId="478"/>
          <ac:spMkLst>
            <pc:docMk/>
            <pc:sldMk cId="508315293" sldId="279"/>
            <ac:spMk id="19" creationId="{20443307-5CD4-F591-74DE-2A2654A098D3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4" creationId="{3160A4AC-544D-0C5A-8EE5-1CCDA50F1F01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5" creationId="{D27EC684-9996-F45C-A3AB-3AC95EED110E}"/>
          </ac:spMkLst>
        </pc:spChg>
        <pc:spChg chg="add mod">
          <ac:chgData name="Steinar Hjelset" userId="900bcac5-039b-480b-8b37-a8273c2e007f" providerId="ADAL" clId="{C652AAF9-036B-448E-A4FB-72C9BBF908EE}" dt="2022-09-12T09:04:41.786" v="1655" actId="1036"/>
          <ac:spMkLst>
            <pc:docMk/>
            <pc:sldMk cId="508315293" sldId="279"/>
            <ac:spMk id="26" creationId="{41EAD76C-EC7B-B8A8-407F-A12A699BA0CB}"/>
          </ac:spMkLst>
        </pc:spChg>
        <pc:spChg chg="add mod">
          <ac:chgData name="Steinar Hjelset" userId="900bcac5-039b-480b-8b37-a8273c2e007f" providerId="ADAL" clId="{C652AAF9-036B-448E-A4FB-72C9BBF908EE}" dt="2022-09-12T09:04:57.345" v="1656" actId="114"/>
          <ac:spMkLst>
            <pc:docMk/>
            <pc:sldMk cId="508315293" sldId="279"/>
            <ac:spMk id="27" creationId="{7B122D4A-6145-6856-32C4-F0CA5D778D27}"/>
          </ac:spMkLst>
        </pc:spChg>
        <pc:spChg chg="add mod">
          <ac:chgData name="Steinar Hjelset" userId="900bcac5-039b-480b-8b37-a8273c2e007f" providerId="ADAL" clId="{C652AAF9-036B-448E-A4FB-72C9BBF908EE}" dt="2022-09-12T09:05:08.611" v="1657" actId="114"/>
          <ac:spMkLst>
            <pc:docMk/>
            <pc:sldMk cId="508315293" sldId="279"/>
            <ac:spMk id="28" creationId="{AD309AC1-C49A-20A4-0A03-F2CB6556319D}"/>
          </ac:spMkLst>
        </pc:sp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0" creationId="{985F6D86-853E-41A2-40DF-5BA1E9F49B99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1" creationId="{F4A87627-EDB3-E9FA-44D1-5A11B45D6C3B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2" creationId="{56B251B3-3445-B375-7C35-E2449F909752}"/>
          </ac:picMkLst>
        </pc:picChg>
        <pc:picChg chg="del">
          <ac:chgData name="Steinar Hjelset" userId="900bcac5-039b-480b-8b37-a8273c2e007f" providerId="ADAL" clId="{C652AAF9-036B-448E-A4FB-72C9BBF908EE}" dt="2022-09-12T08:51:26.862" v="1491" actId="478"/>
          <ac:picMkLst>
            <pc:docMk/>
            <pc:sldMk cId="508315293" sldId="279"/>
            <ac:picMk id="23" creationId="{D420D0F5-E07B-AC03-9E19-732D1F4CB7A6}"/>
          </ac:picMkLst>
        </pc:picChg>
      </pc:sldChg>
      <pc:sldChg chg="add del setBg">
        <pc:chgData name="Steinar Hjelset" userId="900bcac5-039b-480b-8b37-a8273c2e007f" providerId="ADAL" clId="{C652AAF9-036B-448E-A4FB-72C9BBF908EE}" dt="2022-09-12T08:51:19.260" v="1489"/>
        <pc:sldMkLst>
          <pc:docMk/>
          <pc:sldMk cId="1139088799" sldId="279"/>
        </pc:sldMkLst>
      </pc:sldChg>
      <pc:sldChg chg="add del setBg">
        <pc:chgData name="Steinar Hjelset" userId="900bcac5-039b-480b-8b37-a8273c2e007f" providerId="ADAL" clId="{C652AAF9-036B-448E-A4FB-72C9BBF908EE}" dt="2022-09-12T08:57:27.272" v="1638"/>
        <pc:sldMkLst>
          <pc:docMk/>
          <pc:sldMk cId="467720118" sldId="280"/>
        </pc:sldMkLst>
      </pc:sldChg>
      <pc:sldChg chg="modSp add mod">
        <pc:chgData name="Steinar Hjelset" userId="900bcac5-039b-480b-8b37-a8273c2e007f" providerId="ADAL" clId="{C652AAF9-036B-448E-A4FB-72C9BBF908EE}" dt="2022-09-26T07:27:51.474" v="2745" actId="20577"/>
        <pc:sldMkLst>
          <pc:docMk/>
          <pc:sldMk cId="383944463" sldId="281"/>
        </pc:sldMkLst>
        <pc:spChg chg="mod">
          <ac:chgData name="Steinar Hjelset" userId="900bcac5-039b-480b-8b37-a8273c2e007f" providerId="ADAL" clId="{C652AAF9-036B-448E-A4FB-72C9BBF908EE}" dt="2022-09-12T09:04:05.295" v="1642" actId="20577"/>
          <ac:spMkLst>
            <pc:docMk/>
            <pc:sldMk cId="383944463" sldId="281"/>
            <ac:spMk id="2" creationId="{167FE497-668C-4F01-8840-F2428FFB619C}"/>
          </ac:spMkLst>
        </pc:spChg>
        <pc:spChg chg="mod">
          <ac:chgData name="Steinar Hjelset" userId="900bcac5-039b-480b-8b37-a8273c2e007f" providerId="ADAL" clId="{C652AAF9-036B-448E-A4FB-72C9BBF908EE}" dt="2022-09-26T07:27:51.474" v="2745" actId="20577"/>
          <ac:spMkLst>
            <pc:docMk/>
            <pc:sldMk cId="383944463" sldId="281"/>
            <ac:spMk id="3" creationId="{7E4FD0D6-8DBE-4106-8631-341E67C26E07}"/>
          </ac:spMkLst>
        </pc:spChg>
      </pc:sldChg>
    </pc:docChg>
  </pc:docChgLst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900bcac5-039b-480b-8b37-a8273c2e007f" providerId="ADAL" clId="{CB400C14-676C-48DF-9B08-99656AFBB5C1}"/>
    <pc:docChg chg="undo custSel addSld delSld modSld">
      <pc:chgData name="Steinar Hjelset" userId="900bcac5-039b-480b-8b37-a8273c2e007f" providerId="ADAL" clId="{CB400C14-676C-48DF-9B08-99656AFBB5C1}" dt="2022-10-17T07:09:10.315" v="683" actId="20577"/>
      <pc:docMkLst>
        <pc:docMk/>
      </pc:docMkLst>
      <pc:sldChg chg="modSp mod">
        <pc:chgData name="Steinar Hjelset" userId="900bcac5-039b-480b-8b37-a8273c2e007f" providerId="ADAL" clId="{CB400C14-676C-48DF-9B08-99656AFBB5C1}" dt="2022-10-17T07:09:10.315" v="683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CB400C14-676C-48DF-9B08-99656AFBB5C1}" dt="2022-10-17T07:09:10.315" v="683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del">
        <pc:chgData name="Steinar Hjelset" userId="900bcac5-039b-480b-8b37-a8273c2e007f" providerId="ADAL" clId="{CB400C14-676C-48DF-9B08-99656AFBB5C1}" dt="2022-09-28T07:54:46.895" v="0" actId="47"/>
        <pc:sldMkLst>
          <pc:docMk/>
          <pc:sldMk cId="791951143" sldId="262"/>
        </pc:sldMkLst>
      </pc:sldChg>
      <pc:sldChg chg="del">
        <pc:chgData name="Steinar Hjelset" userId="900bcac5-039b-480b-8b37-a8273c2e007f" providerId="ADAL" clId="{CB400C14-676C-48DF-9B08-99656AFBB5C1}" dt="2022-09-28T07:54:46.895" v="0" actId="47"/>
        <pc:sldMkLst>
          <pc:docMk/>
          <pc:sldMk cId="3673540392" sldId="264"/>
        </pc:sldMkLst>
      </pc:sldChg>
      <pc:sldChg chg="modSp mod">
        <pc:chgData name="Steinar Hjelset" userId="900bcac5-039b-480b-8b37-a8273c2e007f" providerId="ADAL" clId="{CB400C14-676C-48DF-9B08-99656AFBB5C1}" dt="2022-10-14T09:44:02.253" v="475" actId="20577"/>
        <pc:sldMkLst>
          <pc:docMk/>
          <pc:sldMk cId="1486769021" sldId="266"/>
        </pc:sldMkLst>
        <pc:spChg chg="mod">
          <ac:chgData name="Steinar Hjelset" userId="900bcac5-039b-480b-8b37-a8273c2e007f" providerId="ADAL" clId="{CB400C14-676C-48DF-9B08-99656AFBB5C1}" dt="2022-10-14T09:41:59.814" v="322" actId="20577"/>
          <ac:spMkLst>
            <pc:docMk/>
            <pc:sldMk cId="1486769021" sldId="266"/>
            <ac:spMk id="2" creationId="{BD76BCF2-0ABD-47C5-9EE8-E27A9B827235}"/>
          </ac:spMkLst>
        </pc:spChg>
        <pc:spChg chg="mod">
          <ac:chgData name="Steinar Hjelset" userId="900bcac5-039b-480b-8b37-a8273c2e007f" providerId="ADAL" clId="{CB400C14-676C-48DF-9B08-99656AFBB5C1}" dt="2022-10-14T09:44:02.253" v="475" actId="20577"/>
          <ac:spMkLst>
            <pc:docMk/>
            <pc:sldMk cId="1486769021" sldId="266"/>
            <ac:spMk id="3" creationId="{CCCA4106-F119-4881-9697-A022EF9F70B0}"/>
          </ac:spMkLst>
        </pc:spChg>
      </pc:sldChg>
      <pc:sldChg chg="modSp mod">
        <pc:chgData name="Steinar Hjelset" userId="900bcac5-039b-480b-8b37-a8273c2e007f" providerId="ADAL" clId="{CB400C14-676C-48DF-9B08-99656AFBB5C1}" dt="2022-10-14T09:45:12.781" v="557" actId="20577"/>
        <pc:sldMkLst>
          <pc:docMk/>
          <pc:sldMk cId="3322659818" sldId="267"/>
        </pc:sldMkLst>
        <pc:spChg chg="mod">
          <ac:chgData name="Steinar Hjelset" userId="900bcac5-039b-480b-8b37-a8273c2e007f" providerId="ADAL" clId="{CB400C14-676C-48DF-9B08-99656AFBB5C1}" dt="2022-10-14T09:45:12.781" v="557" actId="20577"/>
          <ac:spMkLst>
            <pc:docMk/>
            <pc:sldMk cId="3322659818" sldId="267"/>
            <ac:spMk id="5" creationId="{2071C032-8D07-4A56-804B-94D427E5605C}"/>
          </ac:spMkLst>
        </pc:spChg>
      </pc:sldChg>
      <pc:sldChg chg="addSp modSp mod">
        <pc:chgData name="Steinar Hjelset" userId="900bcac5-039b-480b-8b37-a8273c2e007f" providerId="ADAL" clId="{CB400C14-676C-48DF-9B08-99656AFBB5C1}" dt="2022-10-14T09:36:12.690" v="51" actId="6549"/>
        <pc:sldMkLst>
          <pc:docMk/>
          <pc:sldMk cId="1434443550" sldId="277"/>
        </pc:sldMkLst>
        <pc:spChg chg="add mod">
          <ac:chgData name="Steinar Hjelset" userId="900bcac5-039b-480b-8b37-a8273c2e007f" providerId="ADAL" clId="{CB400C14-676C-48DF-9B08-99656AFBB5C1}" dt="2022-10-14T09:35:25.918" v="15" actId="122"/>
          <ac:spMkLst>
            <pc:docMk/>
            <pc:sldMk cId="1434443550" sldId="277"/>
            <ac:spMk id="3" creationId="{6D1A9F29-A824-5CE5-C7FD-D04D54EBE092}"/>
          </ac:spMkLst>
        </pc:spChg>
        <pc:spChg chg="add mod">
          <ac:chgData name="Steinar Hjelset" userId="900bcac5-039b-480b-8b37-a8273c2e007f" providerId="ADAL" clId="{CB400C14-676C-48DF-9B08-99656AFBB5C1}" dt="2022-10-14T09:35:31.847" v="18" actId="1076"/>
          <ac:spMkLst>
            <pc:docMk/>
            <pc:sldMk cId="1434443550" sldId="277"/>
            <ac:spMk id="4" creationId="{0DE47EDE-8325-3D8B-F32A-FA3B2EABCF99}"/>
          </ac:spMkLst>
        </pc:spChg>
        <pc:spChg chg="add mod">
          <ac:chgData name="Steinar Hjelset" userId="900bcac5-039b-480b-8b37-a8273c2e007f" providerId="ADAL" clId="{CB400C14-676C-48DF-9B08-99656AFBB5C1}" dt="2022-10-14T09:35:38.865" v="21" actId="20577"/>
          <ac:spMkLst>
            <pc:docMk/>
            <pc:sldMk cId="1434443550" sldId="277"/>
            <ac:spMk id="5" creationId="{50DE0F19-278A-891F-2AF4-5D2E25C243DE}"/>
          </ac:spMkLst>
        </pc:spChg>
        <pc:spChg chg="mod">
          <ac:chgData name="Steinar Hjelset" userId="900bcac5-039b-480b-8b37-a8273c2e007f" providerId="ADAL" clId="{CB400C14-676C-48DF-9B08-99656AFBB5C1}" dt="2022-10-14T09:35:48.641" v="23" actId="20577"/>
          <ac:spMkLst>
            <pc:docMk/>
            <pc:sldMk cId="1434443550" sldId="277"/>
            <ac:spMk id="10" creationId="{6C9DE8A9-C6CB-8D76-78D4-C7D28A980D1C}"/>
          </ac:spMkLst>
        </pc:spChg>
        <pc:spChg chg="mod">
          <ac:chgData name="Steinar Hjelset" userId="900bcac5-039b-480b-8b37-a8273c2e007f" providerId="ADAL" clId="{CB400C14-676C-48DF-9B08-99656AFBB5C1}" dt="2022-10-14T09:35:51.869" v="25" actId="20577"/>
          <ac:spMkLst>
            <pc:docMk/>
            <pc:sldMk cId="1434443550" sldId="277"/>
            <ac:spMk id="13" creationId="{5029D835-7DD3-F4C4-F524-3F663BAEF95D}"/>
          </ac:spMkLst>
        </pc:spChg>
        <pc:spChg chg="mod">
          <ac:chgData name="Steinar Hjelset" userId="900bcac5-039b-480b-8b37-a8273c2e007f" providerId="ADAL" clId="{CB400C14-676C-48DF-9B08-99656AFBB5C1}" dt="2022-10-14T09:36:12.690" v="51" actId="6549"/>
          <ac:spMkLst>
            <pc:docMk/>
            <pc:sldMk cId="1434443550" sldId="277"/>
            <ac:spMk id="18" creationId="{166E7148-FDF3-7789-5BBB-508D402E7049}"/>
          </ac:spMkLst>
        </pc:spChg>
      </pc:sldChg>
      <pc:sldChg chg="modSp mod">
        <pc:chgData name="Steinar Hjelset" userId="900bcac5-039b-480b-8b37-a8273c2e007f" providerId="ADAL" clId="{CB400C14-676C-48DF-9B08-99656AFBB5C1}" dt="2022-10-14T09:38:03.996" v="151" actId="20577"/>
        <pc:sldMkLst>
          <pc:docMk/>
          <pc:sldMk cId="2135123056" sldId="278"/>
        </pc:sldMkLst>
        <pc:spChg chg="mod">
          <ac:chgData name="Steinar Hjelset" userId="900bcac5-039b-480b-8b37-a8273c2e007f" providerId="ADAL" clId="{CB400C14-676C-48DF-9B08-99656AFBB5C1}" dt="2022-10-14T09:37:14.977" v="72" actId="1076"/>
          <ac:spMkLst>
            <pc:docMk/>
            <pc:sldMk cId="2135123056" sldId="278"/>
            <ac:spMk id="16" creationId="{8943A02F-CE6F-9762-15F7-C0BEAE6FE388}"/>
          </ac:spMkLst>
        </pc:spChg>
        <pc:spChg chg="mod">
          <ac:chgData name="Steinar Hjelset" userId="900bcac5-039b-480b-8b37-a8273c2e007f" providerId="ADAL" clId="{CB400C14-676C-48DF-9B08-99656AFBB5C1}" dt="2022-10-14T09:37:40.667" v="117" actId="1076"/>
          <ac:spMkLst>
            <pc:docMk/>
            <pc:sldMk cId="2135123056" sldId="278"/>
            <ac:spMk id="17" creationId="{C39BC4DC-758A-1345-8696-67567293FB6F}"/>
          </ac:spMkLst>
        </pc:spChg>
        <pc:spChg chg="mod">
          <ac:chgData name="Steinar Hjelset" userId="900bcac5-039b-480b-8b37-a8273c2e007f" providerId="ADAL" clId="{CB400C14-676C-48DF-9B08-99656AFBB5C1}" dt="2022-10-14T09:38:03.996" v="151" actId="20577"/>
          <ac:spMkLst>
            <pc:docMk/>
            <pc:sldMk cId="2135123056" sldId="278"/>
            <ac:spMk id="19" creationId="{20443307-5CD4-F591-74DE-2A2654A098D3}"/>
          </ac:spMkLst>
        </pc:spChg>
      </pc:sldChg>
      <pc:sldChg chg="modSp mod">
        <pc:chgData name="Steinar Hjelset" userId="900bcac5-039b-480b-8b37-a8273c2e007f" providerId="ADAL" clId="{CB400C14-676C-48DF-9B08-99656AFBB5C1}" dt="2022-10-14T09:39:47.083" v="217" actId="20577"/>
        <pc:sldMkLst>
          <pc:docMk/>
          <pc:sldMk cId="508315293" sldId="279"/>
        </pc:sldMkLst>
        <pc:spChg chg="mod">
          <ac:chgData name="Steinar Hjelset" userId="900bcac5-039b-480b-8b37-a8273c2e007f" providerId="ADAL" clId="{CB400C14-676C-48DF-9B08-99656AFBB5C1}" dt="2022-10-14T09:38:56.508" v="190" actId="6549"/>
          <ac:spMkLst>
            <pc:docMk/>
            <pc:sldMk cId="508315293" sldId="279"/>
            <ac:spMk id="27" creationId="{7B122D4A-6145-6856-32C4-F0CA5D778D27}"/>
          </ac:spMkLst>
        </pc:spChg>
        <pc:spChg chg="mod">
          <ac:chgData name="Steinar Hjelset" userId="900bcac5-039b-480b-8b37-a8273c2e007f" providerId="ADAL" clId="{CB400C14-676C-48DF-9B08-99656AFBB5C1}" dt="2022-10-14T09:39:47.083" v="217" actId="20577"/>
          <ac:spMkLst>
            <pc:docMk/>
            <pc:sldMk cId="508315293" sldId="279"/>
            <ac:spMk id="28" creationId="{AD309AC1-C49A-20A4-0A03-F2CB6556319D}"/>
          </ac:spMkLst>
        </pc:spChg>
      </pc:sldChg>
      <pc:sldChg chg="modSp mod">
        <pc:chgData name="Steinar Hjelset" userId="900bcac5-039b-480b-8b37-a8273c2e007f" providerId="ADAL" clId="{CB400C14-676C-48DF-9B08-99656AFBB5C1}" dt="2022-10-14T09:49:17.474" v="665" actId="20577"/>
        <pc:sldMkLst>
          <pc:docMk/>
          <pc:sldMk cId="383944463" sldId="281"/>
        </pc:sldMkLst>
        <pc:spChg chg="mod">
          <ac:chgData name="Steinar Hjelset" userId="900bcac5-039b-480b-8b37-a8273c2e007f" providerId="ADAL" clId="{CB400C14-676C-48DF-9B08-99656AFBB5C1}" dt="2022-10-14T09:49:17.474" v="665" actId="20577"/>
          <ac:spMkLst>
            <pc:docMk/>
            <pc:sldMk cId="383944463" sldId="281"/>
            <ac:spMk id="3" creationId="{7E4FD0D6-8DBE-4106-8631-341E67C26E07}"/>
          </ac:spMkLst>
        </pc:spChg>
      </pc:sldChg>
      <pc:sldChg chg="modSp add mod">
        <pc:chgData name="Steinar Hjelset" userId="900bcac5-039b-480b-8b37-a8273c2e007f" providerId="ADAL" clId="{CB400C14-676C-48DF-9B08-99656AFBB5C1}" dt="2022-10-14T09:42:07.303" v="335" actId="20577"/>
        <pc:sldMkLst>
          <pc:docMk/>
          <pc:sldMk cId="1099136451" sldId="282"/>
        </pc:sldMkLst>
        <pc:spChg chg="mod">
          <ac:chgData name="Steinar Hjelset" userId="900bcac5-039b-480b-8b37-a8273c2e007f" providerId="ADAL" clId="{CB400C14-676C-48DF-9B08-99656AFBB5C1}" dt="2022-10-14T09:42:07.303" v="335" actId="20577"/>
          <ac:spMkLst>
            <pc:docMk/>
            <pc:sldMk cId="1099136451" sldId="282"/>
            <ac:spMk id="2" creationId="{BD76BCF2-0ABD-47C5-9EE8-E27A9B827235}"/>
          </ac:spMkLst>
        </pc:spChg>
        <pc:spChg chg="mod">
          <ac:chgData name="Steinar Hjelset" userId="900bcac5-039b-480b-8b37-a8273c2e007f" providerId="ADAL" clId="{CB400C14-676C-48DF-9B08-99656AFBB5C1}" dt="2022-10-14T09:42:03.784" v="323" actId="6549"/>
          <ac:spMkLst>
            <pc:docMk/>
            <pc:sldMk cId="1099136451" sldId="282"/>
            <ac:spMk id="3" creationId="{CCCA4106-F119-4881-9697-A022EF9F70B0}"/>
          </ac:spMkLst>
        </pc:spChg>
      </pc:sldChg>
      <pc:sldChg chg="modSp add mod">
        <pc:chgData name="Steinar Hjelset" userId="900bcac5-039b-480b-8b37-a8273c2e007f" providerId="ADAL" clId="{CB400C14-676C-48DF-9B08-99656AFBB5C1}" dt="2022-10-14T09:44:54.424" v="545" actId="20577"/>
        <pc:sldMkLst>
          <pc:docMk/>
          <pc:sldMk cId="1800331577" sldId="283"/>
        </pc:sldMkLst>
        <pc:spChg chg="mod">
          <ac:chgData name="Steinar Hjelset" userId="900bcac5-039b-480b-8b37-a8273c2e007f" providerId="ADAL" clId="{CB400C14-676C-48DF-9B08-99656AFBB5C1}" dt="2022-10-14T09:44:19.848" v="492" actId="20577"/>
          <ac:spMkLst>
            <pc:docMk/>
            <pc:sldMk cId="1800331577" sldId="283"/>
            <ac:spMk id="5" creationId="{2071C032-8D07-4A56-804B-94D427E5605C}"/>
          </ac:spMkLst>
        </pc:spChg>
        <pc:spChg chg="mod">
          <ac:chgData name="Steinar Hjelset" userId="900bcac5-039b-480b-8b37-a8273c2e007f" providerId="ADAL" clId="{CB400C14-676C-48DF-9B08-99656AFBB5C1}" dt="2022-10-14T09:44:54.424" v="545" actId="20577"/>
          <ac:spMkLst>
            <pc:docMk/>
            <pc:sldMk cId="1800331577" sldId="283"/>
            <ac:spMk id="6" creationId="{BAE687DE-777B-4966-A9DA-564B4BA54F6D}"/>
          </ac:spMkLst>
        </pc:sp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  <pc:docChgLst>
    <pc:chgData name="Steinar Hjelset" userId="S::steinar.hjelset@ks.no::900bcac5-039b-480b-8b37-a8273c2e007f" providerId="AD" clId="Web-{BE4BCB42-812C-49F7-AD48-B0CD52AD4939}"/>
    <pc:docChg chg="modSld">
      <pc:chgData name="Steinar Hjelset" userId="S::steinar.hjelset@ks.no::900bcac5-039b-480b-8b37-a8273c2e007f" providerId="AD" clId="Web-{BE4BCB42-812C-49F7-AD48-B0CD52AD4939}" dt="2023-02-17T07:41:36.883" v="7" actId="1076"/>
      <pc:docMkLst>
        <pc:docMk/>
      </pc:docMkLst>
      <pc:sldChg chg="modSp">
        <pc:chgData name="Steinar Hjelset" userId="S::steinar.hjelset@ks.no::900bcac5-039b-480b-8b37-a8273c2e007f" providerId="AD" clId="Web-{BE4BCB42-812C-49F7-AD48-B0CD52AD4939}" dt="2023-02-17T07:41:36.883" v="7" actId="1076"/>
        <pc:sldMkLst>
          <pc:docMk/>
          <pc:sldMk cId="247708315" sldId="275"/>
        </pc:sldMkLst>
        <pc:spChg chg="mod">
          <ac:chgData name="Steinar Hjelset" userId="S::steinar.hjelset@ks.no::900bcac5-039b-480b-8b37-a8273c2e007f" providerId="AD" clId="Web-{BE4BCB42-812C-49F7-AD48-B0CD52AD4939}" dt="2023-02-17T07:41:21.570" v="3" actId="1076"/>
          <ac:spMkLst>
            <pc:docMk/>
            <pc:sldMk cId="247708315" sldId="275"/>
            <ac:spMk id="18" creationId="{8567BD1D-581B-EA8A-4BE4-502B332835DA}"/>
          </ac:spMkLst>
        </pc:spChg>
        <pc:spChg chg="mod">
          <ac:chgData name="Steinar Hjelset" userId="S::steinar.hjelset@ks.no::900bcac5-039b-480b-8b37-a8273c2e007f" providerId="AD" clId="Web-{BE4BCB42-812C-49F7-AD48-B0CD52AD4939}" dt="2023-02-17T07:41:36.883" v="7" actId="1076"/>
          <ac:spMkLst>
            <pc:docMk/>
            <pc:sldMk cId="247708315" sldId="275"/>
            <ac:spMk id="19" creationId="{35EB2BBE-6B44-2E47-1475-7C3553BF0AC4}"/>
          </ac:spMkLst>
        </pc:spChg>
        <pc:picChg chg="mod">
          <ac:chgData name="Steinar Hjelset" userId="S::steinar.hjelset@ks.no::900bcac5-039b-480b-8b37-a8273c2e007f" providerId="AD" clId="Web-{BE4BCB42-812C-49F7-AD48-B0CD52AD4939}" dt="2023-02-17T07:41:21.554" v="2" actId="1076"/>
          <ac:picMkLst>
            <pc:docMk/>
            <pc:sldMk cId="247708315" sldId="275"/>
            <ac:picMk id="11" creationId="{C482A27F-F05B-54FB-3727-6630239864B9}"/>
          </ac:picMkLst>
        </pc:picChg>
        <pc:picChg chg="mod">
          <ac:chgData name="Steinar Hjelset" userId="S::steinar.hjelset@ks.no::900bcac5-039b-480b-8b37-a8273c2e007f" providerId="AD" clId="Web-{BE4BCB42-812C-49F7-AD48-B0CD52AD4939}" dt="2023-02-17T07:41:36.867" v="6" actId="1076"/>
          <ac:picMkLst>
            <pc:docMk/>
            <pc:sldMk cId="247708315" sldId="275"/>
            <ac:picMk id="12" creationId="{29A620AA-626B-D70E-DA04-137EDD97E7D3}"/>
          </ac:picMkLst>
        </pc:picChg>
      </pc:sldChg>
    </pc:docChg>
  </pc:docChgLst>
  <pc:docChgLst>
    <pc:chgData name="Steinar Hjelset" userId="S::steinar.hjelset@ks.no::900bcac5-039b-480b-8b37-a8273c2e007f" providerId="AD" clId="Web-{23632BC5-F105-4AD0-B654-FE5D66EE9828}"/>
    <pc:docChg chg="modSld">
      <pc:chgData name="Steinar Hjelset" userId="S::steinar.hjelset@ks.no::900bcac5-039b-480b-8b37-a8273c2e007f" providerId="AD" clId="Web-{23632BC5-F105-4AD0-B654-FE5D66EE9828}" dt="2023-02-17T09:20:52.758" v="4" actId="20577"/>
      <pc:docMkLst>
        <pc:docMk/>
      </pc:docMkLst>
      <pc:sldChg chg="modSp">
        <pc:chgData name="Steinar Hjelset" userId="S::steinar.hjelset@ks.no::900bcac5-039b-480b-8b37-a8273c2e007f" providerId="AD" clId="Web-{23632BC5-F105-4AD0-B654-FE5D66EE9828}" dt="2023-02-17T09:20:35.507" v="1" actId="20577"/>
        <pc:sldMkLst>
          <pc:docMk/>
          <pc:sldMk cId="141268293" sldId="259"/>
        </pc:sldMkLst>
        <pc:spChg chg="mod">
          <ac:chgData name="Steinar Hjelset" userId="S::steinar.hjelset@ks.no::900bcac5-039b-480b-8b37-a8273c2e007f" providerId="AD" clId="Web-{23632BC5-F105-4AD0-B654-FE5D66EE9828}" dt="2023-02-17T09:20:35.507" v="1" actId="20577"/>
          <ac:spMkLst>
            <pc:docMk/>
            <pc:sldMk cId="141268293" sldId="259"/>
            <ac:spMk id="16" creationId="{405DEFF0-25B1-4381-8D40-3AB05BCEAAA9}"/>
          </ac:spMkLst>
        </pc:spChg>
      </pc:sldChg>
      <pc:sldChg chg="modSp">
        <pc:chgData name="Steinar Hjelset" userId="S::steinar.hjelset@ks.no::900bcac5-039b-480b-8b37-a8273c2e007f" providerId="AD" clId="Web-{23632BC5-F105-4AD0-B654-FE5D66EE9828}" dt="2023-02-17T09:20:52.758" v="4" actId="20577"/>
        <pc:sldMkLst>
          <pc:docMk/>
          <pc:sldMk cId="453301325" sldId="260"/>
        </pc:sldMkLst>
        <pc:spChg chg="mod">
          <ac:chgData name="Steinar Hjelset" userId="S::steinar.hjelset@ks.no::900bcac5-039b-480b-8b37-a8273c2e007f" providerId="AD" clId="Web-{23632BC5-F105-4AD0-B654-FE5D66EE9828}" dt="2023-02-17T09:20:52.758" v="4" actId="20577"/>
          <ac:spMkLst>
            <pc:docMk/>
            <pc:sldMk cId="453301325" sldId="260"/>
            <ac:spMk id="6" creationId="{4B56C07A-5E4C-4FB4-876D-8870790495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17.02.2023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s://www.digdir.no/informasjonssikkerhet/informasjonssikkerhet-en-forutsetning-na-virksomhetens-mal/1123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3EFF63-EC2B-408D-B077-5D5C51E57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4227" y="2112580"/>
            <a:ext cx="9915291" cy="1031185"/>
          </a:xfrm>
        </p:spPr>
        <p:txBody>
          <a:bodyPr anchor="b"/>
          <a:lstStyle/>
          <a:p>
            <a:r>
              <a:rPr lang="nb-NO" dirty="0"/>
              <a:t>Samling 2: Informasjonssikkerhet i klasserommet/barnehagen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2123F8C-2618-4BA3-A323-79345C3AD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4227" y="3303744"/>
            <a:ext cx="8534400" cy="5161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127253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92F32D-C178-44A5-B5A2-A210E334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24F3094C-C382-4F77-8975-68FDEFBDFAAB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587123198"/>
              </p:ext>
            </p:extLst>
          </p:nvPr>
        </p:nvGraphicFramePr>
        <p:xfrm>
          <a:off x="609600" y="1958975"/>
          <a:ext cx="1097279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004">
                  <a:extLst>
                    <a:ext uri="{9D8B030D-6E8A-4147-A177-3AD203B41FA5}">
                      <a16:colId xmlns:a16="http://schemas.microsoft.com/office/drawing/2014/main" val="2428985636"/>
                    </a:ext>
                  </a:extLst>
                </a:gridCol>
                <a:gridCol w="7946967">
                  <a:extLst>
                    <a:ext uri="{9D8B030D-6E8A-4147-A177-3AD203B41FA5}">
                      <a16:colId xmlns:a16="http://schemas.microsoft.com/office/drawing/2014/main" val="2353079968"/>
                    </a:ext>
                  </a:extLst>
                </a:gridCol>
                <a:gridCol w="2130826">
                  <a:extLst>
                    <a:ext uri="{9D8B030D-6E8A-4147-A177-3AD203B41FA5}">
                      <a16:colId xmlns:a16="http://schemas.microsoft.com/office/drawing/2014/main" val="29225373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Kl. 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Hva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Hvem</a:t>
                      </a:r>
                    </a:p>
                  </a:txBody>
                  <a:tcPr>
                    <a:solidFill>
                      <a:srgbClr val="001A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188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Introduksjon til temaet: Informasjonssikkerhet i klasserommet/barnehagen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15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25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Dilemmatrening: Sensitiv informasjon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32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Praktisk øvelse: Risikosafari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68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600" dirty="0"/>
                        <a:t>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Kort oppsummering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98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7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Informasjonssikkerhet i klasserommet/barnehagen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14126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Informasjon behandles i et samspill mellom mennesker, prosesser og teknologi.</a:t>
            </a:r>
            <a:endParaRPr lang="nb-NO" baseline="30000" dirty="0"/>
          </a:p>
        </p:txBody>
      </p:sp>
      <p:pic>
        <p:nvPicPr>
          <p:cNvPr id="11" name="Grafikk 10" descr="Bærbar data maskin med telefon og kalkulator">
            <a:extLst>
              <a:ext uri="{FF2B5EF4-FFF2-40B4-BE49-F238E27FC236}">
                <a16:creationId xmlns:a16="http://schemas.microsoft.com/office/drawing/2014/main" id="{C482A27F-F05B-54FB-3727-663023986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6021" y="4364382"/>
            <a:ext cx="1903042" cy="1903042"/>
          </a:xfrm>
          <a:prstGeom prst="rect">
            <a:avLst/>
          </a:prstGeom>
        </p:spPr>
      </p:pic>
      <p:pic>
        <p:nvPicPr>
          <p:cNvPr id="12" name="Grafikk 11" descr="Graf-og notat papir med blyanter">
            <a:extLst>
              <a:ext uri="{FF2B5EF4-FFF2-40B4-BE49-F238E27FC236}">
                <a16:creationId xmlns:a16="http://schemas.microsoft.com/office/drawing/2014/main" id="{29A620AA-626B-D70E-DA04-137EDD97E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1551" y="2375641"/>
            <a:ext cx="1903042" cy="1903042"/>
          </a:xfrm>
          <a:prstGeom prst="rect">
            <a:avLst/>
          </a:prstGeom>
        </p:spPr>
      </p:pic>
      <p:pic>
        <p:nvPicPr>
          <p:cNvPr id="17" name="Grafikk 16" descr="En lyspæren">
            <a:extLst>
              <a:ext uri="{FF2B5EF4-FFF2-40B4-BE49-F238E27FC236}">
                <a16:creationId xmlns:a16="http://schemas.microsoft.com/office/drawing/2014/main" id="{5F0C22AD-74E2-2068-1634-D7D1A6528B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1437" y="2205382"/>
            <a:ext cx="1903042" cy="1903042"/>
          </a:xfrm>
          <a:prstGeom prst="rect">
            <a:avLst/>
          </a:prstGeom>
        </p:spPr>
      </p:pic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8567BD1D-581B-EA8A-4BE4-502B332835DA}"/>
              </a:ext>
            </a:extLst>
          </p:cNvPr>
          <p:cNvSpPr txBox="1">
            <a:spLocks/>
          </p:cNvSpPr>
          <p:nvPr/>
        </p:nvSpPr>
        <p:spPr>
          <a:xfrm>
            <a:off x="5206020" y="6109420"/>
            <a:ext cx="1903043" cy="3795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Teknologi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35EB2BBE-6B44-2E47-1475-7C3553BF0AC4}"/>
              </a:ext>
            </a:extLst>
          </p:cNvPr>
          <p:cNvSpPr txBox="1">
            <a:spLocks/>
          </p:cNvSpPr>
          <p:nvPr/>
        </p:nvSpPr>
        <p:spPr>
          <a:xfrm>
            <a:off x="6931550" y="3958199"/>
            <a:ext cx="1903043" cy="3795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Prosesser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F19BE680-E849-78E4-6FF9-4FBC60300E3E}"/>
              </a:ext>
            </a:extLst>
          </p:cNvPr>
          <p:cNvSpPr txBox="1">
            <a:spLocks/>
          </p:cNvSpPr>
          <p:nvPr/>
        </p:nvSpPr>
        <p:spPr>
          <a:xfrm>
            <a:off x="3241436" y="3945944"/>
            <a:ext cx="1903044" cy="379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Mennesker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pic>
        <p:nvPicPr>
          <p:cNvPr id="22" name="Grafikk 21" descr="Linjepil: krumming med klokken kontur">
            <a:extLst>
              <a:ext uri="{FF2B5EF4-FFF2-40B4-BE49-F238E27FC236}">
                <a16:creationId xmlns:a16="http://schemas.microsoft.com/office/drawing/2014/main" id="{2A182CE0-BF91-8F03-8A09-6DD73A6B5A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7256155">
            <a:off x="5638798" y="2153330"/>
            <a:ext cx="914400" cy="914400"/>
          </a:xfrm>
          <a:prstGeom prst="rect">
            <a:avLst/>
          </a:prstGeom>
        </p:spPr>
      </p:pic>
      <p:pic>
        <p:nvPicPr>
          <p:cNvPr id="23" name="Grafikk 22" descr="Linjepil: krumming med klokken kontur">
            <a:extLst>
              <a:ext uri="{FF2B5EF4-FFF2-40B4-BE49-F238E27FC236}">
                <a16:creationId xmlns:a16="http://schemas.microsoft.com/office/drawing/2014/main" id="{61FD5F2B-2E4D-91CE-E519-8D3241CE7A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5259810">
            <a:off x="7197150" y="4697191"/>
            <a:ext cx="914400" cy="914400"/>
          </a:xfrm>
          <a:prstGeom prst="rect">
            <a:avLst/>
          </a:prstGeom>
        </p:spPr>
      </p:pic>
      <p:pic>
        <p:nvPicPr>
          <p:cNvPr id="24" name="Grafikk 23" descr="Linjepil: krumming med klokken kontur">
            <a:extLst>
              <a:ext uri="{FF2B5EF4-FFF2-40B4-BE49-F238E27FC236}">
                <a16:creationId xmlns:a16="http://schemas.microsoft.com/office/drawing/2014/main" id="{0F11A39C-8591-9EAE-A6F7-1D6EDD45D5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242316">
            <a:off x="4089367" y="46971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Arbeidet med informasjonssikkerhet må derfor ivareta</a:t>
            </a:r>
            <a:r>
              <a:rPr lang="nb-NO" sz="3200" baseline="300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1</a:t>
            </a:r>
            <a:endParaRPr lang="nb-NO" baseline="300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08AC12D-C827-4A86-6F74-EF4ACEE033C2}"/>
              </a:ext>
            </a:extLst>
          </p:cNvPr>
          <p:cNvSpPr txBox="1"/>
          <p:nvPr/>
        </p:nvSpPr>
        <p:spPr>
          <a:xfrm>
            <a:off x="609600" y="6024565"/>
            <a:ext cx="6686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1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Kilde: 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hlinkClick r:id="rId2"/>
              </a:rPr>
              <a:t>Hva handler informasjonssikkerhet om?</a:t>
            </a: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av Digitaliseringsdirektoratet</a:t>
            </a:r>
          </a:p>
        </p:txBody>
      </p:sp>
      <p:pic>
        <p:nvPicPr>
          <p:cNvPr id="11" name="Grafikk 10" descr="Bærbar data maskin med telefon og kalkulator">
            <a:extLst>
              <a:ext uri="{FF2B5EF4-FFF2-40B4-BE49-F238E27FC236}">
                <a16:creationId xmlns:a16="http://schemas.microsoft.com/office/drawing/2014/main" id="{C482A27F-F05B-54FB-3727-663023986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95085" y="1712613"/>
            <a:ext cx="2672260" cy="2672260"/>
          </a:xfrm>
          <a:prstGeom prst="rect">
            <a:avLst/>
          </a:prstGeom>
        </p:spPr>
      </p:pic>
      <p:pic>
        <p:nvPicPr>
          <p:cNvPr id="12" name="Grafikk 11" descr="Graf-og notat papir med blyanter">
            <a:extLst>
              <a:ext uri="{FF2B5EF4-FFF2-40B4-BE49-F238E27FC236}">
                <a16:creationId xmlns:a16="http://schemas.microsoft.com/office/drawing/2014/main" id="{29A620AA-626B-D70E-DA04-137EDD97E7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2070" y="1709945"/>
            <a:ext cx="2672260" cy="2672260"/>
          </a:xfrm>
          <a:prstGeom prst="rect">
            <a:avLst/>
          </a:prstGeom>
        </p:spPr>
      </p:pic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12733F19-E576-EC11-60F0-2EF81E9B6B09}"/>
              </a:ext>
            </a:extLst>
          </p:cNvPr>
          <p:cNvSpPr txBox="1">
            <a:spLocks/>
          </p:cNvSpPr>
          <p:nvPr/>
        </p:nvSpPr>
        <p:spPr>
          <a:xfrm>
            <a:off x="8024446" y="4167266"/>
            <a:ext cx="2813539" cy="12463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Teknologi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… sikre informasjons-systemene som benyttes for å utføre oppgaver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3EB1784E-63D3-DFB2-6359-352648C0F594}"/>
              </a:ext>
            </a:extLst>
          </p:cNvPr>
          <p:cNvSpPr txBox="1">
            <a:spLocks/>
          </p:cNvSpPr>
          <p:nvPr/>
        </p:nvSpPr>
        <p:spPr>
          <a:xfrm>
            <a:off x="4689232" y="4167266"/>
            <a:ext cx="2813539" cy="12463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Prosesser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… tilrettelegge for at det er enkelt å utføre oppgaver med god sikkerhet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srgbClr val="001A58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8BC0C1C0-EBF0-D0DC-65C7-68BF88BDDF0C}"/>
              </a:ext>
            </a:extLst>
          </p:cNvPr>
          <p:cNvSpPr txBox="1">
            <a:spLocks/>
          </p:cNvSpPr>
          <p:nvPr/>
        </p:nvSpPr>
        <p:spPr>
          <a:xfrm>
            <a:off x="1354017" y="4167266"/>
            <a:ext cx="2813539" cy="124630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Mennesker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Arial Nova" panose="020B0504020202020204" pitchFamily="34" charset="0"/>
              </a:rPr>
              <a:t>… sikre tilstrekkelig kompetanse hos de som utfører oppgaver for virksomheten</a:t>
            </a:r>
          </a:p>
        </p:txBody>
      </p:sp>
      <p:pic>
        <p:nvPicPr>
          <p:cNvPr id="17" name="Grafikk 16" descr="En lyspæren">
            <a:extLst>
              <a:ext uri="{FF2B5EF4-FFF2-40B4-BE49-F238E27FC236}">
                <a16:creationId xmlns:a16="http://schemas.microsoft.com/office/drawing/2014/main" id="{5F0C22AD-74E2-2068-1634-D7D1A6528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4655" y="1709945"/>
            <a:ext cx="2672260" cy="26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5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Informasjonssikkerhet handler om å sikre at informasjon i alle former …</a:t>
            </a:r>
            <a:endParaRPr lang="nb-NO" baseline="30000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C9DE8A9-C6CB-8D76-78D4-C7D28A980D1C}"/>
              </a:ext>
            </a:extLst>
          </p:cNvPr>
          <p:cNvSpPr/>
          <p:nvPr/>
        </p:nvSpPr>
        <p:spPr>
          <a:xfrm>
            <a:off x="609599" y="2311767"/>
            <a:ext cx="10972800" cy="72976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Arial Nova" panose="020B0504020202020204" pitchFamily="34" charset="0"/>
              </a:rPr>
              <a:t>… ikke blir kjent for uvedkommende (Konfidensialitet)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029D835-7DD3-F4C4-F524-3F663BAEF95D}"/>
              </a:ext>
            </a:extLst>
          </p:cNvPr>
          <p:cNvSpPr/>
          <p:nvPr/>
        </p:nvSpPr>
        <p:spPr>
          <a:xfrm>
            <a:off x="609599" y="3136464"/>
            <a:ext cx="10972800" cy="72976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Arial Nova" panose="020B0504020202020204" pitchFamily="34" charset="0"/>
              </a:rPr>
              <a:t>… ikke blir endret utilsiktet eller av uvedkommende (Integritet)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166E7148-FDF3-7789-5BBB-508D402E7049}"/>
              </a:ext>
            </a:extLst>
          </p:cNvPr>
          <p:cNvSpPr/>
          <p:nvPr/>
        </p:nvSpPr>
        <p:spPr>
          <a:xfrm>
            <a:off x="609599" y="3961161"/>
            <a:ext cx="10972800" cy="729762"/>
          </a:xfrm>
          <a:prstGeom prst="rect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Arial Nova" panose="020B0504020202020204" pitchFamily="34" charset="0"/>
              </a:rPr>
              <a:t>… er tilgjengelig når du trenger det (Tilgjengelighet)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D1A9F29-A824-5CE5-C7FD-D04D54EBE092}"/>
              </a:ext>
            </a:extLst>
          </p:cNvPr>
          <p:cNvSpPr txBox="1"/>
          <p:nvPr/>
        </p:nvSpPr>
        <p:spPr>
          <a:xfrm>
            <a:off x="690464" y="2384260"/>
            <a:ext cx="409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200" b="1" dirty="0">
                <a:solidFill>
                  <a:schemeClr val="bg1"/>
                </a:solidFill>
              </a:rPr>
              <a:t>K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DE47EDE-8325-3D8B-F32A-FA3B2EABCF99}"/>
              </a:ext>
            </a:extLst>
          </p:cNvPr>
          <p:cNvSpPr txBox="1"/>
          <p:nvPr/>
        </p:nvSpPr>
        <p:spPr>
          <a:xfrm>
            <a:off x="748172" y="3208957"/>
            <a:ext cx="293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200" b="1"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0DE0F19-278A-891F-2AF4-5D2E25C243DE}"/>
              </a:ext>
            </a:extLst>
          </p:cNvPr>
          <p:cNvSpPr txBox="1"/>
          <p:nvPr/>
        </p:nvSpPr>
        <p:spPr>
          <a:xfrm>
            <a:off x="700883" y="4033654"/>
            <a:ext cx="388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3200" b="1" dirty="0">
                <a:solidFill>
                  <a:schemeClr val="bg1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4344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Hva utgjør en risiko?</a:t>
            </a:r>
            <a:endParaRPr lang="nb-NO" baseline="30000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3DD4078-7DAB-B445-5ED7-7CE9D62CF227}"/>
              </a:ext>
            </a:extLst>
          </p:cNvPr>
          <p:cNvSpPr/>
          <p:nvPr/>
        </p:nvSpPr>
        <p:spPr>
          <a:xfrm>
            <a:off x="4928089" y="1927748"/>
            <a:ext cx="2348280" cy="2348280"/>
          </a:xfrm>
          <a:prstGeom prst="ellipse">
            <a:avLst/>
          </a:prstGeom>
          <a:noFill/>
          <a:ln w="38100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81BEC81-26A4-1379-35BC-98B9D7D9A3B5}"/>
              </a:ext>
            </a:extLst>
          </p:cNvPr>
          <p:cNvSpPr/>
          <p:nvPr/>
        </p:nvSpPr>
        <p:spPr>
          <a:xfrm>
            <a:off x="4286335" y="3353882"/>
            <a:ext cx="2348280" cy="2348280"/>
          </a:xfrm>
          <a:prstGeom prst="ellipse">
            <a:avLst/>
          </a:prstGeom>
          <a:noFill/>
          <a:ln w="38100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4BD0708E-0212-4A2D-66C9-2ADA0A6DA6BC}"/>
              </a:ext>
            </a:extLst>
          </p:cNvPr>
          <p:cNvSpPr/>
          <p:nvPr/>
        </p:nvSpPr>
        <p:spPr>
          <a:xfrm>
            <a:off x="5567644" y="3353883"/>
            <a:ext cx="2348280" cy="2348280"/>
          </a:xfrm>
          <a:prstGeom prst="ellipse">
            <a:avLst/>
          </a:prstGeom>
          <a:noFill/>
          <a:ln w="38100">
            <a:solidFill>
              <a:srgbClr val="001A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A5705D7-E21F-DB99-8696-EBBD89B396E7}"/>
              </a:ext>
            </a:extLst>
          </p:cNvPr>
          <p:cNvSpPr txBox="1"/>
          <p:nvPr/>
        </p:nvSpPr>
        <p:spPr>
          <a:xfrm>
            <a:off x="5685008" y="200329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001046"/>
                </a:solidFill>
                <a:latin typeface="Arial Nova" panose="020B0504020202020204" pitchFamily="34" charset="0"/>
                <a:ea typeface="+mj-ea"/>
                <a:cs typeface="+mj-cs"/>
              </a:rPr>
              <a:t>Verdi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C705319-A410-3900-6B06-D63C83D52671}"/>
              </a:ext>
            </a:extLst>
          </p:cNvPr>
          <p:cNvSpPr txBox="1"/>
          <p:nvPr/>
        </p:nvSpPr>
        <p:spPr>
          <a:xfrm rot="18733963">
            <a:off x="6656602" y="4863546"/>
            <a:ext cx="12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001046"/>
                </a:solidFill>
                <a:latin typeface="Arial Nova" panose="020B0504020202020204" pitchFamily="34" charset="0"/>
                <a:ea typeface="+mj-ea"/>
                <a:cs typeface="+mj-cs"/>
              </a:rPr>
              <a:t>Sårbarhet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8943A02F-CE6F-9762-15F7-C0BEAE6FE388}"/>
              </a:ext>
            </a:extLst>
          </p:cNvPr>
          <p:cNvSpPr txBox="1"/>
          <p:nvPr/>
        </p:nvSpPr>
        <p:spPr>
          <a:xfrm>
            <a:off x="7457088" y="1620118"/>
            <a:ext cx="30240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600" i="1" dirty="0">
                <a:latin typeface="Arial Nova" panose="020B0504020202020204" pitchFamily="34" charset="0"/>
              </a:rPr>
              <a:t>Barnehage/-lærerens PC inneholder personopplysninger om barna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39BC4DC-758A-1345-8696-67567293FB6F}"/>
              </a:ext>
            </a:extLst>
          </p:cNvPr>
          <p:cNvSpPr txBox="1"/>
          <p:nvPr/>
        </p:nvSpPr>
        <p:spPr>
          <a:xfrm>
            <a:off x="8401878" y="3991387"/>
            <a:ext cx="27575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600" i="1" dirty="0">
                <a:latin typeface="Arial Nova" panose="020B0504020202020204" pitchFamily="34" charset="0"/>
              </a:rPr>
              <a:t>Barnehage-/læreren sin PC står ulåst i klasserommet/ barnehagen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0443307-5CD4-F591-74DE-2A2654A098D3}"/>
              </a:ext>
            </a:extLst>
          </p:cNvPr>
          <p:cNvSpPr txBox="1"/>
          <p:nvPr/>
        </p:nvSpPr>
        <p:spPr>
          <a:xfrm>
            <a:off x="734008" y="3198810"/>
            <a:ext cx="29755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600" i="1" dirty="0">
                <a:latin typeface="Arial Nova" panose="020B0504020202020204" pitchFamily="34" charset="0"/>
              </a:rPr>
              <a:t>Barn går inn på </a:t>
            </a:r>
          </a:p>
          <a:p>
            <a:pPr algn="ctr"/>
            <a:r>
              <a:rPr lang="nb-NO" sz="1600" i="1" dirty="0">
                <a:latin typeface="Arial Nova" panose="020B0504020202020204" pitchFamily="34" charset="0"/>
              </a:rPr>
              <a:t>barnehage-/læreren sin PC og får tak i personopplysninger om andre barn</a:t>
            </a:r>
          </a:p>
        </p:txBody>
      </p:sp>
      <p:pic>
        <p:nvPicPr>
          <p:cNvPr id="20" name="Grafikk 19" descr="Linjepil: krumming med klokken kontur">
            <a:extLst>
              <a:ext uri="{FF2B5EF4-FFF2-40B4-BE49-F238E27FC236}">
                <a16:creationId xmlns:a16="http://schemas.microsoft.com/office/drawing/2014/main" id="{985F6D86-853E-41A2-40DF-5BA1E9F49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950516" flipV="1">
            <a:off x="7494986" y="2285861"/>
            <a:ext cx="1176639" cy="1176639"/>
          </a:xfrm>
          <a:prstGeom prst="rect">
            <a:avLst/>
          </a:prstGeom>
        </p:spPr>
      </p:pic>
      <p:pic>
        <p:nvPicPr>
          <p:cNvPr id="21" name="Grafikk 20" descr="Linjepil: krumming med klokken kontur">
            <a:extLst>
              <a:ext uri="{FF2B5EF4-FFF2-40B4-BE49-F238E27FC236}">
                <a16:creationId xmlns:a16="http://schemas.microsoft.com/office/drawing/2014/main" id="{F4A87627-EDB3-E9FA-44D1-5A11B45D6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699675" flipV="1">
            <a:off x="8095471" y="4435604"/>
            <a:ext cx="1176639" cy="1176639"/>
          </a:xfrm>
          <a:prstGeom prst="rect">
            <a:avLst/>
          </a:prstGeom>
        </p:spPr>
      </p:pic>
      <p:pic>
        <p:nvPicPr>
          <p:cNvPr id="22" name="Grafikk 21" descr="Linjepil: krumming med klokken kontur">
            <a:extLst>
              <a:ext uri="{FF2B5EF4-FFF2-40B4-BE49-F238E27FC236}">
                <a16:creationId xmlns:a16="http://schemas.microsoft.com/office/drawing/2014/main" id="{56B251B3-3445-B375-7C35-E2449F909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553244" flipH="1" flipV="1">
            <a:off x="2873227" y="4046735"/>
            <a:ext cx="1176639" cy="1176639"/>
          </a:xfrm>
          <a:prstGeom prst="rect">
            <a:avLst/>
          </a:prstGeom>
        </p:spPr>
      </p:pic>
      <p:pic>
        <p:nvPicPr>
          <p:cNvPr id="23" name="Grafikk 22" descr="Advarsel med heldekkende fyll">
            <a:extLst>
              <a:ext uri="{FF2B5EF4-FFF2-40B4-BE49-F238E27FC236}">
                <a16:creationId xmlns:a16="http://schemas.microsoft.com/office/drawing/2014/main" id="{D420D0F5-E07B-AC03-9E19-732D1F4CB7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0519" y="3582760"/>
            <a:ext cx="670588" cy="670588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ABF9570-E73C-BB61-991D-770D83A05071}"/>
              </a:ext>
            </a:extLst>
          </p:cNvPr>
          <p:cNvSpPr txBox="1"/>
          <p:nvPr/>
        </p:nvSpPr>
        <p:spPr>
          <a:xfrm rot="2533963">
            <a:off x="4510199" y="4916367"/>
            <a:ext cx="965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>
                <a:solidFill>
                  <a:srgbClr val="001046"/>
                </a:solidFill>
                <a:latin typeface="Arial Nova" panose="020B0504020202020204" pitchFamily="34" charset="0"/>
                <a:ea typeface="+mj-ea"/>
                <a:cs typeface="+mj-cs"/>
              </a:rPr>
              <a:t>Trussel</a:t>
            </a:r>
          </a:p>
        </p:txBody>
      </p:sp>
    </p:spTree>
    <p:extLst>
      <p:ext uri="{BB962C8B-B14F-4D97-AF65-F5344CB8AC3E}">
        <p14:creationId xmlns:p14="http://schemas.microsoft.com/office/powerpoint/2010/main" val="213512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Hva er forskjellen på personvern og informasjonssikkerhet?</a:t>
            </a:r>
            <a:endParaRPr lang="nb-NO" baseline="300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8CC605E0-5CAC-362F-C7E0-4C77BEE0A523}"/>
              </a:ext>
            </a:extLst>
          </p:cNvPr>
          <p:cNvSpPr/>
          <p:nvPr/>
        </p:nvSpPr>
        <p:spPr>
          <a:xfrm>
            <a:off x="4207758" y="2332855"/>
            <a:ext cx="3776483" cy="3776483"/>
          </a:xfrm>
          <a:prstGeom prst="ellipse">
            <a:avLst/>
          </a:prstGeom>
          <a:solidFill>
            <a:srgbClr val="001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160A4AC-544D-0C5A-8EE5-1CCDA50F1F01}"/>
              </a:ext>
            </a:extLst>
          </p:cNvPr>
          <p:cNvSpPr/>
          <p:nvPr/>
        </p:nvSpPr>
        <p:spPr>
          <a:xfrm>
            <a:off x="4740976" y="3410965"/>
            <a:ext cx="2710045" cy="2710045"/>
          </a:xfrm>
          <a:prstGeom prst="ellipse">
            <a:avLst/>
          </a:prstGeom>
          <a:solidFill>
            <a:srgbClr val="D9E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D27EC684-9996-F45C-A3AB-3AC95EED110E}"/>
              </a:ext>
            </a:extLst>
          </p:cNvPr>
          <p:cNvSpPr txBox="1"/>
          <p:nvPr/>
        </p:nvSpPr>
        <p:spPr>
          <a:xfrm>
            <a:off x="5019293" y="2764332"/>
            <a:ext cx="2153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  <a:latin typeface="Arial Nova" panose="020B0504020202020204" pitchFamily="34" charset="0"/>
              </a:rPr>
              <a:t>Informasjonssikkerhet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41EAD76C-EC7B-B8A8-407F-A12A699BA0CB}"/>
              </a:ext>
            </a:extLst>
          </p:cNvPr>
          <p:cNvSpPr txBox="1"/>
          <p:nvPr/>
        </p:nvSpPr>
        <p:spPr>
          <a:xfrm>
            <a:off x="5109125" y="3928708"/>
            <a:ext cx="19737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  <a:t>Personopplysnings-</a:t>
            </a:r>
          </a:p>
          <a:p>
            <a:pPr algn="ctr"/>
            <a: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  <a:t>sikkerhet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7B122D4A-6145-6856-32C4-F0CA5D778D27}"/>
              </a:ext>
            </a:extLst>
          </p:cNvPr>
          <p:cNvSpPr txBox="1"/>
          <p:nvPr/>
        </p:nvSpPr>
        <p:spPr>
          <a:xfrm>
            <a:off x="609600" y="2332855"/>
            <a:ext cx="316992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>
                <a:latin typeface="Arial Nova" panose="020B0504020202020204" pitchFamily="34" charset="0"/>
              </a:rPr>
              <a:t>Informasjonssikkerhet</a:t>
            </a:r>
            <a:r>
              <a:rPr lang="nb-NO" sz="1600" dirty="0">
                <a:latin typeface="Arial Nova" panose="020B0504020202020204" pitchFamily="34" charset="0"/>
              </a:rPr>
              <a:t> handler om å sikre at informasjon i </a:t>
            </a:r>
            <a:r>
              <a:rPr lang="nb-NO" sz="1600" i="1" u="sng" dirty="0">
                <a:latin typeface="Arial Nova" panose="020B0504020202020204" pitchFamily="34" charset="0"/>
              </a:rPr>
              <a:t>alle</a:t>
            </a:r>
            <a:r>
              <a:rPr lang="nb-NO" sz="1600" dirty="0">
                <a:latin typeface="Arial Nova" panose="020B0504020202020204" pitchFamily="34" charset="0"/>
              </a:rPr>
              <a:t> former:</a:t>
            </a:r>
            <a:br>
              <a:rPr lang="nb-NO" sz="1600" dirty="0">
                <a:latin typeface="Arial Nova" panose="020B0504020202020204" pitchFamily="34" charset="0"/>
              </a:rPr>
            </a:br>
            <a:endParaRPr lang="nb-NO" sz="700" dirty="0"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Arial Nova" panose="020B0504020202020204" pitchFamily="34" charset="0"/>
              </a:rPr>
              <a:t>ikke blir kjent for uvedkommende </a:t>
            </a:r>
            <a: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  <a:t>(konfidensialitet)</a:t>
            </a:r>
            <a:b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</a:br>
            <a:endParaRPr lang="nb-NO" sz="700" dirty="0">
              <a:solidFill>
                <a:srgbClr val="001A58"/>
              </a:solidFill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Arial Nova" panose="020B0504020202020204" pitchFamily="34" charset="0"/>
              </a:rPr>
              <a:t>ikke blir endret utilsiktet eller av uvedkommende </a:t>
            </a:r>
            <a: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  <a:t>(integritet)</a:t>
            </a:r>
            <a:b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</a:br>
            <a:endParaRPr lang="nb-NO" sz="700" dirty="0">
              <a:solidFill>
                <a:srgbClr val="001A58"/>
              </a:solidFill>
              <a:latin typeface="Arial Nova" panose="020B05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Arial Nova" panose="020B0504020202020204" pitchFamily="34" charset="0"/>
              </a:rPr>
              <a:t>er tilgjengelig når du trenger det </a:t>
            </a:r>
            <a:r>
              <a:rPr lang="nb-NO" sz="1600" dirty="0">
                <a:solidFill>
                  <a:srgbClr val="001A58"/>
                </a:solidFill>
                <a:latin typeface="Arial Nova" panose="020B0504020202020204" pitchFamily="34" charset="0"/>
              </a:rPr>
              <a:t>(tilgjengelighet)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AD309AC1-C49A-20A4-0A03-F2CB6556319D}"/>
              </a:ext>
            </a:extLst>
          </p:cNvPr>
          <p:cNvSpPr txBox="1"/>
          <p:nvPr/>
        </p:nvSpPr>
        <p:spPr>
          <a:xfrm>
            <a:off x="8412480" y="2332855"/>
            <a:ext cx="3169920" cy="266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 dirty="0">
                <a:latin typeface="Arial Nova" panose="020B0504020202020204" pitchFamily="34" charset="0"/>
              </a:rPr>
              <a:t>Personvern</a:t>
            </a:r>
            <a:r>
              <a:rPr lang="nb-NO" sz="1600" dirty="0">
                <a:latin typeface="Arial Nova" panose="020B0504020202020204" pitchFamily="34" charset="0"/>
              </a:rPr>
              <a:t> handler om å sikre </a:t>
            </a:r>
            <a:r>
              <a:rPr lang="nb-NO" sz="1600" b="1" i="1" u="sng" dirty="0">
                <a:latin typeface="Arial Nova" panose="020B0504020202020204" pitchFamily="34" charset="0"/>
              </a:rPr>
              <a:t>retten</a:t>
            </a:r>
            <a:r>
              <a:rPr lang="nb-NO" sz="1600" dirty="0">
                <a:latin typeface="Arial Nova" panose="020B0504020202020204" pitchFamily="34" charset="0"/>
              </a:rPr>
              <a:t> til et privatliv og </a:t>
            </a:r>
            <a:r>
              <a:rPr lang="nb-NO" sz="1600" b="1" i="1" u="sng" dirty="0">
                <a:latin typeface="Arial Nova" panose="020B0504020202020204" pitchFamily="34" charset="0"/>
              </a:rPr>
              <a:t>retten</a:t>
            </a:r>
            <a:r>
              <a:rPr lang="nb-NO" sz="1600" dirty="0">
                <a:latin typeface="Arial Nova" panose="020B0504020202020204" pitchFamily="34" charset="0"/>
              </a:rPr>
              <a:t> til å bestemme over egne personopplysninger.</a:t>
            </a:r>
          </a:p>
          <a:p>
            <a:endParaRPr lang="nb-NO" sz="700" dirty="0">
              <a:latin typeface="Arial Nova" panose="020B0504020202020204" pitchFamily="34" charset="0"/>
            </a:endParaRPr>
          </a:p>
          <a:p>
            <a:r>
              <a:rPr lang="nb-NO" sz="1600" dirty="0">
                <a:latin typeface="Arial Nova" panose="020B0504020202020204" pitchFamily="34" charset="0"/>
              </a:rPr>
              <a:t>Personopplysninger er all informasjon som kan knyttes til en enkeltperson. Dette kan være navn, adresse, telefonnummer, e-postadresse, bilder eller fødselsnummer.</a:t>
            </a:r>
          </a:p>
        </p:txBody>
      </p:sp>
    </p:spTree>
    <p:extLst>
      <p:ext uri="{BB962C8B-B14F-4D97-AF65-F5344CB8AC3E}">
        <p14:creationId xmlns:p14="http://schemas.microsoft.com/office/powerpoint/2010/main" val="5083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AA5D47-C886-1F42-8DEB-BAC2EB8C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001A57"/>
                </a:solidFill>
                <a:latin typeface="Franklin Gothic Heavy" panose="020B0903020102020204" pitchFamily="34" charset="0"/>
                <a:ea typeface="+mn-ea"/>
                <a:cs typeface="+mn-cs"/>
              </a:rPr>
              <a:t>[Her kan du legge til egne relevante rutiner og informasjon for din skole/barnehage]</a:t>
            </a:r>
            <a:endParaRPr lang="nb-NO" dirty="0"/>
          </a:p>
        </p:txBody>
      </p:sp>
      <p:sp>
        <p:nvSpPr>
          <p:cNvPr id="20" name="Plassholder for innhold 3">
            <a:extLst>
              <a:ext uri="{FF2B5EF4-FFF2-40B4-BE49-F238E27FC236}">
                <a16:creationId xmlns:a16="http://schemas.microsoft.com/office/drawing/2014/main" id="{21C1BD87-8E49-4D27-6260-1A77F68B67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endParaRPr lang="nb-NO" sz="18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72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3E1138BC-4D44-4C77-86B6-5EC9D5718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Dilemmatrening: Sensitiv informasjon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B56C07A-5E4C-4FB4-876D-8870790495C3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4533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6BCF2-0ABD-47C5-9EE8-E27A9B82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 anchor="ctr">
            <a:normAutofit/>
          </a:bodyPr>
          <a:lstStyle/>
          <a:p>
            <a:r>
              <a:rPr lang="nb-NO" dirty="0"/>
              <a:t>Dilemmatrening – sensitiv informasjon (for barnehage)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D28B03-A7D4-480F-AC0F-6C00B16E2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050" y="1967113"/>
            <a:ext cx="5383902" cy="323088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CA4106-F119-4881-9697-A022EF9F7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Det er oppstått en konflikt i barnehagen mellom to barn. Konflikten bærer preg av utestengelse og mobbing. En kveld sender en av foreldrene en lang melding til barnehagelærer i en Facebook-chat. Meldingen inneholder mye opplysninger om begge de to barna og familiene deres.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Hvordan bør barnehagelærer håndtere denne situasjonen?</a:t>
            </a:r>
          </a:p>
        </p:txBody>
      </p:sp>
    </p:spTree>
    <p:extLst>
      <p:ext uri="{BB962C8B-B14F-4D97-AF65-F5344CB8AC3E}">
        <p14:creationId xmlns:p14="http://schemas.microsoft.com/office/powerpoint/2010/main" val="14867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45306F8-D87E-4230-B33E-C4550BC3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78" b="89694" l="8972" r="89716">
                        <a14:foregroundMark x1="8972" y1="53760" x2="8972" y2="53760"/>
                        <a14:foregroundMark x1="12254" y1="46518" x2="12254" y2="46518"/>
                        <a14:foregroundMark x1="17068" y1="48468" x2="17068" y2="48468"/>
                        <a14:foregroundMark x1="22538" y1="52925" x2="22538" y2="52925"/>
                        <a14:foregroundMark x1="42451" y1="65460" x2="42451" y2="65460"/>
                        <a14:foregroundMark x1="10941" y1="43733" x2="10941" y2="48747"/>
                        <a14:foregroundMark x1="10941" y1="42618" x2="52079" y2="41783"/>
                        <a14:foregroundMark x1="52079" y1="41783" x2="55799" y2="68245"/>
                        <a14:foregroundMark x1="55799" y1="68245" x2="36980" y2="80223"/>
                        <a14:foregroundMark x1="36980" y1="80223" x2="15755" y2="77159"/>
                        <a14:foregroundMark x1="15755" y1="77159" x2="10941" y2="44847"/>
                        <a14:foregroundMark x1="26915" y1="49582" x2="32385" y2="56267"/>
                        <a14:foregroundMark x1="45952" y1="15320" x2="65864" y2="8357"/>
                        <a14:foregroundMark x1="65864" y1="8357" x2="86652" y2="8078"/>
                        <a14:foregroundMark x1="86652" y1="8078" x2="88621" y2="42897"/>
                        <a14:foregroundMark x1="47702" y1="74095" x2="45952" y2="45682"/>
                        <a14:foregroundMark x1="45952" y1="45682" x2="22976" y2="44290"/>
                        <a14:foregroundMark x1="22976" y1="44290" x2="19475" y2="73259"/>
                        <a14:foregroundMark x1="19475" y1="73259" x2="40919" y2="75487"/>
                        <a14:foregroundMark x1="40919" y1="75487" x2="50766" y2="732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5543" y="732381"/>
            <a:ext cx="1886856" cy="1482237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2071C032-8D07-4A56-804B-94D427E5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Diskusjonspunkter (for barnehage)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AE687DE-777B-4966-A9DA-564B4BA54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Egner Facebook seg til utveksling av slik informasjon?</a:t>
            </a:r>
          </a:p>
          <a:p>
            <a:r>
              <a:rPr lang="nb-NO" dirty="0"/>
              <a:t>Hva bør barnehagelærer gjøre med selve meldingen? Hvis barnehagelærer sletter meldingen så slettes dokumentasjonen. Er det problematisk?</a:t>
            </a:r>
          </a:p>
          <a:p>
            <a:r>
              <a:rPr lang="nb-NO" dirty="0"/>
              <a:t>Hva bør barnehagelærer svare til foreldrene?</a:t>
            </a:r>
          </a:p>
          <a:p>
            <a:r>
              <a:rPr lang="nb-NO" dirty="0"/>
              <a:t>Hva bør barnehagen gjøre for å legge til rette for at foreldre kan gi relevant informasjon til barnehagen? Hvordan kan det gjøres på en sikker måte?</a:t>
            </a:r>
          </a:p>
        </p:txBody>
      </p:sp>
    </p:spTree>
    <p:extLst>
      <p:ext uri="{BB962C8B-B14F-4D97-AF65-F5344CB8AC3E}">
        <p14:creationId xmlns:p14="http://schemas.microsoft.com/office/powerpoint/2010/main" val="180033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6BCF2-0ABD-47C5-9EE8-E27A9B82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 anchor="ctr">
            <a:normAutofit/>
          </a:bodyPr>
          <a:lstStyle/>
          <a:p>
            <a:r>
              <a:rPr lang="nb-NO" dirty="0"/>
              <a:t>Dilemmatrening – sensitiv informasjon (for skole)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D28B03-A7D4-480F-AC0F-6C00B16E2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0050" y="1967113"/>
            <a:ext cx="5383902" cy="323088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CA4106-F119-4881-9697-A022EF9F7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En lærer har to elever i en situasjon hvor det bygges opp mot en §9A-sak etter opplæringsloven. En kveld sender en av foreldrene en lang melding til lærer i Facebook-chatten. Meldingen inneholder mye opplysninger om begge de to elevene og familiene deres.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Hvordan bør lærer håndtere denne situasjonen?</a:t>
            </a:r>
          </a:p>
        </p:txBody>
      </p:sp>
    </p:spTree>
    <p:extLst>
      <p:ext uri="{BB962C8B-B14F-4D97-AF65-F5344CB8AC3E}">
        <p14:creationId xmlns:p14="http://schemas.microsoft.com/office/powerpoint/2010/main" val="109913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45306F8-D87E-4230-B33E-C4550BC3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78" b="89694" l="8972" r="89716">
                        <a14:foregroundMark x1="8972" y1="53760" x2="8972" y2="53760"/>
                        <a14:foregroundMark x1="12254" y1="46518" x2="12254" y2="46518"/>
                        <a14:foregroundMark x1="17068" y1="48468" x2="17068" y2="48468"/>
                        <a14:foregroundMark x1="22538" y1="52925" x2="22538" y2="52925"/>
                        <a14:foregroundMark x1="42451" y1="65460" x2="42451" y2="65460"/>
                        <a14:foregroundMark x1="10941" y1="43733" x2="10941" y2="48747"/>
                        <a14:foregroundMark x1="10941" y1="42618" x2="52079" y2="41783"/>
                        <a14:foregroundMark x1="52079" y1="41783" x2="55799" y2="68245"/>
                        <a14:foregroundMark x1="55799" y1="68245" x2="36980" y2="80223"/>
                        <a14:foregroundMark x1="36980" y1="80223" x2="15755" y2="77159"/>
                        <a14:foregroundMark x1="15755" y1="77159" x2="10941" y2="44847"/>
                        <a14:foregroundMark x1="26915" y1="49582" x2="32385" y2="56267"/>
                        <a14:foregroundMark x1="45952" y1="15320" x2="65864" y2="8357"/>
                        <a14:foregroundMark x1="65864" y1="8357" x2="86652" y2="8078"/>
                        <a14:foregroundMark x1="86652" y1="8078" x2="88621" y2="42897"/>
                        <a14:foregroundMark x1="47702" y1="74095" x2="45952" y2="45682"/>
                        <a14:foregroundMark x1="45952" y1="45682" x2="22976" y2="44290"/>
                        <a14:foregroundMark x1="22976" y1="44290" x2="19475" y2="73259"/>
                        <a14:foregroundMark x1="19475" y1="73259" x2="40919" y2="75487"/>
                        <a14:foregroundMark x1="40919" y1="75487" x2="50766" y2="732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5543" y="732381"/>
            <a:ext cx="1886856" cy="1482237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2071C032-8D07-4A56-804B-94D427E5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Diskusjonspunkter (for skole)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AE687DE-777B-4966-A9DA-564B4BA54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Egner Facebook seg til utveksling av slik informasjon?</a:t>
            </a:r>
          </a:p>
          <a:p>
            <a:r>
              <a:rPr lang="nb-NO" dirty="0"/>
              <a:t>Hva bør lærer gjøre med selve meldingen? Hvis lærer sletter meldingen så slettes dokumentasjonen. Er det problematisk?</a:t>
            </a:r>
          </a:p>
          <a:p>
            <a:r>
              <a:rPr lang="nb-NO" dirty="0"/>
              <a:t>Hva bør lærer svare til foreldrene?</a:t>
            </a:r>
          </a:p>
          <a:p>
            <a:r>
              <a:rPr lang="nb-NO" dirty="0"/>
              <a:t>Hva bør skolen gjøre for å legge til rette for at foreldre kan gi relevant informasjon til skolen? Hvordan kan det gjøres på en sikker måte?</a:t>
            </a:r>
          </a:p>
        </p:txBody>
      </p:sp>
    </p:spTree>
    <p:extLst>
      <p:ext uri="{BB962C8B-B14F-4D97-AF65-F5344CB8AC3E}">
        <p14:creationId xmlns:p14="http://schemas.microsoft.com/office/powerpoint/2010/main" val="332265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FE497-668C-4F01-8840-F2428FFB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Gruppeøvelse</a:t>
            </a:r>
            <a:br>
              <a:rPr lang="nb-NO" dirty="0"/>
            </a:br>
            <a:r>
              <a:rPr lang="nb-NO" sz="1800" dirty="0">
                <a:solidFill>
                  <a:schemeClr val="tx2"/>
                </a:solidFill>
              </a:rPr>
              <a:t>Tid: 25 minutter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4FD0D6-8DBE-4106-8631-341E67C26E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sammen i grupper på fire og fire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Som del av forberedelsene til dagens samling har dere forberedt ett spørsmål som dere ønsker å diskutere med gruppen. Del spørsmålet med hverandre og diskuter om dette er noe dere kan finne ut på egenhånd eller om dere må kontakte noen utenfor skolen/barnehagen.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én i gruppen som noterer ned spørsmålene fra gruppen og eventuelt hvilke spørsmål dere ikke finner svaret på. </a:t>
            </a:r>
          </a:p>
        </p:txBody>
      </p:sp>
    </p:spTree>
    <p:extLst>
      <p:ext uri="{BB962C8B-B14F-4D97-AF65-F5344CB8AC3E}">
        <p14:creationId xmlns:p14="http://schemas.microsoft.com/office/powerpoint/2010/main" val="354007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419EE2F2-38DB-455A-826C-A1263BF78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Øvelse: risikosafari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C5FEAD5D-3D60-45F3-8FB1-0F92E0D701AB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409117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FE497-668C-4F01-8840-F2428FFB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Gruppeøvelse</a:t>
            </a:r>
            <a:br>
              <a:rPr lang="nb-NO" dirty="0"/>
            </a:br>
            <a:r>
              <a:rPr lang="nb-NO" sz="1800" dirty="0">
                <a:solidFill>
                  <a:schemeClr val="tx2"/>
                </a:solidFill>
              </a:rPr>
              <a:t>Tid: 20 minutter</a:t>
            </a:r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4FD0D6-8DBE-4106-8631-341E67C26E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sammen i grupper på fire og fire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Ta en runde på arbeidsplassen og identifiser risikoer knyttet til informasjonssikkerhet og personvern. Fyll ut utdelt skjema underveis (stikkord).</a:t>
            </a:r>
          </a:p>
          <a:p>
            <a:pPr marL="1257300" lvl="2" indent="-457200">
              <a:buFont typeface="Arial" panose="020B0604020202020204" pitchFamily="34" charset="0"/>
              <a:buChar char="•"/>
            </a:pPr>
            <a:r>
              <a:rPr lang="nb-NO" dirty="0"/>
              <a:t>Hvorfor er dette en risiko?</a:t>
            </a:r>
          </a:p>
          <a:p>
            <a:pPr marL="1257300" lvl="2" indent="-457200">
              <a:buFont typeface="Arial" panose="020B0604020202020204" pitchFamily="34" charset="0"/>
              <a:buChar char="•"/>
            </a:pPr>
            <a:r>
              <a:rPr lang="nb-NO" dirty="0"/>
              <a:t>Er dette en risiko for personvernet, informasjonssikkerheten eller begge?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Når det er gått 15 minutter, presenter hva dere har funnet for de andre kollegaene dine. </a:t>
            </a:r>
          </a:p>
          <a:p>
            <a:pPr marL="1257300" lvl="2" indent="-457200"/>
            <a:r>
              <a:rPr lang="nb-NO" dirty="0"/>
              <a:t>Fant dere noen risikoer? </a:t>
            </a:r>
          </a:p>
          <a:p>
            <a:pPr marL="1257300" lvl="2" indent="-457200"/>
            <a:r>
              <a:rPr lang="nb-NO"/>
              <a:t>Hvis </a:t>
            </a:r>
            <a:r>
              <a:rPr lang="nb-NO" dirty="0"/>
              <a:t>ikke, er dette et funn i seg selv</a:t>
            </a:r>
            <a:r>
              <a:rPr lang="nb-NO"/>
              <a:t>? </a:t>
            </a:r>
          </a:p>
          <a:p>
            <a:pPr marL="1257300" lvl="2" indent="-457200"/>
            <a:r>
              <a:rPr lang="nb-NO"/>
              <a:t>Hva </a:t>
            </a:r>
            <a:r>
              <a:rPr lang="nb-NO" dirty="0"/>
              <a:t>kan dere gjøre for å redusere risikoen?</a:t>
            </a:r>
          </a:p>
        </p:txBody>
      </p:sp>
    </p:spTree>
    <p:extLst>
      <p:ext uri="{BB962C8B-B14F-4D97-AF65-F5344CB8AC3E}">
        <p14:creationId xmlns:p14="http://schemas.microsoft.com/office/powerpoint/2010/main" val="3839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419EE2F2-38DB-455A-826C-A1263BF78B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Oppsummering av dagens samling</a:t>
            </a:r>
            <a:endParaRPr lang="en-US" dirty="0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C5FEAD5D-3D60-45F3-8FB1-0F92E0D701AB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83589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7d88db6c-a4a6-42bb-82c2-7a63f6a238f8"/>
    <ds:schemaRef ds:uri="http://www.w3.org/XML/1998/namespace"/>
    <ds:schemaRef ds:uri="http://schemas.microsoft.com/office/infopath/2007/PartnerControls"/>
    <ds:schemaRef ds:uri="44f892ea-d882-4a61-8ec7-e54b8bcb3b7b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B8EFDDA-17C3-4AAA-B5F8-25722AC6B9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893</Words>
  <Application>Microsoft Office PowerPoint</Application>
  <PresentationFormat>Widescreen</PresentationFormat>
  <Paragraphs>96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1_KS-profiltema</vt:lpstr>
      <vt:lpstr>Samling 2: Informasjonssikkerhet i klasserommet/barnehagen</vt:lpstr>
      <vt:lpstr>Agenda</vt:lpstr>
      <vt:lpstr>Informasjonssikkerhet i klasserommet/barnehagen</vt:lpstr>
      <vt:lpstr>Informasjon behandles i et samspill mellom mennesker, prosesser og teknologi.</vt:lpstr>
      <vt:lpstr>Arbeidet med informasjonssikkerhet må derfor ivareta1</vt:lpstr>
      <vt:lpstr>Informasjonssikkerhet handler om å sikre at informasjon i alle former …</vt:lpstr>
      <vt:lpstr>Hva utgjør en risiko?</vt:lpstr>
      <vt:lpstr>Hva er forskjellen på personvern og informasjonssikkerhet?</vt:lpstr>
      <vt:lpstr>[Her kan du legge til egne relevante rutiner og informasjon for din skole/barnehage]</vt:lpstr>
      <vt:lpstr>Dilemmatrening: Sensitiv informasjon</vt:lpstr>
      <vt:lpstr>Dilemmatrening – sensitiv informasjon (for barnehage)</vt:lpstr>
      <vt:lpstr>Diskusjonspunkter (for barnehage)</vt:lpstr>
      <vt:lpstr>Dilemmatrening – sensitiv informasjon (for skole)</vt:lpstr>
      <vt:lpstr>Diskusjonspunkter (for skole)</vt:lpstr>
      <vt:lpstr>Gruppeøvelse Tid: 25 minutter</vt:lpstr>
      <vt:lpstr>Øvelse: risikosafari</vt:lpstr>
      <vt:lpstr>Gruppeøvelse Tid: 20 minutter</vt:lpstr>
      <vt:lpstr>Oppsummering av dagens samling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18</cp:revision>
  <dcterms:created xsi:type="dcterms:W3CDTF">2020-10-12T15:37:52Z</dcterms:created>
  <dcterms:modified xsi:type="dcterms:W3CDTF">2023-02-17T09:22:09Z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