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262" r:id="rId5"/>
    <p:sldId id="264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C6CC0-9984-4788-B819-B85DCCB83BE8}" v="8" dt="2023-02-17T08:57:30.851"/>
    <p1510:client id="{D62F95BB-8CFD-4EE7-AAAA-D90EA7F6DAFA}" v="4" dt="2022-10-11T08:55:45.638"/>
    <p1510:client id="{F06AA639-5DE9-4BC2-989A-104CA197A549}" v="2" dt="2023-02-20T12:28:59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83" d="100"/>
          <a:sy n="83" d="100"/>
        </p:scale>
        <p:origin x="15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S::steinar.hjelset@ks.no::900bcac5-039b-480b-8b37-a8273c2e007f" providerId="AD" clId="Web-{52FC6CC0-9984-4788-B819-B85DCCB83BE8}"/>
    <pc:docChg chg="modSld">
      <pc:chgData name="Steinar Hjelset" userId="S::steinar.hjelset@ks.no::900bcac5-039b-480b-8b37-a8273c2e007f" providerId="AD" clId="Web-{52FC6CC0-9984-4788-B819-B85DCCB83BE8}" dt="2023-02-17T08:57:30.851" v="7" actId="20577"/>
      <pc:docMkLst>
        <pc:docMk/>
      </pc:docMkLst>
      <pc:sldChg chg="modSp">
        <pc:chgData name="Steinar Hjelset" userId="S::steinar.hjelset@ks.no::900bcac5-039b-480b-8b37-a8273c2e007f" providerId="AD" clId="Web-{52FC6CC0-9984-4788-B819-B85DCCB83BE8}" dt="2023-02-17T08:57:03.475" v="3" actId="20577"/>
        <pc:sldMkLst>
          <pc:docMk/>
          <pc:sldMk cId="791951143" sldId="262"/>
        </pc:sldMkLst>
        <pc:spChg chg="mod">
          <ac:chgData name="Steinar Hjelset" userId="S::steinar.hjelset@ks.no::900bcac5-039b-480b-8b37-a8273c2e007f" providerId="AD" clId="Web-{52FC6CC0-9984-4788-B819-B85DCCB83BE8}" dt="2023-02-17T08:57:03.475" v="3" actId="20577"/>
          <ac:spMkLst>
            <pc:docMk/>
            <pc:sldMk cId="791951143" sldId="262"/>
            <ac:spMk id="16" creationId="{405DEFF0-25B1-4381-8D40-3AB05BCEAAA9}"/>
          </ac:spMkLst>
        </pc:spChg>
      </pc:sldChg>
      <pc:sldChg chg="modSp">
        <pc:chgData name="Steinar Hjelset" userId="S::steinar.hjelset@ks.no::900bcac5-039b-480b-8b37-a8273c2e007f" providerId="AD" clId="Web-{52FC6CC0-9984-4788-B819-B85DCCB83BE8}" dt="2023-02-17T08:57:30.851" v="7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52FC6CC0-9984-4788-B819-B85DCCB83BE8}" dt="2023-02-17T08:57:30.851" v="7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S::steinar.hjelset@ks.no::900bcac5-039b-480b-8b37-a8273c2e007f" providerId="AD" clId="Web-{C76E67E1-2313-44E8-81F6-7575E1B30DB3}"/>
    <pc:docChg chg="modSld">
      <pc:chgData name="Steinar Hjelset" userId="S::steinar.hjelset@ks.no::900bcac5-039b-480b-8b37-a8273c2e007f" providerId="AD" clId="Web-{C76E67E1-2313-44E8-81F6-7575E1B30DB3}" dt="2022-09-29T10:29:06.891" v="3" actId="20577"/>
      <pc:docMkLst>
        <pc:docMk/>
      </pc:docMkLst>
      <pc:sldChg chg="modSp">
        <pc:chgData name="Steinar Hjelset" userId="S::steinar.hjelset@ks.no::900bcac5-039b-480b-8b37-a8273c2e007f" providerId="AD" clId="Web-{C76E67E1-2313-44E8-81F6-7575E1B30DB3}" dt="2022-09-29T10:29:06.891" v="3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C76E67E1-2313-44E8-81F6-7575E1B30DB3}" dt="2022-09-29T10:29:06.891" v="3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D62F95BB-8CFD-4EE7-AAAA-D90EA7F6DAFA}"/>
    <pc:docChg chg="undo custSel modSld">
      <pc:chgData name="Steinar Hjelset" userId="900bcac5-039b-480b-8b37-a8273c2e007f" providerId="ADAL" clId="{D62F95BB-8CFD-4EE7-AAAA-D90EA7F6DAFA}" dt="2022-10-11T09:00:00.061" v="139" actId="20577"/>
      <pc:docMkLst>
        <pc:docMk/>
      </pc:docMkLst>
      <pc:sldChg chg="modSp mod">
        <pc:chgData name="Steinar Hjelset" userId="900bcac5-039b-480b-8b37-a8273c2e007f" providerId="ADAL" clId="{D62F95BB-8CFD-4EE7-AAAA-D90EA7F6DAFA}" dt="2022-10-11T09:00:00.061" v="139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D62F95BB-8CFD-4EE7-AAAA-D90EA7F6DAFA}" dt="2022-10-11T09:00:00.061" v="139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S::steinar.hjelset@ks.no::900bcac5-039b-480b-8b37-a8273c2e007f" providerId="AD" clId="Web-{F06AA639-5DE9-4BC2-989A-104CA197A549}"/>
    <pc:docChg chg="modSld">
      <pc:chgData name="Steinar Hjelset" userId="S::steinar.hjelset@ks.no::900bcac5-039b-480b-8b37-a8273c2e007f" providerId="AD" clId="Web-{F06AA639-5DE9-4BC2-989A-104CA197A549}" dt="2023-02-20T12:28:59.088" v="1" actId="20577"/>
      <pc:docMkLst>
        <pc:docMk/>
      </pc:docMkLst>
      <pc:sldChg chg="modSp">
        <pc:chgData name="Steinar Hjelset" userId="S::steinar.hjelset@ks.no::900bcac5-039b-480b-8b37-a8273c2e007f" providerId="AD" clId="Web-{F06AA639-5DE9-4BC2-989A-104CA197A549}" dt="2023-02-20T12:28:59.088" v="1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F06AA639-5DE9-4BC2-989A-104CA197A549}" dt="2023-02-20T12:28:59.088" v="1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BFBB3801-DA78-45F8-A975-A69BA7380D2A}"/>
    <pc:docChg chg="undo custSel addSld delSld modSld">
      <pc:chgData name="Steinar Hjelset" userId="900bcac5-039b-480b-8b37-a8273c2e007f" providerId="ADAL" clId="{BFBB3801-DA78-45F8-A975-A69BA7380D2A}" dt="2022-07-06T10:28:31.605" v="3097" actId="1076"/>
      <pc:docMkLst>
        <pc:docMk/>
      </pc:docMkLst>
      <pc:sldChg chg="modSp mod">
        <pc:chgData name="Steinar Hjelset" userId="900bcac5-039b-480b-8b37-a8273c2e007f" providerId="ADAL" clId="{BFBB3801-DA78-45F8-A975-A69BA7380D2A}" dt="2022-07-06T06:35:05.276" v="8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FBB3801-DA78-45F8-A975-A69BA7380D2A}" dt="2022-07-06T06:35:05.276" v="8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7:18:12.456" v="1485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BFBB3801-DA78-45F8-A975-A69BA7380D2A}" dt="2022-07-06T07:18:12.456" v="1485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add mod modTransition">
        <pc:chgData name="Steinar Hjelset" userId="900bcac5-039b-480b-8b37-a8273c2e007f" providerId="ADAL" clId="{BFBB3801-DA78-45F8-A975-A69BA7380D2A}" dt="2022-07-06T06:43:09.486" v="313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BFBB3801-DA78-45F8-A975-A69BA7380D2A}" dt="2022-07-06T06:43:09.486" v="313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7:32:25.391" v="2164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BFBB3801-DA78-45F8-A975-A69BA7380D2A}" dt="2022-07-06T07:32:25.391" v="2164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6:43:23.329" v="351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BFBB3801-DA78-45F8-A975-A69BA7380D2A}" dt="2022-07-06T06:43:23.329" v="351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BFBB3801-DA78-45F8-A975-A69BA7380D2A}" dt="2022-07-06T06:35:20.609" v="9"/>
        <pc:sldMkLst>
          <pc:docMk/>
          <pc:sldMk cId="791951143" sldId="262"/>
        </pc:sldMkLst>
      </pc:sldChg>
      <pc:sldChg chg="modSp add mod">
        <pc:chgData name="Steinar Hjelset" userId="900bcac5-039b-480b-8b37-a8273c2e007f" providerId="ADAL" clId="{BFBB3801-DA78-45F8-A975-A69BA7380D2A}" dt="2022-07-06T07:26:32.646" v="2144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BFBB3801-DA78-45F8-A975-A69BA7380D2A}" dt="2022-07-06T07:26:32.646" v="2144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new mod">
        <pc:chgData name="Steinar Hjelset" userId="900bcac5-039b-480b-8b37-a8273c2e007f" providerId="ADAL" clId="{BFBB3801-DA78-45F8-A975-A69BA7380D2A}" dt="2022-07-06T07:11:57.475" v="1406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BFBB3801-DA78-45F8-A975-A69BA7380D2A}" dt="2022-07-06T07:01:22.728" v="420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BFBB3801-DA78-45F8-A975-A69BA7380D2A}" dt="2022-07-06T07:11:57.475" v="1406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Sp delSp modSp new mod modClrScheme chgLayout">
        <pc:chgData name="Steinar Hjelset" userId="900bcac5-039b-480b-8b37-a8273c2e007f" providerId="ADAL" clId="{BFBB3801-DA78-45F8-A975-A69BA7380D2A}" dt="2022-07-06T10:28:31.605" v="3097" actId="1076"/>
        <pc:sldMkLst>
          <pc:docMk/>
          <pc:sldMk cId="1811257234" sldId="265"/>
        </pc:sldMkLst>
        <pc:spChg chg="mod">
          <ac:chgData name="Steinar Hjelset" userId="900bcac5-039b-480b-8b37-a8273c2e007f" providerId="ADAL" clId="{BFBB3801-DA78-45F8-A975-A69BA7380D2A}" dt="2022-07-06T07:22:05.360" v="2137" actId="20577"/>
          <ac:spMkLst>
            <pc:docMk/>
            <pc:sldMk cId="1811257234" sldId="265"/>
            <ac:spMk id="2" creationId="{A40C4221-0518-438B-B3E0-B39C130A8894}"/>
          </ac:spMkLst>
        </pc:spChg>
        <pc:spChg chg="mod">
          <ac:chgData name="Steinar Hjelset" userId="900bcac5-039b-480b-8b37-a8273c2e007f" providerId="ADAL" clId="{BFBB3801-DA78-45F8-A975-A69BA7380D2A}" dt="2022-07-06T10:28:09.562" v="3092" actId="1076"/>
          <ac:spMkLst>
            <pc:docMk/>
            <pc:sldMk cId="1811257234" sldId="265"/>
            <ac:spMk id="3" creationId="{E887DB4F-89B8-4E2E-AC71-A57CB858FD63}"/>
          </ac:spMkLst>
        </pc:spChg>
        <pc:picChg chg="add del mod">
          <ac:chgData name="Steinar Hjelset" userId="900bcac5-039b-480b-8b37-a8273c2e007f" providerId="ADAL" clId="{BFBB3801-DA78-45F8-A975-A69BA7380D2A}" dt="2022-07-06T10:27:54.270" v="3087" actId="478"/>
          <ac:picMkLst>
            <pc:docMk/>
            <pc:sldMk cId="1811257234" sldId="265"/>
            <ac:picMk id="5" creationId="{14AF2751-8677-4E27-BBC5-3E803BC14C80}"/>
          </ac:picMkLst>
        </pc:picChg>
        <pc:picChg chg="add mod">
          <ac:chgData name="Steinar Hjelset" userId="900bcac5-039b-480b-8b37-a8273c2e007f" providerId="ADAL" clId="{BFBB3801-DA78-45F8-A975-A69BA7380D2A}" dt="2022-07-06T10:28:31.605" v="3097" actId="1076"/>
          <ac:picMkLst>
            <pc:docMk/>
            <pc:sldMk cId="1811257234" sldId="265"/>
            <ac:picMk id="6" creationId="{818798BD-CCB1-491D-8BA0-CEF5AE4B2252}"/>
          </ac:picMkLst>
        </pc:picChg>
      </pc:sldChg>
      <pc:sldChg chg="addSp modSp new mod modClrScheme chgLayout">
        <pc:chgData name="Steinar Hjelset" userId="900bcac5-039b-480b-8b37-a8273c2e007f" providerId="ADAL" clId="{BFBB3801-DA78-45F8-A975-A69BA7380D2A}" dt="2022-07-06T07:38:44.152" v="2212" actId="1076"/>
        <pc:sldMkLst>
          <pc:docMk/>
          <pc:sldMk cId="1486769021" sldId="266"/>
        </pc:sldMkLst>
        <pc:spChg chg="mod">
          <ac:chgData name="Steinar Hjelset" userId="900bcac5-039b-480b-8b37-a8273c2e007f" providerId="ADAL" clId="{BFBB3801-DA78-45F8-A975-A69BA7380D2A}" dt="2022-07-06T07:38:39.904" v="2211" actId="26606"/>
          <ac:spMkLst>
            <pc:docMk/>
            <pc:sldMk cId="1486769021" sldId="266"/>
            <ac:spMk id="2" creationId="{BD76BCF2-0ABD-47C5-9EE8-E27A9B827235}"/>
          </ac:spMkLst>
        </pc:spChg>
        <pc:spChg chg="mod ord">
          <ac:chgData name="Steinar Hjelset" userId="900bcac5-039b-480b-8b37-a8273c2e007f" providerId="ADAL" clId="{BFBB3801-DA78-45F8-A975-A69BA7380D2A}" dt="2022-07-06T07:38:39.904" v="2211" actId="26606"/>
          <ac:spMkLst>
            <pc:docMk/>
            <pc:sldMk cId="1486769021" sldId="266"/>
            <ac:spMk id="3" creationId="{CCCA4106-F119-4881-9697-A022EF9F70B0}"/>
          </ac:spMkLst>
        </pc:spChg>
        <pc:picChg chg="add mod">
          <ac:chgData name="Steinar Hjelset" userId="900bcac5-039b-480b-8b37-a8273c2e007f" providerId="ADAL" clId="{BFBB3801-DA78-45F8-A975-A69BA7380D2A}" dt="2022-07-06T07:38:44.152" v="2212" actId="1076"/>
          <ac:picMkLst>
            <pc:docMk/>
            <pc:sldMk cId="1486769021" sldId="266"/>
            <ac:picMk id="1026" creationId="{1CD28B03-A7D4-480F-AC0F-6C00B16E2E80}"/>
          </ac:picMkLst>
        </pc:picChg>
      </pc:sldChg>
      <pc:sldChg chg="addSp delSp modSp new mod modClrScheme chgLayout">
        <pc:chgData name="Steinar Hjelset" userId="900bcac5-039b-480b-8b37-a8273c2e007f" providerId="ADAL" clId="{BFBB3801-DA78-45F8-A975-A69BA7380D2A}" dt="2022-07-06T07:44:28.316" v="2295" actId="14100"/>
        <pc:sldMkLst>
          <pc:docMk/>
          <pc:sldMk cId="3322659818" sldId="267"/>
        </pc:sldMkLst>
        <pc:spChg chg="del mod ord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2" creationId="{17DF4E2E-21C3-489B-9C1A-D974E66A17FA}"/>
          </ac:spMkLst>
        </pc:spChg>
        <pc:spChg chg="del mod ord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3" creationId="{70E84E8E-51D2-435A-AF9B-05B972155FA4}"/>
          </ac:spMkLst>
        </pc:spChg>
        <pc:spChg chg="del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4" creationId="{E3A06415-B99E-4700-8DF4-11D76A44201F}"/>
          </ac:spMkLst>
        </pc:spChg>
        <pc:spChg chg="add mod ord">
          <ac:chgData name="Steinar Hjelset" userId="900bcac5-039b-480b-8b37-a8273c2e007f" providerId="ADAL" clId="{BFBB3801-DA78-45F8-A975-A69BA7380D2A}" dt="2022-07-06T07:39:18.481" v="2231" actId="20577"/>
          <ac:spMkLst>
            <pc:docMk/>
            <pc:sldMk cId="3322659818" sldId="267"/>
            <ac:spMk id="5" creationId="{2071C032-8D07-4A56-804B-94D427E5605C}"/>
          </ac:spMkLst>
        </pc:spChg>
        <pc:spChg chg="add mod ord">
          <ac:chgData name="Steinar Hjelset" userId="900bcac5-039b-480b-8b37-a8273c2e007f" providerId="ADAL" clId="{BFBB3801-DA78-45F8-A975-A69BA7380D2A}" dt="2022-07-06T07:44:17.511" v="2292" actId="1076"/>
          <ac:spMkLst>
            <pc:docMk/>
            <pc:sldMk cId="3322659818" sldId="267"/>
            <ac:spMk id="6" creationId="{BAE687DE-777B-4966-A9DA-564B4BA54F6D}"/>
          </ac:spMkLst>
        </pc:spChg>
        <pc:picChg chg="add mod ord">
          <ac:chgData name="Steinar Hjelset" userId="900bcac5-039b-480b-8b37-a8273c2e007f" providerId="ADAL" clId="{BFBB3801-DA78-45F8-A975-A69BA7380D2A}" dt="2022-07-06T07:44:28.316" v="2295" actId="14100"/>
          <ac:picMkLst>
            <pc:docMk/>
            <pc:sldMk cId="3322659818" sldId="267"/>
            <ac:picMk id="8" creationId="{145306F8-D87E-4230-B33E-C4550BC3A506}"/>
          </ac:picMkLst>
        </pc:picChg>
      </pc:sldChg>
      <pc:sldChg chg="modSp new mod">
        <pc:chgData name="Steinar Hjelset" userId="900bcac5-039b-480b-8b37-a8273c2e007f" providerId="ADAL" clId="{BFBB3801-DA78-45F8-A975-A69BA7380D2A}" dt="2022-07-06T07:50:34.270" v="3061" actId="20577"/>
        <pc:sldMkLst>
          <pc:docMk/>
          <pc:sldMk cId="3540079609" sldId="268"/>
        </pc:sldMkLst>
        <pc:spChg chg="mod">
          <ac:chgData name="Steinar Hjelset" userId="900bcac5-039b-480b-8b37-a8273c2e007f" providerId="ADAL" clId="{BFBB3801-DA78-45F8-A975-A69BA7380D2A}" dt="2022-07-06T07:50:22.455" v="3050" actId="207"/>
          <ac:spMkLst>
            <pc:docMk/>
            <pc:sldMk cId="3540079609" sldId="268"/>
            <ac:spMk id="2" creationId="{167FE497-668C-4F01-8840-F2428FFB619C}"/>
          </ac:spMkLst>
        </pc:spChg>
        <pc:spChg chg="mod">
          <ac:chgData name="Steinar Hjelset" userId="900bcac5-039b-480b-8b37-a8273c2e007f" providerId="ADAL" clId="{BFBB3801-DA78-45F8-A975-A69BA7380D2A}" dt="2022-07-06T07:50:34.270" v="3061" actId="20577"/>
          <ac:spMkLst>
            <pc:docMk/>
            <pc:sldMk cId="3540079609" sldId="268"/>
            <ac:spMk id="3" creationId="{7E4FD0D6-8DBE-4106-8631-341E67C26E07}"/>
          </ac:spMkLst>
        </pc:spChg>
      </pc:sldChg>
      <pc:sldChg chg="addSp delSp modSp new del mod">
        <pc:chgData name="Steinar Hjelset" userId="900bcac5-039b-480b-8b37-a8273c2e007f" providerId="ADAL" clId="{BFBB3801-DA78-45F8-A975-A69BA7380D2A}" dt="2022-07-06T10:26:21.732" v="3074" actId="47"/>
        <pc:sldMkLst>
          <pc:docMk/>
          <pc:sldMk cId="2045380349" sldId="269"/>
        </pc:sldMkLst>
        <pc:spChg chg="add del mod">
          <ac:chgData name="Steinar Hjelset" userId="900bcac5-039b-480b-8b37-a8273c2e007f" providerId="ADAL" clId="{BFBB3801-DA78-45F8-A975-A69BA7380D2A}" dt="2022-07-06T10:26:19.699" v="3073" actId="478"/>
          <ac:spMkLst>
            <pc:docMk/>
            <pc:sldMk cId="2045380349" sldId="269"/>
            <ac:spMk id="5" creationId="{29F66238-B054-441C-8BB3-09FCAF032E58}"/>
          </ac:spMkLst>
        </pc:spChg>
        <pc:picChg chg="add del mod">
          <ac:chgData name="Steinar Hjelset" userId="900bcac5-039b-480b-8b37-a8273c2e007f" providerId="ADAL" clId="{BFBB3801-DA78-45F8-A975-A69BA7380D2A}" dt="2022-07-06T10:24:19.577" v="3070" actId="1076"/>
          <ac:picMkLst>
            <pc:docMk/>
            <pc:sldMk cId="2045380349" sldId="269"/>
            <ac:picMk id="1026" creationId="{E51EDF3B-CF1C-46F6-ACAC-5A7CB32F5705}"/>
          </ac:picMkLst>
        </pc:picChg>
      </pc:sldChg>
    </pc:docChg>
  </pc:docChgLst>
  <pc:docChgLst>
    <pc:chgData name="Steinar Hjelset" userId="900bcac5-039b-480b-8b37-a8273c2e007f" providerId="ADAL" clId="{C4F39419-2A50-4CAE-B9FC-5D16A713E9BE}"/>
    <pc:docChg chg="delSld modSld">
      <pc:chgData name="Steinar Hjelset" userId="900bcac5-039b-480b-8b37-a8273c2e007f" providerId="ADAL" clId="{C4F39419-2A50-4CAE-B9FC-5D16A713E9BE}" dt="2022-09-26T07:08:47.757" v="12" actId="6549"/>
      <pc:docMkLst>
        <pc:docMk/>
      </pc:docMkLst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272530067" sldId="256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529726809" sldId="25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41268293" sldId="259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53301325" sldId="260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091171119" sldId="261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835894445" sldId="263"/>
        </pc:sldMkLst>
      </pc:sldChg>
      <pc:sldChg chg="modSp mod">
        <pc:chgData name="Steinar Hjelset" userId="900bcac5-039b-480b-8b37-a8273c2e007f" providerId="ADAL" clId="{C4F39419-2A50-4CAE-B9FC-5D16A713E9BE}" dt="2022-09-26T07:08:47.757" v="12" actId="6549"/>
        <pc:sldMkLst>
          <pc:docMk/>
          <pc:sldMk cId="3673540392" sldId="264"/>
        </pc:sldMkLst>
        <pc:spChg chg="mod">
          <ac:chgData name="Steinar Hjelset" userId="900bcac5-039b-480b-8b37-a8273c2e007f" providerId="ADAL" clId="{C4F39419-2A50-4CAE-B9FC-5D16A713E9BE}" dt="2022-09-26T07:08:47.757" v="12" actId="6549"/>
          <ac:spMkLst>
            <pc:docMk/>
            <pc:sldMk cId="3673540392" sldId="264"/>
            <ac:spMk id="3" creationId="{018BA45A-F7FA-4A86-91DF-B24F050FC620}"/>
          </ac:spMkLst>
        </pc:spChg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811257234" sldId="265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486769021" sldId="266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322659818" sldId="267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540079609" sldId="26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66487295" sldId="271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47708315" sldId="275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73285280" sldId="277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739940230" sldId="27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67720118" sldId="279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19565350" sldId="280"/>
        </pc:sldMkLst>
      </pc:sldChg>
    </pc:docChg>
  </pc:docChgLst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S::steinar.hjelset@ks.no::900bcac5-039b-480b-8b37-a8273c2e007f" providerId="AD" clId="Web-{8968BACD-8990-4DBB-8962-78268D996BA3}"/>
    <pc:docChg chg="modSld">
      <pc:chgData name="Steinar Hjelset" userId="S::steinar.hjelset@ks.no::900bcac5-039b-480b-8b37-a8273c2e007f" providerId="AD" clId="Web-{8968BACD-8990-4DBB-8962-78268D996BA3}" dt="2022-09-14T06:38:50.845" v="7" actId="20577"/>
      <pc:docMkLst>
        <pc:docMk/>
      </pc:docMkLst>
      <pc:sldChg chg="modSp">
        <pc:chgData name="Steinar Hjelset" userId="S::steinar.hjelset@ks.no::900bcac5-039b-480b-8b37-a8273c2e007f" providerId="AD" clId="Web-{8968BACD-8990-4DBB-8962-78268D996BA3}" dt="2022-09-14T06:38:21.984" v="2" actId="20577"/>
        <pc:sldMkLst>
          <pc:docMk/>
          <pc:sldMk cId="266487295" sldId="271"/>
        </pc:sldMkLst>
        <pc:spChg chg="mod">
          <ac:chgData name="Steinar Hjelset" userId="S::steinar.hjelset@ks.no::900bcac5-039b-480b-8b37-a8273c2e007f" providerId="AD" clId="Web-{8968BACD-8990-4DBB-8962-78268D996BA3}" dt="2022-09-14T06:38:21.984" v="2" actId="20577"/>
          <ac:spMkLst>
            <pc:docMk/>
            <pc:sldMk cId="266487295" sldId="271"/>
            <ac:spMk id="6" creationId="{1239C05D-926F-23FC-F461-BBB4D13C2C22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13.093" v="0" actId="20577"/>
        <pc:sldMkLst>
          <pc:docMk/>
          <pc:sldMk cId="247708315" sldId="275"/>
        </pc:sldMkLst>
        <pc:spChg chg="mod">
          <ac:chgData name="Steinar Hjelset" userId="S::steinar.hjelset@ks.no::900bcac5-039b-480b-8b37-a8273c2e007f" providerId="AD" clId="Web-{8968BACD-8990-4DBB-8962-78268D996BA3}" dt="2022-09-14T06:38:13.093" v="0" actId="20577"/>
          <ac:spMkLst>
            <pc:docMk/>
            <pc:sldMk cId="247708315" sldId="275"/>
            <ac:spMk id="2" creationId="{F2AA5D47-C886-1F42-8DEB-BAC2EB8C71D3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25.828" v="3" actId="20577"/>
        <pc:sldMkLst>
          <pc:docMk/>
          <pc:sldMk cId="273285280" sldId="277"/>
        </pc:sldMkLst>
        <pc:spChg chg="mod">
          <ac:chgData name="Steinar Hjelset" userId="S::steinar.hjelset@ks.no::900bcac5-039b-480b-8b37-a8273c2e007f" providerId="AD" clId="Web-{8968BACD-8990-4DBB-8962-78268D996BA3}" dt="2022-09-14T06:38:25.828" v="3" actId="20577"/>
          <ac:spMkLst>
            <pc:docMk/>
            <pc:sldMk cId="273285280" sldId="277"/>
            <ac:spMk id="2" creationId="{F2AA5D47-C886-1F42-8DEB-BAC2EB8C71D3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50.845" v="7" actId="20577"/>
        <pc:sldMkLst>
          <pc:docMk/>
          <pc:sldMk cId="1739940230" sldId="278"/>
        </pc:sldMkLst>
        <pc:spChg chg="mod">
          <ac:chgData name="Steinar Hjelset" userId="S::steinar.hjelset@ks.no::900bcac5-039b-480b-8b37-a8273c2e007f" providerId="AD" clId="Web-{8968BACD-8990-4DBB-8962-78268D996BA3}" dt="2022-09-14T06:38:30.109" v="4" actId="20577"/>
          <ac:spMkLst>
            <pc:docMk/>
            <pc:sldMk cId="1739940230" sldId="278"/>
            <ac:spMk id="2" creationId="{F2AA5D47-C886-1F42-8DEB-BAC2EB8C71D3}"/>
          </ac:spMkLst>
        </pc:spChg>
        <pc:spChg chg="mod">
          <ac:chgData name="Steinar Hjelset" userId="S::steinar.hjelset@ks.no::900bcac5-039b-480b-8b37-a8273c2e007f" providerId="AD" clId="Web-{8968BACD-8990-4DBB-8962-78268D996BA3}" dt="2022-09-14T06:38:50.845" v="7" actId="20577"/>
          <ac:spMkLst>
            <pc:docMk/>
            <pc:sldMk cId="1739940230" sldId="278"/>
            <ac:spMk id="22" creationId="{E965D611-6699-87F6-54C2-3E2C2331CE3D}"/>
          </ac:spMkLst>
        </pc:spChg>
      </pc:sldChg>
    </pc:docChg>
  </pc:docChgLst>
  <pc:docChgLst>
    <pc:chgData name="Steinar Hjelset" userId="S::steinar.hjelset@ks.no::900bcac5-039b-480b-8b37-a8273c2e007f" providerId="AD" clId="Web-{CD511397-381E-42B1-871C-C36BDBA7D33C}"/>
    <pc:docChg chg="modSld">
      <pc:chgData name="Steinar Hjelset" userId="S::steinar.hjelset@ks.no::900bcac5-039b-480b-8b37-a8273c2e007f" providerId="AD" clId="Web-{CD511397-381E-42B1-871C-C36BDBA7D33C}" dt="2022-09-26T07:11:45.906" v="0" actId="20577"/>
      <pc:docMkLst>
        <pc:docMk/>
      </pc:docMkLst>
      <pc:sldChg chg="modSp">
        <pc:chgData name="Steinar Hjelset" userId="S::steinar.hjelset@ks.no::900bcac5-039b-480b-8b37-a8273c2e007f" providerId="AD" clId="Web-{CD511397-381E-42B1-871C-C36BDBA7D33C}" dt="2022-09-26T07:11:45.906" v="0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CD511397-381E-42B1-871C-C36BDBA7D33C}" dt="2022-09-26T07:11:45.906" v="0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6A9473E7-284A-44B0-9AE0-E06081F3C032}"/>
    <pc:docChg chg="undo custSel addSld delSld modSld">
      <pc:chgData name="Steinar Hjelset" userId="900bcac5-039b-480b-8b37-a8273c2e007f" providerId="ADAL" clId="{6A9473E7-284A-44B0-9AE0-E06081F3C032}" dt="2022-09-26T06:08:00.607" v="3196" actId="20577"/>
      <pc:docMkLst>
        <pc:docMk/>
      </pc:docMkLst>
      <pc:sldChg chg="modSp mod">
        <pc:chgData name="Steinar Hjelset" userId="900bcac5-039b-480b-8b37-a8273c2e007f" providerId="ADAL" clId="{6A9473E7-284A-44B0-9AE0-E06081F3C032}" dt="2022-09-12T06:49:51.780" v="120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6A9473E7-284A-44B0-9AE0-E06081F3C032}" dt="2022-09-12T06:49:51.780" v="120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mod">
        <pc:chgData name="Steinar Hjelset" userId="900bcac5-039b-480b-8b37-a8273c2e007f" providerId="ADAL" clId="{6A9473E7-284A-44B0-9AE0-E06081F3C032}" dt="2022-09-26T05:57:12.372" v="2804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6A9473E7-284A-44B0-9AE0-E06081F3C032}" dt="2022-09-26T05:57:12.372" v="2804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mod">
        <pc:chgData name="Steinar Hjelset" userId="900bcac5-039b-480b-8b37-a8273c2e007f" providerId="ADAL" clId="{6A9473E7-284A-44B0-9AE0-E06081F3C032}" dt="2022-09-12T06:51:25.612" v="241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6A9473E7-284A-44B0-9AE0-E06081F3C032}" dt="2022-09-12T06:51:25.612" v="241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mod">
        <pc:chgData name="Steinar Hjelset" userId="900bcac5-039b-480b-8b37-a8273c2e007f" providerId="ADAL" clId="{6A9473E7-284A-44B0-9AE0-E06081F3C032}" dt="2022-09-26T05:59:09.178" v="2833" actId="6549"/>
        <pc:sldMkLst>
          <pc:docMk/>
          <pc:sldMk cId="4091171119" sldId="261"/>
        </pc:sldMkLst>
        <pc:spChg chg="mod">
          <ac:chgData name="Steinar Hjelset" userId="900bcac5-039b-480b-8b37-a8273c2e007f" providerId="ADAL" clId="{6A9473E7-284A-44B0-9AE0-E06081F3C032}" dt="2022-09-26T05:59:09.178" v="2833" actId="6549"/>
          <ac:spMkLst>
            <pc:docMk/>
            <pc:sldMk cId="4091171119" sldId="261"/>
            <ac:spMk id="5" creationId="{419EE2F2-38DB-455A-826C-A1263BF78BC5}"/>
          </ac:spMkLst>
        </pc:spChg>
      </pc:sldChg>
      <pc:sldChg chg="modSp mod">
        <pc:chgData name="Steinar Hjelset" userId="900bcac5-039b-480b-8b37-a8273c2e007f" providerId="ADAL" clId="{6A9473E7-284A-44B0-9AE0-E06081F3C032}" dt="2022-09-14T08:59:34.469" v="2789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6A9473E7-284A-44B0-9AE0-E06081F3C032}" dt="2022-09-14T08:59:34.469" v="2789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modSp mod">
        <pc:chgData name="Steinar Hjelset" userId="900bcac5-039b-480b-8b37-a8273c2e007f" providerId="ADAL" clId="{6A9473E7-284A-44B0-9AE0-E06081F3C032}" dt="2022-09-26T05:58:49.354" v="2805" actId="20577"/>
        <pc:sldMkLst>
          <pc:docMk/>
          <pc:sldMk cId="3540079609" sldId="268"/>
        </pc:sldMkLst>
        <pc:spChg chg="mod">
          <ac:chgData name="Steinar Hjelset" userId="900bcac5-039b-480b-8b37-a8273c2e007f" providerId="ADAL" clId="{6A9473E7-284A-44B0-9AE0-E06081F3C032}" dt="2022-09-26T05:58:49.354" v="2805" actId="20577"/>
          <ac:spMkLst>
            <pc:docMk/>
            <pc:sldMk cId="3540079609" sldId="268"/>
            <ac:spMk id="2" creationId="{167FE497-668C-4F01-8840-F2428FFB619C}"/>
          </ac:spMkLst>
        </pc:spChg>
      </pc:sldChg>
      <pc:sldChg chg="addSp modSp add del mod setBg">
        <pc:chgData name="Steinar Hjelset" userId="900bcac5-039b-480b-8b37-a8273c2e007f" providerId="ADAL" clId="{6A9473E7-284A-44B0-9AE0-E06081F3C032}" dt="2022-09-12T08:07:29.961" v="2633" actId="947"/>
        <pc:sldMkLst>
          <pc:docMk/>
          <pc:sldMk cId="266487295" sldId="271"/>
        </pc:sldMkLst>
        <pc:spChg chg="mod">
          <ac:chgData name="Steinar Hjelset" userId="900bcac5-039b-480b-8b37-a8273c2e007f" providerId="ADAL" clId="{6A9473E7-284A-44B0-9AE0-E06081F3C032}" dt="2022-09-12T08:06:45.586" v="2623" actId="20577"/>
          <ac:spMkLst>
            <pc:docMk/>
            <pc:sldMk cId="266487295" sldId="271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7:07:37.583" v="371"/>
          <ac:spMkLst>
            <pc:docMk/>
            <pc:sldMk cId="266487295" sldId="271"/>
            <ac:spMk id="6" creationId="{1239C05D-926F-23FC-F461-BBB4D13C2C22}"/>
          </ac:spMkLst>
        </pc:spChg>
        <pc:spChg chg="add mod">
          <ac:chgData name="Steinar Hjelset" userId="900bcac5-039b-480b-8b37-a8273c2e007f" providerId="ADAL" clId="{6A9473E7-284A-44B0-9AE0-E06081F3C032}" dt="2022-09-12T08:07:29.961" v="2633" actId="947"/>
          <ac:spMkLst>
            <pc:docMk/>
            <pc:sldMk cId="266487295" sldId="271"/>
            <ac:spMk id="9" creationId="{17B9E238-070E-D9F2-985A-6298634567CD}"/>
          </ac:spMkLst>
        </pc:spChg>
      </pc:sldChg>
      <pc:sldChg chg="modSp add del mod setBg">
        <pc:chgData name="Steinar Hjelset" userId="900bcac5-039b-480b-8b37-a8273c2e007f" providerId="ADAL" clId="{6A9473E7-284A-44B0-9AE0-E06081F3C032}" dt="2022-09-12T08:07:54.959" v="2638" actId="947"/>
        <pc:sldMkLst>
          <pc:docMk/>
          <pc:sldMk cId="247708315" sldId="275"/>
        </pc:sldMkLst>
        <pc:spChg chg="mod">
          <ac:chgData name="Steinar Hjelset" userId="900bcac5-039b-480b-8b37-a8273c2e007f" providerId="ADAL" clId="{6A9473E7-284A-44B0-9AE0-E06081F3C032}" dt="2022-09-12T08:07:48.058" v="2635" actId="947"/>
          <ac:spMkLst>
            <pc:docMk/>
            <pc:sldMk cId="247708315" sldId="275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8:07:54.959" v="2638" actId="947"/>
          <ac:spMkLst>
            <pc:docMk/>
            <pc:sldMk cId="247708315" sldId="275"/>
            <ac:spMk id="9" creationId="{008AC12D-C827-4A86-6F74-EF4ACEE033C2}"/>
          </ac:spMkLst>
        </pc:spChg>
      </pc:sldChg>
      <pc:sldChg chg="addSp delSp modSp add del mod setBg">
        <pc:chgData name="Steinar Hjelset" userId="900bcac5-039b-480b-8b37-a8273c2e007f" providerId="ADAL" clId="{6A9473E7-284A-44B0-9AE0-E06081F3C032}" dt="2022-09-12T07:15:25.072" v="463" actId="47"/>
        <pc:sldMkLst>
          <pc:docMk/>
          <pc:sldMk cId="2722610234" sldId="276"/>
        </pc:sldMkLst>
        <pc:spChg chg="mod">
          <ac:chgData name="Steinar Hjelset" userId="900bcac5-039b-480b-8b37-a8273c2e007f" providerId="ADAL" clId="{6A9473E7-284A-44B0-9AE0-E06081F3C032}" dt="2022-09-12T07:14:13.065" v="414" actId="20577"/>
          <ac:spMkLst>
            <pc:docMk/>
            <pc:sldMk cId="2722610234" sldId="276"/>
            <ac:spMk id="2" creationId="{F2AA5D47-C886-1F42-8DEB-BAC2EB8C71D3}"/>
          </ac:spMkLst>
        </pc:spChg>
        <pc:spChg chg="add mod">
          <ac:chgData name="Steinar Hjelset" userId="900bcac5-039b-480b-8b37-a8273c2e007f" providerId="ADAL" clId="{6A9473E7-284A-44B0-9AE0-E06081F3C032}" dt="2022-09-12T07:15:08.614" v="455" actId="20577"/>
          <ac:spMkLst>
            <pc:docMk/>
            <pc:sldMk cId="2722610234" sldId="276"/>
            <ac:spMk id="4" creationId="{0673874E-1EC7-F1B0-25D2-81E28D86549D}"/>
          </ac:spMkLst>
        </pc:spChg>
        <pc:spChg chg="mod">
          <ac:chgData name="Steinar Hjelset" userId="900bcac5-039b-480b-8b37-a8273c2e007f" providerId="ADAL" clId="{6A9473E7-284A-44B0-9AE0-E06081F3C032}" dt="2022-09-12T07:14:40.332" v="421" actId="20577"/>
          <ac:spMkLst>
            <pc:docMk/>
            <pc:sldMk cId="2722610234" sldId="276"/>
            <ac:spMk id="6" creationId="{1239C05D-926F-23FC-F461-BBB4D13C2C22}"/>
          </ac:spMkLst>
        </pc:spChg>
        <pc:spChg chg="mod">
          <ac:chgData name="Steinar Hjelset" userId="900bcac5-039b-480b-8b37-a8273c2e007f" providerId="ADAL" clId="{6A9473E7-284A-44B0-9AE0-E06081F3C032}" dt="2022-09-12T07:14:46.529" v="429" actId="20577"/>
          <ac:spMkLst>
            <pc:docMk/>
            <pc:sldMk cId="2722610234" sldId="276"/>
            <ac:spMk id="9" creationId="{17B9E238-070E-D9F2-985A-6298634567CD}"/>
          </ac:spMkLst>
        </pc:spChg>
        <pc:spChg chg="del mod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4" creationId="{90C43D05-1FFA-A28A-C5DD-4E929D66BB4E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5" creationId="{278313C2-795E-F810-A339-6E2D2D49DEE5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6" creationId="{A09CBDE6-B650-C506-F107-44C49927C7A2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7" creationId="{498E95C2-983A-A019-DFD2-87A633487EE0}"/>
          </ac:spMkLst>
        </pc:spChg>
      </pc:sldChg>
      <pc:sldChg chg="addSp delSp modSp add mod">
        <pc:chgData name="Steinar Hjelset" userId="900bcac5-039b-480b-8b37-a8273c2e007f" providerId="ADAL" clId="{6A9473E7-284A-44B0-9AE0-E06081F3C032}" dt="2022-09-12T08:07:12.175" v="2630" actId="947"/>
        <pc:sldMkLst>
          <pc:docMk/>
          <pc:sldMk cId="273285280" sldId="277"/>
        </pc:sldMkLst>
        <pc:spChg chg="mod">
          <ac:chgData name="Steinar Hjelset" userId="900bcac5-039b-480b-8b37-a8273c2e007f" providerId="ADAL" clId="{6A9473E7-284A-44B0-9AE0-E06081F3C032}" dt="2022-09-12T08:07:01.578" v="2627" actId="947"/>
          <ac:spMkLst>
            <pc:docMk/>
            <pc:sldMk cId="273285280" sldId="277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4" creationId="{6F62B7CA-E3F5-400B-EC8B-725C1674F840}"/>
          </ac:spMkLst>
        </pc:spChg>
        <pc:spChg chg="add del">
          <ac:chgData name="Steinar Hjelset" userId="900bcac5-039b-480b-8b37-a8273c2e007f" providerId="ADAL" clId="{6A9473E7-284A-44B0-9AE0-E06081F3C032}" dt="2022-09-12T07:25:26.346" v="664" actId="478"/>
          <ac:spMkLst>
            <pc:docMk/>
            <pc:sldMk cId="273285280" sldId="277"/>
            <ac:spMk id="6" creationId="{1239C05D-926F-23FC-F461-BBB4D13C2C22}"/>
          </ac:spMkLst>
        </pc:spChg>
        <pc:spChg chg="add del mod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7" creationId="{D25FD17B-7023-3854-F0B7-4D576D56F5B2}"/>
          </ac:spMkLst>
        </pc:spChg>
        <pc:spChg chg="add del mod">
          <ac:chgData name="Steinar Hjelset" userId="900bcac5-039b-480b-8b37-a8273c2e007f" providerId="ADAL" clId="{6A9473E7-284A-44B0-9AE0-E06081F3C032}" dt="2022-09-12T08:07:12.175" v="2630" actId="947"/>
          <ac:spMkLst>
            <pc:docMk/>
            <pc:sldMk cId="273285280" sldId="277"/>
            <ac:spMk id="9" creationId="{17B9E238-070E-D9F2-985A-6298634567CD}"/>
          </ac:spMkLst>
        </pc:spChg>
        <pc:spChg chg="add del mod">
          <ac:chgData name="Steinar Hjelset" userId="900bcac5-039b-480b-8b37-a8273c2e007f" providerId="ADAL" clId="{6A9473E7-284A-44B0-9AE0-E06081F3C032}" dt="2022-09-12T07:31:03.317" v="671" actId="478"/>
          <ac:spMkLst>
            <pc:docMk/>
            <pc:sldMk cId="273285280" sldId="277"/>
            <ac:spMk id="10" creationId="{B67EA99E-2810-BCB4-B695-DE1D37C51CEA}"/>
          </ac:spMkLst>
        </pc:spChg>
        <pc:spChg chg="add del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11" creationId="{69B1EBB9-FCCE-7DE7-FFB1-F28F8348B17D}"/>
          </ac:spMkLst>
        </pc:spChg>
        <pc:spChg chg="add del mod">
          <ac:chgData name="Steinar Hjelset" userId="900bcac5-039b-480b-8b37-a8273c2e007f" providerId="ADAL" clId="{6A9473E7-284A-44B0-9AE0-E06081F3C032}" dt="2022-09-12T07:31:03.317" v="671" actId="478"/>
          <ac:spMkLst>
            <pc:docMk/>
            <pc:sldMk cId="273285280" sldId="277"/>
            <ac:spMk id="13" creationId="{57DF5F4C-386F-EA86-EDAC-9D8C229B5E4B}"/>
          </ac:spMkLst>
        </pc:spChg>
        <pc:spChg chg="add del">
          <ac:chgData name="Steinar Hjelset" userId="900bcac5-039b-480b-8b37-a8273c2e007f" providerId="ADAL" clId="{6A9473E7-284A-44B0-9AE0-E06081F3C032}" dt="2022-09-12T07:25:26.346" v="664" actId="478"/>
          <ac:spMkLst>
            <pc:docMk/>
            <pc:sldMk cId="273285280" sldId="277"/>
            <ac:spMk id="14" creationId="{90C43D05-1FFA-A28A-C5DD-4E929D66BB4E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5" creationId="{278313C2-795E-F810-A339-6E2D2D49DEE5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6" creationId="{A09CBDE6-B650-C506-F107-44C49927C7A2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7" creationId="{498E95C2-983A-A019-DFD2-87A633487EE0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0" creationId="{21C1BD87-8E49-4D27-6260-1A77F68B6747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1" creationId="{9B575057-0AD7-DF66-0EB5-0490DDA44A6D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2" creationId="{E965D611-6699-87F6-54C2-3E2C2331CE3D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3" creationId="{2643CADF-8105-EDCC-4532-FFDE43C69AD8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4" creationId="{9C94A772-258E-B2AD-7CF8-8819AD8B7A0C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5" creationId="{78F8EFBB-E0AE-1EE0-F3CD-BAD96D7237C8}"/>
          </ac:spMkLst>
        </pc:spChg>
        <pc:picChg chg="add mod">
          <ac:chgData name="Steinar Hjelset" userId="900bcac5-039b-480b-8b37-a8273c2e007f" providerId="ADAL" clId="{6A9473E7-284A-44B0-9AE0-E06081F3C032}" dt="2022-09-12T07:36:23.464" v="971" actId="1035"/>
          <ac:picMkLst>
            <pc:docMk/>
            <pc:sldMk cId="273285280" sldId="277"/>
            <ac:picMk id="19" creationId="{F03B8CDF-2CCD-ED84-3800-DB937CE63C2C}"/>
          </ac:picMkLst>
        </pc:pic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27" creationId="{61124D04-E3A6-9144-6820-7F4D34E750BE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28" creationId="{122A3E63-7727-168B-379D-35CDA76501FB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1" creationId="{8E319797-BB8F-5910-4A9B-4E8F7B47F7D5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4" creationId="{56025B39-A7CD-9A8C-6FAD-839E08B68E08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7" creationId="{B9DDE15B-F93A-B6D5-884B-F8C73370752E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40" creationId="{2DB30519-E2E8-D5DE-5FDD-7AB52DFC91A5}"/>
          </ac:cxnSpMkLst>
        </pc:cxnChg>
      </pc:sldChg>
      <pc:sldChg chg="add del">
        <pc:chgData name="Steinar Hjelset" userId="900bcac5-039b-480b-8b37-a8273c2e007f" providerId="ADAL" clId="{6A9473E7-284A-44B0-9AE0-E06081F3C032}" dt="2022-09-12T07:15:19.014" v="457"/>
        <pc:sldMkLst>
          <pc:docMk/>
          <pc:sldMk cId="349763986" sldId="277"/>
        </pc:sldMkLst>
      </pc:sldChg>
      <pc:sldChg chg="add del setBg">
        <pc:chgData name="Steinar Hjelset" userId="900bcac5-039b-480b-8b37-a8273c2e007f" providerId="ADAL" clId="{6A9473E7-284A-44B0-9AE0-E06081F3C032}" dt="2022-09-12T07:15:23.912" v="461"/>
        <pc:sldMkLst>
          <pc:docMk/>
          <pc:sldMk cId="2733211810" sldId="277"/>
        </pc:sldMkLst>
      </pc:sldChg>
      <pc:sldChg chg="add del">
        <pc:chgData name="Steinar Hjelset" userId="900bcac5-039b-480b-8b37-a8273c2e007f" providerId="ADAL" clId="{6A9473E7-284A-44B0-9AE0-E06081F3C032}" dt="2022-09-12T07:15:20.479" v="459" actId="47"/>
        <pc:sldMkLst>
          <pc:docMk/>
          <pc:sldMk cId="3191230639" sldId="277"/>
        </pc:sldMkLst>
      </pc:sldChg>
      <pc:sldChg chg="add del setBg">
        <pc:chgData name="Steinar Hjelset" userId="900bcac5-039b-480b-8b37-a8273c2e007f" providerId="ADAL" clId="{6A9473E7-284A-44B0-9AE0-E06081F3C032}" dt="2022-09-12T07:41:43.277" v="973"/>
        <pc:sldMkLst>
          <pc:docMk/>
          <pc:sldMk cId="1564209226" sldId="278"/>
        </pc:sldMkLst>
      </pc:sldChg>
      <pc:sldChg chg="delSp modSp add mod">
        <pc:chgData name="Steinar Hjelset" userId="900bcac5-039b-480b-8b37-a8273c2e007f" providerId="ADAL" clId="{6A9473E7-284A-44B0-9AE0-E06081F3C032}" dt="2022-09-12T08:17:27.633" v="2787" actId="20577"/>
        <pc:sldMkLst>
          <pc:docMk/>
          <pc:sldMk cId="1739940230" sldId="278"/>
        </pc:sldMkLst>
        <pc:spChg chg="mod">
          <ac:chgData name="Steinar Hjelset" userId="900bcac5-039b-480b-8b37-a8273c2e007f" providerId="ADAL" clId="{6A9473E7-284A-44B0-9AE0-E06081F3C032}" dt="2022-09-12T08:06:51.827" v="2625" actId="20577"/>
          <ac:spMkLst>
            <pc:docMk/>
            <pc:sldMk cId="1739940230" sldId="278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8:17:27.633" v="2787" actId="20577"/>
          <ac:spMkLst>
            <pc:docMk/>
            <pc:sldMk cId="1739940230" sldId="278"/>
            <ac:spMk id="9" creationId="{17B9E238-070E-D9F2-985A-6298634567CD}"/>
          </ac:spMkLst>
        </pc:spChg>
        <pc:spChg chg="del">
          <ac:chgData name="Steinar Hjelset" userId="900bcac5-039b-480b-8b37-a8273c2e007f" providerId="ADAL" clId="{6A9473E7-284A-44B0-9AE0-E06081F3C032}" dt="2022-09-12T07:50:08.816" v="1654" actId="478"/>
          <ac:spMkLst>
            <pc:docMk/>
            <pc:sldMk cId="1739940230" sldId="278"/>
            <ac:spMk id="11" creationId="{69B1EBB9-FCCE-7DE7-FFB1-F28F8348B17D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0" creationId="{21C1BD87-8E49-4D27-6260-1A77F68B6747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1" creationId="{9B575057-0AD7-DF66-0EB5-0490DDA44A6D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2" creationId="{E965D611-6699-87F6-54C2-3E2C2331CE3D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3" creationId="{2643CADF-8105-EDCC-4532-FFDE43C69AD8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4" creationId="{9C94A772-258E-B2AD-7CF8-8819AD8B7A0C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5" creationId="{78F8EFBB-E0AE-1EE0-F3CD-BAD96D7237C8}"/>
          </ac:spMkLst>
        </pc:spChg>
        <pc:picChg chg="del">
          <ac:chgData name="Steinar Hjelset" userId="900bcac5-039b-480b-8b37-a8273c2e007f" providerId="ADAL" clId="{6A9473E7-284A-44B0-9AE0-E06081F3C032}" dt="2022-09-12T07:46:32.336" v="1306" actId="478"/>
          <ac:picMkLst>
            <pc:docMk/>
            <pc:sldMk cId="1739940230" sldId="278"/>
            <ac:picMk id="19" creationId="{F03B8CDF-2CCD-ED84-3800-DB937CE63C2C}"/>
          </ac:picMkLst>
        </pc:pic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27" creationId="{61124D04-E3A6-9144-6820-7F4D34E750BE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28" creationId="{122A3E63-7727-168B-379D-35CDA76501FB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1" creationId="{8E319797-BB8F-5910-4A9B-4E8F7B47F7D5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4" creationId="{56025B39-A7CD-9A8C-6FAD-839E08B68E08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7" creationId="{B9DDE15B-F93A-B6D5-884B-F8C73370752E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40" creationId="{2DB30519-E2E8-D5DE-5FDD-7AB52DFC91A5}"/>
          </ac:cxnSpMkLst>
        </pc:cxnChg>
      </pc:sldChg>
      <pc:sldChg chg="delSp modSp add mod modClrScheme chgLayout">
        <pc:chgData name="Steinar Hjelset" userId="900bcac5-039b-480b-8b37-a8273c2e007f" providerId="ADAL" clId="{6A9473E7-284A-44B0-9AE0-E06081F3C032}" dt="2022-09-12T08:17:12.172" v="2782" actId="20577"/>
        <pc:sldMkLst>
          <pc:docMk/>
          <pc:sldMk cId="467720118" sldId="279"/>
        </pc:sldMkLst>
        <pc:spChg chg="mod ord">
          <ac:chgData name="Steinar Hjelset" userId="900bcac5-039b-480b-8b37-a8273c2e007f" providerId="ADAL" clId="{6A9473E7-284A-44B0-9AE0-E06081F3C032}" dt="2022-09-12T08:17:12.172" v="2782" actId="20577"/>
          <ac:spMkLst>
            <pc:docMk/>
            <pc:sldMk cId="467720118" sldId="279"/>
            <ac:spMk id="2" creationId="{F2AA5D47-C886-1F42-8DEB-BAC2EB8C71D3}"/>
          </ac:spMkLst>
        </pc:spChg>
        <pc:spChg chg="del">
          <ac:chgData name="Steinar Hjelset" userId="900bcac5-039b-480b-8b37-a8273c2e007f" providerId="ADAL" clId="{6A9473E7-284A-44B0-9AE0-E06081F3C032}" dt="2022-09-12T08:09:19.474" v="2665" actId="478"/>
          <ac:spMkLst>
            <pc:docMk/>
            <pc:sldMk cId="467720118" sldId="279"/>
            <ac:spMk id="9" creationId="{17B9E238-070E-D9F2-985A-6298634567CD}"/>
          </ac:spMkLst>
        </pc:spChg>
        <pc:spChg chg="mod ord">
          <ac:chgData name="Steinar Hjelset" userId="900bcac5-039b-480b-8b37-a8273c2e007f" providerId="ADAL" clId="{6A9473E7-284A-44B0-9AE0-E06081F3C032}" dt="2022-09-12T08:09:17.198" v="2664" actId="404"/>
          <ac:spMkLst>
            <pc:docMk/>
            <pc:sldMk cId="467720118" sldId="279"/>
            <ac:spMk id="20" creationId="{21C1BD87-8E49-4D27-6260-1A77F68B6747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1" creationId="{9B575057-0AD7-DF66-0EB5-0490DDA44A6D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2" creationId="{E965D611-6699-87F6-54C2-3E2C2331CE3D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3" creationId="{2643CADF-8105-EDCC-4532-FFDE43C69AD8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4" creationId="{9C94A772-258E-B2AD-7CF8-8819AD8B7A0C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5" creationId="{78F8EFBB-E0AE-1EE0-F3CD-BAD96D7237C8}"/>
          </ac:spMkLst>
        </pc:spChg>
      </pc:sldChg>
      <pc:sldChg chg="add del setBg">
        <pc:chgData name="Steinar Hjelset" userId="900bcac5-039b-480b-8b37-a8273c2e007f" providerId="ADAL" clId="{6A9473E7-284A-44B0-9AE0-E06081F3C032}" dt="2022-09-12T08:08:41.212" v="2640"/>
        <pc:sldMkLst>
          <pc:docMk/>
          <pc:sldMk cId="2503815851" sldId="279"/>
        </pc:sldMkLst>
      </pc:sldChg>
      <pc:sldChg chg="modSp add mod">
        <pc:chgData name="Steinar Hjelset" userId="900bcac5-039b-480b-8b37-a8273c2e007f" providerId="ADAL" clId="{6A9473E7-284A-44B0-9AE0-E06081F3C032}" dt="2022-09-26T06:08:00.607" v="3196" actId="20577"/>
        <pc:sldMkLst>
          <pc:docMk/>
          <pc:sldMk cId="319565350" sldId="280"/>
        </pc:sldMkLst>
        <pc:spChg chg="mod">
          <ac:chgData name="Steinar Hjelset" userId="900bcac5-039b-480b-8b37-a8273c2e007f" providerId="ADAL" clId="{6A9473E7-284A-44B0-9AE0-E06081F3C032}" dt="2022-09-26T05:59:32.769" v="2882" actId="20577"/>
          <ac:spMkLst>
            <pc:docMk/>
            <pc:sldMk cId="319565350" sldId="280"/>
            <ac:spMk id="2" creationId="{167FE497-668C-4F01-8840-F2428FFB619C}"/>
          </ac:spMkLst>
        </pc:spChg>
        <pc:spChg chg="mod">
          <ac:chgData name="Steinar Hjelset" userId="900bcac5-039b-480b-8b37-a8273c2e007f" providerId="ADAL" clId="{6A9473E7-284A-44B0-9AE0-E06081F3C032}" dt="2022-09-26T06:08:00.607" v="3196" actId="20577"/>
          <ac:spMkLst>
            <pc:docMk/>
            <pc:sldMk cId="319565350" sldId="280"/>
            <ac:spMk id="3" creationId="{7E4FD0D6-8DBE-4106-8631-341E67C26E07}"/>
          </ac:spMkLst>
        </pc:sp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20.02.2023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2/20/2023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72608396/d703031e90" TargetMode="External"/><Relationship Id="rId2" Type="http://schemas.openxmlformats.org/officeDocument/2006/relationships/hyperlink" Target="https://vimeo.com/772200230/13c4c8198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Forberedelser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7919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C324F3-BE48-4091-961B-9B783F89F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samling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8BA45A-F7FA-4A86-91DF-B24F050FC62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416619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nb-NO" sz="1800" b="1" dirty="0"/>
              <a:t>Videoleksjon: Personvern i klasserommet / barnehagen</a:t>
            </a:r>
            <a:br>
              <a:rPr lang="nb-NO" sz="1800" dirty="0"/>
            </a:br>
            <a:r>
              <a:rPr lang="nb-NO" sz="1800" dirty="0"/>
              <a:t>Se gjennom videoleksjonen under. Noter ned spørsmål du ønsker svar på etter å ha sett videoleksjonen og ta med disse til samlingen.</a:t>
            </a:r>
            <a:endParaRPr lang="en-US" dirty="0"/>
          </a:p>
          <a:p>
            <a:pPr marL="1257300" lvl="2" indent="-457200"/>
            <a:r>
              <a:rPr lang="nb-NO" sz="1800"/>
              <a:t>For ansatte i barnehage: </a:t>
            </a:r>
            <a:r>
              <a:rPr lang="nb-NO" sz="1800" dirty="0">
                <a:hlinkClick r:id="rId2"/>
              </a:rPr>
              <a:t>trykk her</a:t>
            </a:r>
            <a:endParaRPr lang="nb-NO" sz="1800" i="1" dirty="0">
              <a:highlight>
                <a:srgbClr val="FFFF00"/>
              </a:highlight>
              <a:hlinkClick r:id="rId2"/>
            </a:endParaRPr>
          </a:p>
          <a:p>
            <a:pPr marL="1257300" lvl="2" indent="-457200"/>
            <a:r>
              <a:rPr lang="nb-NO" sz="1800"/>
              <a:t>For ansatte i skole: </a:t>
            </a:r>
            <a:r>
              <a:rPr lang="nb-NO" sz="1800" dirty="0">
                <a:hlinkClick r:id="rId3"/>
              </a:rPr>
              <a:t>trykk her</a:t>
            </a:r>
            <a:br>
              <a:rPr lang="nb-NO" sz="1800" dirty="0"/>
            </a:br>
            <a:endParaRPr lang="nb-NO" sz="1800" dirty="0"/>
          </a:p>
          <a:p>
            <a:pPr marL="457200" indent="-457200">
              <a:buAutoNum type="arabicPeriod"/>
            </a:pPr>
            <a:r>
              <a:rPr lang="nb-NO" sz="1800" b="1" dirty="0"/>
              <a:t>Individuell refleksjonsoppgave</a:t>
            </a:r>
            <a:br>
              <a:rPr lang="nb-NO" sz="1800" dirty="0"/>
            </a:br>
            <a:r>
              <a:rPr lang="nb-NO" sz="1800" dirty="0"/>
              <a:t>Les gjennom dilemmatreningsoppgaven og reflekter over tilhørende spørsmål. Noter ned ett spørsmål du har fra dilemmatreningsoppgaven og ta med spørsmålet ditt til samlingen.</a:t>
            </a:r>
          </a:p>
        </p:txBody>
      </p:sp>
    </p:spTree>
    <p:extLst>
      <p:ext uri="{BB962C8B-B14F-4D97-AF65-F5344CB8AC3E}">
        <p14:creationId xmlns:p14="http://schemas.microsoft.com/office/powerpoint/2010/main" val="367354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6A3352-3704-423C-A6EE-86FC37F376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http://purl.org/dc/terms/"/>
    <ds:schemaRef ds:uri="7d88db6c-a4a6-42bb-82c2-7a63f6a238f8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114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1_KS-profiltema</vt:lpstr>
      <vt:lpstr>Forberedelser</vt:lpstr>
      <vt:lpstr>Forberedelser til samling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8</cp:revision>
  <dcterms:created xsi:type="dcterms:W3CDTF">2020-10-12T15:37:52Z</dcterms:created>
  <dcterms:modified xsi:type="dcterms:W3CDTF">2023-02-20T12:28:59Z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