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8"/>
  </p:notesMasterIdLst>
  <p:sldIdLst>
    <p:sldId id="256" r:id="rId5"/>
    <p:sldId id="458" r:id="rId6"/>
    <p:sldId id="457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ED6049-A91D-482E-A6D4-751D942C6464}" v="1" dt="2025-07-07T10:41:13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1" autoAdjust="0"/>
    <p:restoredTop sz="90511" autoAdjust="0"/>
  </p:normalViewPr>
  <p:slideViewPr>
    <p:cSldViewPr snapToGrid="0">
      <p:cViewPr varScale="1">
        <p:scale>
          <a:sx n="67" d="100"/>
          <a:sy n="67" d="100"/>
        </p:scale>
        <p:origin x="7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98ED6049-A91D-482E-A6D4-751D942C6464}"/>
    <pc:docChg chg="addSld delSld modSld">
      <pc:chgData name="Steinar Hjelset" userId="900bcac5-039b-480b-8b37-a8273c2e007f" providerId="ADAL" clId="{98ED6049-A91D-482E-A6D4-751D942C6464}" dt="2025-07-07T10:41:14.852" v="1" actId="47"/>
      <pc:docMkLst>
        <pc:docMk/>
      </pc:docMkLst>
      <pc:sldChg chg="del">
        <pc:chgData name="Steinar Hjelset" userId="900bcac5-039b-480b-8b37-a8273c2e007f" providerId="ADAL" clId="{98ED6049-A91D-482E-A6D4-751D942C6464}" dt="2025-07-07T10:41:14.852" v="1" actId="47"/>
        <pc:sldMkLst>
          <pc:docMk/>
          <pc:sldMk cId="3569580194" sldId="454"/>
        </pc:sldMkLst>
      </pc:sldChg>
      <pc:sldChg chg="add">
        <pc:chgData name="Steinar Hjelset" userId="900bcac5-039b-480b-8b37-a8273c2e007f" providerId="ADAL" clId="{98ED6049-A91D-482E-A6D4-751D942C6464}" dt="2025-07-07T10:41:13.202" v="0"/>
        <pc:sldMkLst>
          <pc:docMk/>
          <pc:sldMk cId="2150467100" sldId="457"/>
        </pc:sldMkLst>
      </pc:sldChg>
    </pc:docChg>
  </pc:docChgLst>
  <pc:docChgLst>
    <pc:chgData name="Steinar Hjelset" userId="900bcac5-039b-480b-8b37-a8273c2e007f" providerId="ADAL" clId="{587B9A80-505B-4E66-A3BA-F3C4DACD545C}"/>
    <pc:docChg chg="custSel addSld delSld modSld">
      <pc:chgData name="Steinar Hjelset" userId="900bcac5-039b-480b-8b37-a8273c2e007f" providerId="ADAL" clId="{587B9A80-505B-4E66-A3BA-F3C4DACD545C}" dt="2022-05-23T13:47:51.441" v="86" actId="20577"/>
      <pc:docMkLst>
        <pc:docMk/>
      </pc:docMkLst>
      <pc:sldChg chg="modSp mod">
        <pc:chgData name="Steinar Hjelset" userId="900bcac5-039b-480b-8b37-a8273c2e007f" providerId="ADAL" clId="{587B9A80-505B-4E66-A3BA-F3C4DACD545C}" dt="2022-05-23T13:42:02.920" v="42" actId="5793"/>
        <pc:sldMkLst>
          <pc:docMk/>
          <pc:sldMk cId="2350411187" sldId="256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2369576766" sldId="282"/>
        </pc:sldMkLst>
      </pc:sldChg>
      <pc:sldChg chg="modSp add del mod modNotesTx">
        <pc:chgData name="Steinar Hjelset" userId="900bcac5-039b-480b-8b37-a8273c2e007f" providerId="ADAL" clId="{587B9A80-505B-4E66-A3BA-F3C4DACD545C}" dt="2022-05-23T13:46:39.910" v="56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602948319" sldId="434"/>
        </pc:sldMkLst>
      </pc:sldChg>
      <pc:sldChg chg="add del modNotesTx">
        <pc:chgData name="Steinar Hjelset" userId="900bcac5-039b-480b-8b37-a8273c2e007f" providerId="ADAL" clId="{587B9A80-505B-4E66-A3BA-F3C4DACD545C}" dt="2022-05-23T13:47:16.333" v="66" actId="20577"/>
        <pc:sldMkLst>
          <pc:docMk/>
          <pc:sldMk cId="1010789617" sldId="44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20605445" sldId="447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746180491" sldId="448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420321681" sldId="44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671885" sldId="450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197043305" sldId="451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976089834" sldId="452"/>
        </pc:sldMkLst>
      </pc:sldChg>
      <pc:sldChg chg="modSp add del mod">
        <pc:chgData name="Steinar Hjelset" userId="900bcac5-039b-480b-8b37-a8273c2e007f" providerId="ADAL" clId="{587B9A80-505B-4E66-A3BA-F3C4DACD545C}" dt="2022-05-23T13:47:51.441" v="86" actId="20577"/>
        <pc:sldMkLst>
          <pc:docMk/>
          <pc:sldMk cId="3860356759" sldId="453"/>
        </pc:sldMkLst>
      </pc:sldChg>
      <pc:sldChg chg="modSp add del mod modNotesTx">
        <pc:chgData name="Steinar Hjelset" userId="900bcac5-039b-480b-8b37-a8273c2e007f" providerId="ADAL" clId="{587B9A80-505B-4E66-A3BA-F3C4DACD545C}" dt="2022-05-23T13:47:39.780" v="82" actId="20577"/>
        <pc:sldMkLst>
          <pc:docMk/>
          <pc:sldMk cId="3694047899" sldId="454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871224505" sldId="45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144130009" sldId="456"/>
        </pc:sldMkLst>
      </pc:sldChg>
    </pc:docChg>
  </pc:docChgLst>
  <pc:docChgLst>
    <pc:chgData name="linn.pilskog@azetsconsulting.no" userId="S::urn:spo:guest#linn.pilskog@azetsconsulting.no::" providerId="AD" clId="Web-{C8FB4304-7750-60BA-8273-A5B62F7B1E63}"/>
    <pc:docChg chg="modSld">
      <pc:chgData name="linn.pilskog@azetsconsulting.no" userId="S::urn:spo:guest#linn.pilskog@azetsconsulting.no::" providerId="AD" clId="Web-{C8FB4304-7750-60BA-8273-A5B62F7B1E63}" dt="2025-03-28T09:51:41.415" v="7" actId="20577"/>
      <pc:docMkLst>
        <pc:docMk/>
      </pc:docMkLst>
      <pc:sldChg chg="modSp">
        <pc:chgData name="linn.pilskog@azetsconsulting.no" userId="S::urn:spo:guest#linn.pilskog@azetsconsulting.no::" providerId="AD" clId="Web-{C8FB4304-7750-60BA-8273-A5B62F7B1E63}" dt="2025-03-28T09:51:41.415" v="7" actId="20577"/>
        <pc:sldMkLst>
          <pc:docMk/>
          <pc:sldMk cId="3694047899" sldId="454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linn.pilskog@azetsconsulting.no" userId="S::urn:spo:guest#linn.pilskog@azetsconsulting.no::" providerId="AD" clId="Web-{943B96B7-C618-DCEF-4370-198C884ED3D7}"/>
    <pc:docChg chg="addSld delSld modSld">
      <pc:chgData name="linn.pilskog@azetsconsulting.no" userId="S::urn:spo:guest#linn.pilskog@azetsconsulting.no::" providerId="AD" clId="Web-{943B96B7-C618-DCEF-4370-198C884ED3D7}" dt="2025-03-28T11:46:21.964" v="94" actId="20577"/>
      <pc:docMkLst>
        <pc:docMk/>
      </pc:docMkLst>
      <pc:sldChg chg="modSp">
        <pc:chgData name="linn.pilskog@azetsconsulting.no" userId="S::urn:spo:guest#linn.pilskog@azetsconsulting.no::" providerId="AD" clId="Web-{943B96B7-C618-DCEF-4370-198C884ED3D7}" dt="2025-03-28T11:44:44.056" v="66" actId="20577"/>
        <pc:sldMkLst>
          <pc:docMk/>
          <pc:sldMk cId="2350411187" sldId="256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27.521" v="51"/>
        <pc:sldMkLst>
          <pc:docMk/>
          <pc:sldMk cId="2369576766" sldId="282"/>
        </pc:sldMkLst>
      </pc:sldChg>
      <pc:sldChg chg="modSp">
        <pc:chgData name="linn.pilskog@azetsconsulting.no" userId="S::urn:spo:guest#linn.pilskog@azetsconsulting.no::" providerId="AD" clId="Web-{943B96B7-C618-DCEF-4370-198C884ED3D7}" dt="2025-03-28T11:43:16.021" v="49" actId="20577"/>
        <pc:sldMkLst>
          <pc:docMk/>
          <pc:sldMk cId="2954576768" sldId="429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27.505" v="50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59"/>
        <pc:sldMkLst>
          <pc:docMk/>
          <pc:sldMk cId="1010789617" sldId="445"/>
        </pc:sldMkLst>
      </pc:sldChg>
      <pc:sldChg chg="modSp">
        <pc:chgData name="linn.pilskog@azetsconsulting.no" userId="S::urn:spo:guest#linn.pilskog@azetsconsulting.no::" providerId="AD" clId="Web-{943B96B7-C618-DCEF-4370-198C884ED3D7}" dt="2025-03-28T11:46:21.964" v="94" actId="20577"/>
        <pc:sldMkLst>
          <pc:docMk/>
          <pc:sldMk cId="420605445" sldId="447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2"/>
        <pc:sldMkLst>
          <pc:docMk/>
          <pc:sldMk cId="3746180491" sldId="448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0"/>
        <pc:sldMkLst>
          <pc:docMk/>
          <pc:sldMk cId="3420321681" sldId="449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56.696" v="57"/>
        <pc:sldMkLst>
          <pc:docMk/>
          <pc:sldMk cId="4671885" sldId="450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60"/>
        <pc:sldMkLst>
          <pc:docMk/>
          <pc:sldMk cId="4197043305" sldId="451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58"/>
        <pc:sldMkLst>
          <pc:docMk/>
          <pc:sldMk cId="976089834" sldId="452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69"/>
        <pc:sldMkLst>
          <pc:docMk/>
          <pc:sldMk cId="3860356759" sldId="453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1"/>
        <pc:sldMkLst>
          <pc:docMk/>
          <pc:sldMk cId="3694047899" sldId="454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71" v="61"/>
        <pc:sldMkLst>
          <pc:docMk/>
          <pc:sldMk cId="871224505" sldId="455"/>
        </pc:sldMkLst>
      </pc:sldChg>
      <pc:sldChg chg="add">
        <pc:chgData name="linn.pilskog@azetsconsulting.no" userId="S::urn:spo:guest#linn.pilskog@azetsconsulting.no::" providerId="AD" clId="Web-{943B96B7-C618-DCEF-4370-198C884ED3D7}" dt="2025-03-28T11:45:02.806" v="67"/>
        <pc:sldMkLst>
          <pc:docMk/>
          <pc:sldMk cId="2497526269" sldId="455"/>
        </pc:sldMkLst>
      </pc:sldChg>
      <pc:sldChg chg="add">
        <pc:chgData name="linn.pilskog@azetsconsulting.no" userId="S::urn:spo:guest#linn.pilskog@azetsconsulting.no::" providerId="AD" clId="Web-{943B96B7-C618-DCEF-4370-198C884ED3D7}" dt="2025-03-28T11:45:02.822" v="68"/>
        <pc:sldMkLst>
          <pc:docMk/>
          <pc:sldMk cId="1493889107" sldId="456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71" v="62"/>
        <pc:sldMkLst>
          <pc:docMk/>
          <pc:sldMk cId="3144130009" sldId="45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 Katrin Pilskog" userId="90fa00e3-d029-4570-a856-28b7c27dfe6a" providerId="ADAL" clId="{BE9CE8DE-235B-4B06-A820-00B3FE4CBBA0}"/>
    <pc:docChg chg="modSld">
      <pc:chgData name="Linn Katrin Pilskog" userId="90fa00e3-d029-4570-a856-28b7c27dfe6a" providerId="ADAL" clId="{BE9CE8DE-235B-4B06-A820-00B3FE4CBBA0}" dt="2025-04-08T09:29:44.536" v="11"/>
      <pc:docMkLst>
        <pc:docMk/>
      </pc:docMkLst>
      <pc:sldChg chg="modSp mod">
        <pc:chgData name="Linn Katrin Pilskog" userId="90fa00e3-d029-4570-a856-28b7c27dfe6a" providerId="ADAL" clId="{BE9CE8DE-235B-4B06-A820-00B3FE4CBBA0}" dt="2025-04-08T09:29:07.197" v="2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BE9CE8DE-235B-4B06-A820-00B3FE4CBBA0}" dt="2025-04-08T09:29:07.197" v="2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modSp mod">
        <pc:chgData name="Linn Katrin Pilskog" userId="90fa00e3-d029-4570-a856-28b7c27dfe6a" providerId="ADAL" clId="{BE9CE8DE-235B-4B06-A820-00B3FE4CBBA0}" dt="2025-04-08T09:29:30.921" v="9" actId="5793"/>
        <pc:sldMkLst>
          <pc:docMk/>
          <pc:sldMk cId="2954576768" sldId="429"/>
        </pc:sldMkLst>
      </pc:sldChg>
      <pc:sldChg chg="modSp mod">
        <pc:chgData name="Linn Katrin Pilskog" userId="90fa00e3-d029-4570-a856-28b7c27dfe6a" providerId="ADAL" clId="{BE9CE8DE-235B-4B06-A820-00B3FE4CBBA0}" dt="2025-04-08T09:29:44.536" v="11"/>
        <pc:sldMkLst>
          <pc:docMk/>
          <pc:sldMk cId="420605445" sldId="447"/>
        </pc:sldMkLst>
      </pc:sldChg>
    </pc:docChg>
  </pc:docChgLst>
  <pc:docChgLst>
    <pc:chgData name="Linn Katrin Pilskog" userId="90fa00e3-d029-4570-a856-28b7c27dfe6a" providerId="ADAL" clId="{3BD6801A-BF12-4F83-A7A5-F2E70EE8AC56}"/>
    <pc:docChg chg="undo custSel addSld modSld">
      <pc:chgData name="Linn Katrin Pilskog" userId="90fa00e3-d029-4570-a856-28b7c27dfe6a" providerId="ADAL" clId="{3BD6801A-BF12-4F83-A7A5-F2E70EE8AC56}" dt="2025-04-08T09:04:28.186" v="59" actId="700"/>
      <pc:docMkLst>
        <pc:docMk/>
      </pc:docMkLst>
      <pc:sldChg chg="modSp mod modNotesTx">
        <pc:chgData name="Linn Katrin Pilskog" userId="90fa00e3-d029-4570-a856-28b7c27dfe6a" providerId="ADAL" clId="{3BD6801A-BF12-4F83-A7A5-F2E70EE8AC56}" dt="2025-04-08T07:57:46.973" v="57" actId="20577"/>
        <pc:sldMkLst>
          <pc:docMk/>
          <pc:sldMk cId="2954576768" sldId="429"/>
        </pc:sldMkLst>
      </pc:sldChg>
      <pc:sldChg chg="modSp mod">
        <pc:chgData name="Linn Katrin Pilskog" userId="90fa00e3-d029-4570-a856-28b7c27dfe6a" providerId="ADAL" clId="{3BD6801A-BF12-4F83-A7A5-F2E70EE8AC56}" dt="2025-04-08T07:57:23.762" v="43" actId="14100"/>
        <pc:sldMkLst>
          <pc:docMk/>
          <pc:sldMk cId="420605445" sldId="447"/>
        </pc:sldMkLst>
      </pc:sldChg>
      <pc:sldChg chg="addSp delSp modSp new mod modClrScheme chgLayout">
        <pc:chgData name="Linn Katrin Pilskog" userId="90fa00e3-d029-4570-a856-28b7c27dfe6a" providerId="ADAL" clId="{3BD6801A-BF12-4F83-A7A5-F2E70EE8AC56}" dt="2025-04-08T09:04:28.186" v="59" actId="700"/>
        <pc:sldMkLst>
          <pc:docMk/>
          <pc:sldMk cId="368462622" sldId="457"/>
        </pc:sldMkLst>
      </pc:sldChg>
    </pc:docChg>
  </pc:docChgLst>
  <pc:docChgLst>
    <pc:chgData name="Steinar Hjelset" userId="900bcac5-039b-480b-8b37-a8273c2e007f" providerId="ADAL" clId="{260D849F-8CE5-429A-8E98-D129D5E8A1D2}"/>
    <pc:docChg chg="addSld delSld modSld delMainMaster">
      <pc:chgData name="Steinar Hjelset" userId="900bcac5-039b-480b-8b37-a8273c2e007f" providerId="ADAL" clId="{260D849F-8CE5-429A-8E98-D129D5E8A1D2}" dt="2025-04-15T13:54:40.314" v="1" actId="47"/>
      <pc:docMkLst>
        <pc:docMk/>
      </pc:docMkLst>
      <pc:sldChg chg="del">
        <pc:chgData name="Steinar Hjelset" userId="900bcac5-039b-480b-8b37-a8273c2e007f" providerId="ADAL" clId="{260D849F-8CE5-429A-8E98-D129D5E8A1D2}" dt="2025-04-15T13:54:40.314" v="1" actId="47"/>
        <pc:sldMkLst>
          <pc:docMk/>
          <pc:sldMk cId="2954576768" sldId="429"/>
        </pc:sldMkLst>
      </pc:sldChg>
      <pc:sldChg chg="del">
        <pc:chgData name="Steinar Hjelset" userId="900bcac5-039b-480b-8b37-a8273c2e007f" providerId="ADAL" clId="{260D849F-8CE5-429A-8E98-D129D5E8A1D2}" dt="2025-04-15T13:54:40.314" v="1" actId="47"/>
        <pc:sldMkLst>
          <pc:docMk/>
          <pc:sldMk cId="420605445" sldId="447"/>
        </pc:sldMkLst>
      </pc:sldChg>
      <pc:sldChg chg="add">
        <pc:chgData name="Steinar Hjelset" userId="900bcac5-039b-480b-8b37-a8273c2e007f" providerId="ADAL" clId="{260D849F-8CE5-429A-8E98-D129D5E8A1D2}" dt="2025-04-15T13:54:36.365" v="0"/>
        <pc:sldMkLst>
          <pc:docMk/>
          <pc:sldMk cId="3569580194" sldId="454"/>
        </pc:sldMkLst>
      </pc:sldChg>
      <pc:sldChg chg="del">
        <pc:chgData name="Steinar Hjelset" userId="900bcac5-039b-480b-8b37-a8273c2e007f" providerId="ADAL" clId="{260D849F-8CE5-429A-8E98-D129D5E8A1D2}" dt="2025-04-15T13:54:40.314" v="1" actId="47"/>
        <pc:sldMkLst>
          <pc:docMk/>
          <pc:sldMk cId="2497526269" sldId="455"/>
        </pc:sldMkLst>
      </pc:sldChg>
      <pc:sldChg chg="del">
        <pc:chgData name="Steinar Hjelset" userId="900bcac5-039b-480b-8b37-a8273c2e007f" providerId="ADAL" clId="{260D849F-8CE5-429A-8E98-D129D5E8A1D2}" dt="2025-04-15T13:54:40.314" v="1" actId="47"/>
        <pc:sldMkLst>
          <pc:docMk/>
          <pc:sldMk cId="1493889107" sldId="456"/>
        </pc:sldMkLst>
      </pc:sldChg>
      <pc:sldChg chg="del">
        <pc:chgData name="Steinar Hjelset" userId="900bcac5-039b-480b-8b37-a8273c2e007f" providerId="ADAL" clId="{260D849F-8CE5-429A-8E98-D129D5E8A1D2}" dt="2025-04-15T13:54:40.314" v="1" actId="47"/>
        <pc:sldMkLst>
          <pc:docMk/>
          <pc:sldMk cId="368462622" sldId="457"/>
        </pc:sldMkLst>
      </pc:sldChg>
      <pc:sldChg chg="add">
        <pc:chgData name="Steinar Hjelset" userId="900bcac5-039b-480b-8b37-a8273c2e007f" providerId="ADAL" clId="{260D849F-8CE5-429A-8E98-D129D5E8A1D2}" dt="2025-04-15T13:54:36.365" v="0"/>
        <pc:sldMkLst>
          <pc:docMk/>
          <pc:sldMk cId="2140504624" sldId="458"/>
        </pc:sldMkLst>
      </pc:sldChg>
      <pc:sldMasterChg chg="del delSldLayout">
        <pc:chgData name="Steinar Hjelset" userId="900bcac5-039b-480b-8b37-a8273c2e007f" providerId="ADAL" clId="{260D849F-8CE5-429A-8E98-D129D5E8A1D2}" dt="2025-04-15T13:54:40.314" v="1" actId="47"/>
        <pc:sldMasterMkLst>
          <pc:docMk/>
          <pc:sldMasterMk cId="404825741" sldId="2147483686"/>
        </pc:sldMasterMkLst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3033810676" sldId="2147483687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501073970" sldId="2147483688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3391652777" sldId="2147483689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1049526815" sldId="2147483690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760047760" sldId="2147483691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197964552" sldId="2147483692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2247430659" sldId="2147483693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383140932" sldId="2147483694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1096810853" sldId="2147483695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4240922148" sldId="2147483696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3394236872" sldId="2147483697"/>
          </pc:sldLayoutMkLst>
        </pc:sldLayoutChg>
        <pc:sldLayoutChg chg="del">
          <pc:chgData name="Steinar Hjelset" userId="900bcac5-039b-480b-8b37-a8273c2e007f" providerId="ADAL" clId="{260D849F-8CE5-429A-8E98-D129D5E8A1D2}" dt="2025-04-15T13:54:40.314" v="1" actId="47"/>
          <pc:sldLayoutMkLst>
            <pc:docMk/>
            <pc:sldMasterMk cId="404825741" sldId="2147483686"/>
            <pc:sldLayoutMk cId="3331578927" sldId="2147483698"/>
          </pc:sldLayoutMkLst>
        </pc:sldLayoutChg>
      </pc:sldMaster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S::steinar.hjelset@ks.no::900bcac5-039b-480b-8b37-a8273c2e007f" providerId="AD" clId="Web-{D6C644BE-E835-4C35-9387-6B267E27C5E8}"/>
    <pc:docChg chg="modSld">
      <pc:chgData name="Steinar Hjelset" userId="S::steinar.hjelset@ks.no::900bcac5-039b-480b-8b37-a8273c2e007f" providerId="AD" clId="Web-{D6C644BE-E835-4C35-9387-6B267E27C5E8}" dt="2023-09-28T06:03:36.532" v="0" actId="20577"/>
      <pc:docMkLst>
        <pc:docMk/>
      </pc:docMkLst>
      <pc:sldChg chg="modSp">
        <pc:chgData name="Steinar Hjelset" userId="S::steinar.hjelset@ks.no::900bcac5-039b-480b-8b37-a8273c2e007f" providerId="AD" clId="Web-{D6C644BE-E835-4C35-9387-6B267E27C5E8}" dt="2023-09-28T06:03:36.532" v="0" actId="20577"/>
        <pc:sldMkLst>
          <pc:docMk/>
          <pc:sldMk cId="2350411187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1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Veiledningsgrupper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ea typeface="Calibri"/>
                <a:cs typeface="Calibri"/>
              </a:rPr>
              <a:t>Samling 4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3AF19-0B34-45BB-83B1-04071B14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Veiledningsgrupper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85B90-0A75-417C-A4A9-DC636248C0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Det er satt av tid mellom kl. TT.MM – TT.MM til faglig gruppearbeid. Dere styrer avsatt tid selv.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Agenda</a:t>
            </a:r>
          </a:p>
          <a:p>
            <a:r>
              <a:rPr lang="nb-NO" dirty="0"/>
              <a:t>…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/>
              <a:t>Har du spørsmål eller behov for hjelp, ta kontakt med i felleschaten. </a:t>
            </a:r>
          </a:p>
        </p:txBody>
      </p:sp>
    </p:spTree>
    <p:extLst>
      <p:ext uri="{BB962C8B-B14F-4D97-AF65-F5344CB8AC3E}">
        <p14:creationId xmlns:p14="http://schemas.microsoft.com/office/powerpoint/2010/main" val="21405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innholdet i årshjulet for personvern og informasjonssikkerhet fra SkoleSec, og dere har gjort dere kjent med din kommunes system for internkontroll.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Hvilke erfaringer har dere fra å benytte dere av styringssystemet i egen kommune? Hvordan benytter skolene seg av systemet?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Hvordan kan dere tilpasse og benytte årshjulet for personvern og informasjonssikkerhet i din kommune? Er det oppgaver i kommunens styringssystem dere kan legge inn i årshjulet?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46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1335DB-0796-4090-B1F9-4F38A73C94BD}"/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7d88db6c-a4a6-42bb-82c2-7a63f6a238f8"/>
    <ds:schemaRef ds:uri="http://schemas.microsoft.com/office/infopath/2007/PartnerControls"/>
    <ds:schemaRef ds:uri="http://schemas.openxmlformats.org/package/2006/metadata/core-properties"/>
    <ds:schemaRef ds:uri="44f892ea-d882-4a61-8ec7-e54b8bcb3b7b"/>
    <ds:schemaRef ds:uri="http://schemas.microsoft.com/sharepoint/v3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19814</TotalTime>
  <Words>150</Words>
  <Application>Microsoft Office PowerPoint</Application>
  <PresentationFormat>Widescreen</PresentationFormat>
  <Paragraphs>14</Paragraphs>
  <Slides>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1_KS-profiltema</vt:lpstr>
      <vt:lpstr>Veiledningsgrupper</vt:lpstr>
      <vt:lpstr>Veiledningsgrupper</vt:lpstr>
      <vt:lpstr>Faglig gruppearbeid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32</cp:revision>
  <dcterms:created xsi:type="dcterms:W3CDTF">2020-10-12T15:37:52Z</dcterms:created>
  <dcterms:modified xsi:type="dcterms:W3CDTF">2025-07-07T10:41:18Z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