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76D008-30DB-4E57-A3A1-50ECFA625151}" v="26" dt="2025-04-15T13:46:07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52F0C0D1-A116-4662-B144-44ADB11B1552}"/>
    <pc:docChg chg="sldOrd">
      <pc:chgData name="Steinar Hjelset" userId="900bcac5-039b-480b-8b37-a8273c2e007f" providerId="ADAL" clId="{52F0C0D1-A116-4662-B144-44ADB11B1552}" dt="2024-05-07T07:14:41.876" v="0" actId="20578"/>
      <pc:docMkLst>
        <pc:docMk/>
      </pc:docMkLst>
      <pc:sldChg chg="ord">
        <pc:chgData name="Steinar Hjelset" userId="900bcac5-039b-480b-8b37-a8273c2e007f" providerId="ADAL" clId="{52F0C0D1-A116-4662-B144-44ADB11B1552}" dt="2024-05-07T07:14:41.876" v="0" actId="20578"/>
        <pc:sldMkLst>
          <pc:docMk/>
          <pc:sldMk cId="3387365383" sldId="1712"/>
        </pc:sldMkLst>
      </pc:sldChg>
    </pc:docChg>
  </pc:docChgLst>
  <pc:docChgLst>
    <pc:chgData name="Steinar Hjelset" userId="S::steinar.hjelset@ks.no::900bcac5-039b-480b-8b37-a8273c2e007f" providerId="AD" clId="Web-{625ECA1C-53E6-4C2B-8636-54CDB0C1D47D}"/>
    <pc:docChg chg="modSld">
      <pc:chgData name="Steinar Hjelset" userId="S::steinar.hjelset@ks.no::900bcac5-039b-480b-8b37-a8273c2e007f" providerId="AD" clId="Web-{625ECA1C-53E6-4C2B-8636-54CDB0C1D47D}" dt="2022-05-25T12:16:55.088" v="5" actId="20577"/>
      <pc:docMkLst>
        <pc:docMk/>
      </pc:docMkLst>
      <pc:sldChg chg="modSp">
        <pc:chgData name="Steinar Hjelset" userId="S::steinar.hjelset@ks.no::900bcac5-039b-480b-8b37-a8273c2e007f" providerId="AD" clId="Web-{625ECA1C-53E6-4C2B-8636-54CDB0C1D47D}" dt="2022-05-25T12:16:55.088" v="5" actId="20577"/>
        <pc:sldMkLst>
          <pc:docMk/>
          <pc:sldMk cId="1164333150" sldId="257"/>
        </pc:sldMkLst>
      </pc:sldChg>
    </pc:docChg>
  </pc:docChgLst>
  <pc:docChgLst>
    <pc:chgData name="Steinar Hjelset" userId="900bcac5-039b-480b-8b37-a8273c2e007f" providerId="ADAL" clId="{39C5639C-2636-47AE-8E8C-2B8C99D0DFFB}"/>
    <pc:docChg chg="custSel addSld delSld modSld">
      <pc:chgData name="Steinar Hjelset" userId="900bcac5-039b-480b-8b37-a8273c2e007f" providerId="ADAL" clId="{39C5639C-2636-47AE-8E8C-2B8C99D0DFFB}" dt="2023-10-06T08:28:08.246" v="111" actId="5793"/>
      <pc:docMkLst>
        <pc:docMk/>
      </pc:docMkLst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1164333150" sldId="257"/>
        </pc:sldMkLst>
      </pc:sldChg>
      <pc:sldChg chg="modSp new mod">
        <pc:chgData name="Steinar Hjelset" userId="900bcac5-039b-480b-8b37-a8273c2e007f" providerId="ADAL" clId="{39C5639C-2636-47AE-8E8C-2B8C99D0DFFB}" dt="2023-10-06T08:28:08.246" v="111" actId="5793"/>
        <pc:sldMkLst>
          <pc:docMk/>
          <pc:sldMk cId="1790132541" sldId="257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1312868055" sldId="258"/>
        </pc:sldMkLst>
      </pc:sldChg>
      <pc:sldChg chg="modSp new mod">
        <pc:chgData name="Steinar Hjelset" userId="900bcac5-039b-480b-8b37-a8273c2e007f" providerId="ADAL" clId="{39C5639C-2636-47AE-8E8C-2B8C99D0DFFB}" dt="2023-10-06T08:25:00.232" v="56" actId="3626"/>
        <pc:sldMkLst>
          <pc:docMk/>
          <pc:sldMk cId="1772963185" sldId="258"/>
        </pc:sldMkLst>
      </pc:sldChg>
      <pc:sldChg chg="modSp add mod">
        <pc:chgData name="Steinar Hjelset" userId="900bcac5-039b-480b-8b37-a8273c2e007f" providerId="ADAL" clId="{39C5639C-2636-47AE-8E8C-2B8C99D0DFFB}" dt="2023-10-06T08:25:47.143" v="66" actId="20577"/>
        <pc:sldMkLst>
          <pc:docMk/>
          <pc:sldMk cId="1286963138" sldId="259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2554523910" sldId="259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2590124732" sldId="260"/>
        </pc:sldMkLst>
      </pc:sldChg>
      <pc:sldChg chg="add">
        <pc:chgData name="Steinar Hjelset" userId="900bcac5-039b-480b-8b37-a8273c2e007f" providerId="ADAL" clId="{39C5639C-2636-47AE-8E8C-2B8C99D0DFFB}" dt="2023-10-06T08:25:59.966" v="67"/>
        <pc:sldMkLst>
          <pc:docMk/>
          <pc:sldMk cId="2454667356" sldId="1707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6:42.172" v="72" actId="113"/>
        <pc:sldMkLst>
          <pc:docMk/>
          <pc:sldMk cId="1752596453" sldId="1708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6:47.595" v="73" actId="113"/>
        <pc:sldMkLst>
          <pc:docMk/>
          <pc:sldMk cId="160070155" sldId="1709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7:02.644" v="77" actId="113"/>
        <pc:sldMkLst>
          <pc:docMk/>
          <pc:sldMk cId="1073673481" sldId="1710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7:16.181" v="81" actId="255"/>
        <pc:sldMkLst>
          <pc:docMk/>
          <pc:sldMk cId="807602656" sldId="1711"/>
        </pc:sldMkLst>
      </pc:sldChg>
    </pc:docChg>
  </pc:docChgLst>
  <pc:docChgLst>
    <pc:chgData name="Steinar Hjelset" userId="900bcac5-039b-480b-8b37-a8273c2e007f" providerId="ADAL" clId="{CB10F997-5B63-4B96-BB13-F66D9611ADE7}"/>
    <pc:docChg chg="custSel addSld modSld sldOrd">
      <pc:chgData name="Steinar Hjelset" userId="900bcac5-039b-480b-8b37-a8273c2e007f" providerId="ADAL" clId="{CB10F997-5B63-4B96-BB13-F66D9611ADE7}" dt="2023-10-06T08:38:08.423" v="207" actId="20577"/>
      <pc:docMkLst>
        <pc:docMk/>
      </pc:docMkLst>
      <pc:sldChg chg="modSp mod ord">
        <pc:chgData name="Steinar Hjelset" userId="900bcac5-039b-480b-8b37-a8273c2e007f" providerId="ADAL" clId="{CB10F997-5B63-4B96-BB13-F66D9611ADE7}" dt="2023-10-06T08:38:08.423" v="207" actId="20577"/>
        <pc:sldMkLst>
          <pc:docMk/>
          <pc:sldMk cId="1790132541" sldId="257"/>
        </pc:sldMkLst>
      </pc:sldChg>
      <pc:sldChg chg="modSp add mod">
        <pc:chgData name="Steinar Hjelset" userId="900bcac5-039b-480b-8b37-a8273c2e007f" providerId="ADAL" clId="{CB10F997-5B63-4B96-BB13-F66D9611ADE7}" dt="2023-10-06T08:37:22.374" v="3" actId="20577"/>
        <pc:sldMkLst>
          <pc:docMk/>
          <pc:sldMk cId="3387365383" sldId="1712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3584D86C-5223-4671-8A6A-ABB9E8348B80}"/>
    <pc:docChg chg="undo custSel addSld delSld modSld">
      <pc:chgData name="Steinar Hjelset" userId="900bcac5-039b-480b-8b37-a8273c2e007f" providerId="ADAL" clId="{3584D86C-5223-4671-8A6A-ABB9E8348B80}" dt="2022-05-25T12:19:21.001" v="712" actId="20577"/>
      <pc:docMkLst>
        <pc:docMk/>
      </pc:docMkLst>
      <pc:sldChg chg="modSp mod">
        <pc:chgData name="Steinar Hjelset" userId="900bcac5-039b-480b-8b37-a8273c2e007f" providerId="ADAL" clId="{3584D86C-5223-4671-8A6A-ABB9E8348B80}" dt="2022-05-25T12:08:46.992" v="39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3584D86C-5223-4671-8A6A-ABB9E8348B80}" dt="2022-05-25T12:19:21.001" v="712" actId="20577"/>
        <pc:sldMkLst>
          <pc:docMk/>
          <pc:sldMk cId="1164333150" sldId="257"/>
        </pc:sldMkLst>
      </pc:sldChg>
      <pc:sldChg chg="addSp delSp modSp new mod">
        <pc:chgData name="Steinar Hjelset" userId="900bcac5-039b-480b-8b37-a8273c2e007f" providerId="ADAL" clId="{3584D86C-5223-4671-8A6A-ABB9E8348B80}" dt="2022-05-25T12:11:22.319" v="606" actId="20577"/>
        <pc:sldMkLst>
          <pc:docMk/>
          <pc:sldMk cId="1312868055" sldId="258"/>
        </pc:sldMkLst>
      </pc:sldChg>
      <pc:sldChg chg="addSp delSp modSp new mod">
        <pc:chgData name="Steinar Hjelset" userId="900bcac5-039b-480b-8b37-a8273c2e007f" providerId="ADAL" clId="{3584D86C-5223-4671-8A6A-ABB9E8348B80}" dt="2022-05-25T12:19:13.915" v="703" actId="20577"/>
        <pc:sldMkLst>
          <pc:docMk/>
          <pc:sldMk cId="2554523910" sldId="259"/>
        </pc:sldMkLst>
      </pc:sldChg>
      <pc:sldChg chg="modSp new mod">
        <pc:chgData name="Steinar Hjelset" userId="900bcac5-039b-480b-8b37-a8273c2e007f" providerId="ADAL" clId="{3584D86C-5223-4671-8A6A-ABB9E8348B80}" dt="2022-05-25T12:19:07.689" v="694" actId="20577"/>
        <pc:sldMkLst>
          <pc:docMk/>
          <pc:sldMk cId="2590124732" sldId="260"/>
        </pc:sldMkLst>
      </pc:sldChg>
      <pc:sldChg chg="add del">
        <pc:chgData name="Steinar Hjelset" userId="900bcac5-039b-480b-8b37-a8273c2e007f" providerId="ADAL" clId="{3584D86C-5223-4671-8A6A-ABB9E8348B80}" dt="2022-05-25T12:17:54.153" v="612"/>
        <pc:sldMkLst>
          <pc:docMk/>
          <pc:sldMk cId="3320001113" sldId="260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CF76D008-30DB-4E57-A3A1-50ECFA625151}"/>
    <pc:docChg chg="delSld modSld sldOrd">
      <pc:chgData name="Steinar Hjelset" userId="900bcac5-039b-480b-8b37-a8273c2e007f" providerId="ADAL" clId="{CF76D008-30DB-4E57-A3A1-50ECFA625151}" dt="2025-04-15T13:46:07.492" v="27" actId="47"/>
      <pc:docMkLst>
        <pc:docMk/>
      </pc:docMkLst>
      <pc:sldChg chg="modSp mod">
        <pc:chgData name="Steinar Hjelset" userId="900bcac5-039b-480b-8b37-a8273c2e007f" providerId="ADAL" clId="{CF76D008-30DB-4E57-A3A1-50ECFA625151}" dt="2025-04-15T13:46:02.590" v="26" actId="20577"/>
        <pc:sldMkLst>
          <pc:docMk/>
          <pc:sldMk cId="1772963185" sldId="258"/>
        </pc:sldMkLst>
        <pc:spChg chg="mod">
          <ac:chgData name="Steinar Hjelset" userId="900bcac5-039b-480b-8b37-a8273c2e007f" providerId="ADAL" clId="{CF76D008-30DB-4E57-A3A1-50ECFA625151}" dt="2025-04-15T13:46:02.590" v="26" actId="20577"/>
          <ac:spMkLst>
            <pc:docMk/>
            <pc:sldMk cId="1772963185" sldId="258"/>
            <ac:spMk id="3" creationId="{6F98EDFD-CC4E-D07B-0C97-BC0F0FD3F082}"/>
          </ac:spMkLst>
        </pc:spChg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1286963138" sldId="259"/>
        </pc:sldMkLst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2454667356" sldId="1707"/>
        </pc:sldMkLst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1752596453" sldId="1708"/>
        </pc:sldMkLst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160070155" sldId="1709"/>
        </pc:sldMkLst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1073673481" sldId="1710"/>
        </pc:sldMkLst>
      </pc:sldChg>
      <pc:sldChg chg="del">
        <pc:chgData name="Steinar Hjelset" userId="900bcac5-039b-480b-8b37-a8273c2e007f" providerId="ADAL" clId="{CF76D008-30DB-4E57-A3A1-50ECFA625151}" dt="2025-04-15T13:46:07.492" v="27" actId="47"/>
        <pc:sldMkLst>
          <pc:docMk/>
          <pc:sldMk cId="807602656" sldId="1711"/>
        </pc:sldMkLst>
      </pc:sldChg>
      <pc:sldChg chg="del ord">
        <pc:chgData name="Steinar Hjelset" userId="900bcac5-039b-480b-8b37-a8273c2e007f" providerId="ADAL" clId="{CF76D008-30DB-4E57-A3A1-50ECFA625151}" dt="2025-04-15T13:44:34.306" v="1" actId="47"/>
        <pc:sldMkLst>
          <pc:docMk/>
          <pc:sldMk cId="3387365383" sldId="1712"/>
        </pc:sldMkLst>
      </pc:sldChg>
      <pc:sldMasterChg chg="delSldLayout">
        <pc:chgData name="Steinar Hjelset" userId="900bcac5-039b-480b-8b37-a8273c2e007f" providerId="ADAL" clId="{CF76D008-30DB-4E57-A3A1-50ECFA625151}" dt="2025-04-15T13:46:07.492" v="27" actId="47"/>
        <pc:sldMasterMkLst>
          <pc:docMk/>
          <pc:sldMasterMk cId="3278076642" sldId="2147483673"/>
        </pc:sldMasterMkLst>
        <pc:sldLayoutChg chg="del">
          <pc:chgData name="Steinar Hjelset" userId="900bcac5-039b-480b-8b37-a8273c2e007f" providerId="ADAL" clId="{CF76D008-30DB-4E57-A3A1-50ECFA625151}" dt="2025-04-15T13:46:07.492" v="27" actId="47"/>
          <pc:sldLayoutMkLst>
            <pc:docMk/>
            <pc:sldMasterMk cId="3278076642" sldId="2147483673"/>
            <pc:sldLayoutMk cId="1749220272" sldId="2147483686"/>
          </pc:sldLayoutMkLst>
        </pc:sldLayoutChg>
      </pc:sldMaster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15.04.2025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4/15/2025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Forberedelser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Samling 4 – gjennomføring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D7EA12-4EB9-7143-E5E9-3F43ECD9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 veiledere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F63A8C-AA43-8CC2-129F-16106AE4A83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/>
              <a:t>Oppgave 1</a:t>
            </a:r>
          </a:p>
          <a:p>
            <a:pPr marL="0" indent="0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På samlingen vil vi evaluere veiledertjenesten og diskutere veien videre:</a:t>
            </a:r>
          </a:p>
          <a:p>
            <a:pPr marL="457200" indent="-457200" fontAlgn="base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nb-NO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Fyll ut vurderingskrysset i forberedelsesdokumentet</a:t>
            </a:r>
          </a:p>
          <a:p>
            <a:pPr marL="457200" indent="-457200" fontAlgn="base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nb-NO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Forbered et kort rekkefremlegg av dine vurderinger</a:t>
            </a:r>
          </a:p>
        </p:txBody>
      </p:sp>
    </p:spTree>
    <p:extLst>
      <p:ext uri="{BB962C8B-B14F-4D97-AF65-F5344CB8AC3E}">
        <p14:creationId xmlns:p14="http://schemas.microsoft.com/office/powerpoint/2010/main" val="1790132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F882B-CE3F-274F-2D91-86151EB1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 deltakere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98EDFD-CC4E-D07B-0C97-BC0F0FD3F0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/>
              <a:t>Oppgave 1</a:t>
            </a:r>
          </a:p>
          <a:p>
            <a:pPr marL="457200" lvl="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 sz="2000">
                <a:effectLst/>
                <a:ea typeface="Times New Roman" panose="02020603050405020304" pitchFamily="18" charset="0"/>
              </a:rPr>
              <a:t>Se videoleksjon: Internkontroll ​</a:t>
            </a:r>
          </a:p>
          <a:p>
            <a:pPr marL="857250" lvl="1" indent="-457200">
              <a:tabLst>
                <a:tab pos="457200" algn="l"/>
              </a:tabLst>
            </a:pPr>
            <a:r>
              <a:rPr lang="nb-NO">
                <a:effectLst/>
                <a:ea typeface="Times New Roman" panose="02020603050405020304" pitchFamily="18" charset="0"/>
              </a:rPr>
              <a:t>Oppgave: Sett deg inn i din kommunes internkontrollsystem.</a:t>
            </a:r>
            <a:endParaRPr lang="nb-NO"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>
                <a:effectLst/>
                <a:ea typeface="Times New Roman" panose="02020603050405020304" pitchFamily="18" charset="0"/>
              </a:rPr>
              <a:t>SkoleSec har utarbeidet et </a:t>
            </a:r>
            <a:r>
              <a:rPr lang="nb-NO" err="1">
                <a:effectLst/>
                <a:ea typeface="Times New Roman" panose="02020603050405020304" pitchFamily="18" charset="0"/>
              </a:rPr>
              <a:t>årshjul</a:t>
            </a:r>
            <a:r>
              <a:rPr lang="nb-NO">
                <a:effectLst/>
                <a:ea typeface="Times New Roman" panose="02020603050405020304" pitchFamily="18" charset="0"/>
              </a:rPr>
              <a:t> for personvern og informasjonssikkerhet. Gjør dere kjent med innholdet i denne, og diskuter hvordan dere kan tilpasse </a:t>
            </a:r>
            <a:r>
              <a:rPr lang="nb-NO" err="1">
                <a:effectLst/>
                <a:ea typeface="Times New Roman" panose="02020603050405020304" pitchFamily="18" charset="0"/>
              </a:rPr>
              <a:t>årshjulet</a:t>
            </a:r>
            <a:r>
              <a:rPr lang="nb-NO">
                <a:effectLst/>
                <a:ea typeface="Times New Roman" panose="02020603050405020304" pitchFamily="18" charset="0"/>
              </a:rPr>
              <a:t> til egen organisasjon.</a:t>
            </a:r>
            <a:endParaRPr lang="nb-NO">
              <a:ea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tabLst>
                <a:tab pos="457200" algn="l"/>
              </a:tabLst>
            </a:pPr>
            <a:r>
              <a:rPr lang="nb-NO" sz="2000">
                <a:effectLst/>
                <a:ea typeface="Times New Roman" panose="02020603050405020304" pitchFamily="18" charset="0"/>
              </a:rPr>
              <a:t>På samlingen vil vi få et kompetanseløft i styringssystem. Noter ned 1-2 spørsmål til foredragsholder i refleksjonsnotatet.</a:t>
            </a: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1772963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7d88db6c-a4a6-42bb-82c2-7a63f6a238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12B1A79-5BF4-495D-AE46-F374323D0DFE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1_KS-profiltema</vt:lpstr>
      <vt:lpstr>Forberedelser</vt:lpstr>
      <vt:lpstr>For veiledere</vt:lpstr>
      <vt:lpstr>For deltakere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revision>1</cp:revision>
  <dcterms:created xsi:type="dcterms:W3CDTF">2020-10-12T15:37:52Z</dcterms:created>
  <dcterms:modified xsi:type="dcterms:W3CDTF">2025-04-15T13:46:16Z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