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3"/>
  </p:notesMasterIdLst>
  <p:sldIdLst>
    <p:sldId id="256" r:id="rId5"/>
    <p:sldId id="469" r:id="rId6"/>
    <p:sldId id="451" r:id="rId7"/>
    <p:sldId id="257" r:id="rId8"/>
    <p:sldId id="470" r:id="rId9"/>
    <p:sldId id="471" r:id="rId10"/>
    <p:sldId id="453" r:id="rId11"/>
    <p:sldId id="457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BA03B6C-133D-E500-6E1A-0716DF7F6498}" name="Linn Katrin Pilskog" initials="LP" userId="S::linn.pilskog@azetsconsulting.no::90fa00e3-d029-4570-a856-28b7c27dfe6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B3C62B-EE3A-4DB0-B816-95120720FDC3}" v="1" dt="2025-07-07T10:39:34.2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21" autoAdjust="0"/>
    <p:restoredTop sz="96601" autoAdjust="0"/>
  </p:normalViewPr>
  <p:slideViewPr>
    <p:cSldViewPr snapToGrid="0">
      <p:cViewPr varScale="1">
        <p:scale>
          <a:sx n="74" d="100"/>
          <a:sy n="74" d="100"/>
        </p:scale>
        <p:origin x="48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CD973370-677C-4517-9C1C-4B30AEBEBC41}"/>
    <pc:docChg chg="addSld delSld modSld delMainMaster">
      <pc:chgData name="Steinar Hjelset" userId="900bcac5-039b-480b-8b37-a8273c2e007f" providerId="ADAL" clId="{CD973370-677C-4517-9C1C-4B30AEBEBC41}" dt="2025-04-15T13:49:27.485" v="69" actId="20577"/>
      <pc:docMkLst>
        <pc:docMk/>
      </pc:docMkLst>
      <pc:sldChg chg="add">
        <pc:chgData name="Steinar Hjelset" userId="900bcac5-039b-480b-8b37-a8273c2e007f" providerId="ADAL" clId="{CD973370-677C-4517-9C1C-4B30AEBEBC41}" dt="2025-04-15T13:49:15.354" v="57"/>
        <pc:sldMkLst>
          <pc:docMk/>
          <pc:sldMk cId="1790132541" sldId="257"/>
        </pc:sldMkLst>
      </pc:sldChg>
      <pc:sldChg chg="del">
        <pc:chgData name="Steinar Hjelset" userId="900bcac5-039b-480b-8b37-a8273c2e007f" providerId="ADAL" clId="{CD973370-677C-4517-9C1C-4B30AEBEBC41}" dt="2025-04-15T13:47:32.891" v="39" actId="47"/>
        <pc:sldMkLst>
          <pc:docMk/>
          <pc:sldMk cId="2178508006" sldId="259"/>
        </pc:sldMkLst>
      </pc:sldChg>
      <pc:sldChg chg="del">
        <pc:chgData name="Steinar Hjelset" userId="900bcac5-039b-480b-8b37-a8273c2e007f" providerId="ADAL" clId="{CD973370-677C-4517-9C1C-4B30AEBEBC41}" dt="2025-04-15T13:48:21.336" v="56" actId="47"/>
        <pc:sldMkLst>
          <pc:docMk/>
          <pc:sldMk cId="1099342362" sldId="428"/>
        </pc:sldMkLst>
      </pc:sldChg>
      <pc:sldChg chg="add">
        <pc:chgData name="Steinar Hjelset" userId="900bcac5-039b-480b-8b37-a8273c2e007f" providerId="ADAL" clId="{CD973370-677C-4517-9C1C-4B30AEBEBC41}" dt="2025-04-15T13:47:56.356" v="40"/>
        <pc:sldMkLst>
          <pc:docMk/>
          <pc:sldMk cId="4222741349" sldId="451"/>
        </pc:sldMkLst>
      </pc:sldChg>
      <pc:sldChg chg="add">
        <pc:chgData name="Steinar Hjelset" userId="900bcac5-039b-480b-8b37-a8273c2e007f" providerId="ADAL" clId="{CD973370-677C-4517-9C1C-4B30AEBEBC41}" dt="2025-04-15T13:48:05.240" v="41"/>
        <pc:sldMkLst>
          <pc:docMk/>
          <pc:sldMk cId="590130707" sldId="453"/>
        </pc:sldMkLst>
      </pc:sldChg>
      <pc:sldChg chg="add">
        <pc:chgData name="Steinar Hjelset" userId="900bcac5-039b-480b-8b37-a8273c2e007f" providerId="ADAL" clId="{CD973370-677C-4517-9C1C-4B30AEBEBC41}" dt="2025-04-15T13:48:05.240" v="41"/>
        <pc:sldMkLst>
          <pc:docMk/>
          <pc:sldMk cId="3569580194" sldId="454"/>
        </pc:sldMkLst>
      </pc:sldChg>
      <pc:sldChg chg="del">
        <pc:chgData name="Steinar Hjelset" userId="900bcac5-039b-480b-8b37-a8273c2e007f" providerId="ADAL" clId="{CD973370-677C-4517-9C1C-4B30AEBEBC41}" dt="2025-04-15T13:48:21.336" v="56" actId="47"/>
        <pc:sldMkLst>
          <pc:docMk/>
          <pc:sldMk cId="145570472" sldId="466"/>
        </pc:sldMkLst>
      </pc:sldChg>
      <pc:sldChg chg="del">
        <pc:chgData name="Steinar Hjelset" userId="900bcac5-039b-480b-8b37-a8273c2e007f" providerId="ADAL" clId="{CD973370-677C-4517-9C1C-4B30AEBEBC41}" dt="2025-04-15T13:48:21.336" v="56" actId="47"/>
        <pc:sldMkLst>
          <pc:docMk/>
          <pc:sldMk cId="64274487" sldId="467"/>
        </pc:sldMkLst>
      </pc:sldChg>
      <pc:sldChg chg="del">
        <pc:chgData name="Steinar Hjelset" userId="900bcac5-039b-480b-8b37-a8273c2e007f" providerId="ADAL" clId="{CD973370-677C-4517-9C1C-4B30AEBEBC41}" dt="2025-04-15T13:48:21.336" v="56" actId="47"/>
        <pc:sldMkLst>
          <pc:docMk/>
          <pc:sldMk cId="860333601" sldId="468"/>
        </pc:sldMkLst>
      </pc:sldChg>
      <pc:sldChg chg="modSp new mod">
        <pc:chgData name="Steinar Hjelset" userId="900bcac5-039b-480b-8b37-a8273c2e007f" providerId="ADAL" clId="{CD973370-677C-4517-9C1C-4B30AEBEBC41}" dt="2025-04-15T13:47:29.649" v="38" actId="20577"/>
        <pc:sldMkLst>
          <pc:docMk/>
          <pc:sldMk cId="836673490" sldId="469"/>
        </pc:sldMkLst>
        <pc:spChg chg="mod">
          <ac:chgData name="Steinar Hjelset" userId="900bcac5-039b-480b-8b37-a8273c2e007f" providerId="ADAL" clId="{CD973370-677C-4517-9C1C-4B30AEBEBC41}" dt="2025-04-15T13:47:01.471" v="6" actId="20577"/>
          <ac:spMkLst>
            <pc:docMk/>
            <pc:sldMk cId="836673490" sldId="469"/>
            <ac:spMk id="2" creationId="{2B08EF08-6B57-D7CA-7B4F-2E4227D79A24}"/>
          </ac:spMkLst>
        </pc:spChg>
        <pc:spChg chg="mod">
          <ac:chgData name="Steinar Hjelset" userId="900bcac5-039b-480b-8b37-a8273c2e007f" providerId="ADAL" clId="{CD973370-677C-4517-9C1C-4B30AEBEBC41}" dt="2025-04-15T13:47:29.649" v="38" actId="20577"/>
          <ac:spMkLst>
            <pc:docMk/>
            <pc:sldMk cId="836673490" sldId="469"/>
            <ac:spMk id="3" creationId="{A23DCC3E-CF33-C33F-A0DA-41A05F167D62}"/>
          </ac:spMkLst>
        </pc:spChg>
      </pc:sldChg>
      <pc:sldChg chg="modSp add mod">
        <pc:chgData name="Steinar Hjelset" userId="900bcac5-039b-480b-8b37-a8273c2e007f" providerId="ADAL" clId="{CD973370-677C-4517-9C1C-4B30AEBEBC41}" dt="2025-04-15T13:48:11.737" v="54" actId="20577"/>
        <pc:sldMkLst>
          <pc:docMk/>
          <pc:sldMk cId="464184175" sldId="470"/>
        </pc:sldMkLst>
        <pc:spChg chg="mod">
          <ac:chgData name="Steinar Hjelset" userId="900bcac5-039b-480b-8b37-a8273c2e007f" providerId="ADAL" clId="{CD973370-677C-4517-9C1C-4B30AEBEBC41}" dt="2025-04-15T13:48:11.737" v="54" actId="20577"/>
          <ac:spMkLst>
            <pc:docMk/>
            <pc:sldMk cId="464184175" sldId="470"/>
            <ac:spMk id="2" creationId="{C047BE1D-7CF2-EDEA-550D-3FDD481B8E28}"/>
          </ac:spMkLst>
        </pc:spChg>
      </pc:sldChg>
      <pc:sldChg chg="modSp add mod">
        <pc:chgData name="Steinar Hjelset" userId="900bcac5-039b-480b-8b37-a8273c2e007f" providerId="ADAL" clId="{CD973370-677C-4517-9C1C-4B30AEBEBC41}" dt="2025-04-15T13:49:27.485" v="69" actId="20577"/>
        <pc:sldMkLst>
          <pc:docMk/>
          <pc:sldMk cId="124629672" sldId="471"/>
        </pc:sldMkLst>
        <pc:spChg chg="mod">
          <ac:chgData name="Steinar Hjelset" userId="900bcac5-039b-480b-8b37-a8273c2e007f" providerId="ADAL" clId="{CD973370-677C-4517-9C1C-4B30AEBEBC41}" dt="2025-04-15T13:49:27.485" v="69" actId="20577"/>
          <ac:spMkLst>
            <pc:docMk/>
            <pc:sldMk cId="124629672" sldId="471"/>
            <ac:spMk id="2" creationId="{6CE41660-26BF-C30C-DD27-A5CE47376C0C}"/>
          </ac:spMkLst>
        </pc:spChg>
      </pc:sldChg>
      <pc:sldMasterChg chg="del delSldLayout">
        <pc:chgData name="Steinar Hjelset" userId="900bcac5-039b-480b-8b37-a8273c2e007f" providerId="ADAL" clId="{CD973370-677C-4517-9C1C-4B30AEBEBC41}" dt="2025-04-15T13:48:21.336" v="56" actId="47"/>
        <pc:sldMasterMkLst>
          <pc:docMk/>
          <pc:sldMasterMk cId="3622595552" sldId="2147483686"/>
        </pc:sldMasterMkLst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954227081" sldId="2147483687"/>
          </pc:sldLayoutMkLst>
        </pc:sldLayoutChg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786695417" sldId="2147483688"/>
          </pc:sldLayoutMkLst>
        </pc:sldLayoutChg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517700039" sldId="2147483689"/>
          </pc:sldLayoutMkLst>
        </pc:sldLayoutChg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1559514943" sldId="2147483690"/>
          </pc:sldLayoutMkLst>
        </pc:sldLayoutChg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245321718" sldId="2147483691"/>
          </pc:sldLayoutMkLst>
        </pc:sldLayoutChg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3360909348" sldId="2147483692"/>
          </pc:sldLayoutMkLst>
        </pc:sldLayoutChg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2212659734" sldId="2147483693"/>
          </pc:sldLayoutMkLst>
        </pc:sldLayoutChg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1696452544" sldId="2147483694"/>
          </pc:sldLayoutMkLst>
        </pc:sldLayoutChg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3610766056" sldId="2147483695"/>
          </pc:sldLayoutMkLst>
        </pc:sldLayoutChg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2488457302" sldId="2147483696"/>
          </pc:sldLayoutMkLst>
        </pc:sldLayoutChg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2893237463" sldId="2147483697"/>
          </pc:sldLayoutMkLst>
        </pc:sldLayoutChg>
        <pc:sldLayoutChg chg="del">
          <pc:chgData name="Steinar Hjelset" userId="900bcac5-039b-480b-8b37-a8273c2e007f" providerId="ADAL" clId="{CD973370-677C-4517-9C1C-4B30AEBEBC41}" dt="2025-04-15T13:48:21.336" v="56" actId="47"/>
          <pc:sldLayoutMkLst>
            <pc:docMk/>
            <pc:sldMasterMk cId="3622595552" sldId="2147483686"/>
            <pc:sldLayoutMk cId="4171053764" sldId="2147483698"/>
          </pc:sldLayoutMkLst>
        </pc:sldLayoutChg>
      </pc:sldMasterChg>
    </pc:docChg>
  </pc:docChgLst>
  <pc:docChgLst>
    <pc:chgData name="Linn Katrin Pilskog" userId="90fa00e3-d029-4570-a856-28b7c27dfe6a" providerId="ADAL" clId="{AC119537-B220-4ABD-992E-DD989CB007B3}"/>
    <pc:docChg chg="undo custSel addSld delSld modSld">
      <pc:chgData name="Linn Katrin Pilskog" userId="90fa00e3-d029-4570-a856-28b7c27dfe6a" providerId="ADAL" clId="{AC119537-B220-4ABD-992E-DD989CB007B3}" dt="2025-04-14T11:43:35.925" v="84" actId="2696"/>
      <pc:docMkLst>
        <pc:docMk/>
      </pc:docMkLst>
      <pc:sldChg chg="modSp mod">
        <pc:chgData name="Linn Katrin Pilskog" userId="90fa00e3-d029-4570-a856-28b7c27dfe6a" providerId="ADAL" clId="{AC119537-B220-4ABD-992E-DD989CB007B3}" dt="2025-04-14T11:41:02.336" v="15" actId="20577"/>
        <pc:sldMkLst>
          <pc:docMk/>
          <pc:sldMk cId="2350411187" sldId="256"/>
        </pc:sldMkLst>
        <pc:spChg chg="mod">
          <ac:chgData name="Linn Katrin Pilskog" userId="90fa00e3-d029-4570-a856-28b7c27dfe6a" providerId="ADAL" clId="{AC119537-B220-4ABD-992E-DD989CB007B3}" dt="2025-04-14T11:40:54.568" v="14" actId="20577"/>
          <ac:spMkLst>
            <pc:docMk/>
            <pc:sldMk cId="2350411187" sldId="256"/>
            <ac:spMk id="2" creationId="{2E9EF593-AA82-4714-97F5-8DB112ACDBD0}"/>
          </ac:spMkLst>
        </pc:spChg>
        <pc:spChg chg="mod">
          <ac:chgData name="Linn Katrin Pilskog" userId="90fa00e3-d029-4570-a856-28b7c27dfe6a" providerId="ADAL" clId="{AC119537-B220-4ABD-992E-DD989CB007B3}" dt="2025-04-14T11:41:02.336" v="15" actId="20577"/>
          <ac:spMkLst>
            <pc:docMk/>
            <pc:sldMk cId="2350411187" sldId="256"/>
            <ac:spMk id="3" creationId="{EAAE4623-BB01-47D5-850B-B7E71C39922B}"/>
          </ac:spMkLst>
        </pc:spChg>
      </pc:sldChg>
      <pc:sldChg chg="modSp mod">
        <pc:chgData name="Linn Katrin Pilskog" userId="90fa00e3-d029-4570-a856-28b7c27dfe6a" providerId="ADAL" clId="{AC119537-B220-4ABD-992E-DD989CB007B3}" dt="2025-04-14T11:42:16.459" v="29" actId="20577"/>
        <pc:sldMkLst>
          <pc:docMk/>
          <pc:sldMk cId="2178508006" sldId="259"/>
        </pc:sldMkLst>
      </pc:sldChg>
      <pc:sldChg chg="del">
        <pc:chgData name="Linn Katrin Pilskog" userId="90fa00e3-d029-4570-a856-28b7c27dfe6a" providerId="ADAL" clId="{AC119537-B220-4ABD-992E-DD989CB007B3}" dt="2025-04-14T11:41:32.067" v="16" actId="2696"/>
        <pc:sldMkLst>
          <pc:docMk/>
          <pc:sldMk cId="984556100" sldId="260"/>
        </pc:sldMkLst>
      </pc:sldChg>
      <pc:sldChg chg="addSp delSp mod">
        <pc:chgData name="Linn Katrin Pilskog" userId="90fa00e3-d029-4570-a856-28b7c27dfe6a" providerId="ADAL" clId="{AC119537-B220-4ABD-992E-DD989CB007B3}" dt="2025-04-14T11:42:39.646" v="31" actId="22"/>
        <pc:sldMkLst>
          <pc:docMk/>
          <pc:sldMk cId="1099342362" sldId="428"/>
        </pc:sldMkLst>
      </pc:sldChg>
      <pc:sldChg chg="del">
        <pc:chgData name="Linn Katrin Pilskog" userId="90fa00e3-d029-4570-a856-28b7c27dfe6a" providerId="ADAL" clId="{AC119537-B220-4ABD-992E-DD989CB007B3}" dt="2025-04-14T11:43:35.925" v="84" actId="2696"/>
        <pc:sldMkLst>
          <pc:docMk/>
          <pc:sldMk cId="4038735206" sldId="429"/>
        </pc:sldMkLst>
      </pc:sldChg>
      <pc:sldChg chg="del">
        <pc:chgData name="Linn Katrin Pilskog" userId="90fa00e3-d029-4570-a856-28b7c27dfe6a" providerId="ADAL" clId="{AC119537-B220-4ABD-992E-DD989CB007B3}" dt="2025-04-14T11:43:35.925" v="84" actId="2696"/>
        <pc:sldMkLst>
          <pc:docMk/>
          <pc:sldMk cId="1003231228" sldId="431"/>
        </pc:sldMkLst>
      </pc:sldChg>
      <pc:sldChg chg="del">
        <pc:chgData name="Linn Katrin Pilskog" userId="90fa00e3-d029-4570-a856-28b7c27dfe6a" providerId="ADAL" clId="{AC119537-B220-4ABD-992E-DD989CB007B3}" dt="2025-04-14T11:43:35.925" v="84" actId="2696"/>
        <pc:sldMkLst>
          <pc:docMk/>
          <pc:sldMk cId="2152854704" sldId="432"/>
        </pc:sldMkLst>
      </pc:sldChg>
      <pc:sldChg chg="del">
        <pc:chgData name="Linn Katrin Pilskog" userId="90fa00e3-d029-4570-a856-28b7c27dfe6a" providerId="ADAL" clId="{AC119537-B220-4ABD-992E-DD989CB007B3}" dt="2025-04-14T11:43:35.925" v="84" actId="2696"/>
        <pc:sldMkLst>
          <pc:docMk/>
          <pc:sldMk cId="1615959987" sldId="445"/>
        </pc:sldMkLst>
      </pc:sldChg>
      <pc:sldChg chg="del">
        <pc:chgData name="Linn Katrin Pilskog" userId="90fa00e3-d029-4570-a856-28b7c27dfe6a" providerId="ADAL" clId="{AC119537-B220-4ABD-992E-DD989CB007B3}" dt="2025-04-14T11:42:55.697" v="48" actId="2696"/>
        <pc:sldMkLst>
          <pc:docMk/>
          <pc:sldMk cId="976089834" sldId="464"/>
        </pc:sldMkLst>
      </pc:sldChg>
      <pc:sldChg chg="del">
        <pc:chgData name="Linn Katrin Pilskog" userId="90fa00e3-d029-4570-a856-28b7c27dfe6a" providerId="ADAL" clId="{AC119537-B220-4ABD-992E-DD989CB007B3}" dt="2025-04-14T11:43:35.925" v="84" actId="2696"/>
        <pc:sldMkLst>
          <pc:docMk/>
          <pc:sldMk cId="3068948059" sldId="465"/>
        </pc:sldMkLst>
      </pc:sldChg>
      <pc:sldChg chg="modSp add mod">
        <pc:chgData name="Linn Katrin Pilskog" userId="90fa00e3-d029-4570-a856-28b7c27dfe6a" providerId="ADAL" clId="{AC119537-B220-4ABD-992E-DD989CB007B3}" dt="2025-04-14T11:42:48.539" v="47" actId="5793"/>
        <pc:sldMkLst>
          <pc:docMk/>
          <pc:sldMk cId="145570472" sldId="466"/>
        </pc:sldMkLst>
      </pc:sldChg>
      <pc:sldChg chg="modSp add mod">
        <pc:chgData name="Linn Katrin Pilskog" userId="90fa00e3-d029-4570-a856-28b7c27dfe6a" providerId="ADAL" clId="{AC119537-B220-4ABD-992E-DD989CB007B3}" dt="2025-04-14T11:43:13.413" v="75" actId="14100"/>
        <pc:sldMkLst>
          <pc:docMk/>
          <pc:sldMk cId="64274487" sldId="467"/>
        </pc:sldMkLst>
      </pc:sldChg>
      <pc:sldChg chg="modSp add mod">
        <pc:chgData name="Linn Katrin Pilskog" userId="90fa00e3-d029-4570-a856-28b7c27dfe6a" providerId="ADAL" clId="{AC119537-B220-4ABD-992E-DD989CB007B3}" dt="2025-04-14T11:43:24.260" v="83" actId="20577"/>
        <pc:sldMkLst>
          <pc:docMk/>
          <pc:sldMk cId="860333601" sldId="468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A51F73CB-71B5-4C3A-BFE6-76C19957FECB}"/>
    <pc:docChg chg="custSel addSld delSld modSld">
      <pc:chgData name="Steinar Hjelset" userId="900bcac5-039b-480b-8b37-a8273c2e007f" providerId="ADAL" clId="{A51F73CB-71B5-4C3A-BFE6-76C19957FECB}" dt="2023-10-06T08:35:07.439" v="154" actId="20577"/>
      <pc:docMkLst>
        <pc:docMk/>
      </pc:docMkLst>
      <pc:sldChg chg="del">
        <pc:chgData name="Steinar Hjelset" userId="900bcac5-039b-480b-8b37-a8273c2e007f" providerId="ADAL" clId="{A51F73CB-71B5-4C3A-BFE6-76C19957FECB}" dt="2023-10-06T08:32:31.834" v="59" actId="47"/>
        <pc:sldMkLst>
          <pc:docMk/>
          <pc:sldMk cId="3020815086" sldId="257"/>
        </pc:sldMkLst>
      </pc:sldChg>
      <pc:sldChg chg="del">
        <pc:chgData name="Steinar Hjelset" userId="900bcac5-039b-480b-8b37-a8273c2e007f" providerId="ADAL" clId="{A51F73CB-71B5-4C3A-BFE6-76C19957FECB}" dt="2023-10-06T08:32:31.834" v="59" actId="47"/>
        <pc:sldMkLst>
          <pc:docMk/>
          <pc:sldMk cId="3283624746" sldId="258"/>
        </pc:sldMkLst>
      </pc:sldChg>
      <pc:sldChg chg="modSp new mod">
        <pc:chgData name="Steinar Hjelset" userId="900bcac5-039b-480b-8b37-a8273c2e007f" providerId="ADAL" clId="{A51F73CB-71B5-4C3A-BFE6-76C19957FECB}" dt="2023-10-06T08:33:48.088" v="142" actId="6549"/>
        <pc:sldMkLst>
          <pc:docMk/>
          <pc:sldMk cId="2178508006" sldId="259"/>
        </pc:sldMkLst>
      </pc:sldChg>
      <pc:sldChg chg="modSp add mod">
        <pc:chgData name="Steinar Hjelset" userId="900bcac5-039b-480b-8b37-a8273c2e007f" providerId="ADAL" clId="{A51F73CB-71B5-4C3A-BFE6-76C19957FECB}" dt="2023-10-06T08:35:07.439" v="154" actId="20577"/>
        <pc:sldMkLst>
          <pc:docMk/>
          <pc:sldMk cId="984556100" sldId="260"/>
        </pc:sldMkLst>
      </pc:sldChg>
    </pc:docChg>
  </pc:docChgLst>
  <pc:docChgLst>
    <pc:chgData name="Linn Katrin Pilskog" userId="90fa00e3-d029-4570-a856-28b7c27dfe6a" providerId="ADAL" clId="{D0644882-59F4-42EA-82D2-961F2476B3B0}"/>
    <pc:docChg chg="custSel addSld delSld modSld">
      <pc:chgData name="Linn Katrin Pilskog" userId="90fa00e3-d029-4570-a856-28b7c27dfe6a" providerId="ADAL" clId="{D0644882-59F4-42EA-82D2-961F2476B3B0}" dt="2025-04-08T09:26:03.994" v="152" actId="20577"/>
      <pc:docMkLst>
        <pc:docMk/>
      </pc:docMkLst>
      <pc:sldChg chg="modSp mod">
        <pc:chgData name="Linn Katrin Pilskog" userId="90fa00e3-d029-4570-a856-28b7c27dfe6a" providerId="ADAL" clId="{D0644882-59F4-42EA-82D2-961F2476B3B0}" dt="2025-04-08T09:26:03.994" v="152" actId="20577"/>
        <pc:sldMkLst>
          <pc:docMk/>
          <pc:sldMk cId="984556100" sldId="260"/>
        </pc:sldMkLst>
      </pc:sldChg>
      <pc:sldChg chg="modSp mod">
        <pc:chgData name="Linn Katrin Pilskog" userId="90fa00e3-d029-4570-a856-28b7c27dfe6a" providerId="ADAL" clId="{D0644882-59F4-42EA-82D2-961F2476B3B0}" dt="2025-04-08T09:19:55.153" v="55" actId="27636"/>
        <pc:sldMkLst>
          <pc:docMk/>
          <pc:sldMk cId="4038735206" sldId="429"/>
        </pc:sldMkLst>
      </pc:sldChg>
      <pc:sldChg chg="del">
        <pc:chgData name="Linn Katrin Pilskog" userId="90fa00e3-d029-4570-a856-28b7c27dfe6a" providerId="ADAL" clId="{D0644882-59F4-42EA-82D2-961F2476B3B0}" dt="2025-04-08T09:17:09.058" v="47" actId="2696"/>
        <pc:sldMkLst>
          <pc:docMk/>
          <pc:sldMk cId="1168741736" sldId="430"/>
        </pc:sldMkLst>
      </pc:sldChg>
      <pc:sldChg chg="addSp delSp modSp mod">
        <pc:chgData name="Linn Katrin Pilskog" userId="90fa00e3-d029-4570-a856-28b7c27dfe6a" providerId="ADAL" clId="{D0644882-59F4-42EA-82D2-961F2476B3B0}" dt="2025-04-08T09:18:35.547" v="53"/>
        <pc:sldMkLst>
          <pc:docMk/>
          <pc:sldMk cId="1003231228" sldId="431"/>
        </pc:sldMkLst>
      </pc:sldChg>
      <pc:sldChg chg="modSp mod">
        <pc:chgData name="Linn Katrin Pilskog" userId="90fa00e3-d029-4570-a856-28b7c27dfe6a" providerId="ADAL" clId="{D0644882-59F4-42EA-82D2-961F2476B3B0}" dt="2025-04-08T09:20:17.450" v="56" actId="20577"/>
        <pc:sldMkLst>
          <pc:docMk/>
          <pc:sldMk cId="2152854704" sldId="432"/>
        </pc:sldMkLst>
      </pc:sldChg>
      <pc:sldChg chg="modSp del mod">
        <pc:chgData name="Linn Katrin Pilskog" userId="90fa00e3-d029-4570-a856-28b7c27dfe6a" providerId="ADAL" clId="{D0644882-59F4-42EA-82D2-961F2476B3B0}" dt="2025-04-08T09:17:09.058" v="47" actId="2696"/>
        <pc:sldMkLst>
          <pc:docMk/>
          <pc:sldMk cId="3576033071" sldId="444"/>
        </pc:sldMkLst>
      </pc:sldChg>
      <pc:sldChg chg="modSp mod">
        <pc:chgData name="Linn Katrin Pilskog" userId="90fa00e3-d029-4570-a856-28b7c27dfe6a" providerId="ADAL" clId="{D0644882-59F4-42EA-82D2-961F2476B3B0}" dt="2025-04-08T09:16:58.366" v="46" actId="20577"/>
        <pc:sldMkLst>
          <pc:docMk/>
          <pc:sldMk cId="976089834" sldId="464"/>
        </pc:sldMkLst>
      </pc:sldChg>
      <pc:sldChg chg="add del">
        <pc:chgData name="Linn Katrin Pilskog" userId="90fa00e3-d029-4570-a856-28b7c27dfe6a" providerId="ADAL" clId="{D0644882-59F4-42EA-82D2-961F2476B3B0}" dt="2025-04-08T09:18:17.157" v="49" actId="2696"/>
        <pc:sldMkLst>
          <pc:docMk/>
          <pc:sldMk cId="780068767" sldId="465"/>
        </pc:sldMkLst>
      </pc:sldChg>
      <pc:sldChg chg="modSp add mod">
        <pc:chgData name="Linn Katrin Pilskog" userId="90fa00e3-d029-4570-a856-28b7c27dfe6a" providerId="ADAL" clId="{D0644882-59F4-42EA-82D2-961F2476B3B0}" dt="2025-04-08T09:21:38.970" v="88" actId="27636"/>
        <pc:sldMkLst>
          <pc:docMk/>
          <pc:sldMk cId="3068948059" sldId="465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900bcac5-039b-480b-8b37-a8273c2e007f" providerId="ADAL" clId="{BBB3C62B-EE3A-4DB0-B816-95120720FDC3}"/>
    <pc:docChg chg="custSel addSld delSld modSld">
      <pc:chgData name="Steinar Hjelset" userId="900bcac5-039b-480b-8b37-a8273c2e007f" providerId="ADAL" clId="{BBB3C62B-EE3A-4DB0-B816-95120720FDC3}" dt="2025-07-07T10:39:34.277" v="335"/>
      <pc:docMkLst>
        <pc:docMk/>
      </pc:docMkLst>
      <pc:sldChg chg="modSp mod">
        <pc:chgData name="Steinar Hjelset" userId="900bcac5-039b-480b-8b37-a8273c2e007f" providerId="ADAL" clId="{BBB3C62B-EE3A-4DB0-B816-95120720FDC3}" dt="2025-07-07T10:38:45.540" v="333" actId="113"/>
        <pc:sldMkLst>
          <pc:docMk/>
          <pc:sldMk cId="590130707" sldId="453"/>
        </pc:sldMkLst>
        <pc:spChg chg="mod">
          <ac:chgData name="Steinar Hjelset" userId="900bcac5-039b-480b-8b37-a8273c2e007f" providerId="ADAL" clId="{BBB3C62B-EE3A-4DB0-B816-95120720FDC3}" dt="2025-07-07T10:38:45.540" v="333" actId="113"/>
          <ac:spMkLst>
            <pc:docMk/>
            <pc:sldMk cId="590130707" sldId="453"/>
            <ac:spMk id="2" creationId="{C0759BCD-28A9-61C4-9423-22533FB124A4}"/>
          </ac:spMkLst>
        </pc:spChg>
      </pc:sldChg>
      <pc:sldChg chg="del">
        <pc:chgData name="Steinar Hjelset" userId="900bcac5-039b-480b-8b37-a8273c2e007f" providerId="ADAL" clId="{BBB3C62B-EE3A-4DB0-B816-95120720FDC3}" dt="2025-07-07T10:38:49.432" v="334" actId="47"/>
        <pc:sldMkLst>
          <pc:docMk/>
          <pc:sldMk cId="3569580194" sldId="454"/>
        </pc:sldMkLst>
      </pc:sldChg>
      <pc:sldChg chg="add">
        <pc:chgData name="Steinar Hjelset" userId="900bcac5-039b-480b-8b37-a8273c2e007f" providerId="ADAL" clId="{BBB3C62B-EE3A-4DB0-B816-95120720FDC3}" dt="2025-07-07T10:39:34.277" v="335"/>
        <pc:sldMkLst>
          <pc:docMk/>
          <pc:sldMk cId="3569580194" sldId="457"/>
        </pc:sldMkLst>
      </pc:sldChg>
      <pc:sldChg chg="delSp modSp mod">
        <pc:chgData name="Steinar Hjelset" userId="900bcac5-039b-480b-8b37-a8273c2e007f" providerId="ADAL" clId="{BBB3C62B-EE3A-4DB0-B816-95120720FDC3}" dt="2025-07-07T10:37:50.951" v="297" actId="20577"/>
        <pc:sldMkLst>
          <pc:docMk/>
          <pc:sldMk cId="124629672" sldId="471"/>
        </pc:sldMkLst>
        <pc:spChg chg="mod">
          <ac:chgData name="Steinar Hjelset" userId="900bcac5-039b-480b-8b37-a8273c2e007f" providerId="ADAL" clId="{BBB3C62B-EE3A-4DB0-B816-95120720FDC3}" dt="2025-07-07T10:37:50.951" v="297" actId="20577"/>
          <ac:spMkLst>
            <pc:docMk/>
            <pc:sldMk cId="124629672" sldId="471"/>
            <ac:spMk id="3" creationId="{B71F1D90-1D32-4E78-9A8D-C2B4814E3877}"/>
          </ac:spMkLst>
        </pc:spChg>
        <pc:spChg chg="del">
          <ac:chgData name="Steinar Hjelset" userId="900bcac5-039b-480b-8b37-a8273c2e007f" providerId="ADAL" clId="{BBB3C62B-EE3A-4DB0-B816-95120720FDC3}" dt="2025-07-07T10:36:58.313" v="27" actId="478"/>
          <ac:spMkLst>
            <pc:docMk/>
            <pc:sldMk cId="124629672" sldId="471"/>
            <ac:spMk id="4" creationId="{C13C0B2C-9B4B-E335-452A-668D368172BA}"/>
          </ac:spMkLst>
        </pc:spChg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90BEE4D1-9189-4AFC-BFFF-925B5C4D55AF}"/>
    <pc:docChg chg="undo custSel addSld modSld">
      <pc:chgData name="Steinar Hjelset" userId="900bcac5-039b-480b-8b37-a8273c2e007f" providerId="ADAL" clId="{90BEE4D1-9189-4AFC-BFFF-925B5C4D55AF}" dt="2022-05-25T12:16:14.119" v="317" actId="20577"/>
      <pc:docMkLst>
        <pc:docMk/>
      </pc:docMkLst>
      <pc:sldChg chg="modSp mod">
        <pc:chgData name="Steinar Hjelset" userId="900bcac5-039b-480b-8b37-a8273c2e007f" providerId="ADAL" clId="{90BEE4D1-9189-4AFC-BFFF-925B5C4D55AF}" dt="2022-05-25T12:13:39.691" v="50" actId="5793"/>
        <pc:sldMkLst>
          <pc:docMk/>
          <pc:sldMk cId="2350411187" sldId="256"/>
        </pc:sldMkLst>
      </pc:sldChg>
      <pc:sldChg chg="addSp delSp modSp new mod">
        <pc:chgData name="Steinar Hjelset" userId="900bcac5-039b-480b-8b37-a8273c2e007f" providerId="ADAL" clId="{90BEE4D1-9189-4AFC-BFFF-925B5C4D55AF}" dt="2022-05-25T12:14:57.031" v="184" actId="20577"/>
        <pc:sldMkLst>
          <pc:docMk/>
          <pc:sldMk cId="3020815086" sldId="257"/>
        </pc:sldMkLst>
      </pc:sldChg>
      <pc:sldChg chg="addSp delSp modSp new mod">
        <pc:chgData name="Steinar Hjelset" userId="900bcac5-039b-480b-8b37-a8273c2e007f" providerId="ADAL" clId="{90BEE4D1-9189-4AFC-BFFF-925B5C4D55AF}" dt="2022-05-25T12:16:14.119" v="317" actId="20577"/>
        <pc:sldMkLst>
          <pc:docMk/>
          <pc:sldMk cId="3283624746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07.07.2025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Veien videre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Samling 4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08EF08-6B57-D7CA-7B4F-2E4227D79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3DCC3E-CF33-C33F-A0DA-41A05F167D6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NN.00	Velkommen</a:t>
            </a:r>
          </a:p>
          <a:p>
            <a:pPr marL="0" indent="0">
              <a:buNone/>
            </a:pPr>
            <a:r>
              <a:rPr lang="nb-NO" dirty="0"/>
              <a:t>NN.05	Rekkefremlegg av forberedelser</a:t>
            </a:r>
          </a:p>
          <a:p>
            <a:pPr marL="0" indent="0">
              <a:buNone/>
            </a:pPr>
            <a:r>
              <a:rPr lang="nb-NO" dirty="0"/>
              <a:t>NN.20	Veien videre</a:t>
            </a:r>
          </a:p>
          <a:p>
            <a:pPr marL="0" indent="0">
              <a:buNone/>
            </a:pPr>
            <a:r>
              <a:rPr lang="nb-NO" dirty="0"/>
              <a:t>NN.00	Dagens veiledningsgrupper</a:t>
            </a:r>
          </a:p>
          <a:p>
            <a:pPr marL="0" indent="0">
              <a:buNone/>
            </a:pPr>
            <a:r>
              <a:rPr lang="nb-NO" dirty="0"/>
              <a:t>NN.20	Pause</a:t>
            </a:r>
          </a:p>
        </p:txBody>
      </p:sp>
    </p:spTree>
    <p:extLst>
      <p:ext uri="{BB962C8B-B14F-4D97-AF65-F5344CB8AC3E}">
        <p14:creationId xmlns:p14="http://schemas.microsoft.com/office/powerpoint/2010/main" val="83667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E69642-2037-6EE0-5834-EB44CAF7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Rekkefremlegg av forberedelser</a:t>
            </a:r>
          </a:p>
        </p:txBody>
      </p:sp>
    </p:spTree>
    <p:extLst>
      <p:ext uri="{BB962C8B-B14F-4D97-AF65-F5344CB8AC3E}">
        <p14:creationId xmlns:p14="http://schemas.microsoft.com/office/powerpoint/2010/main" val="422274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D7EA12-4EB9-7143-E5E9-3F43ECD9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 veiledere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F63A8C-AA43-8CC2-129F-16106AE4A83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/>
              <a:t>Oppgave 1</a:t>
            </a:r>
          </a:p>
          <a:p>
            <a:pPr marL="0" indent="0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På samlingen vil vi evaluere veiledertjenesten og diskutere veien videre:</a:t>
            </a:r>
          </a:p>
          <a:p>
            <a:pPr marL="457200" indent="-457200" fontAlgn="base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nb-NO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Fyll ut vurderingskrysset i forberedelsesdokumentet</a:t>
            </a:r>
          </a:p>
          <a:p>
            <a:pPr marL="457200" indent="-457200" fontAlgn="base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Forbered et kort rekkefremlegg av dine vurderinger</a:t>
            </a:r>
          </a:p>
        </p:txBody>
      </p:sp>
    </p:spTree>
    <p:extLst>
      <p:ext uri="{BB962C8B-B14F-4D97-AF65-F5344CB8AC3E}">
        <p14:creationId xmlns:p14="http://schemas.microsoft.com/office/powerpoint/2010/main" val="179013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B6F87-88E0-A53C-A3E8-CF239124D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47BE1D-7CF2-EDEA-550D-3FDD481B8E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Veien videre</a:t>
            </a:r>
          </a:p>
        </p:txBody>
      </p:sp>
    </p:spTree>
    <p:extLst>
      <p:ext uri="{BB962C8B-B14F-4D97-AF65-F5344CB8AC3E}">
        <p14:creationId xmlns:p14="http://schemas.microsoft.com/office/powerpoint/2010/main" val="46418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D6C8C-DDBF-03EA-A2B2-83C02A4D2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E41660-26BF-C30C-DD27-A5CE47376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Veien videre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1F1D90-1D32-4E78-9A8D-C2B4814E38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Basert på evalueringen og erfaringene med å gjennomføre veiledertjenesten: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Hvilke områder ser dere nytte av samarbeide om i deres region?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Hvilke områder er det lettest å samarbeid om i deres region?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Hva kan et neste steg for samarbeid i deres region være? Tenk enkelt!</a:t>
            </a:r>
          </a:p>
        </p:txBody>
      </p:sp>
    </p:spTree>
    <p:extLst>
      <p:ext uri="{BB962C8B-B14F-4D97-AF65-F5344CB8AC3E}">
        <p14:creationId xmlns:p14="http://schemas.microsoft.com/office/powerpoint/2010/main" val="12462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EA5E5-A664-259A-542C-A4F44C750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759BCD-28A9-61C4-9423-22533FB124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/>
              <a:t>Veiledningsgrupper</a:t>
            </a:r>
            <a:br>
              <a:rPr lang="nb-NO" dirty="0"/>
            </a:br>
            <a:r>
              <a:rPr lang="nb-NO" dirty="0"/>
              <a:t>Samling 4</a:t>
            </a:r>
          </a:p>
        </p:txBody>
      </p:sp>
    </p:spTree>
    <p:extLst>
      <p:ext uri="{BB962C8B-B14F-4D97-AF65-F5344CB8AC3E}">
        <p14:creationId xmlns:p14="http://schemas.microsoft.com/office/powerpoint/2010/main" val="59013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2393E-4D90-DA9E-28D0-B9A2436E1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981252-7E68-BB57-4432-0953E496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Faglig gruppearbeid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749BF7-B0E6-604C-2667-FB33D9B338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Som del av forberedelsene til dagens samling har dere gjort dere kjent med innholdet i årshjulet for personvern og informasjonssikkerhet fra SkoleSec, og dere har gjort dere kjent med din kommunes system for internkontroll.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Hvilke erfaringer har dere fra å benytte dere av styringssystemet i egen kommune? Hvordan benytter skolene seg av systemet?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Hvordan kan dere tilpasse og benytte årshjulet for personvern og informasjonssikkerhet i din kommune? Er det oppgaver i kommunens styringssystem dere kan legge inn i årshjulet? Hvordan kan dere samarbeide i deres region om dette arbeidet?</a:t>
            </a:r>
          </a:p>
          <a:p>
            <a:pPr marL="0" indent="0">
              <a:buNone/>
            </a:pP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58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97C1D3-9B14-489C-B65D-642DD660EF35}">
  <ds:schemaRefs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schemas.microsoft.com/sharepoint/v3"/>
    <ds:schemaRef ds:uri="7d88db6c-a4a6-42bb-82c2-7a63f6a238f8"/>
    <ds:schemaRef ds:uri="44f892ea-d882-4a61-8ec7-e54b8bcb3b7b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EECF5F9-3BC2-45E1-BB7E-42100CA96C81}"/>
</file>

<file path=customXml/itemProps3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19838</TotalTime>
  <Words>225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1" baseType="lpstr">
      <vt:lpstr>Arial</vt:lpstr>
      <vt:lpstr>Calibri</vt:lpstr>
      <vt:lpstr>1_KS-profiltema</vt:lpstr>
      <vt:lpstr>Veien videre </vt:lpstr>
      <vt:lpstr>Agenda</vt:lpstr>
      <vt:lpstr>Rekkefremlegg av forberedelser</vt:lpstr>
      <vt:lpstr>For veiledere</vt:lpstr>
      <vt:lpstr>Veien videre</vt:lpstr>
      <vt:lpstr>Veien videre</vt:lpstr>
      <vt:lpstr>Veiledningsgrupper Samling 4</vt:lpstr>
      <vt:lpstr>Faglig gruppearbeid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1</cp:revision>
  <dcterms:created xsi:type="dcterms:W3CDTF">2020-10-12T15:37:52Z</dcterms:created>
  <dcterms:modified xsi:type="dcterms:W3CDTF">2025-07-07T10:39:42Z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