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2"/>
  </p:notesMasterIdLst>
  <p:sldIdLst>
    <p:sldId id="256" r:id="rId5"/>
    <p:sldId id="472" r:id="rId6"/>
    <p:sldId id="473" r:id="rId7"/>
    <p:sldId id="453" r:id="rId8"/>
    <p:sldId id="454" r:id="rId9"/>
    <p:sldId id="457" r:id="rId10"/>
    <p:sldId id="456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21" autoAdjust="0"/>
    <p:restoredTop sz="96601" autoAdjust="0"/>
  </p:normalViewPr>
  <p:slideViewPr>
    <p:cSldViewPr snapToGrid="0">
      <p:cViewPr varScale="1">
        <p:scale>
          <a:sx n="111" d="100"/>
          <a:sy n="111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900bcac5-039b-480b-8b37-a8273c2e007f" providerId="ADAL" clId="{8F036640-9339-4C55-AD65-B0EB5D506902}"/>
    <pc:docChg chg="custSel modSld">
      <pc:chgData name="Steinar Hjelset" userId="900bcac5-039b-480b-8b37-a8273c2e007f" providerId="ADAL" clId="{8F036640-9339-4C55-AD65-B0EB5D506902}" dt="2025-07-01T11:26:47.974" v="12" actId="478"/>
      <pc:docMkLst>
        <pc:docMk/>
      </pc:docMkLst>
      <pc:sldChg chg="delSp modSp mod">
        <pc:chgData name="Steinar Hjelset" userId="900bcac5-039b-480b-8b37-a8273c2e007f" providerId="ADAL" clId="{8F036640-9339-4C55-AD65-B0EB5D506902}" dt="2025-07-01T11:26:47.974" v="12" actId="478"/>
        <pc:sldMkLst>
          <pc:docMk/>
          <pc:sldMk cId="3569580194" sldId="457"/>
        </pc:sldMkLst>
        <pc:spChg chg="mod">
          <ac:chgData name="Steinar Hjelset" userId="900bcac5-039b-480b-8b37-a8273c2e007f" providerId="ADAL" clId="{8F036640-9339-4C55-AD65-B0EB5D506902}" dt="2025-07-01T11:26:44.962" v="11" actId="20577"/>
          <ac:spMkLst>
            <pc:docMk/>
            <pc:sldMk cId="3569580194" sldId="457"/>
            <ac:spMk id="3" creationId="{70749BF7-B0E6-604C-2667-FB33D9B338AE}"/>
          </ac:spMkLst>
        </pc:spChg>
        <pc:spChg chg="del">
          <ac:chgData name="Steinar Hjelset" userId="900bcac5-039b-480b-8b37-a8273c2e007f" providerId="ADAL" clId="{8F036640-9339-4C55-AD65-B0EB5D506902}" dt="2025-07-01T11:26:47.974" v="12" actId="478"/>
          <ac:spMkLst>
            <pc:docMk/>
            <pc:sldMk cId="3569580194" sldId="457"/>
            <ac:spMk id="4" creationId="{18701C40-B216-1494-90E3-052B16099022}"/>
          </ac:spMkLst>
        </pc:spChg>
      </pc:sldChg>
    </pc:docChg>
  </pc:docChgLst>
  <pc:docChgLst>
    <pc:chgData name="Linn Katrin Pilskog" userId="90fa00e3-d029-4570-a856-28b7c27dfe6a" providerId="ADAL" clId="{B2041085-1CC2-46CB-9730-874B53A2520E}"/>
    <pc:docChg chg="custSel addSld delSld modSld sldOrd">
      <pc:chgData name="Linn Katrin Pilskog" userId="90fa00e3-d029-4570-a856-28b7c27dfe6a" providerId="ADAL" clId="{B2041085-1CC2-46CB-9730-874B53A2520E}" dt="2025-04-14T11:48:40.836" v="107"/>
      <pc:docMkLst>
        <pc:docMk/>
      </pc:docMkLst>
      <pc:sldChg chg="modSp mod">
        <pc:chgData name="Linn Katrin Pilskog" userId="90fa00e3-d029-4570-a856-28b7c27dfe6a" providerId="ADAL" clId="{B2041085-1CC2-46CB-9730-874B53A2520E}" dt="2025-04-14T11:45:40.748" v="8" actId="20577"/>
        <pc:sldMkLst>
          <pc:docMk/>
          <pc:sldMk cId="2178508006" sldId="259"/>
        </pc:sldMkLst>
      </pc:sldChg>
      <pc:sldChg chg="del">
        <pc:chgData name="Linn Katrin Pilskog" userId="90fa00e3-d029-4570-a856-28b7c27dfe6a" providerId="ADAL" clId="{B2041085-1CC2-46CB-9730-874B53A2520E}" dt="2025-04-14T11:45:45.194" v="9" actId="2696"/>
        <pc:sldMkLst>
          <pc:docMk/>
          <pc:sldMk cId="984556100" sldId="260"/>
        </pc:sldMkLst>
      </pc:sldChg>
      <pc:sldChg chg="del">
        <pc:chgData name="Linn Katrin Pilskog" userId="90fa00e3-d029-4570-a856-28b7c27dfe6a" providerId="ADAL" clId="{B2041085-1CC2-46CB-9730-874B53A2520E}" dt="2025-04-14T11:47:23.823" v="87" actId="2696"/>
        <pc:sldMkLst>
          <pc:docMk/>
          <pc:sldMk cId="4038735206" sldId="429"/>
        </pc:sldMkLst>
      </pc:sldChg>
      <pc:sldChg chg="del">
        <pc:chgData name="Linn Katrin Pilskog" userId="90fa00e3-d029-4570-a856-28b7c27dfe6a" providerId="ADAL" clId="{B2041085-1CC2-46CB-9730-874B53A2520E}" dt="2025-04-14T11:47:23.823" v="87" actId="2696"/>
        <pc:sldMkLst>
          <pc:docMk/>
          <pc:sldMk cId="1003231228" sldId="431"/>
        </pc:sldMkLst>
      </pc:sldChg>
      <pc:sldChg chg="del">
        <pc:chgData name="Linn Katrin Pilskog" userId="90fa00e3-d029-4570-a856-28b7c27dfe6a" providerId="ADAL" clId="{B2041085-1CC2-46CB-9730-874B53A2520E}" dt="2025-04-14T11:47:23.823" v="87" actId="2696"/>
        <pc:sldMkLst>
          <pc:docMk/>
          <pc:sldMk cId="2152854704" sldId="432"/>
        </pc:sldMkLst>
      </pc:sldChg>
      <pc:sldChg chg="del">
        <pc:chgData name="Linn Katrin Pilskog" userId="90fa00e3-d029-4570-a856-28b7c27dfe6a" providerId="ADAL" clId="{B2041085-1CC2-46CB-9730-874B53A2520E}" dt="2025-04-14T11:47:23.823" v="87" actId="2696"/>
        <pc:sldMkLst>
          <pc:docMk/>
          <pc:sldMk cId="1615959987" sldId="445"/>
        </pc:sldMkLst>
      </pc:sldChg>
      <pc:sldChg chg="ord">
        <pc:chgData name="Linn Katrin Pilskog" userId="90fa00e3-d029-4570-a856-28b7c27dfe6a" providerId="ADAL" clId="{B2041085-1CC2-46CB-9730-874B53A2520E}" dt="2025-04-14T11:47:13.201" v="86"/>
        <pc:sldMkLst>
          <pc:docMk/>
          <pc:sldMk cId="976089834" sldId="464"/>
        </pc:sldMkLst>
      </pc:sldChg>
      <pc:sldChg chg="del">
        <pc:chgData name="Linn Katrin Pilskog" userId="90fa00e3-d029-4570-a856-28b7c27dfe6a" providerId="ADAL" clId="{B2041085-1CC2-46CB-9730-874B53A2520E}" dt="2025-04-14T11:47:23.823" v="87" actId="2696"/>
        <pc:sldMkLst>
          <pc:docMk/>
          <pc:sldMk cId="3068948059" sldId="465"/>
        </pc:sldMkLst>
      </pc:sldChg>
      <pc:sldChg chg="modSp add mod">
        <pc:chgData name="Linn Katrin Pilskog" userId="90fa00e3-d029-4570-a856-28b7c27dfe6a" providerId="ADAL" clId="{B2041085-1CC2-46CB-9730-874B53A2520E}" dt="2025-04-14T11:45:54.846" v="21" actId="20577"/>
        <pc:sldMkLst>
          <pc:docMk/>
          <pc:sldMk cId="3683473707" sldId="466"/>
        </pc:sldMkLst>
      </pc:sldChg>
      <pc:sldChg chg="modSp add mod">
        <pc:chgData name="Linn Katrin Pilskog" userId="90fa00e3-d029-4570-a856-28b7c27dfe6a" providerId="ADAL" clId="{B2041085-1CC2-46CB-9730-874B53A2520E}" dt="2025-04-14T11:46:17.157" v="24" actId="14100"/>
        <pc:sldMkLst>
          <pc:docMk/>
          <pc:sldMk cId="2404532030" sldId="467"/>
        </pc:sldMkLst>
      </pc:sldChg>
      <pc:sldChg chg="modSp add mod">
        <pc:chgData name="Linn Katrin Pilskog" userId="90fa00e3-d029-4570-a856-28b7c27dfe6a" providerId="ADAL" clId="{B2041085-1CC2-46CB-9730-874B53A2520E}" dt="2025-04-14T11:46:34.174" v="44" actId="20577"/>
        <pc:sldMkLst>
          <pc:docMk/>
          <pc:sldMk cId="182206856" sldId="468"/>
        </pc:sldMkLst>
      </pc:sldChg>
      <pc:sldChg chg="modSp add mod">
        <pc:chgData name="Linn Katrin Pilskog" userId="90fa00e3-d029-4570-a856-28b7c27dfe6a" providerId="ADAL" clId="{B2041085-1CC2-46CB-9730-874B53A2520E}" dt="2025-04-14T11:46:51.667" v="84" actId="20577"/>
        <pc:sldMkLst>
          <pc:docMk/>
          <pc:sldMk cId="3285726680" sldId="469"/>
        </pc:sldMkLst>
      </pc:sldChg>
      <pc:sldChg chg="addSp delSp modSp new mod modClrScheme chgLayout">
        <pc:chgData name="Linn Katrin Pilskog" userId="90fa00e3-d029-4570-a856-28b7c27dfe6a" providerId="ADAL" clId="{B2041085-1CC2-46CB-9730-874B53A2520E}" dt="2025-04-14T11:47:58.524" v="89" actId="700"/>
        <pc:sldMkLst>
          <pc:docMk/>
          <pc:sldMk cId="948594246" sldId="470"/>
        </pc:sldMkLst>
      </pc:sldChg>
      <pc:sldChg chg="addSp delSp modSp new mod modClrScheme chgLayout">
        <pc:chgData name="Linn Katrin Pilskog" userId="90fa00e3-d029-4570-a856-28b7c27dfe6a" providerId="ADAL" clId="{B2041085-1CC2-46CB-9730-874B53A2520E}" dt="2025-04-14T11:48:40.836" v="107"/>
        <pc:sldMkLst>
          <pc:docMk/>
          <pc:sldMk cId="3853168340" sldId="471"/>
        </pc:sldMkLst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A51F73CB-71B5-4C3A-BFE6-76C19957FECB}"/>
    <pc:docChg chg="custSel addSld delSld modSld">
      <pc:chgData name="Steinar Hjelset" userId="900bcac5-039b-480b-8b37-a8273c2e007f" providerId="ADAL" clId="{A51F73CB-71B5-4C3A-BFE6-76C19957FECB}" dt="2023-10-06T08:35:07.439" v="154" actId="20577"/>
      <pc:docMkLst>
        <pc:docMk/>
      </pc:docMkLst>
      <pc:sldChg chg="del">
        <pc:chgData name="Steinar Hjelset" userId="900bcac5-039b-480b-8b37-a8273c2e007f" providerId="ADAL" clId="{A51F73CB-71B5-4C3A-BFE6-76C19957FECB}" dt="2023-10-06T08:32:31.834" v="59" actId="47"/>
        <pc:sldMkLst>
          <pc:docMk/>
          <pc:sldMk cId="3020815086" sldId="257"/>
        </pc:sldMkLst>
      </pc:sldChg>
      <pc:sldChg chg="del">
        <pc:chgData name="Steinar Hjelset" userId="900bcac5-039b-480b-8b37-a8273c2e007f" providerId="ADAL" clId="{A51F73CB-71B5-4C3A-BFE6-76C19957FECB}" dt="2023-10-06T08:32:31.834" v="59" actId="47"/>
        <pc:sldMkLst>
          <pc:docMk/>
          <pc:sldMk cId="3283624746" sldId="258"/>
        </pc:sldMkLst>
      </pc:sldChg>
      <pc:sldChg chg="modSp new mod">
        <pc:chgData name="Steinar Hjelset" userId="900bcac5-039b-480b-8b37-a8273c2e007f" providerId="ADAL" clId="{A51F73CB-71B5-4C3A-BFE6-76C19957FECB}" dt="2023-10-06T08:33:48.088" v="142" actId="6549"/>
        <pc:sldMkLst>
          <pc:docMk/>
          <pc:sldMk cId="2178508006" sldId="259"/>
        </pc:sldMkLst>
      </pc:sldChg>
      <pc:sldChg chg="modSp add mod">
        <pc:chgData name="Steinar Hjelset" userId="900bcac5-039b-480b-8b37-a8273c2e007f" providerId="ADAL" clId="{A51F73CB-71B5-4C3A-BFE6-76C19957FECB}" dt="2023-10-06T08:35:07.439" v="154" actId="20577"/>
        <pc:sldMkLst>
          <pc:docMk/>
          <pc:sldMk cId="984556100" sldId="260"/>
        </pc:sldMkLst>
      </pc:sldChg>
    </pc:docChg>
  </pc:docChgLst>
  <pc:docChgLst>
    <pc:chgData name="Linn Katrin Pilskog" userId="90fa00e3-d029-4570-a856-28b7c27dfe6a" providerId="ADAL" clId="{D0644882-59F4-42EA-82D2-961F2476B3B0}"/>
    <pc:docChg chg="custSel addSld delSld modSld">
      <pc:chgData name="Linn Katrin Pilskog" userId="90fa00e3-d029-4570-a856-28b7c27dfe6a" providerId="ADAL" clId="{D0644882-59F4-42EA-82D2-961F2476B3B0}" dt="2025-04-08T09:26:03.994" v="152" actId="20577"/>
      <pc:docMkLst>
        <pc:docMk/>
      </pc:docMkLst>
      <pc:sldChg chg="modSp mod">
        <pc:chgData name="Linn Katrin Pilskog" userId="90fa00e3-d029-4570-a856-28b7c27dfe6a" providerId="ADAL" clId="{D0644882-59F4-42EA-82D2-961F2476B3B0}" dt="2025-04-08T09:26:03.994" v="152" actId="20577"/>
        <pc:sldMkLst>
          <pc:docMk/>
          <pc:sldMk cId="984556100" sldId="260"/>
        </pc:sldMkLst>
      </pc:sldChg>
      <pc:sldChg chg="modSp mod">
        <pc:chgData name="Linn Katrin Pilskog" userId="90fa00e3-d029-4570-a856-28b7c27dfe6a" providerId="ADAL" clId="{D0644882-59F4-42EA-82D2-961F2476B3B0}" dt="2025-04-08T09:19:55.153" v="55" actId="27636"/>
        <pc:sldMkLst>
          <pc:docMk/>
          <pc:sldMk cId="4038735206" sldId="429"/>
        </pc:sldMkLst>
      </pc:sldChg>
      <pc:sldChg chg="del">
        <pc:chgData name="Linn Katrin Pilskog" userId="90fa00e3-d029-4570-a856-28b7c27dfe6a" providerId="ADAL" clId="{D0644882-59F4-42EA-82D2-961F2476B3B0}" dt="2025-04-08T09:17:09.058" v="47" actId="2696"/>
        <pc:sldMkLst>
          <pc:docMk/>
          <pc:sldMk cId="1168741736" sldId="430"/>
        </pc:sldMkLst>
      </pc:sldChg>
      <pc:sldChg chg="addSp delSp modSp mod">
        <pc:chgData name="Linn Katrin Pilskog" userId="90fa00e3-d029-4570-a856-28b7c27dfe6a" providerId="ADAL" clId="{D0644882-59F4-42EA-82D2-961F2476B3B0}" dt="2025-04-08T09:18:35.547" v="53"/>
        <pc:sldMkLst>
          <pc:docMk/>
          <pc:sldMk cId="1003231228" sldId="431"/>
        </pc:sldMkLst>
      </pc:sldChg>
      <pc:sldChg chg="modSp mod">
        <pc:chgData name="Linn Katrin Pilskog" userId="90fa00e3-d029-4570-a856-28b7c27dfe6a" providerId="ADAL" clId="{D0644882-59F4-42EA-82D2-961F2476B3B0}" dt="2025-04-08T09:20:17.450" v="56" actId="20577"/>
        <pc:sldMkLst>
          <pc:docMk/>
          <pc:sldMk cId="2152854704" sldId="432"/>
        </pc:sldMkLst>
      </pc:sldChg>
      <pc:sldChg chg="modSp del mod">
        <pc:chgData name="Linn Katrin Pilskog" userId="90fa00e3-d029-4570-a856-28b7c27dfe6a" providerId="ADAL" clId="{D0644882-59F4-42EA-82D2-961F2476B3B0}" dt="2025-04-08T09:17:09.058" v="47" actId="2696"/>
        <pc:sldMkLst>
          <pc:docMk/>
          <pc:sldMk cId="3576033071" sldId="444"/>
        </pc:sldMkLst>
      </pc:sldChg>
      <pc:sldChg chg="modSp mod">
        <pc:chgData name="Linn Katrin Pilskog" userId="90fa00e3-d029-4570-a856-28b7c27dfe6a" providerId="ADAL" clId="{D0644882-59F4-42EA-82D2-961F2476B3B0}" dt="2025-04-08T09:16:58.366" v="46" actId="20577"/>
        <pc:sldMkLst>
          <pc:docMk/>
          <pc:sldMk cId="976089834" sldId="464"/>
        </pc:sldMkLst>
      </pc:sldChg>
      <pc:sldChg chg="add del">
        <pc:chgData name="Linn Katrin Pilskog" userId="90fa00e3-d029-4570-a856-28b7c27dfe6a" providerId="ADAL" clId="{D0644882-59F4-42EA-82D2-961F2476B3B0}" dt="2025-04-08T09:18:17.157" v="49" actId="2696"/>
        <pc:sldMkLst>
          <pc:docMk/>
          <pc:sldMk cId="780068767" sldId="465"/>
        </pc:sldMkLst>
      </pc:sldChg>
      <pc:sldChg chg="modSp add mod">
        <pc:chgData name="Linn Katrin Pilskog" userId="90fa00e3-d029-4570-a856-28b7c27dfe6a" providerId="ADAL" clId="{D0644882-59F4-42EA-82D2-961F2476B3B0}" dt="2025-04-08T09:21:38.970" v="88" actId="27636"/>
        <pc:sldMkLst>
          <pc:docMk/>
          <pc:sldMk cId="3068948059" sldId="465"/>
        </pc:sldMkLst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Steinar Hjelset" userId="900bcac5-039b-480b-8b37-a8273c2e007f" providerId="ADAL" clId="{90BEE4D1-9189-4AFC-BFFF-925B5C4D55AF}"/>
    <pc:docChg chg="undo custSel addSld modSld">
      <pc:chgData name="Steinar Hjelset" userId="900bcac5-039b-480b-8b37-a8273c2e007f" providerId="ADAL" clId="{90BEE4D1-9189-4AFC-BFFF-925B5C4D55AF}" dt="2022-05-25T12:16:14.119" v="317" actId="20577"/>
      <pc:docMkLst>
        <pc:docMk/>
      </pc:docMkLst>
      <pc:sldChg chg="modSp mod">
        <pc:chgData name="Steinar Hjelset" userId="900bcac5-039b-480b-8b37-a8273c2e007f" providerId="ADAL" clId="{90BEE4D1-9189-4AFC-BFFF-925B5C4D55AF}" dt="2022-05-25T12:13:39.691" v="50" actId="5793"/>
        <pc:sldMkLst>
          <pc:docMk/>
          <pc:sldMk cId="2350411187" sldId="256"/>
        </pc:sldMkLst>
      </pc:sldChg>
      <pc:sldChg chg="addSp delSp modSp new mod">
        <pc:chgData name="Steinar Hjelset" userId="900bcac5-039b-480b-8b37-a8273c2e007f" providerId="ADAL" clId="{90BEE4D1-9189-4AFC-BFFF-925B5C4D55AF}" dt="2022-05-25T12:14:57.031" v="184" actId="20577"/>
        <pc:sldMkLst>
          <pc:docMk/>
          <pc:sldMk cId="3020815086" sldId="257"/>
        </pc:sldMkLst>
      </pc:sldChg>
      <pc:sldChg chg="addSp delSp modSp new mod">
        <pc:chgData name="Steinar Hjelset" userId="900bcac5-039b-480b-8b37-a8273c2e007f" providerId="ADAL" clId="{90BEE4D1-9189-4AFC-BFFF-925B5C4D55AF}" dt="2022-05-25T12:16:14.119" v="317" actId="20577"/>
        <pc:sldMkLst>
          <pc:docMk/>
          <pc:sldMk cId="3283624746" sldId="258"/>
        </pc:sldMkLst>
      </pc:sldChg>
    </pc:docChg>
  </pc:docChgLst>
  <pc:docChgLst>
    <pc:chgData name="Steinar Hjelset" userId="900bcac5-039b-480b-8b37-a8273c2e007f" providerId="ADAL" clId="{3D260962-36B9-4F5E-B2E7-F2D8673FB547}"/>
    <pc:docChg chg="addSld delSld modSld delMainMaster">
      <pc:chgData name="Steinar Hjelset" userId="900bcac5-039b-480b-8b37-a8273c2e007f" providerId="ADAL" clId="{3D260962-36B9-4F5E-B2E7-F2D8673FB547}" dt="2025-04-15T13:52:00.183" v="158" actId="47"/>
      <pc:docMkLst>
        <pc:docMk/>
      </pc:docMkLst>
      <pc:sldChg chg="modSp mod">
        <pc:chgData name="Steinar Hjelset" userId="900bcac5-039b-480b-8b37-a8273c2e007f" providerId="ADAL" clId="{3D260962-36B9-4F5E-B2E7-F2D8673FB547}" dt="2025-04-15T13:50:26.290" v="53" actId="20577"/>
        <pc:sldMkLst>
          <pc:docMk/>
          <pc:sldMk cId="2350411187" sldId="256"/>
        </pc:sldMkLst>
        <pc:spChg chg="mod">
          <ac:chgData name="Steinar Hjelset" userId="900bcac5-039b-480b-8b37-a8273c2e007f" providerId="ADAL" clId="{3D260962-36B9-4F5E-B2E7-F2D8673FB547}" dt="2025-04-15T13:50:26.290" v="53" actId="20577"/>
          <ac:spMkLst>
            <pc:docMk/>
            <pc:sldMk cId="2350411187" sldId="256"/>
            <ac:spMk id="3" creationId="{EAAE4623-BB01-47D5-850B-B7E71C39922B}"/>
          </ac:spMkLst>
        </pc:spChg>
      </pc:sldChg>
      <pc:sldChg chg="del">
        <pc:chgData name="Steinar Hjelset" userId="900bcac5-039b-480b-8b37-a8273c2e007f" providerId="ADAL" clId="{3D260962-36B9-4F5E-B2E7-F2D8673FB547}" dt="2025-04-15T13:51:28.251" v="153" actId="47"/>
        <pc:sldMkLst>
          <pc:docMk/>
          <pc:sldMk cId="2178508006" sldId="259"/>
        </pc:sldMkLst>
      </pc:sldChg>
      <pc:sldChg chg="del">
        <pc:chgData name="Steinar Hjelset" userId="900bcac5-039b-480b-8b37-a8273c2e007f" providerId="ADAL" clId="{3D260962-36B9-4F5E-B2E7-F2D8673FB547}" dt="2025-04-15T13:52:00.183" v="158" actId="47"/>
        <pc:sldMkLst>
          <pc:docMk/>
          <pc:sldMk cId="1099342362" sldId="428"/>
        </pc:sldMkLst>
      </pc:sldChg>
      <pc:sldChg chg="modSp add mod">
        <pc:chgData name="Steinar Hjelset" userId="900bcac5-039b-480b-8b37-a8273c2e007f" providerId="ADAL" clId="{3D260962-36B9-4F5E-B2E7-F2D8673FB547}" dt="2025-04-15T13:51:23.501" v="152" actId="20577"/>
        <pc:sldMkLst>
          <pc:docMk/>
          <pc:sldMk cId="96735269" sldId="453"/>
        </pc:sldMkLst>
        <pc:spChg chg="mod">
          <ac:chgData name="Steinar Hjelset" userId="900bcac5-039b-480b-8b37-a8273c2e007f" providerId="ADAL" clId="{3D260962-36B9-4F5E-B2E7-F2D8673FB547}" dt="2025-04-15T13:51:23.501" v="152" actId="20577"/>
          <ac:spMkLst>
            <pc:docMk/>
            <pc:sldMk cId="96735269" sldId="453"/>
            <ac:spMk id="2" creationId="{AB143F45-CC8B-8FEF-6411-3D8B9991A35E}"/>
          </ac:spMkLst>
        </pc:spChg>
      </pc:sldChg>
      <pc:sldChg chg="add">
        <pc:chgData name="Steinar Hjelset" userId="900bcac5-039b-480b-8b37-a8273c2e007f" providerId="ADAL" clId="{3D260962-36B9-4F5E-B2E7-F2D8673FB547}" dt="2025-04-15T13:51:41.934" v="156"/>
        <pc:sldMkLst>
          <pc:docMk/>
          <pc:sldMk cId="3679095335" sldId="454"/>
        </pc:sldMkLst>
      </pc:sldChg>
      <pc:sldChg chg="add">
        <pc:chgData name="Steinar Hjelset" userId="900bcac5-039b-480b-8b37-a8273c2e007f" providerId="ADAL" clId="{3D260962-36B9-4F5E-B2E7-F2D8673FB547}" dt="2025-04-15T13:51:48.083" v="157"/>
        <pc:sldMkLst>
          <pc:docMk/>
          <pc:sldMk cId="4015561015" sldId="456"/>
        </pc:sldMkLst>
      </pc:sldChg>
      <pc:sldChg chg="add">
        <pc:chgData name="Steinar Hjelset" userId="900bcac5-039b-480b-8b37-a8273c2e007f" providerId="ADAL" clId="{3D260962-36B9-4F5E-B2E7-F2D8673FB547}" dt="2025-04-15T13:51:41.934" v="156"/>
        <pc:sldMkLst>
          <pc:docMk/>
          <pc:sldMk cId="3569580194" sldId="457"/>
        </pc:sldMkLst>
      </pc:sldChg>
      <pc:sldChg chg="del">
        <pc:chgData name="Steinar Hjelset" userId="900bcac5-039b-480b-8b37-a8273c2e007f" providerId="ADAL" clId="{3D260962-36B9-4F5E-B2E7-F2D8673FB547}" dt="2025-04-15T13:52:00.183" v="158" actId="47"/>
        <pc:sldMkLst>
          <pc:docMk/>
          <pc:sldMk cId="976089834" sldId="464"/>
        </pc:sldMkLst>
      </pc:sldChg>
      <pc:sldChg chg="del">
        <pc:chgData name="Steinar Hjelset" userId="900bcac5-039b-480b-8b37-a8273c2e007f" providerId="ADAL" clId="{3D260962-36B9-4F5E-B2E7-F2D8673FB547}" dt="2025-04-15T13:52:00.183" v="158" actId="47"/>
        <pc:sldMkLst>
          <pc:docMk/>
          <pc:sldMk cId="3683473707" sldId="466"/>
        </pc:sldMkLst>
      </pc:sldChg>
      <pc:sldChg chg="del">
        <pc:chgData name="Steinar Hjelset" userId="900bcac5-039b-480b-8b37-a8273c2e007f" providerId="ADAL" clId="{3D260962-36B9-4F5E-B2E7-F2D8673FB547}" dt="2025-04-15T13:52:00.183" v="158" actId="47"/>
        <pc:sldMkLst>
          <pc:docMk/>
          <pc:sldMk cId="2404532030" sldId="467"/>
        </pc:sldMkLst>
      </pc:sldChg>
      <pc:sldChg chg="del">
        <pc:chgData name="Steinar Hjelset" userId="900bcac5-039b-480b-8b37-a8273c2e007f" providerId="ADAL" clId="{3D260962-36B9-4F5E-B2E7-F2D8673FB547}" dt="2025-04-15T13:52:00.183" v="158" actId="47"/>
        <pc:sldMkLst>
          <pc:docMk/>
          <pc:sldMk cId="182206856" sldId="468"/>
        </pc:sldMkLst>
      </pc:sldChg>
      <pc:sldChg chg="del">
        <pc:chgData name="Steinar Hjelset" userId="900bcac5-039b-480b-8b37-a8273c2e007f" providerId="ADAL" clId="{3D260962-36B9-4F5E-B2E7-F2D8673FB547}" dt="2025-04-15T13:52:00.183" v="158" actId="47"/>
        <pc:sldMkLst>
          <pc:docMk/>
          <pc:sldMk cId="3285726680" sldId="469"/>
        </pc:sldMkLst>
      </pc:sldChg>
      <pc:sldChg chg="del">
        <pc:chgData name="Steinar Hjelset" userId="900bcac5-039b-480b-8b37-a8273c2e007f" providerId="ADAL" clId="{3D260962-36B9-4F5E-B2E7-F2D8673FB547}" dt="2025-04-15T13:52:00.183" v="158" actId="47"/>
        <pc:sldMkLst>
          <pc:docMk/>
          <pc:sldMk cId="948594246" sldId="470"/>
        </pc:sldMkLst>
      </pc:sldChg>
      <pc:sldChg chg="del">
        <pc:chgData name="Steinar Hjelset" userId="900bcac5-039b-480b-8b37-a8273c2e007f" providerId="ADAL" clId="{3D260962-36B9-4F5E-B2E7-F2D8673FB547}" dt="2025-04-15T13:52:00.183" v="158" actId="47"/>
        <pc:sldMkLst>
          <pc:docMk/>
          <pc:sldMk cId="3853168340" sldId="471"/>
        </pc:sldMkLst>
      </pc:sldChg>
      <pc:sldChg chg="modSp new mod">
        <pc:chgData name="Steinar Hjelset" userId="900bcac5-039b-480b-8b37-a8273c2e007f" providerId="ADAL" clId="{3D260962-36B9-4F5E-B2E7-F2D8673FB547}" dt="2025-04-15T13:51:32.417" v="155" actId="20577"/>
        <pc:sldMkLst>
          <pc:docMk/>
          <pc:sldMk cId="1364730714" sldId="472"/>
        </pc:sldMkLst>
        <pc:spChg chg="mod">
          <ac:chgData name="Steinar Hjelset" userId="900bcac5-039b-480b-8b37-a8273c2e007f" providerId="ADAL" clId="{3D260962-36B9-4F5E-B2E7-F2D8673FB547}" dt="2025-04-15T13:50:31.218" v="60" actId="20577"/>
          <ac:spMkLst>
            <pc:docMk/>
            <pc:sldMk cId="1364730714" sldId="472"/>
            <ac:spMk id="2" creationId="{866A6E3C-14A1-4CFE-D01D-6B6EC424D764}"/>
          </ac:spMkLst>
        </pc:spChg>
        <pc:spChg chg="mod">
          <ac:chgData name="Steinar Hjelset" userId="900bcac5-039b-480b-8b37-a8273c2e007f" providerId="ADAL" clId="{3D260962-36B9-4F5E-B2E7-F2D8673FB547}" dt="2025-04-15T13:51:32.417" v="155" actId="20577"/>
          <ac:spMkLst>
            <pc:docMk/>
            <pc:sldMk cId="1364730714" sldId="472"/>
            <ac:spMk id="3" creationId="{FB2840F2-6C89-B2D5-83F6-33291F23F07E}"/>
          </ac:spMkLst>
        </pc:spChg>
      </pc:sldChg>
      <pc:sldMasterChg chg="del delSldLayout">
        <pc:chgData name="Steinar Hjelset" userId="900bcac5-039b-480b-8b37-a8273c2e007f" providerId="ADAL" clId="{3D260962-36B9-4F5E-B2E7-F2D8673FB547}" dt="2025-04-15T13:52:00.183" v="158" actId="47"/>
        <pc:sldMasterMkLst>
          <pc:docMk/>
          <pc:sldMasterMk cId="3622595552" sldId="2147483686"/>
        </pc:sldMasterMkLst>
        <pc:sldLayoutChg chg="del">
          <pc:chgData name="Steinar Hjelset" userId="900bcac5-039b-480b-8b37-a8273c2e007f" providerId="ADAL" clId="{3D260962-36B9-4F5E-B2E7-F2D8673FB547}" dt="2025-04-15T13:52:00.183" v="158" actId="47"/>
          <pc:sldLayoutMkLst>
            <pc:docMk/>
            <pc:sldMasterMk cId="3622595552" sldId="2147483686"/>
            <pc:sldLayoutMk cId="954227081" sldId="2147483687"/>
          </pc:sldLayoutMkLst>
        </pc:sldLayoutChg>
        <pc:sldLayoutChg chg="del">
          <pc:chgData name="Steinar Hjelset" userId="900bcac5-039b-480b-8b37-a8273c2e007f" providerId="ADAL" clId="{3D260962-36B9-4F5E-B2E7-F2D8673FB547}" dt="2025-04-15T13:52:00.183" v="158" actId="47"/>
          <pc:sldLayoutMkLst>
            <pc:docMk/>
            <pc:sldMasterMk cId="3622595552" sldId="2147483686"/>
            <pc:sldLayoutMk cId="786695417" sldId="2147483688"/>
          </pc:sldLayoutMkLst>
        </pc:sldLayoutChg>
        <pc:sldLayoutChg chg="del">
          <pc:chgData name="Steinar Hjelset" userId="900bcac5-039b-480b-8b37-a8273c2e007f" providerId="ADAL" clId="{3D260962-36B9-4F5E-B2E7-F2D8673FB547}" dt="2025-04-15T13:52:00.183" v="158" actId="47"/>
          <pc:sldLayoutMkLst>
            <pc:docMk/>
            <pc:sldMasterMk cId="3622595552" sldId="2147483686"/>
            <pc:sldLayoutMk cId="517700039" sldId="2147483689"/>
          </pc:sldLayoutMkLst>
        </pc:sldLayoutChg>
        <pc:sldLayoutChg chg="del">
          <pc:chgData name="Steinar Hjelset" userId="900bcac5-039b-480b-8b37-a8273c2e007f" providerId="ADAL" clId="{3D260962-36B9-4F5E-B2E7-F2D8673FB547}" dt="2025-04-15T13:52:00.183" v="158" actId="47"/>
          <pc:sldLayoutMkLst>
            <pc:docMk/>
            <pc:sldMasterMk cId="3622595552" sldId="2147483686"/>
            <pc:sldLayoutMk cId="1559514943" sldId="2147483690"/>
          </pc:sldLayoutMkLst>
        </pc:sldLayoutChg>
        <pc:sldLayoutChg chg="del">
          <pc:chgData name="Steinar Hjelset" userId="900bcac5-039b-480b-8b37-a8273c2e007f" providerId="ADAL" clId="{3D260962-36B9-4F5E-B2E7-F2D8673FB547}" dt="2025-04-15T13:52:00.183" v="158" actId="47"/>
          <pc:sldLayoutMkLst>
            <pc:docMk/>
            <pc:sldMasterMk cId="3622595552" sldId="2147483686"/>
            <pc:sldLayoutMk cId="245321718" sldId="2147483691"/>
          </pc:sldLayoutMkLst>
        </pc:sldLayoutChg>
        <pc:sldLayoutChg chg="del">
          <pc:chgData name="Steinar Hjelset" userId="900bcac5-039b-480b-8b37-a8273c2e007f" providerId="ADAL" clId="{3D260962-36B9-4F5E-B2E7-F2D8673FB547}" dt="2025-04-15T13:52:00.183" v="158" actId="47"/>
          <pc:sldLayoutMkLst>
            <pc:docMk/>
            <pc:sldMasterMk cId="3622595552" sldId="2147483686"/>
            <pc:sldLayoutMk cId="3360909348" sldId="2147483692"/>
          </pc:sldLayoutMkLst>
        </pc:sldLayoutChg>
        <pc:sldLayoutChg chg="del">
          <pc:chgData name="Steinar Hjelset" userId="900bcac5-039b-480b-8b37-a8273c2e007f" providerId="ADAL" clId="{3D260962-36B9-4F5E-B2E7-F2D8673FB547}" dt="2025-04-15T13:52:00.183" v="158" actId="47"/>
          <pc:sldLayoutMkLst>
            <pc:docMk/>
            <pc:sldMasterMk cId="3622595552" sldId="2147483686"/>
            <pc:sldLayoutMk cId="2212659734" sldId="2147483693"/>
          </pc:sldLayoutMkLst>
        </pc:sldLayoutChg>
        <pc:sldLayoutChg chg="del">
          <pc:chgData name="Steinar Hjelset" userId="900bcac5-039b-480b-8b37-a8273c2e007f" providerId="ADAL" clId="{3D260962-36B9-4F5E-B2E7-F2D8673FB547}" dt="2025-04-15T13:52:00.183" v="158" actId="47"/>
          <pc:sldLayoutMkLst>
            <pc:docMk/>
            <pc:sldMasterMk cId="3622595552" sldId="2147483686"/>
            <pc:sldLayoutMk cId="1696452544" sldId="2147483694"/>
          </pc:sldLayoutMkLst>
        </pc:sldLayoutChg>
        <pc:sldLayoutChg chg="del">
          <pc:chgData name="Steinar Hjelset" userId="900bcac5-039b-480b-8b37-a8273c2e007f" providerId="ADAL" clId="{3D260962-36B9-4F5E-B2E7-F2D8673FB547}" dt="2025-04-15T13:52:00.183" v="158" actId="47"/>
          <pc:sldLayoutMkLst>
            <pc:docMk/>
            <pc:sldMasterMk cId="3622595552" sldId="2147483686"/>
            <pc:sldLayoutMk cId="3610766056" sldId="2147483695"/>
          </pc:sldLayoutMkLst>
        </pc:sldLayoutChg>
        <pc:sldLayoutChg chg="del">
          <pc:chgData name="Steinar Hjelset" userId="900bcac5-039b-480b-8b37-a8273c2e007f" providerId="ADAL" clId="{3D260962-36B9-4F5E-B2E7-F2D8673FB547}" dt="2025-04-15T13:52:00.183" v="158" actId="47"/>
          <pc:sldLayoutMkLst>
            <pc:docMk/>
            <pc:sldMasterMk cId="3622595552" sldId="2147483686"/>
            <pc:sldLayoutMk cId="2488457302" sldId="2147483696"/>
          </pc:sldLayoutMkLst>
        </pc:sldLayoutChg>
        <pc:sldLayoutChg chg="del">
          <pc:chgData name="Steinar Hjelset" userId="900bcac5-039b-480b-8b37-a8273c2e007f" providerId="ADAL" clId="{3D260962-36B9-4F5E-B2E7-F2D8673FB547}" dt="2025-04-15T13:52:00.183" v="158" actId="47"/>
          <pc:sldLayoutMkLst>
            <pc:docMk/>
            <pc:sldMasterMk cId="3622595552" sldId="2147483686"/>
            <pc:sldLayoutMk cId="2893237463" sldId="2147483697"/>
          </pc:sldLayoutMkLst>
        </pc:sldLayoutChg>
        <pc:sldLayoutChg chg="del">
          <pc:chgData name="Steinar Hjelset" userId="900bcac5-039b-480b-8b37-a8273c2e007f" providerId="ADAL" clId="{3D260962-36B9-4F5E-B2E7-F2D8673FB547}" dt="2025-04-15T13:52:00.183" v="158" actId="47"/>
          <pc:sldLayoutMkLst>
            <pc:docMk/>
            <pc:sldMasterMk cId="3622595552" sldId="2147483686"/>
            <pc:sldLayoutMk cId="4171053764" sldId="2147483698"/>
          </pc:sldLayoutMkLst>
        </pc:sldLayoutChg>
      </pc:sldMasterChg>
    </pc:docChg>
  </pc:docChgLst>
  <pc:docChgLst>
    <pc:chgData name="Steinar Hjelset" userId="900bcac5-039b-480b-8b37-a8273c2e007f" providerId="ADAL" clId="{3628869E-2B41-4732-8587-C88209C375F2}"/>
    <pc:docChg chg="addSld modSld">
      <pc:chgData name="Steinar Hjelset" userId="900bcac5-039b-480b-8b37-a8273c2e007f" providerId="ADAL" clId="{3628869E-2B41-4732-8587-C88209C375F2}" dt="2025-07-01T08:26:12.366" v="25"/>
      <pc:docMkLst>
        <pc:docMk/>
      </pc:docMkLst>
      <pc:sldChg chg="modSp new mod">
        <pc:chgData name="Steinar Hjelset" userId="900bcac5-039b-480b-8b37-a8273c2e007f" providerId="ADAL" clId="{3628869E-2B41-4732-8587-C88209C375F2}" dt="2025-07-01T08:26:12.366" v="25"/>
        <pc:sldMkLst>
          <pc:docMk/>
          <pc:sldMk cId="3233384423" sldId="473"/>
        </pc:sldMkLst>
        <pc:spChg chg="mod">
          <ac:chgData name="Steinar Hjelset" userId="900bcac5-039b-480b-8b37-a8273c2e007f" providerId="ADAL" clId="{3628869E-2B41-4732-8587-C88209C375F2}" dt="2025-07-01T08:26:02.563" v="13" actId="20577"/>
          <ac:spMkLst>
            <pc:docMk/>
            <pc:sldMk cId="3233384423" sldId="473"/>
            <ac:spMk id="2" creationId="{260C6681-4FA2-EFC1-B263-9AD0F526F485}"/>
          </ac:spMkLst>
        </pc:spChg>
        <pc:spChg chg="mod">
          <ac:chgData name="Steinar Hjelset" userId="900bcac5-039b-480b-8b37-a8273c2e007f" providerId="ADAL" clId="{3628869E-2B41-4732-8587-C88209C375F2}" dt="2025-07-01T08:26:12.366" v="25"/>
          <ac:spMkLst>
            <pc:docMk/>
            <pc:sldMk cId="3233384423" sldId="473"/>
            <ac:spMk id="3" creationId="{438563BF-EED5-E79D-56D0-BBAB326F0C1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01.07.2025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01.07.2025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Presentasjon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Samling 4 – Styringssystem for personvern og informasjonssikkerhet 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6A6E3C-14A1-4CFE-D01D-6B6EC424D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2840F2-6C89-B2D5-83F6-33291F23F07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NN.30	Velkommen</a:t>
            </a:r>
          </a:p>
          <a:p>
            <a:pPr marL="0" indent="0">
              <a:buNone/>
            </a:pPr>
            <a:r>
              <a:rPr lang="nb-NO" dirty="0"/>
              <a:t>NN.35	Informasjon</a:t>
            </a:r>
          </a:p>
          <a:p>
            <a:pPr marL="0" indent="0">
              <a:buNone/>
            </a:pPr>
            <a:r>
              <a:rPr lang="nb-NO" dirty="0"/>
              <a:t>NN.40	Kompetanseløft</a:t>
            </a:r>
          </a:p>
          <a:p>
            <a:pPr marL="0" indent="0">
              <a:buNone/>
            </a:pPr>
            <a:r>
              <a:rPr lang="nb-NO" dirty="0"/>
              <a:t>NN.20	Faglig gruppearbeid</a:t>
            </a:r>
          </a:p>
          <a:p>
            <a:pPr marL="0" indent="0">
              <a:buNone/>
            </a:pPr>
            <a:r>
              <a:rPr lang="nb-NO" dirty="0"/>
              <a:t>NN.45	Oppsummering og avslutning</a:t>
            </a:r>
          </a:p>
        </p:txBody>
      </p:sp>
    </p:spTree>
    <p:extLst>
      <p:ext uri="{BB962C8B-B14F-4D97-AF65-F5344CB8AC3E}">
        <p14:creationId xmlns:p14="http://schemas.microsoft.com/office/powerpoint/2010/main" val="1364730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0C6681-4FA2-EFC1-B263-9AD0F526F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8563BF-EED5-E79D-56D0-BBAB326F0C1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Deltakere</a:t>
            </a:r>
          </a:p>
          <a:p>
            <a:r>
              <a:rPr lang="nb-NO" dirty="0"/>
              <a:t>forstår hvordan personvern- og sikkerhetsaktivitetene kan kobles til eksisterende virksomhetsstyring i kommunen og kan beskrive hvordan funn fra ROS og DPIA løftes opp til kommuneledelsen. </a:t>
            </a:r>
          </a:p>
        </p:txBody>
      </p:sp>
    </p:spTree>
    <p:extLst>
      <p:ext uri="{BB962C8B-B14F-4D97-AF65-F5344CB8AC3E}">
        <p14:creationId xmlns:p14="http://schemas.microsoft.com/office/powerpoint/2010/main" val="323338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82076-42C7-5592-3548-94ED86FE5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143F45-CC8B-8FEF-6411-3D8B9991A3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/>
              <a:t>Kompetanseløft</a:t>
            </a:r>
            <a:br>
              <a:rPr lang="nb-NO" b="1" dirty="0"/>
            </a:br>
            <a:r>
              <a:rPr lang="nb-NO" dirty="0"/>
              <a:t>Styringssystem for personvern og informasjonssikkerhet</a:t>
            </a:r>
            <a:endParaRPr lang="nb-NO" b="1" dirty="0"/>
          </a:p>
        </p:txBody>
      </p:sp>
    </p:spTree>
    <p:extLst>
      <p:ext uri="{BB962C8B-B14F-4D97-AF65-F5344CB8AC3E}">
        <p14:creationId xmlns:p14="http://schemas.microsoft.com/office/powerpoint/2010/main" val="9673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6F4A5-C5BA-BBD9-7144-0D401AC0C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5B9B61-A69C-DD65-577B-6ECF7F8BB6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Faglig gruppearbeid</a:t>
            </a:r>
          </a:p>
        </p:txBody>
      </p:sp>
    </p:spTree>
    <p:extLst>
      <p:ext uri="{BB962C8B-B14F-4D97-AF65-F5344CB8AC3E}">
        <p14:creationId xmlns:p14="http://schemas.microsoft.com/office/powerpoint/2010/main" val="367909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2393E-4D90-DA9E-28D0-B9A2436E1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981252-7E68-BB57-4432-0953E496B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Faglig gruppearbeid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749BF7-B0E6-604C-2667-FB33D9B338A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Som del av forberedelsene til dagens samling har dere gjort dere kjent med innholdet i årshjulet for personvern og informasjonssikkerhet fra SkoleSec, og dere har gjort dere kjent med din kommunes system for internkontroll.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Reflekter sammen. Hvilke erfaringer har dere fra å benytte dere av styringssystemet i egen kommune? Hvordan benytter skolene seg av systemet?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Reflekter sammen. Hvordan kan dere tilpasse og benytte årshjulet for personvern og informasjonssikkerhet i din kommune? Er det oppgaver i kommunens styringssystem dere kan legge inn i årshjulet? Hvordan kan dere samarbeide i deres region om dette arbeidet?</a:t>
            </a:r>
          </a:p>
          <a:p>
            <a:pPr marL="0" indent="0">
              <a:buNone/>
            </a:pP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958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2A6A3-C5D5-9789-D608-801A46165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142B49-F614-CFCF-0363-9D8EB18E26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Oppsummering og avslutning</a:t>
            </a:r>
          </a:p>
        </p:txBody>
      </p:sp>
    </p:spTree>
    <p:extLst>
      <p:ext uri="{BB962C8B-B14F-4D97-AF65-F5344CB8AC3E}">
        <p14:creationId xmlns:p14="http://schemas.microsoft.com/office/powerpoint/2010/main" val="401556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97C1D3-9B14-489C-B65D-642DD660EF35}">
  <ds:schemaRefs>
    <ds:schemaRef ds:uri="http://purl.org/dc/dcmitype/"/>
    <ds:schemaRef ds:uri="44f892ea-d882-4a61-8ec7-e54b8bcb3b7b"/>
    <ds:schemaRef ds:uri="http://purl.org/dc/terms/"/>
    <ds:schemaRef ds:uri="http://purl.org/dc/elements/1.1/"/>
    <ds:schemaRef ds:uri="http://schemas.microsoft.com/sharepoint/v3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7d88db6c-a4a6-42bb-82c2-7a63f6a238f8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A66760-D3FE-4503-A057-CF2C4719C50D}"/>
</file>

<file path=docProps/app.xml><?xml version="1.0" encoding="utf-8"?>
<Properties xmlns="http://schemas.openxmlformats.org/officeDocument/2006/extended-properties" xmlns:vt="http://schemas.openxmlformats.org/officeDocument/2006/docPropsVTypes">
  <TotalTime>19837</TotalTime>
  <Words>182</Words>
  <Application>Microsoft Office PowerPoint</Application>
  <PresentationFormat>Widescreen</PresentationFormat>
  <Paragraphs>18</Paragraphs>
  <Slides>7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0" baseType="lpstr">
      <vt:lpstr>Arial</vt:lpstr>
      <vt:lpstr>Calibri</vt:lpstr>
      <vt:lpstr>1_KS-profiltema</vt:lpstr>
      <vt:lpstr>Presentasjon</vt:lpstr>
      <vt:lpstr>Agenda</vt:lpstr>
      <vt:lpstr>Kompetansemål</vt:lpstr>
      <vt:lpstr>Kompetanseløft Styringssystem for personvern og informasjonssikkerhet</vt:lpstr>
      <vt:lpstr>Faglig gruppearbeid</vt:lpstr>
      <vt:lpstr>Faglig gruppearbeid</vt:lpstr>
      <vt:lpstr>Oppsummering og avslutning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1</cp:revision>
  <dcterms:created xsi:type="dcterms:W3CDTF">2020-10-12T15:37:52Z</dcterms:created>
  <dcterms:modified xsi:type="dcterms:W3CDTF">2025-07-01T11:26:51Z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