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  <p:sldMasterId id="2147483686" r:id="rId5"/>
  </p:sldMasterIdLst>
  <p:notesMasterIdLst>
    <p:notesMasterId r:id="rId10"/>
  </p:notesMasterIdLst>
  <p:sldIdLst>
    <p:sldId id="256" r:id="rId6"/>
    <p:sldId id="429" r:id="rId7"/>
    <p:sldId id="459" r:id="rId8"/>
    <p:sldId id="457" r:id="rId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kroll, Ole" initials="EO" lastIdx="7" clrIdx="0">
    <p:extLst>
      <p:ext uri="{19B8F6BF-5375-455C-9EA6-DF929625EA0E}">
        <p15:presenceInfo xmlns:p15="http://schemas.microsoft.com/office/powerpoint/2012/main" userId="S::ole.ekroll_bergen.kommune.no#ext#@ksiskyen.onmicrosoft.com::c346a5bc-a252-4c53-897c-ae8b892d19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A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CF7035-AD2E-455F-BD41-78DC58577D66}" v="1" dt="2025-07-07T10:31:15.2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ddels stil 1 – uthev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E9639D4-E3E2-4D34-9284-5A2195B3D0D7}" styleName="Lys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ys stil 2 – uthev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21" autoAdjust="0"/>
    <p:restoredTop sz="76761" autoAdjust="0"/>
  </p:normalViewPr>
  <p:slideViewPr>
    <p:cSldViewPr snapToGrid="0">
      <p:cViewPr varScale="1">
        <p:scale>
          <a:sx n="57" d="100"/>
          <a:sy n="57" d="100"/>
        </p:scale>
        <p:origin x="1128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inar Hjelset" userId="900bcac5-039b-480b-8b37-a8273c2e007f" providerId="ADAL" clId="{8A2AD9DE-BC5A-406E-93C6-34DE891000AA}"/>
    <pc:docChg chg="undo custSel addSld delSld modSld">
      <pc:chgData name="Steinar Hjelset" userId="900bcac5-039b-480b-8b37-a8273c2e007f" providerId="ADAL" clId="{8A2AD9DE-BC5A-406E-93C6-34DE891000AA}" dt="2022-01-04T11:27:03.439" v="963" actId="13926"/>
      <pc:docMkLst>
        <pc:docMk/>
      </pc:docMkLst>
      <pc:sldChg chg="del">
        <pc:chgData name="Steinar Hjelset" userId="900bcac5-039b-480b-8b37-a8273c2e007f" providerId="ADAL" clId="{8A2AD9DE-BC5A-406E-93C6-34DE891000AA}" dt="2021-12-14T07:18:13.035" v="2" actId="47"/>
        <pc:sldMkLst>
          <pc:docMk/>
          <pc:sldMk cId="3618597751" sldId="257"/>
        </pc:sldMkLst>
      </pc:sldChg>
      <pc:sldChg chg="add del">
        <pc:chgData name="Steinar Hjelset" userId="900bcac5-039b-480b-8b37-a8273c2e007f" providerId="ADAL" clId="{8A2AD9DE-BC5A-406E-93C6-34DE891000AA}" dt="2021-12-14T07:18:13.035" v="2" actId="47"/>
        <pc:sldMkLst>
          <pc:docMk/>
          <pc:sldMk cId="73393998" sldId="265"/>
        </pc:sldMkLst>
      </pc:sldChg>
      <pc:sldChg chg="add del">
        <pc:chgData name="Steinar Hjelset" userId="900bcac5-039b-480b-8b37-a8273c2e007f" providerId="ADAL" clId="{8A2AD9DE-BC5A-406E-93C6-34DE891000AA}" dt="2021-12-14T07:18:13.035" v="2" actId="47"/>
        <pc:sldMkLst>
          <pc:docMk/>
          <pc:sldMk cId="3463005662" sldId="266"/>
        </pc:sldMkLst>
      </pc:sldChg>
      <pc:sldChg chg="addSp delSp modSp new mod">
        <pc:chgData name="Steinar Hjelset" userId="900bcac5-039b-480b-8b37-a8273c2e007f" providerId="ADAL" clId="{8A2AD9DE-BC5A-406E-93C6-34DE891000AA}" dt="2022-01-04T11:27:03.439" v="963" actId="13926"/>
        <pc:sldMkLst>
          <pc:docMk/>
          <pc:sldMk cId="1047557919" sldId="275"/>
        </pc:sldMkLst>
      </pc:sldChg>
      <pc:sldChg chg="add del">
        <pc:chgData name="Steinar Hjelset" userId="900bcac5-039b-480b-8b37-a8273c2e007f" providerId="ADAL" clId="{8A2AD9DE-BC5A-406E-93C6-34DE891000AA}" dt="2021-12-14T07:20:43.629" v="133" actId="47"/>
        <pc:sldMkLst>
          <pc:docMk/>
          <pc:sldMk cId="4296934" sldId="276"/>
        </pc:sldMkLst>
      </pc:sldChg>
      <pc:sldChg chg="addSp delSp modSp add del mod">
        <pc:chgData name="Steinar Hjelset" userId="900bcac5-039b-480b-8b37-a8273c2e007f" providerId="ADAL" clId="{8A2AD9DE-BC5A-406E-93C6-34DE891000AA}" dt="2021-12-14T07:20:01.917" v="96" actId="47"/>
        <pc:sldMkLst>
          <pc:docMk/>
          <pc:sldMk cId="2449071863" sldId="276"/>
        </pc:sldMkLst>
      </pc:sldChg>
      <pc:sldChg chg="modSp add del mod">
        <pc:chgData name="Steinar Hjelset" userId="900bcac5-039b-480b-8b37-a8273c2e007f" providerId="ADAL" clId="{8A2AD9DE-BC5A-406E-93C6-34DE891000AA}" dt="2021-12-14T07:27:55.931" v="230" actId="47"/>
        <pc:sldMkLst>
          <pc:docMk/>
          <pc:sldMk cId="2464293647" sldId="276"/>
        </pc:sldMkLst>
      </pc:sldChg>
      <pc:sldChg chg="modSp add mod">
        <pc:chgData name="Steinar Hjelset" userId="900bcac5-039b-480b-8b37-a8273c2e007f" providerId="ADAL" clId="{8A2AD9DE-BC5A-406E-93C6-34DE891000AA}" dt="2022-01-04T08:58:37.250" v="912" actId="20577"/>
        <pc:sldMkLst>
          <pc:docMk/>
          <pc:sldMk cId="2501802241" sldId="276"/>
        </pc:sldMkLst>
      </pc:sldChg>
    </pc:docChg>
  </pc:docChgLst>
  <pc:docChgLst>
    <pc:chgData name="Steinar Hjelset" userId="900bcac5-039b-480b-8b37-a8273c2e007f" providerId="ADAL" clId="{78276FE2-0CA8-457A-8EC6-230B237050DD}"/>
    <pc:docChg chg="custSel addSld delSld modSld">
      <pc:chgData name="Steinar Hjelset" userId="900bcac5-039b-480b-8b37-a8273c2e007f" providerId="ADAL" clId="{78276FE2-0CA8-457A-8EC6-230B237050DD}" dt="2022-01-14T08:40:40.944" v="754" actId="2165"/>
      <pc:docMkLst>
        <pc:docMk/>
      </pc:docMkLst>
      <pc:sldChg chg="del">
        <pc:chgData name="Steinar Hjelset" userId="900bcac5-039b-480b-8b37-a8273c2e007f" providerId="ADAL" clId="{78276FE2-0CA8-457A-8EC6-230B237050DD}" dt="2022-01-14T07:39:51.604" v="1" actId="47"/>
        <pc:sldMkLst>
          <pc:docMk/>
          <pc:sldMk cId="694676538" sldId="256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544406798" sldId="267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086888048" sldId="268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3608461262" sldId="271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3422015642" sldId="272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497073314" sldId="273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752599194" sldId="274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047557919" sldId="275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501802241" sldId="276"/>
        </pc:sldMkLst>
      </pc:sldChg>
      <pc:sldChg chg="addSp delSp modSp new mod">
        <pc:chgData name="Steinar Hjelset" userId="900bcac5-039b-480b-8b37-a8273c2e007f" providerId="ADAL" clId="{78276FE2-0CA8-457A-8EC6-230B237050DD}" dt="2022-01-14T08:39:25.084" v="702" actId="2165"/>
        <pc:sldMkLst>
          <pc:docMk/>
          <pc:sldMk cId="2901984840" sldId="277"/>
        </pc:sldMkLst>
      </pc:sldChg>
      <pc:sldChg chg="modSp add mod">
        <pc:chgData name="Steinar Hjelset" userId="900bcac5-039b-480b-8b37-a8273c2e007f" providerId="ADAL" clId="{78276FE2-0CA8-457A-8EC6-230B237050DD}" dt="2022-01-14T08:40:40.944" v="754" actId="2165"/>
        <pc:sldMkLst>
          <pc:docMk/>
          <pc:sldMk cId="959468413" sldId="278"/>
        </pc:sldMkLst>
      </pc:sldChg>
    </pc:docChg>
  </pc:docChgLst>
  <pc:docChgLst>
    <pc:chgData name="Linn Katrin Pilskog" userId="90fa00e3-d029-4570-a856-28b7c27dfe6a" providerId="ADAL" clId="{3EE14DDD-A9C7-44E6-B500-881DD4605CFB}"/>
    <pc:docChg chg="modSld">
      <pc:chgData name="Linn Katrin Pilskog" userId="90fa00e3-d029-4570-a856-28b7c27dfe6a" providerId="ADAL" clId="{3EE14DDD-A9C7-44E6-B500-881DD4605CFB}" dt="2025-04-08T09:30:20.318" v="1" actId="20577"/>
      <pc:docMkLst>
        <pc:docMk/>
      </pc:docMkLst>
      <pc:sldChg chg="modSp mod">
        <pc:chgData name="Linn Katrin Pilskog" userId="90fa00e3-d029-4570-a856-28b7c27dfe6a" providerId="ADAL" clId="{3EE14DDD-A9C7-44E6-B500-881DD4605CFB}" dt="2025-04-08T09:30:20.318" v="1" actId="20577"/>
        <pc:sldMkLst>
          <pc:docMk/>
          <pc:sldMk cId="2350411187" sldId="256"/>
        </pc:sldMkLst>
        <pc:spChg chg="mod">
          <ac:chgData name="Linn Katrin Pilskog" userId="90fa00e3-d029-4570-a856-28b7c27dfe6a" providerId="ADAL" clId="{3EE14DDD-A9C7-44E6-B500-881DD4605CFB}" dt="2025-04-08T09:30:20.318" v="1" actId="20577"/>
          <ac:spMkLst>
            <pc:docMk/>
            <pc:sldMk cId="2350411187" sldId="256"/>
            <ac:spMk id="3" creationId="{EAAE4623-BB01-47D5-850B-B7E71C39922B}"/>
          </ac:spMkLst>
        </pc:spChg>
      </pc:sldChg>
    </pc:docChg>
  </pc:docChgLst>
  <pc:docChgLst>
    <pc:chgData name="Steinar Hjelset" userId="900bcac5-039b-480b-8b37-a8273c2e007f" providerId="ADAL" clId="{C45BD61D-F066-465B-9AC2-9B2DD2C6A10A}"/>
    <pc:docChg chg="custSel addSld delSld modSld">
      <pc:chgData name="Steinar Hjelset" userId="900bcac5-039b-480b-8b37-a8273c2e007f" providerId="ADAL" clId="{C45BD61D-F066-465B-9AC2-9B2DD2C6A10A}" dt="2025-04-15T13:36:15.551" v="24"/>
      <pc:docMkLst>
        <pc:docMk/>
      </pc:docMkLst>
      <pc:sldChg chg="modSp mod">
        <pc:chgData name="Steinar Hjelset" userId="900bcac5-039b-480b-8b37-a8273c2e007f" providerId="ADAL" clId="{C45BD61D-F066-465B-9AC2-9B2DD2C6A10A}" dt="2025-04-15T13:35:55.381" v="22" actId="5793"/>
        <pc:sldMkLst>
          <pc:docMk/>
          <pc:sldMk cId="2954576768" sldId="429"/>
        </pc:sldMkLst>
        <pc:spChg chg="mod">
          <ac:chgData name="Steinar Hjelset" userId="900bcac5-039b-480b-8b37-a8273c2e007f" providerId="ADAL" clId="{C45BD61D-F066-465B-9AC2-9B2DD2C6A10A}" dt="2025-04-15T13:35:55.381" v="22" actId="5793"/>
          <ac:spMkLst>
            <pc:docMk/>
            <pc:sldMk cId="2954576768" sldId="429"/>
            <ac:spMk id="3" creationId="{74A85B90-0A75-417C-A4A9-DC636248C0F2}"/>
          </ac:spMkLst>
        </pc:spChg>
      </pc:sldChg>
      <pc:sldChg chg="del">
        <pc:chgData name="Steinar Hjelset" userId="900bcac5-039b-480b-8b37-a8273c2e007f" providerId="ADAL" clId="{C45BD61D-F066-465B-9AC2-9B2DD2C6A10A}" dt="2025-04-15T13:36:01.598" v="23" actId="47"/>
        <pc:sldMkLst>
          <pc:docMk/>
          <pc:sldMk cId="420605445" sldId="447"/>
        </pc:sldMkLst>
      </pc:sldChg>
      <pc:sldChg chg="add">
        <pc:chgData name="Steinar Hjelset" userId="900bcac5-039b-480b-8b37-a8273c2e007f" providerId="ADAL" clId="{C45BD61D-F066-465B-9AC2-9B2DD2C6A10A}" dt="2025-04-15T13:36:15.551" v="24"/>
        <pc:sldMkLst>
          <pc:docMk/>
          <pc:sldMk cId="3569580194" sldId="454"/>
        </pc:sldMkLst>
      </pc:sldChg>
      <pc:sldChg chg="del">
        <pc:chgData name="Steinar Hjelset" userId="900bcac5-039b-480b-8b37-a8273c2e007f" providerId="ADAL" clId="{C45BD61D-F066-465B-9AC2-9B2DD2C6A10A}" dt="2025-04-15T13:36:01.598" v="23" actId="47"/>
        <pc:sldMkLst>
          <pc:docMk/>
          <pc:sldMk cId="2497526269" sldId="455"/>
        </pc:sldMkLst>
      </pc:sldChg>
      <pc:sldChg chg="del">
        <pc:chgData name="Steinar Hjelset" userId="900bcac5-039b-480b-8b37-a8273c2e007f" providerId="ADAL" clId="{C45BD61D-F066-465B-9AC2-9B2DD2C6A10A}" dt="2025-04-15T13:36:01.598" v="23" actId="47"/>
        <pc:sldMkLst>
          <pc:docMk/>
          <pc:sldMk cId="1493889107" sldId="456"/>
        </pc:sldMkLst>
      </pc:sldChg>
      <pc:sldChg chg="del">
        <pc:chgData name="Steinar Hjelset" userId="900bcac5-039b-480b-8b37-a8273c2e007f" providerId="ADAL" clId="{C45BD61D-F066-465B-9AC2-9B2DD2C6A10A}" dt="2025-04-15T13:36:01.598" v="23" actId="47"/>
        <pc:sldMkLst>
          <pc:docMk/>
          <pc:sldMk cId="368462622" sldId="457"/>
        </pc:sldMkLst>
      </pc:sldChg>
    </pc:docChg>
  </pc:docChgLst>
  <pc:docChgLst>
    <pc:chgData name="Steinar Hjelset" userId="S::steinar.hjelset@ks.no::900bcac5-039b-480b-8b37-a8273c2e007f" providerId="AD" clId="Web-{D6C644BE-E835-4C35-9387-6B267E27C5E8}"/>
    <pc:docChg chg="modSld">
      <pc:chgData name="Steinar Hjelset" userId="S::steinar.hjelset@ks.no::900bcac5-039b-480b-8b37-a8273c2e007f" providerId="AD" clId="Web-{D6C644BE-E835-4C35-9387-6B267E27C5E8}" dt="2023-09-28T06:03:36.532" v="0" actId="20577"/>
      <pc:docMkLst>
        <pc:docMk/>
      </pc:docMkLst>
      <pc:sldChg chg="modSp">
        <pc:chgData name="Steinar Hjelset" userId="S::steinar.hjelset@ks.no::900bcac5-039b-480b-8b37-a8273c2e007f" providerId="AD" clId="Web-{D6C644BE-E835-4C35-9387-6B267E27C5E8}" dt="2023-09-28T06:03:36.532" v="0" actId="20577"/>
        <pc:sldMkLst>
          <pc:docMk/>
          <pc:sldMk cId="2350411187" sldId="256"/>
        </pc:sldMkLst>
      </pc:sldChg>
    </pc:docChg>
  </pc:docChgLst>
  <pc:docChgLst>
    <pc:chgData name="Steinar Hjelset" userId="900bcac5-039b-480b-8b37-a8273c2e007f" providerId="ADAL" clId="{587B9A80-505B-4E66-A3BA-F3C4DACD545C}"/>
    <pc:docChg chg="custSel addSld delSld modSld">
      <pc:chgData name="Steinar Hjelset" userId="900bcac5-039b-480b-8b37-a8273c2e007f" providerId="ADAL" clId="{587B9A80-505B-4E66-A3BA-F3C4DACD545C}" dt="2022-05-23T13:47:51.441" v="86" actId="20577"/>
      <pc:docMkLst>
        <pc:docMk/>
      </pc:docMkLst>
      <pc:sldChg chg="modSp mod">
        <pc:chgData name="Steinar Hjelset" userId="900bcac5-039b-480b-8b37-a8273c2e007f" providerId="ADAL" clId="{587B9A80-505B-4E66-A3BA-F3C4DACD545C}" dt="2022-05-23T13:42:02.920" v="42" actId="5793"/>
        <pc:sldMkLst>
          <pc:docMk/>
          <pc:sldMk cId="2350411187" sldId="256"/>
        </pc:sldMkLst>
      </pc:sldChg>
      <pc:sldChg chg="add del">
        <pc:chgData name="Steinar Hjelset" userId="900bcac5-039b-480b-8b37-a8273c2e007f" providerId="ADAL" clId="{587B9A80-505B-4E66-A3BA-F3C4DACD545C}" dt="2022-05-23T13:42:39.861" v="45"/>
        <pc:sldMkLst>
          <pc:docMk/>
          <pc:sldMk cId="2369576766" sldId="282"/>
        </pc:sldMkLst>
      </pc:sldChg>
      <pc:sldChg chg="modSp add del mod modNotesTx">
        <pc:chgData name="Steinar Hjelset" userId="900bcac5-039b-480b-8b37-a8273c2e007f" providerId="ADAL" clId="{587B9A80-505B-4E66-A3BA-F3C4DACD545C}" dt="2022-05-23T13:46:39.910" v="56" actId="20577"/>
        <pc:sldMkLst>
          <pc:docMk/>
          <pc:sldMk cId="2954576768" sldId="429"/>
        </pc:sldMkLst>
      </pc:sldChg>
      <pc:sldChg chg="add del">
        <pc:chgData name="Steinar Hjelset" userId="900bcac5-039b-480b-8b37-a8273c2e007f" providerId="ADAL" clId="{587B9A80-505B-4E66-A3BA-F3C4DACD545C}" dt="2022-05-23T13:42:39.861" v="45"/>
        <pc:sldMkLst>
          <pc:docMk/>
          <pc:sldMk cId="3602948319" sldId="434"/>
        </pc:sldMkLst>
      </pc:sldChg>
      <pc:sldChg chg="add del modNotesTx">
        <pc:chgData name="Steinar Hjelset" userId="900bcac5-039b-480b-8b37-a8273c2e007f" providerId="ADAL" clId="{587B9A80-505B-4E66-A3BA-F3C4DACD545C}" dt="2022-05-23T13:47:16.333" v="66" actId="20577"/>
        <pc:sldMkLst>
          <pc:docMk/>
          <pc:sldMk cId="1010789617" sldId="445"/>
        </pc:sldMkLst>
      </pc:sldChg>
      <pc:sldChg chg="add del">
        <pc:chgData name="Steinar Hjelset" userId="900bcac5-039b-480b-8b37-a8273c2e007f" providerId="ADAL" clId="{587B9A80-505B-4E66-A3BA-F3C4DACD545C}" dt="2022-05-23T13:42:39.861" v="45"/>
        <pc:sldMkLst>
          <pc:docMk/>
          <pc:sldMk cId="420605445" sldId="447"/>
        </pc:sldMkLst>
      </pc:sldChg>
      <pc:sldChg chg="add del">
        <pc:chgData name="Steinar Hjelset" userId="900bcac5-039b-480b-8b37-a8273c2e007f" providerId="ADAL" clId="{587B9A80-505B-4E66-A3BA-F3C4DACD545C}" dt="2022-05-23T13:42:39.861" v="45"/>
        <pc:sldMkLst>
          <pc:docMk/>
          <pc:sldMk cId="3746180491" sldId="448"/>
        </pc:sldMkLst>
      </pc:sldChg>
      <pc:sldChg chg="add del">
        <pc:chgData name="Steinar Hjelset" userId="900bcac5-039b-480b-8b37-a8273c2e007f" providerId="ADAL" clId="{587B9A80-505B-4E66-A3BA-F3C4DACD545C}" dt="2022-05-23T13:42:39.861" v="45"/>
        <pc:sldMkLst>
          <pc:docMk/>
          <pc:sldMk cId="3420321681" sldId="449"/>
        </pc:sldMkLst>
      </pc:sldChg>
      <pc:sldChg chg="add del">
        <pc:chgData name="Steinar Hjelset" userId="900bcac5-039b-480b-8b37-a8273c2e007f" providerId="ADAL" clId="{587B9A80-505B-4E66-A3BA-F3C4DACD545C}" dt="2022-05-23T13:42:39.861" v="45"/>
        <pc:sldMkLst>
          <pc:docMk/>
          <pc:sldMk cId="4671885" sldId="450"/>
        </pc:sldMkLst>
      </pc:sldChg>
      <pc:sldChg chg="add del">
        <pc:chgData name="Steinar Hjelset" userId="900bcac5-039b-480b-8b37-a8273c2e007f" providerId="ADAL" clId="{587B9A80-505B-4E66-A3BA-F3C4DACD545C}" dt="2022-05-23T13:42:39.861" v="45"/>
        <pc:sldMkLst>
          <pc:docMk/>
          <pc:sldMk cId="4197043305" sldId="451"/>
        </pc:sldMkLst>
      </pc:sldChg>
      <pc:sldChg chg="add del">
        <pc:chgData name="Steinar Hjelset" userId="900bcac5-039b-480b-8b37-a8273c2e007f" providerId="ADAL" clId="{587B9A80-505B-4E66-A3BA-F3C4DACD545C}" dt="2022-05-23T13:42:39.861" v="45"/>
        <pc:sldMkLst>
          <pc:docMk/>
          <pc:sldMk cId="976089834" sldId="452"/>
        </pc:sldMkLst>
      </pc:sldChg>
      <pc:sldChg chg="modSp add del mod">
        <pc:chgData name="Steinar Hjelset" userId="900bcac5-039b-480b-8b37-a8273c2e007f" providerId="ADAL" clId="{587B9A80-505B-4E66-A3BA-F3C4DACD545C}" dt="2022-05-23T13:47:51.441" v="86" actId="20577"/>
        <pc:sldMkLst>
          <pc:docMk/>
          <pc:sldMk cId="3860356759" sldId="453"/>
        </pc:sldMkLst>
      </pc:sldChg>
      <pc:sldChg chg="modSp add del mod modNotesTx">
        <pc:chgData name="Steinar Hjelset" userId="900bcac5-039b-480b-8b37-a8273c2e007f" providerId="ADAL" clId="{587B9A80-505B-4E66-A3BA-F3C4DACD545C}" dt="2022-05-23T13:47:39.780" v="82" actId="20577"/>
        <pc:sldMkLst>
          <pc:docMk/>
          <pc:sldMk cId="3694047899" sldId="454"/>
        </pc:sldMkLst>
      </pc:sldChg>
      <pc:sldChg chg="add del">
        <pc:chgData name="Steinar Hjelset" userId="900bcac5-039b-480b-8b37-a8273c2e007f" providerId="ADAL" clId="{587B9A80-505B-4E66-A3BA-F3C4DACD545C}" dt="2022-05-23T13:42:39.861" v="45"/>
        <pc:sldMkLst>
          <pc:docMk/>
          <pc:sldMk cId="871224505" sldId="455"/>
        </pc:sldMkLst>
      </pc:sldChg>
      <pc:sldChg chg="add del">
        <pc:chgData name="Steinar Hjelset" userId="900bcac5-039b-480b-8b37-a8273c2e007f" providerId="ADAL" clId="{587B9A80-505B-4E66-A3BA-F3C4DACD545C}" dt="2022-05-23T13:42:39.861" v="45"/>
        <pc:sldMkLst>
          <pc:docMk/>
          <pc:sldMk cId="3144130009" sldId="456"/>
        </pc:sldMkLst>
      </pc:sldChg>
    </pc:docChg>
  </pc:docChgLst>
  <pc:docChgLst>
    <pc:chgData name="linn.pilskog@azetsconsulting.no" userId="S::urn:spo:guest#linn.pilskog@azetsconsulting.no::" providerId="AD" clId="Web-{943B96B7-C618-DCEF-4370-198C884ED3D7}"/>
    <pc:docChg chg="addSld delSld modSld">
      <pc:chgData name="linn.pilskog@azetsconsulting.no" userId="S::urn:spo:guest#linn.pilskog@azetsconsulting.no::" providerId="AD" clId="Web-{943B96B7-C618-DCEF-4370-198C884ED3D7}" dt="2025-03-28T11:46:21.964" v="94" actId="20577"/>
      <pc:docMkLst>
        <pc:docMk/>
      </pc:docMkLst>
      <pc:sldChg chg="modSp">
        <pc:chgData name="linn.pilskog@azetsconsulting.no" userId="S::urn:spo:guest#linn.pilskog@azetsconsulting.no::" providerId="AD" clId="Web-{943B96B7-C618-DCEF-4370-198C884ED3D7}" dt="2025-03-28T11:44:44.056" v="66" actId="20577"/>
        <pc:sldMkLst>
          <pc:docMk/>
          <pc:sldMk cId="2350411187" sldId="256"/>
        </pc:sldMkLst>
      </pc:sldChg>
      <pc:sldChg chg="del">
        <pc:chgData name="linn.pilskog@azetsconsulting.no" userId="S::urn:spo:guest#linn.pilskog@azetsconsulting.no::" providerId="AD" clId="Web-{943B96B7-C618-DCEF-4370-198C884ED3D7}" dt="2025-03-28T11:43:27.521" v="51"/>
        <pc:sldMkLst>
          <pc:docMk/>
          <pc:sldMk cId="2369576766" sldId="282"/>
        </pc:sldMkLst>
      </pc:sldChg>
      <pc:sldChg chg="modSp">
        <pc:chgData name="linn.pilskog@azetsconsulting.no" userId="S::urn:spo:guest#linn.pilskog@azetsconsulting.no::" providerId="AD" clId="Web-{943B96B7-C618-DCEF-4370-198C884ED3D7}" dt="2025-03-28T11:43:16.021" v="49" actId="20577"/>
        <pc:sldMkLst>
          <pc:docMk/>
          <pc:sldMk cId="2954576768" sldId="429"/>
        </pc:sldMkLst>
      </pc:sldChg>
      <pc:sldChg chg="del">
        <pc:chgData name="linn.pilskog@azetsconsulting.no" userId="S::urn:spo:guest#linn.pilskog@azetsconsulting.no::" providerId="AD" clId="Web-{943B96B7-C618-DCEF-4370-198C884ED3D7}" dt="2025-03-28T11:43:27.505" v="50"/>
        <pc:sldMkLst>
          <pc:docMk/>
          <pc:sldMk cId="3602948319" sldId="434"/>
        </pc:sldMkLst>
      </pc:sldChg>
      <pc:sldChg chg="del">
        <pc:chgData name="linn.pilskog@azetsconsulting.no" userId="S::urn:spo:guest#linn.pilskog@azetsconsulting.no::" providerId="AD" clId="Web-{943B96B7-C618-DCEF-4370-198C884ED3D7}" dt="2025-03-28T11:44:06.056" v="59"/>
        <pc:sldMkLst>
          <pc:docMk/>
          <pc:sldMk cId="1010789617" sldId="445"/>
        </pc:sldMkLst>
      </pc:sldChg>
      <pc:sldChg chg="modSp">
        <pc:chgData name="linn.pilskog@azetsconsulting.no" userId="S::urn:spo:guest#linn.pilskog@azetsconsulting.no::" providerId="AD" clId="Web-{943B96B7-C618-DCEF-4370-198C884ED3D7}" dt="2025-03-28T11:46:21.964" v="94" actId="20577"/>
        <pc:sldMkLst>
          <pc:docMk/>
          <pc:sldMk cId="420605445" sldId="447"/>
        </pc:sldMkLst>
      </pc:sldChg>
      <pc:sldChg chg="del">
        <pc:chgData name="linn.pilskog@azetsconsulting.no" userId="S::urn:spo:guest#linn.pilskog@azetsconsulting.no::" providerId="AD" clId="Web-{943B96B7-C618-DCEF-4370-198C884ED3D7}" dt="2025-03-28T11:45:14.603" v="72"/>
        <pc:sldMkLst>
          <pc:docMk/>
          <pc:sldMk cId="3746180491" sldId="448"/>
        </pc:sldMkLst>
      </pc:sldChg>
      <pc:sldChg chg="del">
        <pc:chgData name="linn.pilskog@azetsconsulting.no" userId="S::urn:spo:guest#linn.pilskog@azetsconsulting.no::" providerId="AD" clId="Web-{943B96B7-C618-DCEF-4370-198C884ED3D7}" dt="2025-03-28T11:45:14.603" v="70"/>
        <pc:sldMkLst>
          <pc:docMk/>
          <pc:sldMk cId="3420321681" sldId="449"/>
        </pc:sldMkLst>
      </pc:sldChg>
      <pc:sldChg chg="del">
        <pc:chgData name="linn.pilskog@azetsconsulting.no" userId="S::urn:spo:guest#linn.pilskog@azetsconsulting.no::" providerId="AD" clId="Web-{943B96B7-C618-DCEF-4370-198C884ED3D7}" dt="2025-03-28T11:43:56.696" v="57"/>
        <pc:sldMkLst>
          <pc:docMk/>
          <pc:sldMk cId="4671885" sldId="450"/>
        </pc:sldMkLst>
      </pc:sldChg>
      <pc:sldChg chg="del">
        <pc:chgData name="linn.pilskog@azetsconsulting.no" userId="S::urn:spo:guest#linn.pilskog@azetsconsulting.no::" providerId="AD" clId="Web-{943B96B7-C618-DCEF-4370-198C884ED3D7}" dt="2025-03-28T11:44:06.056" v="60"/>
        <pc:sldMkLst>
          <pc:docMk/>
          <pc:sldMk cId="4197043305" sldId="451"/>
        </pc:sldMkLst>
      </pc:sldChg>
      <pc:sldChg chg="del">
        <pc:chgData name="linn.pilskog@azetsconsulting.no" userId="S::urn:spo:guest#linn.pilskog@azetsconsulting.no::" providerId="AD" clId="Web-{943B96B7-C618-DCEF-4370-198C884ED3D7}" dt="2025-03-28T11:44:06.056" v="58"/>
        <pc:sldMkLst>
          <pc:docMk/>
          <pc:sldMk cId="976089834" sldId="452"/>
        </pc:sldMkLst>
      </pc:sldChg>
      <pc:sldChg chg="del">
        <pc:chgData name="linn.pilskog@azetsconsulting.no" userId="S::urn:spo:guest#linn.pilskog@azetsconsulting.no::" providerId="AD" clId="Web-{943B96B7-C618-DCEF-4370-198C884ED3D7}" dt="2025-03-28T11:45:14.603" v="69"/>
        <pc:sldMkLst>
          <pc:docMk/>
          <pc:sldMk cId="3860356759" sldId="453"/>
        </pc:sldMkLst>
      </pc:sldChg>
      <pc:sldChg chg="del">
        <pc:chgData name="linn.pilskog@azetsconsulting.no" userId="S::urn:spo:guest#linn.pilskog@azetsconsulting.no::" providerId="AD" clId="Web-{943B96B7-C618-DCEF-4370-198C884ED3D7}" dt="2025-03-28T11:45:14.603" v="71"/>
        <pc:sldMkLst>
          <pc:docMk/>
          <pc:sldMk cId="3694047899" sldId="454"/>
        </pc:sldMkLst>
      </pc:sldChg>
      <pc:sldChg chg="del">
        <pc:chgData name="linn.pilskog@azetsconsulting.no" userId="S::urn:spo:guest#linn.pilskog@azetsconsulting.no::" providerId="AD" clId="Web-{943B96B7-C618-DCEF-4370-198C884ED3D7}" dt="2025-03-28T11:44:06.071" v="61"/>
        <pc:sldMkLst>
          <pc:docMk/>
          <pc:sldMk cId="871224505" sldId="455"/>
        </pc:sldMkLst>
      </pc:sldChg>
      <pc:sldChg chg="add">
        <pc:chgData name="linn.pilskog@azetsconsulting.no" userId="S::urn:spo:guest#linn.pilskog@azetsconsulting.no::" providerId="AD" clId="Web-{943B96B7-C618-DCEF-4370-198C884ED3D7}" dt="2025-03-28T11:45:02.806" v="67"/>
        <pc:sldMkLst>
          <pc:docMk/>
          <pc:sldMk cId="2497526269" sldId="455"/>
        </pc:sldMkLst>
      </pc:sldChg>
      <pc:sldChg chg="add">
        <pc:chgData name="linn.pilskog@azetsconsulting.no" userId="S::urn:spo:guest#linn.pilskog@azetsconsulting.no::" providerId="AD" clId="Web-{943B96B7-C618-DCEF-4370-198C884ED3D7}" dt="2025-03-28T11:45:02.822" v="68"/>
        <pc:sldMkLst>
          <pc:docMk/>
          <pc:sldMk cId="1493889107" sldId="456"/>
        </pc:sldMkLst>
      </pc:sldChg>
      <pc:sldChg chg="del">
        <pc:chgData name="linn.pilskog@azetsconsulting.no" userId="S::urn:spo:guest#linn.pilskog@azetsconsulting.no::" providerId="AD" clId="Web-{943B96B7-C618-DCEF-4370-198C884ED3D7}" dt="2025-03-28T11:44:06.071" v="62"/>
        <pc:sldMkLst>
          <pc:docMk/>
          <pc:sldMk cId="3144130009" sldId="456"/>
        </pc:sldMkLst>
      </pc:sldChg>
    </pc:docChg>
  </pc:docChgLst>
  <pc:docChgLst>
    <pc:chgData name="Steinar Hjelset" userId="900bcac5-039b-480b-8b37-a8273c2e007f" providerId="ADAL" clId="{3E85265A-30A1-4D66-88C2-731ACA83930C}"/>
    <pc:docChg chg="addSld delSld">
      <pc:chgData name="Steinar Hjelset" userId="900bcac5-039b-480b-8b37-a8273c2e007f" providerId="ADAL" clId="{3E85265A-30A1-4D66-88C2-731ACA83930C}" dt="2022-05-23T09:36:34.269" v="1" actId="680"/>
      <pc:docMkLst>
        <pc:docMk/>
      </pc:docMkLst>
      <pc:sldChg chg="new">
        <pc:chgData name="Steinar Hjelset" userId="900bcac5-039b-480b-8b37-a8273c2e007f" providerId="ADAL" clId="{3E85265A-30A1-4D66-88C2-731ACA83930C}" dt="2022-05-23T09:36:34.269" v="1" actId="680"/>
        <pc:sldMkLst>
          <pc:docMk/>
          <pc:sldMk cId="2350411187" sldId="256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4241648534" sldId="266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1157876418" sldId="279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2220915096" sldId="280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2721611454" sldId="281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42040210" sldId="282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3608461262" sldId="283"/>
        </pc:sldMkLst>
      </pc:sldChg>
    </pc:docChg>
  </pc:docChgLst>
  <pc:docChgLst>
    <pc:chgData name="Linn Katrin Pilskog" userId="90fa00e3-d029-4570-a856-28b7c27dfe6a" providerId="ADAL" clId="{3BD6801A-BF12-4F83-A7A5-F2E70EE8AC56}"/>
    <pc:docChg chg="undo custSel addSld modSld">
      <pc:chgData name="Linn Katrin Pilskog" userId="90fa00e3-d029-4570-a856-28b7c27dfe6a" providerId="ADAL" clId="{3BD6801A-BF12-4F83-A7A5-F2E70EE8AC56}" dt="2025-04-08T09:04:28.186" v="59" actId="700"/>
      <pc:docMkLst>
        <pc:docMk/>
      </pc:docMkLst>
      <pc:sldChg chg="modSp mod modNotesTx">
        <pc:chgData name="Linn Katrin Pilskog" userId="90fa00e3-d029-4570-a856-28b7c27dfe6a" providerId="ADAL" clId="{3BD6801A-BF12-4F83-A7A5-F2E70EE8AC56}" dt="2025-04-08T07:57:46.973" v="57" actId="20577"/>
        <pc:sldMkLst>
          <pc:docMk/>
          <pc:sldMk cId="2954576768" sldId="429"/>
        </pc:sldMkLst>
        <pc:spChg chg="mod">
          <ac:chgData name="Linn Katrin Pilskog" userId="90fa00e3-d029-4570-a856-28b7c27dfe6a" providerId="ADAL" clId="{3BD6801A-BF12-4F83-A7A5-F2E70EE8AC56}" dt="2025-04-08T07:57:46.973" v="57" actId="20577"/>
          <ac:spMkLst>
            <pc:docMk/>
            <pc:sldMk cId="2954576768" sldId="429"/>
            <ac:spMk id="3" creationId="{74A85B90-0A75-417C-A4A9-DC636248C0F2}"/>
          </ac:spMkLst>
        </pc:spChg>
      </pc:sldChg>
      <pc:sldChg chg="modSp mod">
        <pc:chgData name="Linn Katrin Pilskog" userId="90fa00e3-d029-4570-a856-28b7c27dfe6a" providerId="ADAL" clId="{3BD6801A-BF12-4F83-A7A5-F2E70EE8AC56}" dt="2025-04-08T07:57:23.762" v="43" actId="14100"/>
        <pc:sldMkLst>
          <pc:docMk/>
          <pc:sldMk cId="420605445" sldId="447"/>
        </pc:sldMkLst>
      </pc:sldChg>
      <pc:sldChg chg="addSp delSp modSp new mod modClrScheme chgLayout">
        <pc:chgData name="Linn Katrin Pilskog" userId="90fa00e3-d029-4570-a856-28b7c27dfe6a" providerId="ADAL" clId="{3BD6801A-BF12-4F83-A7A5-F2E70EE8AC56}" dt="2025-04-08T09:04:28.186" v="59" actId="700"/>
        <pc:sldMkLst>
          <pc:docMk/>
          <pc:sldMk cId="368462622" sldId="457"/>
        </pc:sldMkLst>
      </pc:sldChg>
    </pc:docChg>
  </pc:docChgLst>
  <pc:docChgLst>
    <pc:chgData name="Steinar Hjelset" userId="900bcac5-039b-480b-8b37-a8273c2e007f" providerId="ADAL" clId="{FED0024C-63E1-49AB-8E71-038C13BEA465}"/>
    <pc:docChg chg="undo custSel addSld delSld modSld sldOrd">
      <pc:chgData name="Steinar Hjelset" userId="900bcac5-039b-480b-8b37-a8273c2e007f" providerId="ADAL" clId="{FED0024C-63E1-49AB-8E71-038C13BEA465}" dt="2022-02-14T08:23:47.987" v="2289" actId="20577"/>
      <pc:docMkLst>
        <pc:docMk/>
      </pc:docMkLst>
      <pc:sldChg chg="delSp modSp add mod ord">
        <pc:chgData name="Steinar Hjelset" userId="900bcac5-039b-480b-8b37-a8273c2e007f" providerId="ADAL" clId="{FED0024C-63E1-49AB-8E71-038C13BEA465}" dt="2022-02-14T08:23:47.987" v="2289" actId="20577"/>
        <pc:sldMkLst>
          <pc:docMk/>
          <pc:sldMk cId="4241648534" sldId="266"/>
        </pc:sldMkLst>
      </pc:sldChg>
      <pc:sldChg chg="del">
        <pc:chgData name="Steinar Hjelset" userId="900bcac5-039b-480b-8b37-a8273c2e007f" providerId="ADAL" clId="{FED0024C-63E1-49AB-8E71-038C13BEA465}" dt="2022-01-14T08:42:09.601" v="1" actId="47"/>
        <pc:sldMkLst>
          <pc:docMk/>
          <pc:sldMk cId="2901984840" sldId="277"/>
        </pc:sldMkLst>
      </pc:sldChg>
      <pc:sldChg chg="del">
        <pc:chgData name="Steinar Hjelset" userId="900bcac5-039b-480b-8b37-a8273c2e007f" providerId="ADAL" clId="{FED0024C-63E1-49AB-8E71-038C13BEA465}" dt="2022-01-14T08:42:10.742" v="2" actId="47"/>
        <pc:sldMkLst>
          <pc:docMk/>
          <pc:sldMk cId="959468413" sldId="278"/>
        </pc:sldMkLst>
      </pc:sldChg>
      <pc:sldChg chg="addSp delSp modSp new mod">
        <pc:chgData name="Steinar Hjelset" userId="900bcac5-039b-480b-8b37-a8273c2e007f" providerId="ADAL" clId="{FED0024C-63E1-49AB-8E71-038C13BEA465}" dt="2022-01-28T10:17:28.990" v="1845" actId="20577"/>
        <pc:sldMkLst>
          <pc:docMk/>
          <pc:sldMk cId="1157876418" sldId="279"/>
        </pc:sldMkLst>
      </pc:sldChg>
      <pc:sldChg chg="modSp new mod ord">
        <pc:chgData name="Steinar Hjelset" userId="900bcac5-039b-480b-8b37-a8273c2e007f" providerId="ADAL" clId="{FED0024C-63E1-49AB-8E71-038C13BEA465}" dt="2022-01-28T08:58:34.212" v="979" actId="20577"/>
        <pc:sldMkLst>
          <pc:docMk/>
          <pc:sldMk cId="2220915096" sldId="280"/>
        </pc:sldMkLst>
      </pc:sldChg>
      <pc:sldChg chg="modSp new mod">
        <pc:chgData name="Steinar Hjelset" userId="900bcac5-039b-480b-8b37-a8273c2e007f" providerId="ADAL" clId="{FED0024C-63E1-49AB-8E71-038C13BEA465}" dt="2022-01-28T10:26:13.397" v="2231" actId="20577"/>
        <pc:sldMkLst>
          <pc:docMk/>
          <pc:sldMk cId="2721611454" sldId="281"/>
        </pc:sldMkLst>
      </pc:sldChg>
      <pc:sldChg chg="modSp new mod">
        <pc:chgData name="Steinar Hjelset" userId="900bcac5-039b-480b-8b37-a8273c2e007f" providerId="ADAL" clId="{FED0024C-63E1-49AB-8E71-038C13BEA465}" dt="2022-01-28T09:08:01.324" v="1323" actId="13926"/>
        <pc:sldMkLst>
          <pc:docMk/>
          <pc:sldMk cId="42040210" sldId="282"/>
        </pc:sldMkLst>
      </pc:sldChg>
      <pc:sldChg chg="add del ord">
        <pc:chgData name="Steinar Hjelset" userId="900bcac5-039b-480b-8b37-a8273c2e007f" providerId="ADAL" clId="{FED0024C-63E1-49AB-8E71-038C13BEA465}" dt="2022-01-24T09:35:36.275" v="865"/>
        <pc:sldMkLst>
          <pc:docMk/>
          <pc:sldMk cId="3608461262" sldId="283"/>
        </pc:sldMkLst>
      </pc:sldChg>
    </pc:docChg>
  </pc:docChgLst>
  <pc:docChgLst>
    <pc:chgData name="Steinar Hjelset" userId="900bcac5-039b-480b-8b37-a8273c2e007f" providerId="ADAL" clId="{78CF7035-AD2E-455F-BD41-78DC58577D66}"/>
    <pc:docChg chg="addSld delSld modSld">
      <pc:chgData name="Steinar Hjelset" userId="900bcac5-039b-480b-8b37-a8273c2e007f" providerId="ADAL" clId="{78CF7035-AD2E-455F-BD41-78DC58577D66}" dt="2025-07-07T10:31:17.149" v="1" actId="47"/>
      <pc:docMkLst>
        <pc:docMk/>
      </pc:docMkLst>
      <pc:sldChg chg="del">
        <pc:chgData name="Steinar Hjelset" userId="900bcac5-039b-480b-8b37-a8273c2e007f" providerId="ADAL" clId="{78CF7035-AD2E-455F-BD41-78DC58577D66}" dt="2025-07-07T10:31:17.149" v="1" actId="47"/>
        <pc:sldMkLst>
          <pc:docMk/>
          <pc:sldMk cId="3569580194" sldId="454"/>
        </pc:sldMkLst>
      </pc:sldChg>
      <pc:sldChg chg="add">
        <pc:chgData name="Steinar Hjelset" userId="900bcac5-039b-480b-8b37-a8273c2e007f" providerId="ADAL" clId="{78CF7035-AD2E-455F-BD41-78DC58577D66}" dt="2025-07-07T10:31:15.226" v="0"/>
        <pc:sldMkLst>
          <pc:docMk/>
          <pc:sldMk cId="1789909601" sldId="457"/>
        </pc:sldMkLst>
      </pc:sldChg>
      <pc:sldChg chg="add">
        <pc:chgData name="Steinar Hjelset" userId="900bcac5-039b-480b-8b37-a8273c2e007f" providerId="ADAL" clId="{78CF7035-AD2E-455F-BD41-78DC58577D66}" dt="2025-07-07T10:31:15.226" v="0"/>
        <pc:sldMkLst>
          <pc:docMk/>
          <pc:sldMk cId="23943482" sldId="459"/>
        </pc:sldMkLst>
      </pc:sldChg>
    </pc:docChg>
  </pc:docChgLst>
  <pc:docChgLst>
    <pc:chgData name="linn.pilskog@azetsconsulting.no" userId="S::urn:spo:guest#linn.pilskog@azetsconsulting.no::" providerId="AD" clId="Web-{C8FB4304-7750-60BA-8273-A5B62F7B1E63}"/>
    <pc:docChg chg="modSld">
      <pc:chgData name="linn.pilskog@azetsconsulting.no" userId="S::urn:spo:guest#linn.pilskog@azetsconsulting.no::" providerId="AD" clId="Web-{C8FB4304-7750-60BA-8273-A5B62F7B1E63}" dt="2025-03-28T09:51:41.415" v="7" actId="20577"/>
      <pc:docMkLst>
        <pc:docMk/>
      </pc:docMkLst>
      <pc:sldChg chg="modSp">
        <pc:chgData name="linn.pilskog@azetsconsulting.no" userId="S::urn:spo:guest#linn.pilskog@azetsconsulting.no::" providerId="AD" clId="Web-{C8FB4304-7750-60BA-8273-A5B62F7B1E63}" dt="2025-03-28T09:51:41.415" v="7" actId="20577"/>
        <pc:sldMkLst>
          <pc:docMk/>
          <pc:sldMk cId="3694047899" sldId="454"/>
        </pc:sldMkLst>
      </pc:sldChg>
    </pc:docChg>
  </pc:docChgLst>
  <pc:docChgLst>
    <pc:chgData name="Steinar Hjelset" userId="900bcac5-039b-480b-8b37-a8273c2e007f" providerId="ADAL" clId="{04667F79-13A1-4E8B-91A3-D1CEA7DF2794}"/>
    <pc:docChg chg="undo custSel addSld modSld">
      <pc:chgData name="Steinar Hjelset" userId="900bcac5-039b-480b-8b37-a8273c2e007f" providerId="ADAL" clId="{04667F79-13A1-4E8B-91A3-D1CEA7DF2794}" dt="2021-10-27T08:31:23.169" v="2074" actId="14734"/>
      <pc:docMkLst>
        <pc:docMk/>
      </pc:docMkLst>
      <pc:sldChg chg="addSp modSp mod">
        <pc:chgData name="Steinar Hjelset" userId="900bcac5-039b-480b-8b37-a8273c2e007f" providerId="ADAL" clId="{04667F79-13A1-4E8B-91A3-D1CEA7DF2794}" dt="2021-10-27T06:09:32.392" v="2044" actId="20577"/>
        <pc:sldMkLst>
          <pc:docMk/>
          <pc:sldMk cId="694676538" sldId="256"/>
        </pc:sldMkLst>
      </pc:sldChg>
      <pc:sldChg chg="modSp mod">
        <pc:chgData name="Steinar Hjelset" userId="900bcac5-039b-480b-8b37-a8273c2e007f" providerId="ADAL" clId="{04667F79-13A1-4E8B-91A3-D1CEA7DF2794}" dt="2021-10-26T12:14:37.444" v="1030" actId="20577"/>
        <pc:sldMkLst>
          <pc:docMk/>
          <pc:sldMk cId="2544406798" sldId="267"/>
        </pc:sldMkLst>
      </pc:sldChg>
      <pc:sldChg chg="modSp mod">
        <pc:chgData name="Steinar Hjelset" userId="900bcac5-039b-480b-8b37-a8273c2e007f" providerId="ADAL" clId="{04667F79-13A1-4E8B-91A3-D1CEA7DF2794}" dt="2021-10-27T08:31:23.169" v="2074" actId="14734"/>
        <pc:sldMkLst>
          <pc:docMk/>
          <pc:sldMk cId="3608461262" sldId="271"/>
        </pc:sldMkLst>
      </pc:sldChg>
      <pc:sldChg chg="modSp mod">
        <pc:chgData name="Steinar Hjelset" userId="900bcac5-039b-480b-8b37-a8273c2e007f" providerId="ADAL" clId="{04667F79-13A1-4E8B-91A3-D1CEA7DF2794}" dt="2021-10-27T06:09:51.613" v="2066" actId="20577"/>
        <pc:sldMkLst>
          <pc:docMk/>
          <pc:sldMk cId="3422015642" sldId="272"/>
        </pc:sldMkLst>
      </pc:sldChg>
      <pc:sldChg chg="modSp new mod">
        <pc:chgData name="Steinar Hjelset" userId="900bcac5-039b-480b-8b37-a8273c2e007f" providerId="ADAL" clId="{04667F79-13A1-4E8B-91A3-D1CEA7DF2794}" dt="2021-10-27T06:10:01.040" v="2068" actId="20577"/>
        <pc:sldMkLst>
          <pc:docMk/>
          <pc:sldMk cId="2497073314" sldId="273"/>
        </pc:sldMkLst>
      </pc:sldChg>
      <pc:sldChg chg="modSp new mod">
        <pc:chgData name="Steinar Hjelset" userId="900bcac5-039b-480b-8b37-a8273c2e007f" providerId="ADAL" clId="{04667F79-13A1-4E8B-91A3-D1CEA7DF2794}" dt="2021-10-26T12:35:30.464" v="2020" actId="20577"/>
        <pc:sldMkLst>
          <pc:docMk/>
          <pc:sldMk cId="1752599194" sldId="274"/>
        </pc:sldMkLst>
      </pc:sldChg>
    </pc:docChg>
  </pc:docChgLst>
  <pc:docChgLst>
    <pc:chgData name="Linn Katrin Pilskog" userId="90fa00e3-d029-4570-a856-28b7c27dfe6a" providerId="ADAL" clId="{5519D360-A49C-40BB-823F-CA56F98D1A20}"/>
    <pc:docChg chg="modSld">
      <pc:chgData name="Linn Katrin Pilskog" userId="90fa00e3-d029-4570-a856-28b7c27dfe6a" providerId="ADAL" clId="{5519D360-A49C-40BB-823F-CA56F98D1A20}" dt="2025-04-10T13:07:32.169" v="8" actId="20577"/>
      <pc:docMkLst>
        <pc:docMk/>
      </pc:docMkLst>
      <pc:sldChg chg="modSp mod">
        <pc:chgData name="Linn Katrin Pilskog" userId="90fa00e3-d029-4570-a856-28b7c27dfe6a" providerId="ADAL" clId="{5519D360-A49C-40BB-823F-CA56F98D1A20}" dt="2025-04-10T13:07:32.169" v="8" actId="20577"/>
        <pc:sldMkLst>
          <pc:docMk/>
          <pc:sldMk cId="368462622" sldId="45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9489C-1C46-400F-B294-9DF214C05E05}" type="datetimeFigureOut">
              <a:rPr lang="nb-NO" smtClean="0"/>
              <a:t>07.07.2025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9011B-5C11-4014-96E5-50558C38F7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7214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6010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9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5585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171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779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462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615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455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937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286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1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78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90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810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5010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1652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9526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004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964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7430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140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681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922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23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578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5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076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5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25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s.no/fagomrader/digitalisering/skolesec/verktoy/" TargetMode="Externa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9EF593-AA82-4714-97F5-8DB112ACDB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Veiledningsgrupper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AAE4623-BB01-47D5-850B-B7E71C3992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>
                <a:ea typeface="Calibri"/>
                <a:cs typeface="Calibri"/>
              </a:rPr>
              <a:t>Samling 3 </a:t>
            </a:r>
            <a:endParaRPr lang="nb-NO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50411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C3AF19-0B34-45BB-83B1-04071B149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Veiledningsgrupper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4A85B90-0A75-417C-A4A9-DC636248C0F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 dirty="0"/>
              <a:t>Det er satt av tid mellom kl. TT.MM – TT.MM til faglig gruppearbeid. Dere styrer avsatt tid selv.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dirty="0"/>
              <a:t>Agenda</a:t>
            </a:r>
          </a:p>
          <a:p>
            <a:r>
              <a:rPr lang="nb-NO" dirty="0"/>
              <a:t>…</a:t>
            </a:r>
          </a:p>
          <a:p>
            <a:pPr marL="0" indent="0">
              <a:buNone/>
            </a:pPr>
            <a:endParaRPr lang="nb-NO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nb-NO" dirty="0"/>
              <a:t>Har du spørsmål eller behov for hjelp, ta kontakt med i felleschaten. </a:t>
            </a:r>
          </a:p>
        </p:txBody>
      </p:sp>
    </p:spTree>
    <p:extLst>
      <p:ext uri="{BB962C8B-B14F-4D97-AF65-F5344CB8AC3E}">
        <p14:creationId xmlns:p14="http://schemas.microsoft.com/office/powerpoint/2010/main" val="295457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3B665-89D5-BADC-F19B-FF2BA7BBD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BCC926F-9874-F086-D13F-573803CBF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Faglig gruppearbeid</a:t>
            </a: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CCA3D93-9F2C-1231-BB65-C4C04A5C10C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 dirty="0">
                <a:ea typeface="Calibri"/>
                <a:cs typeface="Calibri"/>
              </a:rPr>
              <a:t>Som del av forberedelsene til dagens samling har dere gjort dere kjent med en overordnet DPIA for digitale læremidler med Feide-pålogging.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>
                <a:ea typeface="Calibri"/>
                <a:cs typeface="Calibri"/>
              </a:rPr>
              <a:t>Reflekter sammen. Hva har dere funnet? Er det noe av informasjonen som kan benyttes for å vurdere en tjeneste?</a:t>
            </a:r>
          </a:p>
        </p:txBody>
      </p:sp>
    </p:spTree>
    <p:extLst>
      <p:ext uri="{BB962C8B-B14F-4D97-AF65-F5344CB8AC3E}">
        <p14:creationId xmlns:p14="http://schemas.microsoft.com/office/powerpoint/2010/main" val="23943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2393E-4D90-DA9E-28D0-B9A2436E1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981252-7E68-BB57-4432-0953E496B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Faglig gruppearbeid</a:t>
            </a: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0749BF7-B0E6-604C-2667-FB33D9B338A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 dirty="0">
                <a:ea typeface="Calibri"/>
                <a:cs typeface="Calibri"/>
              </a:rPr>
              <a:t>I lys av hva dere har lært om vurdering av personvernkonsekvenser (DPIA) på dagens samling: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>
                <a:ea typeface="Calibri"/>
                <a:cs typeface="Calibri"/>
              </a:rPr>
              <a:t>Velg en tjeneste fra Feide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>
                <a:ea typeface="Calibri"/>
                <a:cs typeface="Calibri"/>
              </a:rPr>
              <a:t>Last ned </a:t>
            </a:r>
            <a:r>
              <a:rPr lang="nb-NO" dirty="0">
                <a:ea typeface="Calibri"/>
                <a:cs typeface="Calibri"/>
                <a:hlinkClick r:id="rId2"/>
              </a:rPr>
              <a:t>DPIA mal for skolesystemer</a:t>
            </a:r>
            <a:r>
              <a:rPr lang="nb-NO" dirty="0">
                <a:ea typeface="Calibri"/>
                <a:cs typeface="Calibri"/>
              </a:rPr>
              <a:t> fra SkoleSec sine nettsider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>
                <a:ea typeface="Calibri"/>
                <a:cs typeface="Calibri"/>
              </a:rPr>
              <a:t>Reflekter sammen. Hva av informasjonen i den overordnede DPIA-en kan dere benytte for å gjennomføre en DPIA for den valgte tjenesten? Hva mangler av informasjon for å sluttføre DPIA-en? Hvordan vil dere gå frem for å finne denne informasjonen? Hvordan kan dere samarbeide i deres region om dette arbeidet?</a:t>
            </a:r>
          </a:p>
          <a:p>
            <a:pPr marL="0" indent="0">
              <a:buNone/>
            </a:pPr>
            <a:endParaRPr lang="nb-NO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9909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S-ppt mal enkel  -  Skrivebeskyttet" id="{3623209C-AFC7-47B5-9C42-049A96DD7D6B}" vid="{2D5507F4-6FED-4805-A31D-1311BFB9875E}"/>
    </a:ext>
  </a:extLst>
</a:theme>
</file>

<file path=ppt/theme/theme2.xml><?xml version="1.0" encoding="utf-8"?>
<a:theme xmlns:a="http://schemas.openxmlformats.org/drawingml/2006/main" name="2_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S-ppt mal enkel  -  Skrivebeskyttet" id="{3623209C-AFC7-47B5-9C42-049A96DD7D6B}" vid="{2D5507F4-6FED-4805-A31D-1311BFB9875E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d88db6c-a4a6-42bb-82c2-7a63f6a238f8" xsi:nil="true"/>
    <lcf76f155ced4ddcb4097134ff3c332f xmlns="44f892ea-d882-4a61-8ec7-e54b8bcb3b7b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2954BC1C6E1B4D8D043CDC6EE2A20F" ma:contentTypeVersion="21" ma:contentTypeDescription="Create a new document." ma:contentTypeScope="" ma:versionID="19eca08939a6a7bf06db9277faaa6056">
  <xsd:schema xmlns:xsd="http://www.w3.org/2001/XMLSchema" xmlns:xs="http://www.w3.org/2001/XMLSchema" xmlns:p="http://schemas.microsoft.com/office/2006/metadata/properties" xmlns:ns1="http://schemas.microsoft.com/sharepoint/v3" xmlns:ns2="44f892ea-d882-4a61-8ec7-e54b8bcb3b7b" xmlns:ns3="7d88db6c-a4a6-42bb-82c2-7a63f6a238f8" targetNamespace="http://schemas.microsoft.com/office/2006/metadata/properties" ma:root="true" ma:fieldsID="b584dd3da0670bb946fe4ebade9c4926" ns1:_="" ns2:_="" ns3:_="">
    <xsd:import namespace="http://schemas.microsoft.com/sharepoint/v3"/>
    <xsd:import namespace="44f892ea-d882-4a61-8ec7-e54b8bcb3b7b"/>
    <xsd:import namespace="7d88db6c-a4a6-42bb-82c2-7a63f6a238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f892ea-d882-4a61-8ec7-e54b8bcb3b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a5af897e-8ee3-44e6-a379-8efb93aa5b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88db6c-a4a6-42bb-82c2-7a63f6a238f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2f0b246-37a9-413f-af80-fc21dc572e87}" ma:internalName="TaxCatchAll" ma:showField="CatchAllData" ma:web="7d88db6c-a4a6-42bb-82c2-7a63f6a238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41CC9F4-4639-4758-B523-591649EC189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797C1D3-9B14-489C-B65D-642DD660EF35}">
  <ds:schemaRefs>
    <ds:schemaRef ds:uri="http://purl.org/dc/terms/"/>
    <ds:schemaRef ds:uri="http://schemas.microsoft.com/office/2006/documentManagement/types"/>
    <ds:schemaRef ds:uri="http://purl.org/dc/elements/1.1/"/>
    <ds:schemaRef ds:uri="http://purl.org/dc/dcmitype/"/>
    <ds:schemaRef ds:uri="http://www.w3.org/XML/1998/namespace"/>
    <ds:schemaRef ds:uri="http://schemas.microsoft.com/sharepoint/v3"/>
    <ds:schemaRef ds:uri="44f892ea-d882-4a61-8ec7-e54b8bcb3b7b"/>
    <ds:schemaRef ds:uri="7d88db6c-a4a6-42bb-82c2-7a63f6a238f8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024880E7-5E96-44D2-8EF7-00E1BA918F55}"/>
</file>

<file path=docProps/app.xml><?xml version="1.0" encoding="utf-8"?>
<Properties xmlns="http://schemas.openxmlformats.org/officeDocument/2006/extended-properties" xmlns:vt="http://schemas.openxmlformats.org/officeDocument/2006/docPropsVTypes">
  <TotalTime>19815</TotalTime>
  <Words>181</Words>
  <Application>Microsoft Office PowerPoint</Application>
  <PresentationFormat>Widescreen</PresentationFormat>
  <Paragraphs>18</Paragraphs>
  <Slides>4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4</vt:i4>
      </vt:variant>
    </vt:vector>
  </HeadingPairs>
  <TitlesOfParts>
    <vt:vector size="8" baseType="lpstr">
      <vt:lpstr>Arial</vt:lpstr>
      <vt:lpstr>Calibri</vt:lpstr>
      <vt:lpstr>1_KS-profiltema</vt:lpstr>
      <vt:lpstr>2_KS-profiltema</vt:lpstr>
      <vt:lpstr>Veiledningsgrupper</vt:lpstr>
      <vt:lpstr>Veiledningsgrupper</vt:lpstr>
      <vt:lpstr>Faglig gruppearbeid</vt:lpstr>
      <vt:lpstr>Faglig gruppearbeid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SkoleSec – Sammen om en tryggere innramming av digitale læringsmiljø</dc:title>
  <dc:creator>Christian Sørbye Larsen</dc:creator>
  <cp:lastModifiedBy>Steinar Hjelset</cp:lastModifiedBy>
  <cp:revision>32</cp:revision>
  <dcterms:created xsi:type="dcterms:W3CDTF">2020-10-12T15:37:52Z</dcterms:created>
  <dcterms:modified xsi:type="dcterms:W3CDTF">2025-07-07T10:31:20Z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0x0101009B2954BC1C6E1B4D8D043CDC6EE2A20F</vt:lpwstr>
  </property>
  <property fmtid="{D5CDD505-2E9C-101B-9397-08002B2CF9AE}" pid="3" name="MediaServiceImageTags">
    <vt:lpwstr/>
  </property>
</Properties>
</file>