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3"/>
  </p:notesMasterIdLst>
  <p:sldIdLst>
    <p:sldId id="256" r:id="rId5"/>
    <p:sldId id="1712" r:id="rId6"/>
    <p:sldId id="1708" r:id="rId7"/>
    <p:sldId id="1709" r:id="rId8"/>
    <p:sldId id="1710" r:id="rId9"/>
    <p:sldId id="1711" r:id="rId10"/>
    <p:sldId id="258" r:id="rId11"/>
    <p:sldId id="257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5B78A7-667C-4086-9373-8C109588744F}" v="2" dt="2025-07-07T10:23:09.3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21" autoAdjust="0"/>
    <p:restoredTop sz="96601" autoAdjust="0"/>
  </p:normalViewPr>
  <p:slideViewPr>
    <p:cSldViewPr snapToGrid="0">
      <p:cViewPr varScale="1">
        <p:scale>
          <a:sx n="74" d="100"/>
          <a:sy n="74" d="100"/>
        </p:scale>
        <p:origin x="488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  <pc:docChgLst>
    <pc:chgData name="Steinar Hjelset" userId="900bcac5-039b-480b-8b37-a8273c2e007f" providerId="ADAL" clId="{EABC6D7B-9F5F-4991-9F4E-3D1032851DC7}"/>
    <pc:docChg chg="custSel addSld modSld sldOrd">
      <pc:chgData name="Steinar Hjelset" userId="900bcac5-039b-480b-8b37-a8273c2e007f" providerId="ADAL" clId="{EABC6D7B-9F5F-4991-9F4E-3D1032851DC7}" dt="2022-05-25T12:00:14.984" v="179" actId="20577"/>
      <pc:docMkLst>
        <pc:docMk/>
      </pc:docMkLst>
      <pc:sldChg chg="modSp mod">
        <pc:chgData name="Steinar Hjelset" userId="900bcac5-039b-480b-8b37-a8273c2e007f" providerId="ADAL" clId="{EABC6D7B-9F5F-4991-9F4E-3D1032851DC7}" dt="2022-05-25T11:58:58.509" v="58" actId="5793"/>
        <pc:sldMkLst>
          <pc:docMk/>
          <pc:sldMk cId="2350411187" sldId="256"/>
        </pc:sldMkLst>
      </pc:sldChg>
      <pc:sldChg chg="modSp new mod">
        <pc:chgData name="Steinar Hjelset" userId="900bcac5-039b-480b-8b37-a8273c2e007f" providerId="ADAL" clId="{EABC6D7B-9F5F-4991-9F4E-3D1032851DC7}" dt="2022-05-25T11:59:49.570" v="167" actId="6549"/>
        <pc:sldMkLst>
          <pc:docMk/>
          <pc:sldMk cId="2582456720" sldId="257"/>
        </pc:sldMkLst>
      </pc:sldChg>
      <pc:sldChg chg="modSp add mod ord">
        <pc:chgData name="Steinar Hjelset" userId="900bcac5-039b-480b-8b37-a8273c2e007f" providerId="ADAL" clId="{EABC6D7B-9F5F-4991-9F4E-3D1032851DC7}" dt="2022-05-25T12:00:14.984" v="179" actId="20577"/>
        <pc:sldMkLst>
          <pc:docMk/>
          <pc:sldMk cId="4208761043" sldId="258"/>
        </pc:sldMkLst>
      </pc:sldChg>
    </pc:docChg>
  </pc:docChgLst>
  <pc:docChgLst>
    <pc:chgData name="Steinar Hjelset" userId="900bcac5-039b-480b-8b37-a8273c2e007f" providerId="ADAL" clId="{155B78A7-667C-4086-9373-8C109588744F}"/>
    <pc:docChg chg="custSel addSld modSld sldOrd">
      <pc:chgData name="Steinar Hjelset" userId="900bcac5-039b-480b-8b37-a8273c2e007f" providerId="ADAL" clId="{155B78A7-667C-4086-9373-8C109588744F}" dt="2025-07-07T10:23:38.381" v="23" actId="6549"/>
      <pc:docMkLst>
        <pc:docMk/>
      </pc:docMkLst>
      <pc:sldChg chg="modSp mod ord">
        <pc:chgData name="Steinar Hjelset" userId="900bcac5-039b-480b-8b37-a8273c2e007f" providerId="ADAL" clId="{155B78A7-667C-4086-9373-8C109588744F}" dt="2025-07-07T10:23:11.307" v="5" actId="20577"/>
        <pc:sldMkLst>
          <pc:docMk/>
          <pc:sldMk cId="4208761043" sldId="258"/>
        </pc:sldMkLst>
        <pc:spChg chg="mod">
          <ac:chgData name="Steinar Hjelset" userId="900bcac5-039b-480b-8b37-a8273c2e007f" providerId="ADAL" clId="{155B78A7-667C-4086-9373-8C109588744F}" dt="2025-07-07T10:23:11.307" v="5" actId="20577"/>
          <ac:spMkLst>
            <pc:docMk/>
            <pc:sldMk cId="4208761043" sldId="258"/>
            <ac:spMk id="3" creationId="{43D71347-E1C2-4EC4-99C7-B696A9F28CB2}"/>
          </ac:spMkLst>
        </pc:spChg>
      </pc:sldChg>
      <pc:sldChg chg="add">
        <pc:chgData name="Steinar Hjelset" userId="900bcac5-039b-480b-8b37-a8273c2e007f" providerId="ADAL" clId="{155B78A7-667C-4086-9373-8C109588744F}" dt="2025-07-07T10:23:02.987" v="0"/>
        <pc:sldMkLst>
          <pc:docMk/>
          <pc:sldMk cId="1752596453" sldId="1708"/>
        </pc:sldMkLst>
      </pc:sldChg>
      <pc:sldChg chg="add">
        <pc:chgData name="Steinar Hjelset" userId="900bcac5-039b-480b-8b37-a8273c2e007f" providerId="ADAL" clId="{155B78A7-667C-4086-9373-8C109588744F}" dt="2025-07-07T10:23:02.987" v="0"/>
        <pc:sldMkLst>
          <pc:docMk/>
          <pc:sldMk cId="160070155" sldId="1709"/>
        </pc:sldMkLst>
      </pc:sldChg>
      <pc:sldChg chg="add">
        <pc:chgData name="Steinar Hjelset" userId="900bcac5-039b-480b-8b37-a8273c2e007f" providerId="ADAL" clId="{155B78A7-667C-4086-9373-8C109588744F}" dt="2025-07-07T10:23:02.987" v="0"/>
        <pc:sldMkLst>
          <pc:docMk/>
          <pc:sldMk cId="1073673481" sldId="1710"/>
        </pc:sldMkLst>
      </pc:sldChg>
      <pc:sldChg chg="add">
        <pc:chgData name="Steinar Hjelset" userId="900bcac5-039b-480b-8b37-a8273c2e007f" providerId="ADAL" clId="{155B78A7-667C-4086-9373-8C109588744F}" dt="2025-07-07T10:23:02.987" v="0"/>
        <pc:sldMkLst>
          <pc:docMk/>
          <pc:sldMk cId="807602656" sldId="1711"/>
        </pc:sldMkLst>
      </pc:sldChg>
      <pc:sldChg chg="modSp add mod">
        <pc:chgData name="Steinar Hjelset" userId="900bcac5-039b-480b-8b37-a8273c2e007f" providerId="ADAL" clId="{155B78A7-667C-4086-9373-8C109588744F}" dt="2025-07-07T10:23:38.381" v="23" actId="6549"/>
        <pc:sldMkLst>
          <pc:docMk/>
          <pc:sldMk cId="2263609661" sldId="1712"/>
        </pc:sldMkLst>
        <pc:spChg chg="mod">
          <ac:chgData name="Steinar Hjelset" userId="900bcac5-039b-480b-8b37-a8273c2e007f" providerId="ADAL" clId="{155B78A7-667C-4086-9373-8C109588744F}" dt="2025-07-07T10:23:38.381" v="23" actId="6549"/>
          <ac:spMkLst>
            <pc:docMk/>
            <pc:sldMk cId="2263609661" sldId="1712"/>
            <ac:spMk id="3" creationId="{3C6A6862-B668-2AEC-EC80-01AE3D35D17E}"/>
          </ac:spMkLst>
        </pc:spChg>
      </pc:sldChg>
    </pc:docChg>
  </pc:docChgLst>
  <pc:docChgLst>
    <pc:chgData name="Steinar Hjelset" userId="900bcac5-039b-480b-8b37-a8273c2e007f" providerId="ADAL" clId="{AA652754-050A-410B-96E4-155E12AF9D86}"/>
    <pc:docChg chg="undo custSel addSld modSld sldOrd">
      <pc:chgData name="Steinar Hjelset" userId="900bcac5-039b-480b-8b37-a8273c2e007f" providerId="ADAL" clId="{AA652754-050A-410B-96E4-155E12AF9D86}" dt="2023-10-06T08:11:21.991" v="298" actId="20577"/>
      <pc:docMkLst>
        <pc:docMk/>
      </pc:docMkLst>
      <pc:sldChg chg="modSp mod">
        <pc:chgData name="Steinar Hjelset" userId="900bcac5-039b-480b-8b37-a8273c2e007f" providerId="ADAL" clId="{AA652754-050A-410B-96E4-155E12AF9D86}" dt="2023-10-06T08:11:21.991" v="298" actId="20577"/>
        <pc:sldMkLst>
          <pc:docMk/>
          <pc:sldMk cId="2582456720" sldId="257"/>
        </pc:sldMkLst>
      </pc:sldChg>
      <pc:sldChg chg="modSp mod ord">
        <pc:chgData name="Steinar Hjelset" userId="900bcac5-039b-480b-8b37-a8273c2e007f" providerId="ADAL" clId="{AA652754-050A-410B-96E4-155E12AF9D86}" dt="2023-10-06T08:08:57.774" v="122" actId="20577"/>
        <pc:sldMkLst>
          <pc:docMk/>
          <pc:sldMk cId="4208761043" sldId="258"/>
        </pc:sldMkLst>
      </pc:sldChg>
      <pc:sldChg chg="addSp delSp modSp new mod">
        <pc:chgData name="Steinar Hjelset" userId="900bcac5-039b-480b-8b37-a8273c2e007f" providerId="ADAL" clId="{AA652754-050A-410B-96E4-155E12AF9D86}" dt="2023-10-06T08:04:35.103" v="57" actId="113"/>
        <pc:sldMkLst>
          <pc:docMk/>
          <pc:sldMk cId="72843232" sldId="259"/>
        </pc:sldMkLst>
      </pc:sldChg>
      <pc:sldChg chg="modSp new mod">
        <pc:chgData name="Steinar Hjelset" userId="900bcac5-039b-480b-8b37-a8273c2e007f" providerId="ADAL" clId="{AA652754-050A-410B-96E4-155E12AF9D86}" dt="2023-10-06T08:05:22.609" v="101" actId="20577"/>
        <pc:sldMkLst>
          <pc:docMk/>
          <pc:sldMk cId="3463071541" sldId="260"/>
        </pc:sldMkLst>
      </pc:sldChg>
    </pc:docChg>
  </pc:docChgLst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Steinar Hjelset" userId="900bcac5-039b-480b-8b37-a8273c2e007f" providerId="ADAL" clId="{E00FE1EB-B4AB-4EB0-9EFD-E8B6820CBFBE}"/>
    <pc:docChg chg="addSld delSld modSld">
      <pc:chgData name="Steinar Hjelset" userId="900bcac5-039b-480b-8b37-a8273c2e007f" providerId="ADAL" clId="{E00FE1EB-B4AB-4EB0-9EFD-E8B6820CBFBE}" dt="2025-04-15T10:11:59.172" v="186" actId="47"/>
      <pc:docMkLst>
        <pc:docMk/>
      </pc:docMkLst>
      <pc:sldChg chg="modSp add mod">
        <pc:chgData name="Steinar Hjelset" userId="900bcac5-039b-480b-8b37-a8273c2e007f" providerId="ADAL" clId="{E00FE1EB-B4AB-4EB0-9EFD-E8B6820CBFBE}" dt="2025-04-15T10:11:54.539" v="176" actId="20577"/>
        <pc:sldMkLst>
          <pc:docMk/>
          <pc:sldMk cId="1326217429" sldId="257"/>
        </pc:sldMkLst>
        <pc:spChg chg="mod">
          <ac:chgData name="Steinar Hjelset" userId="900bcac5-039b-480b-8b37-a8273c2e007f" providerId="ADAL" clId="{E00FE1EB-B4AB-4EB0-9EFD-E8B6820CBFBE}" dt="2025-04-15T10:11:54.539" v="176" actId="20577"/>
          <ac:spMkLst>
            <pc:docMk/>
            <pc:sldMk cId="1326217429" sldId="257"/>
            <ac:spMk id="2" creationId="{C09FEF89-B24A-4DCA-9A76-EF5B797E5922}"/>
          </ac:spMkLst>
        </pc:spChg>
      </pc:sldChg>
      <pc:sldChg chg="modSp mod">
        <pc:chgData name="Steinar Hjelset" userId="900bcac5-039b-480b-8b37-a8273c2e007f" providerId="ADAL" clId="{E00FE1EB-B4AB-4EB0-9EFD-E8B6820CBFBE}" dt="2025-04-15T10:09:03.507" v="166" actId="20577"/>
        <pc:sldMkLst>
          <pc:docMk/>
          <pc:sldMk cId="4208761043" sldId="258"/>
        </pc:sldMkLst>
        <pc:spChg chg="mod">
          <ac:chgData name="Steinar Hjelset" userId="900bcac5-039b-480b-8b37-a8273c2e007f" providerId="ADAL" clId="{E00FE1EB-B4AB-4EB0-9EFD-E8B6820CBFBE}" dt="2025-04-15T10:09:03.507" v="166" actId="20577"/>
          <ac:spMkLst>
            <pc:docMk/>
            <pc:sldMk cId="4208761043" sldId="258"/>
            <ac:spMk id="3" creationId="{43D71347-E1C2-4EC4-99C7-B696A9F28CB2}"/>
          </ac:spMkLst>
        </pc:spChg>
      </pc:sldChg>
      <pc:sldChg chg="del">
        <pc:chgData name="Steinar Hjelset" userId="900bcac5-039b-480b-8b37-a8273c2e007f" providerId="ADAL" clId="{E00FE1EB-B4AB-4EB0-9EFD-E8B6820CBFBE}" dt="2025-04-15T10:11:59.172" v="186" actId="47"/>
        <pc:sldMkLst>
          <pc:docMk/>
          <pc:sldMk cId="72843232" sldId="259"/>
        </pc:sldMkLst>
      </pc:sldChg>
      <pc:sldChg chg="modSp add mod">
        <pc:chgData name="Steinar Hjelset" userId="900bcac5-039b-480b-8b37-a8273c2e007f" providerId="ADAL" clId="{E00FE1EB-B4AB-4EB0-9EFD-E8B6820CBFBE}" dt="2025-04-15T10:11:57.642" v="185" actId="20577"/>
        <pc:sldMkLst>
          <pc:docMk/>
          <pc:sldMk cId="3163603986" sldId="260"/>
        </pc:sldMkLst>
      </pc:sld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Steinar Hjelset" userId="900bcac5-039b-480b-8b37-a8273c2e007f" providerId="ADAL" clId="{6FBAAFED-493A-42CE-8227-C6DE570663C4}"/>
    <pc:docChg chg="undo custSel delSld modSld">
      <pc:chgData name="Steinar Hjelset" userId="900bcac5-039b-480b-8b37-a8273c2e007f" providerId="ADAL" clId="{6FBAAFED-493A-42CE-8227-C6DE570663C4}" dt="2025-04-15T13:40:14.711" v="48" actId="20577"/>
      <pc:docMkLst>
        <pc:docMk/>
      </pc:docMkLst>
      <pc:sldChg chg="modSp mod">
        <pc:chgData name="Steinar Hjelset" userId="900bcac5-039b-480b-8b37-a8273c2e007f" providerId="ADAL" clId="{6FBAAFED-493A-42CE-8227-C6DE570663C4}" dt="2025-04-15T13:38:33.779" v="0" actId="20577"/>
        <pc:sldMkLst>
          <pc:docMk/>
          <pc:sldMk cId="2350411187" sldId="256"/>
        </pc:sldMkLst>
        <pc:spChg chg="mod">
          <ac:chgData name="Steinar Hjelset" userId="900bcac5-039b-480b-8b37-a8273c2e007f" providerId="ADAL" clId="{6FBAAFED-493A-42CE-8227-C6DE570663C4}" dt="2025-04-15T13:38:33.779" v="0" actId="20577"/>
          <ac:spMkLst>
            <pc:docMk/>
            <pc:sldMk cId="2350411187" sldId="256"/>
            <ac:spMk id="3" creationId="{EAAE4623-BB01-47D5-850B-B7E71C39922B}"/>
          </ac:spMkLst>
        </pc:spChg>
      </pc:sldChg>
      <pc:sldChg chg="modSp mod">
        <pc:chgData name="Steinar Hjelset" userId="900bcac5-039b-480b-8b37-a8273c2e007f" providerId="ADAL" clId="{6FBAAFED-493A-42CE-8227-C6DE570663C4}" dt="2025-04-15T13:40:14.711" v="48" actId="20577"/>
        <pc:sldMkLst>
          <pc:docMk/>
          <pc:sldMk cId="1326217429" sldId="257"/>
        </pc:sldMkLst>
        <pc:spChg chg="mod">
          <ac:chgData name="Steinar Hjelset" userId="900bcac5-039b-480b-8b37-a8273c2e007f" providerId="ADAL" clId="{6FBAAFED-493A-42CE-8227-C6DE570663C4}" dt="2025-04-15T13:40:14.711" v="48" actId="20577"/>
          <ac:spMkLst>
            <pc:docMk/>
            <pc:sldMk cId="1326217429" sldId="257"/>
            <ac:spMk id="3" creationId="{92EE605D-9062-4D8B-A87E-7D9876B4AEEC}"/>
          </ac:spMkLst>
        </pc:spChg>
      </pc:sldChg>
      <pc:sldChg chg="modSp mod">
        <pc:chgData name="Steinar Hjelset" userId="900bcac5-039b-480b-8b37-a8273c2e007f" providerId="ADAL" clId="{6FBAAFED-493A-42CE-8227-C6DE570663C4}" dt="2025-04-15T13:39:15.294" v="24" actId="20577"/>
        <pc:sldMkLst>
          <pc:docMk/>
          <pc:sldMk cId="4208761043" sldId="258"/>
        </pc:sldMkLst>
        <pc:spChg chg="mod">
          <ac:chgData name="Steinar Hjelset" userId="900bcac5-039b-480b-8b37-a8273c2e007f" providerId="ADAL" clId="{6FBAAFED-493A-42CE-8227-C6DE570663C4}" dt="2025-04-15T13:39:15.294" v="24" actId="20577"/>
          <ac:spMkLst>
            <pc:docMk/>
            <pc:sldMk cId="4208761043" sldId="258"/>
            <ac:spMk id="3" creationId="{43D71347-E1C2-4EC4-99C7-B696A9F28CB2}"/>
          </ac:spMkLst>
        </pc:spChg>
      </pc:sldChg>
      <pc:sldChg chg="del">
        <pc:chgData name="Steinar Hjelset" userId="900bcac5-039b-480b-8b37-a8273c2e007f" providerId="ADAL" clId="{6FBAAFED-493A-42CE-8227-C6DE570663C4}" dt="2025-04-15T13:39:40.277" v="25" actId="47"/>
        <pc:sldMkLst>
          <pc:docMk/>
          <pc:sldMk cId="3163603986" sldId="260"/>
        </pc:sldMkLst>
      </pc:sldChg>
    </pc:docChg>
  </pc:docChgLst>
  <pc:docChgLst>
    <pc:chgData name="Steinar Hjelset" userId="S::steinar.hjelset@ks.no::900bcac5-039b-480b-8b37-a8273c2e007f" providerId="AD" clId="Web-{E984338E-E95F-4FD9-A249-C1A96597D2F8}"/>
    <pc:docChg chg="modSld">
      <pc:chgData name="Steinar Hjelset" userId="S::steinar.hjelset@ks.no::900bcac5-039b-480b-8b37-a8273c2e007f" providerId="AD" clId="Web-{E984338E-E95F-4FD9-A249-C1A96597D2F8}" dt="2023-09-28T06:07:09.908" v="13" actId="20577"/>
      <pc:docMkLst>
        <pc:docMk/>
      </pc:docMkLst>
      <pc:sldChg chg="modSp">
        <pc:chgData name="Steinar Hjelset" userId="S::steinar.hjelset@ks.no::900bcac5-039b-480b-8b37-a8273c2e007f" providerId="AD" clId="Web-{E984338E-E95F-4FD9-A249-C1A96597D2F8}" dt="2023-09-28T06:07:09.908" v="13" actId="20577"/>
        <pc:sldMkLst>
          <pc:docMk/>
          <pc:sldMk cId="2350411187" sldId="256"/>
        </pc:sldMkLst>
      </pc:sldChg>
    </pc:docChg>
  </pc:docChgLst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May Bartlett" userId="S::may.bartlett_azetsconsulting.no#ext#@ksiskyen.onmicrosoft.com::74e1e0ad-0683-4ad0-b0ec-8e9a256692c9" providerId="AD" clId="Web-{68F279DF-5B7F-F99D-5780-79A743F06BC6}"/>
    <pc:docChg chg="delSld modSld">
      <pc:chgData name="May Bartlett" userId="S::may.bartlett_azetsconsulting.no#ext#@ksiskyen.onmicrosoft.com::74e1e0ad-0683-4ad0-b0ec-8e9a256692c9" providerId="AD" clId="Web-{68F279DF-5B7F-F99D-5780-79A743F06BC6}" dt="2025-02-25T11:37:36.575" v="7" actId="20577"/>
      <pc:docMkLst>
        <pc:docMk/>
      </pc:docMkLst>
      <pc:sldChg chg="modSp">
        <pc:chgData name="May Bartlett" userId="S::may.bartlett_azetsconsulting.no#ext#@ksiskyen.onmicrosoft.com::74e1e0ad-0683-4ad0-b0ec-8e9a256692c9" providerId="AD" clId="Web-{68F279DF-5B7F-F99D-5780-79A743F06BC6}" dt="2025-02-25T11:37:36.575" v="7" actId="20577"/>
        <pc:sldMkLst>
          <pc:docMk/>
          <pc:sldMk cId="2350411187" sldId="256"/>
        </pc:sldMkLst>
      </pc:sldChg>
      <pc:sldChg chg="del">
        <pc:chgData name="May Bartlett" userId="S::may.bartlett_azetsconsulting.no#ext#@ksiskyen.onmicrosoft.com::74e1e0ad-0683-4ad0-b0ec-8e9a256692c9" providerId="AD" clId="Web-{68F279DF-5B7F-F99D-5780-79A743F06BC6}" dt="2025-02-25T11:36:56.495" v="0"/>
        <pc:sldMkLst>
          <pc:docMk/>
          <pc:sldMk cId="2582456720" sldId="257"/>
        </pc:sldMkLst>
      </pc:sldChg>
      <pc:sldChg chg="modSp">
        <pc:chgData name="May Bartlett" userId="S::may.bartlett_azetsconsulting.no#ext#@ksiskyen.onmicrosoft.com::74e1e0ad-0683-4ad0-b0ec-8e9a256692c9" providerId="AD" clId="Web-{68F279DF-5B7F-F99D-5780-79A743F06BC6}" dt="2025-02-25T11:37:10.480" v="3" actId="20577"/>
        <pc:sldMkLst>
          <pc:docMk/>
          <pc:sldMk cId="72843232" sldId="259"/>
        </pc:sldMkLst>
      </pc:sldChg>
      <pc:sldChg chg="del">
        <pc:chgData name="May Bartlett" userId="S::may.bartlett_azetsconsulting.no#ext#@ksiskyen.onmicrosoft.com::74e1e0ad-0683-4ad0-b0ec-8e9a256692c9" providerId="AD" clId="Web-{68F279DF-5B7F-F99D-5780-79A743F06BC6}" dt="2025-02-25T11:37:14.090" v="4"/>
        <pc:sldMkLst>
          <pc:docMk/>
          <pc:sldMk cId="3463071541" sldId="260"/>
        </pc:sldMkLst>
      </pc:sldChg>
    </pc:docChg>
  </pc:docChgLst>
  <pc:docChgLst>
    <pc:chgData name="Steinar Hjelset" userId="S::steinar.hjelset@ks.no::900bcac5-039b-480b-8b37-a8273c2e007f" providerId="AD" clId="Web-{7054BF8E-6950-4E25-B098-0D01A40314A6}"/>
    <pc:docChg chg="sldOrd">
      <pc:chgData name="Steinar Hjelset" userId="S::steinar.hjelset@ks.no::900bcac5-039b-480b-8b37-a8273c2e007f" providerId="AD" clId="Web-{7054BF8E-6950-4E25-B098-0D01A40314A6}" dt="2023-09-28T09:34:41.384" v="0"/>
      <pc:docMkLst>
        <pc:docMk/>
      </pc:docMkLst>
      <pc:sldChg chg="ord">
        <pc:chgData name="Steinar Hjelset" userId="S::steinar.hjelset@ks.no::900bcac5-039b-480b-8b37-a8273c2e007f" providerId="AD" clId="Web-{7054BF8E-6950-4E25-B098-0D01A40314A6}" dt="2023-09-28T09:34:41.384" v="0"/>
        <pc:sldMkLst>
          <pc:docMk/>
          <pc:sldMk cId="4208761043" sldId="258"/>
        </pc:sldMkLst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07.07.2025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Forberedelser til samling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Samling 3 </a:t>
            </a: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BFC5F-1B73-D7A2-0FB0-414EF33F8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033630-100A-4FD4-E5B0-9841EA81C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 for veiledere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C6A6862-B668-2AEC-EC80-01AE3D35D17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Oppgave 1</a:t>
            </a:r>
          </a:p>
          <a:p>
            <a:pPr marL="0" indent="0">
              <a:buNone/>
            </a:pPr>
            <a:r>
              <a:rPr lang="nb-NO" sz="2000" dirty="0">
                <a:effectLst/>
                <a:ea typeface="Times New Roman" panose="02020603050405020304" pitchFamily="18" charset="0"/>
              </a:rPr>
              <a:t>Som forberedelse til neste arbeidsmøte skal vi se på hvordan utviklingen i arbeidet har vært siden oppstarten av veiledertjenesten. For å gjøre dette skal dere gjennomføre en ny runde med kartlegging før neste møte. ​</a:t>
            </a:r>
          </a:p>
          <a:p>
            <a:pPr marL="457200" indent="-457200">
              <a:buAutoNum type="arabicPeriod"/>
              <a:tabLst>
                <a:tab pos="457200" algn="l"/>
              </a:tabLst>
            </a:pPr>
            <a:r>
              <a:rPr lang="nb-NO" sz="2000" dirty="0">
                <a:effectLst/>
                <a:ea typeface="Times New Roman" panose="02020603050405020304" pitchFamily="18" charset="0"/>
              </a:rPr>
              <a:t>Se gjennom følgende instruksjoner for hvordan dette skal gjøres.​</a:t>
            </a:r>
          </a:p>
          <a:p>
            <a:pPr marL="457200" indent="-457200">
              <a:buAutoNum type="arabicPeriod"/>
              <a:tabLst>
                <a:tab pos="457200" algn="l"/>
              </a:tabLst>
            </a:pPr>
            <a:r>
              <a:rPr lang="nb-NO" sz="2000" dirty="0">
                <a:effectLst/>
                <a:ea typeface="Times New Roman" panose="02020603050405020304" pitchFamily="18" charset="0"/>
              </a:rPr>
              <a:t>Forbered et rekkeinnlegg på 5 minutter til neste arbeidsmøte der du kommenterer kort utviklingen i egen kommune.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6360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94584EB-989E-94A3-5DBF-0D35B371C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1. Åpne kartleggingsverktøyet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E78A17E-EAE2-539D-98A0-2C061C0AC1E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/>
              <a:t>NB! Ny versjon foreligger. Trykk på din kommune under for riktig dokument.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Kommune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Kommune 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75259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57B73E7-9C0B-AD15-0741-8025D0FAA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2. Gjennomfør ny kartlegging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C7749952-A015-FA4B-59C5-3F189260C1C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4554919" cy="36114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til fanen </a:t>
            </a:r>
            <a:r>
              <a:rPr lang="nb-NO" i="1" dirty="0"/>
              <a:t>Kartlegging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For hvert område (A):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Les gjennom nivåbeskrivelsene (B-E)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Gjør egenvurdering ved å velge nivå fra nedtrekkmenyen (F)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Skriv en kort begrunnelse/refleksjon for valgt nivåplassering (G)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39DABC5-C6C7-5A22-2677-7535030CE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8848" y="2270770"/>
            <a:ext cx="6305366" cy="2849169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85BBDCBE-C063-DBD3-6352-98B74018283A}"/>
              </a:ext>
            </a:extLst>
          </p:cNvPr>
          <p:cNvSpPr/>
          <p:nvPr/>
        </p:nvSpPr>
        <p:spPr>
          <a:xfrm>
            <a:off x="5882970" y="4925717"/>
            <a:ext cx="411261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8777426-A0FD-175C-AB48-509E1468F781}"/>
              </a:ext>
            </a:extLst>
          </p:cNvPr>
          <p:cNvSpPr/>
          <p:nvPr/>
        </p:nvSpPr>
        <p:spPr>
          <a:xfrm>
            <a:off x="5561326" y="4925716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2E25280-4E23-A0DD-C712-43ED2775D995}"/>
              </a:ext>
            </a:extLst>
          </p:cNvPr>
          <p:cNvSpPr/>
          <p:nvPr/>
        </p:nvSpPr>
        <p:spPr>
          <a:xfrm>
            <a:off x="5323674" y="2321645"/>
            <a:ext cx="4602241" cy="77885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93C248A-D7C4-0FFE-F3A7-A7682FBBAE16}"/>
              </a:ext>
            </a:extLst>
          </p:cNvPr>
          <p:cNvSpPr/>
          <p:nvPr/>
        </p:nvSpPr>
        <p:spPr>
          <a:xfrm>
            <a:off x="7449245" y="200462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9AD6AA0-AD76-599E-3421-665CA85F8402}"/>
              </a:ext>
            </a:extLst>
          </p:cNvPr>
          <p:cNvSpPr/>
          <p:nvPr/>
        </p:nvSpPr>
        <p:spPr>
          <a:xfrm>
            <a:off x="9962236" y="2321645"/>
            <a:ext cx="427297" cy="77885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324F22B-0B10-1C67-B413-24B336AAE9AD}"/>
              </a:ext>
            </a:extLst>
          </p:cNvPr>
          <p:cNvSpPr/>
          <p:nvPr/>
        </p:nvSpPr>
        <p:spPr>
          <a:xfrm>
            <a:off x="10032084" y="199912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3</a:t>
            </a:r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477F7B83-D779-767D-F6FA-FEDC42FD470E}"/>
              </a:ext>
            </a:extLst>
          </p:cNvPr>
          <p:cNvSpPr/>
          <p:nvPr/>
        </p:nvSpPr>
        <p:spPr>
          <a:xfrm>
            <a:off x="10418445" y="2321644"/>
            <a:ext cx="1145769" cy="77885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142093F-3D09-57A4-C006-DC985E737072}"/>
              </a:ext>
            </a:extLst>
          </p:cNvPr>
          <p:cNvSpPr/>
          <p:nvPr/>
        </p:nvSpPr>
        <p:spPr>
          <a:xfrm>
            <a:off x="10888275" y="1999123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4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070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4383851-78C7-46B4-AED8-0F114D39B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3. Oppdater utvikling med ny status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76A9219A-312C-7456-C42E-A362277A44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4341961" cy="36114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til fanen </a:t>
            </a:r>
            <a:r>
              <a:rPr lang="nb-NO" i="1" dirty="0"/>
              <a:t>Utvikling del 1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Kopier nivåplasseringene fra fanen </a:t>
            </a:r>
            <a:r>
              <a:rPr lang="nb-NO" i="1" dirty="0"/>
              <a:t>Kartlegging </a:t>
            </a:r>
            <a:r>
              <a:rPr lang="nb-NO" dirty="0"/>
              <a:t>og lim dem inn i kolonne C.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9CB26A1-635F-44FE-1C72-94EB75D77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965" y="1890280"/>
            <a:ext cx="5345385" cy="457227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2BBD172-1D6D-E360-19A1-ED460CC3D2BD}"/>
              </a:ext>
            </a:extLst>
          </p:cNvPr>
          <p:cNvSpPr/>
          <p:nvPr/>
        </p:nvSpPr>
        <p:spPr>
          <a:xfrm>
            <a:off x="8491952" y="6264516"/>
            <a:ext cx="497900" cy="216875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E52536E-F063-3050-C34F-D3514E1E2DF6}"/>
              </a:ext>
            </a:extLst>
          </p:cNvPr>
          <p:cNvSpPr/>
          <p:nvPr/>
        </p:nvSpPr>
        <p:spPr>
          <a:xfrm>
            <a:off x="8163777" y="6241618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A5654C7-4D22-26E9-C94E-64A4C6B8F869}"/>
              </a:ext>
            </a:extLst>
          </p:cNvPr>
          <p:cNvSpPr/>
          <p:nvPr/>
        </p:nvSpPr>
        <p:spPr>
          <a:xfrm>
            <a:off x="7522233" y="2212802"/>
            <a:ext cx="351693" cy="375149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1CA1F4C6-6875-BD36-F734-1A29A54A076B}"/>
              </a:ext>
            </a:extLst>
          </p:cNvPr>
          <p:cNvSpPr/>
          <p:nvPr/>
        </p:nvSpPr>
        <p:spPr>
          <a:xfrm>
            <a:off x="7558512" y="189028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3673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054A5223-DD4B-C956-8F76-CBC281F3B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4. Se din utvikling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C7553C8-3E28-8806-62C7-ADFC717859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5249495" cy="36114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til fanen </a:t>
            </a:r>
            <a:r>
              <a:rPr lang="nb-NO" i="1" dirty="0"/>
              <a:t>Utvikling del 2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Velg riktig dato fra nedtrekks- menyen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Studer resultatene – hva sier grafene om utviklingen i din kommune?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6CE6D8C-8DB7-FF15-6A2B-FA87C44E0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729" y="1738062"/>
            <a:ext cx="4349919" cy="489731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A23FA80-6DA3-D3DD-3A1D-943943253DFE}"/>
              </a:ext>
            </a:extLst>
          </p:cNvPr>
          <p:cNvSpPr/>
          <p:nvPr/>
        </p:nvSpPr>
        <p:spPr>
          <a:xfrm>
            <a:off x="9808275" y="6452024"/>
            <a:ext cx="497900" cy="216875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5C3D2CD-186C-14AA-FC7A-329059AF0BF0}"/>
              </a:ext>
            </a:extLst>
          </p:cNvPr>
          <p:cNvSpPr/>
          <p:nvPr/>
        </p:nvSpPr>
        <p:spPr>
          <a:xfrm>
            <a:off x="9480100" y="6429126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4DB854F-C320-B43A-0627-4F63DF4127C5}"/>
              </a:ext>
            </a:extLst>
          </p:cNvPr>
          <p:cNvSpPr/>
          <p:nvPr/>
        </p:nvSpPr>
        <p:spPr>
          <a:xfrm>
            <a:off x="6519492" y="2358600"/>
            <a:ext cx="3610250" cy="3865738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76E9353-01F0-CFCD-DB84-08DB62ABC1DD}"/>
              </a:ext>
            </a:extLst>
          </p:cNvPr>
          <p:cNvSpPr/>
          <p:nvPr/>
        </p:nvSpPr>
        <p:spPr>
          <a:xfrm>
            <a:off x="6189619" y="235860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3</a:t>
            </a:r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9B26BB1F-E248-3875-921E-CED8E6996322}"/>
              </a:ext>
            </a:extLst>
          </p:cNvPr>
          <p:cNvSpPr/>
          <p:nvPr/>
        </p:nvSpPr>
        <p:spPr>
          <a:xfrm>
            <a:off x="6391002" y="2014839"/>
            <a:ext cx="874993" cy="216875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54AC983-AA83-581A-6861-4BF9A9714E3A}"/>
              </a:ext>
            </a:extLst>
          </p:cNvPr>
          <p:cNvSpPr/>
          <p:nvPr/>
        </p:nvSpPr>
        <p:spPr>
          <a:xfrm>
            <a:off x="6062828" y="1991941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7602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3547D0-3EB5-41B1-AD33-E713B4FAF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 for veiledere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D71347-E1C2-4EC4-99C7-B696A9F28CB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Oppgave 2</a:t>
            </a:r>
          </a:p>
          <a:p>
            <a:pPr>
              <a:tabLst>
                <a:tab pos="457200" algn="l"/>
              </a:tabLst>
            </a:pPr>
            <a:r>
              <a:rPr lang="nb-NO" sz="2000" dirty="0">
                <a:effectLst/>
                <a:ea typeface="Times New Roman" panose="02020603050405020304" pitchFamily="18" charset="0"/>
              </a:rPr>
              <a:t>Se video: Internkontroll </a:t>
            </a:r>
          </a:p>
          <a:p>
            <a:pPr lvl="1">
              <a:tabLst>
                <a:tab pos="457200" algn="l"/>
              </a:tabLst>
            </a:pPr>
            <a:r>
              <a:rPr lang="nb-NO" dirty="0">
                <a:effectLst/>
                <a:ea typeface="Times New Roman" panose="02020603050405020304" pitchFamily="18" charset="0"/>
              </a:rPr>
              <a:t>Oppgave: Sett deg inn i din kommunes internkontrollsystem. </a:t>
            </a:r>
          </a:p>
          <a:p>
            <a:pPr>
              <a:tabLst>
                <a:tab pos="457200" algn="l"/>
              </a:tabLst>
            </a:pPr>
            <a:r>
              <a:rPr lang="nb-NO" dirty="0">
                <a:effectLst/>
                <a:ea typeface="Times New Roman" panose="02020603050405020304" pitchFamily="18" charset="0"/>
              </a:rPr>
              <a:t>SkoleSec har utarbeidet et </a:t>
            </a:r>
            <a:r>
              <a:rPr lang="nb-NO" dirty="0" err="1">
                <a:effectLst/>
                <a:ea typeface="Times New Roman" panose="02020603050405020304" pitchFamily="18" charset="0"/>
              </a:rPr>
              <a:t>årshjul</a:t>
            </a:r>
            <a:r>
              <a:rPr lang="nb-NO" dirty="0">
                <a:effectLst/>
                <a:ea typeface="Times New Roman" panose="02020603050405020304" pitchFamily="18" charset="0"/>
              </a:rPr>
              <a:t> for personvern og informasjonssikkerhet. Gjør dere kjent med innholdet i denne, og diskuter hvordan dere kan tilpasse </a:t>
            </a:r>
            <a:r>
              <a:rPr lang="nb-NO" dirty="0" err="1">
                <a:effectLst/>
                <a:ea typeface="Times New Roman" panose="02020603050405020304" pitchFamily="18" charset="0"/>
              </a:rPr>
              <a:t>årshjulet</a:t>
            </a:r>
            <a:r>
              <a:rPr lang="nb-NO" dirty="0">
                <a:effectLst/>
                <a:ea typeface="Times New Roman" panose="02020603050405020304" pitchFamily="18" charset="0"/>
              </a:rPr>
              <a:t> til egen organisasjon.</a:t>
            </a:r>
          </a:p>
          <a:p>
            <a:pPr>
              <a:tabLst>
                <a:tab pos="457200" algn="l"/>
              </a:tabLst>
            </a:pPr>
            <a:r>
              <a:rPr lang="nb-NO" sz="2000" dirty="0">
                <a:effectLst/>
                <a:ea typeface="Times New Roman" panose="02020603050405020304" pitchFamily="18" charset="0"/>
              </a:rPr>
              <a:t>På samlingen vil vi få et kompetanseløft i styringssystem. Noter ned 1-2 spørsmål til foredragsholder i refleksjonsnotatet.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0876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9FEF89-B24A-4DCA-9A76-EF5B797E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 for deltakere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EE605D-9062-4D8B-A87E-7D9876B4AEE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lvl="0" indent="0">
              <a:buNone/>
              <a:tabLst>
                <a:tab pos="457200" algn="l"/>
              </a:tabLst>
            </a:pPr>
            <a:r>
              <a:rPr lang="nb-NO" b="1" dirty="0">
                <a:effectLst/>
                <a:latin typeface="Calibri (Brødtekst)"/>
                <a:ea typeface="Calibri"/>
                <a:cs typeface="Times New Roman"/>
              </a:rPr>
              <a:t>Oppgave 1 – Vurdering av personvernkonsekvenser (DPIA)</a:t>
            </a:r>
          </a:p>
          <a:p>
            <a:pPr marL="0" lvl="0" indent="0">
              <a:buNone/>
              <a:tabLst>
                <a:tab pos="457200" algn="l"/>
              </a:tabLst>
            </a:pPr>
            <a:r>
              <a:rPr lang="nb-NO" dirty="0">
                <a:effectLst/>
                <a:latin typeface="Calibri (Brødtekst)"/>
                <a:ea typeface="Calibri"/>
                <a:cs typeface="Times New Roman"/>
              </a:rPr>
              <a:t>På neste samling skal vi fokusere på arbeidet med vurdering av personvernkonsekvenser (DPIA). Gjør følgende forberedelser før samlingen: </a:t>
            </a:r>
          </a:p>
          <a:p>
            <a:pPr marL="457200" lvl="0" indent="-457200">
              <a:buFont typeface="+mj-lt"/>
              <a:buAutoNum type="arabicPeriod"/>
              <a:tabLst>
                <a:tab pos="457200" algn="l"/>
              </a:tabLst>
            </a:pPr>
            <a:r>
              <a:rPr lang="nb-NO" dirty="0">
                <a:effectLst/>
                <a:latin typeface="Calibri (Brødtekst)"/>
                <a:ea typeface="Calibri"/>
                <a:cs typeface="Times New Roman"/>
              </a:rPr>
              <a:t>Se gjennom videoleksjonen Vurdering av personvernkonsekvenser fra SkoleSec</a:t>
            </a:r>
          </a:p>
          <a:p>
            <a:pPr marL="457200" lvl="0" indent="-457200">
              <a:buFont typeface="+mj-lt"/>
              <a:buAutoNum type="arabicPeriod"/>
              <a:tabLst>
                <a:tab pos="457200" algn="l"/>
              </a:tabLst>
            </a:pPr>
            <a:r>
              <a:rPr lang="nb-NO" dirty="0">
                <a:effectLst/>
                <a:latin typeface="Calibri (Brødtekst)"/>
                <a:ea typeface="Calibri"/>
                <a:cs typeface="Times New Roman"/>
              </a:rPr>
              <a:t>Reflekter sammen om hva som er mest utfordrende med arbeidet med DPIA i egen kommune. Skriv inn deres refleksjoner under. </a:t>
            </a:r>
          </a:p>
          <a:p>
            <a:pPr marL="457200" lvl="0" indent="-457200">
              <a:buFont typeface="+mj-lt"/>
              <a:buAutoNum type="arabicPeriod"/>
              <a:tabLst>
                <a:tab pos="457200" algn="l"/>
              </a:tabLst>
            </a:pPr>
            <a:r>
              <a:rPr lang="nb-NO" dirty="0">
                <a:effectLst/>
                <a:latin typeface="Calibri (Brødtekst)"/>
                <a:ea typeface="Calibri"/>
                <a:cs typeface="Times New Roman"/>
              </a:rPr>
              <a:t>SkoleSec har i samarbeid med Oslo kommune utarbeidet en overordnet DPIA for digitale læremidler med Feide-pålogging. Gjør dere kjent med innholdet i denne</a:t>
            </a:r>
            <a:r>
              <a:rPr lang="nb-NO">
                <a:effectLst/>
                <a:latin typeface="Calibri (Brødtekst)"/>
                <a:ea typeface="Calibri"/>
                <a:cs typeface="Times New Roman"/>
              </a:rPr>
              <a:t>. </a:t>
            </a:r>
          </a:p>
          <a:p>
            <a:pPr marL="457200" lvl="0" indent="-457200">
              <a:buFont typeface="+mj-lt"/>
              <a:buAutoNum type="arabicPeriod"/>
              <a:tabLst>
                <a:tab pos="457200" algn="l"/>
              </a:tabLst>
            </a:pPr>
            <a:r>
              <a:rPr lang="nb-NO">
                <a:effectLst/>
                <a:latin typeface="Calibri (Brødtekst)"/>
                <a:ea typeface="Calibri"/>
                <a:cs typeface="Times New Roman"/>
              </a:rPr>
              <a:t>På </a:t>
            </a:r>
            <a:r>
              <a:rPr lang="nb-NO" dirty="0">
                <a:effectLst/>
                <a:latin typeface="Calibri (Brødtekst)"/>
                <a:ea typeface="Calibri"/>
                <a:cs typeface="Times New Roman"/>
              </a:rPr>
              <a:t>samlingen vil vi få et kompetanseløft i DPIA. Noter ned 1-2 spørsmål til foredragsholder under</a:t>
            </a:r>
          </a:p>
        </p:txBody>
      </p:sp>
    </p:spTree>
    <p:extLst>
      <p:ext uri="{BB962C8B-B14F-4D97-AF65-F5344CB8AC3E}">
        <p14:creationId xmlns:p14="http://schemas.microsoft.com/office/powerpoint/2010/main" val="132621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97C1D3-9B14-489C-B65D-642DD660EF35}">
  <ds:schemaRefs>
    <ds:schemaRef ds:uri="44f892ea-d882-4a61-8ec7-e54b8bcb3b7b"/>
    <ds:schemaRef ds:uri="7d88db6c-a4a6-42bb-82c2-7a63f6a238f8"/>
    <ds:schemaRef ds:uri="http://www.w3.org/XML/1998/namespace"/>
    <ds:schemaRef ds:uri="http://purl.org/dc/dcmitype/"/>
    <ds:schemaRef ds:uri="http://schemas.microsoft.com/office/2006/metadata/properties"/>
    <ds:schemaRef ds:uri="http://schemas.microsoft.com/sharepoint/v3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B4A0279F-29EB-4FC8-952A-59E795212027}"/>
</file>

<file path=docProps/app.xml><?xml version="1.0" encoding="utf-8"?>
<Properties xmlns="http://schemas.openxmlformats.org/officeDocument/2006/extended-properties" xmlns:vt="http://schemas.openxmlformats.org/officeDocument/2006/docPropsVTypes">
  <TotalTime>19816</TotalTime>
  <Words>380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(Brødtekst)</vt:lpstr>
      <vt:lpstr>Times New Roman</vt:lpstr>
      <vt:lpstr>1_KS-profiltema</vt:lpstr>
      <vt:lpstr>Forberedelser til samling</vt:lpstr>
      <vt:lpstr>Forberedelser for veiledere</vt:lpstr>
      <vt:lpstr>1. Åpne kartleggingsverktøyet</vt:lpstr>
      <vt:lpstr>2. Gjennomfør ny kartlegging</vt:lpstr>
      <vt:lpstr>3. Oppdater utvikling med ny status</vt:lpstr>
      <vt:lpstr>4. Se din utvikling</vt:lpstr>
      <vt:lpstr>Forberedelser for veiledere</vt:lpstr>
      <vt:lpstr>Forberedelser for deltakere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9</cp:revision>
  <dcterms:created xsi:type="dcterms:W3CDTF">2020-10-12T15:37:52Z</dcterms:created>
  <dcterms:modified xsi:type="dcterms:W3CDTF">2025-07-07T10:23:45Z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