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4"/>
  </p:sldMasterIdLst>
  <p:notesMasterIdLst>
    <p:notesMasterId r:id="rId19"/>
  </p:notesMasterIdLst>
  <p:sldIdLst>
    <p:sldId id="256" r:id="rId5"/>
    <p:sldId id="450" r:id="rId6"/>
    <p:sldId id="456" r:id="rId7"/>
    <p:sldId id="452" r:id="rId8"/>
    <p:sldId id="453" r:id="rId9"/>
    <p:sldId id="458" r:id="rId10"/>
    <p:sldId id="459" r:id="rId11"/>
    <p:sldId id="1708" r:id="rId12"/>
    <p:sldId id="1709" r:id="rId13"/>
    <p:sldId id="1710" r:id="rId14"/>
    <p:sldId id="1711" r:id="rId15"/>
    <p:sldId id="457" r:id="rId16"/>
    <p:sldId id="1712" r:id="rId17"/>
    <p:sldId id="1713" r:id="rId1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kroll, Ole" initials="EO" lastIdx="7" clrIdx="0">
    <p:extLst>
      <p:ext uri="{19B8F6BF-5375-455C-9EA6-DF929625EA0E}">
        <p15:presenceInfo xmlns:p15="http://schemas.microsoft.com/office/powerpoint/2012/main" userId="S::ole.ekroll_bergen.kommune.no#ext#@ksiskyen.onmicrosoft.com::c346a5bc-a252-4c53-897c-ae8b892d193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A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EB72C3B-3136-456F-9083-8B230B995347}" v="3" dt="2025-07-07T10:28:23.45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iddels stil 1 – utheving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E9639D4-E3E2-4D34-9284-5A2195B3D0D7}" styleName="Lys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ys stil 2 – utheving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512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inar Hjelset" userId="S::steinar.hjelset@ks.no::900bcac5-039b-480b-8b37-a8273c2e007f" providerId="AD" clId="Web-{F0FBE9DF-0F28-4B74-A6BC-F368A4410788}"/>
    <pc:docChg chg="modSld">
      <pc:chgData name="Steinar Hjelset" userId="S::steinar.hjelset@ks.no::900bcac5-039b-480b-8b37-a8273c2e007f" providerId="AD" clId="Web-{F0FBE9DF-0F28-4B74-A6BC-F368A4410788}" dt="2023-09-28T06:07:55.944" v="0" actId="20577"/>
      <pc:docMkLst>
        <pc:docMk/>
      </pc:docMkLst>
      <pc:sldChg chg="modSp">
        <pc:chgData name="Steinar Hjelset" userId="S::steinar.hjelset@ks.no::900bcac5-039b-480b-8b37-a8273c2e007f" providerId="AD" clId="Web-{F0FBE9DF-0F28-4B74-A6BC-F368A4410788}" dt="2023-09-28T06:07:55.944" v="0" actId="20577"/>
        <pc:sldMkLst>
          <pc:docMk/>
          <pc:sldMk cId="2350411187" sldId="256"/>
        </pc:sldMkLst>
      </pc:sldChg>
    </pc:docChg>
  </pc:docChgLst>
  <pc:docChgLst>
    <pc:chgData name="Steinar Hjelset" userId="900bcac5-039b-480b-8b37-a8273c2e007f" providerId="ADAL" clId="{1EB72C3B-3136-456F-9083-8B230B995347}"/>
    <pc:docChg chg="undo custSel addSld delSld modSld">
      <pc:chgData name="Steinar Hjelset" userId="900bcac5-039b-480b-8b37-a8273c2e007f" providerId="ADAL" clId="{1EB72C3B-3136-456F-9083-8B230B995347}" dt="2025-07-07T10:28:23.455" v="112"/>
      <pc:docMkLst>
        <pc:docMk/>
      </pc:docMkLst>
      <pc:sldChg chg="modSp mod">
        <pc:chgData name="Steinar Hjelset" userId="900bcac5-039b-480b-8b37-a8273c2e007f" providerId="ADAL" clId="{1EB72C3B-3136-456F-9083-8B230B995347}" dt="2025-07-07T10:26:41.055" v="88" actId="20577"/>
        <pc:sldMkLst>
          <pc:docMk/>
          <pc:sldMk cId="886206064" sldId="450"/>
        </pc:sldMkLst>
        <pc:spChg chg="mod">
          <ac:chgData name="Steinar Hjelset" userId="900bcac5-039b-480b-8b37-a8273c2e007f" providerId="ADAL" clId="{1EB72C3B-3136-456F-9083-8B230B995347}" dt="2025-07-07T10:26:41.055" v="88" actId="20577"/>
          <ac:spMkLst>
            <pc:docMk/>
            <pc:sldMk cId="886206064" sldId="450"/>
            <ac:spMk id="3" creationId="{C751060F-1667-B65A-D8AD-F6BF5128B93B}"/>
          </ac:spMkLst>
        </pc:spChg>
      </pc:sldChg>
      <pc:sldChg chg="del">
        <pc:chgData name="Steinar Hjelset" userId="900bcac5-039b-480b-8b37-a8273c2e007f" providerId="ADAL" clId="{1EB72C3B-3136-456F-9083-8B230B995347}" dt="2025-07-07T10:26:32.479" v="81" actId="47"/>
        <pc:sldMkLst>
          <pc:docMk/>
          <pc:sldMk cId="4222741349" sldId="451"/>
        </pc:sldMkLst>
      </pc:sldChg>
      <pc:sldChg chg="modSp mod">
        <pc:chgData name="Steinar Hjelset" userId="900bcac5-039b-480b-8b37-a8273c2e007f" providerId="ADAL" clId="{1EB72C3B-3136-456F-9083-8B230B995347}" dt="2025-07-07T10:26:55.995" v="102" actId="113"/>
        <pc:sldMkLst>
          <pc:docMk/>
          <pc:sldMk cId="590130707" sldId="453"/>
        </pc:sldMkLst>
        <pc:spChg chg="mod">
          <ac:chgData name="Steinar Hjelset" userId="900bcac5-039b-480b-8b37-a8273c2e007f" providerId="ADAL" clId="{1EB72C3B-3136-456F-9083-8B230B995347}" dt="2025-07-07T10:26:55.995" v="102" actId="113"/>
          <ac:spMkLst>
            <pc:docMk/>
            <pc:sldMk cId="590130707" sldId="453"/>
            <ac:spMk id="2" creationId="{C0759BCD-28A9-61C4-9423-22533FB124A4}"/>
          </ac:spMkLst>
        </pc:spChg>
      </pc:sldChg>
      <pc:sldChg chg="del">
        <pc:chgData name="Steinar Hjelset" userId="900bcac5-039b-480b-8b37-a8273c2e007f" providerId="ADAL" clId="{1EB72C3B-3136-456F-9083-8B230B995347}" dt="2025-07-07T10:27:16.086" v="110" actId="47"/>
        <pc:sldMkLst>
          <pc:docMk/>
          <pc:sldMk cId="3569580194" sldId="454"/>
        </pc:sldMkLst>
      </pc:sldChg>
      <pc:sldChg chg="del">
        <pc:chgData name="Steinar Hjelset" userId="900bcac5-039b-480b-8b37-a8273c2e007f" providerId="ADAL" clId="{1EB72C3B-3136-456F-9083-8B230B995347}" dt="2025-07-07T10:26:32.479" v="81" actId="47"/>
        <pc:sldMkLst>
          <pc:docMk/>
          <pc:sldMk cId="1396345526" sldId="455"/>
        </pc:sldMkLst>
      </pc:sldChg>
      <pc:sldChg chg="modSp mod">
        <pc:chgData name="Steinar Hjelset" userId="900bcac5-039b-480b-8b37-a8273c2e007f" providerId="ADAL" clId="{1EB72C3B-3136-456F-9083-8B230B995347}" dt="2025-07-07T10:26:26.738" v="80" actId="6549"/>
        <pc:sldMkLst>
          <pc:docMk/>
          <pc:sldMk cId="3327782786" sldId="456"/>
        </pc:sldMkLst>
        <pc:spChg chg="mod">
          <ac:chgData name="Steinar Hjelset" userId="900bcac5-039b-480b-8b37-a8273c2e007f" providerId="ADAL" clId="{1EB72C3B-3136-456F-9083-8B230B995347}" dt="2025-07-07T10:26:26.738" v="80" actId="6549"/>
          <ac:spMkLst>
            <pc:docMk/>
            <pc:sldMk cId="3327782786" sldId="456"/>
            <ac:spMk id="3" creationId="{9DA11499-D311-C6C8-F699-627742A49467}"/>
          </ac:spMkLst>
        </pc:spChg>
      </pc:sldChg>
      <pc:sldChg chg="modSp add mod">
        <pc:chgData name="Steinar Hjelset" userId="900bcac5-039b-480b-8b37-a8273c2e007f" providerId="ADAL" clId="{1EB72C3B-3136-456F-9083-8B230B995347}" dt="2025-07-07T10:27:12.990" v="109" actId="113"/>
        <pc:sldMkLst>
          <pc:docMk/>
          <pc:sldMk cId="4249331083" sldId="457"/>
        </pc:sldMkLst>
        <pc:spChg chg="mod">
          <ac:chgData name="Steinar Hjelset" userId="900bcac5-039b-480b-8b37-a8273c2e007f" providerId="ADAL" clId="{1EB72C3B-3136-456F-9083-8B230B995347}" dt="2025-07-07T10:27:12.990" v="109" actId="113"/>
          <ac:spMkLst>
            <pc:docMk/>
            <pc:sldMk cId="4249331083" sldId="457"/>
            <ac:spMk id="2" creationId="{BDD811FC-5985-A550-F11B-98C21EFA00E5}"/>
          </ac:spMkLst>
        </pc:spChg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2995922438" sldId="458"/>
        </pc:sldMkLst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3476382762" sldId="459"/>
        </pc:sldMkLst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1752596453" sldId="1708"/>
        </pc:sldMkLst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160070155" sldId="1709"/>
        </pc:sldMkLst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1073673481" sldId="1710"/>
        </pc:sldMkLst>
      </pc:sldChg>
      <pc:sldChg chg="add">
        <pc:chgData name="Steinar Hjelset" userId="900bcac5-039b-480b-8b37-a8273c2e007f" providerId="ADAL" clId="{1EB72C3B-3136-456F-9083-8B230B995347}" dt="2025-07-07T10:27:56.961" v="111"/>
        <pc:sldMkLst>
          <pc:docMk/>
          <pc:sldMk cId="807602656" sldId="1711"/>
        </pc:sldMkLst>
      </pc:sldChg>
      <pc:sldChg chg="add">
        <pc:chgData name="Steinar Hjelset" userId="900bcac5-039b-480b-8b37-a8273c2e007f" providerId="ADAL" clId="{1EB72C3B-3136-456F-9083-8B230B995347}" dt="2025-07-07T10:28:23.455" v="112"/>
        <pc:sldMkLst>
          <pc:docMk/>
          <pc:sldMk cId="23943482" sldId="1712"/>
        </pc:sldMkLst>
      </pc:sldChg>
      <pc:sldChg chg="add">
        <pc:chgData name="Steinar Hjelset" userId="900bcac5-039b-480b-8b37-a8273c2e007f" providerId="ADAL" clId="{1EB72C3B-3136-456F-9083-8B230B995347}" dt="2025-07-07T10:28:23.455" v="112"/>
        <pc:sldMkLst>
          <pc:docMk/>
          <pc:sldMk cId="3569580194" sldId="1713"/>
        </pc:sldMkLst>
      </pc:sldChg>
    </pc:docChg>
  </pc:docChgLst>
  <pc:docChgLst>
    <pc:chgData name="linn.pilskog@azetsconsulting.no" userId="S::urn:spo:guest#linn.pilskog@azetsconsulting.no::" providerId="AD" clId="Web-{AA4CAB44-9479-3EF5-D0E8-0E4EA6ED2878}"/>
    <pc:docChg chg="delSld modSld sldOrd">
      <pc:chgData name="linn.pilskog@azetsconsulting.no" userId="S::urn:spo:guest#linn.pilskog@azetsconsulting.no::" providerId="AD" clId="Web-{AA4CAB44-9479-3EF5-D0E8-0E4EA6ED2878}" dt="2025-03-28T13:50:23.371" v="101"/>
      <pc:docMkLst>
        <pc:docMk/>
      </pc:docMkLst>
      <pc:sldChg chg="modSp">
        <pc:chgData name="linn.pilskog@azetsconsulting.no" userId="S::urn:spo:guest#linn.pilskog@azetsconsulting.no::" providerId="AD" clId="Web-{AA4CAB44-9479-3EF5-D0E8-0E4EA6ED2878}" dt="2025-03-28T13:45:13.626" v="15" actId="20577"/>
        <pc:sldMkLst>
          <pc:docMk/>
          <pc:sldMk cId="2350411187" sldId="256"/>
        </pc:sldMkLst>
      </pc:sldChg>
      <pc:sldChg chg="addSp delSp modSp">
        <pc:chgData name="linn.pilskog@azetsconsulting.no" userId="S::urn:spo:guest#linn.pilskog@azetsconsulting.no::" providerId="AD" clId="Web-{AA4CAB44-9479-3EF5-D0E8-0E4EA6ED2878}" dt="2025-03-28T13:47:21.271" v="100"/>
        <pc:sldMkLst>
          <pc:docMk/>
          <pc:sldMk cId="314638511" sldId="258"/>
        </pc:sldMkLst>
      </pc:sldChg>
      <pc:sldChg chg="addSp delSp modSp ord">
        <pc:chgData name="linn.pilskog@azetsconsulting.no" userId="S::urn:spo:guest#linn.pilskog@azetsconsulting.no::" providerId="AD" clId="Web-{AA4CAB44-9479-3EF5-D0E8-0E4EA6ED2878}" dt="2025-03-28T13:46:54.535" v="95"/>
        <pc:sldMkLst>
          <pc:docMk/>
          <pc:sldMk cId="3188755294" sldId="260"/>
        </pc:sldMkLst>
      </pc:sldChg>
      <pc:sldChg chg="del">
        <pc:chgData name="linn.pilskog@azetsconsulting.no" userId="S::urn:spo:guest#linn.pilskog@azetsconsulting.no::" providerId="AD" clId="Web-{AA4CAB44-9479-3EF5-D0E8-0E4EA6ED2878}" dt="2025-03-28T13:50:23.371" v="101"/>
        <pc:sldMkLst>
          <pc:docMk/>
          <pc:sldMk cId="3321028467" sldId="446"/>
        </pc:sldMkLst>
      </pc:sldChg>
    </pc:docChg>
  </pc:docChgLst>
  <pc:docChgLst>
    <pc:chgData name="Steinar Hjelset" userId="900bcac5-039b-480b-8b37-a8273c2e007f" providerId="ADAL" clId="{BD8C8250-AE58-4D79-80B9-A2AB1BC9D0AE}"/>
    <pc:docChg chg="undo custSel addSld modSld">
      <pc:chgData name="Steinar Hjelset" userId="900bcac5-039b-480b-8b37-a8273c2e007f" providerId="ADAL" clId="{BD8C8250-AE58-4D79-80B9-A2AB1BC9D0AE}" dt="2022-05-25T11:55:50.354" v="164" actId="20577"/>
      <pc:docMkLst>
        <pc:docMk/>
      </pc:docMkLst>
      <pc:sldChg chg="modSp mod">
        <pc:chgData name="Steinar Hjelset" userId="900bcac5-039b-480b-8b37-a8273c2e007f" providerId="ADAL" clId="{BD8C8250-AE58-4D79-80B9-A2AB1BC9D0AE}" dt="2022-05-25T11:54:42.192" v="133" actId="5793"/>
        <pc:sldMkLst>
          <pc:docMk/>
          <pc:sldMk cId="2350411187" sldId="256"/>
        </pc:sldMkLst>
      </pc:sldChg>
      <pc:sldChg chg="modSp new mod">
        <pc:chgData name="Steinar Hjelset" userId="900bcac5-039b-480b-8b37-a8273c2e007f" providerId="ADAL" clId="{BD8C8250-AE58-4D79-80B9-A2AB1BC9D0AE}" dt="2022-05-25T11:55:11.155" v="146" actId="20577"/>
        <pc:sldMkLst>
          <pc:docMk/>
          <pc:sldMk cId="2502043924" sldId="257"/>
        </pc:sldMkLst>
      </pc:sldChg>
      <pc:sldChg chg="modSp new mod">
        <pc:chgData name="Steinar Hjelset" userId="900bcac5-039b-480b-8b37-a8273c2e007f" providerId="ADAL" clId="{BD8C8250-AE58-4D79-80B9-A2AB1BC9D0AE}" dt="2022-05-25T11:55:50.354" v="164" actId="20577"/>
        <pc:sldMkLst>
          <pc:docMk/>
          <pc:sldMk cId="314638511" sldId="258"/>
        </pc:sldMkLst>
      </pc:sldChg>
    </pc:docChg>
  </pc:docChgLst>
  <pc:docChgLst>
    <pc:chgData name="Linn Katrin Pilskog" userId="90fa00e3-d029-4570-a856-28b7c27dfe6a" providerId="ADAL" clId="{0B3D3F92-6DAD-4E13-A0FB-508C2E6F28DB}"/>
    <pc:docChg chg="modSld">
      <pc:chgData name="Linn Katrin Pilskog" userId="90fa00e3-d029-4570-a856-28b7c27dfe6a" providerId="ADAL" clId="{0B3D3F92-6DAD-4E13-A0FB-508C2E6F28DB}" dt="2025-04-28T10:57:22.202" v="10" actId="20577"/>
      <pc:docMkLst>
        <pc:docMk/>
      </pc:docMkLst>
      <pc:sldChg chg="modSp mod">
        <pc:chgData name="Linn Katrin Pilskog" userId="90fa00e3-d029-4570-a856-28b7c27dfe6a" providerId="ADAL" clId="{0B3D3F92-6DAD-4E13-A0FB-508C2E6F28DB}" dt="2025-04-28T10:57:22.202" v="10" actId="20577"/>
        <pc:sldMkLst>
          <pc:docMk/>
          <pc:sldMk cId="886206064" sldId="450"/>
        </pc:sldMkLst>
        <pc:spChg chg="mod">
          <ac:chgData name="Linn Katrin Pilskog" userId="90fa00e3-d029-4570-a856-28b7c27dfe6a" providerId="ADAL" clId="{0B3D3F92-6DAD-4E13-A0FB-508C2E6F28DB}" dt="2025-04-28T10:57:22.202" v="10" actId="20577"/>
          <ac:spMkLst>
            <pc:docMk/>
            <pc:sldMk cId="886206064" sldId="450"/>
            <ac:spMk id="3" creationId="{C751060F-1667-B65A-D8AD-F6BF5128B93B}"/>
          </ac:spMkLst>
        </pc:spChg>
      </pc:sldChg>
    </pc:docChg>
  </pc:docChgLst>
  <pc:docChgLst>
    <pc:chgData name="Steinar Hjelset" userId="900bcac5-039b-480b-8b37-a8273c2e007f" providerId="ADAL" clId="{FED0024C-63E1-49AB-8E71-038C13BEA465}"/>
    <pc:docChg chg="undo custSel addSld delSld modSld sldOrd">
      <pc:chgData name="Steinar Hjelset" userId="900bcac5-039b-480b-8b37-a8273c2e007f" providerId="ADAL" clId="{FED0024C-63E1-49AB-8E71-038C13BEA465}" dt="2022-02-14T08:23:47.987" v="2289" actId="20577"/>
      <pc:docMkLst>
        <pc:docMk/>
      </pc:docMkLst>
      <pc:sldChg chg="delSp modSp add mod ord">
        <pc:chgData name="Steinar Hjelset" userId="900bcac5-039b-480b-8b37-a8273c2e007f" providerId="ADAL" clId="{FED0024C-63E1-49AB-8E71-038C13BEA465}" dt="2022-02-14T08:23:47.987" v="2289" actId="2057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FED0024C-63E1-49AB-8E71-038C13BEA465}" dt="2022-01-14T08:42:09.601" v="1" actId="47"/>
        <pc:sldMkLst>
          <pc:docMk/>
          <pc:sldMk cId="2901984840" sldId="277"/>
        </pc:sldMkLst>
      </pc:sldChg>
      <pc:sldChg chg="del">
        <pc:chgData name="Steinar Hjelset" userId="900bcac5-039b-480b-8b37-a8273c2e007f" providerId="ADAL" clId="{FED0024C-63E1-49AB-8E71-038C13BEA465}" dt="2022-01-14T08:42:10.742" v="2" actId="47"/>
        <pc:sldMkLst>
          <pc:docMk/>
          <pc:sldMk cId="959468413" sldId="278"/>
        </pc:sldMkLst>
      </pc:sldChg>
      <pc:sldChg chg="addSp delSp modSp new mod">
        <pc:chgData name="Steinar Hjelset" userId="900bcac5-039b-480b-8b37-a8273c2e007f" providerId="ADAL" clId="{FED0024C-63E1-49AB-8E71-038C13BEA465}" dt="2022-01-28T10:17:28.990" v="1845" actId="20577"/>
        <pc:sldMkLst>
          <pc:docMk/>
          <pc:sldMk cId="1157876418" sldId="279"/>
        </pc:sldMkLst>
      </pc:sldChg>
      <pc:sldChg chg="modSp new mod ord">
        <pc:chgData name="Steinar Hjelset" userId="900bcac5-039b-480b-8b37-a8273c2e007f" providerId="ADAL" clId="{FED0024C-63E1-49AB-8E71-038C13BEA465}" dt="2022-01-28T08:58:34.212" v="979" actId="20577"/>
        <pc:sldMkLst>
          <pc:docMk/>
          <pc:sldMk cId="2220915096" sldId="280"/>
        </pc:sldMkLst>
      </pc:sldChg>
      <pc:sldChg chg="modSp new mod">
        <pc:chgData name="Steinar Hjelset" userId="900bcac5-039b-480b-8b37-a8273c2e007f" providerId="ADAL" clId="{FED0024C-63E1-49AB-8E71-038C13BEA465}" dt="2022-01-28T10:26:13.397" v="2231" actId="20577"/>
        <pc:sldMkLst>
          <pc:docMk/>
          <pc:sldMk cId="2721611454" sldId="281"/>
        </pc:sldMkLst>
      </pc:sldChg>
      <pc:sldChg chg="modSp new mod">
        <pc:chgData name="Steinar Hjelset" userId="900bcac5-039b-480b-8b37-a8273c2e007f" providerId="ADAL" clId="{FED0024C-63E1-49AB-8E71-038C13BEA465}" dt="2022-01-28T09:08:01.324" v="1323" actId="13926"/>
        <pc:sldMkLst>
          <pc:docMk/>
          <pc:sldMk cId="42040210" sldId="282"/>
        </pc:sldMkLst>
      </pc:sldChg>
      <pc:sldChg chg="add del ord">
        <pc:chgData name="Steinar Hjelset" userId="900bcac5-039b-480b-8b37-a8273c2e007f" providerId="ADAL" clId="{FED0024C-63E1-49AB-8E71-038C13BEA465}" dt="2022-01-24T09:35:36.275" v="865"/>
        <pc:sldMkLst>
          <pc:docMk/>
          <pc:sldMk cId="3608461262" sldId="283"/>
        </pc:sldMkLst>
      </pc:sldChg>
    </pc:docChg>
  </pc:docChgLst>
  <pc:docChgLst>
    <pc:chgData name="Steinar Hjelset" userId="900bcac5-039b-480b-8b37-a8273c2e007f" providerId="ADAL" clId="{9D7C271C-9321-4EA7-A225-F65284970611}"/>
    <pc:docChg chg="undo custSel addSld delSld modSld">
      <pc:chgData name="Steinar Hjelset" userId="900bcac5-039b-480b-8b37-a8273c2e007f" providerId="ADAL" clId="{9D7C271C-9321-4EA7-A225-F65284970611}" dt="2025-04-15T13:35:07.155" v="296" actId="6549"/>
      <pc:docMkLst>
        <pc:docMk/>
      </pc:docMkLst>
      <pc:sldChg chg="del">
        <pc:chgData name="Steinar Hjelset" userId="900bcac5-039b-480b-8b37-a8273c2e007f" providerId="ADAL" clId="{9D7C271C-9321-4EA7-A225-F65284970611}" dt="2025-04-15T13:32:55.183" v="105" actId="47"/>
        <pc:sldMkLst>
          <pc:docMk/>
          <pc:sldMk cId="314638511" sldId="258"/>
        </pc:sldMkLst>
      </pc:sldChg>
      <pc:sldChg chg="del">
        <pc:chgData name="Steinar Hjelset" userId="900bcac5-039b-480b-8b37-a8273c2e007f" providerId="ADAL" clId="{9D7C271C-9321-4EA7-A225-F65284970611}" dt="2025-04-15T13:32:56" v="106" actId="47"/>
        <pc:sldMkLst>
          <pc:docMk/>
          <pc:sldMk cId="1099342362" sldId="428"/>
        </pc:sldMkLst>
      </pc:sldChg>
      <pc:sldChg chg="del">
        <pc:chgData name="Steinar Hjelset" userId="900bcac5-039b-480b-8b37-a8273c2e007f" providerId="ADAL" clId="{9D7C271C-9321-4EA7-A225-F65284970611}" dt="2025-04-15T13:33:40.550" v="256" actId="47"/>
        <pc:sldMkLst>
          <pc:docMk/>
          <pc:sldMk cId="1615959987" sldId="445"/>
        </pc:sldMkLst>
      </pc:sldChg>
      <pc:sldChg chg="del">
        <pc:chgData name="Steinar Hjelset" userId="900bcac5-039b-480b-8b37-a8273c2e007f" providerId="ADAL" clId="{9D7C271C-9321-4EA7-A225-F65284970611}" dt="2025-04-15T13:33:39.703" v="255" actId="2696"/>
        <pc:sldMkLst>
          <pc:docMk/>
          <pc:sldMk cId="1541018281" sldId="446"/>
        </pc:sldMkLst>
      </pc:sldChg>
      <pc:sldChg chg="del">
        <pc:chgData name="Steinar Hjelset" userId="900bcac5-039b-480b-8b37-a8273c2e007f" providerId="ADAL" clId="{9D7C271C-9321-4EA7-A225-F65284970611}" dt="2025-04-15T13:33:39.703" v="255" actId="2696"/>
        <pc:sldMkLst>
          <pc:docMk/>
          <pc:sldMk cId="1899284017" sldId="447"/>
        </pc:sldMkLst>
      </pc:sldChg>
      <pc:sldChg chg="del">
        <pc:chgData name="Steinar Hjelset" userId="900bcac5-039b-480b-8b37-a8273c2e007f" providerId="ADAL" clId="{9D7C271C-9321-4EA7-A225-F65284970611}" dt="2025-04-15T13:33:51.199" v="274" actId="47"/>
        <pc:sldMkLst>
          <pc:docMk/>
          <pc:sldMk cId="2212681227" sldId="448"/>
        </pc:sldMkLst>
      </pc:sldChg>
      <pc:sldChg chg="del">
        <pc:chgData name="Steinar Hjelset" userId="900bcac5-039b-480b-8b37-a8273c2e007f" providerId="ADAL" clId="{9D7C271C-9321-4EA7-A225-F65284970611}" dt="2025-04-15T13:33:51.532" v="275" actId="47"/>
        <pc:sldMkLst>
          <pc:docMk/>
          <pc:sldMk cId="3586516305" sldId="449"/>
        </pc:sldMkLst>
      </pc:sldChg>
      <pc:sldChg chg="modSp new mod">
        <pc:chgData name="Steinar Hjelset" userId="900bcac5-039b-480b-8b37-a8273c2e007f" providerId="ADAL" clId="{9D7C271C-9321-4EA7-A225-F65284970611}" dt="2025-04-15T13:33:06.185" v="118" actId="20577"/>
        <pc:sldMkLst>
          <pc:docMk/>
          <pc:sldMk cId="886206064" sldId="450"/>
        </pc:sldMkLst>
        <pc:spChg chg="mod">
          <ac:chgData name="Steinar Hjelset" userId="900bcac5-039b-480b-8b37-a8273c2e007f" providerId="ADAL" clId="{9D7C271C-9321-4EA7-A225-F65284970611}" dt="2025-04-15T13:32:20.567" v="6" actId="20577"/>
          <ac:spMkLst>
            <pc:docMk/>
            <pc:sldMk cId="886206064" sldId="450"/>
            <ac:spMk id="2" creationId="{0A376931-6C30-2ABA-FD52-20C81773715F}"/>
          </ac:spMkLst>
        </pc:spChg>
        <pc:spChg chg="mod">
          <ac:chgData name="Steinar Hjelset" userId="900bcac5-039b-480b-8b37-a8273c2e007f" providerId="ADAL" clId="{9D7C271C-9321-4EA7-A225-F65284970611}" dt="2025-04-15T13:33:06.185" v="118" actId="20577"/>
          <ac:spMkLst>
            <pc:docMk/>
            <pc:sldMk cId="886206064" sldId="450"/>
            <ac:spMk id="3" creationId="{C751060F-1667-B65A-D8AD-F6BF5128B93B}"/>
          </ac:spMkLst>
        </pc:spChg>
      </pc:sldChg>
      <pc:sldChg chg="modSp new mod">
        <pc:chgData name="Steinar Hjelset" userId="900bcac5-039b-480b-8b37-a8273c2e007f" providerId="ADAL" clId="{9D7C271C-9321-4EA7-A225-F65284970611}" dt="2025-04-15T13:33:18.476" v="167" actId="20577"/>
        <pc:sldMkLst>
          <pc:docMk/>
          <pc:sldMk cId="4222741349" sldId="451"/>
        </pc:sldMkLst>
        <pc:spChg chg="mod">
          <ac:chgData name="Steinar Hjelset" userId="900bcac5-039b-480b-8b37-a8273c2e007f" providerId="ADAL" clId="{9D7C271C-9321-4EA7-A225-F65284970611}" dt="2025-04-15T13:33:18.476" v="167" actId="20577"/>
          <ac:spMkLst>
            <pc:docMk/>
            <pc:sldMk cId="4222741349" sldId="451"/>
            <ac:spMk id="2" creationId="{EDE69642-2037-6EE0-5834-EB44CAF75CDE}"/>
          </ac:spMkLst>
        </pc:spChg>
      </pc:sldChg>
      <pc:sldChg chg="modSp add mod">
        <pc:chgData name="Steinar Hjelset" userId="900bcac5-039b-480b-8b37-a8273c2e007f" providerId="ADAL" clId="{9D7C271C-9321-4EA7-A225-F65284970611}" dt="2025-04-15T13:33:35.919" v="254" actId="20577"/>
        <pc:sldMkLst>
          <pc:docMk/>
          <pc:sldMk cId="3745115128" sldId="452"/>
        </pc:sldMkLst>
        <pc:spChg chg="mod">
          <ac:chgData name="Steinar Hjelset" userId="900bcac5-039b-480b-8b37-a8273c2e007f" providerId="ADAL" clId="{9D7C271C-9321-4EA7-A225-F65284970611}" dt="2025-04-15T13:33:35.919" v="254" actId="20577"/>
          <ac:spMkLst>
            <pc:docMk/>
            <pc:sldMk cId="3745115128" sldId="452"/>
            <ac:spMk id="2" creationId="{5F074787-DA57-B18D-B7DF-0B5B610DA066}"/>
          </ac:spMkLst>
        </pc:spChg>
      </pc:sldChg>
      <pc:sldChg chg="modSp add mod">
        <pc:chgData name="Steinar Hjelset" userId="900bcac5-039b-480b-8b37-a8273c2e007f" providerId="ADAL" clId="{9D7C271C-9321-4EA7-A225-F65284970611}" dt="2025-04-15T13:33:46.657" v="273" actId="20577"/>
        <pc:sldMkLst>
          <pc:docMk/>
          <pc:sldMk cId="590130707" sldId="453"/>
        </pc:sldMkLst>
        <pc:spChg chg="mod">
          <ac:chgData name="Steinar Hjelset" userId="900bcac5-039b-480b-8b37-a8273c2e007f" providerId="ADAL" clId="{9D7C271C-9321-4EA7-A225-F65284970611}" dt="2025-04-15T13:33:46.657" v="273" actId="20577"/>
          <ac:spMkLst>
            <pc:docMk/>
            <pc:sldMk cId="590130707" sldId="453"/>
            <ac:spMk id="2" creationId="{C0759BCD-28A9-61C4-9423-22533FB124A4}"/>
          </ac:spMkLst>
        </pc:spChg>
      </pc:sldChg>
      <pc:sldChg chg="add">
        <pc:chgData name="Steinar Hjelset" userId="900bcac5-039b-480b-8b37-a8273c2e007f" providerId="ADAL" clId="{9D7C271C-9321-4EA7-A225-F65284970611}" dt="2025-04-15T13:34:16.234" v="276"/>
        <pc:sldMkLst>
          <pc:docMk/>
          <pc:sldMk cId="3569580194" sldId="454"/>
        </pc:sldMkLst>
      </pc:sldChg>
      <pc:sldChg chg="addSp delSp modSp new mod modClrScheme chgLayout">
        <pc:chgData name="Steinar Hjelset" userId="900bcac5-039b-480b-8b37-a8273c2e007f" providerId="ADAL" clId="{9D7C271C-9321-4EA7-A225-F65284970611}" dt="2025-04-15T13:35:07.155" v="296" actId="6549"/>
        <pc:sldMkLst>
          <pc:docMk/>
          <pc:sldMk cId="1396345526" sldId="455"/>
        </pc:sldMkLst>
        <pc:spChg chg="add mod ord">
          <ac:chgData name="Steinar Hjelset" userId="900bcac5-039b-480b-8b37-a8273c2e007f" providerId="ADAL" clId="{9D7C271C-9321-4EA7-A225-F65284970611}" dt="2025-04-15T13:35:00.284" v="291" actId="20577"/>
          <ac:spMkLst>
            <pc:docMk/>
            <pc:sldMk cId="1396345526" sldId="455"/>
            <ac:spMk id="3" creationId="{A26F236F-AF30-3CF7-F352-ACE8F9E054BA}"/>
          </ac:spMkLst>
        </pc:spChg>
        <pc:spChg chg="add mod ord">
          <ac:chgData name="Steinar Hjelset" userId="900bcac5-039b-480b-8b37-a8273c2e007f" providerId="ADAL" clId="{9D7C271C-9321-4EA7-A225-F65284970611}" dt="2025-04-15T13:35:07.155" v="296" actId="6549"/>
          <ac:spMkLst>
            <pc:docMk/>
            <pc:sldMk cId="1396345526" sldId="455"/>
            <ac:spMk id="4" creationId="{5E5120BC-3749-3C12-DF57-6CF730C6811F}"/>
          </ac:spMkLst>
        </pc:spChg>
      </pc:sldChg>
    </pc:docChg>
  </pc:docChgLst>
  <pc:docChgLst>
    <pc:chgData name="Steinar Hjelset" userId="900bcac5-039b-480b-8b37-a8273c2e007f" providerId="ADAL" clId="{78276FE2-0CA8-457A-8EC6-230B237050DD}"/>
    <pc:docChg chg="custSel addSld delSld modSld">
      <pc:chgData name="Steinar Hjelset" userId="900bcac5-039b-480b-8b37-a8273c2e007f" providerId="ADAL" clId="{78276FE2-0CA8-457A-8EC6-230B237050DD}" dt="2022-01-14T08:40:40.944" v="754" actId="2165"/>
      <pc:docMkLst>
        <pc:docMk/>
      </pc:docMkLst>
      <pc:sldChg chg="del">
        <pc:chgData name="Steinar Hjelset" userId="900bcac5-039b-480b-8b37-a8273c2e007f" providerId="ADAL" clId="{78276FE2-0CA8-457A-8EC6-230B237050DD}" dt="2022-01-14T07:39:51.604" v="1" actId="47"/>
        <pc:sldMkLst>
          <pc:docMk/>
          <pc:sldMk cId="694676538" sldId="256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44406798" sldId="267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86888048" sldId="268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608461262" sldId="271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3422015642" sldId="272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497073314" sldId="273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752599194" sldId="274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1047557919" sldId="275"/>
        </pc:sldMkLst>
      </pc:sldChg>
      <pc:sldChg chg="del">
        <pc:chgData name="Steinar Hjelset" userId="900bcac5-039b-480b-8b37-a8273c2e007f" providerId="ADAL" clId="{78276FE2-0CA8-457A-8EC6-230B237050DD}" dt="2022-01-14T07:39:54.238" v="2" actId="47"/>
        <pc:sldMkLst>
          <pc:docMk/>
          <pc:sldMk cId="2501802241" sldId="276"/>
        </pc:sldMkLst>
      </pc:sldChg>
      <pc:sldChg chg="addSp delSp modSp new mod">
        <pc:chgData name="Steinar Hjelset" userId="900bcac5-039b-480b-8b37-a8273c2e007f" providerId="ADAL" clId="{78276FE2-0CA8-457A-8EC6-230B237050DD}" dt="2022-01-14T08:39:25.084" v="702" actId="2165"/>
        <pc:sldMkLst>
          <pc:docMk/>
          <pc:sldMk cId="2901984840" sldId="277"/>
        </pc:sldMkLst>
      </pc:sldChg>
      <pc:sldChg chg="modSp add mod">
        <pc:chgData name="Steinar Hjelset" userId="900bcac5-039b-480b-8b37-a8273c2e007f" providerId="ADAL" clId="{78276FE2-0CA8-457A-8EC6-230B237050DD}" dt="2022-01-14T08:40:40.944" v="754" actId="2165"/>
        <pc:sldMkLst>
          <pc:docMk/>
          <pc:sldMk cId="959468413" sldId="278"/>
        </pc:sldMkLst>
      </pc:sldChg>
    </pc:docChg>
  </pc:docChgLst>
  <pc:docChgLst>
    <pc:chgData name="linn.pilskog@azetsconsulting.no" userId="S::urn:spo:guest#linn.pilskog@azetsconsulting.no::" providerId="AD" clId="Web-{B2141BB3-2BAF-0493-9B59-6821759E0A31}"/>
    <pc:docChg chg="modSld">
      <pc:chgData name="linn.pilskog@azetsconsulting.no" userId="S::urn:spo:guest#linn.pilskog@azetsconsulting.no::" providerId="AD" clId="Web-{B2141BB3-2BAF-0493-9B59-6821759E0A31}" dt="2025-03-28T11:57:31.866" v="156"/>
      <pc:docMkLst>
        <pc:docMk/>
      </pc:docMkLst>
      <pc:sldChg chg="modSp">
        <pc:chgData name="linn.pilskog@azetsconsulting.no" userId="S::urn:spo:guest#linn.pilskog@azetsconsulting.no::" providerId="AD" clId="Web-{B2141BB3-2BAF-0493-9B59-6821759E0A31}" dt="2025-03-28T11:55:38.657" v="9" actId="20577"/>
        <pc:sldMkLst>
          <pc:docMk/>
          <pc:sldMk cId="3014563004" sldId="433"/>
        </pc:sldMkLst>
      </pc:sldChg>
      <pc:sldChg chg="addSp delSp modSp addAnim">
        <pc:chgData name="linn.pilskog@azetsconsulting.no" userId="S::urn:spo:guest#linn.pilskog@azetsconsulting.no::" providerId="AD" clId="Web-{B2141BB3-2BAF-0493-9B59-6821759E0A31}" dt="2025-03-28T11:57:31.866" v="156"/>
        <pc:sldMkLst>
          <pc:docMk/>
          <pc:sldMk cId="3576033071" sldId="444"/>
        </pc:sldMkLst>
      </pc:sldChg>
    </pc:docChg>
  </pc:docChgLst>
  <pc:docChgLst>
    <pc:chgData name="Steinar Hjelset" userId="S::steinar.hjelset@ks.no::900bcac5-039b-480b-8b37-a8273c2e007f" providerId="AD" clId="Web-{4A2DD86B-3569-4F3F-A7E0-EDBB2666C402}"/>
    <pc:docChg chg="modSld">
      <pc:chgData name="Steinar Hjelset" userId="S::steinar.hjelset@ks.no::900bcac5-039b-480b-8b37-a8273c2e007f" providerId="AD" clId="Web-{4A2DD86B-3569-4F3F-A7E0-EDBB2666C402}" dt="2022-05-25T11:57:27.921" v="82" actId="20577"/>
      <pc:docMkLst>
        <pc:docMk/>
      </pc:docMkLst>
      <pc:sldChg chg="modSp">
        <pc:chgData name="Steinar Hjelset" userId="S::steinar.hjelset@ks.no::900bcac5-039b-480b-8b37-a8273c2e007f" providerId="AD" clId="Web-{4A2DD86B-3569-4F3F-A7E0-EDBB2666C402}" dt="2022-05-25T11:57:27.921" v="82" actId="20577"/>
        <pc:sldMkLst>
          <pc:docMk/>
          <pc:sldMk cId="314638511" sldId="258"/>
        </pc:sldMkLst>
      </pc:sldChg>
    </pc:docChg>
  </pc:docChgLst>
  <pc:docChgLst>
    <pc:chgData name="linn.pilskog@azetsconsulting.no" userId="S::urn:spo:guest#linn.pilskog@azetsconsulting.no::" providerId="AD" clId="Web-{0FEF33E9-C82B-7933-9660-3FB2F0167355}"/>
    <pc:docChg chg="addSld delSld modSld sldOrd">
      <pc:chgData name="linn.pilskog@azetsconsulting.no" userId="S::urn:spo:guest#linn.pilskog@azetsconsulting.no::" providerId="AD" clId="Web-{0FEF33E9-C82B-7933-9660-3FB2F0167355}" dt="2025-03-28T11:00:24.445" v="171" actId="20577"/>
      <pc:docMkLst>
        <pc:docMk/>
      </pc:docMkLst>
      <pc:sldChg chg="modSp">
        <pc:chgData name="linn.pilskog@azetsconsulting.no" userId="S::urn:spo:guest#linn.pilskog@azetsconsulting.no::" providerId="AD" clId="Web-{0FEF33E9-C82B-7933-9660-3FB2F0167355}" dt="2025-03-28T09:55:56.296" v="8" actId="20577"/>
        <pc:sldMkLst>
          <pc:docMk/>
          <pc:sldMk cId="2350411187" sldId="256"/>
        </pc:sldMkLst>
      </pc:sldChg>
      <pc:sldChg chg="addSp delSp modSp del">
        <pc:chgData name="linn.pilskog@azetsconsulting.no" userId="S::urn:spo:guest#linn.pilskog@azetsconsulting.no::" providerId="AD" clId="Web-{0FEF33E9-C82B-7933-9660-3FB2F0167355}" dt="2025-03-28T10:00:06.188" v="88"/>
        <pc:sldMkLst>
          <pc:docMk/>
          <pc:sldMk cId="2502043924" sldId="257"/>
        </pc:sldMkLst>
      </pc:sldChg>
      <pc:sldChg chg="addSp modSp ord">
        <pc:chgData name="linn.pilskog@azetsconsulting.no" userId="S::urn:spo:guest#linn.pilskog@azetsconsulting.no::" providerId="AD" clId="Web-{0FEF33E9-C82B-7933-9660-3FB2F0167355}" dt="2025-03-28T10:52:09.235" v="92"/>
        <pc:sldMkLst>
          <pc:docMk/>
          <pc:sldMk cId="314638511" sldId="258"/>
        </pc:sldMkLst>
      </pc:sldChg>
      <pc:sldChg chg="del">
        <pc:chgData name="linn.pilskog@azetsconsulting.no" userId="S::urn:spo:guest#linn.pilskog@azetsconsulting.no::" providerId="AD" clId="Web-{0FEF33E9-C82B-7933-9660-3FB2F0167355}" dt="2025-03-28T10:00:21.016" v="89"/>
        <pc:sldMkLst>
          <pc:docMk/>
          <pc:sldMk cId="1920576880" sldId="259"/>
        </pc:sldMkLst>
      </pc:sldChg>
      <pc:sldChg chg="modSp add ord replId">
        <pc:chgData name="linn.pilskog@azetsconsulting.no" userId="S::urn:spo:guest#linn.pilskog@azetsconsulting.no::" providerId="AD" clId="Web-{0FEF33E9-C82B-7933-9660-3FB2F0167355}" dt="2025-03-28T10:52:07.548" v="91"/>
        <pc:sldMkLst>
          <pc:docMk/>
          <pc:sldMk cId="3188755294" sldId="260"/>
        </pc:sldMkLst>
      </pc:sldChg>
      <pc:sldChg chg="add">
        <pc:chgData name="linn.pilskog@azetsconsulting.no" userId="S::urn:spo:guest#linn.pilskog@azetsconsulting.no::" providerId="AD" clId="Web-{0FEF33E9-C82B-7933-9660-3FB2F0167355}" dt="2025-03-28T10:51:59.829" v="90"/>
        <pc:sldMkLst>
          <pc:docMk/>
          <pc:sldMk cId="1099342362" sldId="428"/>
        </pc:sldMkLst>
      </pc:sldChg>
      <pc:sldChg chg="modSp add replId">
        <pc:chgData name="linn.pilskog@azetsconsulting.no" userId="S::urn:spo:guest#linn.pilskog@azetsconsulting.no::" providerId="AD" clId="Web-{0FEF33E9-C82B-7933-9660-3FB2F0167355}" dt="2025-03-28T10:57:31.583" v="126" actId="20577"/>
        <pc:sldMkLst>
          <pc:docMk/>
          <pc:sldMk cId="4038735206" sldId="429"/>
        </pc:sldMkLst>
      </pc:sldChg>
      <pc:sldChg chg="addSp delSp modSp new mod modClrScheme chgLayout">
        <pc:chgData name="linn.pilskog@azetsconsulting.no" userId="S::urn:spo:guest#linn.pilskog@azetsconsulting.no::" providerId="AD" clId="Web-{0FEF33E9-C82B-7933-9660-3FB2F0167355}" dt="2025-03-28T11:00:24.445" v="171" actId="20577"/>
        <pc:sldMkLst>
          <pc:docMk/>
          <pc:sldMk cId="1168741736" sldId="430"/>
        </pc:sldMkLst>
      </pc:sldChg>
      <pc:sldChg chg="modSp add ord replId">
        <pc:chgData name="linn.pilskog@azetsconsulting.no" userId="S::urn:spo:guest#linn.pilskog@azetsconsulting.no::" providerId="AD" clId="Web-{0FEF33E9-C82B-7933-9660-3FB2F0167355}" dt="2025-03-28T10:58:29.147" v="127"/>
        <pc:sldMkLst>
          <pc:docMk/>
          <pc:sldMk cId="1003231228" sldId="431"/>
        </pc:sldMkLst>
      </pc:sldChg>
    </pc:docChg>
  </pc:docChgLst>
  <pc:docChgLst>
    <pc:chgData name="Steinar Hjelset" userId="900bcac5-039b-480b-8b37-a8273c2e007f" providerId="ADAL" clId="{74CB1E13-6B47-4EAE-A924-2DD2E8453047}"/>
    <pc:docChg chg="addSld modSld">
      <pc:chgData name="Steinar Hjelset" userId="900bcac5-039b-480b-8b37-a8273c2e007f" providerId="ADAL" clId="{74CB1E13-6B47-4EAE-A924-2DD2E8453047}" dt="2025-07-01T08:23:52.997" v="25"/>
      <pc:docMkLst>
        <pc:docMk/>
      </pc:docMkLst>
      <pc:sldChg chg="modSp new mod">
        <pc:chgData name="Steinar Hjelset" userId="900bcac5-039b-480b-8b37-a8273c2e007f" providerId="ADAL" clId="{74CB1E13-6B47-4EAE-A924-2DD2E8453047}" dt="2025-07-01T08:23:52.997" v="25"/>
        <pc:sldMkLst>
          <pc:docMk/>
          <pc:sldMk cId="3327782786" sldId="456"/>
        </pc:sldMkLst>
        <pc:spChg chg="mod">
          <ac:chgData name="Steinar Hjelset" userId="900bcac5-039b-480b-8b37-a8273c2e007f" providerId="ADAL" clId="{74CB1E13-6B47-4EAE-A924-2DD2E8453047}" dt="2025-07-01T08:23:42.356" v="13" actId="20577"/>
          <ac:spMkLst>
            <pc:docMk/>
            <pc:sldMk cId="3327782786" sldId="456"/>
            <ac:spMk id="2" creationId="{8845608D-098F-5862-61F0-CA22445C3CC3}"/>
          </ac:spMkLst>
        </pc:spChg>
        <pc:spChg chg="mod">
          <ac:chgData name="Steinar Hjelset" userId="900bcac5-039b-480b-8b37-a8273c2e007f" providerId="ADAL" clId="{74CB1E13-6B47-4EAE-A924-2DD2E8453047}" dt="2025-07-01T08:23:52.997" v="25"/>
          <ac:spMkLst>
            <pc:docMk/>
            <pc:sldMk cId="3327782786" sldId="456"/>
            <ac:spMk id="3" creationId="{9DA11499-D311-C6C8-F699-627742A49467}"/>
          </ac:spMkLst>
        </pc:spChg>
      </pc:sldChg>
    </pc:docChg>
  </pc:docChgLst>
  <pc:docChgLst>
    <pc:chgData name="Steinar Hjelset" userId="900bcac5-039b-480b-8b37-a8273c2e007f" providerId="ADAL" clId="{8A2AD9DE-BC5A-406E-93C6-34DE891000AA}"/>
    <pc:docChg chg="undo custSel addSld delSld modSld">
      <pc:chgData name="Steinar Hjelset" userId="900bcac5-039b-480b-8b37-a8273c2e007f" providerId="ADAL" clId="{8A2AD9DE-BC5A-406E-93C6-34DE891000AA}" dt="2022-01-04T11:27:03.439" v="963" actId="13926"/>
      <pc:docMkLst>
        <pc:docMk/>
      </pc:docMkLst>
      <pc:sldChg chg="del">
        <pc:chgData name="Steinar Hjelset" userId="900bcac5-039b-480b-8b37-a8273c2e007f" providerId="ADAL" clId="{8A2AD9DE-BC5A-406E-93C6-34DE891000AA}" dt="2021-12-14T07:18:13.035" v="2" actId="47"/>
        <pc:sldMkLst>
          <pc:docMk/>
          <pc:sldMk cId="3618597751" sldId="257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73393998" sldId="265"/>
        </pc:sldMkLst>
      </pc:sldChg>
      <pc:sldChg chg="add del">
        <pc:chgData name="Steinar Hjelset" userId="900bcac5-039b-480b-8b37-a8273c2e007f" providerId="ADAL" clId="{8A2AD9DE-BC5A-406E-93C6-34DE891000AA}" dt="2021-12-14T07:18:13.035" v="2" actId="47"/>
        <pc:sldMkLst>
          <pc:docMk/>
          <pc:sldMk cId="3463005662" sldId="266"/>
        </pc:sldMkLst>
      </pc:sldChg>
      <pc:sldChg chg="addSp delSp modSp new mod">
        <pc:chgData name="Steinar Hjelset" userId="900bcac5-039b-480b-8b37-a8273c2e007f" providerId="ADAL" clId="{8A2AD9DE-BC5A-406E-93C6-34DE891000AA}" dt="2022-01-04T11:27:03.439" v="963" actId="13926"/>
        <pc:sldMkLst>
          <pc:docMk/>
          <pc:sldMk cId="1047557919" sldId="275"/>
        </pc:sldMkLst>
      </pc:sldChg>
      <pc:sldChg chg="add del">
        <pc:chgData name="Steinar Hjelset" userId="900bcac5-039b-480b-8b37-a8273c2e007f" providerId="ADAL" clId="{8A2AD9DE-BC5A-406E-93C6-34DE891000AA}" dt="2021-12-14T07:20:43.629" v="133" actId="47"/>
        <pc:sldMkLst>
          <pc:docMk/>
          <pc:sldMk cId="4296934" sldId="276"/>
        </pc:sldMkLst>
      </pc:sldChg>
      <pc:sldChg chg="addSp delSp modSp add del mod">
        <pc:chgData name="Steinar Hjelset" userId="900bcac5-039b-480b-8b37-a8273c2e007f" providerId="ADAL" clId="{8A2AD9DE-BC5A-406E-93C6-34DE891000AA}" dt="2021-12-14T07:20:01.917" v="96" actId="47"/>
        <pc:sldMkLst>
          <pc:docMk/>
          <pc:sldMk cId="2449071863" sldId="276"/>
        </pc:sldMkLst>
      </pc:sldChg>
      <pc:sldChg chg="modSp add del mod">
        <pc:chgData name="Steinar Hjelset" userId="900bcac5-039b-480b-8b37-a8273c2e007f" providerId="ADAL" clId="{8A2AD9DE-BC5A-406E-93C6-34DE891000AA}" dt="2021-12-14T07:27:55.931" v="230" actId="47"/>
        <pc:sldMkLst>
          <pc:docMk/>
          <pc:sldMk cId="2464293647" sldId="276"/>
        </pc:sldMkLst>
      </pc:sldChg>
      <pc:sldChg chg="modSp add mod">
        <pc:chgData name="Steinar Hjelset" userId="900bcac5-039b-480b-8b37-a8273c2e007f" providerId="ADAL" clId="{8A2AD9DE-BC5A-406E-93C6-34DE891000AA}" dt="2022-01-04T08:58:37.250" v="912" actId="20577"/>
        <pc:sldMkLst>
          <pc:docMk/>
          <pc:sldMk cId="2501802241" sldId="276"/>
        </pc:sldMkLst>
      </pc:sldChg>
    </pc:docChg>
  </pc:docChgLst>
  <pc:docChgLst>
    <pc:chgData name="linn.pilskog@azetsconsulting.no" userId="S::urn:spo:guest#linn.pilskog@azetsconsulting.no::" providerId="AD" clId="Web-{02CEEFFF-EF1F-2DB7-1AC7-6FA188EB94C8}"/>
    <pc:docChg chg="addSld modSld sldOrd">
      <pc:chgData name="linn.pilskog@azetsconsulting.no" userId="S::urn:spo:guest#linn.pilskog@azetsconsulting.no::" providerId="AD" clId="Web-{02CEEFFF-EF1F-2DB7-1AC7-6FA188EB94C8}" dt="2025-03-28T11:22:59.970" v="59"/>
      <pc:docMkLst>
        <pc:docMk/>
      </pc:docMkLst>
      <pc:sldChg chg="ord">
        <pc:chgData name="linn.pilskog@azetsconsulting.no" userId="S::urn:spo:guest#linn.pilskog@azetsconsulting.no::" providerId="AD" clId="Web-{02CEEFFF-EF1F-2DB7-1AC7-6FA188EB94C8}" dt="2025-03-28T11:22:59.970" v="59"/>
        <pc:sldMkLst>
          <pc:docMk/>
          <pc:sldMk cId="1168741736" sldId="430"/>
        </pc:sldMkLst>
      </pc:sldChg>
      <pc:sldChg chg="modSp">
        <pc:chgData name="linn.pilskog@azetsconsulting.no" userId="S::urn:spo:guest#linn.pilskog@azetsconsulting.no::" providerId="AD" clId="Web-{02CEEFFF-EF1F-2DB7-1AC7-6FA188EB94C8}" dt="2025-03-28T11:06:29.078" v="0" actId="20577"/>
        <pc:sldMkLst>
          <pc:docMk/>
          <pc:sldMk cId="1003231228" sldId="431"/>
        </pc:sldMkLst>
      </pc:sldChg>
      <pc:sldChg chg="addSp delSp modSp new">
        <pc:chgData name="linn.pilskog@azetsconsulting.no" userId="S::urn:spo:guest#linn.pilskog@azetsconsulting.no::" providerId="AD" clId="Web-{02CEEFFF-EF1F-2DB7-1AC7-6FA188EB94C8}" dt="2025-03-28T11:18:49.157" v="19"/>
        <pc:sldMkLst>
          <pc:docMk/>
          <pc:sldMk cId="2152854704" sldId="432"/>
        </pc:sldMkLst>
      </pc:sldChg>
      <pc:sldChg chg="modSp add replId">
        <pc:chgData name="linn.pilskog@azetsconsulting.no" userId="S::urn:spo:guest#linn.pilskog@azetsconsulting.no::" providerId="AD" clId="Web-{02CEEFFF-EF1F-2DB7-1AC7-6FA188EB94C8}" dt="2025-03-28T11:19:27.689" v="24" actId="20577"/>
        <pc:sldMkLst>
          <pc:docMk/>
          <pc:sldMk cId="3014563004" sldId="433"/>
        </pc:sldMkLst>
      </pc:sldChg>
      <pc:sldChg chg="modSp add">
        <pc:chgData name="linn.pilskog@azetsconsulting.no" userId="S::urn:spo:guest#linn.pilskog@azetsconsulting.no::" providerId="AD" clId="Web-{02CEEFFF-EF1F-2DB7-1AC7-6FA188EB94C8}" dt="2025-03-28T11:21:38.751" v="48" actId="20577"/>
        <pc:sldMkLst>
          <pc:docMk/>
          <pc:sldMk cId="3576033071" sldId="444"/>
        </pc:sldMkLst>
      </pc:sldChg>
      <pc:sldChg chg="new">
        <pc:chgData name="linn.pilskog@azetsconsulting.no" userId="S::urn:spo:guest#linn.pilskog@azetsconsulting.no::" providerId="AD" clId="Web-{02CEEFFF-EF1F-2DB7-1AC7-6FA188EB94C8}" dt="2025-03-28T11:22:11.001" v="49"/>
        <pc:sldMkLst>
          <pc:docMk/>
          <pc:sldMk cId="1615959987" sldId="445"/>
        </pc:sldMkLst>
      </pc:sldChg>
      <pc:sldChg chg="modSp add replId">
        <pc:chgData name="linn.pilskog@azetsconsulting.no" userId="S::urn:spo:guest#linn.pilskog@azetsconsulting.no::" providerId="AD" clId="Web-{02CEEFFF-EF1F-2DB7-1AC7-6FA188EB94C8}" dt="2025-03-28T11:22:58.470" v="58" actId="20577"/>
        <pc:sldMkLst>
          <pc:docMk/>
          <pc:sldMk cId="3321028467" sldId="446"/>
        </pc:sldMkLst>
      </pc:sldChg>
    </pc:docChg>
  </pc:docChgLst>
  <pc:docChgLst>
    <pc:chgData name="Steinar Hjelset" userId="S::steinar.hjelset@ks.no::900bcac5-039b-480b-8b37-a8273c2e007f" providerId="AD" clId="Web-{85073561-C9AE-478D-AA8C-787D360AEC12}"/>
    <pc:docChg chg="modSld">
      <pc:chgData name="Steinar Hjelset" userId="S::steinar.hjelset@ks.no::900bcac5-039b-480b-8b37-a8273c2e007f" providerId="AD" clId="Web-{85073561-C9AE-478D-AA8C-787D360AEC12}" dt="2023-10-06T07:57:46.498" v="5" actId="20577"/>
      <pc:docMkLst>
        <pc:docMk/>
      </pc:docMkLst>
      <pc:sldChg chg="modSp">
        <pc:chgData name="Steinar Hjelset" userId="S::steinar.hjelset@ks.no::900bcac5-039b-480b-8b37-a8273c2e007f" providerId="AD" clId="Web-{85073561-C9AE-478D-AA8C-787D360AEC12}" dt="2023-10-06T07:57:46.498" v="5" actId="20577"/>
        <pc:sldMkLst>
          <pc:docMk/>
          <pc:sldMk cId="314638511" sldId="258"/>
        </pc:sldMkLst>
      </pc:sldChg>
    </pc:docChg>
  </pc:docChgLst>
  <pc:docChgLst>
    <pc:chgData name="Steinar Hjelset" userId="900bcac5-039b-480b-8b37-a8273c2e007f" providerId="ADAL" clId="{04667F79-13A1-4E8B-91A3-D1CEA7DF2794}"/>
    <pc:docChg chg="undo custSel addSld modSld">
      <pc:chgData name="Steinar Hjelset" userId="900bcac5-039b-480b-8b37-a8273c2e007f" providerId="ADAL" clId="{04667F79-13A1-4E8B-91A3-D1CEA7DF2794}" dt="2021-10-27T08:31:23.169" v="2074" actId="14734"/>
      <pc:docMkLst>
        <pc:docMk/>
      </pc:docMkLst>
      <pc:sldChg chg="addSp modSp mod">
        <pc:chgData name="Steinar Hjelset" userId="900bcac5-039b-480b-8b37-a8273c2e007f" providerId="ADAL" clId="{04667F79-13A1-4E8B-91A3-D1CEA7DF2794}" dt="2021-10-27T06:09:32.392" v="2044" actId="20577"/>
        <pc:sldMkLst>
          <pc:docMk/>
          <pc:sldMk cId="694676538" sldId="256"/>
        </pc:sldMkLst>
      </pc:sldChg>
      <pc:sldChg chg="modSp mod">
        <pc:chgData name="Steinar Hjelset" userId="900bcac5-039b-480b-8b37-a8273c2e007f" providerId="ADAL" clId="{04667F79-13A1-4E8B-91A3-D1CEA7DF2794}" dt="2021-10-26T12:14:37.444" v="1030" actId="20577"/>
        <pc:sldMkLst>
          <pc:docMk/>
          <pc:sldMk cId="2544406798" sldId="267"/>
        </pc:sldMkLst>
      </pc:sldChg>
      <pc:sldChg chg="modSp mod">
        <pc:chgData name="Steinar Hjelset" userId="900bcac5-039b-480b-8b37-a8273c2e007f" providerId="ADAL" clId="{04667F79-13A1-4E8B-91A3-D1CEA7DF2794}" dt="2021-10-27T08:31:23.169" v="2074" actId="14734"/>
        <pc:sldMkLst>
          <pc:docMk/>
          <pc:sldMk cId="3608461262" sldId="271"/>
        </pc:sldMkLst>
      </pc:sldChg>
      <pc:sldChg chg="modSp mod">
        <pc:chgData name="Steinar Hjelset" userId="900bcac5-039b-480b-8b37-a8273c2e007f" providerId="ADAL" clId="{04667F79-13A1-4E8B-91A3-D1CEA7DF2794}" dt="2021-10-27T06:09:51.613" v="2066" actId="20577"/>
        <pc:sldMkLst>
          <pc:docMk/>
          <pc:sldMk cId="3422015642" sldId="272"/>
        </pc:sldMkLst>
      </pc:sldChg>
      <pc:sldChg chg="modSp new mod">
        <pc:chgData name="Steinar Hjelset" userId="900bcac5-039b-480b-8b37-a8273c2e007f" providerId="ADAL" clId="{04667F79-13A1-4E8B-91A3-D1CEA7DF2794}" dt="2021-10-27T06:10:01.040" v="2068" actId="20577"/>
        <pc:sldMkLst>
          <pc:docMk/>
          <pc:sldMk cId="2497073314" sldId="273"/>
        </pc:sldMkLst>
      </pc:sldChg>
      <pc:sldChg chg="modSp new mod">
        <pc:chgData name="Steinar Hjelset" userId="900bcac5-039b-480b-8b37-a8273c2e007f" providerId="ADAL" clId="{04667F79-13A1-4E8B-91A3-D1CEA7DF2794}" dt="2021-10-26T12:35:30.464" v="2020" actId="20577"/>
        <pc:sldMkLst>
          <pc:docMk/>
          <pc:sldMk cId="1752599194" sldId="274"/>
        </pc:sldMkLst>
      </pc:sldChg>
    </pc:docChg>
  </pc:docChgLst>
  <pc:docChgLst>
    <pc:chgData name="Steinar Hjelset" userId="900bcac5-039b-480b-8b37-a8273c2e007f" providerId="ADAL" clId="{9CBBADDB-EDAE-4863-AE47-65D8689C129F}"/>
    <pc:docChg chg="undo custSel addSld modSld">
      <pc:chgData name="Steinar Hjelset" userId="900bcac5-039b-480b-8b37-a8273c2e007f" providerId="ADAL" clId="{9CBBADDB-EDAE-4863-AE47-65D8689C129F}" dt="2024-02-29T08:31:06.585" v="381" actId="729"/>
      <pc:docMkLst>
        <pc:docMk/>
      </pc:docMkLst>
      <pc:sldChg chg="addSp delSp modSp new mod modClrScheme modShow chgLayout">
        <pc:chgData name="Steinar Hjelset" userId="900bcac5-039b-480b-8b37-a8273c2e007f" providerId="ADAL" clId="{9CBBADDB-EDAE-4863-AE47-65D8689C129F}" dt="2024-02-29T08:31:06.585" v="381" actId="729"/>
        <pc:sldMkLst>
          <pc:docMk/>
          <pc:sldMk cId="1920576880" sldId="259"/>
        </pc:sldMkLst>
      </pc:sldChg>
    </pc:docChg>
  </pc:docChgLst>
  <pc:docChgLst>
    <pc:chgData name="Steinar Hjelset" userId="900bcac5-039b-480b-8b37-a8273c2e007f" providerId="ADAL" clId="{3E85265A-30A1-4D66-88C2-731ACA83930C}"/>
    <pc:docChg chg="addSld delSld">
      <pc:chgData name="Steinar Hjelset" userId="900bcac5-039b-480b-8b37-a8273c2e007f" providerId="ADAL" clId="{3E85265A-30A1-4D66-88C2-731ACA83930C}" dt="2022-05-23T09:36:34.269" v="1" actId="680"/>
      <pc:docMkLst>
        <pc:docMk/>
      </pc:docMkLst>
      <pc:sldChg chg="new">
        <pc:chgData name="Steinar Hjelset" userId="900bcac5-039b-480b-8b37-a8273c2e007f" providerId="ADAL" clId="{3E85265A-30A1-4D66-88C2-731ACA83930C}" dt="2022-05-23T09:36:34.269" v="1" actId="680"/>
        <pc:sldMkLst>
          <pc:docMk/>
          <pc:sldMk cId="2350411187" sldId="25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41648534" sldId="266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1157876418" sldId="279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220915096" sldId="280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2721611454" sldId="281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42040210" sldId="282"/>
        </pc:sldMkLst>
      </pc:sldChg>
      <pc:sldChg chg="del">
        <pc:chgData name="Steinar Hjelset" userId="900bcac5-039b-480b-8b37-a8273c2e007f" providerId="ADAL" clId="{3E85265A-30A1-4D66-88C2-731ACA83930C}" dt="2022-05-23T09:36:32.205" v="0" actId="47"/>
        <pc:sldMkLst>
          <pc:docMk/>
          <pc:sldMk cId="3608461262" sldId="283"/>
        </pc:sldMkLst>
      </pc:sldChg>
    </pc:docChg>
  </pc:docChgLst>
  <pc:docChgLst>
    <pc:chgData name="Linn Katrin Pilskog" userId="90fa00e3-d029-4570-a856-28b7c27dfe6a" providerId="ADAL" clId="{586502F6-24A4-46C1-A766-2BDE8DD05DE9}"/>
    <pc:docChg chg="undo custSel addSld delSld modSld">
      <pc:chgData name="Linn Katrin Pilskog" userId="90fa00e3-d029-4570-a856-28b7c27dfe6a" providerId="ADAL" clId="{586502F6-24A4-46C1-A766-2BDE8DD05DE9}" dt="2025-04-08T07:53:40.863" v="165" actId="20577"/>
      <pc:docMkLst>
        <pc:docMk/>
      </pc:docMkLst>
      <pc:sldChg chg="modSp mod">
        <pc:chgData name="Linn Katrin Pilskog" userId="90fa00e3-d029-4570-a856-28b7c27dfe6a" providerId="ADAL" clId="{586502F6-24A4-46C1-A766-2BDE8DD05DE9}" dt="2025-04-08T07:53:40.863" v="165" actId="20577"/>
        <pc:sldMkLst>
          <pc:docMk/>
          <pc:sldMk cId="3014563004" sldId="433"/>
        </pc:sldMkLst>
      </pc:sldChg>
      <pc:sldChg chg="addSp delSp modSp mod">
        <pc:chgData name="Linn Katrin Pilskog" userId="90fa00e3-d029-4570-a856-28b7c27dfe6a" providerId="ADAL" clId="{586502F6-24A4-46C1-A766-2BDE8DD05DE9}" dt="2025-04-08T07:53:03.086" v="161" actId="1076"/>
        <pc:sldMkLst>
          <pc:docMk/>
          <pc:sldMk cId="3576033071" sldId="444"/>
        </pc:sldMkLst>
      </pc:sldChg>
      <pc:sldChg chg="modSp new del mod">
        <pc:chgData name="Linn Katrin Pilskog" userId="90fa00e3-d029-4570-a856-28b7c27dfe6a" providerId="ADAL" clId="{586502F6-24A4-46C1-A766-2BDE8DD05DE9}" dt="2025-04-08T07:53:15.230" v="162" actId="2696"/>
        <pc:sldMkLst>
          <pc:docMk/>
          <pc:sldMk cId="531804280" sldId="446"/>
        </pc:sldMkLst>
      </pc:sldChg>
    </pc:docChg>
  </pc:docChgLst>
  <pc:docChgLst>
    <pc:chgData name="Linn Katrin Pilskog" userId="90fa00e3-d029-4570-a856-28b7c27dfe6a" providerId="ADAL" clId="{16835EB4-3865-4B71-ADF6-695F94322DDD}"/>
    <pc:docChg chg="addSld delSld modSld sldOrd">
      <pc:chgData name="Linn Katrin Pilskog" userId="90fa00e3-d029-4570-a856-28b7c27dfe6a" providerId="ADAL" clId="{16835EB4-3865-4B71-ADF6-695F94322DDD}" dt="2025-04-10T13:05:29.246" v="197" actId="2696"/>
      <pc:docMkLst>
        <pc:docMk/>
      </pc:docMkLst>
      <pc:sldChg chg="modSp mod">
        <pc:chgData name="Linn Katrin Pilskog" userId="90fa00e3-d029-4570-a856-28b7c27dfe6a" providerId="ADAL" clId="{16835EB4-3865-4B71-ADF6-695F94322DDD}" dt="2025-04-10T13:03:41.894" v="59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16835EB4-3865-4B71-ADF6-695F94322DDD}" dt="2025-04-10T13:03:41.894" v="59" actId="20577"/>
          <ac:spMkLst>
            <pc:docMk/>
            <pc:sldMk cId="2350411187" sldId="256"/>
            <ac:spMk id="2" creationId="{2E9EF593-AA82-4714-97F5-8DB112ACDBD0}"/>
          </ac:spMkLst>
        </pc:spChg>
        <pc:spChg chg="mod">
          <ac:chgData name="Linn Katrin Pilskog" userId="90fa00e3-d029-4570-a856-28b7c27dfe6a" providerId="ADAL" clId="{16835EB4-3865-4B71-ADF6-695F94322DDD}" dt="2025-04-10T13:03:13.353" v="58" actId="20577"/>
          <ac:spMkLst>
            <pc:docMk/>
            <pc:sldMk cId="2350411187" sldId="256"/>
            <ac:spMk id="3" creationId="{EAAE4623-BB01-47D5-850B-B7E71C39922B}"/>
          </ac:spMkLst>
        </pc:spChg>
      </pc:sldChg>
      <pc:sldChg chg="del">
        <pc:chgData name="Linn Katrin Pilskog" userId="90fa00e3-d029-4570-a856-28b7c27dfe6a" providerId="ADAL" clId="{16835EB4-3865-4B71-ADF6-695F94322DDD}" dt="2025-04-10T13:03:59.233" v="60" actId="2696"/>
        <pc:sldMkLst>
          <pc:docMk/>
          <pc:sldMk cId="3188755294" sldId="260"/>
        </pc:sldMkLst>
      </pc:sldChg>
      <pc:sldChg chg="del">
        <pc:chgData name="Linn Katrin Pilskog" userId="90fa00e3-d029-4570-a856-28b7c27dfe6a" providerId="ADAL" clId="{16835EB4-3865-4B71-ADF6-695F94322DDD}" dt="2025-04-10T13:05:17.241" v="195" actId="2696"/>
        <pc:sldMkLst>
          <pc:docMk/>
          <pc:sldMk cId="4038735206" sldId="429"/>
        </pc:sldMkLst>
      </pc:sldChg>
      <pc:sldChg chg="del">
        <pc:chgData name="Linn Katrin Pilskog" userId="90fa00e3-d029-4570-a856-28b7c27dfe6a" providerId="ADAL" clId="{16835EB4-3865-4B71-ADF6-695F94322DDD}" dt="2025-04-10T13:05:00.365" v="191" actId="2696"/>
        <pc:sldMkLst>
          <pc:docMk/>
          <pc:sldMk cId="1168741736" sldId="430"/>
        </pc:sldMkLst>
      </pc:sldChg>
      <pc:sldChg chg="del">
        <pc:chgData name="Linn Katrin Pilskog" userId="90fa00e3-d029-4570-a856-28b7c27dfe6a" providerId="ADAL" clId="{16835EB4-3865-4B71-ADF6-695F94322DDD}" dt="2025-04-10T13:05:02.997" v="192" actId="2696"/>
        <pc:sldMkLst>
          <pc:docMk/>
          <pc:sldMk cId="1003231228" sldId="431"/>
        </pc:sldMkLst>
      </pc:sldChg>
      <pc:sldChg chg="del">
        <pc:chgData name="Linn Katrin Pilskog" userId="90fa00e3-d029-4570-a856-28b7c27dfe6a" providerId="ADAL" clId="{16835EB4-3865-4B71-ADF6-695F94322DDD}" dt="2025-04-10T13:05:23.440" v="196" actId="2696"/>
        <pc:sldMkLst>
          <pc:docMk/>
          <pc:sldMk cId="2152854704" sldId="432"/>
        </pc:sldMkLst>
      </pc:sldChg>
      <pc:sldChg chg="del">
        <pc:chgData name="Linn Katrin Pilskog" userId="90fa00e3-d029-4570-a856-28b7c27dfe6a" providerId="ADAL" clId="{16835EB4-3865-4B71-ADF6-695F94322DDD}" dt="2025-04-10T13:05:29.246" v="197" actId="2696"/>
        <pc:sldMkLst>
          <pc:docMk/>
          <pc:sldMk cId="3014563004" sldId="433"/>
        </pc:sldMkLst>
      </pc:sldChg>
      <pc:sldChg chg="del">
        <pc:chgData name="Linn Katrin Pilskog" userId="90fa00e3-d029-4570-a856-28b7c27dfe6a" providerId="ADAL" clId="{16835EB4-3865-4B71-ADF6-695F94322DDD}" dt="2025-04-10T13:05:29.246" v="197" actId="2696"/>
        <pc:sldMkLst>
          <pc:docMk/>
          <pc:sldMk cId="3576033071" sldId="444"/>
        </pc:sldMkLst>
      </pc:sldChg>
      <pc:sldChg chg="ord">
        <pc:chgData name="Linn Katrin Pilskog" userId="90fa00e3-d029-4570-a856-28b7c27dfe6a" providerId="ADAL" clId="{16835EB4-3865-4B71-ADF6-695F94322DDD}" dt="2025-04-10T13:05:06.951" v="194"/>
        <pc:sldMkLst>
          <pc:docMk/>
          <pc:sldMk cId="1615959987" sldId="445"/>
        </pc:sldMkLst>
      </pc:sldChg>
      <pc:sldChg chg="modSp add mod">
        <pc:chgData name="Linn Katrin Pilskog" userId="90fa00e3-d029-4570-a856-28b7c27dfe6a" providerId="ADAL" clId="{16835EB4-3865-4B71-ADF6-695F94322DDD}" dt="2025-04-10T13:04:14.266" v="98" actId="20577"/>
        <pc:sldMkLst>
          <pc:docMk/>
          <pc:sldMk cId="1541018281" sldId="446"/>
        </pc:sldMkLst>
      </pc:sldChg>
      <pc:sldChg chg="modSp add mod">
        <pc:chgData name="Linn Katrin Pilskog" userId="90fa00e3-d029-4570-a856-28b7c27dfe6a" providerId="ADAL" clId="{16835EB4-3865-4B71-ADF6-695F94322DDD}" dt="2025-04-10T13:04:38.144" v="159" actId="14100"/>
        <pc:sldMkLst>
          <pc:docMk/>
          <pc:sldMk cId="1899284017" sldId="447"/>
        </pc:sldMkLst>
      </pc:sldChg>
      <pc:sldChg chg="modSp add mod">
        <pc:chgData name="Linn Katrin Pilskog" userId="90fa00e3-d029-4570-a856-28b7c27dfe6a" providerId="ADAL" clId="{16835EB4-3865-4B71-ADF6-695F94322DDD}" dt="2025-04-10T13:04:49.007" v="183" actId="20577"/>
        <pc:sldMkLst>
          <pc:docMk/>
          <pc:sldMk cId="2212681227" sldId="448"/>
        </pc:sldMkLst>
      </pc:sldChg>
      <pc:sldChg chg="modSp add mod">
        <pc:chgData name="Linn Katrin Pilskog" userId="90fa00e3-d029-4570-a856-28b7c27dfe6a" providerId="ADAL" clId="{16835EB4-3865-4B71-ADF6-695F94322DDD}" dt="2025-04-10T13:04:56.315" v="190" actId="20577"/>
        <pc:sldMkLst>
          <pc:docMk/>
          <pc:sldMk cId="3586516305" sldId="449"/>
        </pc:sldMkLst>
      </pc:sldChg>
    </pc:docChg>
  </pc:docChgLst>
  <pc:docChgLst>
    <pc:chgData name="Linn Katrin Pilskog" userId="90fa00e3-d029-4570-a856-28b7c27dfe6a" providerId="ADAL" clId="{AD4D198F-618E-44F6-9D87-AB8CF51A3199}"/>
    <pc:docChg chg="modSld">
      <pc:chgData name="Linn Katrin Pilskog" userId="90fa00e3-d029-4570-a856-28b7c27dfe6a" providerId="ADAL" clId="{AD4D198F-618E-44F6-9D87-AB8CF51A3199}" dt="2025-04-08T09:03:00.491" v="0" actId="20577"/>
      <pc:docMkLst>
        <pc:docMk/>
      </pc:docMkLst>
      <pc:sldChg chg="modSp mod">
        <pc:chgData name="Linn Katrin Pilskog" userId="90fa00e3-d029-4570-a856-28b7c27dfe6a" providerId="ADAL" clId="{AD4D198F-618E-44F6-9D87-AB8CF51A3199}" dt="2025-04-08T09:03:00.491" v="0" actId="20577"/>
        <pc:sldMkLst>
          <pc:docMk/>
          <pc:sldMk cId="2350411187" sldId="256"/>
        </pc:sldMkLst>
        <pc:spChg chg="mod">
          <ac:chgData name="Linn Katrin Pilskog" userId="90fa00e3-d029-4570-a856-28b7c27dfe6a" providerId="ADAL" clId="{AD4D198F-618E-44F6-9D87-AB8CF51A3199}" dt="2025-04-08T09:03:00.491" v="0" actId="20577"/>
          <ac:spMkLst>
            <pc:docMk/>
            <pc:sldMk cId="2350411187" sldId="256"/>
            <ac:spMk id="3" creationId="{EAAE4623-BB01-47D5-850B-B7E71C39922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9489C-1C46-400F-B294-9DF214C05E05}" type="datetimeFigureOut">
              <a:rPr lang="nb-NO" smtClean="0"/>
              <a:t>07.07.2025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49011B-5C11-4014-96E5-50558C38F71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47214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0417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49011B-5C11-4014-96E5-50558C38F719}" type="slidenum">
              <a:rPr kumimoji="0" lang="nb-NO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4345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97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85585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51712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97799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462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6152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84552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9378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42869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911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78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907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5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07.07.2025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0766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sv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s.no/fagomrader/digitalisering/skolesec/verkto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E9EF593-AA82-4714-97F5-8DB112ACDB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dirty="0"/>
              <a:t>Styringssystem for personvern og informasjonssikkerhet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AAE4623-BB01-47D5-850B-B7E71C3992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dirty="0"/>
              <a:t>Samling 3</a:t>
            </a:r>
          </a:p>
        </p:txBody>
      </p:sp>
    </p:spTree>
    <p:extLst>
      <p:ext uri="{BB962C8B-B14F-4D97-AF65-F5344CB8AC3E}">
        <p14:creationId xmlns:p14="http://schemas.microsoft.com/office/powerpoint/2010/main" val="235041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A376931-6C30-2ABA-FD52-20C817737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Agenda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751060F-1667-B65A-D8AD-F6BF5128B93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NN.00	Velkommen</a:t>
            </a:r>
          </a:p>
          <a:p>
            <a:pPr marL="0" indent="0">
              <a:buNone/>
            </a:pPr>
            <a:r>
              <a:rPr lang="nb-NO" dirty="0"/>
              <a:t>NN.05	Kompetanseløft – Styringssystem for personvern og informasjonssikkerhet</a:t>
            </a:r>
          </a:p>
          <a:p>
            <a:pPr marL="0" indent="0">
              <a:buNone/>
            </a:pPr>
            <a:r>
              <a:rPr lang="nb-NO" dirty="0"/>
              <a:t>NN.45	Gruppetid – kartleggingsverktøyet</a:t>
            </a:r>
          </a:p>
          <a:p>
            <a:pPr marL="0" indent="0">
              <a:buNone/>
            </a:pPr>
            <a:r>
              <a:rPr lang="nb-NO" dirty="0"/>
              <a:t>NN.15	Veiledningsgrupper – Samling 3</a:t>
            </a:r>
          </a:p>
          <a:p>
            <a:pPr marL="0" indent="0">
              <a:buNone/>
            </a:pPr>
            <a:r>
              <a:rPr lang="nb-NO" dirty="0"/>
              <a:t>NN.20	Pause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8620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845608D-098F-5862-61F0-CA22445C3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Kompetansemål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DA11499-D311-C6C8-F699-627742A4946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dirty="0"/>
              <a:t>Veiledere</a:t>
            </a:r>
          </a:p>
          <a:p>
            <a:r>
              <a:rPr lang="nb-NO" dirty="0"/>
              <a:t>skal være i stand til å vurdere utvikling i egen kommune og sammenlikne resultater før og etter gjennomføring av tiltak. </a:t>
            </a:r>
          </a:p>
          <a:p>
            <a:r>
              <a:rPr lang="nb-NO" dirty="0"/>
              <a:t>forstår hvordan personvern- og sikkerhetsaktivitetene kan kobles til eksisterende virksomhetsstyring i kommunen og kan beskrive hvordan funn fra ROS og DPIA løftes opp til kommuneledelsen. </a:t>
            </a:r>
          </a:p>
        </p:txBody>
      </p:sp>
    </p:spTree>
    <p:extLst>
      <p:ext uri="{BB962C8B-B14F-4D97-AF65-F5344CB8AC3E}">
        <p14:creationId xmlns:p14="http://schemas.microsoft.com/office/powerpoint/2010/main" val="3327782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7AE510-57A2-15CB-9B7C-25C58A1C2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F074787-DA57-B18D-B7DF-0B5B610DA0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Kompetanseløft</a:t>
            </a:r>
            <a:br>
              <a:rPr lang="nb-NO" dirty="0"/>
            </a:br>
            <a:r>
              <a:rPr lang="nb-NO" dirty="0"/>
              <a:t>Styringssystem for personvern og informasjonssikkerhet</a:t>
            </a:r>
          </a:p>
        </p:txBody>
      </p:sp>
    </p:spTree>
    <p:extLst>
      <p:ext uri="{BB962C8B-B14F-4D97-AF65-F5344CB8AC3E}">
        <p14:creationId xmlns:p14="http://schemas.microsoft.com/office/powerpoint/2010/main" val="3745115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7EA5E5-A664-259A-542C-A4F44C750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0759BCD-28A9-61C4-9423-22533FB124A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Gruppetid</a:t>
            </a:r>
            <a:br>
              <a:rPr lang="nb-NO" dirty="0"/>
            </a:br>
            <a:r>
              <a:rPr lang="nb-NO" dirty="0"/>
              <a:t>Kartleggingsverktøyet</a:t>
            </a:r>
          </a:p>
        </p:txBody>
      </p:sp>
    </p:spTree>
    <p:extLst>
      <p:ext uri="{BB962C8B-B14F-4D97-AF65-F5344CB8AC3E}">
        <p14:creationId xmlns:p14="http://schemas.microsoft.com/office/powerpoint/2010/main" val="59013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rgbClr val="001A58">
                <a:alpha val="42000"/>
              </a:srgb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28" name="Grafikk 27" descr="Linjepil: krumming mot klokken kontur">
            <a:extLst>
              <a:ext uri="{FF2B5EF4-FFF2-40B4-BE49-F238E27FC236}">
                <a16:creationId xmlns:a16="http://schemas.microsoft.com/office/drawing/2014/main" id="{BA97DF22-BE02-4CEE-9800-98440ADEB5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2716027" flipV="1">
            <a:off x="3946958" y="5175192"/>
            <a:ext cx="914400" cy="914400"/>
          </a:xfrm>
          <a:prstGeom prst="rect">
            <a:avLst/>
          </a:prstGeom>
        </p:spPr>
      </p:pic>
      <p:pic>
        <p:nvPicPr>
          <p:cNvPr id="29" name="Grafikk 28" descr="Linjepil: krumming mot klokken kontur">
            <a:extLst>
              <a:ext uri="{FF2B5EF4-FFF2-40B4-BE49-F238E27FC236}">
                <a16:creationId xmlns:a16="http://schemas.microsoft.com/office/drawing/2014/main" id="{32EF089F-3B5C-4908-953A-48EE07EF2B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  <p:pic>
        <p:nvPicPr>
          <p:cNvPr id="31" name="Grafikk 30" descr="Linjepil: krumming mot klokken kontur">
            <a:extLst>
              <a:ext uri="{FF2B5EF4-FFF2-40B4-BE49-F238E27FC236}">
                <a16:creationId xmlns:a16="http://schemas.microsoft.com/office/drawing/2014/main" id="{0649344E-F9C3-4B67-87D9-FF3DC5FC0A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5696130" flipV="1">
            <a:off x="7623846" y="2090973"/>
            <a:ext cx="914400" cy="914400"/>
          </a:xfrm>
          <a:prstGeom prst="rect">
            <a:avLst/>
          </a:prstGeom>
        </p:spPr>
      </p:pic>
      <p:pic>
        <p:nvPicPr>
          <p:cNvPr id="33" name="Grafikk 32" descr="Linjepil: krumming mot klokken kontur">
            <a:extLst>
              <a:ext uri="{FF2B5EF4-FFF2-40B4-BE49-F238E27FC236}">
                <a16:creationId xmlns:a16="http://schemas.microsoft.com/office/drawing/2014/main" id="{5D2255E9-A860-4247-A1C0-660718620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7824495" flipH="1" flipV="1">
            <a:off x="7608339" y="4939612"/>
            <a:ext cx="914400" cy="914400"/>
          </a:xfrm>
          <a:prstGeom prst="rect">
            <a:avLst/>
          </a:prstGeom>
        </p:spPr>
      </p:pic>
      <p:sp>
        <p:nvSpPr>
          <p:cNvPr id="34" name="TekstSylinder 33">
            <a:extLst>
              <a:ext uri="{FF2B5EF4-FFF2-40B4-BE49-F238E27FC236}">
                <a16:creationId xmlns:a16="http://schemas.microsoft.com/office/drawing/2014/main" id="{5756E410-8301-47D4-9B75-605E495750C9}"/>
              </a:ext>
            </a:extLst>
          </p:cNvPr>
          <p:cNvSpPr txBox="1"/>
          <p:nvPr/>
        </p:nvSpPr>
        <p:spPr>
          <a:xfrm>
            <a:off x="8591074" y="2182521"/>
            <a:ext cx="3073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Systematisk kartlegging av dagens arbeid med personvern og informasjonssikkerhet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D23EAFB2-02B8-4CDB-8C3F-046AA0DA229C}"/>
              </a:ext>
            </a:extLst>
          </p:cNvPr>
          <p:cNvSpPr txBox="1"/>
          <p:nvPr/>
        </p:nvSpPr>
        <p:spPr>
          <a:xfrm>
            <a:off x="8552960" y="4979182"/>
            <a:ext cx="28916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Prioritering av hva som er viktig å få på plass først på bakgrunn av kartlegging </a:t>
            </a:r>
          </a:p>
        </p:txBody>
      </p: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/>
              <a:t>Overordnet prosess for veiledertjenesten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408D543-D70A-4DA5-9A5A-A8DB3DEEF661}"/>
              </a:ext>
            </a:extLst>
          </p:cNvPr>
          <p:cNvSpPr txBox="1"/>
          <p:nvPr/>
        </p:nvSpPr>
        <p:spPr>
          <a:xfrm>
            <a:off x="1047750" y="5517683"/>
            <a:ext cx="29536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Gjennomføring av prioriterte tiltak med støtte fra veiledere</a:t>
            </a:r>
          </a:p>
        </p:txBody>
      </p:sp>
      <p:sp>
        <p:nvSpPr>
          <p:cNvPr id="41" name="TekstSylinder 40">
            <a:extLst>
              <a:ext uri="{FF2B5EF4-FFF2-40B4-BE49-F238E27FC236}">
                <a16:creationId xmlns:a16="http://schemas.microsoft.com/office/drawing/2014/main" id="{AEC9BD2B-AB63-4FB0-86EF-05B30CA896B1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</p:spTree>
    <p:extLst>
      <p:ext uri="{BB962C8B-B14F-4D97-AF65-F5344CB8AC3E}">
        <p14:creationId xmlns:p14="http://schemas.microsoft.com/office/powerpoint/2010/main" val="299592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e 2">
            <a:extLst>
              <a:ext uri="{FF2B5EF4-FFF2-40B4-BE49-F238E27FC236}">
                <a16:creationId xmlns:a16="http://schemas.microsoft.com/office/drawing/2014/main" id="{C96551CD-170D-4762-B158-28CD0FCA8234}"/>
              </a:ext>
            </a:extLst>
          </p:cNvPr>
          <p:cNvGrpSpPr/>
          <p:nvPr/>
        </p:nvGrpSpPr>
        <p:grpSpPr>
          <a:xfrm>
            <a:off x="0" y="1500192"/>
            <a:ext cx="8464499" cy="4762499"/>
            <a:chOff x="1238248" y="1104599"/>
            <a:chExt cx="8464499" cy="4762499"/>
          </a:xfrm>
        </p:grpSpPr>
        <p:sp>
          <p:nvSpPr>
            <p:cNvPr id="12" name="Rektangel 11">
              <a:extLst>
                <a:ext uri="{FF2B5EF4-FFF2-40B4-BE49-F238E27FC236}">
                  <a16:creationId xmlns:a16="http://schemas.microsoft.com/office/drawing/2014/main" id="{6FF765EB-7BA0-4A41-8CB7-CB5A4EAC5C18}"/>
                </a:ext>
              </a:extLst>
            </p:cNvPr>
            <p:cNvSpPr/>
            <p:nvPr/>
          </p:nvSpPr>
          <p:spPr>
            <a:xfrm>
              <a:off x="1238248" y="1443838"/>
              <a:ext cx="6111090" cy="1004658"/>
            </a:xfrm>
            <a:prstGeom prst="rect">
              <a:avLst/>
            </a:prstGeom>
            <a:solidFill>
              <a:schemeClr val="bg1">
                <a:lumMod val="85000"/>
                <a:alpha val="42000"/>
              </a:schemeClr>
            </a:solidFill>
            <a:ln w="28575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9" name="Bred bue 8">
              <a:extLst>
                <a:ext uri="{FF2B5EF4-FFF2-40B4-BE49-F238E27FC236}">
                  <a16:creationId xmlns:a16="http://schemas.microsoft.com/office/drawing/2014/main" id="{B70CA89A-214E-42CB-81CF-F25AB8D99603}"/>
                </a:ext>
              </a:extLst>
            </p:cNvPr>
            <p:cNvSpPr/>
            <p:nvPr/>
          </p:nvSpPr>
          <p:spPr>
            <a:xfrm rot="54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Bred bue 13">
              <a:extLst>
                <a:ext uri="{FF2B5EF4-FFF2-40B4-BE49-F238E27FC236}">
                  <a16:creationId xmlns:a16="http://schemas.microsoft.com/office/drawing/2014/main" id="{A03904B1-5067-486A-9B5A-960033E14E39}"/>
                </a:ext>
              </a:extLst>
            </p:cNvPr>
            <p:cNvSpPr/>
            <p:nvPr/>
          </p:nvSpPr>
          <p:spPr>
            <a:xfrm rot="10800000">
              <a:off x="5332967" y="1443842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Bred bue 14">
              <a:extLst>
                <a:ext uri="{FF2B5EF4-FFF2-40B4-BE49-F238E27FC236}">
                  <a16:creationId xmlns:a16="http://schemas.microsoft.com/office/drawing/2014/main" id="{C0090707-94C4-4D52-84D2-3CA042349FF2}"/>
                </a:ext>
              </a:extLst>
            </p:cNvPr>
            <p:cNvSpPr/>
            <p:nvPr/>
          </p:nvSpPr>
          <p:spPr>
            <a:xfrm rot="16200000">
              <a:off x="5329302" y="1443839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chemeClr val="bg1">
                <a:lumMod val="85000"/>
              </a:schemeClr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Bred bue 15">
              <a:extLst>
                <a:ext uri="{FF2B5EF4-FFF2-40B4-BE49-F238E27FC236}">
                  <a16:creationId xmlns:a16="http://schemas.microsoft.com/office/drawing/2014/main" id="{D2509CA1-E387-492A-9A52-B03E1CB35BDD}"/>
                </a:ext>
              </a:extLst>
            </p:cNvPr>
            <p:cNvSpPr/>
            <p:nvPr/>
          </p:nvSpPr>
          <p:spPr>
            <a:xfrm>
              <a:off x="5325636" y="1443835"/>
              <a:ext cx="4009293" cy="4009293"/>
            </a:xfrm>
            <a:prstGeom prst="blockArc">
              <a:avLst>
                <a:gd name="adj1" fmla="val 10800000"/>
                <a:gd name="adj2" fmla="val 16218438"/>
                <a:gd name="adj3" fmla="val 25015"/>
              </a:avLst>
            </a:prstGeom>
            <a:solidFill>
              <a:srgbClr val="001A58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Rektangel 12">
              <a:extLst>
                <a:ext uri="{FF2B5EF4-FFF2-40B4-BE49-F238E27FC236}">
                  <a16:creationId xmlns:a16="http://schemas.microsoft.com/office/drawing/2014/main" id="{354F250F-3B19-49B3-BACE-28C6F7D239BC}"/>
                </a:ext>
              </a:extLst>
            </p:cNvPr>
            <p:cNvSpPr/>
            <p:nvPr/>
          </p:nvSpPr>
          <p:spPr>
            <a:xfrm>
              <a:off x="2788404" y="1741909"/>
              <a:ext cx="1955471" cy="40011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Etablere prosjekt</a:t>
              </a:r>
            </a:p>
          </p:txBody>
        </p:sp>
        <p:sp>
          <p:nvSpPr>
            <p:cNvPr id="17" name="Rektangel 16">
              <a:extLst>
                <a:ext uri="{FF2B5EF4-FFF2-40B4-BE49-F238E27FC236}">
                  <a16:creationId xmlns:a16="http://schemas.microsoft.com/office/drawing/2014/main" id="{CE8A9059-45FE-404A-9736-124E6602BF26}"/>
                </a:ext>
              </a:extLst>
            </p:cNvPr>
            <p:cNvSpPr/>
            <p:nvPr/>
          </p:nvSpPr>
          <p:spPr>
            <a:xfrm rot="2700000">
              <a:off x="4923396" y="1861469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521334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Kartlegge</a:t>
              </a:r>
            </a:p>
          </p:txBody>
        </p:sp>
        <p:sp>
          <p:nvSpPr>
            <p:cNvPr id="18" name="Rektangel 17">
              <a:extLst>
                <a:ext uri="{FF2B5EF4-FFF2-40B4-BE49-F238E27FC236}">
                  <a16:creationId xmlns:a16="http://schemas.microsoft.com/office/drawing/2014/main" id="{CFAB4628-83C2-4929-8919-D914DB3F93A3}"/>
                </a:ext>
              </a:extLst>
            </p:cNvPr>
            <p:cNvSpPr/>
            <p:nvPr/>
          </p:nvSpPr>
          <p:spPr>
            <a:xfrm rot="18900000">
              <a:off x="5700783" y="1843883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5738346"/>
                </a:avLst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Evaluere</a:t>
              </a:r>
            </a:p>
          </p:txBody>
        </p:sp>
        <p:sp>
          <p:nvSpPr>
            <p:cNvPr id="19" name="Rektangel 18">
              <a:extLst>
                <a:ext uri="{FF2B5EF4-FFF2-40B4-BE49-F238E27FC236}">
                  <a16:creationId xmlns:a16="http://schemas.microsoft.com/office/drawing/2014/main" id="{31EE7148-C53C-4119-BD7D-AD5D2C74DD58}"/>
                </a:ext>
              </a:extLst>
            </p:cNvPr>
            <p:cNvSpPr/>
            <p:nvPr/>
          </p:nvSpPr>
          <p:spPr>
            <a:xfrm rot="2700000">
              <a:off x="5681732" y="1100934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Gjennomføre</a:t>
              </a:r>
            </a:p>
          </p:txBody>
        </p:sp>
        <p:sp>
          <p:nvSpPr>
            <p:cNvPr id="20" name="Rektangel 19">
              <a:extLst>
                <a:ext uri="{FF2B5EF4-FFF2-40B4-BE49-F238E27FC236}">
                  <a16:creationId xmlns:a16="http://schemas.microsoft.com/office/drawing/2014/main" id="{BF59727D-3FCB-4C1B-891D-6080BEFB7FE1}"/>
                </a:ext>
              </a:extLst>
            </p:cNvPr>
            <p:cNvSpPr/>
            <p:nvPr/>
          </p:nvSpPr>
          <p:spPr>
            <a:xfrm rot="18900000">
              <a:off x="4995932" y="1139542"/>
              <a:ext cx="4001964" cy="4009294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 dirty="0">
                  <a:ln w="0"/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rPr>
                <a:t>Prioritere</a:t>
              </a:r>
            </a:p>
          </p:txBody>
        </p:sp>
        <p:sp>
          <p:nvSpPr>
            <p:cNvPr id="21" name="Likebent trekant 20">
              <a:extLst>
                <a:ext uri="{FF2B5EF4-FFF2-40B4-BE49-F238E27FC236}">
                  <a16:creationId xmlns:a16="http://schemas.microsoft.com/office/drawing/2014/main" id="{07DB565B-8904-4D0C-A802-BC653D26E007}"/>
                </a:ext>
              </a:extLst>
            </p:cNvPr>
            <p:cNvSpPr/>
            <p:nvPr/>
          </p:nvSpPr>
          <p:spPr>
            <a:xfrm rot="5400000">
              <a:off x="6914364" y="1864518"/>
              <a:ext cx="1004658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Likebent trekant 21">
              <a:extLst>
                <a:ext uri="{FF2B5EF4-FFF2-40B4-BE49-F238E27FC236}">
                  <a16:creationId xmlns:a16="http://schemas.microsoft.com/office/drawing/2014/main" id="{BD524A68-B90B-4B59-87F9-65A12F3D19E6}"/>
                </a:ext>
              </a:extLst>
            </p:cNvPr>
            <p:cNvSpPr/>
            <p:nvPr/>
          </p:nvSpPr>
          <p:spPr>
            <a:xfrm rot="10800000">
              <a:off x="8349461" y="3448478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Likebent trekant 22">
              <a:extLst>
                <a:ext uri="{FF2B5EF4-FFF2-40B4-BE49-F238E27FC236}">
                  <a16:creationId xmlns:a16="http://schemas.microsoft.com/office/drawing/2014/main" id="{D72E94E6-742A-4307-99BD-6B7812F0707D}"/>
                </a:ext>
              </a:extLst>
            </p:cNvPr>
            <p:cNvSpPr/>
            <p:nvPr/>
          </p:nvSpPr>
          <p:spPr>
            <a:xfrm rot="16200000">
              <a:off x="6763230" y="4870873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Likebent trekant 23">
              <a:extLst>
                <a:ext uri="{FF2B5EF4-FFF2-40B4-BE49-F238E27FC236}">
                  <a16:creationId xmlns:a16="http://schemas.microsoft.com/office/drawing/2014/main" id="{33731FB2-4633-444B-8AC4-0D0C2BD9023B}"/>
                </a:ext>
              </a:extLst>
            </p:cNvPr>
            <p:cNvSpPr/>
            <p:nvPr/>
          </p:nvSpPr>
          <p:spPr>
            <a:xfrm>
              <a:off x="5334062" y="3280690"/>
              <a:ext cx="985467" cy="163299"/>
            </a:xfrm>
            <a:prstGeom prst="triangle">
              <a:avLst/>
            </a:prstGeom>
            <a:solidFill>
              <a:schemeClr val="bg1"/>
            </a:solidFill>
            <a:ln w="28575"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9" name="Tittel 1">
            <a:extLst>
              <a:ext uri="{FF2B5EF4-FFF2-40B4-BE49-F238E27FC236}">
                <a16:creationId xmlns:a16="http://schemas.microsoft.com/office/drawing/2014/main" id="{BA321529-856D-43D6-AFA0-5F67C0401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045" y="359735"/>
            <a:ext cx="10972800" cy="912967"/>
          </a:xfrm>
        </p:spPr>
        <p:txBody>
          <a:bodyPr>
            <a:normAutofit/>
          </a:bodyPr>
          <a:lstStyle/>
          <a:p>
            <a:pPr algn="ctr"/>
            <a:r>
              <a:rPr lang="nb-NO" sz="3600" dirty="0"/>
              <a:t>Formålet med dagens samling</a:t>
            </a:r>
          </a:p>
        </p:txBody>
      </p:sp>
      <p:sp>
        <p:nvSpPr>
          <p:cNvPr id="42" name="TekstSylinder 41">
            <a:extLst>
              <a:ext uri="{FF2B5EF4-FFF2-40B4-BE49-F238E27FC236}">
                <a16:creationId xmlns:a16="http://schemas.microsoft.com/office/drawing/2014/main" id="{FDDD949E-804B-4D62-9838-5B75123CE06B}"/>
              </a:ext>
            </a:extLst>
          </p:cNvPr>
          <p:cNvSpPr txBox="1"/>
          <p:nvPr/>
        </p:nvSpPr>
        <p:spPr>
          <a:xfrm>
            <a:off x="5437316" y="3536615"/>
            <a:ext cx="134754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LÆRING OG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UTVIKLING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2C5BBAD6-13E1-7CE8-434A-94FE910EF60D}"/>
              </a:ext>
            </a:extLst>
          </p:cNvPr>
          <p:cNvSpPr txBox="1"/>
          <p:nvPr/>
        </p:nvSpPr>
        <p:spPr>
          <a:xfrm>
            <a:off x="918265" y="3178008"/>
            <a:ext cx="2533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Evaluering av tiltak og hvilken effekt de har hatt</a:t>
            </a:r>
          </a:p>
        </p:txBody>
      </p:sp>
      <p:pic>
        <p:nvPicPr>
          <p:cNvPr id="6" name="Grafikk 5" descr="Linjepil: krumming mot klokken kontur">
            <a:extLst>
              <a:ext uri="{FF2B5EF4-FFF2-40B4-BE49-F238E27FC236}">
                <a16:creationId xmlns:a16="http://schemas.microsoft.com/office/drawing/2014/main" id="{EDA3ABA3-C38F-62AE-ECA3-511B8BDA3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508331">
            <a:off x="3306695" y="275071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38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C94584EB-989E-94A3-5DBF-0D35B371C0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1. Åpne kartleggingsverktøyet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E78A17E-EAE2-539D-98A0-2C061C0AC1E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b-NO" dirty="0"/>
              <a:t>NB! Ny versjon foreligger. Trykk på din kommune under for riktig dokument.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Kommune 2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dirty="0"/>
              <a:t>...</a:t>
            </a:r>
          </a:p>
        </p:txBody>
      </p:sp>
    </p:spTree>
    <p:extLst>
      <p:ext uri="{BB962C8B-B14F-4D97-AF65-F5344CB8AC3E}">
        <p14:creationId xmlns:p14="http://schemas.microsoft.com/office/powerpoint/2010/main" val="175259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57B73E7-9C0B-AD15-0741-8025D0FAA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2. Gjennomfør ny kartlegging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7749952-A015-FA4B-59C5-3F189260C1C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554919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Kartlegging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/>
              <a:t>For hvert område (A):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Les gjennom nivåbeskrivelsene (B-E)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Gjør egenvurdering ved å velge nivå fra nedtrekkmenyen (F)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nb-NO" dirty="0"/>
              <a:t>Skriv en kort begrunnelse/refleksjon for valgt nivåplassering (G)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39DABC5-C6C7-5A22-2677-7535030CE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258848" y="2270770"/>
            <a:ext cx="6305366" cy="2849169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85BBDCBE-C063-DBD3-6352-98B74018283A}"/>
              </a:ext>
            </a:extLst>
          </p:cNvPr>
          <p:cNvSpPr/>
          <p:nvPr/>
        </p:nvSpPr>
        <p:spPr>
          <a:xfrm>
            <a:off x="5882970" y="4925717"/>
            <a:ext cx="411261" cy="279133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88777426-A0FD-175C-AB48-509E1468F781}"/>
              </a:ext>
            </a:extLst>
          </p:cNvPr>
          <p:cNvSpPr/>
          <p:nvPr/>
        </p:nvSpPr>
        <p:spPr>
          <a:xfrm>
            <a:off x="5561326" y="492571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32E25280-4E23-A0DD-C712-43ED2775D995}"/>
              </a:ext>
            </a:extLst>
          </p:cNvPr>
          <p:cNvSpPr/>
          <p:nvPr/>
        </p:nvSpPr>
        <p:spPr>
          <a:xfrm>
            <a:off x="5323674" y="2321645"/>
            <a:ext cx="4602241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F93C248A-D7C4-0FFE-F3A7-A7682FBBAE16}"/>
              </a:ext>
            </a:extLst>
          </p:cNvPr>
          <p:cNvSpPr/>
          <p:nvPr/>
        </p:nvSpPr>
        <p:spPr>
          <a:xfrm>
            <a:off x="7449245" y="20046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9AD6AA0-AD76-599E-3421-665CA85F8402}"/>
              </a:ext>
            </a:extLst>
          </p:cNvPr>
          <p:cNvSpPr/>
          <p:nvPr/>
        </p:nvSpPr>
        <p:spPr>
          <a:xfrm>
            <a:off x="9962236" y="2321645"/>
            <a:ext cx="427297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324F22B-0B10-1C67-B413-24B336AAE9AD}"/>
              </a:ext>
            </a:extLst>
          </p:cNvPr>
          <p:cNvSpPr/>
          <p:nvPr/>
        </p:nvSpPr>
        <p:spPr>
          <a:xfrm>
            <a:off x="10032084" y="1999124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2" name="Rektangel 11">
            <a:extLst>
              <a:ext uri="{FF2B5EF4-FFF2-40B4-BE49-F238E27FC236}">
                <a16:creationId xmlns:a16="http://schemas.microsoft.com/office/drawing/2014/main" id="{477F7B83-D779-767D-F6FA-FEDC42FD470E}"/>
              </a:ext>
            </a:extLst>
          </p:cNvPr>
          <p:cNvSpPr/>
          <p:nvPr/>
        </p:nvSpPr>
        <p:spPr>
          <a:xfrm>
            <a:off x="10418445" y="2321644"/>
            <a:ext cx="1145769" cy="77885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E142093F-3D09-57A4-C006-DC985E737072}"/>
              </a:ext>
            </a:extLst>
          </p:cNvPr>
          <p:cNvSpPr/>
          <p:nvPr/>
        </p:nvSpPr>
        <p:spPr>
          <a:xfrm>
            <a:off x="10888275" y="1999123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4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0070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D4383851-78C7-46B4-AED8-0F114D39B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3. Oppdater utvikling med ny status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6A9219A-312C-7456-C42E-A362277A44F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4341961" cy="3611496"/>
          </a:xfrm>
        </p:spPr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1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Kopier nivåplasseringene fra fanen </a:t>
            </a:r>
            <a:r>
              <a:rPr lang="nb-NO" i="1" dirty="0"/>
              <a:t>Kartlegging </a:t>
            </a:r>
            <a:r>
              <a:rPr lang="nb-NO" dirty="0"/>
              <a:t>og lim dem inn i kolonne C.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9CB26A1-635F-44FE-1C72-94EB75D77F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8965" y="1890280"/>
            <a:ext cx="5345385" cy="457227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22BBD172-1D6D-E360-19A1-ED460CC3D2BD}"/>
              </a:ext>
            </a:extLst>
          </p:cNvPr>
          <p:cNvSpPr/>
          <p:nvPr/>
        </p:nvSpPr>
        <p:spPr>
          <a:xfrm>
            <a:off x="8491952" y="6264516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5E52536E-F063-3050-C34F-D3514E1E2DF6}"/>
              </a:ext>
            </a:extLst>
          </p:cNvPr>
          <p:cNvSpPr/>
          <p:nvPr/>
        </p:nvSpPr>
        <p:spPr>
          <a:xfrm>
            <a:off x="8163777" y="6241618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FA5654C7-4D22-26E9-C94E-64A4C6B8F869}"/>
              </a:ext>
            </a:extLst>
          </p:cNvPr>
          <p:cNvSpPr/>
          <p:nvPr/>
        </p:nvSpPr>
        <p:spPr>
          <a:xfrm>
            <a:off x="7522233" y="2212802"/>
            <a:ext cx="351693" cy="3751491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1CA1F4C6-6875-BD36-F734-1A29A54A076B}"/>
              </a:ext>
            </a:extLst>
          </p:cNvPr>
          <p:cNvSpPr/>
          <p:nvPr/>
        </p:nvSpPr>
        <p:spPr>
          <a:xfrm>
            <a:off x="7558512" y="189028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73673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54A5223-DD4B-C956-8F76-CBC281F3B9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2800" dirty="0"/>
              <a:t>4. Se din utvikling</a:t>
            </a:r>
            <a:endParaRPr lang="nb-NO" dirty="0"/>
          </a:p>
        </p:txBody>
      </p:sp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0C7553C8-3E28-8806-62C7-ADFC717859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5249495" cy="3611496"/>
          </a:xfrm>
        </p:spPr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nb-NO" dirty="0"/>
              <a:t>Gå til fanen </a:t>
            </a:r>
            <a:r>
              <a:rPr lang="nb-NO" i="1" dirty="0"/>
              <a:t>Utvikling del 2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Velg riktig dato fra nedtrekks- menyen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/>
              <a:t>Studer resultatene – hva sier grafene om utviklingen i din kommune?</a:t>
            </a:r>
          </a:p>
          <a:p>
            <a:endParaRPr lang="nb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C6CE6D8C-8DB7-FF15-6A2B-FA87C44E02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1729" y="1738062"/>
            <a:ext cx="4349919" cy="4897315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1A23FA80-6DA3-D3DD-3A1D-943943253DFE}"/>
              </a:ext>
            </a:extLst>
          </p:cNvPr>
          <p:cNvSpPr/>
          <p:nvPr/>
        </p:nvSpPr>
        <p:spPr>
          <a:xfrm>
            <a:off x="9808275" y="6452024"/>
            <a:ext cx="497900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A5C3D2CD-186C-14AA-FC7A-329059AF0BF0}"/>
              </a:ext>
            </a:extLst>
          </p:cNvPr>
          <p:cNvSpPr/>
          <p:nvPr/>
        </p:nvSpPr>
        <p:spPr>
          <a:xfrm>
            <a:off x="9480100" y="6429126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1</a:t>
            </a:r>
            <a:endParaRPr lang="nb-NO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D4DB854F-C320-B43A-0627-4F63DF4127C5}"/>
              </a:ext>
            </a:extLst>
          </p:cNvPr>
          <p:cNvSpPr/>
          <p:nvPr/>
        </p:nvSpPr>
        <p:spPr>
          <a:xfrm>
            <a:off x="6519492" y="2358600"/>
            <a:ext cx="3610250" cy="3865738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976E9353-01F0-CFCD-DB84-08DB62ABC1DD}"/>
              </a:ext>
            </a:extLst>
          </p:cNvPr>
          <p:cNvSpPr/>
          <p:nvPr/>
        </p:nvSpPr>
        <p:spPr>
          <a:xfrm>
            <a:off x="6189619" y="2358600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3</a:t>
            </a:r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9B26BB1F-E248-3875-921E-CED8E6996322}"/>
              </a:ext>
            </a:extLst>
          </p:cNvPr>
          <p:cNvSpPr/>
          <p:nvPr/>
        </p:nvSpPr>
        <p:spPr>
          <a:xfrm>
            <a:off x="6391002" y="2014839"/>
            <a:ext cx="874993" cy="216875"/>
          </a:xfrm>
          <a:prstGeom prst="rect">
            <a:avLst/>
          </a:prstGeom>
          <a:noFill/>
          <a:ln w="19050">
            <a:solidFill>
              <a:srgbClr val="001A58"/>
            </a:solidFill>
            <a:prstDash val="sys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754AC983-AA83-581A-6861-4BF9A9714E3A}"/>
              </a:ext>
            </a:extLst>
          </p:cNvPr>
          <p:cNvSpPr/>
          <p:nvPr/>
        </p:nvSpPr>
        <p:spPr>
          <a:xfrm>
            <a:off x="6062828" y="1991941"/>
            <a:ext cx="279133" cy="279133"/>
          </a:xfrm>
          <a:prstGeom prst="ellipse">
            <a:avLst/>
          </a:prstGeom>
          <a:solidFill>
            <a:srgbClr val="001A58"/>
          </a:solidFill>
          <a:ln>
            <a:solidFill>
              <a:srgbClr val="001A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1200"/>
              <a:t>2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760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EA38A-72F5-690E-B427-3D05CD743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DD811FC-5985-A550-F11B-98C21EFA00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b-NO" b="1" dirty="0"/>
              <a:t>Veiledningsgrupper</a:t>
            </a:r>
            <a:br>
              <a:rPr lang="nb-NO" b="1" dirty="0"/>
            </a:br>
            <a:r>
              <a:rPr lang="nb-NO" dirty="0"/>
              <a:t>Samling 3</a:t>
            </a:r>
          </a:p>
        </p:txBody>
      </p:sp>
    </p:spTree>
    <p:extLst>
      <p:ext uri="{BB962C8B-B14F-4D97-AF65-F5344CB8AC3E}">
        <p14:creationId xmlns:p14="http://schemas.microsoft.com/office/powerpoint/2010/main" val="4249331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3B665-89D5-BADC-F19B-FF2BA7BBD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BCC926F-9874-F086-D13F-573803CBF8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CA3D93-9F2C-1231-BB65-C4C04A5C10C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Som del av forberedelsene til dagens samling har dere gjort dere kjent med en overordnet DPIA for digitale læremidler med Feide-pålogging.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har dere funnet? Er det noe av informasjonen som kan benyttes for å vurdere en tjeneste?</a:t>
            </a:r>
          </a:p>
        </p:txBody>
      </p:sp>
    </p:spTree>
    <p:extLst>
      <p:ext uri="{BB962C8B-B14F-4D97-AF65-F5344CB8AC3E}">
        <p14:creationId xmlns:p14="http://schemas.microsoft.com/office/powerpoint/2010/main" val="2394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52393E-4D90-DA9E-28D0-B9A2436E1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3981252-7E68-BB57-4432-0953E496B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Faglig gruppearbeid</a:t>
            </a:r>
            <a:endParaRPr lang="en-US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0749BF7-B0E6-604C-2667-FB33D9B338A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b-NO" dirty="0">
                <a:ea typeface="Calibri"/>
                <a:cs typeface="Calibri"/>
              </a:rPr>
              <a:t>I lys av hva dere har lært om vurdering av personvernkonsekvenser (DPIA) på dagens samling: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Velg en tjeneste fra Feide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Last ned </a:t>
            </a:r>
            <a:r>
              <a:rPr lang="nb-NO" dirty="0">
                <a:ea typeface="Calibri"/>
                <a:cs typeface="Calibri"/>
                <a:hlinkClick r:id="rId2"/>
              </a:rPr>
              <a:t>DPIA mal for skolesystemer</a:t>
            </a:r>
            <a:r>
              <a:rPr lang="nb-NO" dirty="0">
                <a:ea typeface="Calibri"/>
                <a:cs typeface="Calibri"/>
              </a:rPr>
              <a:t> fra SkoleSec sine nettsider</a:t>
            </a:r>
          </a:p>
          <a:p>
            <a:pPr marL="457200" indent="-457200">
              <a:buFont typeface="+mj-lt"/>
              <a:buAutoNum type="arabicPeriod"/>
            </a:pPr>
            <a:r>
              <a:rPr lang="nb-NO" dirty="0">
                <a:ea typeface="Calibri"/>
                <a:cs typeface="Calibri"/>
              </a:rPr>
              <a:t>Reflekter sammen. Hva av informasjonen i den overordnede DPIA-en kan dere benytte for å gjennomføre en DPIA for den valgte tjenesten? Hva mangler av informasjon for å sluttføre DPIA-en? Hvordan vil dere gå frem for å finne denne informasjonen? Hvordan kan dere samarbeide i deres region om dette arbeidet?</a:t>
            </a:r>
          </a:p>
          <a:p>
            <a:pPr marL="0" indent="0">
              <a:buNone/>
            </a:pPr>
            <a:endParaRPr lang="nb-NO" dirty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9580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KS-profil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KS-ppt mal enkel  -  Skrivebeskyttet" id="{3623209C-AFC7-47B5-9C42-049A96DD7D6B}" vid="{2D5507F4-6FED-4805-A31D-1311BFB9875E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d88db6c-a4a6-42bb-82c2-7a63f6a238f8" xsi:nil="true"/>
    <lcf76f155ced4ddcb4097134ff3c332f xmlns="44f892ea-d882-4a61-8ec7-e54b8bcb3b7b">
      <Terms xmlns="http://schemas.microsoft.com/office/infopath/2007/PartnerControls"/>
    </lcf76f155ced4ddcb4097134ff3c332f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B2954BC1C6E1B4D8D043CDC6EE2A20F" ma:contentTypeVersion="21" ma:contentTypeDescription="Create a new document." ma:contentTypeScope="" ma:versionID="19eca08939a6a7bf06db9277faaa6056">
  <xsd:schema xmlns:xsd="http://www.w3.org/2001/XMLSchema" xmlns:xs="http://www.w3.org/2001/XMLSchema" xmlns:p="http://schemas.microsoft.com/office/2006/metadata/properties" xmlns:ns1="http://schemas.microsoft.com/sharepoint/v3" xmlns:ns2="44f892ea-d882-4a61-8ec7-e54b8bcb3b7b" xmlns:ns3="7d88db6c-a4a6-42bb-82c2-7a63f6a238f8" targetNamespace="http://schemas.microsoft.com/office/2006/metadata/properties" ma:root="true" ma:fieldsID="b584dd3da0670bb946fe4ebade9c4926" ns1:_="" ns2:_="" ns3:_="">
    <xsd:import namespace="http://schemas.microsoft.com/sharepoint/v3"/>
    <xsd:import namespace="44f892ea-d882-4a61-8ec7-e54b8bcb3b7b"/>
    <xsd:import namespace="7d88db6c-a4a6-42bb-82c2-7a63f6a238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f892ea-d882-4a61-8ec7-e54b8bcb3b7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a5af897e-8ee3-44e6-a379-8efb93aa5b2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88db6c-a4a6-42bb-82c2-7a63f6a238f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2f0b246-37a9-413f-af80-fc21dc572e87}" ma:internalName="TaxCatchAll" ma:showField="CatchAllData" ma:web="7d88db6c-a4a6-42bb-82c2-7a63f6a238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797C1D3-9B14-489C-B65D-642DD660EF35}">
  <ds:schemaRefs>
    <ds:schemaRef ds:uri="http://www.w3.org/XML/1998/namespace"/>
    <ds:schemaRef ds:uri="http://purl.org/dc/terms/"/>
    <ds:schemaRef ds:uri="http://schemas.microsoft.com/sharepoint/v3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44f892ea-d882-4a61-8ec7-e54b8bcb3b7b"/>
    <ds:schemaRef ds:uri="7d88db6c-a4a6-42bb-82c2-7a63f6a238f8"/>
    <ds:schemaRef ds:uri="http://purl.org/dc/dcmitype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6C1D4049-3A4A-402A-931B-12AE5F2013C7}"/>
</file>

<file path=customXml/itemProps3.xml><?xml version="1.0" encoding="utf-8"?>
<ds:datastoreItem xmlns:ds="http://schemas.openxmlformats.org/officeDocument/2006/customXml" ds:itemID="{D41CC9F4-4639-4758-B523-591649EC18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452</Words>
  <Application>Microsoft Office PowerPoint</Application>
  <PresentationFormat>Widescreen</PresentationFormat>
  <Paragraphs>74</Paragraphs>
  <Slides>14</Slides>
  <Notes>2</Notes>
  <HiddenSlides>0</HiddenSlides>
  <MMClips>0</MMClips>
  <ScaleCrop>false</ScaleCrop>
  <HeadingPairs>
    <vt:vector size="6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14</vt:i4>
      </vt:variant>
    </vt:vector>
  </HeadingPairs>
  <TitlesOfParts>
    <vt:vector size="17" baseType="lpstr">
      <vt:lpstr>Arial</vt:lpstr>
      <vt:lpstr>Calibri</vt:lpstr>
      <vt:lpstr>1_KS-profiltema</vt:lpstr>
      <vt:lpstr>Styringssystem for personvern og informasjonssikkerhet </vt:lpstr>
      <vt:lpstr>Agenda</vt:lpstr>
      <vt:lpstr>Kompetansemål</vt:lpstr>
      <vt:lpstr>Kompetanseløft Styringssystem for personvern og informasjonssikkerhet</vt:lpstr>
      <vt:lpstr>Gruppetid Kartleggingsverktøyet</vt:lpstr>
      <vt:lpstr>Overordnet prosess for veiledertjenesten</vt:lpstr>
      <vt:lpstr>Formålet med dagens samling</vt:lpstr>
      <vt:lpstr>1. Åpne kartleggingsverktøyet</vt:lpstr>
      <vt:lpstr>2. Gjennomfør ny kartlegging</vt:lpstr>
      <vt:lpstr>3. Oppdater utvikling med ny status</vt:lpstr>
      <vt:lpstr>4. Se din utvikling</vt:lpstr>
      <vt:lpstr>Veiledningsgrupper Samling 3</vt:lpstr>
      <vt:lpstr>Faglig gruppearbeid</vt:lpstr>
      <vt:lpstr>Faglig gruppearbeid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SkoleSec – Sammen om en tryggere innramming av digitale læringsmiljø</dc:title>
  <dc:creator>Christian Sørbye Larsen</dc:creator>
  <cp:lastModifiedBy>Steinar Hjelset</cp:lastModifiedBy>
  <cp:revision>37</cp:revision>
  <dcterms:created xsi:type="dcterms:W3CDTF">2020-10-12T15:37:52Z</dcterms:created>
  <dcterms:modified xsi:type="dcterms:W3CDTF">2025-07-07T10:28:32Z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0x0101009B2954BC1C6E1B4D8D043CDC6EE2A20F</vt:lpwstr>
  </property>
  <property fmtid="{D5CDD505-2E9C-101B-9397-08002B2CF9AE}" pid="3" name="MediaServiceImageTags">
    <vt:lpwstr/>
  </property>
</Properties>
</file>