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4"/>
  </p:notesMasterIdLst>
  <p:sldIdLst>
    <p:sldId id="256" r:id="rId5"/>
    <p:sldId id="450" r:id="rId6"/>
    <p:sldId id="458" r:id="rId7"/>
    <p:sldId id="453" r:id="rId8"/>
    <p:sldId id="454" r:id="rId9"/>
    <p:sldId id="459" r:id="rId10"/>
    <p:sldId id="457" r:id="rId11"/>
    <p:sldId id="456" r:id="rId12"/>
    <p:sldId id="259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200702-4723-45EE-A680-9827DDE824F0}" v="2" dt="2025-07-01T11:21:58.9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04" autoAdjust="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S::steinar.hjelset@ks.no::900bcac5-039b-480b-8b37-a8273c2e007f" providerId="AD" clId="Web-{F0FBE9DF-0F28-4B74-A6BC-F368A4410788}"/>
    <pc:docChg chg="modSld">
      <pc:chgData name="Steinar Hjelset" userId="S::steinar.hjelset@ks.no::900bcac5-039b-480b-8b37-a8273c2e007f" providerId="AD" clId="Web-{F0FBE9DF-0F28-4B74-A6BC-F368A4410788}" dt="2023-09-28T06:07:55.944" v="0" actId="20577"/>
      <pc:docMkLst>
        <pc:docMk/>
      </pc:docMkLst>
      <pc:sldChg chg="modSp">
        <pc:chgData name="Steinar Hjelset" userId="S::steinar.hjelset@ks.no::900bcac5-039b-480b-8b37-a8273c2e007f" providerId="AD" clId="Web-{F0FBE9DF-0F28-4B74-A6BC-F368A4410788}" dt="2023-09-28T06:07:55.944" v="0" actId="20577"/>
        <pc:sldMkLst>
          <pc:docMk/>
          <pc:sldMk cId="2350411187" sldId="256"/>
        </pc:sldMkLst>
      </pc:sldChg>
    </pc:docChg>
  </pc:docChgLst>
  <pc:docChgLst>
    <pc:chgData name="Steinar Hjelset" userId="900bcac5-039b-480b-8b37-a8273c2e007f" providerId="ADAL" clId="{2D35291F-1D40-4B5B-B4CD-4FAA9873ACB6}"/>
    <pc:docChg chg="addSld modSld">
      <pc:chgData name="Steinar Hjelset" userId="900bcac5-039b-480b-8b37-a8273c2e007f" providerId="ADAL" clId="{2D35291F-1D40-4B5B-B4CD-4FAA9873ACB6}" dt="2025-07-01T08:24:27.088" v="25"/>
      <pc:docMkLst>
        <pc:docMk/>
      </pc:docMkLst>
      <pc:sldChg chg="modSp new mod">
        <pc:chgData name="Steinar Hjelset" userId="900bcac5-039b-480b-8b37-a8273c2e007f" providerId="ADAL" clId="{2D35291F-1D40-4B5B-B4CD-4FAA9873ACB6}" dt="2025-07-01T08:24:27.088" v="25"/>
        <pc:sldMkLst>
          <pc:docMk/>
          <pc:sldMk cId="1315510384" sldId="458"/>
        </pc:sldMkLst>
        <pc:spChg chg="mod">
          <ac:chgData name="Steinar Hjelset" userId="900bcac5-039b-480b-8b37-a8273c2e007f" providerId="ADAL" clId="{2D35291F-1D40-4B5B-B4CD-4FAA9873ACB6}" dt="2025-07-01T08:24:16.773" v="13" actId="20577"/>
          <ac:spMkLst>
            <pc:docMk/>
            <pc:sldMk cId="1315510384" sldId="458"/>
            <ac:spMk id="2" creationId="{3EA47E37-4B17-7C7E-F6C7-0927203056F1}"/>
          </ac:spMkLst>
        </pc:spChg>
        <pc:spChg chg="mod">
          <ac:chgData name="Steinar Hjelset" userId="900bcac5-039b-480b-8b37-a8273c2e007f" providerId="ADAL" clId="{2D35291F-1D40-4B5B-B4CD-4FAA9873ACB6}" dt="2025-07-01T08:24:27.088" v="25"/>
          <ac:spMkLst>
            <pc:docMk/>
            <pc:sldMk cId="1315510384" sldId="458"/>
            <ac:spMk id="3" creationId="{AA6D4537-7328-903A-36AE-B778D599E007}"/>
          </ac:spMkLst>
        </pc:spChg>
      </pc:sldChg>
    </pc:docChg>
  </pc:docChgLst>
  <pc:docChgLst>
    <pc:chgData name="Steinar Hjelset" userId="900bcac5-039b-480b-8b37-a8273c2e007f" providerId="ADAL" clId="{F5FF0F84-B726-4464-9720-B6E5E0C55D44}"/>
    <pc:docChg chg="undo custSel addSld delSld modSld sldOrd">
      <pc:chgData name="Steinar Hjelset" userId="900bcac5-039b-480b-8b37-a8273c2e007f" providerId="ADAL" clId="{F5FF0F84-B726-4464-9720-B6E5E0C55D44}" dt="2025-04-15T13:31:27.087" v="259" actId="47"/>
      <pc:docMkLst>
        <pc:docMk/>
      </pc:docMkLst>
      <pc:sldChg chg="modSp mod">
        <pc:chgData name="Steinar Hjelset" userId="900bcac5-039b-480b-8b37-a8273c2e007f" providerId="ADAL" clId="{F5FF0F84-B726-4464-9720-B6E5E0C55D44}" dt="2025-04-15T13:27:38.775" v="27" actId="20577"/>
        <pc:sldMkLst>
          <pc:docMk/>
          <pc:sldMk cId="2350411187" sldId="256"/>
        </pc:sldMkLst>
        <pc:spChg chg="mod">
          <ac:chgData name="Steinar Hjelset" userId="900bcac5-039b-480b-8b37-a8273c2e007f" providerId="ADAL" clId="{F5FF0F84-B726-4464-9720-B6E5E0C55D44}" dt="2025-04-15T13:27:38.775" v="27" actId="20577"/>
          <ac:spMkLst>
            <pc:docMk/>
            <pc:sldMk cId="2350411187" sldId="256"/>
            <ac:spMk id="2" creationId="{2E9EF593-AA82-4714-97F5-8DB112ACDBD0}"/>
          </ac:spMkLst>
        </pc:spChg>
        <pc:spChg chg="mod">
          <ac:chgData name="Steinar Hjelset" userId="900bcac5-039b-480b-8b37-a8273c2e007f" providerId="ADAL" clId="{F5FF0F84-B726-4464-9720-B6E5E0C55D44}" dt="2025-04-15T13:27:34.998" v="15" actId="20577"/>
          <ac:spMkLst>
            <pc:docMk/>
            <pc:sldMk cId="2350411187" sldId="256"/>
            <ac:spMk id="3" creationId="{EAAE4623-BB01-47D5-850B-B7E71C39922B}"/>
          </ac:spMkLst>
        </pc:spChg>
      </pc:sldChg>
      <pc:sldChg chg="del">
        <pc:chgData name="Steinar Hjelset" userId="900bcac5-039b-480b-8b37-a8273c2e007f" providerId="ADAL" clId="{F5FF0F84-B726-4464-9720-B6E5E0C55D44}" dt="2025-04-15T13:28:36.270" v="78" actId="47"/>
        <pc:sldMkLst>
          <pc:docMk/>
          <pc:sldMk cId="314638511" sldId="258"/>
        </pc:sldMkLst>
      </pc:sldChg>
      <pc:sldChg chg="modSp add mod">
        <pc:chgData name="Steinar Hjelset" userId="900bcac5-039b-480b-8b37-a8273c2e007f" providerId="ADAL" clId="{F5FF0F84-B726-4464-9720-B6E5E0C55D44}" dt="2025-04-15T13:30:43.602" v="255" actId="20577"/>
        <pc:sldMkLst>
          <pc:docMk/>
          <pc:sldMk cId="1286963138" sldId="259"/>
        </pc:sldMkLst>
        <pc:spChg chg="mod">
          <ac:chgData name="Steinar Hjelset" userId="900bcac5-039b-480b-8b37-a8273c2e007f" providerId="ADAL" clId="{F5FF0F84-B726-4464-9720-B6E5E0C55D44}" dt="2025-04-15T13:30:40.985" v="253" actId="20577"/>
          <ac:spMkLst>
            <pc:docMk/>
            <pc:sldMk cId="1286963138" sldId="259"/>
            <ac:spMk id="2" creationId="{7E0F882B-CE3F-274F-2D91-86151EB1F3C8}"/>
          </ac:spMkLst>
        </pc:spChg>
        <pc:spChg chg="mod">
          <ac:chgData name="Steinar Hjelset" userId="900bcac5-039b-480b-8b37-a8273c2e007f" providerId="ADAL" clId="{F5FF0F84-B726-4464-9720-B6E5E0C55D44}" dt="2025-04-15T13:30:43.602" v="255" actId="20577"/>
          <ac:spMkLst>
            <pc:docMk/>
            <pc:sldMk cId="1286963138" sldId="259"/>
            <ac:spMk id="3" creationId="{6F98EDFD-CC4E-D07B-0C97-BC0F0FD3F082}"/>
          </ac:spMkLst>
        </pc:spChg>
      </pc:sldChg>
      <pc:sldChg chg="del">
        <pc:chgData name="Steinar Hjelset" userId="900bcac5-039b-480b-8b37-a8273c2e007f" providerId="ADAL" clId="{F5FF0F84-B726-4464-9720-B6E5E0C55D44}" dt="2025-04-15T13:29:37.353" v="176" actId="47"/>
        <pc:sldMkLst>
          <pc:docMk/>
          <pc:sldMk cId="1099342362" sldId="428"/>
        </pc:sldMkLst>
      </pc:sldChg>
      <pc:sldChg chg="del ord">
        <pc:chgData name="Steinar Hjelset" userId="900bcac5-039b-480b-8b37-a8273c2e007f" providerId="ADAL" clId="{F5FF0F84-B726-4464-9720-B6E5E0C55D44}" dt="2025-04-15T13:31:27.087" v="259" actId="47"/>
        <pc:sldMkLst>
          <pc:docMk/>
          <pc:sldMk cId="1168741736" sldId="430"/>
        </pc:sldMkLst>
      </pc:sldChg>
      <pc:sldChg chg="del">
        <pc:chgData name="Steinar Hjelset" userId="900bcac5-039b-480b-8b37-a8273c2e007f" providerId="ADAL" clId="{F5FF0F84-B726-4464-9720-B6E5E0C55D44}" dt="2025-04-15T13:29:59.054" v="204" actId="47"/>
        <pc:sldMkLst>
          <pc:docMk/>
          <pc:sldMk cId="2152854704" sldId="432"/>
        </pc:sldMkLst>
      </pc:sldChg>
      <pc:sldChg chg="del">
        <pc:chgData name="Steinar Hjelset" userId="900bcac5-039b-480b-8b37-a8273c2e007f" providerId="ADAL" clId="{F5FF0F84-B726-4464-9720-B6E5E0C55D44}" dt="2025-04-15T13:30:09.470" v="234" actId="47"/>
        <pc:sldMkLst>
          <pc:docMk/>
          <pc:sldMk cId="3014563004" sldId="433"/>
        </pc:sldMkLst>
      </pc:sldChg>
      <pc:sldChg chg="del">
        <pc:chgData name="Steinar Hjelset" userId="900bcac5-039b-480b-8b37-a8273c2e007f" providerId="ADAL" clId="{F5FF0F84-B726-4464-9720-B6E5E0C55D44}" dt="2025-04-15T13:30:55.735" v="256" actId="47"/>
        <pc:sldMkLst>
          <pc:docMk/>
          <pc:sldMk cId="3576033071" sldId="444"/>
        </pc:sldMkLst>
      </pc:sldChg>
      <pc:sldChg chg="del">
        <pc:chgData name="Steinar Hjelset" userId="900bcac5-039b-480b-8b37-a8273c2e007f" providerId="ADAL" clId="{F5FF0F84-B726-4464-9720-B6E5E0C55D44}" dt="2025-04-15T13:29:38.069" v="177" actId="47"/>
        <pc:sldMkLst>
          <pc:docMk/>
          <pc:sldMk cId="399321571" sldId="446"/>
        </pc:sldMkLst>
      </pc:sldChg>
      <pc:sldChg chg="del">
        <pc:chgData name="Steinar Hjelset" userId="900bcac5-039b-480b-8b37-a8273c2e007f" providerId="ADAL" clId="{F5FF0F84-B726-4464-9720-B6E5E0C55D44}" dt="2025-04-15T13:29:40.606" v="178" actId="47"/>
        <pc:sldMkLst>
          <pc:docMk/>
          <pc:sldMk cId="343441551" sldId="447"/>
        </pc:sldMkLst>
      </pc:sldChg>
      <pc:sldChg chg="del">
        <pc:chgData name="Steinar Hjelset" userId="900bcac5-039b-480b-8b37-a8273c2e007f" providerId="ADAL" clId="{F5FF0F84-B726-4464-9720-B6E5E0C55D44}" dt="2025-04-15T13:29:41.353" v="179" actId="47"/>
        <pc:sldMkLst>
          <pc:docMk/>
          <pc:sldMk cId="2484229586" sldId="448"/>
        </pc:sldMkLst>
      </pc:sldChg>
      <pc:sldChg chg="del">
        <pc:chgData name="Steinar Hjelset" userId="900bcac5-039b-480b-8b37-a8273c2e007f" providerId="ADAL" clId="{F5FF0F84-B726-4464-9720-B6E5E0C55D44}" dt="2025-04-15T13:29:59.054" v="204" actId="47"/>
        <pc:sldMkLst>
          <pc:docMk/>
          <pc:sldMk cId="887322014" sldId="449"/>
        </pc:sldMkLst>
      </pc:sldChg>
      <pc:sldChg chg="modSp new mod modClrScheme chgLayout">
        <pc:chgData name="Steinar Hjelset" userId="900bcac5-039b-480b-8b37-a8273c2e007f" providerId="ADAL" clId="{F5FF0F84-B726-4464-9720-B6E5E0C55D44}" dt="2025-04-15T13:28:45.342" v="80" actId="700"/>
        <pc:sldMkLst>
          <pc:docMk/>
          <pc:sldMk cId="612312674" sldId="450"/>
        </pc:sldMkLst>
        <pc:spChg chg="mod ord">
          <ac:chgData name="Steinar Hjelset" userId="900bcac5-039b-480b-8b37-a8273c2e007f" providerId="ADAL" clId="{F5FF0F84-B726-4464-9720-B6E5E0C55D44}" dt="2025-04-15T13:28:45.342" v="80" actId="700"/>
          <ac:spMkLst>
            <pc:docMk/>
            <pc:sldMk cId="612312674" sldId="450"/>
            <ac:spMk id="2" creationId="{7C7EF267-BD95-6902-1749-CF346306A1FD}"/>
          </ac:spMkLst>
        </pc:spChg>
        <pc:spChg chg="mod ord">
          <ac:chgData name="Steinar Hjelset" userId="900bcac5-039b-480b-8b37-a8273c2e007f" providerId="ADAL" clId="{F5FF0F84-B726-4464-9720-B6E5E0C55D44}" dt="2025-04-15T13:28:45.342" v="80" actId="700"/>
          <ac:spMkLst>
            <pc:docMk/>
            <pc:sldMk cId="612312674" sldId="450"/>
            <ac:spMk id="3" creationId="{1AFF128A-85F5-6700-F8BA-F6B3EB3D1D31}"/>
          </ac:spMkLst>
        </pc:spChg>
      </pc:sldChg>
      <pc:sldChg chg="modSp new del mod">
        <pc:chgData name="Steinar Hjelset" userId="900bcac5-039b-480b-8b37-a8273c2e007f" providerId="ADAL" clId="{F5FF0F84-B726-4464-9720-B6E5E0C55D44}" dt="2025-04-15T13:31:27.087" v="259" actId="47"/>
        <pc:sldMkLst>
          <pc:docMk/>
          <pc:sldMk cId="3118372742" sldId="451"/>
        </pc:sldMkLst>
      </pc:sldChg>
      <pc:sldChg chg="modSp add del mod">
        <pc:chgData name="Steinar Hjelset" userId="900bcac5-039b-480b-8b37-a8273c2e007f" providerId="ADAL" clId="{F5FF0F84-B726-4464-9720-B6E5E0C55D44}" dt="2025-04-15T13:31:27.087" v="259" actId="47"/>
        <pc:sldMkLst>
          <pc:docMk/>
          <pc:sldMk cId="1940968789" sldId="452"/>
        </pc:sldMkLst>
      </pc:sldChg>
      <pc:sldChg chg="modSp add mod">
        <pc:chgData name="Steinar Hjelset" userId="900bcac5-039b-480b-8b37-a8273c2e007f" providerId="ADAL" clId="{F5FF0F84-B726-4464-9720-B6E5E0C55D44}" dt="2025-04-15T13:29:18.959" v="173" actId="20577"/>
        <pc:sldMkLst>
          <pc:docMk/>
          <pc:sldMk cId="96735269" sldId="453"/>
        </pc:sldMkLst>
        <pc:spChg chg="mod">
          <ac:chgData name="Steinar Hjelset" userId="900bcac5-039b-480b-8b37-a8273c2e007f" providerId="ADAL" clId="{F5FF0F84-B726-4464-9720-B6E5E0C55D44}" dt="2025-04-15T13:29:18.959" v="173" actId="20577"/>
          <ac:spMkLst>
            <pc:docMk/>
            <pc:sldMk cId="96735269" sldId="453"/>
            <ac:spMk id="2" creationId="{AB143F45-CC8B-8FEF-6411-3D8B9991A35E}"/>
          </ac:spMkLst>
        </pc:spChg>
      </pc:sldChg>
      <pc:sldChg chg="modSp add mod">
        <pc:chgData name="Steinar Hjelset" userId="900bcac5-039b-480b-8b37-a8273c2e007f" providerId="ADAL" clId="{F5FF0F84-B726-4464-9720-B6E5E0C55D44}" dt="2025-04-15T13:29:52.252" v="202" actId="20577"/>
        <pc:sldMkLst>
          <pc:docMk/>
          <pc:sldMk cId="3679095335" sldId="454"/>
        </pc:sldMkLst>
        <pc:spChg chg="mod">
          <ac:chgData name="Steinar Hjelset" userId="900bcac5-039b-480b-8b37-a8273c2e007f" providerId="ADAL" clId="{F5FF0F84-B726-4464-9720-B6E5E0C55D44}" dt="2025-04-15T13:29:52.252" v="202" actId="20577"/>
          <ac:spMkLst>
            <pc:docMk/>
            <pc:sldMk cId="3679095335" sldId="454"/>
            <ac:spMk id="2" creationId="{D35B9B61-A69C-DD65-577B-6ECF7F8BB672}"/>
          </ac:spMkLst>
        </pc:spChg>
      </pc:sldChg>
      <pc:sldChg chg="new del">
        <pc:chgData name="Steinar Hjelset" userId="900bcac5-039b-480b-8b37-a8273c2e007f" providerId="ADAL" clId="{F5FF0F84-B726-4464-9720-B6E5E0C55D44}" dt="2025-04-15T13:31:15.255" v="258" actId="47"/>
        <pc:sldMkLst>
          <pc:docMk/>
          <pc:sldMk cId="4280234498" sldId="455"/>
        </pc:sldMkLst>
      </pc:sldChg>
      <pc:sldChg chg="modSp add mod">
        <pc:chgData name="Steinar Hjelset" userId="900bcac5-039b-480b-8b37-a8273c2e007f" providerId="ADAL" clId="{F5FF0F84-B726-4464-9720-B6E5E0C55D44}" dt="2025-04-15T13:30:07.136" v="233" actId="20577"/>
        <pc:sldMkLst>
          <pc:docMk/>
          <pc:sldMk cId="4015561015" sldId="456"/>
        </pc:sldMkLst>
        <pc:spChg chg="mod">
          <ac:chgData name="Steinar Hjelset" userId="900bcac5-039b-480b-8b37-a8273c2e007f" providerId="ADAL" clId="{F5FF0F84-B726-4464-9720-B6E5E0C55D44}" dt="2025-04-15T13:30:07.136" v="233" actId="20577"/>
          <ac:spMkLst>
            <pc:docMk/>
            <pc:sldMk cId="4015561015" sldId="456"/>
            <ac:spMk id="2" creationId="{02142B49-F614-CFCF-0363-9D8EB18E2641}"/>
          </ac:spMkLst>
        </pc:spChg>
      </pc:sldChg>
      <pc:sldChg chg="add">
        <pc:chgData name="Steinar Hjelset" userId="900bcac5-039b-480b-8b37-a8273c2e007f" providerId="ADAL" clId="{F5FF0F84-B726-4464-9720-B6E5E0C55D44}" dt="2025-04-15T13:31:13.560" v="257"/>
        <pc:sldMkLst>
          <pc:docMk/>
          <pc:sldMk cId="3569580194" sldId="457"/>
        </pc:sldMkLst>
      </pc:sldChg>
    </pc:docChg>
  </pc:docChgLst>
  <pc:docChgLst>
    <pc:chgData name="linn.pilskog@azetsconsulting.no" userId="S::urn:spo:guest#linn.pilskog@azetsconsulting.no::" providerId="AD" clId="Web-{AA4CAB44-9479-3EF5-D0E8-0E4EA6ED2878}"/>
    <pc:docChg chg="delSld modSld sldOrd">
      <pc:chgData name="linn.pilskog@azetsconsulting.no" userId="S::urn:spo:guest#linn.pilskog@azetsconsulting.no::" providerId="AD" clId="Web-{AA4CAB44-9479-3EF5-D0E8-0E4EA6ED2878}" dt="2025-03-28T13:50:23.371" v="101"/>
      <pc:docMkLst>
        <pc:docMk/>
      </pc:docMkLst>
      <pc:sldChg chg="modSp">
        <pc:chgData name="linn.pilskog@azetsconsulting.no" userId="S::urn:spo:guest#linn.pilskog@azetsconsulting.no::" providerId="AD" clId="Web-{AA4CAB44-9479-3EF5-D0E8-0E4EA6ED2878}" dt="2025-03-28T13:45:13.626" v="15" actId="20577"/>
        <pc:sldMkLst>
          <pc:docMk/>
          <pc:sldMk cId="2350411187" sldId="256"/>
        </pc:sldMkLst>
      </pc:sldChg>
      <pc:sldChg chg="addSp delSp modSp">
        <pc:chgData name="linn.pilskog@azetsconsulting.no" userId="S::urn:spo:guest#linn.pilskog@azetsconsulting.no::" providerId="AD" clId="Web-{AA4CAB44-9479-3EF5-D0E8-0E4EA6ED2878}" dt="2025-03-28T13:47:21.271" v="100"/>
        <pc:sldMkLst>
          <pc:docMk/>
          <pc:sldMk cId="314638511" sldId="258"/>
        </pc:sldMkLst>
      </pc:sldChg>
      <pc:sldChg chg="addSp delSp modSp ord">
        <pc:chgData name="linn.pilskog@azetsconsulting.no" userId="S::urn:spo:guest#linn.pilskog@azetsconsulting.no::" providerId="AD" clId="Web-{AA4CAB44-9479-3EF5-D0E8-0E4EA6ED2878}" dt="2025-03-28T13:46:54.535" v="95"/>
        <pc:sldMkLst>
          <pc:docMk/>
          <pc:sldMk cId="3188755294" sldId="260"/>
        </pc:sldMkLst>
      </pc:sldChg>
      <pc:sldChg chg="del">
        <pc:chgData name="linn.pilskog@azetsconsulting.no" userId="S::urn:spo:guest#linn.pilskog@azetsconsulting.no::" providerId="AD" clId="Web-{AA4CAB44-9479-3EF5-D0E8-0E4EA6ED2878}" dt="2025-03-28T13:50:23.371" v="101"/>
        <pc:sldMkLst>
          <pc:docMk/>
          <pc:sldMk cId="3321028467" sldId="446"/>
        </pc:sldMkLst>
      </pc:sldChg>
    </pc:docChg>
  </pc:docChgLst>
  <pc:docChgLst>
    <pc:chgData name="Steinar Hjelset" userId="900bcac5-039b-480b-8b37-a8273c2e007f" providerId="ADAL" clId="{BD8C8250-AE58-4D79-80B9-A2AB1BC9D0AE}"/>
    <pc:docChg chg="undo custSel addSld modSld">
      <pc:chgData name="Steinar Hjelset" userId="900bcac5-039b-480b-8b37-a8273c2e007f" providerId="ADAL" clId="{BD8C8250-AE58-4D79-80B9-A2AB1BC9D0AE}" dt="2022-05-25T11:55:50.354" v="164" actId="20577"/>
      <pc:docMkLst>
        <pc:docMk/>
      </pc:docMkLst>
      <pc:sldChg chg="modSp mod">
        <pc:chgData name="Steinar Hjelset" userId="900bcac5-039b-480b-8b37-a8273c2e007f" providerId="ADAL" clId="{BD8C8250-AE58-4D79-80B9-A2AB1BC9D0AE}" dt="2022-05-25T11:54:42.192" v="133" actId="5793"/>
        <pc:sldMkLst>
          <pc:docMk/>
          <pc:sldMk cId="2350411187" sldId="256"/>
        </pc:sldMkLst>
      </pc:sldChg>
      <pc:sldChg chg="modSp new mod">
        <pc:chgData name="Steinar Hjelset" userId="900bcac5-039b-480b-8b37-a8273c2e007f" providerId="ADAL" clId="{BD8C8250-AE58-4D79-80B9-A2AB1BC9D0AE}" dt="2022-05-25T11:55:11.155" v="146" actId="20577"/>
        <pc:sldMkLst>
          <pc:docMk/>
          <pc:sldMk cId="2502043924" sldId="257"/>
        </pc:sldMkLst>
      </pc:sldChg>
      <pc:sldChg chg="modSp new mod">
        <pc:chgData name="Steinar Hjelset" userId="900bcac5-039b-480b-8b37-a8273c2e007f" providerId="ADAL" clId="{BD8C8250-AE58-4D79-80B9-A2AB1BC9D0AE}" dt="2022-05-25T11:55:50.354" v="164" actId="20577"/>
        <pc:sldMkLst>
          <pc:docMk/>
          <pc:sldMk cId="314638511" sldId="258"/>
        </pc:sldMkLst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Linn Katrin Pilskog" userId="90fa00e3-d029-4570-a856-28b7c27dfe6a" providerId="ADAL" clId="{A3BD8F78-30CE-4FB1-BF60-F6EE7086D14D}"/>
    <pc:docChg chg="undo custSel addSld delSld modSld">
      <pc:chgData name="Linn Katrin Pilskog" userId="90fa00e3-d029-4570-a856-28b7c27dfe6a" providerId="ADAL" clId="{A3BD8F78-30CE-4FB1-BF60-F6EE7086D14D}" dt="2025-04-10T12:58:24.900" v="210" actId="20577"/>
      <pc:docMkLst>
        <pc:docMk/>
      </pc:docMkLst>
      <pc:sldChg chg="modSp mod">
        <pc:chgData name="Linn Katrin Pilskog" userId="90fa00e3-d029-4570-a856-28b7c27dfe6a" providerId="ADAL" clId="{A3BD8F78-30CE-4FB1-BF60-F6EE7086D14D}" dt="2025-04-10T12:54:10.567" v="13" actId="20577"/>
        <pc:sldMkLst>
          <pc:docMk/>
          <pc:sldMk cId="2350411187" sldId="256"/>
        </pc:sldMkLst>
        <pc:spChg chg="mod">
          <ac:chgData name="Linn Katrin Pilskog" userId="90fa00e3-d029-4570-a856-28b7c27dfe6a" providerId="ADAL" clId="{A3BD8F78-30CE-4FB1-BF60-F6EE7086D14D}" dt="2025-04-10T12:54:05.598" v="11"/>
          <ac:spMkLst>
            <pc:docMk/>
            <pc:sldMk cId="2350411187" sldId="256"/>
            <ac:spMk id="2" creationId="{2E9EF593-AA82-4714-97F5-8DB112ACDBD0}"/>
          </ac:spMkLst>
        </pc:spChg>
        <pc:spChg chg="mod">
          <ac:chgData name="Linn Katrin Pilskog" userId="90fa00e3-d029-4570-a856-28b7c27dfe6a" providerId="ADAL" clId="{A3BD8F78-30CE-4FB1-BF60-F6EE7086D14D}" dt="2025-04-10T12:54:10.567" v="13" actId="20577"/>
          <ac:spMkLst>
            <pc:docMk/>
            <pc:sldMk cId="2350411187" sldId="256"/>
            <ac:spMk id="3" creationId="{EAAE4623-BB01-47D5-850B-B7E71C39922B}"/>
          </ac:spMkLst>
        </pc:spChg>
      </pc:sldChg>
      <pc:sldChg chg="modSp mod">
        <pc:chgData name="Linn Katrin Pilskog" userId="90fa00e3-d029-4570-a856-28b7c27dfe6a" providerId="ADAL" clId="{A3BD8F78-30CE-4FB1-BF60-F6EE7086D14D}" dt="2025-04-10T12:54:56.818" v="68" actId="20577"/>
        <pc:sldMkLst>
          <pc:docMk/>
          <pc:sldMk cId="314638511" sldId="258"/>
        </pc:sldMkLst>
      </pc:sldChg>
      <pc:sldChg chg="del">
        <pc:chgData name="Linn Katrin Pilskog" userId="90fa00e3-d029-4570-a856-28b7c27dfe6a" providerId="ADAL" clId="{A3BD8F78-30CE-4FB1-BF60-F6EE7086D14D}" dt="2025-04-10T12:35:45.810" v="1" actId="2696"/>
        <pc:sldMkLst>
          <pc:docMk/>
          <pc:sldMk cId="3188755294" sldId="260"/>
        </pc:sldMkLst>
      </pc:sldChg>
      <pc:sldChg chg="del">
        <pc:chgData name="Linn Katrin Pilskog" userId="90fa00e3-d029-4570-a856-28b7c27dfe6a" providerId="ADAL" clId="{A3BD8F78-30CE-4FB1-BF60-F6EE7086D14D}" dt="2025-04-10T12:57:13.539" v="194" actId="2696"/>
        <pc:sldMkLst>
          <pc:docMk/>
          <pc:sldMk cId="4038735206" sldId="429"/>
        </pc:sldMkLst>
      </pc:sldChg>
      <pc:sldChg chg="modSp mod">
        <pc:chgData name="Linn Katrin Pilskog" userId="90fa00e3-d029-4570-a856-28b7c27dfe6a" providerId="ADAL" clId="{A3BD8F78-30CE-4FB1-BF60-F6EE7086D14D}" dt="2025-04-10T12:58:24.900" v="210" actId="20577"/>
        <pc:sldMkLst>
          <pc:docMk/>
          <pc:sldMk cId="1168741736" sldId="430"/>
        </pc:sldMkLst>
      </pc:sldChg>
      <pc:sldChg chg="del">
        <pc:chgData name="Linn Katrin Pilskog" userId="90fa00e3-d029-4570-a856-28b7c27dfe6a" providerId="ADAL" clId="{A3BD8F78-30CE-4FB1-BF60-F6EE7086D14D}" dt="2025-04-10T12:56:08.652" v="109" actId="2696"/>
        <pc:sldMkLst>
          <pc:docMk/>
          <pc:sldMk cId="1003231228" sldId="431"/>
        </pc:sldMkLst>
      </pc:sldChg>
      <pc:sldChg chg="modSp mod">
        <pc:chgData name="Linn Katrin Pilskog" userId="90fa00e3-d029-4570-a856-28b7c27dfe6a" providerId="ADAL" clId="{A3BD8F78-30CE-4FB1-BF60-F6EE7086D14D}" dt="2025-04-10T12:56:47.647" v="128" actId="20577"/>
        <pc:sldMkLst>
          <pc:docMk/>
          <pc:sldMk cId="2152854704" sldId="432"/>
        </pc:sldMkLst>
      </pc:sldChg>
      <pc:sldChg chg="modSp mod">
        <pc:chgData name="Linn Katrin Pilskog" userId="90fa00e3-d029-4570-a856-28b7c27dfe6a" providerId="ADAL" clId="{A3BD8F78-30CE-4FB1-BF60-F6EE7086D14D}" dt="2025-04-10T12:56:58.036" v="154" actId="20577"/>
        <pc:sldMkLst>
          <pc:docMk/>
          <pc:sldMk cId="3014563004" sldId="433"/>
        </pc:sldMkLst>
      </pc:sldChg>
      <pc:sldChg chg="modSp mod">
        <pc:chgData name="Linn Katrin Pilskog" userId="90fa00e3-d029-4570-a856-28b7c27dfe6a" providerId="ADAL" clId="{A3BD8F78-30CE-4FB1-BF60-F6EE7086D14D}" dt="2025-04-10T12:57:07.222" v="193" actId="20577"/>
        <pc:sldMkLst>
          <pc:docMk/>
          <pc:sldMk cId="3576033071" sldId="444"/>
        </pc:sldMkLst>
      </pc:sldChg>
      <pc:sldChg chg="del">
        <pc:chgData name="Linn Katrin Pilskog" userId="90fa00e3-d029-4570-a856-28b7c27dfe6a" providerId="ADAL" clId="{A3BD8F78-30CE-4FB1-BF60-F6EE7086D14D}" dt="2025-04-10T12:56:10.954" v="110" actId="2696"/>
        <pc:sldMkLst>
          <pc:docMk/>
          <pc:sldMk cId="1615959987" sldId="445"/>
        </pc:sldMkLst>
      </pc:sldChg>
      <pc:sldChg chg="modSp add mod">
        <pc:chgData name="Linn Katrin Pilskog" userId="90fa00e3-d029-4570-a856-28b7c27dfe6a" providerId="ADAL" clId="{A3BD8F78-30CE-4FB1-BF60-F6EE7086D14D}" dt="2025-04-10T12:54:33.120" v="25" actId="20577"/>
        <pc:sldMkLst>
          <pc:docMk/>
          <pc:sldMk cId="399321571" sldId="446"/>
        </pc:sldMkLst>
      </pc:sldChg>
      <pc:sldChg chg="modSp add mod">
        <pc:chgData name="Linn Katrin Pilskog" userId="90fa00e3-d029-4570-a856-28b7c27dfe6a" providerId="ADAL" clId="{A3BD8F78-30CE-4FB1-BF60-F6EE7086D14D}" dt="2025-04-10T12:55:47.024" v="106" actId="14100"/>
        <pc:sldMkLst>
          <pc:docMk/>
          <pc:sldMk cId="343441551" sldId="447"/>
        </pc:sldMkLst>
      </pc:sldChg>
      <pc:sldChg chg="addSp delSp modSp new mod modClrScheme chgLayout">
        <pc:chgData name="Linn Katrin Pilskog" userId="90fa00e3-d029-4570-a856-28b7c27dfe6a" providerId="ADAL" clId="{A3BD8F78-30CE-4FB1-BF60-F6EE7086D14D}" dt="2025-04-10T12:56:00.148" v="108" actId="700"/>
        <pc:sldMkLst>
          <pc:docMk/>
          <pc:sldMk cId="2484229586" sldId="448"/>
        </pc:sldMkLst>
      </pc:sldChg>
      <pc:sldChg chg="modSp add mod">
        <pc:chgData name="Linn Katrin Pilskog" userId="90fa00e3-d029-4570-a856-28b7c27dfe6a" providerId="ADAL" clId="{A3BD8F78-30CE-4FB1-BF60-F6EE7086D14D}" dt="2025-04-10T12:56:24.532" v="126" actId="20577"/>
        <pc:sldMkLst>
          <pc:docMk/>
          <pc:sldMk cId="887322014" sldId="449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linn.pilskog@azetsconsulting.no" userId="S::urn:spo:guest#linn.pilskog@azetsconsulting.no::" providerId="AD" clId="Web-{B2141BB3-2BAF-0493-9B59-6821759E0A31}"/>
    <pc:docChg chg="modSld">
      <pc:chgData name="linn.pilskog@azetsconsulting.no" userId="S::urn:spo:guest#linn.pilskog@azetsconsulting.no::" providerId="AD" clId="Web-{B2141BB3-2BAF-0493-9B59-6821759E0A31}" dt="2025-03-28T11:57:31.866" v="156"/>
      <pc:docMkLst>
        <pc:docMk/>
      </pc:docMkLst>
      <pc:sldChg chg="modSp">
        <pc:chgData name="linn.pilskog@azetsconsulting.no" userId="S::urn:spo:guest#linn.pilskog@azetsconsulting.no::" providerId="AD" clId="Web-{B2141BB3-2BAF-0493-9B59-6821759E0A31}" dt="2025-03-28T11:55:38.657" v="9" actId="20577"/>
        <pc:sldMkLst>
          <pc:docMk/>
          <pc:sldMk cId="3014563004" sldId="433"/>
        </pc:sldMkLst>
      </pc:sldChg>
      <pc:sldChg chg="addSp delSp modSp addAnim">
        <pc:chgData name="linn.pilskog@azetsconsulting.no" userId="S::urn:spo:guest#linn.pilskog@azetsconsulting.no::" providerId="AD" clId="Web-{B2141BB3-2BAF-0493-9B59-6821759E0A31}" dt="2025-03-28T11:57:31.866" v="156"/>
        <pc:sldMkLst>
          <pc:docMk/>
          <pc:sldMk cId="3576033071" sldId="444"/>
        </pc:sldMkLst>
      </pc:sldChg>
    </pc:docChg>
  </pc:docChgLst>
  <pc:docChgLst>
    <pc:chgData name="Steinar Hjelset" userId="S::steinar.hjelset@ks.no::900bcac5-039b-480b-8b37-a8273c2e007f" providerId="AD" clId="Web-{4A2DD86B-3569-4F3F-A7E0-EDBB2666C402}"/>
    <pc:docChg chg="modSld">
      <pc:chgData name="Steinar Hjelset" userId="S::steinar.hjelset@ks.no::900bcac5-039b-480b-8b37-a8273c2e007f" providerId="AD" clId="Web-{4A2DD86B-3569-4F3F-A7E0-EDBB2666C402}" dt="2022-05-25T11:57:27.921" v="82" actId="20577"/>
      <pc:docMkLst>
        <pc:docMk/>
      </pc:docMkLst>
      <pc:sldChg chg="modSp">
        <pc:chgData name="Steinar Hjelset" userId="S::steinar.hjelset@ks.no::900bcac5-039b-480b-8b37-a8273c2e007f" providerId="AD" clId="Web-{4A2DD86B-3569-4F3F-A7E0-EDBB2666C402}" dt="2022-05-25T11:57:27.921" v="82" actId="20577"/>
        <pc:sldMkLst>
          <pc:docMk/>
          <pc:sldMk cId="314638511" sldId="258"/>
        </pc:sldMkLst>
      </pc:sldChg>
    </pc:docChg>
  </pc:docChgLst>
  <pc:docChgLst>
    <pc:chgData name="linn.pilskog@azetsconsulting.no" userId="S::urn:spo:guest#linn.pilskog@azetsconsulting.no::" providerId="AD" clId="Web-{0FEF33E9-C82B-7933-9660-3FB2F0167355}"/>
    <pc:docChg chg="addSld delSld modSld sldOrd">
      <pc:chgData name="linn.pilskog@azetsconsulting.no" userId="S::urn:spo:guest#linn.pilskog@azetsconsulting.no::" providerId="AD" clId="Web-{0FEF33E9-C82B-7933-9660-3FB2F0167355}" dt="2025-03-28T11:00:24.445" v="171" actId="20577"/>
      <pc:docMkLst>
        <pc:docMk/>
      </pc:docMkLst>
      <pc:sldChg chg="modSp">
        <pc:chgData name="linn.pilskog@azetsconsulting.no" userId="S::urn:spo:guest#linn.pilskog@azetsconsulting.no::" providerId="AD" clId="Web-{0FEF33E9-C82B-7933-9660-3FB2F0167355}" dt="2025-03-28T09:55:56.296" v="8" actId="20577"/>
        <pc:sldMkLst>
          <pc:docMk/>
          <pc:sldMk cId="2350411187" sldId="256"/>
        </pc:sldMkLst>
      </pc:sldChg>
      <pc:sldChg chg="addSp delSp modSp del">
        <pc:chgData name="linn.pilskog@azetsconsulting.no" userId="S::urn:spo:guest#linn.pilskog@azetsconsulting.no::" providerId="AD" clId="Web-{0FEF33E9-C82B-7933-9660-3FB2F0167355}" dt="2025-03-28T10:00:06.188" v="88"/>
        <pc:sldMkLst>
          <pc:docMk/>
          <pc:sldMk cId="2502043924" sldId="257"/>
        </pc:sldMkLst>
      </pc:sldChg>
      <pc:sldChg chg="addSp modSp ord">
        <pc:chgData name="linn.pilskog@azetsconsulting.no" userId="S::urn:spo:guest#linn.pilskog@azetsconsulting.no::" providerId="AD" clId="Web-{0FEF33E9-C82B-7933-9660-3FB2F0167355}" dt="2025-03-28T10:52:09.235" v="92"/>
        <pc:sldMkLst>
          <pc:docMk/>
          <pc:sldMk cId="314638511" sldId="258"/>
        </pc:sldMkLst>
      </pc:sldChg>
      <pc:sldChg chg="del">
        <pc:chgData name="linn.pilskog@azetsconsulting.no" userId="S::urn:spo:guest#linn.pilskog@azetsconsulting.no::" providerId="AD" clId="Web-{0FEF33E9-C82B-7933-9660-3FB2F0167355}" dt="2025-03-28T10:00:21.016" v="89"/>
        <pc:sldMkLst>
          <pc:docMk/>
          <pc:sldMk cId="1920576880" sldId="259"/>
        </pc:sldMkLst>
      </pc:sldChg>
      <pc:sldChg chg="modSp add ord replId">
        <pc:chgData name="linn.pilskog@azetsconsulting.no" userId="S::urn:spo:guest#linn.pilskog@azetsconsulting.no::" providerId="AD" clId="Web-{0FEF33E9-C82B-7933-9660-3FB2F0167355}" dt="2025-03-28T10:52:07.548" v="91"/>
        <pc:sldMkLst>
          <pc:docMk/>
          <pc:sldMk cId="3188755294" sldId="260"/>
        </pc:sldMkLst>
      </pc:sldChg>
      <pc:sldChg chg="add">
        <pc:chgData name="linn.pilskog@azetsconsulting.no" userId="S::urn:spo:guest#linn.pilskog@azetsconsulting.no::" providerId="AD" clId="Web-{0FEF33E9-C82B-7933-9660-3FB2F0167355}" dt="2025-03-28T10:51:59.829" v="90"/>
        <pc:sldMkLst>
          <pc:docMk/>
          <pc:sldMk cId="1099342362" sldId="428"/>
        </pc:sldMkLst>
      </pc:sldChg>
      <pc:sldChg chg="modSp add replId">
        <pc:chgData name="linn.pilskog@azetsconsulting.no" userId="S::urn:spo:guest#linn.pilskog@azetsconsulting.no::" providerId="AD" clId="Web-{0FEF33E9-C82B-7933-9660-3FB2F0167355}" dt="2025-03-28T10:57:31.583" v="126" actId="20577"/>
        <pc:sldMkLst>
          <pc:docMk/>
          <pc:sldMk cId="4038735206" sldId="429"/>
        </pc:sldMkLst>
      </pc:sldChg>
      <pc:sldChg chg="addSp delSp modSp new mod modClrScheme chgLayout">
        <pc:chgData name="linn.pilskog@azetsconsulting.no" userId="S::urn:spo:guest#linn.pilskog@azetsconsulting.no::" providerId="AD" clId="Web-{0FEF33E9-C82B-7933-9660-3FB2F0167355}" dt="2025-03-28T11:00:24.445" v="171" actId="20577"/>
        <pc:sldMkLst>
          <pc:docMk/>
          <pc:sldMk cId="1168741736" sldId="430"/>
        </pc:sldMkLst>
      </pc:sldChg>
      <pc:sldChg chg="modSp add ord replId">
        <pc:chgData name="linn.pilskog@azetsconsulting.no" userId="S::urn:spo:guest#linn.pilskog@azetsconsulting.no::" providerId="AD" clId="Web-{0FEF33E9-C82B-7933-9660-3FB2F0167355}" dt="2025-03-28T10:58:29.147" v="127"/>
        <pc:sldMkLst>
          <pc:docMk/>
          <pc:sldMk cId="1003231228" sldId="431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linn.pilskog@azetsconsulting.no" userId="S::urn:spo:guest#linn.pilskog@azetsconsulting.no::" providerId="AD" clId="Web-{02CEEFFF-EF1F-2DB7-1AC7-6FA188EB94C8}"/>
    <pc:docChg chg="addSld modSld sldOrd">
      <pc:chgData name="linn.pilskog@azetsconsulting.no" userId="S::urn:spo:guest#linn.pilskog@azetsconsulting.no::" providerId="AD" clId="Web-{02CEEFFF-EF1F-2DB7-1AC7-6FA188EB94C8}" dt="2025-03-28T11:22:59.970" v="59"/>
      <pc:docMkLst>
        <pc:docMk/>
      </pc:docMkLst>
      <pc:sldChg chg="ord">
        <pc:chgData name="linn.pilskog@azetsconsulting.no" userId="S::urn:spo:guest#linn.pilskog@azetsconsulting.no::" providerId="AD" clId="Web-{02CEEFFF-EF1F-2DB7-1AC7-6FA188EB94C8}" dt="2025-03-28T11:22:59.970" v="59"/>
        <pc:sldMkLst>
          <pc:docMk/>
          <pc:sldMk cId="1168741736" sldId="430"/>
        </pc:sldMkLst>
      </pc:sldChg>
      <pc:sldChg chg="modSp">
        <pc:chgData name="linn.pilskog@azetsconsulting.no" userId="S::urn:spo:guest#linn.pilskog@azetsconsulting.no::" providerId="AD" clId="Web-{02CEEFFF-EF1F-2DB7-1AC7-6FA188EB94C8}" dt="2025-03-28T11:06:29.078" v="0" actId="20577"/>
        <pc:sldMkLst>
          <pc:docMk/>
          <pc:sldMk cId="1003231228" sldId="431"/>
        </pc:sldMkLst>
      </pc:sldChg>
      <pc:sldChg chg="addSp delSp modSp new">
        <pc:chgData name="linn.pilskog@azetsconsulting.no" userId="S::urn:spo:guest#linn.pilskog@azetsconsulting.no::" providerId="AD" clId="Web-{02CEEFFF-EF1F-2DB7-1AC7-6FA188EB94C8}" dt="2025-03-28T11:18:49.157" v="19"/>
        <pc:sldMkLst>
          <pc:docMk/>
          <pc:sldMk cId="2152854704" sldId="432"/>
        </pc:sldMkLst>
      </pc:sldChg>
      <pc:sldChg chg="modSp add replId">
        <pc:chgData name="linn.pilskog@azetsconsulting.no" userId="S::urn:spo:guest#linn.pilskog@azetsconsulting.no::" providerId="AD" clId="Web-{02CEEFFF-EF1F-2DB7-1AC7-6FA188EB94C8}" dt="2025-03-28T11:19:27.689" v="24" actId="20577"/>
        <pc:sldMkLst>
          <pc:docMk/>
          <pc:sldMk cId="3014563004" sldId="433"/>
        </pc:sldMkLst>
      </pc:sldChg>
      <pc:sldChg chg="modSp add">
        <pc:chgData name="linn.pilskog@azetsconsulting.no" userId="S::urn:spo:guest#linn.pilskog@azetsconsulting.no::" providerId="AD" clId="Web-{02CEEFFF-EF1F-2DB7-1AC7-6FA188EB94C8}" dt="2025-03-28T11:21:38.751" v="48" actId="20577"/>
        <pc:sldMkLst>
          <pc:docMk/>
          <pc:sldMk cId="3576033071" sldId="444"/>
        </pc:sldMkLst>
      </pc:sldChg>
      <pc:sldChg chg="new">
        <pc:chgData name="linn.pilskog@azetsconsulting.no" userId="S::urn:spo:guest#linn.pilskog@azetsconsulting.no::" providerId="AD" clId="Web-{02CEEFFF-EF1F-2DB7-1AC7-6FA188EB94C8}" dt="2025-03-28T11:22:11.001" v="49"/>
        <pc:sldMkLst>
          <pc:docMk/>
          <pc:sldMk cId="1615959987" sldId="445"/>
        </pc:sldMkLst>
      </pc:sldChg>
      <pc:sldChg chg="modSp add replId">
        <pc:chgData name="linn.pilskog@azetsconsulting.no" userId="S::urn:spo:guest#linn.pilskog@azetsconsulting.no::" providerId="AD" clId="Web-{02CEEFFF-EF1F-2DB7-1AC7-6FA188EB94C8}" dt="2025-03-28T11:22:58.470" v="58" actId="20577"/>
        <pc:sldMkLst>
          <pc:docMk/>
          <pc:sldMk cId="3321028467" sldId="446"/>
        </pc:sldMkLst>
      </pc:sldChg>
    </pc:docChg>
  </pc:docChgLst>
  <pc:docChgLst>
    <pc:chgData name="Steinar Hjelset" userId="S::steinar.hjelset@ks.no::900bcac5-039b-480b-8b37-a8273c2e007f" providerId="AD" clId="Web-{85073561-C9AE-478D-AA8C-787D360AEC12}"/>
    <pc:docChg chg="modSld">
      <pc:chgData name="Steinar Hjelset" userId="S::steinar.hjelset@ks.no::900bcac5-039b-480b-8b37-a8273c2e007f" providerId="AD" clId="Web-{85073561-C9AE-478D-AA8C-787D360AEC12}" dt="2023-10-06T07:57:46.498" v="5" actId="20577"/>
      <pc:docMkLst>
        <pc:docMk/>
      </pc:docMkLst>
      <pc:sldChg chg="modSp">
        <pc:chgData name="Steinar Hjelset" userId="S::steinar.hjelset@ks.no::900bcac5-039b-480b-8b37-a8273c2e007f" providerId="AD" clId="Web-{85073561-C9AE-478D-AA8C-787D360AEC12}" dt="2023-10-06T07:57:46.498" v="5" actId="20577"/>
        <pc:sldMkLst>
          <pc:docMk/>
          <pc:sldMk cId="314638511" sldId="258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900bcac5-039b-480b-8b37-a8273c2e007f" providerId="ADAL" clId="{9CBBADDB-EDAE-4863-AE47-65D8689C129F}"/>
    <pc:docChg chg="undo custSel addSld modSld">
      <pc:chgData name="Steinar Hjelset" userId="900bcac5-039b-480b-8b37-a8273c2e007f" providerId="ADAL" clId="{9CBBADDB-EDAE-4863-AE47-65D8689C129F}" dt="2024-02-29T08:31:06.585" v="381" actId="729"/>
      <pc:docMkLst>
        <pc:docMk/>
      </pc:docMkLst>
      <pc:sldChg chg="addSp delSp modSp new mod modClrScheme modShow chgLayout">
        <pc:chgData name="Steinar Hjelset" userId="900bcac5-039b-480b-8b37-a8273c2e007f" providerId="ADAL" clId="{9CBBADDB-EDAE-4863-AE47-65D8689C129F}" dt="2024-02-29T08:31:06.585" v="381" actId="729"/>
        <pc:sldMkLst>
          <pc:docMk/>
          <pc:sldMk cId="1920576880" sldId="259"/>
        </pc:sldMkLst>
      </pc:sldChg>
    </pc:docChg>
  </pc:docChgLst>
  <pc:docChgLst>
    <pc:chgData name="Steinar Hjelset" userId="900bcac5-039b-480b-8b37-a8273c2e007f" providerId="ADAL" clId="{3A200702-4723-45EE-A680-9827DDE824F0}"/>
    <pc:docChg chg="undo custSel addSld modSld sldOrd">
      <pc:chgData name="Steinar Hjelset" userId="900bcac5-039b-480b-8b37-a8273c2e007f" providerId="ADAL" clId="{3A200702-4723-45EE-A680-9827DDE824F0}" dt="2025-07-01T11:22:01.690" v="33" actId="20577"/>
      <pc:docMkLst>
        <pc:docMk/>
      </pc:docMkLst>
      <pc:sldChg chg="delSp modSp mod">
        <pc:chgData name="Steinar Hjelset" userId="900bcac5-039b-480b-8b37-a8273c2e007f" providerId="ADAL" clId="{3A200702-4723-45EE-A680-9827DDE824F0}" dt="2025-07-01T11:22:01.690" v="33" actId="20577"/>
        <pc:sldMkLst>
          <pc:docMk/>
          <pc:sldMk cId="3569580194" sldId="457"/>
        </pc:sldMkLst>
        <pc:spChg chg="mod">
          <ac:chgData name="Steinar Hjelset" userId="900bcac5-039b-480b-8b37-a8273c2e007f" providerId="ADAL" clId="{3A200702-4723-45EE-A680-9827DDE824F0}" dt="2025-07-01T11:22:01.690" v="33" actId="20577"/>
          <ac:spMkLst>
            <pc:docMk/>
            <pc:sldMk cId="3569580194" sldId="457"/>
            <ac:spMk id="3" creationId="{70749BF7-B0E6-604C-2667-FB33D9B338AE}"/>
          </ac:spMkLst>
        </pc:spChg>
        <pc:spChg chg="del">
          <ac:chgData name="Steinar Hjelset" userId="900bcac5-039b-480b-8b37-a8273c2e007f" providerId="ADAL" clId="{3A200702-4723-45EE-A680-9827DDE824F0}" dt="2025-07-01T11:21:04.963" v="7" actId="478"/>
          <ac:spMkLst>
            <pc:docMk/>
            <pc:sldMk cId="3569580194" sldId="457"/>
            <ac:spMk id="4" creationId="{18701C40-B216-1494-90E3-052B16099022}"/>
          </ac:spMkLst>
        </pc:spChg>
      </pc:sldChg>
      <pc:sldChg chg="delSp add mod ord">
        <pc:chgData name="Steinar Hjelset" userId="900bcac5-039b-480b-8b37-a8273c2e007f" providerId="ADAL" clId="{3A200702-4723-45EE-A680-9827DDE824F0}" dt="2025-07-01T11:21:24.991" v="11" actId="478"/>
        <pc:sldMkLst>
          <pc:docMk/>
          <pc:sldMk cId="23943482" sldId="459"/>
        </pc:sldMkLst>
        <pc:spChg chg="del">
          <ac:chgData name="Steinar Hjelset" userId="900bcac5-039b-480b-8b37-a8273c2e007f" providerId="ADAL" clId="{3A200702-4723-45EE-A680-9827DDE824F0}" dt="2025-07-01T11:21:24.991" v="11" actId="478"/>
          <ac:spMkLst>
            <pc:docMk/>
            <pc:sldMk cId="23943482" sldId="459"/>
            <ac:spMk id="4" creationId="{86589809-23F2-F375-05A0-58B4269BED4A}"/>
          </ac:spMkLst>
        </pc:spChg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Linn Katrin Pilskog" userId="90fa00e3-d029-4570-a856-28b7c27dfe6a" providerId="ADAL" clId="{586502F6-24A4-46C1-A766-2BDE8DD05DE9}"/>
    <pc:docChg chg="undo custSel addSld delSld modSld">
      <pc:chgData name="Linn Katrin Pilskog" userId="90fa00e3-d029-4570-a856-28b7c27dfe6a" providerId="ADAL" clId="{586502F6-24A4-46C1-A766-2BDE8DD05DE9}" dt="2025-04-08T07:53:40.863" v="165" actId="20577"/>
      <pc:docMkLst>
        <pc:docMk/>
      </pc:docMkLst>
      <pc:sldChg chg="modSp mod">
        <pc:chgData name="Linn Katrin Pilskog" userId="90fa00e3-d029-4570-a856-28b7c27dfe6a" providerId="ADAL" clId="{586502F6-24A4-46C1-A766-2BDE8DD05DE9}" dt="2025-04-08T07:53:40.863" v="165" actId="20577"/>
        <pc:sldMkLst>
          <pc:docMk/>
          <pc:sldMk cId="3014563004" sldId="433"/>
        </pc:sldMkLst>
      </pc:sldChg>
      <pc:sldChg chg="addSp delSp modSp mod">
        <pc:chgData name="Linn Katrin Pilskog" userId="90fa00e3-d029-4570-a856-28b7c27dfe6a" providerId="ADAL" clId="{586502F6-24A4-46C1-A766-2BDE8DD05DE9}" dt="2025-04-08T07:53:03.086" v="161" actId="1076"/>
        <pc:sldMkLst>
          <pc:docMk/>
          <pc:sldMk cId="3576033071" sldId="444"/>
        </pc:sldMkLst>
      </pc:sldChg>
      <pc:sldChg chg="modSp new del mod">
        <pc:chgData name="Linn Katrin Pilskog" userId="90fa00e3-d029-4570-a856-28b7c27dfe6a" providerId="ADAL" clId="{586502F6-24A4-46C1-A766-2BDE8DD05DE9}" dt="2025-04-08T07:53:15.230" v="162" actId="2696"/>
        <pc:sldMkLst>
          <pc:docMk/>
          <pc:sldMk cId="531804280" sldId="446"/>
        </pc:sldMkLst>
      </pc:sldChg>
    </pc:docChg>
  </pc:docChgLst>
  <pc:docChgLst>
    <pc:chgData name="Linn Katrin Pilskog" userId="90fa00e3-d029-4570-a856-28b7c27dfe6a" providerId="ADAL" clId="{AD4D198F-618E-44F6-9D87-AB8CF51A3199}"/>
    <pc:docChg chg="modSld">
      <pc:chgData name="Linn Katrin Pilskog" userId="90fa00e3-d029-4570-a856-28b7c27dfe6a" providerId="ADAL" clId="{AD4D198F-618E-44F6-9D87-AB8CF51A3199}" dt="2025-04-08T09:03:00.491" v="0" actId="20577"/>
      <pc:docMkLst>
        <pc:docMk/>
      </pc:docMkLst>
      <pc:sldChg chg="modSp mod">
        <pc:chgData name="Linn Katrin Pilskog" userId="90fa00e3-d029-4570-a856-28b7c27dfe6a" providerId="ADAL" clId="{AD4D198F-618E-44F6-9D87-AB8CF51A3199}" dt="2025-04-08T09:03:00.491" v="0" actId="20577"/>
        <pc:sldMkLst>
          <pc:docMk/>
          <pc:sldMk cId="2350411187" sldId="256"/>
        </pc:sldMkLst>
        <pc:spChg chg="mod">
          <ac:chgData name="Linn Katrin Pilskog" userId="90fa00e3-d029-4570-a856-28b7c27dfe6a" providerId="ADAL" clId="{AD4D198F-618E-44F6-9D87-AB8CF51A3199}" dt="2025-04-08T09:03:00.491" v="0" actId="20577"/>
          <ac:spMkLst>
            <pc:docMk/>
            <pc:sldMk cId="2350411187" sldId="256"/>
            <ac:spMk id="3" creationId="{EAAE4623-BB01-47D5-850B-B7E71C39922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01.07.2025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.no/fagomrader/digitalisering/skolesec/verktoy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Presentasjon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Samling 3 – Vurdering av personvernkonsekvenser (DPIA)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7EF267-BD95-6902-1749-CF346306A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FF128A-85F5-6700-F8BA-F6B3EB3D1D3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NN.30	Velkommen</a:t>
            </a:r>
            <a:br>
              <a:rPr lang="nb-NO" dirty="0"/>
            </a:br>
            <a:r>
              <a:rPr lang="nb-NO" dirty="0"/>
              <a:t>NN.35	Informasjon</a:t>
            </a:r>
            <a:br>
              <a:rPr lang="nb-NO" dirty="0"/>
            </a:br>
            <a:r>
              <a:rPr lang="nb-NO" dirty="0"/>
              <a:t>NN.40	Kompetanseløft – Vurdering av personvernkonsekvenser (DPIA)</a:t>
            </a:r>
            <a:br>
              <a:rPr lang="nb-NO" dirty="0"/>
            </a:br>
            <a:r>
              <a:rPr lang="nb-NO" dirty="0"/>
              <a:t>NN.20	Faglig gruppearbeid</a:t>
            </a:r>
            <a:br>
              <a:rPr lang="nb-NO" dirty="0"/>
            </a:br>
            <a:r>
              <a:rPr lang="nb-NO" dirty="0"/>
              <a:t>NN.45	Oppsummering og avslutning</a:t>
            </a:r>
          </a:p>
        </p:txBody>
      </p:sp>
    </p:spTree>
    <p:extLst>
      <p:ext uri="{BB962C8B-B14F-4D97-AF65-F5344CB8AC3E}">
        <p14:creationId xmlns:p14="http://schemas.microsoft.com/office/powerpoint/2010/main" val="61231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A47E37-4B17-7C7E-F6C7-092720305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6D4537-7328-903A-36AE-B778D599E00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Deltakere</a:t>
            </a:r>
          </a:p>
          <a:p>
            <a:r>
              <a:rPr lang="nb-NO" dirty="0"/>
              <a:t>kan identifisere hva som innebærer høy risiko for personvernet, forklare når det stilles krav til å gjennomføre en vurdering av personvernkonsekvenser (DPIA), samt gjennomføre en DPIA-prosess.</a:t>
            </a:r>
          </a:p>
        </p:txBody>
      </p:sp>
    </p:spTree>
    <p:extLst>
      <p:ext uri="{BB962C8B-B14F-4D97-AF65-F5344CB8AC3E}">
        <p14:creationId xmlns:p14="http://schemas.microsoft.com/office/powerpoint/2010/main" val="131551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82076-42C7-5592-3548-94ED86FE5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143F45-CC8B-8FEF-6411-3D8B9991A3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/>
              <a:t>Kompetanseløft</a:t>
            </a:r>
            <a:br>
              <a:rPr lang="nb-NO" b="1" dirty="0"/>
            </a:br>
            <a:r>
              <a:rPr lang="nb-NO" dirty="0"/>
              <a:t>Vurdering av personvernkonsekvenser (DPIA)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9673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6F4A5-C5BA-BBD9-7144-0D401AC0C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5B9B61-A69C-DD65-577B-6ECF7F8BB6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Faglig gruppearbeid</a:t>
            </a:r>
          </a:p>
        </p:txBody>
      </p:sp>
    </p:spTree>
    <p:extLst>
      <p:ext uri="{BB962C8B-B14F-4D97-AF65-F5344CB8AC3E}">
        <p14:creationId xmlns:p14="http://schemas.microsoft.com/office/powerpoint/2010/main" val="367909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3B665-89D5-BADC-F19B-FF2BA7BBD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CC926F-9874-F086-D13F-573803CBF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Faglig gruppearbeid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CA3D93-9F2C-1231-BB65-C4C04A5C10C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Som del av forberedelsene til dagens samling har dere gjort dere kjent med en overordnet DPIA for digitale læremidler med Feide-pålogging.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Reflekter sammen. Hva har dere funnet? Er det noe av informasjonen som kan benyttes for å vurdere en tjeneste?</a:t>
            </a:r>
          </a:p>
        </p:txBody>
      </p:sp>
    </p:spTree>
    <p:extLst>
      <p:ext uri="{BB962C8B-B14F-4D97-AF65-F5344CB8AC3E}">
        <p14:creationId xmlns:p14="http://schemas.microsoft.com/office/powerpoint/2010/main" val="2394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2393E-4D90-DA9E-28D0-B9A2436E1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981252-7E68-BB57-4432-0953E496B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Faglig gruppearbeid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749BF7-B0E6-604C-2667-FB33D9B338A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I lys av hva dere har lært om vurdering av personvernkonsekvenser (DPIA) på dagens samling: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Velg en tjeneste fra Feide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Last ned </a:t>
            </a:r>
            <a:r>
              <a:rPr lang="nb-NO" dirty="0">
                <a:ea typeface="Calibri"/>
                <a:cs typeface="Calibri"/>
                <a:hlinkClick r:id="rId2"/>
              </a:rPr>
              <a:t>DPIA mal for skolesystemer</a:t>
            </a:r>
            <a:r>
              <a:rPr lang="nb-NO" dirty="0">
                <a:ea typeface="Calibri"/>
                <a:cs typeface="Calibri"/>
              </a:rPr>
              <a:t> fra SkoleSec sine nettsider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Reflekter sammen. Hva av informasjonen i den overordnede DPIA-en kan dere benytte for å gjennomføre en DPIA for den valgte tjenesten? Hva mangler av informasjon for å sluttføre DPIA-en? Hvordan vil dere gå frem for å finne denne informasjonen? Hvordan kan dere samarbeide i deres region om dette arbeidet?</a:t>
            </a:r>
          </a:p>
          <a:p>
            <a:pPr marL="0" indent="0">
              <a:buNone/>
            </a:pP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958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2A6A3-C5D5-9789-D608-801A46165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142B49-F614-CFCF-0363-9D8EB18E26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Oppsummering og avslutning</a:t>
            </a:r>
          </a:p>
        </p:txBody>
      </p:sp>
    </p:spTree>
    <p:extLst>
      <p:ext uri="{BB962C8B-B14F-4D97-AF65-F5344CB8AC3E}">
        <p14:creationId xmlns:p14="http://schemas.microsoft.com/office/powerpoint/2010/main" val="401556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0F882B-CE3F-274F-2D91-86151EB1F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til arbeidsmøte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98EDFD-CC4E-D07B-0C97-BC0F0FD3F08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/>
              <a:t>Som forberedelse til arbeidsmøte 3 skal vi se på hvordan utviklingen i arbeidet har vært siden oppstarten av veiledertjenesten. For å gjøre dette skal dere gjennomføre en ny runde med kartlegging før neste møte. 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2000" dirty="0"/>
              <a:t>Se gjennom følgende instruksjoner for hvordan dette skal gjøres.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2000" dirty="0"/>
              <a:t>Forbered et rekkeinnlegg på 5 minutter til neste samling der du kommenterer kort utviklingen i egen kommune.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b="1" dirty="0"/>
              <a:t>Frist forberedelser: </a:t>
            </a:r>
            <a:r>
              <a:rPr lang="nb-NO" sz="2000" b="1" dirty="0">
                <a:highlight>
                  <a:srgbClr val="FFFF00"/>
                </a:highlight>
              </a:rPr>
              <a:t>[dato]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28696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97C1D3-9B14-489C-B65D-642DD660EF35}">
  <ds:schemaRefs>
    <ds:schemaRef ds:uri="http://purl.org/dc/dcmitype/"/>
    <ds:schemaRef ds:uri="http://www.w3.org/XML/1998/namespace"/>
    <ds:schemaRef ds:uri="http://schemas.openxmlformats.org/package/2006/metadata/core-properties"/>
    <ds:schemaRef ds:uri="http://purl.org/dc/terms/"/>
    <ds:schemaRef ds:uri="44f892ea-d882-4a61-8ec7-e54b8bcb3b7b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7d88db6c-a4a6-42bb-82c2-7a63f6a238f8"/>
    <ds:schemaRef ds:uri="http://schemas.microsoft.com/sharepoint/v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4EACC8-E0D7-4387-9BAB-463D26F955B1}"/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304</Words>
  <Application>Microsoft Office PowerPoint</Application>
  <PresentationFormat>Widescreen</PresentationFormat>
  <Paragraphs>24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2" baseType="lpstr">
      <vt:lpstr>Arial</vt:lpstr>
      <vt:lpstr>Calibri</vt:lpstr>
      <vt:lpstr>1_KS-profiltema</vt:lpstr>
      <vt:lpstr>Presentasjon</vt:lpstr>
      <vt:lpstr>Agenda</vt:lpstr>
      <vt:lpstr>Kompetansemål</vt:lpstr>
      <vt:lpstr>Kompetanseløft Vurdering av personvernkonsekvenser (DPIA)</vt:lpstr>
      <vt:lpstr>Faglig gruppearbeid</vt:lpstr>
      <vt:lpstr>Faglig gruppearbeid</vt:lpstr>
      <vt:lpstr>Faglig gruppearbeid</vt:lpstr>
      <vt:lpstr>Oppsummering og avslutning</vt:lpstr>
      <vt:lpstr>Forberedelser til arbeidsmøte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37</cp:revision>
  <dcterms:created xsi:type="dcterms:W3CDTF">2020-10-12T15:37:52Z</dcterms:created>
  <dcterms:modified xsi:type="dcterms:W3CDTF">2025-07-01T11:22:08Z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