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6" r:id="rId5"/>
  </p:sldMasterIdLst>
  <p:notesMasterIdLst>
    <p:notesMasterId r:id="rId11"/>
  </p:notesMasterIdLst>
  <p:sldIdLst>
    <p:sldId id="256" r:id="rId6"/>
    <p:sldId id="429" r:id="rId7"/>
    <p:sldId id="449" r:id="rId8"/>
    <p:sldId id="455" r:id="rId9"/>
    <p:sldId id="464" r:id="rId1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6B21F1-D87D-4BC6-AC8D-257E2D372E0F}" v="1" dt="2025-07-07T10:15:26.86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1" autoAdjust="0"/>
    <p:restoredTop sz="94404" autoAdjust="0"/>
  </p:normalViewPr>
  <p:slideViewPr>
    <p:cSldViewPr snapToGrid="0">
      <p:cViewPr varScale="1">
        <p:scale>
          <a:sx n="74" d="100"/>
          <a:sy n="74" d="100"/>
        </p:scale>
        <p:origin x="488"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inar Hjelset" userId="S::steinar.hjelset@ks.no::900bcac5-039b-480b-8b37-a8273c2e007f" providerId="AD" clId="Web-{D6C644BE-E835-4C35-9387-6B267E27C5E8}"/>
    <pc:docChg chg="modSld">
      <pc:chgData name="Steinar Hjelset" userId="S::steinar.hjelset@ks.no::900bcac5-039b-480b-8b37-a8273c2e007f" providerId="AD" clId="Web-{D6C644BE-E835-4C35-9387-6B267E27C5E8}" dt="2023-09-28T06:03:36.532" v="0" actId="20577"/>
      <pc:docMkLst>
        <pc:docMk/>
      </pc:docMkLst>
      <pc:sldChg chg="modSp">
        <pc:chgData name="Steinar Hjelset" userId="S::steinar.hjelset@ks.no::900bcac5-039b-480b-8b37-a8273c2e007f" providerId="AD" clId="Web-{D6C644BE-E835-4C35-9387-6B267E27C5E8}" dt="2023-09-28T06:03:36.532" v="0" actId="20577"/>
        <pc:sldMkLst>
          <pc:docMk/>
          <pc:sldMk cId="2350411187" sldId="256"/>
        </pc:sldMkLst>
      </pc:sldChg>
    </pc:docChg>
  </pc:docChgLst>
  <pc:docChgLst>
    <pc:chgData name="Steinar Hjelset" userId="900bcac5-039b-480b-8b37-a8273c2e007f" providerId="ADAL" clId="{3E85265A-30A1-4D66-88C2-731ACA83930C}"/>
    <pc:docChg chg="addSld delSld">
      <pc:chgData name="Steinar Hjelset" userId="900bcac5-039b-480b-8b37-a8273c2e007f" providerId="ADAL" clId="{3E85265A-30A1-4D66-88C2-731ACA83930C}" dt="2022-05-23T09:36:34.269" v="1" actId="680"/>
      <pc:docMkLst>
        <pc:docMk/>
      </pc:docMkLst>
      <pc:sldChg chg="new">
        <pc:chgData name="Steinar Hjelset" userId="900bcac5-039b-480b-8b37-a8273c2e007f" providerId="ADAL" clId="{3E85265A-30A1-4D66-88C2-731ACA83930C}" dt="2022-05-23T09:36:34.269" v="1" actId="680"/>
        <pc:sldMkLst>
          <pc:docMk/>
          <pc:sldMk cId="2350411187" sldId="256"/>
        </pc:sldMkLst>
      </pc:sldChg>
      <pc:sldChg chg="del">
        <pc:chgData name="Steinar Hjelset" userId="900bcac5-039b-480b-8b37-a8273c2e007f" providerId="ADAL" clId="{3E85265A-30A1-4D66-88C2-731ACA83930C}" dt="2022-05-23T09:36:32.205" v="0" actId="47"/>
        <pc:sldMkLst>
          <pc:docMk/>
          <pc:sldMk cId="4241648534" sldId="266"/>
        </pc:sldMkLst>
      </pc:sldChg>
      <pc:sldChg chg="del">
        <pc:chgData name="Steinar Hjelset" userId="900bcac5-039b-480b-8b37-a8273c2e007f" providerId="ADAL" clId="{3E85265A-30A1-4D66-88C2-731ACA83930C}" dt="2022-05-23T09:36:32.205" v="0" actId="47"/>
        <pc:sldMkLst>
          <pc:docMk/>
          <pc:sldMk cId="1157876418" sldId="279"/>
        </pc:sldMkLst>
      </pc:sldChg>
      <pc:sldChg chg="del">
        <pc:chgData name="Steinar Hjelset" userId="900bcac5-039b-480b-8b37-a8273c2e007f" providerId="ADAL" clId="{3E85265A-30A1-4D66-88C2-731ACA83930C}" dt="2022-05-23T09:36:32.205" v="0" actId="47"/>
        <pc:sldMkLst>
          <pc:docMk/>
          <pc:sldMk cId="2220915096" sldId="280"/>
        </pc:sldMkLst>
      </pc:sldChg>
      <pc:sldChg chg="del">
        <pc:chgData name="Steinar Hjelset" userId="900bcac5-039b-480b-8b37-a8273c2e007f" providerId="ADAL" clId="{3E85265A-30A1-4D66-88C2-731ACA83930C}" dt="2022-05-23T09:36:32.205" v="0" actId="47"/>
        <pc:sldMkLst>
          <pc:docMk/>
          <pc:sldMk cId="2721611454" sldId="281"/>
        </pc:sldMkLst>
      </pc:sldChg>
      <pc:sldChg chg="del">
        <pc:chgData name="Steinar Hjelset" userId="900bcac5-039b-480b-8b37-a8273c2e007f" providerId="ADAL" clId="{3E85265A-30A1-4D66-88C2-731ACA83930C}" dt="2022-05-23T09:36:32.205" v="0" actId="47"/>
        <pc:sldMkLst>
          <pc:docMk/>
          <pc:sldMk cId="42040210" sldId="282"/>
        </pc:sldMkLst>
      </pc:sldChg>
      <pc:sldChg chg="del">
        <pc:chgData name="Steinar Hjelset" userId="900bcac5-039b-480b-8b37-a8273c2e007f" providerId="ADAL" clId="{3E85265A-30A1-4D66-88C2-731ACA83930C}" dt="2022-05-23T09:36:32.205" v="0" actId="47"/>
        <pc:sldMkLst>
          <pc:docMk/>
          <pc:sldMk cId="3608461262" sldId="283"/>
        </pc:sldMkLst>
      </pc:sldChg>
    </pc:docChg>
  </pc:docChgLst>
  <pc:docChgLst>
    <pc:chgData name="Steinar Hjelset" userId="900bcac5-039b-480b-8b37-a8273c2e007f" providerId="ADAL" clId="{587B9A80-505B-4E66-A3BA-F3C4DACD545C}"/>
    <pc:docChg chg="custSel addSld delSld modSld">
      <pc:chgData name="Steinar Hjelset" userId="900bcac5-039b-480b-8b37-a8273c2e007f" providerId="ADAL" clId="{587B9A80-505B-4E66-A3BA-F3C4DACD545C}" dt="2022-05-23T13:47:51.441" v="86" actId="20577"/>
      <pc:docMkLst>
        <pc:docMk/>
      </pc:docMkLst>
      <pc:sldChg chg="modSp mod">
        <pc:chgData name="Steinar Hjelset" userId="900bcac5-039b-480b-8b37-a8273c2e007f" providerId="ADAL" clId="{587B9A80-505B-4E66-A3BA-F3C4DACD545C}" dt="2022-05-23T13:42:02.920" v="42" actId="5793"/>
        <pc:sldMkLst>
          <pc:docMk/>
          <pc:sldMk cId="2350411187" sldId="256"/>
        </pc:sldMkLst>
      </pc:sldChg>
      <pc:sldChg chg="add del">
        <pc:chgData name="Steinar Hjelset" userId="900bcac5-039b-480b-8b37-a8273c2e007f" providerId="ADAL" clId="{587B9A80-505B-4E66-A3BA-F3C4DACD545C}" dt="2022-05-23T13:42:39.861" v="45"/>
        <pc:sldMkLst>
          <pc:docMk/>
          <pc:sldMk cId="2369576766" sldId="282"/>
        </pc:sldMkLst>
      </pc:sldChg>
      <pc:sldChg chg="modSp add del mod modNotesTx">
        <pc:chgData name="Steinar Hjelset" userId="900bcac5-039b-480b-8b37-a8273c2e007f" providerId="ADAL" clId="{587B9A80-505B-4E66-A3BA-F3C4DACD545C}" dt="2022-05-23T13:46:39.910" v="56" actId="20577"/>
        <pc:sldMkLst>
          <pc:docMk/>
          <pc:sldMk cId="2954576768" sldId="429"/>
        </pc:sldMkLst>
      </pc:sldChg>
      <pc:sldChg chg="add del">
        <pc:chgData name="Steinar Hjelset" userId="900bcac5-039b-480b-8b37-a8273c2e007f" providerId="ADAL" clId="{587B9A80-505B-4E66-A3BA-F3C4DACD545C}" dt="2022-05-23T13:42:39.861" v="45"/>
        <pc:sldMkLst>
          <pc:docMk/>
          <pc:sldMk cId="3602948319" sldId="434"/>
        </pc:sldMkLst>
      </pc:sldChg>
      <pc:sldChg chg="add del modNotesTx">
        <pc:chgData name="Steinar Hjelset" userId="900bcac5-039b-480b-8b37-a8273c2e007f" providerId="ADAL" clId="{587B9A80-505B-4E66-A3BA-F3C4DACD545C}" dt="2022-05-23T13:47:16.333" v="66" actId="20577"/>
        <pc:sldMkLst>
          <pc:docMk/>
          <pc:sldMk cId="1010789617" sldId="445"/>
        </pc:sldMkLst>
      </pc:sldChg>
      <pc:sldChg chg="add del">
        <pc:chgData name="Steinar Hjelset" userId="900bcac5-039b-480b-8b37-a8273c2e007f" providerId="ADAL" clId="{587B9A80-505B-4E66-A3BA-F3C4DACD545C}" dt="2022-05-23T13:42:39.861" v="45"/>
        <pc:sldMkLst>
          <pc:docMk/>
          <pc:sldMk cId="420605445" sldId="447"/>
        </pc:sldMkLst>
      </pc:sldChg>
      <pc:sldChg chg="add del">
        <pc:chgData name="Steinar Hjelset" userId="900bcac5-039b-480b-8b37-a8273c2e007f" providerId="ADAL" clId="{587B9A80-505B-4E66-A3BA-F3C4DACD545C}" dt="2022-05-23T13:42:39.861" v="45"/>
        <pc:sldMkLst>
          <pc:docMk/>
          <pc:sldMk cId="3746180491" sldId="448"/>
        </pc:sldMkLst>
      </pc:sldChg>
      <pc:sldChg chg="add del">
        <pc:chgData name="Steinar Hjelset" userId="900bcac5-039b-480b-8b37-a8273c2e007f" providerId="ADAL" clId="{587B9A80-505B-4E66-A3BA-F3C4DACD545C}" dt="2022-05-23T13:42:39.861" v="45"/>
        <pc:sldMkLst>
          <pc:docMk/>
          <pc:sldMk cId="3420321681" sldId="449"/>
        </pc:sldMkLst>
      </pc:sldChg>
      <pc:sldChg chg="add del">
        <pc:chgData name="Steinar Hjelset" userId="900bcac5-039b-480b-8b37-a8273c2e007f" providerId="ADAL" clId="{587B9A80-505B-4E66-A3BA-F3C4DACD545C}" dt="2022-05-23T13:42:39.861" v="45"/>
        <pc:sldMkLst>
          <pc:docMk/>
          <pc:sldMk cId="4671885" sldId="450"/>
        </pc:sldMkLst>
      </pc:sldChg>
      <pc:sldChg chg="add del">
        <pc:chgData name="Steinar Hjelset" userId="900bcac5-039b-480b-8b37-a8273c2e007f" providerId="ADAL" clId="{587B9A80-505B-4E66-A3BA-F3C4DACD545C}" dt="2022-05-23T13:42:39.861" v="45"/>
        <pc:sldMkLst>
          <pc:docMk/>
          <pc:sldMk cId="4197043305" sldId="451"/>
        </pc:sldMkLst>
      </pc:sldChg>
      <pc:sldChg chg="add del">
        <pc:chgData name="Steinar Hjelset" userId="900bcac5-039b-480b-8b37-a8273c2e007f" providerId="ADAL" clId="{587B9A80-505B-4E66-A3BA-F3C4DACD545C}" dt="2022-05-23T13:42:39.861" v="45"/>
        <pc:sldMkLst>
          <pc:docMk/>
          <pc:sldMk cId="976089834" sldId="452"/>
        </pc:sldMkLst>
      </pc:sldChg>
      <pc:sldChg chg="modSp add del mod">
        <pc:chgData name="Steinar Hjelset" userId="900bcac5-039b-480b-8b37-a8273c2e007f" providerId="ADAL" clId="{587B9A80-505B-4E66-A3BA-F3C4DACD545C}" dt="2022-05-23T13:47:51.441" v="86" actId="20577"/>
        <pc:sldMkLst>
          <pc:docMk/>
          <pc:sldMk cId="3860356759" sldId="453"/>
        </pc:sldMkLst>
      </pc:sldChg>
      <pc:sldChg chg="modSp add del mod modNotesTx">
        <pc:chgData name="Steinar Hjelset" userId="900bcac5-039b-480b-8b37-a8273c2e007f" providerId="ADAL" clId="{587B9A80-505B-4E66-A3BA-F3C4DACD545C}" dt="2022-05-23T13:47:39.780" v="82" actId="20577"/>
        <pc:sldMkLst>
          <pc:docMk/>
          <pc:sldMk cId="3694047899" sldId="454"/>
        </pc:sldMkLst>
      </pc:sldChg>
      <pc:sldChg chg="add del">
        <pc:chgData name="Steinar Hjelset" userId="900bcac5-039b-480b-8b37-a8273c2e007f" providerId="ADAL" clId="{587B9A80-505B-4E66-A3BA-F3C4DACD545C}" dt="2022-05-23T13:42:39.861" v="45"/>
        <pc:sldMkLst>
          <pc:docMk/>
          <pc:sldMk cId="871224505" sldId="455"/>
        </pc:sldMkLst>
      </pc:sldChg>
      <pc:sldChg chg="add del">
        <pc:chgData name="Steinar Hjelset" userId="900bcac5-039b-480b-8b37-a8273c2e007f" providerId="ADAL" clId="{587B9A80-505B-4E66-A3BA-F3C4DACD545C}" dt="2022-05-23T13:42:39.861" v="45"/>
        <pc:sldMkLst>
          <pc:docMk/>
          <pc:sldMk cId="3144130009" sldId="456"/>
        </pc:sldMkLst>
      </pc:sldChg>
    </pc:docChg>
  </pc:docChgLst>
  <pc:docChgLst>
    <pc:chgData name="Steinar Hjelset" userId="900bcac5-039b-480b-8b37-a8273c2e007f" providerId="ADAL" clId="{78276FE2-0CA8-457A-8EC6-230B237050DD}"/>
    <pc:docChg chg="custSel addSld delSld modSld">
      <pc:chgData name="Steinar Hjelset" userId="900bcac5-039b-480b-8b37-a8273c2e007f" providerId="ADAL" clId="{78276FE2-0CA8-457A-8EC6-230B237050DD}" dt="2022-01-14T08:40:40.944" v="754" actId="2165"/>
      <pc:docMkLst>
        <pc:docMk/>
      </pc:docMkLst>
      <pc:sldChg chg="del">
        <pc:chgData name="Steinar Hjelset" userId="900bcac5-039b-480b-8b37-a8273c2e007f" providerId="ADAL" clId="{78276FE2-0CA8-457A-8EC6-230B237050DD}" dt="2022-01-14T07:39:51.604" v="1" actId="47"/>
        <pc:sldMkLst>
          <pc:docMk/>
          <pc:sldMk cId="694676538" sldId="256"/>
        </pc:sldMkLst>
      </pc:sldChg>
      <pc:sldChg chg="del">
        <pc:chgData name="Steinar Hjelset" userId="900bcac5-039b-480b-8b37-a8273c2e007f" providerId="ADAL" clId="{78276FE2-0CA8-457A-8EC6-230B237050DD}" dt="2022-01-14T07:39:54.238" v="2" actId="47"/>
        <pc:sldMkLst>
          <pc:docMk/>
          <pc:sldMk cId="2544406798" sldId="267"/>
        </pc:sldMkLst>
      </pc:sldChg>
      <pc:sldChg chg="del">
        <pc:chgData name="Steinar Hjelset" userId="900bcac5-039b-480b-8b37-a8273c2e007f" providerId="ADAL" clId="{78276FE2-0CA8-457A-8EC6-230B237050DD}" dt="2022-01-14T07:39:54.238" v="2" actId="47"/>
        <pc:sldMkLst>
          <pc:docMk/>
          <pc:sldMk cId="1086888048" sldId="268"/>
        </pc:sldMkLst>
      </pc:sldChg>
      <pc:sldChg chg="del">
        <pc:chgData name="Steinar Hjelset" userId="900bcac5-039b-480b-8b37-a8273c2e007f" providerId="ADAL" clId="{78276FE2-0CA8-457A-8EC6-230B237050DD}" dt="2022-01-14T07:39:54.238" v="2" actId="47"/>
        <pc:sldMkLst>
          <pc:docMk/>
          <pc:sldMk cId="3608461262" sldId="271"/>
        </pc:sldMkLst>
      </pc:sldChg>
      <pc:sldChg chg="del">
        <pc:chgData name="Steinar Hjelset" userId="900bcac5-039b-480b-8b37-a8273c2e007f" providerId="ADAL" clId="{78276FE2-0CA8-457A-8EC6-230B237050DD}" dt="2022-01-14T07:39:54.238" v="2" actId="47"/>
        <pc:sldMkLst>
          <pc:docMk/>
          <pc:sldMk cId="3422015642" sldId="272"/>
        </pc:sldMkLst>
      </pc:sldChg>
      <pc:sldChg chg="del">
        <pc:chgData name="Steinar Hjelset" userId="900bcac5-039b-480b-8b37-a8273c2e007f" providerId="ADAL" clId="{78276FE2-0CA8-457A-8EC6-230B237050DD}" dt="2022-01-14T07:39:54.238" v="2" actId="47"/>
        <pc:sldMkLst>
          <pc:docMk/>
          <pc:sldMk cId="2497073314" sldId="273"/>
        </pc:sldMkLst>
      </pc:sldChg>
      <pc:sldChg chg="del">
        <pc:chgData name="Steinar Hjelset" userId="900bcac5-039b-480b-8b37-a8273c2e007f" providerId="ADAL" clId="{78276FE2-0CA8-457A-8EC6-230B237050DD}" dt="2022-01-14T07:39:54.238" v="2" actId="47"/>
        <pc:sldMkLst>
          <pc:docMk/>
          <pc:sldMk cId="1752599194" sldId="274"/>
        </pc:sldMkLst>
      </pc:sldChg>
      <pc:sldChg chg="del">
        <pc:chgData name="Steinar Hjelset" userId="900bcac5-039b-480b-8b37-a8273c2e007f" providerId="ADAL" clId="{78276FE2-0CA8-457A-8EC6-230B237050DD}" dt="2022-01-14T07:39:54.238" v="2" actId="47"/>
        <pc:sldMkLst>
          <pc:docMk/>
          <pc:sldMk cId="1047557919" sldId="275"/>
        </pc:sldMkLst>
      </pc:sldChg>
      <pc:sldChg chg="del">
        <pc:chgData name="Steinar Hjelset" userId="900bcac5-039b-480b-8b37-a8273c2e007f" providerId="ADAL" clId="{78276FE2-0CA8-457A-8EC6-230B237050DD}" dt="2022-01-14T07:39:54.238" v="2" actId="47"/>
        <pc:sldMkLst>
          <pc:docMk/>
          <pc:sldMk cId="2501802241" sldId="276"/>
        </pc:sldMkLst>
      </pc:sldChg>
      <pc:sldChg chg="addSp delSp modSp new mod">
        <pc:chgData name="Steinar Hjelset" userId="900bcac5-039b-480b-8b37-a8273c2e007f" providerId="ADAL" clId="{78276FE2-0CA8-457A-8EC6-230B237050DD}" dt="2022-01-14T08:39:25.084" v="702" actId="2165"/>
        <pc:sldMkLst>
          <pc:docMk/>
          <pc:sldMk cId="2901984840" sldId="277"/>
        </pc:sldMkLst>
      </pc:sldChg>
      <pc:sldChg chg="modSp add mod">
        <pc:chgData name="Steinar Hjelset" userId="900bcac5-039b-480b-8b37-a8273c2e007f" providerId="ADAL" clId="{78276FE2-0CA8-457A-8EC6-230B237050DD}" dt="2022-01-14T08:40:40.944" v="754" actId="2165"/>
        <pc:sldMkLst>
          <pc:docMk/>
          <pc:sldMk cId="959468413" sldId="278"/>
        </pc:sldMkLst>
      </pc:sldChg>
    </pc:docChg>
  </pc:docChgLst>
  <pc:docChgLst>
    <pc:chgData name="Steinar Hjelset" userId="900bcac5-039b-480b-8b37-a8273c2e007f" providerId="ADAL" clId="{04667F79-13A1-4E8B-91A3-D1CEA7DF2794}"/>
    <pc:docChg chg="undo custSel addSld modSld">
      <pc:chgData name="Steinar Hjelset" userId="900bcac5-039b-480b-8b37-a8273c2e007f" providerId="ADAL" clId="{04667F79-13A1-4E8B-91A3-D1CEA7DF2794}" dt="2021-10-27T08:31:23.169" v="2074" actId="14734"/>
      <pc:docMkLst>
        <pc:docMk/>
      </pc:docMkLst>
      <pc:sldChg chg="addSp modSp mod">
        <pc:chgData name="Steinar Hjelset" userId="900bcac5-039b-480b-8b37-a8273c2e007f" providerId="ADAL" clId="{04667F79-13A1-4E8B-91A3-D1CEA7DF2794}" dt="2021-10-27T06:09:32.392" v="2044" actId="20577"/>
        <pc:sldMkLst>
          <pc:docMk/>
          <pc:sldMk cId="694676538" sldId="256"/>
        </pc:sldMkLst>
      </pc:sldChg>
      <pc:sldChg chg="modSp mod">
        <pc:chgData name="Steinar Hjelset" userId="900bcac5-039b-480b-8b37-a8273c2e007f" providerId="ADAL" clId="{04667F79-13A1-4E8B-91A3-D1CEA7DF2794}" dt="2021-10-26T12:14:37.444" v="1030" actId="20577"/>
        <pc:sldMkLst>
          <pc:docMk/>
          <pc:sldMk cId="2544406798" sldId="267"/>
        </pc:sldMkLst>
      </pc:sldChg>
      <pc:sldChg chg="modSp mod">
        <pc:chgData name="Steinar Hjelset" userId="900bcac5-039b-480b-8b37-a8273c2e007f" providerId="ADAL" clId="{04667F79-13A1-4E8B-91A3-D1CEA7DF2794}" dt="2021-10-27T08:31:23.169" v="2074" actId="14734"/>
        <pc:sldMkLst>
          <pc:docMk/>
          <pc:sldMk cId="3608461262" sldId="271"/>
        </pc:sldMkLst>
      </pc:sldChg>
      <pc:sldChg chg="modSp mod">
        <pc:chgData name="Steinar Hjelset" userId="900bcac5-039b-480b-8b37-a8273c2e007f" providerId="ADAL" clId="{04667F79-13A1-4E8B-91A3-D1CEA7DF2794}" dt="2021-10-27T06:09:51.613" v="2066" actId="20577"/>
        <pc:sldMkLst>
          <pc:docMk/>
          <pc:sldMk cId="3422015642" sldId="272"/>
        </pc:sldMkLst>
      </pc:sldChg>
      <pc:sldChg chg="modSp new mod">
        <pc:chgData name="Steinar Hjelset" userId="900bcac5-039b-480b-8b37-a8273c2e007f" providerId="ADAL" clId="{04667F79-13A1-4E8B-91A3-D1CEA7DF2794}" dt="2021-10-27T06:10:01.040" v="2068" actId="20577"/>
        <pc:sldMkLst>
          <pc:docMk/>
          <pc:sldMk cId="2497073314" sldId="273"/>
        </pc:sldMkLst>
      </pc:sldChg>
      <pc:sldChg chg="modSp new mod">
        <pc:chgData name="Steinar Hjelset" userId="900bcac5-039b-480b-8b37-a8273c2e007f" providerId="ADAL" clId="{04667F79-13A1-4E8B-91A3-D1CEA7DF2794}" dt="2021-10-26T12:35:30.464" v="2020" actId="20577"/>
        <pc:sldMkLst>
          <pc:docMk/>
          <pc:sldMk cId="1752599194" sldId="274"/>
        </pc:sldMkLst>
      </pc:sldChg>
    </pc:docChg>
  </pc:docChgLst>
  <pc:docChgLst>
    <pc:chgData name="Steinar Hjelset" userId="900bcac5-039b-480b-8b37-a8273c2e007f" providerId="ADAL" clId="{ED6B21F1-D87D-4BC6-AC8D-257E2D372E0F}"/>
    <pc:docChg chg="addSld delSld modSld">
      <pc:chgData name="Steinar Hjelset" userId="900bcac5-039b-480b-8b37-a8273c2e007f" providerId="ADAL" clId="{ED6B21F1-D87D-4BC6-AC8D-257E2D372E0F}" dt="2025-07-07T10:15:59.097" v="123" actId="20577"/>
      <pc:docMkLst>
        <pc:docMk/>
      </pc:docMkLst>
      <pc:sldChg chg="modSp mod">
        <pc:chgData name="Steinar Hjelset" userId="900bcac5-039b-480b-8b37-a8273c2e007f" providerId="ADAL" clId="{ED6B21F1-D87D-4BC6-AC8D-257E2D372E0F}" dt="2025-07-07T10:15:59.097" v="123" actId="20577"/>
        <pc:sldMkLst>
          <pc:docMk/>
          <pc:sldMk cId="2954576768" sldId="429"/>
        </pc:sldMkLst>
        <pc:spChg chg="mod">
          <ac:chgData name="Steinar Hjelset" userId="900bcac5-039b-480b-8b37-a8273c2e007f" providerId="ADAL" clId="{ED6B21F1-D87D-4BC6-AC8D-257E2D372E0F}" dt="2025-07-07T10:15:59.097" v="123" actId="20577"/>
          <ac:spMkLst>
            <pc:docMk/>
            <pc:sldMk cId="2954576768" sldId="429"/>
            <ac:spMk id="3" creationId="{74A85B90-0A75-417C-A4A9-DC636248C0F2}"/>
          </ac:spMkLst>
        </pc:spChg>
      </pc:sldChg>
      <pc:sldChg chg="add">
        <pc:chgData name="Steinar Hjelset" userId="900bcac5-039b-480b-8b37-a8273c2e007f" providerId="ADAL" clId="{ED6B21F1-D87D-4BC6-AC8D-257E2D372E0F}" dt="2025-07-07T10:15:26.832" v="0"/>
        <pc:sldMkLst>
          <pc:docMk/>
          <pc:sldMk cId="3030343148" sldId="449"/>
        </pc:sldMkLst>
      </pc:sldChg>
      <pc:sldChg chg="del">
        <pc:chgData name="Steinar Hjelset" userId="900bcac5-039b-480b-8b37-a8273c2e007f" providerId="ADAL" clId="{ED6B21F1-D87D-4BC6-AC8D-257E2D372E0F}" dt="2025-07-07T10:15:28.972" v="1" actId="47"/>
        <pc:sldMkLst>
          <pc:docMk/>
          <pc:sldMk cId="3569580194" sldId="454"/>
        </pc:sldMkLst>
      </pc:sldChg>
      <pc:sldChg chg="add">
        <pc:chgData name="Steinar Hjelset" userId="900bcac5-039b-480b-8b37-a8273c2e007f" providerId="ADAL" clId="{ED6B21F1-D87D-4BC6-AC8D-257E2D372E0F}" dt="2025-07-07T10:15:26.832" v="0"/>
        <pc:sldMkLst>
          <pc:docMk/>
          <pc:sldMk cId="4022189150" sldId="455"/>
        </pc:sldMkLst>
      </pc:sldChg>
      <pc:sldChg chg="add">
        <pc:chgData name="Steinar Hjelset" userId="900bcac5-039b-480b-8b37-a8273c2e007f" providerId="ADAL" clId="{ED6B21F1-D87D-4BC6-AC8D-257E2D372E0F}" dt="2025-07-07T10:15:26.832" v="0"/>
        <pc:sldMkLst>
          <pc:docMk/>
          <pc:sldMk cId="1969625204" sldId="464"/>
        </pc:sldMkLst>
      </pc:sldChg>
    </pc:docChg>
  </pc:docChgLst>
  <pc:docChgLst>
    <pc:chgData name="Steinar Hjelset" userId="900bcac5-039b-480b-8b37-a8273c2e007f" providerId="ADAL" clId="{FED0024C-63E1-49AB-8E71-038C13BEA465}"/>
    <pc:docChg chg="undo custSel addSld delSld modSld sldOrd">
      <pc:chgData name="Steinar Hjelset" userId="900bcac5-039b-480b-8b37-a8273c2e007f" providerId="ADAL" clId="{FED0024C-63E1-49AB-8E71-038C13BEA465}" dt="2022-02-14T08:23:47.987" v="2289" actId="20577"/>
      <pc:docMkLst>
        <pc:docMk/>
      </pc:docMkLst>
      <pc:sldChg chg="delSp modSp add mod ord">
        <pc:chgData name="Steinar Hjelset" userId="900bcac5-039b-480b-8b37-a8273c2e007f" providerId="ADAL" clId="{FED0024C-63E1-49AB-8E71-038C13BEA465}" dt="2022-02-14T08:23:47.987" v="2289" actId="20577"/>
        <pc:sldMkLst>
          <pc:docMk/>
          <pc:sldMk cId="4241648534" sldId="266"/>
        </pc:sldMkLst>
      </pc:sldChg>
      <pc:sldChg chg="del">
        <pc:chgData name="Steinar Hjelset" userId="900bcac5-039b-480b-8b37-a8273c2e007f" providerId="ADAL" clId="{FED0024C-63E1-49AB-8E71-038C13BEA465}" dt="2022-01-14T08:42:09.601" v="1" actId="47"/>
        <pc:sldMkLst>
          <pc:docMk/>
          <pc:sldMk cId="2901984840" sldId="277"/>
        </pc:sldMkLst>
      </pc:sldChg>
      <pc:sldChg chg="del">
        <pc:chgData name="Steinar Hjelset" userId="900bcac5-039b-480b-8b37-a8273c2e007f" providerId="ADAL" clId="{FED0024C-63E1-49AB-8E71-038C13BEA465}" dt="2022-01-14T08:42:10.742" v="2" actId="47"/>
        <pc:sldMkLst>
          <pc:docMk/>
          <pc:sldMk cId="959468413" sldId="278"/>
        </pc:sldMkLst>
      </pc:sldChg>
      <pc:sldChg chg="addSp delSp modSp new mod">
        <pc:chgData name="Steinar Hjelset" userId="900bcac5-039b-480b-8b37-a8273c2e007f" providerId="ADAL" clId="{FED0024C-63E1-49AB-8E71-038C13BEA465}" dt="2022-01-28T10:17:28.990" v="1845" actId="20577"/>
        <pc:sldMkLst>
          <pc:docMk/>
          <pc:sldMk cId="1157876418" sldId="279"/>
        </pc:sldMkLst>
      </pc:sldChg>
      <pc:sldChg chg="modSp new mod ord">
        <pc:chgData name="Steinar Hjelset" userId="900bcac5-039b-480b-8b37-a8273c2e007f" providerId="ADAL" clId="{FED0024C-63E1-49AB-8E71-038C13BEA465}" dt="2022-01-28T08:58:34.212" v="979" actId="20577"/>
        <pc:sldMkLst>
          <pc:docMk/>
          <pc:sldMk cId="2220915096" sldId="280"/>
        </pc:sldMkLst>
      </pc:sldChg>
      <pc:sldChg chg="modSp new mod">
        <pc:chgData name="Steinar Hjelset" userId="900bcac5-039b-480b-8b37-a8273c2e007f" providerId="ADAL" clId="{FED0024C-63E1-49AB-8E71-038C13BEA465}" dt="2022-01-28T10:26:13.397" v="2231" actId="20577"/>
        <pc:sldMkLst>
          <pc:docMk/>
          <pc:sldMk cId="2721611454" sldId="281"/>
        </pc:sldMkLst>
      </pc:sldChg>
      <pc:sldChg chg="modSp new mod">
        <pc:chgData name="Steinar Hjelset" userId="900bcac5-039b-480b-8b37-a8273c2e007f" providerId="ADAL" clId="{FED0024C-63E1-49AB-8E71-038C13BEA465}" dt="2022-01-28T09:08:01.324" v="1323" actId="13926"/>
        <pc:sldMkLst>
          <pc:docMk/>
          <pc:sldMk cId="42040210" sldId="282"/>
        </pc:sldMkLst>
      </pc:sldChg>
      <pc:sldChg chg="add del ord">
        <pc:chgData name="Steinar Hjelset" userId="900bcac5-039b-480b-8b37-a8273c2e007f" providerId="ADAL" clId="{FED0024C-63E1-49AB-8E71-038C13BEA465}" dt="2022-01-24T09:35:36.275" v="865"/>
        <pc:sldMkLst>
          <pc:docMk/>
          <pc:sldMk cId="3608461262" sldId="283"/>
        </pc:sldMkLst>
      </pc:sldChg>
    </pc:docChg>
  </pc:docChgLst>
  <pc:docChgLst>
    <pc:chgData name="Steinar Hjelset" userId="900bcac5-039b-480b-8b37-a8273c2e007f" providerId="ADAL" clId="{8A2AD9DE-BC5A-406E-93C6-34DE891000AA}"/>
    <pc:docChg chg="undo custSel addSld delSld modSld">
      <pc:chgData name="Steinar Hjelset" userId="900bcac5-039b-480b-8b37-a8273c2e007f" providerId="ADAL" clId="{8A2AD9DE-BC5A-406E-93C6-34DE891000AA}" dt="2022-01-04T11:27:03.439" v="963" actId="13926"/>
      <pc:docMkLst>
        <pc:docMk/>
      </pc:docMkLst>
      <pc:sldChg chg="del">
        <pc:chgData name="Steinar Hjelset" userId="900bcac5-039b-480b-8b37-a8273c2e007f" providerId="ADAL" clId="{8A2AD9DE-BC5A-406E-93C6-34DE891000AA}" dt="2021-12-14T07:18:13.035" v="2" actId="47"/>
        <pc:sldMkLst>
          <pc:docMk/>
          <pc:sldMk cId="3618597751" sldId="257"/>
        </pc:sldMkLst>
      </pc:sldChg>
      <pc:sldChg chg="add del">
        <pc:chgData name="Steinar Hjelset" userId="900bcac5-039b-480b-8b37-a8273c2e007f" providerId="ADAL" clId="{8A2AD9DE-BC5A-406E-93C6-34DE891000AA}" dt="2021-12-14T07:18:13.035" v="2" actId="47"/>
        <pc:sldMkLst>
          <pc:docMk/>
          <pc:sldMk cId="73393998" sldId="265"/>
        </pc:sldMkLst>
      </pc:sldChg>
      <pc:sldChg chg="add del">
        <pc:chgData name="Steinar Hjelset" userId="900bcac5-039b-480b-8b37-a8273c2e007f" providerId="ADAL" clId="{8A2AD9DE-BC5A-406E-93C6-34DE891000AA}" dt="2021-12-14T07:18:13.035" v="2" actId="47"/>
        <pc:sldMkLst>
          <pc:docMk/>
          <pc:sldMk cId="3463005662" sldId="266"/>
        </pc:sldMkLst>
      </pc:sldChg>
      <pc:sldChg chg="addSp delSp modSp new mod">
        <pc:chgData name="Steinar Hjelset" userId="900bcac5-039b-480b-8b37-a8273c2e007f" providerId="ADAL" clId="{8A2AD9DE-BC5A-406E-93C6-34DE891000AA}" dt="2022-01-04T11:27:03.439" v="963" actId="13926"/>
        <pc:sldMkLst>
          <pc:docMk/>
          <pc:sldMk cId="1047557919" sldId="275"/>
        </pc:sldMkLst>
      </pc:sldChg>
      <pc:sldChg chg="add del">
        <pc:chgData name="Steinar Hjelset" userId="900bcac5-039b-480b-8b37-a8273c2e007f" providerId="ADAL" clId="{8A2AD9DE-BC5A-406E-93C6-34DE891000AA}" dt="2021-12-14T07:20:43.629" v="133" actId="47"/>
        <pc:sldMkLst>
          <pc:docMk/>
          <pc:sldMk cId="4296934" sldId="276"/>
        </pc:sldMkLst>
      </pc:sldChg>
      <pc:sldChg chg="addSp delSp modSp add del mod">
        <pc:chgData name="Steinar Hjelset" userId="900bcac5-039b-480b-8b37-a8273c2e007f" providerId="ADAL" clId="{8A2AD9DE-BC5A-406E-93C6-34DE891000AA}" dt="2021-12-14T07:20:01.917" v="96" actId="47"/>
        <pc:sldMkLst>
          <pc:docMk/>
          <pc:sldMk cId="2449071863" sldId="276"/>
        </pc:sldMkLst>
      </pc:sldChg>
      <pc:sldChg chg="modSp add del mod">
        <pc:chgData name="Steinar Hjelset" userId="900bcac5-039b-480b-8b37-a8273c2e007f" providerId="ADAL" clId="{8A2AD9DE-BC5A-406E-93C6-34DE891000AA}" dt="2021-12-14T07:27:55.931" v="230" actId="47"/>
        <pc:sldMkLst>
          <pc:docMk/>
          <pc:sldMk cId="2464293647" sldId="276"/>
        </pc:sldMkLst>
      </pc:sldChg>
      <pc:sldChg chg="modSp add mod">
        <pc:chgData name="Steinar Hjelset" userId="900bcac5-039b-480b-8b37-a8273c2e007f" providerId="ADAL" clId="{8A2AD9DE-BC5A-406E-93C6-34DE891000AA}" dt="2022-01-04T08:58:37.250" v="912" actId="20577"/>
        <pc:sldMkLst>
          <pc:docMk/>
          <pc:sldMk cId="2501802241" sldId="276"/>
        </pc:sldMkLst>
      </pc:sldChg>
    </pc:docChg>
  </pc:docChgLst>
  <pc:docChgLst>
    <pc:chgData name="linn.pilskog@azetsconsulting.no" userId="S::urn:spo:guest#linn.pilskog@azetsconsulting.no::" providerId="AD" clId="Web-{C8FB4304-7750-60BA-8273-A5B62F7B1E63}"/>
    <pc:docChg chg="modSld">
      <pc:chgData name="linn.pilskog@azetsconsulting.no" userId="S::urn:spo:guest#linn.pilskog@azetsconsulting.no::" providerId="AD" clId="Web-{C8FB4304-7750-60BA-8273-A5B62F7B1E63}" dt="2025-03-28T09:51:41.415" v="7" actId="20577"/>
      <pc:docMkLst>
        <pc:docMk/>
      </pc:docMkLst>
      <pc:sldChg chg="modSp">
        <pc:chgData name="linn.pilskog@azetsconsulting.no" userId="S::urn:spo:guest#linn.pilskog@azetsconsulting.no::" providerId="AD" clId="Web-{C8FB4304-7750-60BA-8273-A5B62F7B1E63}" dt="2025-03-28T09:51:41.415" v="7" actId="20577"/>
        <pc:sldMkLst>
          <pc:docMk/>
          <pc:sldMk cId="3694047899" sldId="454"/>
        </pc:sldMkLst>
      </pc:sldChg>
    </pc:docChg>
  </pc:docChgLst>
  <pc:docChgLst>
    <pc:chgData name="Steinar Hjelset" userId="900bcac5-039b-480b-8b37-a8273c2e007f" providerId="ADAL" clId="{42440335-88C0-4A70-BAA1-53C1D35A2B27}"/>
    <pc:docChg chg="custSel addSld delSld modSld">
      <pc:chgData name="Steinar Hjelset" userId="900bcac5-039b-480b-8b37-a8273c2e007f" providerId="ADAL" clId="{42440335-88C0-4A70-BAA1-53C1D35A2B27}" dt="2025-04-15T12:26:14.592" v="62"/>
      <pc:docMkLst>
        <pc:docMk/>
      </pc:docMkLst>
      <pc:sldChg chg="modSp mod">
        <pc:chgData name="Steinar Hjelset" userId="900bcac5-039b-480b-8b37-a8273c2e007f" providerId="ADAL" clId="{42440335-88C0-4A70-BAA1-53C1D35A2B27}" dt="2025-04-15T12:25:56.121" v="61" actId="20577"/>
        <pc:sldMkLst>
          <pc:docMk/>
          <pc:sldMk cId="2350411187" sldId="256"/>
        </pc:sldMkLst>
        <pc:spChg chg="mod">
          <ac:chgData name="Steinar Hjelset" userId="900bcac5-039b-480b-8b37-a8273c2e007f" providerId="ADAL" clId="{42440335-88C0-4A70-BAA1-53C1D35A2B27}" dt="2025-04-15T12:25:56.121" v="61" actId="20577"/>
          <ac:spMkLst>
            <pc:docMk/>
            <pc:sldMk cId="2350411187" sldId="256"/>
            <ac:spMk id="2" creationId="{2E9EF593-AA82-4714-97F5-8DB112ACDBD0}"/>
          </ac:spMkLst>
        </pc:spChg>
      </pc:sldChg>
      <pc:sldChg chg="modSp mod modNotesTx">
        <pc:chgData name="Steinar Hjelset" userId="900bcac5-039b-480b-8b37-a8273c2e007f" providerId="ADAL" clId="{42440335-88C0-4A70-BAA1-53C1D35A2B27}" dt="2025-04-15T12:25:41.610" v="44" actId="20577"/>
        <pc:sldMkLst>
          <pc:docMk/>
          <pc:sldMk cId="2954576768" sldId="429"/>
        </pc:sldMkLst>
        <pc:spChg chg="mod">
          <ac:chgData name="Steinar Hjelset" userId="900bcac5-039b-480b-8b37-a8273c2e007f" providerId="ADAL" clId="{42440335-88C0-4A70-BAA1-53C1D35A2B27}" dt="2025-04-15T12:25:09.934" v="15" actId="20577"/>
          <ac:spMkLst>
            <pc:docMk/>
            <pc:sldMk cId="2954576768" sldId="429"/>
            <ac:spMk id="2" creationId="{29C3AF19-0B34-45BB-83B1-04071B149799}"/>
          </ac:spMkLst>
        </pc:spChg>
        <pc:spChg chg="mod">
          <ac:chgData name="Steinar Hjelset" userId="900bcac5-039b-480b-8b37-a8273c2e007f" providerId="ADAL" clId="{42440335-88C0-4A70-BAA1-53C1D35A2B27}" dt="2025-04-15T12:25:37.593" v="43" actId="5793"/>
          <ac:spMkLst>
            <pc:docMk/>
            <pc:sldMk cId="2954576768" sldId="429"/>
            <ac:spMk id="3" creationId="{74A85B90-0A75-417C-A4A9-DC636248C0F2}"/>
          </ac:spMkLst>
        </pc:spChg>
      </pc:sldChg>
      <pc:sldChg chg="del">
        <pc:chgData name="Steinar Hjelset" userId="900bcac5-039b-480b-8b37-a8273c2e007f" providerId="ADAL" clId="{42440335-88C0-4A70-BAA1-53C1D35A2B27}" dt="2025-04-15T12:25:50.369" v="45" actId="47"/>
        <pc:sldMkLst>
          <pc:docMk/>
          <pc:sldMk cId="420605445" sldId="447"/>
        </pc:sldMkLst>
      </pc:sldChg>
      <pc:sldChg chg="add">
        <pc:chgData name="Steinar Hjelset" userId="900bcac5-039b-480b-8b37-a8273c2e007f" providerId="ADAL" clId="{42440335-88C0-4A70-BAA1-53C1D35A2B27}" dt="2025-04-15T12:26:14.592" v="62"/>
        <pc:sldMkLst>
          <pc:docMk/>
          <pc:sldMk cId="3569580194" sldId="454"/>
        </pc:sldMkLst>
      </pc:sldChg>
      <pc:sldChg chg="del">
        <pc:chgData name="Steinar Hjelset" userId="900bcac5-039b-480b-8b37-a8273c2e007f" providerId="ADAL" clId="{42440335-88C0-4A70-BAA1-53C1D35A2B27}" dt="2025-04-15T12:25:50.369" v="45" actId="47"/>
        <pc:sldMkLst>
          <pc:docMk/>
          <pc:sldMk cId="2497526269" sldId="455"/>
        </pc:sldMkLst>
      </pc:sldChg>
      <pc:sldChg chg="del">
        <pc:chgData name="Steinar Hjelset" userId="900bcac5-039b-480b-8b37-a8273c2e007f" providerId="ADAL" clId="{42440335-88C0-4A70-BAA1-53C1D35A2B27}" dt="2025-04-15T12:25:50.369" v="45" actId="47"/>
        <pc:sldMkLst>
          <pc:docMk/>
          <pc:sldMk cId="1493889107" sldId="456"/>
        </pc:sldMkLst>
      </pc:sldChg>
    </pc:docChg>
  </pc:docChgLst>
  <pc:docChgLst>
    <pc:chgData name="linn.pilskog@azetsconsulting.no" userId="S::urn:spo:guest#linn.pilskog@azetsconsulting.no::" providerId="AD" clId="Web-{943B96B7-C618-DCEF-4370-198C884ED3D7}"/>
    <pc:docChg chg="addSld delSld modSld">
      <pc:chgData name="linn.pilskog@azetsconsulting.no" userId="S::urn:spo:guest#linn.pilskog@azetsconsulting.no::" providerId="AD" clId="Web-{943B96B7-C618-DCEF-4370-198C884ED3D7}" dt="2025-03-28T11:46:21.964" v="94" actId="20577"/>
      <pc:docMkLst>
        <pc:docMk/>
      </pc:docMkLst>
      <pc:sldChg chg="modSp">
        <pc:chgData name="linn.pilskog@azetsconsulting.no" userId="S::urn:spo:guest#linn.pilskog@azetsconsulting.no::" providerId="AD" clId="Web-{943B96B7-C618-DCEF-4370-198C884ED3D7}" dt="2025-03-28T11:44:44.056" v="66" actId="20577"/>
        <pc:sldMkLst>
          <pc:docMk/>
          <pc:sldMk cId="2350411187" sldId="256"/>
        </pc:sldMkLst>
      </pc:sldChg>
      <pc:sldChg chg="del">
        <pc:chgData name="linn.pilskog@azetsconsulting.no" userId="S::urn:spo:guest#linn.pilskog@azetsconsulting.no::" providerId="AD" clId="Web-{943B96B7-C618-DCEF-4370-198C884ED3D7}" dt="2025-03-28T11:43:27.521" v="51"/>
        <pc:sldMkLst>
          <pc:docMk/>
          <pc:sldMk cId="2369576766" sldId="282"/>
        </pc:sldMkLst>
      </pc:sldChg>
      <pc:sldChg chg="modSp">
        <pc:chgData name="linn.pilskog@azetsconsulting.no" userId="S::urn:spo:guest#linn.pilskog@azetsconsulting.no::" providerId="AD" clId="Web-{943B96B7-C618-DCEF-4370-198C884ED3D7}" dt="2025-03-28T11:43:16.021" v="49" actId="20577"/>
        <pc:sldMkLst>
          <pc:docMk/>
          <pc:sldMk cId="2954576768" sldId="429"/>
        </pc:sldMkLst>
      </pc:sldChg>
      <pc:sldChg chg="del">
        <pc:chgData name="linn.pilskog@azetsconsulting.no" userId="S::urn:spo:guest#linn.pilskog@azetsconsulting.no::" providerId="AD" clId="Web-{943B96B7-C618-DCEF-4370-198C884ED3D7}" dt="2025-03-28T11:43:27.505" v="50"/>
        <pc:sldMkLst>
          <pc:docMk/>
          <pc:sldMk cId="3602948319" sldId="434"/>
        </pc:sldMkLst>
      </pc:sldChg>
      <pc:sldChg chg="del">
        <pc:chgData name="linn.pilskog@azetsconsulting.no" userId="S::urn:spo:guest#linn.pilskog@azetsconsulting.no::" providerId="AD" clId="Web-{943B96B7-C618-DCEF-4370-198C884ED3D7}" dt="2025-03-28T11:44:06.056" v="59"/>
        <pc:sldMkLst>
          <pc:docMk/>
          <pc:sldMk cId="1010789617" sldId="445"/>
        </pc:sldMkLst>
      </pc:sldChg>
      <pc:sldChg chg="modSp">
        <pc:chgData name="linn.pilskog@azetsconsulting.no" userId="S::urn:spo:guest#linn.pilskog@azetsconsulting.no::" providerId="AD" clId="Web-{943B96B7-C618-DCEF-4370-198C884ED3D7}" dt="2025-03-28T11:46:21.964" v="94" actId="20577"/>
        <pc:sldMkLst>
          <pc:docMk/>
          <pc:sldMk cId="420605445" sldId="447"/>
        </pc:sldMkLst>
      </pc:sldChg>
      <pc:sldChg chg="del">
        <pc:chgData name="linn.pilskog@azetsconsulting.no" userId="S::urn:spo:guest#linn.pilskog@azetsconsulting.no::" providerId="AD" clId="Web-{943B96B7-C618-DCEF-4370-198C884ED3D7}" dt="2025-03-28T11:45:14.603" v="72"/>
        <pc:sldMkLst>
          <pc:docMk/>
          <pc:sldMk cId="3746180491" sldId="448"/>
        </pc:sldMkLst>
      </pc:sldChg>
      <pc:sldChg chg="del">
        <pc:chgData name="linn.pilskog@azetsconsulting.no" userId="S::urn:spo:guest#linn.pilskog@azetsconsulting.no::" providerId="AD" clId="Web-{943B96B7-C618-DCEF-4370-198C884ED3D7}" dt="2025-03-28T11:45:14.603" v="70"/>
        <pc:sldMkLst>
          <pc:docMk/>
          <pc:sldMk cId="3420321681" sldId="449"/>
        </pc:sldMkLst>
      </pc:sldChg>
      <pc:sldChg chg="del">
        <pc:chgData name="linn.pilskog@azetsconsulting.no" userId="S::urn:spo:guest#linn.pilskog@azetsconsulting.no::" providerId="AD" clId="Web-{943B96B7-C618-DCEF-4370-198C884ED3D7}" dt="2025-03-28T11:43:56.696" v="57"/>
        <pc:sldMkLst>
          <pc:docMk/>
          <pc:sldMk cId="4671885" sldId="450"/>
        </pc:sldMkLst>
      </pc:sldChg>
      <pc:sldChg chg="del">
        <pc:chgData name="linn.pilskog@azetsconsulting.no" userId="S::urn:spo:guest#linn.pilskog@azetsconsulting.no::" providerId="AD" clId="Web-{943B96B7-C618-DCEF-4370-198C884ED3D7}" dt="2025-03-28T11:44:06.056" v="60"/>
        <pc:sldMkLst>
          <pc:docMk/>
          <pc:sldMk cId="4197043305" sldId="451"/>
        </pc:sldMkLst>
      </pc:sldChg>
      <pc:sldChg chg="del">
        <pc:chgData name="linn.pilskog@azetsconsulting.no" userId="S::urn:spo:guest#linn.pilskog@azetsconsulting.no::" providerId="AD" clId="Web-{943B96B7-C618-DCEF-4370-198C884ED3D7}" dt="2025-03-28T11:44:06.056" v="58"/>
        <pc:sldMkLst>
          <pc:docMk/>
          <pc:sldMk cId="976089834" sldId="452"/>
        </pc:sldMkLst>
      </pc:sldChg>
      <pc:sldChg chg="del">
        <pc:chgData name="linn.pilskog@azetsconsulting.no" userId="S::urn:spo:guest#linn.pilskog@azetsconsulting.no::" providerId="AD" clId="Web-{943B96B7-C618-DCEF-4370-198C884ED3D7}" dt="2025-03-28T11:45:14.603" v="69"/>
        <pc:sldMkLst>
          <pc:docMk/>
          <pc:sldMk cId="3860356759" sldId="453"/>
        </pc:sldMkLst>
      </pc:sldChg>
      <pc:sldChg chg="del">
        <pc:chgData name="linn.pilskog@azetsconsulting.no" userId="S::urn:spo:guest#linn.pilskog@azetsconsulting.no::" providerId="AD" clId="Web-{943B96B7-C618-DCEF-4370-198C884ED3D7}" dt="2025-03-28T11:45:14.603" v="71"/>
        <pc:sldMkLst>
          <pc:docMk/>
          <pc:sldMk cId="3694047899" sldId="454"/>
        </pc:sldMkLst>
      </pc:sldChg>
      <pc:sldChg chg="del">
        <pc:chgData name="linn.pilskog@azetsconsulting.no" userId="S::urn:spo:guest#linn.pilskog@azetsconsulting.no::" providerId="AD" clId="Web-{943B96B7-C618-DCEF-4370-198C884ED3D7}" dt="2025-03-28T11:44:06.071" v="61"/>
        <pc:sldMkLst>
          <pc:docMk/>
          <pc:sldMk cId="871224505" sldId="455"/>
        </pc:sldMkLst>
      </pc:sldChg>
      <pc:sldChg chg="add">
        <pc:chgData name="linn.pilskog@azetsconsulting.no" userId="S::urn:spo:guest#linn.pilskog@azetsconsulting.no::" providerId="AD" clId="Web-{943B96B7-C618-DCEF-4370-198C884ED3D7}" dt="2025-03-28T11:45:02.806" v="67"/>
        <pc:sldMkLst>
          <pc:docMk/>
          <pc:sldMk cId="2497526269" sldId="455"/>
        </pc:sldMkLst>
      </pc:sldChg>
      <pc:sldChg chg="add">
        <pc:chgData name="linn.pilskog@azetsconsulting.no" userId="S::urn:spo:guest#linn.pilskog@azetsconsulting.no::" providerId="AD" clId="Web-{943B96B7-C618-DCEF-4370-198C884ED3D7}" dt="2025-03-28T11:45:02.822" v="68"/>
        <pc:sldMkLst>
          <pc:docMk/>
          <pc:sldMk cId="1493889107" sldId="456"/>
        </pc:sldMkLst>
      </pc:sldChg>
      <pc:sldChg chg="del">
        <pc:chgData name="linn.pilskog@azetsconsulting.no" userId="S::urn:spo:guest#linn.pilskog@azetsconsulting.no::" providerId="AD" clId="Web-{943B96B7-C618-DCEF-4370-198C884ED3D7}" dt="2025-03-28T11:44:06.071" v="62"/>
        <pc:sldMkLst>
          <pc:docMk/>
          <pc:sldMk cId="3144130009" sldId="4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07.07.2025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0107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07.07.2025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07.07.2025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07.07.2025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033810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07.07.2025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50107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39165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07.07.2025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4952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07.07.2025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76004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796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24743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83140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9681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424092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39423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33157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07.07.2025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07.07.2025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4048257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hyperlink" Target="https://www.ks.no/fagomrader/digitalisering/skolesec/verktoy/"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9EF593-AA82-4714-97F5-8DB112ACDBD0}"/>
              </a:ext>
            </a:extLst>
          </p:cNvPr>
          <p:cNvSpPr>
            <a:spLocks noGrp="1"/>
          </p:cNvSpPr>
          <p:nvPr>
            <p:ph type="ctrTitle"/>
          </p:nvPr>
        </p:nvSpPr>
        <p:spPr/>
        <p:txBody>
          <a:bodyPr/>
          <a:lstStyle/>
          <a:p>
            <a:r>
              <a:rPr lang="nb-NO" dirty="0"/>
              <a:t>Faglig gruppetid</a:t>
            </a:r>
          </a:p>
        </p:txBody>
      </p:sp>
      <p:sp>
        <p:nvSpPr>
          <p:cNvPr id="3" name="Undertittel 2">
            <a:extLst>
              <a:ext uri="{FF2B5EF4-FFF2-40B4-BE49-F238E27FC236}">
                <a16:creationId xmlns:a16="http://schemas.microsoft.com/office/drawing/2014/main" id="{EAAE4623-BB01-47D5-850B-B7E71C39922B}"/>
              </a:ext>
            </a:extLst>
          </p:cNvPr>
          <p:cNvSpPr>
            <a:spLocks noGrp="1"/>
          </p:cNvSpPr>
          <p:nvPr>
            <p:ph type="subTitle" idx="1"/>
          </p:nvPr>
        </p:nvSpPr>
        <p:spPr/>
        <p:txBody>
          <a:bodyPr vert="horz" lIns="91440" tIns="45720" rIns="91440" bIns="45720" rtlCol="0" anchor="t">
            <a:normAutofit/>
          </a:bodyPr>
          <a:lstStyle/>
          <a:p>
            <a:r>
              <a:rPr lang="nb-NO" dirty="0">
                <a:ea typeface="Calibri"/>
                <a:cs typeface="Calibri"/>
              </a:rPr>
              <a:t>Samling 2 </a:t>
            </a:r>
          </a:p>
        </p:txBody>
      </p:sp>
    </p:spTree>
    <p:extLst>
      <p:ext uri="{BB962C8B-B14F-4D97-AF65-F5344CB8AC3E}">
        <p14:creationId xmlns:p14="http://schemas.microsoft.com/office/powerpoint/2010/main" val="235041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9C3AF19-0B34-45BB-83B1-04071B149799}"/>
              </a:ext>
            </a:extLst>
          </p:cNvPr>
          <p:cNvSpPr>
            <a:spLocks noGrp="1"/>
          </p:cNvSpPr>
          <p:nvPr>
            <p:ph type="title"/>
          </p:nvPr>
        </p:nvSpPr>
        <p:spPr/>
        <p:txBody>
          <a:bodyPr/>
          <a:lstStyle/>
          <a:p>
            <a:r>
              <a:rPr lang="nb-NO" dirty="0"/>
              <a:t>Faglig gruppetid</a:t>
            </a:r>
          </a:p>
        </p:txBody>
      </p:sp>
      <p:sp>
        <p:nvSpPr>
          <p:cNvPr id="3" name="Plassholder for innhold 2">
            <a:extLst>
              <a:ext uri="{FF2B5EF4-FFF2-40B4-BE49-F238E27FC236}">
                <a16:creationId xmlns:a16="http://schemas.microsoft.com/office/drawing/2014/main" id="{74A85B90-0A75-417C-A4A9-DC636248C0F2}"/>
              </a:ext>
            </a:extLst>
          </p:cNvPr>
          <p:cNvSpPr>
            <a:spLocks noGrp="1"/>
          </p:cNvSpPr>
          <p:nvPr>
            <p:ph sz="quarter" idx="10"/>
          </p:nvPr>
        </p:nvSpPr>
        <p:spPr/>
        <p:txBody>
          <a:bodyPr vert="horz" lIns="91440" tIns="45720" rIns="91440" bIns="45720" rtlCol="0" anchor="t">
            <a:normAutofit/>
          </a:bodyPr>
          <a:lstStyle/>
          <a:p>
            <a:pPr marL="0" indent="0">
              <a:buNone/>
            </a:pPr>
            <a:r>
              <a:rPr lang="nb-NO" dirty="0"/>
              <a:t>Det er satt av tid mellom kl. TT.20 – TT.45 til faglig gruppetid. Dere styrer avsatt tid selv.</a:t>
            </a:r>
          </a:p>
          <a:p>
            <a:pPr marL="0" indent="0">
              <a:buNone/>
            </a:pPr>
            <a:endParaRPr lang="nb-NO" dirty="0"/>
          </a:p>
          <a:p>
            <a:pPr marL="0" indent="0">
              <a:buNone/>
            </a:pPr>
            <a:r>
              <a:rPr lang="nb-NO" b="1" dirty="0"/>
              <a:t>Agenda</a:t>
            </a:r>
          </a:p>
          <a:p>
            <a:r>
              <a:rPr lang="nb-NO" dirty="0"/>
              <a:t>Informasjon om personvern og informasjonssikkerhet i Feide</a:t>
            </a:r>
          </a:p>
          <a:p>
            <a:r>
              <a:rPr lang="nb-NO" dirty="0"/>
              <a:t>Praktisk oppgave risikovurdering </a:t>
            </a:r>
            <a:endParaRPr lang="nb-NO" dirty="0">
              <a:ea typeface="Calibri"/>
              <a:cs typeface="Calibri"/>
            </a:endParaRPr>
          </a:p>
          <a:p>
            <a:pPr marL="0" indent="0">
              <a:buNone/>
            </a:pPr>
            <a:endParaRPr lang="nb-NO" dirty="0">
              <a:ea typeface="Calibri"/>
              <a:cs typeface="Calibri"/>
            </a:endParaRPr>
          </a:p>
          <a:p>
            <a:pPr marL="0" indent="0">
              <a:buNone/>
            </a:pPr>
            <a:r>
              <a:rPr lang="nb-NO" dirty="0"/>
              <a:t>Har du spørsmål eller behov for hjelp, ta kontakt med i felleschaten. </a:t>
            </a:r>
          </a:p>
        </p:txBody>
      </p:sp>
    </p:spTree>
    <p:extLst>
      <p:ext uri="{BB962C8B-B14F-4D97-AF65-F5344CB8AC3E}">
        <p14:creationId xmlns:p14="http://schemas.microsoft.com/office/powerpoint/2010/main" val="2954576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3853-68A3-4142-11B8-0C9DE4402FC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E7D70AB-B903-6F0F-E8BB-AA16B1A300C4}"/>
              </a:ext>
            </a:extLst>
          </p:cNvPr>
          <p:cNvSpPr>
            <a:spLocks noGrp="1"/>
          </p:cNvSpPr>
          <p:nvPr>
            <p:ph type="ctrTitle"/>
          </p:nvPr>
        </p:nvSpPr>
        <p:spPr/>
        <p:txBody>
          <a:bodyPr/>
          <a:lstStyle/>
          <a:p>
            <a:r>
              <a:rPr lang="nb-NO" dirty="0"/>
              <a:t>Faglig gruppearbeid</a:t>
            </a:r>
          </a:p>
        </p:txBody>
      </p:sp>
    </p:spTree>
    <p:extLst>
      <p:ext uri="{BB962C8B-B14F-4D97-AF65-F5344CB8AC3E}">
        <p14:creationId xmlns:p14="http://schemas.microsoft.com/office/powerpoint/2010/main" val="303034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2393E-4D90-DA9E-28D0-B9A2436E14E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3981252-7E68-BB57-4432-0953E496B4D5}"/>
              </a:ext>
            </a:extLst>
          </p:cNvPr>
          <p:cNvSpPr>
            <a:spLocks noGrp="1"/>
          </p:cNvSpPr>
          <p:nvPr>
            <p:ph type="title"/>
          </p:nvPr>
        </p:nvSpPr>
        <p:spPr/>
        <p:txBody>
          <a:bodyPr/>
          <a:lstStyle/>
          <a:p>
            <a:r>
              <a:rPr lang="nb-NO" dirty="0"/>
              <a:t>Faglig gruppearbeid</a:t>
            </a:r>
            <a:endParaRPr lang="en-US" dirty="0"/>
          </a:p>
        </p:txBody>
      </p:sp>
      <p:sp>
        <p:nvSpPr>
          <p:cNvPr id="3" name="Plassholder for innhold 2">
            <a:extLst>
              <a:ext uri="{FF2B5EF4-FFF2-40B4-BE49-F238E27FC236}">
                <a16:creationId xmlns:a16="http://schemas.microsoft.com/office/drawing/2014/main" id="{70749BF7-B0E6-604C-2667-FB33D9B338AE}"/>
              </a:ext>
            </a:extLst>
          </p:cNvPr>
          <p:cNvSpPr>
            <a:spLocks noGrp="1"/>
          </p:cNvSpPr>
          <p:nvPr>
            <p:ph sz="quarter" idx="10"/>
          </p:nvPr>
        </p:nvSpPr>
        <p:spPr/>
        <p:txBody>
          <a:bodyPr vert="horz" lIns="91440" tIns="45720" rIns="91440" bIns="45720" rtlCol="0" anchor="t">
            <a:normAutofit/>
          </a:bodyPr>
          <a:lstStyle/>
          <a:p>
            <a:pPr marL="0" indent="0">
              <a:buNone/>
            </a:pPr>
            <a:r>
              <a:rPr lang="nb-NO" dirty="0">
                <a:ea typeface="Calibri"/>
                <a:cs typeface="Calibri"/>
              </a:rPr>
              <a:t>Som del av forberedelsene til dagens samling har dere logget inn på feide.no og undersøkt hva som ligger under fanene brukerinformasjon, informasjonssikkerhet og personvern og universell utforming for en valgt tjeneste.</a:t>
            </a:r>
          </a:p>
          <a:p>
            <a:pPr marL="457200" indent="-457200">
              <a:buAutoNum type="arabicPeriod"/>
            </a:pPr>
            <a:r>
              <a:rPr lang="nb-NO" dirty="0">
                <a:ea typeface="Calibri"/>
                <a:cs typeface="Calibri"/>
              </a:rPr>
              <a:t>Reflekter sammen. Hva har dere funnet? Er det noe av informasjonen som kan benyttes for å vurdere en tjeneste?</a:t>
            </a:r>
          </a:p>
          <a:p>
            <a:pPr marL="457200" indent="-457200">
              <a:buAutoNum type="arabicPeriod"/>
            </a:pPr>
            <a:endParaRPr lang="nb-NO" dirty="0">
              <a:ea typeface="Calibri"/>
              <a:cs typeface="Calibri"/>
            </a:endParaRPr>
          </a:p>
        </p:txBody>
      </p:sp>
    </p:spTree>
    <p:extLst>
      <p:ext uri="{BB962C8B-B14F-4D97-AF65-F5344CB8AC3E}">
        <p14:creationId xmlns:p14="http://schemas.microsoft.com/office/powerpoint/2010/main" val="402218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1E1DDB-5852-F1D7-9E89-82AC5C2667DF}"/>
              </a:ext>
            </a:extLst>
          </p:cNvPr>
          <p:cNvSpPr>
            <a:spLocks noGrp="1"/>
          </p:cNvSpPr>
          <p:nvPr>
            <p:ph type="title"/>
          </p:nvPr>
        </p:nvSpPr>
        <p:spPr/>
        <p:txBody>
          <a:bodyPr/>
          <a:lstStyle/>
          <a:p>
            <a:r>
              <a:rPr lang="nb-NO" dirty="0"/>
              <a:t>Faglig gruppearbeid</a:t>
            </a:r>
          </a:p>
        </p:txBody>
      </p:sp>
      <p:sp>
        <p:nvSpPr>
          <p:cNvPr id="3" name="Plassholder for innhold 2">
            <a:extLst>
              <a:ext uri="{FF2B5EF4-FFF2-40B4-BE49-F238E27FC236}">
                <a16:creationId xmlns:a16="http://schemas.microsoft.com/office/drawing/2014/main" id="{D296DF4D-377D-BAAD-7E87-D8FA04B5E324}"/>
              </a:ext>
            </a:extLst>
          </p:cNvPr>
          <p:cNvSpPr>
            <a:spLocks noGrp="1"/>
          </p:cNvSpPr>
          <p:nvPr>
            <p:ph sz="quarter" idx="10"/>
          </p:nvPr>
        </p:nvSpPr>
        <p:spPr/>
        <p:txBody>
          <a:bodyPr/>
          <a:lstStyle/>
          <a:p>
            <a:pPr marL="0" indent="0">
              <a:buNone/>
            </a:pPr>
            <a:r>
              <a:rPr lang="nb-NO" dirty="0"/>
              <a:t>I lys av hva dere har lært om risikovurderinger (ROS) på dagens samling:</a:t>
            </a:r>
          </a:p>
          <a:p>
            <a:pPr marL="457200" indent="-457200">
              <a:buFont typeface="+mj-lt"/>
              <a:buAutoNum type="arabicPeriod"/>
            </a:pPr>
            <a:r>
              <a:rPr lang="nb-NO" dirty="0"/>
              <a:t>Velg en tjeneste fra Feide</a:t>
            </a:r>
          </a:p>
          <a:p>
            <a:pPr marL="457200" indent="-457200">
              <a:buFont typeface="+mj-lt"/>
              <a:buAutoNum type="arabicPeriod"/>
            </a:pPr>
            <a:r>
              <a:rPr lang="nb-NO" dirty="0"/>
              <a:t>Last ned </a:t>
            </a:r>
            <a:r>
              <a:rPr lang="nb-NO" dirty="0">
                <a:hlinkClick r:id="rId2"/>
              </a:rPr>
              <a:t>Mal for risikovurdering</a:t>
            </a:r>
            <a:r>
              <a:rPr lang="nb-NO" dirty="0"/>
              <a:t> på SkoleSec sine nettsider</a:t>
            </a:r>
          </a:p>
          <a:p>
            <a:pPr marL="457200" indent="-457200">
              <a:buFont typeface="+mj-lt"/>
              <a:buAutoNum type="arabicPeriod"/>
            </a:pPr>
            <a:r>
              <a:rPr lang="nb-NO" dirty="0"/>
              <a:t>Fyll ut malen med informasjon dere finner om tjenesten på feide.no.</a:t>
            </a:r>
          </a:p>
          <a:p>
            <a:pPr marL="457200" indent="-457200">
              <a:buFont typeface="+mj-lt"/>
              <a:buAutoNum type="arabicPeriod"/>
            </a:pPr>
            <a:r>
              <a:rPr lang="nb-NO" dirty="0"/>
              <a:t>Reflekter sammen. Hva mangler av informasjon for å sluttføre risikovurderingen? Hvordan vil dere gå frem for å finne denne informasjonen? Hvordan kan dere samarbeide i deres region om dette arbeidet?</a:t>
            </a:r>
          </a:p>
          <a:p>
            <a:pPr marL="0" indent="0">
              <a:buNone/>
            </a:pPr>
            <a:endParaRPr lang="nb-NO" dirty="0"/>
          </a:p>
        </p:txBody>
      </p:sp>
    </p:spTree>
    <p:extLst>
      <p:ext uri="{BB962C8B-B14F-4D97-AF65-F5344CB8AC3E}">
        <p14:creationId xmlns:p14="http://schemas.microsoft.com/office/powerpoint/2010/main" val="196962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2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954BC1C6E1B4D8D043CDC6EE2A20F" ma:contentTypeVersion="21" ma:contentTypeDescription="Create a new document." ma:contentTypeScope="" ma:versionID="19eca08939a6a7bf06db9277faaa6056">
  <xsd:schema xmlns:xsd="http://www.w3.org/2001/XMLSchema" xmlns:xs="http://www.w3.org/2001/XMLSchema" xmlns:p="http://schemas.microsoft.com/office/2006/metadata/properties" xmlns:ns1="http://schemas.microsoft.com/sharepoint/v3" xmlns:ns2="44f892ea-d882-4a61-8ec7-e54b8bcb3b7b" xmlns:ns3="7d88db6c-a4a6-42bb-82c2-7a63f6a238f8" targetNamespace="http://schemas.microsoft.com/office/2006/metadata/properties" ma:root="true" ma:fieldsID="b584dd3da0670bb946fe4ebade9c4926" ns1:_="" ns2:_="" ns3:_="">
    <xsd:import namespace="http://schemas.microsoft.com/sharepoint/v3"/>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AE82843-D61D-42AD-A3F0-0A715379803A}"/>
</file>

<file path=customXml/itemProps2.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3.xml><?xml version="1.0" encoding="utf-8"?>
<ds:datastoreItem xmlns:ds="http://schemas.openxmlformats.org/officeDocument/2006/customXml" ds:itemID="{B797C1D3-9B14-489C-B65D-642DD660EF35}">
  <ds:schemaRefs>
    <ds:schemaRef ds:uri="44f892ea-d882-4a61-8ec7-e54b8bcb3b7b"/>
    <ds:schemaRef ds:uri="http://purl.org/dc/dcmitype/"/>
    <ds:schemaRef ds:uri="http://purl.org/dc/elements/1.1/"/>
    <ds:schemaRef ds:uri="http://schemas.microsoft.com/office/infopath/2007/PartnerControls"/>
    <ds:schemaRef ds:uri="http://schemas.openxmlformats.org/package/2006/metadata/core-properties"/>
    <ds:schemaRef ds:uri="7d88db6c-a4a6-42bb-82c2-7a63f6a238f8"/>
    <ds:schemaRef ds:uri="http://purl.org/dc/terms/"/>
    <ds:schemaRef ds:uri="http://schemas.microsoft.com/office/2006/documentManagement/types"/>
    <ds:schemaRef ds:uri="http://schemas.microsoft.com/sharepoint/v3"/>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19812</TotalTime>
  <Words>198</Words>
  <Application>Microsoft Office PowerPoint</Application>
  <PresentationFormat>Widescreen</PresentationFormat>
  <Paragraphs>21</Paragraphs>
  <Slides>5</Slides>
  <Notes>1</Notes>
  <HiddenSlides>0</HiddenSlides>
  <MMClips>0</MMClips>
  <ScaleCrop>false</ScaleCrop>
  <HeadingPairs>
    <vt:vector size="6" baseType="variant">
      <vt:variant>
        <vt:lpstr>Brukte skrifter</vt:lpstr>
      </vt:variant>
      <vt:variant>
        <vt:i4>2</vt:i4>
      </vt:variant>
      <vt:variant>
        <vt:lpstr>Tema</vt:lpstr>
      </vt:variant>
      <vt:variant>
        <vt:i4>2</vt:i4>
      </vt:variant>
      <vt:variant>
        <vt:lpstr>Lysbildetitler</vt:lpstr>
      </vt:variant>
      <vt:variant>
        <vt:i4>5</vt:i4>
      </vt:variant>
    </vt:vector>
  </HeadingPairs>
  <TitlesOfParts>
    <vt:vector size="9" baseType="lpstr">
      <vt:lpstr>Arial</vt:lpstr>
      <vt:lpstr>Calibri</vt:lpstr>
      <vt:lpstr>1_KS-profiltema</vt:lpstr>
      <vt:lpstr>2_KS-profiltema</vt:lpstr>
      <vt:lpstr>Faglig gruppetid</vt:lpstr>
      <vt:lpstr>Faglig gruppetid</vt:lpstr>
      <vt:lpstr>Faglig gruppearbeid</vt:lpstr>
      <vt:lpstr>Faglig gruppearbeid</vt:lpstr>
      <vt:lpstr>Faglig gruppearbeid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Steinar Hjelset</cp:lastModifiedBy>
  <cp:revision>32</cp:revision>
  <dcterms:created xsi:type="dcterms:W3CDTF">2020-10-12T15:37:52Z</dcterms:created>
  <dcterms:modified xsi:type="dcterms:W3CDTF">2025-07-07T10:16:00Z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ies>
</file>