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0"/>
  </p:notesMasterIdLst>
  <p:sldIdLst>
    <p:sldId id="256" r:id="rId5"/>
    <p:sldId id="258" r:id="rId6"/>
    <p:sldId id="261" r:id="rId7"/>
    <p:sldId id="257" r:id="rId8"/>
    <p:sldId id="26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41E22-DD7B-489B-94D1-223D8FDE9AFA}" v="1" dt="2025-07-07T10:13:13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6601" autoAdjust="0"/>
  </p:normalViewPr>
  <p:slideViewPr>
    <p:cSldViewPr snapToGrid="0">
      <p:cViewPr varScale="1">
        <p:scale>
          <a:sx n="74" d="100"/>
          <a:sy n="74" d="100"/>
        </p:scale>
        <p:origin x="48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B0641E22-DD7B-489B-94D1-223D8FDE9AFA}"/>
    <pc:docChg chg="custSel addSld modSld">
      <pc:chgData name="Steinar Hjelset" userId="900bcac5-039b-480b-8b37-a8273c2e007f" providerId="ADAL" clId="{B0641E22-DD7B-489B-94D1-223D8FDE9AFA}" dt="2025-07-07T10:13:33.977" v="19" actId="20577"/>
      <pc:docMkLst>
        <pc:docMk/>
      </pc:docMkLst>
      <pc:sldChg chg="modSp mod">
        <pc:chgData name="Steinar Hjelset" userId="900bcac5-039b-480b-8b37-a8273c2e007f" providerId="ADAL" clId="{B0641E22-DD7B-489B-94D1-223D8FDE9AFA}" dt="2025-07-07T10:13:30.326" v="17" actId="20577"/>
        <pc:sldMkLst>
          <pc:docMk/>
          <pc:sldMk cId="4208761043" sldId="258"/>
        </pc:sldMkLst>
        <pc:spChg chg="mod">
          <ac:chgData name="Steinar Hjelset" userId="900bcac5-039b-480b-8b37-a8273c2e007f" providerId="ADAL" clId="{B0641E22-DD7B-489B-94D1-223D8FDE9AFA}" dt="2025-07-07T10:13:30.326" v="17" actId="20577"/>
          <ac:spMkLst>
            <pc:docMk/>
            <pc:sldMk cId="4208761043" sldId="258"/>
            <ac:spMk id="3" creationId="{43D71347-E1C2-4EC4-99C7-B696A9F28CB2}"/>
          </ac:spMkLst>
        </pc:spChg>
      </pc:sldChg>
      <pc:sldChg chg="modSp add mod">
        <pc:chgData name="Steinar Hjelset" userId="900bcac5-039b-480b-8b37-a8273c2e007f" providerId="ADAL" clId="{B0641E22-DD7B-489B-94D1-223D8FDE9AFA}" dt="2025-07-07T10:13:33.977" v="19" actId="20577"/>
        <pc:sldMkLst>
          <pc:docMk/>
          <pc:sldMk cId="966581620" sldId="261"/>
        </pc:sldMkLst>
        <pc:spChg chg="mod">
          <ac:chgData name="Steinar Hjelset" userId="900bcac5-039b-480b-8b37-a8273c2e007f" providerId="ADAL" clId="{B0641E22-DD7B-489B-94D1-223D8FDE9AFA}" dt="2025-07-07T10:13:33.977" v="19" actId="20577"/>
          <ac:spMkLst>
            <pc:docMk/>
            <pc:sldMk cId="966581620" sldId="261"/>
            <ac:spMk id="3" creationId="{D15E3697-C28C-37F1-3589-4BABC8760DE8}"/>
          </ac:spMkLst>
        </pc:spChg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EABC6D7B-9F5F-4991-9F4E-3D1032851DC7}"/>
    <pc:docChg chg="custSel addSld modSld sldOrd">
      <pc:chgData name="Steinar Hjelset" userId="900bcac5-039b-480b-8b37-a8273c2e007f" providerId="ADAL" clId="{EABC6D7B-9F5F-4991-9F4E-3D1032851DC7}" dt="2022-05-25T12:00:14.984" v="179" actId="20577"/>
      <pc:docMkLst>
        <pc:docMk/>
      </pc:docMkLst>
      <pc:sldChg chg="modSp mod">
        <pc:chgData name="Steinar Hjelset" userId="900bcac5-039b-480b-8b37-a8273c2e007f" providerId="ADAL" clId="{EABC6D7B-9F5F-4991-9F4E-3D1032851DC7}" dt="2022-05-25T11:58:58.509" v="58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EABC6D7B-9F5F-4991-9F4E-3D1032851DC7}" dt="2022-05-25T11:59:49.570" v="167" actId="6549"/>
        <pc:sldMkLst>
          <pc:docMk/>
          <pc:sldMk cId="2582456720" sldId="257"/>
        </pc:sldMkLst>
      </pc:sldChg>
      <pc:sldChg chg="modSp add mod ord">
        <pc:chgData name="Steinar Hjelset" userId="900bcac5-039b-480b-8b37-a8273c2e007f" providerId="ADAL" clId="{EABC6D7B-9F5F-4991-9F4E-3D1032851DC7}" dt="2022-05-25T12:00:14.984" v="179" actId="20577"/>
        <pc:sldMkLst>
          <pc:docMk/>
          <pc:sldMk cId="4208761043" sldId="258"/>
        </pc:sldMkLst>
      </pc:sldChg>
    </pc:docChg>
  </pc:docChgLst>
  <pc:docChgLst>
    <pc:chgData name="May Bartlett" userId="S::may.bartlett_azetsconsulting.no#ext#@ksiskyen.onmicrosoft.com::74e1e0ad-0683-4ad0-b0ec-8e9a256692c9" providerId="AD" clId="Web-{68F279DF-5B7F-F99D-5780-79A743F06BC6}"/>
    <pc:docChg chg="delSld modSld">
      <pc:chgData name="May Bartlett" userId="S::may.bartlett_azetsconsulting.no#ext#@ksiskyen.onmicrosoft.com::74e1e0ad-0683-4ad0-b0ec-8e9a256692c9" providerId="AD" clId="Web-{68F279DF-5B7F-F99D-5780-79A743F06BC6}" dt="2025-02-25T11:37:36.575" v="7" actId="20577"/>
      <pc:docMkLst>
        <pc:docMk/>
      </pc:docMkLst>
      <pc:sldChg chg="modSp">
        <pc:chgData name="May Bartlett" userId="S::may.bartlett_azetsconsulting.no#ext#@ksiskyen.onmicrosoft.com::74e1e0ad-0683-4ad0-b0ec-8e9a256692c9" providerId="AD" clId="Web-{68F279DF-5B7F-F99D-5780-79A743F06BC6}" dt="2025-02-25T11:37:36.575" v="7" actId="20577"/>
        <pc:sldMkLst>
          <pc:docMk/>
          <pc:sldMk cId="2350411187" sldId="256"/>
        </pc:sldMkLst>
      </pc:sldChg>
      <pc:sldChg chg="del">
        <pc:chgData name="May Bartlett" userId="S::may.bartlett_azetsconsulting.no#ext#@ksiskyen.onmicrosoft.com::74e1e0ad-0683-4ad0-b0ec-8e9a256692c9" providerId="AD" clId="Web-{68F279DF-5B7F-F99D-5780-79A743F06BC6}" dt="2025-02-25T11:36:56.495" v="0"/>
        <pc:sldMkLst>
          <pc:docMk/>
          <pc:sldMk cId="2582456720" sldId="257"/>
        </pc:sldMkLst>
      </pc:sldChg>
      <pc:sldChg chg="modSp">
        <pc:chgData name="May Bartlett" userId="S::may.bartlett_azetsconsulting.no#ext#@ksiskyen.onmicrosoft.com::74e1e0ad-0683-4ad0-b0ec-8e9a256692c9" providerId="AD" clId="Web-{68F279DF-5B7F-F99D-5780-79A743F06BC6}" dt="2025-02-25T11:37:10.480" v="3" actId="20577"/>
        <pc:sldMkLst>
          <pc:docMk/>
          <pc:sldMk cId="72843232" sldId="259"/>
        </pc:sldMkLst>
      </pc:sldChg>
      <pc:sldChg chg="del">
        <pc:chgData name="May Bartlett" userId="S::may.bartlett_azetsconsulting.no#ext#@ksiskyen.onmicrosoft.com::74e1e0ad-0683-4ad0-b0ec-8e9a256692c9" providerId="AD" clId="Web-{68F279DF-5B7F-F99D-5780-79A743F06BC6}" dt="2025-02-25T11:37:14.090" v="4"/>
        <pc:sldMkLst>
          <pc:docMk/>
          <pc:sldMk cId="3463071541" sldId="260"/>
        </pc:sldMkLst>
      </pc:sldChg>
    </pc:docChg>
  </pc:docChgLst>
  <pc:docChgLst>
    <pc:chgData name="Steinar Hjelset" userId="S::steinar.hjelset@ks.no::900bcac5-039b-480b-8b37-a8273c2e007f" providerId="AD" clId="Web-{7054BF8E-6950-4E25-B098-0D01A40314A6}"/>
    <pc:docChg chg="sldOrd">
      <pc:chgData name="Steinar Hjelset" userId="S::steinar.hjelset@ks.no::900bcac5-039b-480b-8b37-a8273c2e007f" providerId="AD" clId="Web-{7054BF8E-6950-4E25-B098-0D01A40314A6}" dt="2023-09-28T09:34:41.384" v="0"/>
      <pc:docMkLst>
        <pc:docMk/>
      </pc:docMkLst>
      <pc:sldChg chg="ord">
        <pc:chgData name="Steinar Hjelset" userId="S::steinar.hjelset@ks.no::900bcac5-039b-480b-8b37-a8273c2e007f" providerId="AD" clId="Web-{7054BF8E-6950-4E25-B098-0D01A40314A6}" dt="2023-09-28T09:34:41.384" v="0"/>
        <pc:sldMkLst>
          <pc:docMk/>
          <pc:sldMk cId="4208761043" sldId="258"/>
        </pc:sldMkLst>
      </pc:sldChg>
    </pc:docChg>
  </pc:docChgLst>
  <pc:docChgLst>
    <pc:chgData name="Steinar Hjelset" userId="900bcac5-039b-480b-8b37-a8273c2e007f" providerId="ADAL" clId="{E00FE1EB-B4AB-4EB0-9EFD-E8B6820CBFBE}"/>
    <pc:docChg chg="addSld delSld modSld">
      <pc:chgData name="Steinar Hjelset" userId="900bcac5-039b-480b-8b37-a8273c2e007f" providerId="ADAL" clId="{E00FE1EB-B4AB-4EB0-9EFD-E8B6820CBFBE}" dt="2025-04-15T10:11:59.172" v="186" actId="47"/>
      <pc:docMkLst>
        <pc:docMk/>
      </pc:docMkLst>
      <pc:sldChg chg="modSp add mod">
        <pc:chgData name="Steinar Hjelset" userId="900bcac5-039b-480b-8b37-a8273c2e007f" providerId="ADAL" clId="{E00FE1EB-B4AB-4EB0-9EFD-E8B6820CBFBE}" dt="2025-04-15T10:11:54.539" v="176" actId="20577"/>
        <pc:sldMkLst>
          <pc:docMk/>
          <pc:sldMk cId="1326217429" sldId="257"/>
        </pc:sldMkLst>
        <pc:spChg chg="mod">
          <ac:chgData name="Steinar Hjelset" userId="900bcac5-039b-480b-8b37-a8273c2e007f" providerId="ADAL" clId="{E00FE1EB-B4AB-4EB0-9EFD-E8B6820CBFBE}" dt="2025-04-15T10:11:54.539" v="176" actId="20577"/>
          <ac:spMkLst>
            <pc:docMk/>
            <pc:sldMk cId="1326217429" sldId="257"/>
            <ac:spMk id="2" creationId="{C09FEF89-B24A-4DCA-9A76-EF5B797E5922}"/>
          </ac:spMkLst>
        </pc:spChg>
      </pc:sldChg>
      <pc:sldChg chg="modSp mod">
        <pc:chgData name="Steinar Hjelset" userId="900bcac5-039b-480b-8b37-a8273c2e007f" providerId="ADAL" clId="{E00FE1EB-B4AB-4EB0-9EFD-E8B6820CBFBE}" dt="2025-04-15T10:09:03.507" v="166" actId="20577"/>
        <pc:sldMkLst>
          <pc:docMk/>
          <pc:sldMk cId="4208761043" sldId="258"/>
        </pc:sldMkLst>
        <pc:spChg chg="mod">
          <ac:chgData name="Steinar Hjelset" userId="900bcac5-039b-480b-8b37-a8273c2e007f" providerId="ADAL" clId="{E00FE1EB-B4AB-4EB0-9EFD-E8B6820CBFBE}" dt="2025-04-15T10:09:03.507" v="166" actId="20577"/>
          <ac:spMkLst>
            <pc:docMk/>
            <pc:sldMk cId="4208761043" sldId="258"/>
            <ac:spMk id="3" creationId="{43D71347-E1C2-4EC4-99C7-B696A9F28CB2}"/>
          </ac:spMkLst>
        </pc:spChg>
      </pc:sldChg>
      <pc:sldChg chg="del">
        <pc:chgData name="Steinar Hjelset" userId="900bcac5-039b-480b-8b37-a8273c2e007f" providerId="ADAL" clId="{E00FE1EB-B4AB-4EB0-9EFD-E8B6820CBFBE}" dt="2025-04-15T10:11:59.172" v="186" actId="47"/>
        <pc:sldMkLst>
          <pc:docMk/>
          <pc:sldMk cId="72843232" sldId="259"/>
        </pc:sldMkLst>
      </pc:sldChg>
      <pc:sldChg chg="modSp add mod">
        <pc:chgData name="Steinar Hjelset" userId="900bcac5-039b-480b-8b37-a8273c2e007f" providerId="ADAL" clId="{E00FE1EB-B4AB-4EB0-9EFD-E8B6820CBFBE}" dt="2025-04-15T10:11:57.642" v="185" actId="20577"/>
        <pc:sldMkLst>
          <pc:docMk/>
          <pc:sldMk cId="3163603986" sldId="260"/>
        </pc:sldMkLst>
        <pc:spChg chg="mod">
          <ac:chgData name="Steinar Hjelset" userId="900bcac5-039b-480b-8b37-a8273c2e007f" providerId="ADAL" clId="{E00FE1EB-B4AB-4EB0-9EFD-E8B6820CBFBE}" dt="2025-04-15T10:11:57.642" v="185" actId="20577"/>
          <ac:spMkLst>
            <pc:docMk/>
            <pc:sldMk cId="3163603986" sldId="260"/>
            <ac:spMk id="2" creationId="{C09FEF89-B24A-4DCA-9A76-EF5B797E5922}"/>
          </ac:spMkLst>
        </pc:spChg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S::steinar.hjelset@ks.no::900bcac5-039b-480b-8b37-a8273c2e007f" providerId="AD" clId="Web-{E984338E-E95F-4FD9-A249-C1A96597D2F8}"/>
    <pc:docChg chg="modSld">
      <pc:chgData name="Steinar Hjelset" userId="S::steinar.hjelset@ks.no::900bcac5-039b-480b-8b37-a8273c2e007f" providerId="AD" clId="Web-{E984338E-E95F-4FD9-A249-C1A96597D2F8}" dt="2023-09-28T06:07:09.908" v="13" actId="20577"/>
      <pc:docMkLst>
        <pc:docMk/>
      </pc:docMkLst>
      <pc:sldChg chg="modSp">
        <pc:chgData name="Steinar Hjelset" userId="S::steinar.hjelset@ks.no::900bcac5-039b-480b-8b37-a8273c2e007f" providerId="AD" clId="Web-{E984338E-E95F-4FD9-A249-C1A96597D2F8}" dt="2023-09-28T06:07:09.908" v="13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AA652754-050A-410B-96E4-155E12AF9D86}"/>
    <pc:docChg chg="undo custSel addSld modSld sldOrd">
      <pc:chgData name="Steinar Hjelset" userId="900bcac5-039b-480b-8b37-a8273c2e007f" providerId="ADAL" clId="{AA652754-050A-410B-96E4-155E12AF9D86}" dt="2023-10-06T08:11:21.991" v="298" actId="20577"/>
      <pc:docMkLst>
        <pc:docMk/>
      </pc:docMkLst>
      <pc:sldChg chg="modSp mod">
        <pc:chgData name="Steinar Hjelset" userId="900bcac5-039b-480b-8b37-a8273c2e007f" providerId="ADAL" clId="{AA652754-050A-410B-96E4-155E12AF9D86}" dt="2023-10-06T08:11:21.991" v="298" actId="20577"/>
        <pc:sldMkLst>
          <pc:docMk/>
          <pc:sldMk cId="2582456720" sldId="257"/>
        </pc:sldMkLst>
      </pc:sldChg>
      <pc:sldChg chg="modSp mod ord">
        <pc:chgData name="Steinar Hjelset" userId="900bcac5-039b-480b-8b37-a8273c2e007f" providerId="ADAL" clId="{AA652754-050A-410B-96E4-155E12AF9D86}" dt="2023-10-06T08:08:57.774" v="122" actId="20577"/>
        <pc:sldMkLst>
          <pc:docMk/>
          <pc:sldMk cId="4208761043" sldId="258"/>
        </pc:sldMkLst>
      </pc:sldChg>
      <pc:sldChg chg="addSp delSp modSp new mod">
        <pc:chgData name="Steinar Hjelset" userId="900bcac5-039b-480b-8b37-a8273c2e007f" providerId="ADAL" clId="{AA652754-050A-410B-96E4-155E12AF9D86}" dt="2023-10-06T08:04:35.103" v="57" actId="113"/>
        <pc:sldMkLst>
          <pc:docMk/>
          <pc:sldMk cId="72843232" sldId="259"/>
        </pc:sldMkLst>
      </pc:sldChg>
      <pc:sldChg chg="modSp new mod">
        <pc:chgData name="Steinar Hjelset" userId="900bcac5-039b-480b-8b37-a8273c2e007f" providerId="ADAL" clId="{AA652754-050A-410B-96E4-155E12AF9D86}" dt="2023-10-06T08:05:22.609" v="101" actId="20577"/>
        <pc:sldMkLst>
          <pc:docMk/>
          <pc:sldMk cId="3463071541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ergenkommune.sharepoint.com/:w:/r/sites/BkS_BBSI_DigiVestlandOppvekst/Delte%20dokumenter/Personvern%20og%20informasjonssikkerhet/Veiledertjenesten%20-%20runde%203/Samling%204/Samling%204%20_%20Forberedelser%20for%20deltakere.docx?d=wf007bb4fefc74ad1b083f8ce14b11ec0&amp;csf=1&amp;web=1&amp;e=YydxTF" TargetMode="External"/><Relationship Id="rId2" Type="http://schemas.openxmlformats.org/officeDocument/2006/relationships/hyperlink" Target="https://www.ks.no/fagomrader/digitalisering/felleslosninger/skolesec/videoleksjoner/skoleeie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felleslosninger/skolesec/videoleksjoner/skoleeie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Forberedelser til samling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Samling 2 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3547D0-3EB5-41B1-AD33-E713B4FA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D71347-E1C2-4EC4-99C7-B696A9F28C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Oppgave 1</a:t>
            </a:r>
          </a:p>
          <a:p>
            <a:pPr marL="457200" lvl="0" indent="-457200"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Fullfør utfyllingen av handlingsplan for hvert av de prioriterte områdene​.</a:t>
            </a:r>
          </a:p>
          <a:p>
            <a:pPr marL="457200" lvl="0" indent="-457200"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Diskuter handlingsplanen og få innspill fra 1-3 andre nøkkelpersoner i egen kommune​</a:t>
            </a: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87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171A5-83C2-3662-8BFF-0A50569E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9CB597-E7D6-8467-44FE-64E8CF05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E3697-C28C-37F1-3589-4BABC8760D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Oppgave 2</a:t>
            </a:r>
          </a:p>
          <a:p>
            <a:pPr marL="0" lvl="0" indent="0">
              <a:buNone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På neste samling skal vi fokusere på arbeidet med vurdering av personvernkonsekvenser (DPIA). Gjør følgende forberedelser før samlingen: 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Se gjennom videoleksjonen </a:t>
            </a:r>
            <a:r>
              <a:rPr lang="nb-NO" sz="2000" i="1" u="sng" dirty="0">
                <a:solidFill>
                  <a:srgbClr val="0563C1"/>
                </a:solidFill>
                <a:effectLst/>
                <a:ea typeface="Times New Roman" panose="02020603050405020304" pitchFamily="18" charset="0"/>
                <a:hlinkClick r:id="rId2"/>
              </a:rPr>
              <a:t>Vurdering av personvernkonsekvenser</a:t>
            </a:r>
            <a:r>
              <a:rPr lang="nb-NO" sz="2000" dirty="0">
                <a:effectLst/>
                <a:ea typeface="Times New Roman" panose="02020603050405020304" pitchFamily="18" charset="0"/>
              </a:rPr>
              <a:t> fra SkoleSec</a:t>
            </a:r>
            <a:endParaRPr lang="nb-NO" sz="20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Reflekter sammen om hva som er mest utfordrende med arbeidet med DPIA i egen kommune. Skriv inn deres refleksjoner i </a:t>
            </a:r>
            <a:r>
              <a:rPr lang="nb-NO" sz="2000" dirty="0"/>
              <a:t>følgende </a:t>
            </a:r>
            <a:r>
              <a:rPr lang="nb-NO" sz="2000" dirty="0">
                <a:hlinkClick r:id="rId3"/>
              </a:rPr>
              <a:t>refleksjonsnotat</a:t>
            </a:r>
            <a:r>
              <a:rPr lang="nb-NO" sz="2000" dirty="0">
                <a:effectLst/>
                <a:ea typeface="Times New Roman" panose="02020603050405020304" pitchFamily="18" charset="0"/>
              </a:rPr>
              <a:t>. 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a typeface="Calibri" panose="020F0502020204030204" pitchFamily="34" charset="0"/>
              </a:rPr>
              <a:t>SkoleSec har i samarbeid med Oslo kommune utarbeidet en overordnet DPIA for digitale læremidler med Feide-pålogging. Gjør dere kjent med innholdet i denne.</a:t>
            </a:r>
            <a:endParaRPr lang="nb-NO" sz="20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På samlingen vil vi få et kompetanseløft i DPIA. Noter ned 1-2 spørsmål til foredragsholder </a:t>
            </a:r>
            <a:r>
              <a:rPr lang="nb-NO" sz="2000" dirty="0"/>
              <a:t>i refleksjonsnotatet.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658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deltakere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b="1" dirty="0">
                <a:effectLst/>
                <a:latin typeface="Calibri (Brødtekst)"/>
                <a:ea typeface="Calibri"/>
                <a:cs typeface="Times New Roman"/>
              </a:rPr>
              <a:t>Oppgave 1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 dirty="0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Personopplysningssikkerhet</a:t>
            </a:r>
            <a:endParaRPr lang="nb-NO" dirty="0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 dirty="0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Brudd på personopplysningssikkerheten</a:t>
            </a:r>
            <a:endParaRPr lang="nb-NO" dirty="0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</p:txBody>
      </p:sp>
    </p:spTree>
    <p:extLst>
      <p:ext uri="{BB962C8B-B14F-4D97-AF65-F5344CB8AC3E}">
        <p14:creationId xmlns:p14="http://schemas.microsoft.com/office/powerpoint/2010/main" val="132621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deltakere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Oppgave 2</a:t>
            </a:r>
          </a:p>
          <a:p>
            <a:pPr>
              <a:tabLst>
                <a:tab pos="457200" algn="l"/>
              </a:tabLst>
            </a:pPr>
            <a:r>
              <a:rPr lang="nb-NO" dirty="0">
                <a:ea typeface="+mn-lt"/>
                <a:cs typeface="+mn-lt"/>
              </a:rPr>
              <a:t>Undersøk hvem som er Feide-administrator i kommunen. </a:t>
            </a:r>
          </a:p>
          <a:p>
            <a:pPr>
              <a:tabLst>
                <a:tab pos="457200" algn="l"/>
              </a:tabLst>
            </a:pPr>
            <a:r>
              <a:rPr lang="nb-NO" dirty="0">
                <a:ea typeface="+mn-lt"/>
                <a:cs typeface="+mn-lt"/>
              </a:rPr>
              <a:t>Sammen med kommunens Feide-administrator logger dere inn på feide.no og ser hva som ligger av opplysninger her. </a:t>
            </a:r>
          </a:p>
          <a:p>
            <a:pPr>
              <a:tabLst>
                <a:tab pos="457200" algn="l"/>
              </a:tabLst>
            </a:pPr>
            <a:r>
              <a:rPr lang="nb-NO" dirty="0">
                <a:ea typeface="+mn-lt"/>
                <a:cs typeface="+mn-lt"/>
              </a:rPr>
              <a:t>Velg en tjeneste dere har åpnet opp for i kommunen. Se på innholdet under fanene brukerinformasjon, informasjonssikkerhet og personvern, og universell utforming. Er det noe her dere kan bruke for å vurdere en tjeneste?</a:t>
            </a:r>
          </a:p>
        </p:txBody>
      </p:sp>
    </p:spTree>
    <p:extLst>
      <p:ext uri="{BB962C8B-B14F-4D97-AF65-F5344CB8AC3E}">
        <p14:creationId xmlns:p14="http://schemas.microsoft.com/office/powerpoint/2010/main" val="316360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schemas.openxmlformats.org/package/2006/metadata/core-properties"/>
    <ds:schemaRef ds:uri="http://www.w3.org/XML/1998/namespace"/>
    <ds:schemaRef ds:uri="44f892ea-d882-4a61-8ec7-e54b8bcb3b7b"/>
    <ds:schemaRef ds:uri="http://schemas.microsoft.com/office/2006/documentManagement/types"/>
    <ds:schemaRef ds:uri="http://schemas.microsoft.com/sharepoint/v3"/>
    <ds:schemaRef ds:uri="http://purl.org/dc/dcmitype/"/>
    <ds:schemaRef ds:uri="http://purl.org/dc/terms/"/>
    <ds:schemaRef ds:uri="http://schemas.microsoft.com/office/infopath/2007/PartnerControls"/>
    <ds:schemaRef ds:uri="7d88db6c-a4a6-42bb-82c2-7a63f6a238f8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2F94DD-07B0-4501-8CDC-8498D64B3EE8}"/>
</file>

<file path=docProps/app.xml><?xml version="1.0" encoding="utf-8"?>
<Properties xmlns="http://schemas.openxmlformats.org/officeDocument/2006/extended-properties" xmlns:vt="http://schemas.openxmlformats.org/officeDocument/2006/docPropsVTypes">
  <TotalTime>19814</TotalTime>
  <Words>286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(Brødtekst)</vt:lpstr>
      <vt:lpstr>Times New Roman</vt:lpstr>
      <vt:lpstr>1_KS-profiltema</vt:lpstr>
      <vt:lpstr>Forberedelser til samling</vt:lpstr>
      <vt:lpstr>Forberedelser for veiledere</vt:lpstr>
      <vt:lpstr>Forberedelser for veiledere</vt:lpstr>
      <vt:lpstr>Forberedelser for deltakere</vt:lpstr>
      <vt:lpstr>Forberedelser for deltakere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9</cp:revision>
  <dcterms:created xsi:type="dcterms:W3CDTF">2020-10-12T15:37:52Z</dcterms:created>
  <dcterms:modified xsi:type="dcterms:W3CDTF">2025-07-07T10:13:37Z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