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17"/>
  </p:notesMasterIdLst>
  <p:sldIdLst>
    <p:sldId id="256" r:id="rId5"/>
    <p:sldId id="449" r:id="rId6"/>
    <p:sldId id="455" r:id="rId7"/>
    <p:sldId id="451" r:id="rId8"/>
    <p:sldId id="452" r:id="rId9"/>
    <p:sldId id="458" r:id="rId10"/>
    <p:sldId id="465" r:id="rId11"/>
    <p:sldId id="463" r:id="rId12"/>
    <p:sldId id="464" r:id="rId13"/>
    <p:sldId id="466" r:id="rId14"/>
    <p:sldId id="454" r:id="rId15"/>
    <p:sldId id="467" r:id="rId1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kroll, Ole" initials="EO" lastIdx="7" clrIdx="0">
    <p:extLst>
      <p:ext uri="{19B8F6BF-5375-455C-9EA6-DF929625EA0E}">
        <p15:presenceInfo xmlns:p15="http://schemas.microsoft.com/office/powerpoint/2012/main" userId="S::ole.ekroll_bergen.kommune.no#ext#@ksiskyen.onmicrosoft.com::c346a5bc-a252-4c53-897c-ae8b892d19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381C2F-6D7F-40FE-920A-82CB96E062A2}" v="3" dt="2025-07-07T10:11:07.787"/>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iddels stil 1 – uthev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ys stil 2 – uthevin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inar Hjelset" userId="900bcac5-039b-480b-8b37-a8273c2e007f" providerId="ADAL" clId="{4E89A6E1-FCCD-4044-85CF-15004DE30C6A}"/>
    <pc:docChg chg="undo custSel addSld delSld modSld">
      <pc:chgData name="Steinar Hjelset" userId="900bcac5-039b-480b-8b37-a8273c2e007f" providerId="ADAL" clId="{4E89A6E1-FCCD-4044-85CF-15004DE30C6A}" dt="2025-04-15T12:24:25.035" v="311" actId="47"/>
      <pc:docMkLst>
        <pc:docMk/>
      </pc:docMkLst>
      <pc:sldChg chg="add">
        <pc:chgData name="Steinar Hjelset" userId="900bcac5-039b-480b-8b37-a8273c2e007f" providerId="ADAL" clId="{4E89A6E1-FCCD-4044-85CF-15004DE30C6A}" dt="2025-04-15T12:15:59.918" v="231"/>
        <pc:sldMkLst>
          <pc:docMk/>
          <pc:sldMk cId="4208761043" sldId="258"/>
        </pc:sldMkLst>
      </pc:sldChg>
      <pc:sldChg chg="delSp modSp del mod chgLayout">
        <pc:chgData name="Steinar Hjelset" userId="900bcac5-039b-480b-8b37-a8273c2e007f" providerId="ADAL" clId="{4E89A6E1-FCCD-4044-85CF-15004DE30C6A}" dt="2025-04-15T12:14:15.636" v="17" actId="47"/>
        <pc:sldMkLst>
          <pc:docMk/>
          <pc:sldMk cId="3188755294" sldId="260"/>
        </pc:sldMkLst>
      </pc:sldChg>
      <pc:sldChg chg="modSp del mod chgLayout">
        <pc:chgData name="Steinar Hjelset" userId="900bcac5-039b-480b-8b37-a8273c2e007f" providerId="ADAL" clId="{4E89A6E1-FCCD-4044-85CF-15004DE30C6A}" dt="2025-04-15T12:14:58.385" v="131" actId="47"/>
        <pc:sldMkLst>
          <pc:docMk/>
          <pc:sldMk cId="1099342362" sldId="428"/>
        </pc:sldMkLst>
      </pc:sldChg>
      <pc:sldChg chg="del">
        <pc:chgData name="Steinar Hjelset" userId="900bcac5-039b-480b-8b37-a8273c2e007f" providerId="ADAL" clId="{4E89A6E1-FCCD-4044-85CF-15004DE30C6A}" dt="2025-04-15T12:15:14.285" v="201" actId="47"/>
        <pc:sldMkLst>
          <pc:docMk/>
          <pc:sldMk cId="3421985268" sldId="445"/>
        </pc:sldMkLst>
      </pc:sldChg>
      <pc:sldChg chg="del">
        <pc:chgData name="Steinar Hjelset" userId="900bcac5-039b-480b-8b37-a8273c2e007f" providerId="ADAL" clId="{4E89A6E1-FCCD-4044-85CF-15004DE30C6A}" dt="2025-04-15T12:15:28.427" v="230" actId="47"/>
        <pc:sldMkLst>
          <pc:docMk/>
          <pc:sldMk cId="2607926600" sldId="446"/>
        </pc:sldMkLst>
      </pc:sldChg>
      <pc:sldChg chg="del">
        <pc:chgData name="Steinar Hjelset" userId="900bcac5-039b-480b-8b37-a8273c2e007f" providerId="ADAL" clId="{4E89A6E1-FCCD-4044-85CF-15004DE30C6A}" dt="2025-04-15T12:15:27.939" v="229" actId="47"/>
        <pc:sldMkLst>
          <pc:docMk/>
          <pc:sldMk cId="3836927919" sldId="447"/>
        </pc:sldMkLst>
      </pc:sldChg>
      <pc:sldChg chg="del">
        <pc:chgData name="Steinar Hjelset" userId="900bcac5-039b-480b-8b37-a8273c2e007f" providerId="ADAL" clId="{4E89A6E1-FCCD-4044-85CF-15004DE30C6A}" dt="2025-04-15T12:15:16.121" v="202" actId="47"/>
        <pc:sldMkLst>
          <pc:docMk/>
          <pc:sldMk cId="2854636729" sldId="448"/>
        </pc:sldMkLst>
      </pc:sldChg>
      <pc:sldChg chg="modSp new mod modClrScheme chgLayout">
        <pc:chgData name="Steinar Hjelset" userId="900bcac5-039b-480b-8b37-a8273c2e007f" providerId="ADAL" clId="{4E89A6E1-FCCD-4044-85CF-15004DE30C6A}" dt="2025-04-15T12:14:48.253" v="87" actId="700"/>
        <pc:sldMkLst>
          <pc:docMk/>
          <pc:sldMk cId="3081944060" sldId="449"/>
        </pc:sldMkLst>
        <pc:spChg chg="mod ord">
          <ac:chgData name="Steinar Hjelset" userId="900bcac5-039b-480b-8b37-a8273c2e007f" providerId="ADAL" clId="{4E89A6E1-FCCD-4044-85CF-15004DE30C6A}" dt="2025-04-15T12:14:48.253" v="87" actId="700"/>
          <ac:spMkLst>
            <pc:docMk/>
            <pc:sldMk cId="3081944060" sldId="449"/>
            <ac:spMk id="2" creationId="{724D8202-720C-8785-FCF8-55A9C9F3EBCE}"/>
          </ac:spMkLst>
        </pc:spChg>
        <pc:spChg chg="mod ord">
          <ac:chgData name="Steinar Hjelset" userId="900bcac5-039b-480b-8b37-a8273c2e007f" providerId="ADAL" clId="{4E89A6E1-FCCD-4044-85CF-15004DE30C6A}" dt="2025-04-15T12:14:48.253" v="87" actId="700"/>
          <ac:spMkLst>
            <pc:docMk/>
            <pc:sldMk cId="3081944060" sldId="449"/>
            <ac:spMk id="3" creationId="{0DAE6884-1533-8A75-9A9E-E2A89A6A215C}"/>
          </ac:spMkLst>
        </pc:spChg>
      </pc:sldChg>
      <pc:sldChg chg="modSp new mod">
        <pc:chgData name="Steinar Hjelset" userId="900bcac5-039b-480b-8b37-a8273c2e007f" providerId="ADAL" clId="{4E89A6E1-FCCD-4044-85CF-15004DE30C6A}" dt="2025-04-15T12:14:56.569" v="130" actId="20577"/>
        <pc:sldMkLst>
          <pc:docMk/>
          <pc:sldMk cId="3577292871" sldId="450"/>
        </pc:sldMkLst>
        <pc:spChg chg="mod">
          <ac:chgData name="Steinar Hjelset" userId="900bcac5-039b-480b-8b37-a8273c2e007f" providerId="ADAL" clId="{4E89A6E1-FCCD-4044-85CF-15004DE30C6A}" dt="2025-04-15T12:14:56.569" v="130" actId="20577"/>
          <ac:spMkLst>
            <pc:docMk/>
            <pc:sldMk cId="3577292871" sldId="450"/>
            <ac:spMk id="2" creationId="{54C690B3-3EF8-1B63-9DAC-D2F2D3ABF726}"/>
          </ac:spMkLst>
        </pc:spChg>
      </pc:sldChg>
      <pc:sldChg chg="modSp add mod">
        <pc:chgData name="Steinar Hjelset" userId="900bcac5-039b-480b-8b37-a8273c2e007f" providerId="ADAL" clId="{4E89A6E1-FCCD-4044-85CF-15004DE30C6A}" dt="2025-04-15T12:15:12.121" v="200" actId="113"/>
        <pc:sldMkLst>
          <pc:docMk/>
          <pc:sldMk cId="309682844" sldId="451"/>
        </pc:sldMkLst>
        <pc:spChg chg="mod">
          <ac:chgData name="Steinar Hjelset" userId="900bcac5-039b-480b-8b37-a8273c2e007f" providerId="ADAL" clId="{4E89A6E1-FCCD-4044-85CF-15004DE30C6A}" dt="2025-04-15T12:15:12.121" v="200" actId="113"/>
          <ac:spMkLst>
            <pc:docMk/>
            <pc:sldMk cId="309682844" sldId="451"/>
            <ac:spMk id="2" creationId="{F1E73CEF-1E20-58FE-CB92-B75F62D6B349}"/>
          </ac:spMkLst>
        </pc:spChg>
      </pc:sldChg>
      <pc:sldChg chg="modSp add mod">
        <pc:chgData name="Steinar Hjelset" userId="900bcac5-039b-480b-8b37-a8273c2e007f" providerId="ADAL" clId="{4E89A6E1-FCCD-4044-85CF-15004DE30C6A}" dt="2025-04-15T12:15:24.429" v="228" actId="20577"/>
        <pc:sldMkLst>
          <pc:docMk/>
          <pc:sldMk cId="2502169937" sldId="452"/>
        </pc:sldMkLst>
        <pc:spChg chg="mod">
          <ac:chgData name="Steinar Hjelset" userId="900bcac5-039b-480b-8b37-a8273c2e007f" providerId="ADAL" clId="{4E89A6E1-FCCD-4044-85CF-15004DE30C6A}" dt="2025-04-15T12:15:24.429" v="228" actId="20577"/>
          <ac:spMkLst>
            <pc:docMk/>
            <pc:sldMk cId="2502169937" sldId="452"/>
            <ac:spMk id="2" creationId="{1AA7ABAD-0960-318B-B6D6-7E6F89939361}"/>
          </ac:spMkLst>
        </pc:spChg>
      </pc:sldChg>
      <pc:sldChg chg="addSp delSp modSp new del mod modClrScheme chgLayout">
        <pc:chgData name="Steinar Hjelset" userId="900bcac5-039b-480b-8b37-a8273c2e007f" providerId="ADAL" clId="{4E89A6E1-FCCD-4044-85CF-15004DE30C6A}" dt="2025-04-15T12:16:55.008" v="235" actId="47"/>
        <pc:sldMkLst>
          <pc:docMk/>
          <pc:sldMk cId="1856646129" sldId="453"/>
        </pc:sldMkLst>
      </pc:sldChg>
      <pc:sldChg chg="add">
        <pc:chgData name="Steinar Hjelset" userId="900bcac5-039b-480b-8b37-a8273c2e007f" providerId="ADAL" clId="{4E89A6E1-FCCD-4044-85CF-15004DE30C6A}" dt="2025-04-15T12:16:52.336" v="234"/>
        <pc:sldMkLst>
          <pc:docMk/>
          <pc:sldMk cId="3569580194" sldId="454"/>
        </pc:sldMkLst>
      </pc:sldChg>
      <pc:sldChg chg="modSp add del mod chgLayout">
        <pc:chgData name="Steinar Hjelset" userId="900bcac5-039b-480b-8b37-a8273c2e007f" providerId="ADAL" clId="{4E89A6E1-FCCD-4044-85CF-15004DE30C6A}" dt="2025-04-15T12:23:40.513" v="309" actId="47"/>
        <pc:sldMkLst>
          <pc:docMk/>
          <pc:sldMk cId="2884626311" sldId="461"/>
        </pc:sldMkLst>
      </pc:sldChg>
      <pc:sldChg chg="modSp new del mod">
        <pc:chgData name="Steinar Hjelset" userId="900bcac5-039b-480b-8b37-a8273c2e007f" providerId="ADAL" clId="{4E89A6E1-FCCD-4044-85CF-15004DE30C6A}" dt="2025-04-15T12:24:25.035" v="311" actId="47"/>
        <pc:sldMkLst>
          <pc:docMk/>
          <pc:sldMk cId="3297103447" sldId="462"/>
        </pc:sldMkLst>
      </pc:sldChg>
      <pc:sldChg chg="modSp add del mod">
        <pc:chgData name="Steinar Hjelset" userId="900bcac5-039b-480b-8b37-a8273c2e007f" providerId="ADAL" clId="{4E89A6E1-FCCD-4044-85CF-15004DE30C6A}" dt="2025-04-15T12:23:10.487" v="248"/>
        <pc:sldMkLst>
          <pc:docMk/>
          <pc:sldMk cId="3562946225" sldId="462"/>
        </pc:sldMkLst>
      </pc:sldChg>
      <pc:sldChg chg="add del">
        <pc:chgData name="Steinar Hjelset" userId="900bcac5-039b-480b-8b37-a8273c2e007f" providerId="ADAL" clId="{4E89A6E1-FCCD-4044-85CF-15004DE30C6A}" dt="2025-04-15T12:24:12.433" v="310" actId="47"/>
        <pc:sldMkLst>
          <pc:docMk/>
          <pc:sldMk cId="2685388768" sldId="463"/>
        </pc:sldMkLst>
      </pc:sldChg>
    </pc:docChg>
  </pc:docChgLst>
  <pc:docChgLst>
    <pc:chgData name="Steinar Hjelset" userId="S::steinar.hjelset@ks.no::900bcac5-039b-480b-8b37-a8273c2e007f" providerId="AD" clId="Web-{F0FBE9DF-0F28-4B74-A6BC-F368A4410788}"/>
    <pc:docChg chg="modSld">
      <pc:chgData name="Steinar Hjelset" userId="S::steinar.hjelset@ks.no::900bcac5-039b-480b-8b37-a8273c2e007f" providerId="AD" clId="Web-{F0FBE9DF-0F28-4B74-A6BC-F368A4410788}" dt="2023-09-28T06:07:55.944" v="0" actId="20577"/>
      <pc:docMkLst>
        <pc:docMk/>
      </pc:docMkLst>
      <pc:sldChg chg="modSp">
        <pc:chgData name="Steinar Hjelset" userId="S::steinar.hjelset@ks.no::900bcac5-039b-480b-8b37-a8273c2e007f" providerId="AD" clId="Web-{F0FBE9DF-0F28-4B74-A6BC-F368A4410788}" dt="2023-09-28T06:07:55.944" v="0" actId="20577"/>
        <pc:sldMkLst>
          <pc:docMk/>
          <pc:sldMk cId="2350411187" sldId="256"/>
        </pc:sldMkLst>
      </pc:sldChg>
    </pc:docChg>
  </pc:docChgLst>
  <pc:docChgLst>
    <pc:chgData name="Linn Katrin Pilskog" userId="90fa00e3-d029-4570-a856-28b7c27dfe6a" providerId="ADAL" clId="{10671623-4DB4-41CF-BF06-69521175C05C}"/>
    <pc:docChg chg="delSld">
      <pc:chgData name="Linn Katrin Pilskog" userId="90fa00e3-d029-4570-a856-28b7c27dfe6a" providerId="ADAL" clId="{10671623-4DB4-41CF-BF06-69521175C05C}" dt="2025-04-08T07:26:14.783" v="0" actId="2696"/>
      <pc:docMkLst>
        <pc:docMk/>
      </pc:docMkLst>
      <pc:sldChg chg="del">
        <pc:chgData name="Linn Katrin Pilskog" userId="90fa00e3-d029-4570-a856-28b7c27dfe6a" providerId="ADAL" clId="{10671623-4DB4-41CF-BF06-69521175C05C}" dt="2025-04-08T07:26:14.783" v="0" actId="2696"/>
        <pc:sldMkLst>
          <pc:docMk/>
          <pc:sldMk cId="1615959987" sldId="445"/>
        </pc:sldMkLst>
      </pc:sldChg>
    </pc:docChg>
  </pc:docChgLst>
  <pc:docChgLst>
    <pc:chgData name="Steinar Hjelset" userId="S::steinar.hjelset@ks.no::900bcac5-039b-480b-8b37-a8273c2e007f" providerId="AD" clId="Web-{624B1AD6-A329-4176-85EE-7CE88A60FEB8}"/>
    <pc:docChg chg="modSld">
      <pc:chgData name="Steinar Hjelset" userId="S::steinar.hjelset@ks.no::900bcac5-039b-480b-8b37-a8273c2e007f" providerId="AD" clId="Web-{624B1AD6-A329-4176-85EE-7CE88A60FEB8}" dt="2025-04-15T12:18:46.932" v="3" actId="20577"/>
      <pc:docMkLst>
        <pc:docMk/>
      </pc:docMkLst>
      <pc:sldChg chg="modSp">
        <pc:chgData name="Steinar Hjelset" userId="S::steinar.hjelset@ks.no::900bcac5-039b-480b-8b37-a8273c2e007f" providerId="AD" clId="Web-{624B1AD6-A329-4176-85EE-7CE88A60FEB8}" dt="2025-04-15T12:18:46.932" v="3" actId="20577"/>
        <pc:sldMkLst>
          <pc:docMk/>
          <pc:sldMk cId="3081944060" sldId="449"/>
        </pc:sldMkLst>
        <pc:spChg chg="mod">
          <ac:chgData name="Steinar Hjelset" userId="S::steinar.hjelset@ks.no::900bcac5-039b-480b-8b37-a8273c2e007f" providerId="AD" clId="Web-{624B1AD6-A329-4176-85EE-7CE88A60FEB8}" dt="2025-04-15T12:18:46.932" v="3" actId="20577"/>
          <ac:spMkLst>
            <pc:docMk/>
            <pc:sldMk cId="3081944060" sldId="449"/>
            <ac:spMk id="3" creationId="{0DAE6884-1533-8A75-9A9E-E2A89A6A215C}"/>
          </ac:spMkLst>
        </pc:spChg>
      </pc:sldChg>
    </pc:docChg>
  </pc:docChgLst>
  <pc:docChgLst>
    <pc:chgData name="Steinar Hjelset" userId="900bcac5-039b-480b-8b37-a8273c2e007f" providerId="ADAL" clId="{BD8C8250-AE58-4D79-80B9-A2AB1BC9D0AE}"/>
    <pc:docChg chg="undo custSel addSld modSld">
      <pc:chgData name="Steinar Hjelset" userId="900bcac5-039b-480b-8b37-a8273c2e007f" providerId="ADAL" clId="{BD8C8250-AE58-4D79-80B9-A2AB1BC9D0AE}" dt="2022-05-25T11:55:50.354" v="164" actId="20577"/>
      <pc:docMkLst>
        <pc:docMk/>
      </pc:docMkLst>
      <pc:sldChg chg="modSp mod">
        <pc:chgData name="Steinar Hjelset" userId="900bcac5-039b-480b-8b37-a8273c2e007f" providerId="ADAL" clId="{BD8C8250-AE58-4D79-80B9-A2AB1BC9D0AE}" dt="2022-05-25T11:54:42.192" v="133" actId="5793"/>
        <pc:sldMkLst>
          <pc:docMk/>
          <pc:sldMk cId="2350411187" sldId="256"/>
        </pc:sldMkLst>
      </pc:sldChg>
      <pc:sldChg chg="modSp new mod">
        <pc:chgData name="Steinar Hjelset" userId="900bcac5-039b-480b-8b37-a8273c2e007f" providerId="ADAL" clId="{BD8C8250-AE58-4D79-80B9-A2AB1BC9D0AE}" dt="2022-05-25T11:55:11.155" v="146" actId="20577"/>
        <pc:sldMkLst>
          <pc:docMk/>
          <pc:sldMk cId="2502043924" sldId="257"/>
        </pc:sldMkLst>
      </pc:sldChg>
      <pc:sldChg chg="modSp new mod">
        <pc:chgData name="Steinar Hjelset" userId="900bcac5-039b-480b-8b37-a8273c2e007f" providerId="ADAL" clId="{BD8C8250-AE58-4D79-80B9-A2AB1BC9D0AE}" dt="2022-05-25T11:55:50.354" v="164" actId="20577"/>
        <pc:sldMkLst>
          <pc:docMk/>
          <pc:sldMk cId="314638511" sldId="258"/>
        </pc:sldMkLst>
      </pc:sldChg>
    </pc:docChg>
  </pc:docChgLst>
  <pc:docChgLst>
    <pc:chgData name="Steinar Hjelset" userId="900bcac5-039b-480b-8b37-a8273c2e007f" providerId="ADAL" clId="{FED0024C-63E1-49AB-8E71-038C13BEA465}"/>
    <pc:docChg chg="undo custSel addSld delSld modSld sldOrd">
      <pc:chgData name="Steinar Hjelset" userId="900bcac5-039b-480b-8b37-a8273c2e007f" providerId="ADAL" clId="{FED0024C-63E1-49AB-8E71-038C13BEA465}" dt="2022-02-14T08:23:47.987" v="2289" actId="20577"/>
      <pc:docMkLst>
        <pc:docMk/>
      </pc:docMkLst>
      <pc:sldChg chg="delSp modSp add mod ord">
        <pc:chgData name="Steinar Hjelset" userId="900bcac5-039b-480b-8b37-a8273c2e007f" providerId="ADAL" clId="{FED0024C-63E1-49AB-8E71-038C13BEA465}" dt="2022-02-14T08:23:47.987" v="2289" actId="20577"/>
        <pc:sldMkLst>
          <pc:docMk/>
          <pc:sldMk cId="4241648534" sldId="266"/>
        </pc:sldMkLst>
      </pc:sldChg>
      <pc:sldChg chg="del">
        <pc:chgData name="Steinar Hjelset" userId="900bcac5-039b-480b-8b37-a8273c2e007f" providerId="ADAL" clId="{FED0024C-63E1-49AB-8E71-038C13BEA465}" dt="2022-01-14T08:42:09.601" v="1" actId="47"/>
        <pc:sldMkLst>
          <pc:docMk/>
          <pc:sldMk cId="2901984840" sldId="277"/>
        </pc:sldMkLst>
      </pc:sldChg>
      <pc:sldChg chg="del">
        <pc:chgData name="Steinar Hjelset" userId="900bcac5-039b-480b-8b37-a8273c2e007f" providerId="ADAL" clId="{FED0024C-63E1-49AB-8E71-038C13BEA465}" dt="2022-01-14T08:42:10.742" v="2" actId="47"/>
        <pc:sldMkLst>
          <pc:docMk/>
          <pc:sldMk cId="959468413" sldId="278"/>
        </pc:sldMkLst>
      </pc:sldChg>
      <pc:sldChg chg="addSp delSp modSp new mod">
        <pc:chgData name="Steinar Hjelset" userId="900bcac5-039b-480b-8b37-a8273c2e007f" providerId="ADAL" clId="{FED0024C-63E1-49AB-8E71-038C13BEA465}" dt="2022-01-28T10:17:28.990" v="1845" actId="20577"/>
        <pc:sldMkLst>
          <pc:docMk/>
          <pc:sldMk cId="1157876418" sldId="279"/>
        </pc:sldMkLst>
      </pc:sldChg>
      <pc:sldChg chg="modSp new mod ord">
        <pc:chgData name="Steinar Hjelset" userId="900bcac5-039b-480b-8b37-a8273c2e007f" providerId="ADAL" clId="{FED0024C-63E1-49AB-8E71-038C13BEA465}" dt="2022-01-28T08:58:34.212" v="979" actId="20577"/>
        <pc:sldMkLst>
          <pc:docMk/>
          <pc:sldMk cId="2220915096" sldId="280"/>
        </pc:sldMkLst>
      </pc:sldChg>
      <pc:sldChg chg="modSp new mod">
        <pc:chgData name="Steinar Hjelset" userId="900bcac5-039b-480b-8b37-a8273c2e007f" providerId="ADAL" clId="{FED0024C-63E1-49AB-8E71-038C13BEA465}" dt="2022-01-28T10:26:13.397" v="2231" actId="20577"/>
        <pc:sldMkLst>
          <pc:docMk/>
          <pc:sldMk cId="2721611454" sldId="281"/>
        </pc:sldMkLst>
      </pc:sldChg>
      <pc:sldChg chg="modSp new mod">
        <pc:chgData name="Steinar Hjelset" userId="900bcac5-039b-480b-8b37-a8273c2e007f" providerId="ADAL" clId="{FED0024C-63E1-49AB-8E71-038C13BEA465}" dt="2022-01-28T09:08:01.324" v="1323" actId="13926"/>
        <pc:sldMkLst>
          <pc:docMk/>
          <pc:sldMk cId="42040210" sldId="282"/>
        </pc:sldMkLst>
      </pc:sldChg>
      <pc:sldChg chg="add del ord">
        <pc:chgData name="Steinar Hjelset" userId="900bcac5-039b-480b-8b37-a8273c2e007f" providerId="ADAL" clId="{FED0024C-63E1-49AB-8E71-038C13BEA465}" dt="2022-01-24T09:35:36.275" v="865"/>
        <pc:sldMkLst>
          <pc:docMk/>
          <pc:sldMk cId="3608461262" sldId="283"/>
        </pc:sldMkLst>
      </pc:sldChg>
    </pc:docChg>
  </pc:docChgLst>
  <pc:docChgLst>
    <pc:chgData name="Steinar Hjelset" userId="900bcac5-039b-480b-8b37-a8273c2e007f" providerId="ADAL" clId="{78276FE2-0CA8-457A-8EC6-230B237050DD}"/>
    <pc:docChg chg="custSel addSld delSld modSld">
      <pc:chgData name="Steinar Hjelset" userId="900bcac5-039b-480b-8b37-a8273c2e007f" providerId="ADAL" clId="{78276FE2-0CA8-457A-8EC6-230B237050DD}" dt="2022-01-14T08:40:40.944" v="754" actId="2165"/>
      <pc:docMkLst>
        <pc:docMk/>
      </pc:docMkLst>
      <pc:sldChg chg="del">
        <pc:chgData name="Steinar Hjelset" userId="900bcac5-039b-480b-8b37-a8273c2e007f" providerId="ADAL" clId="{78276FE2-0CA8-457A-8EC6-230B237050DD}" dt="2022-01-14T07:39:51.604" v="1" actId="47"/>
        <pc:sldMkLst>
          <pc:docMk/>
          <pc:sldMk cId="694676538" sldId="256"/>
        </pc:sldMkLst>
      </pc:sldChg>
      <pc:sldChg chg="del">
        <pc:chgData name="Steinar Hjelset" userId="900bcac5-039b-480b-8b37-a8273c2e007f" providerId="ADAL" clId="{78276FE2-0CA8-457A-8EC6-230B237050DD}" dt="2022-01-14T07:39:54.238" v="2" actId="47"/>
        <pc:sldMkLst>
          <pc:docMk/>
          <pc:sldMk cId="2544406798" sldId="267"/>
        </pc:sldMkLst>
      </pc:sldChg>
      <pc:sldChg chg="del">
        <pc:chgData name="Steinar Hjelset" userId="900bcac5-039b-480b-8b37-a8273c2e007f" providerId="ADAL" clId="{78276FE2-0CA8-457A-8EC6-230B237050DD}" dt="2022-01-14T07:39:54.238" v="2" actId="47"/>
        <pc:sldMkLst>
          <pc:docMk/>
          <pc:sldMk cId="1086888048" sldId="268"/>
        </pc:sldMkLst>
      </pc:sldChg>
      <pc:sldChg chg="del">
        <pc:chgData name="Steinar Hjelset" userId="900bcac5-039b-480b-8b37-a8273c2e007f" providerId="ADAL" clId="{78276FE2-0CA8-457A-8EC6-230B237050DD}" dt="2022-01-14T07:39:54.238" v="2" actId="47"/>
        <pc:sldMkLst>
          <pc:docMk/>
          <pc:sldMk cId="3608461262" sldId="271"/>
        </pc:sldMkLst>
      </pc:sldChg>
      <pc:sldChg chg="del">
        <pc:chgData name="Steinar Hjelset" userId="900bcac5-039b-480b-8b37-a8273c2e007f" providerId="ADAL" clId="{78276FE2-0CA8-457A-8EC6-230B237050DD}" dt="2022-01-14T07:39:54.238" v="2" actId="47"/>
        <pc:sldMkLst>
          <pc:docMk/>
          <pc:sldMk cId="3422015642" sldId="272"/>
        </pc:sldMkLst>
      </pc:sldChg>
      <pc:sldChg chg="del">
        <pc:chgData name="Steinar Hjelset" userId="900bcac5-039b-480b-8b37-a8273c2e007f" providerId="ADAL" clId="{78276FE2-0CA8-457A-8EC6-230B237050DD}" dt="2022-01-14T07:39:54.238" v="2" actId="47"/>
        <pc:sldMkLst>
          <pc:docMk/>
          <pc:sldMk cId="2497073314" sldId="273"/>
        </pc:sldMkLst>
      </pc:sldChg>
      <pc:sldChg chg="del">
        <pc:chgData name="Steinar Hjelset" userId="900bcac5-039b-480b-8b37-a8273c2e007f" providerId="ADAL" clId="{78276FE2-0CA8-457A-8EC6-230B237050DD}" dt="2022-01-14T07:39:54.238" v="2" actId="47"/>
        <pc:sldMkLst>
          <pc:docMk/>
          <pc:sldMk cId="1752599194" sldId="274"/>
        </pc:sldMkLst>
      </pc:sldChg>
      <pc:sldChg chg="del">
        <pc:chgData name="Steinar Hjelset" userId="900bcac5-039b-480b-8b37-a8273c2e007f" providerId="ADAL" clId="{78276FE2-0CA8-457A-8EC6-230B237050DD}" dt="2022-01-14T07:39:54.238" v="2" actId="47"/>
        <pc:sldMkLst>
          <pc:docMk/>
          <pc:sldMk cId="1047557919" sldId="275"/>
        </pc:sldMkLst>
      </pc:sldChg>
      <pc:sldChg chg="del">
        <pc:chgData name="Steinar Hjelset" userId="900bcac5-039b-480b-8b37-a8273c2e007f" providerId="ADAL" clId="{78276FE2-0CA8-457A-8EC6-230B237050DD}" dt="2022-01-14T07:39:54.238" v="2" actId="47"/>
        <pc:sldMkLst>
          <pc:docMk/>
          <pc:sldMk cId="2501802241" sldId="276"/>
        </pc:sldMkLst>
      </pc:sldChg>
      <pc:sldChg chg="addSp delSp modSp new mod">
        <pc:chgData name="Steinar Hjelset" userId="900bcac5-039b-480b-8b37-a8273c2e007f" providerId="ADAL" clId="{78276FE2-0CA8-457A-8EC6-230B237050DD}" dt="2022-01-14T08:39:25.084" v="702" actId="2165"/>
        <pc:sldMkLst>
          <pc:docMk/>
          <pc:sldMk cId="2901984840" sldId="277"/>
        </pc:sldMkLst>
      </pc:sldChg>
      <pc:sldChg chg="modSp add mod">
        <pc:chgData name="Steinar Hjelset" userId="900bcac5-039b-480b-8b37-a8273c2e007f" providerId="ADAL" clId="{78276FE2-0CA8-457A-8EC6-230B237050DD}" dt="2022-01-14T08:40:40.944" v="754" actId="2165"/>
        <pc:sldMkLst>
          <pc:docMk/>
          <pc:sldMk cId="959468413" sldId="278"/>
        </pc:sldMkLst>
      </pc:sldChg>
    </pc:docChg>
  </pc:docChgLst>
  <pc:docChgLst>
    <pc:chgData name="linn.pilskog@azetsconsulting.no" userId="S::urn:spo:guest#linn.pilskog@azetsconsulting.no::" providerId="AD" clId="Web-{B2141BB3-2BAF-0493-9B59-6821759E0A31}"/>
    <pc:docChg chg="modSld">
      <pc:chgData name="linn.pilskog@azetsconsulting.no" userId="S::urn:spo:guest#linn.pilskog@azetsconsulting.no::" providerId="AD" clId="Web-{B2141BB3-2BAF-0493-9B59-6821759E0A31}" dt="2025-03-28T11:57:31.866" v="156"/>
      <pc:docMkLst>
        <pc:docMk/>
      </pc:docMkLst>
      <pc:sldChg chg="modSp">
        <pc:chgData name="linn.pilskog@azetsconsulting.no" userId="S::urn:spo:guest#linn.pilskog@azetsconsulting.no::" providerId="AD" clId="Web-{B2141BB3-2BAF-0493-9B59-6821759E0A31}" dt="2025-03-28T11:55:38.657" v="9" actId="20577"/>
        <pc:sldMkLst>
          <pc:docMk/>
          <pc:sldMk cId="3014563004" sldId="433"/>
        </pc:sldMkLst>
      </pc:sldChg>
      <pc:sldChg chg="addSp delSp modSp addAnim">
        <pc:chgData name="linn.pilskog@azetsconsulting.no" userId="S::urn:spo:guest#linn.pilskog@azetsconsulting.no::" providerId="AD" clId="Web-{B2141BB3-2BAF-0493-9B59-6821759E0A31}" dt="2025-03-28T11:57:31.866" v="156"/>
        <pc:sldMkLst>
          <pc:docMk/>
          <pc:sldMk cId="3576033071" sldId="444"/>
        </pc:sldMkLst>
      </pc:sldChg>
    </pc:docChg>
  </pc:docChgLst>
  <pc:docChgLst>
    <pc:chgData name="Steinar Hjelset" userId="S::steinar.hjelset@ks.no::900bcac5-039b-480b-8b37-a8273c2e007f" providerId="AD" clId="Web-{4A2DD86B-3569-4F3F-A7E0-EDBB2666C402}"/>
    <pc:docChg chg="modSld">
      <pc:chgData name="Steinar Hjelset" userId="S::steinar.hjelset@ks.no::900bcac5-039b-480b-8b37-a8273c2e007f" providerId="AD" clId="Web-{4A2DD86B-3569-4F3F-A7E0-EDBB2666C402}" dt="2022-05-25T11:57:27.921" v="82" actId="20577"/>
      <pc:docMkLst>
        <pc:docMk/>
      </pc:docMkLst>
      <pc:sldChg chg="modSp">
        <pc:chgData name="Steinar Hjelset" userId="S::steinar.hjelset@ks.no::900bcac5-039b-480b-8b37-a8273c2e007f" providerId="AD" clId="Web-{4A2DD86B-3569-4F3F-A7E0-EDBB2666C402}" dt="2022-05-25T11:57:27.921" v="82" actId="20577"/>
        <pc:sldMkLst>
          <pc:docMk/>
          <pc:sldMk cId="314638511" sldId="258"/>
        </pc:sldMkLst>
      </pc:sldChg>
    </pc:docChg>
  </pc:docChgLst>
  <pc:docChgLst>
    <pc:chgData name="linn.pilskog@azetsconsulting.no" userId="S::urn:spo:guest#linn.pilskog@azetsconsulting.no::" providerId="AD" clId="Web-{0FEF33E9-C82B-7933-9660-3FB2F0167355}"/>
    <pc:docChg chg="addSld delSld modSld sldOrd">
      <pc:chgData name="linn.pilskog@azetsconsulting.no" userId="S::urn:spo:guest#linn.pilskog@azetsconsulting.no::" providerId="AD" clId="Web-{0FEF33E9-C82B-7933-9660-3FB2F0167355}" dt="2025-03-28T11:00:24.445" v="171" actId="20577"/>
      <pc:docMkLst>
        <pc:docMk/>
      </pc:docMkLst>
      <pc:sldChg chg="modSp">
        <pc:chgData name="linn.pilskog@azetsconsulting.no" userId="S::urn:spo:guest#linn.pilskog@azetsconsulting.no::" providerId="AD" clId="Web-{0FEF33E9-C82B-7933-9660-3FB2F0167355}" dt="2025-03-28T09:55:56.296" v="8" actId="20577"/>
        <pc:sldMkLst>
          <pc:docMk/>
          <pc:sldMk cId="2350411187" sldId="256"/>
        </pc:sldMkLst>
      </pc:sldChg>
      <pc:sldChg chg="addSp delSp modSp del">
        <pc:chgData name="linn.pilskog@azetsconsulting.no" userId="S::urn:spo:guest#linn.pilskog@azetsconsulting.no::" providerId="AD" clId="Web-{0FEF33E9-C82B-7933-9660-3FB2F0167355}" dt="2025-03-28T10:00:06.188" v="88"/>
        <pc:sldMkLst>
          <pc:docMk/>
          <pc:sldMk cId="2502043924" sldId="257"/>
        </pc:sldMkLst>
      </pc:sldChg>
      <pc:sldChg chg="addSp modSp ord">
        <pc:chgData name="linn.pilskog@azetsconsulting.no" userId="S::urn:spo:guest#linn.pilskog@azetsconsulting.no::" providerId="AD" clId="Web-{0FEF33E9-C82B-7933-9660-3FB2F0167355}" dt="2025-03-28T10:52:09.235" v="92"/>
        <pc:sldMkLst>
          <pc:docMk/>
          <pc:sldMk cId="314638511" sldId="258"/>
        </pc:sldMkLst>
      </pc:sldChg>
      <pc:sldChg chg="del">
        <pc:chgData name="linn.pilskog@azetsconsulting.no" userId="S::urn:spo:guest#linn.pilskog@azetsconsulting.no::" providerId="AD" clId="Web-{0FEF33E9-C82B-7933-9660-3FB2F0167355}" dt="2025-03-28T10:00:21.016" v="89"/>
        <pc:sldMkLst>
          <pc:docMk/>
          <pc:sldMk cId="1920576880" sldId="259"/>
        </pc:sldMkLst>
      </pc:sldChg>
      <pc:sldChg chg="modSp add ord replId">
        <pc:chgData name="linn.pilskog@azetsconsulting.no" userId="S::urn:spo:guest#linn.pilskog@azetsconsulting.no::" providerId="AD" clId="Web-{0FEF33E9-C82B-7933-9660-3FB2F0167355}" dt="2025-03-28T10:52:07.548" v="91"/>
        <pc:sldMkLst>
          <pc:docMk/>
          <pc:sldMk cId="3188755294" sldId="260"/>
        </pc:sldMkLst>
      </pc:sldChg>
      <pc:sldChg chg="add">
        <pc:chgData name="linn.pilskog@azetsconsulting.no" userId="S::urn:spo:guest#linn.pilskog@azetsconsulting.no::" providerId="AD" clId="Web-{0FEF33E9-C82B-7933-9660-3FB2F0167355}" dt="2025-03-28T10:51:59.829" v="90"/>
        <pc:sldMkLst>
          <pc:docMk/>
          <pc:sldMk cId="1099342362" sldId="428"/>
        </pc:sldMkLst>
      </pc:sldChg>
      <pc:sldChg chg="modSp add replId">
        <pc:chgData name="linn.pilskog@azetsconsulting.no" userId="S::urn:spo:guest#linn.pilskog@azetsconsulting.no::" providerId="AD" clId="Web-{0FEF33E9-C82B-7933-9660-3FB2F0167355}" dt="2025-03-28T10:57:31.583" v="126" actId="20577"/>
        <pc:sldMkLst>
          <pc:docMk/>
          <pc:sldMk cId="4038735206" sldId="429"/>
        </pc:sldMkLst>
      </pc:sldChg>
      <pc:sldChg chg="addSp delSp modSp new mod modClrScheme chgLayout">
        <pc:chgData name="linn.pilskog@azetsconsulting.no" userId="S::urn:spo:guest#linn.pilskog@azetsconsulting.no::" providerId="AD" clId="Web-{0FEF33E9-C82B-7933-9660-3FB2F0167355}" dt="2025-03-28T11:00:24.445" v="171" actId="20577"/>
        <pc:sldMkLst>
          <pc:docMk/>
          <pc:sldMk cId="1168741736" sldId="430"/>
        </pc:sldMkLst>
      </pc:sldChg>
      <pc:sldChg chg="modSp add ord replId">
        <pc:chgData name="linn.pilskog@azetsconsulting.no" userId="S::urn:spo:guest#linn.pilskog@azetsconsulting.no::" providerId="AD" clId="Web-{0FEF33E9-C82B-7933-9660-3FB2F0167355}" dt="2025-03-28T10:58:29.147" v="127"/>
        <pc:sldMkLst>
          <pc:docMk/>
          <pc:sldMk cId="1003231228" sldId="431"/>
        </pc:sldMkLst>
      </pc:sldChg>
    </pc:docChg>
  </pc:docChgLst>
  <pc:docChgLst>
    <pc:chgData name="Steinar Hjelset" userId="900bcac5-039b-480b-8b37-a8273c2e007f" providerId="ADAL" clId="{8A2AD9DE-BC5A-406E-93C6-34DE891000AA}"/>
    <pc:docChg chg="undo custSel addSld delSld modSld">
      <pc:chgData name="Steinar Hjelset" userId="900bcac5-039b-480b-8b37-a8273c2e007f" providerId="ADAL" clId="{8A2AD9DE-BC5A-406E-93C6-34DE891000AA}" dt="2022-01-04T11:27:03.439" v="963" actId="13926"/>
      <pc:docMkLst>
        <pc:docMk/>
      </pc:docMkLst>
      <pc:sldChg chg="del">
        <pc:chgData name="Steinar Hjelset" userId="900bcac5-039b-480b-8b37-a8273c2e007f" providerId="ADAL" clId="{8A2AD9DE-BC5A-406E-93C6-34DE891000AA}" dt="2021-12-14T07:18:13.035" v="2" actId="47"/>
        <pc:sldMkLst>
          <pc:docMk/>
          <pc:sldMk cId="3618597751" sldId="257"/>
        </pc:sldMkLst>
      </pc:sldChg>
      <pc:sldChg chg="add del">
        <pc:chgData name="Steinar Hjelset" userId="900bcac5-039b-480b-8b37-a8273c2e007f" providerId="ADAL" clId="{8A2AD9DE-BC5A-406E-93C6-34DE891000AA}" dt="2021-12-14T07:18:13.035" v="2" actId="47"/>
        <pc:sldMkLst>
          <pc:docMk/>
          <pc:sldMk cId="73393998" sldId="265"/>
        </pc:sldMkLst>
      </pc:sldChg>
      <pc:sldChg chg="add del">
        <pc:chgData name="Steinar Hjelset" userId="900bcac5-039b-480b-8b37-a8273c2e007f" providerId="ADAL" clId="{8A2AD9DE-BC5A-406E-93C6-34DE891000AA}" dt="2021-12-14T07:18:13.035" v="2" actId="47"/>
        <pc:sldMkLst>
          <pc:docMk/>
          <pc:sldMk cId="3463005662" sldId="266"/>
        </pc:sldMkLst>
      </pc:sldChg>
      <pc:sldChg chg="addSp delSp modSp new mod">
        <pc:chgData name="Steinar Hjelset" userId="900bcac5-039b-480b-8b37-a8273c2e007f" providerId="ADAL" clId="{8A2AD9DE-BC5A-406E-93C6-34DE891000AA}" dt="2022-01-04T11:27:03.439" v="963" actId="13926"/>
        <pc:sldMkLst>
          <pc:docMk/>
          <pc:sldMk cId="1047557919" sldId="275"/>
        </pc:sldMkLst>
      </pc:sldChg>
      <pc:sldChg chg="add del">
        <pc:chgData name="Steinar Hjelset" userId="900bcac5-039b-480b-8b37-a8273c2e007f" providerId="ADAL" clId="{8A2AD9DE-BC5A-406E-93C6-34DE891000AA}" dt="2021-12-14T07:20:43.629" v="133" actId="47"/>
        <pc:sldMkLst>
          <pc:docMk/>
          <pc:sldMk cId="4296934" sldId="276"/>
        </pc:sldMkLst>
      </pc:sldChg>
      <pc:sldChg chg="addSp delSp modSp add del mod">
        <pc:chgData name="Steinar Hjelset" userId="900bcac5-039b-480b-8b37-a8273c2e007f" providerId="ADAL" clId="{8A2AD9DE-BC5A-406E-93C6-34DE891000AA}" dt="2021-12-14T07:20:01.917" v="96" actId="47"/>
        <pc:sldMkLst>
          <pc:docMk/>
          <pc:sldMk cId="2449071863" sldId="276"/>
        </pc:sldMkLst>
      </pc:sldChg>
      <pc:sldChg chg="modSp add del mod">
        <pc:chgData name="Steinar Hjelset" userId="900bcac5-039b-480b-8b37-a8273c2e007f" providerId="ADAL" clId="{8A2AD9DE-BC5A-406E-93C6-34DE891000AA}" dt="2021-12-14T07:27:55.931" v="230" actId="47"/>
        <pc:sldMkLst>
          <pc:docMk/>
          <pc:sldMk cId="2464293647" sldId="276"/>
        </pc:sldMkLst>
      </pc:sldChg>
      <pc:sldChg chg="modSp add mod">
        <pc:chgData name="Steinar Hjelset" userId="900bcac5-039b-480b-8b37-a8273c2e007f" providerId="ADAL" clId="{8A2AD9DE-BC5A-406E-93C6-34DE891000AA}" dt="2022-01-04T08:58:37.250" v="912" actId="20577"/>
        <pc:sldMkLst>
          <pc:docMk/>
          <pc:sldMk cId="2501802241" sldId="276"/>
        </pc:sldMkLst>
      </pc:sldChg>
    </pc:docChg>
  </pc:docChgLst>
  <pc:docChgLst>
    <pc:chgData name="linn.pilskog@azetsconsulting.no" userId="S::urn:spo:guest#linn.pilskog@azetsconsulting.no::" providerId="AD" clId="Web-{02CEEFFF-EF1F-2DB7-1AC7-6FA188EB94C8}"/>
    <pc:docChg chg="addSld modSld sldOrd">
      <pc:chgData name="linn.pilskog@azetsconsulting.no" userId="S::urn:spo:guest#linn.pilskog@azetsconsulting.no::" providerId="AD" clId="Web-{02CEEFFF-EF1F-2DB7-1AC7-6FA188EB94C8}" dt="2025-03-28T11:22:59.970" v="59"/>
      <pc:docMkLst>
        <pc:docMk/>
      </pc:docMkLst>
      <pc:sldChg chg="ord">
        <pc:chgData name="linn.pilskog@azetsconsulting.no" userId="S::urn:spo:guest#linn.pilskog@azetsconsulting.no::" providerId="AD" clId="Web-{02CEEFFF-EF1F-2DB7-1AC7-6FA188EB94C8}" dt="2025-03-28T11:22:59.970" v="59"/>
        <pc:sldMkLst>
          <pc:docMk/>
          <pc:sldMk cId="1168741736" sldId="430"/>
        </pc:sldMkLst>
      </pc:sldChg>
      <pc:sldChg chg="modSp">
        <pc:chgData name="linn.pilskog@azetsconsulting.no" userId="S::urn:spo:guest#linn.pilskog@azetsconsulting.no::" providerId="AD" clId="Web-{02CEEFFF-EF1F-2DB7-1AC7-6FA188EB94C8}" dt="2025-03-28T11:06:29.078" v="0" actId="20577"/>
        <pc:sldMkLst>
          <pc:docMk/>
          <pc:sldMk cId="1003231228" sldId="431"/>
        </pc:sldMkLst>
      </pc:sldChg>
      <pc:sldChg chg="addSp delSp modSp new">
        <pc:chgData name="linn.pilskog@azetsconsulting.no" userId="S::urn:spo:guest#linn.pilskog@azetsconsulting.no::" providerId="AD" clId="Web-{02CEEFFF-EF1F-2DB7-1AC7-6FA188EB94C8}" dt="2025-03-28T11:18:49.157" v="19"/>
        <pc:sldMkLst>
          <pc:docMk/>
          <pc:sldMk cId="2152854704" sldId="432"/>
        </pc:sldMkLst>
      </pc:sldChg>
      <pc:sldChg chg="modSp add replId">
        <pc:chgData name="linn.pilskog@azetsconsulting.no" userId="S::urn:spo:guest#linn.pilskog@azetsconsulting.no::" providerId="AD" clId="Web-{02CEEFFF-EF1F-2DB7-1AC7-6FA188EB94C8}" dt="2025-03-28T11:19:27.689" v="24" actId="20577"/>
        <pc:sldMkLst>
          <pc:docMk/>
          <pc:sldMk cId="3014563004" sldId="433"/>
        </pc:sldMkLst>
      </pc:sldChg>
      <pc:sldChg chg="modSp add">
        <pc:chgData name="linn.pilskog@azetsconsulting.no" userId="S::urn:spo:guest#linn.pilskog@azetsconsulting.no::" providerId="AD" clId="Web-{02CEEFFF-EF1F-2DB7-1AC7-6FA188EB94C8}" dt="2025-03-28T11:21:38.751" v="48" actId="20577"/>
        <pc:sldMkLst>
          <pc:docMk/>
          <pc:sldMk cId="3576033071" sldId="444"/>
        </pc:sldMkLst>
      </pc:sldChg>
      <pc:sldChg chg="new">
        <pc:chgData name="linn.pilskog@azetsconsulting.no" userId="S::urn:spo:guest#linn.pilskog@azetsconsulting.no::" providerId="AD" clId="Web-{02CEEFFF-EF1F-2DB7-1AC7-6FA188EB94C8}" dt="2025-03-28T11:22:11.001" v="49"/>
        <pc:sldMkLst>
          <pc:docMk/>
          <pc:sldMk cId="1615959987" sldId="445"/>
        </pc:sldMkLst>
      </pc:sldChg>
      <pc:sldChg chg="modSp add replId">
        <pc:chgData name="linn.pilskog@azetsconsulting.no" userId="S::urn:spo:guest#linn.pilskog@azetsconsulting.no::" providerId="AD" clId="Web-{02CEEFFF-EF1F-2DB7-1AC7-6FA188EB94C8}" dt="2025-03-28T11:22:58.470" v="58" actId="20577"/>
        <pc:sldMkLst>
          <pc:docMk/>
          <pc:sldMk cId="3321028467" sldId="446"/>
        </pc:sldMkLst>
      </pc:sldChg>
    </pc:docChg>
  </pc:docChgLst>
  <pc:docChgLst>
    <pc:chgData name="Steinar Hjelset" userId="900bcac5-039b-480b-8b37-a8273c2e007f" providerId="ADAL" clId="{2AF3BB6C-237B-49A1-8546-FDFDC3D432DD}"/>
    <pc:docChg chg="addSld modSld">
      <pc:chgData name="Steinar Hjelset" userId="900bcac5-039b-480b-8b37-a8273c2e007f" providerId="ADAL" clId="{2AF3BB6C-237B-49A1-8546-FDFDC3D432DD}" dt="2025-07-01T08:21:34.838" v="26" actId="6549"/>
      <pc:docMkLst>
        <pc:docMk/>
      </pc:docMkLst>
      <pc:sldChg chg="modSp new mod">
        <pc:chgData name="Steinar Hjelset" userId="900bcac5-039b-480b-8b37-a8273c2e007f" providerId="ADAL" clId="{2AF3BB6C-237B-49A1-8546-FDFDC3D432DD}" dt="2025-07-01T08:21:34.838" v="26" actId="6549"/>
        <pc:sldMkLst>
          <pc:docMk/>
          <pc:sldMk cId="1195430613" sldId="455"/>
        </pc:sldMkLst>
        <pc:spChg chg="mod">
          <ac:chgData name="Steinar Hjelset" userId="900bcac5-039b-480b-8b37-a8273c2e007f" providerId="ADAL" clId="{2AF3BB6C-237B-49A1-8546-FDFDC3D432DD}" dt="2025-07-01T08:21:19.750" v="13" actId="20577"/>
          <ac:spMkLst>
            <pc:docMk/>
            <pc:sldMk cId="1195430613" sldId="455"/>
            <ac:spMk id="2" creationId="{8FCA38C8-4F81-4F0D-0107-B90598F68C3B}"/>
          </ac:spMkLst>
        </pc:spChg>
        <pc:spChg chg="mod">
          <ac:chgData name="Steinar Hjelset" userId="900bcac5-039b-480b-8b37-a8273c2e007f" providerId="ADAL" clId="{2AF3BB6C-237B-49A1-8546-FDFDC3D432DD}" dt="2025-07-01T08:21:34.838" v="26" actId="6549"/>
          <ac:spMkLst>
            <pc:docMk/>
            <pc:sldMk cId="1195430613" sldId="455"/>
            <ac:spMk id="3" creationId="{A93142D3-B50E-E745-1174-9DBF1203EAE7}"/>
          </ac:spMkLst>
        </pc:spChg>
      </pc:sldChg>
    </pc:docChg>
  </pc:docChgLst>
  <pc:docChgLst>
    <pc:chgData name="Steinar Hjelset" userId="S::steinar.hjelset@ks.no::900bcac5-039b-480b-8b37-a8273c2e007f" providerId="AD" clId="Web-{85073561-C9AE-478D-AA8C-787D360AEC12}"/>
    <pc:docChg chg="modSld">
      <pc:chgData name="Steinar Hjelset" userId="S::steinar.hjelset@ks.no::900bcac5-039b-480b-8b37-a8273c2e007f" providerId="AD" clId="Web-{85073561-C9AE-478D-AA8C-787D360AEC12}" dt="2023-10-06T07:57:46.498" v="5" actId="20577"/>
      <pc:docMkLst>
        <pc:docMk/>
      </pc:docMkLst>
      <pc:sldChg chg="modSp">
        <pc:chgData name="Steinar Hjelset" userId="S::steinar.hjelset@ks.no::900bcac5-039b-480b-8b37-a8273c2e007f" providerId="AD" clId="Web-{85073561-C9AE-478D-AA8C-787D360AEC12}" dt="2023-10-06T07:57:46.498" v="5" actId="20577"/>
        <pc:sldMkLst>
          <pc:docMk/>
          <pc:sldMk cId="314638511" sldId="258"/>
        </pc:sldMkLst>
      </pc:sldChg>
    </pc:docChg>
  </pc:docChgLst>
  <pc:docChgLst>
    <pc:chgData name="Steinar Hjelset" userId="900bcac5-039b-480b-8b37-a8273c2e007f" providerId="ADAL" clId="{D4381C2F-6D7F-40FE-920A-82CB96E062A2}"/>
    <pc:docChg chg="custSel addSld delSld modSld">
      <pc:chgData name="Steinar Hjelset" userId="900bcac5-039b-480b-8b37-a8273c2e007f" providerId="ADAL" clId="{D4381C2F-6D7F-40FE-920A-82CB96E062A2}" dt="2025-07-07T10:11:07.771" v="131"/>
      <pc:docMkLst>
        <pc:docMk/>
      </pc:docMkLst>
      <pc:sldChg chg="del">
        <pc:chgData name="Steinar Hjelset" userId="900bcac5-039b-480b-8b37-a8273c2e007f" providerId="ADAL" clId="{D4381C2F-6D7F-40FE-920A-82CB96E062A2}" dt="2025-07-07T10:07:42.698" v="45" actId="47"/>
        <pc:sldMkLst>
          <pc:docMk/>
          <pc:sldMk cId="4208761043" sldId="258"/>
        </pc:sldMkLst>
      </pc:sldChg>
      <pc:sldChg chg="modSp mod">
        <pc:chgData name="Steinar Hjelset" userId="900bcac5-039b-480b-8b37-a8273c2e007f" providerId="ADAL" clId="{D4381C2F-6D7F-40FE-920A-82CB96E062A2}" dt="2025-07-07T10:10:03.192" v="99" actId="20577"/>
        <pc:sldMkLst>
          <pc:docMk/>
          <pc:sldMk cId="3081944060" sldId="449"/>
        </pc:sldMkLst>
        <pc:spChg chg="mod">
          <ac:chgData name="Steinar Hjelset" userId="900bcac5-039b-480b-8b37-a8273c2e007f" providerId="ADAL" clId="{D4381C2F-6D7F-40FE-920A-82CB96E062A2}" dt="2025-07-07T10:10:03.192" v="99" actId="20577"/>
          <ac:spMkLst>
            <pc:docMk/>
            <pc:sldMk cId="3081944060" sldId="449"/>
            <ac:spMk id="3" creationId="{0DAE6884-1533-8A75-9A9E-E2A89A6A215C}"/>
          </ac:spMkLst>
        </pc:spChg>
      </pc:sldChg>
      <pc:sldChg chg="del">
        <pc:chgData name="Steinar Hjelset" userId="900bcac5-039b-480b-8b37-a8273c2e007f" providerId="ADAL" clId="{D4381C2F-6D7F-40FE-920A-82CB96E062A2}" dt="2025-07-07T10:07:42.698" v="45" actId="47"/>
        <pc:sldMkLst>
          <pc:docMk/>
          <pc:sldMk cId="3577292871" sldId="450"/>
        </pc:sldMkLst>
      </pc:sldChg>
      <pc:sldChg chg="modSp mod">
        <pc:chgData name="Steinar Hjelset" userId="900bcac5-039b-480b-8b37-a8273c2e007f" providerId="ADAL" clId="{D4381C2F-6D7F-40FE-920A-82CB96E062A2}" dt="2025-07-07T10:07:55.949" v="51" actId="113"/>
        <pc:sldMkLst>
          <pc:docMk/>
          <pc:sldMk cId="2502169937" sldId="452"/>
        </pc:sldMkLst>
        <pc:spChg chg="mod">
          <ac:chgData name="Steinar Hjelset" userId="900bcac5-039b-480b-8b37-a8273c2e007f" providerId="ADAL" clId="{D4381C2F-6D7F-40FE-920A-82CB96E062A2}" dt="2025-07-07T10:07:55.949" v="51" actId="113"/>
          <ac:spMkLst>
            <pc:docMk/>
            <pc:sldMk cId="2502169937" sldId="452"/>
            <ac:spMk id="2" creationId="{1AA7ABAD-0960-318B-B6D6-7E6F89939361}"/>
          </ac:spMkLst>
        </pc:spChg>
      </pc:sldChg>
      <pc:sldChg chg="add del">
        <pc:chgData name="Steinar Hjelset" userId="900bcac5-039b-480b-8b37-a8273c2e007f" providerId="ADAL" clId="{D4381C2F-6D7F-40FE-920A-82CB96E062A2}" dt="2025-07-07T10:11:07.771" v="131"/>
        <pc:sldMkLst>
          <pc:docMk/>
          <pc:sldMk cId="3569580194" sldId="454"/>
        </pc:sldMkLst>
      </pc:sldChg>
      <pc:sldChg chg="modSp mod">
        <pc:chgData name="Steinar Hjelset" userId="900bcac5-039b-480b-8b37-a8273c2e007f" providerId="ADAL" clId="{D4381C2F-6D7F-40FE-920A-82CB96E062A2}" dt="2025-07-07T10:07:37.555" v="44" actId="6549"/>
        <pc:sldMkLst>
          <pc:docMk/>
          <pc:sldMk cId="1195430613" sldId="455"/>
        </pc:sldMkLst>
        <pc:spChg chg="mod">
          <ac:chgData name="Steinar Hjelset" userId="900bcac5-039b-480b-8b37-a8273c2e007f" providerId="ADAL" clId="{D4381C2F-6D7F-40FE-920A-82CB96E062A2}" dt="2025-07-07T10:07:37.555" v="44" actId="6549"/>
          <ac:spMkLst>
            <pc:docMk/>
            <pc:sldMk cId="1195430613" sldId="455"/>
            <ac:spMk id="3" creationId="{A93142D3-B50E-E745-1174-9DBF1203EAE7}"/>
          </ac:spMkLst>
        </pc:spChg>
      </pc:sldChg>
      <pc:sldChg chg="add">
        <pc:chgData name="Steinar Hjelset" userId="900bcac5-039b-480b-8b37-a8273c2e007f" providerId="ADAL" clId="{D4381C2F-6D7F-40FE-920A-82CB96E062A2}" dt="2025-07-07T10:08:40.751" v="52"/>
        <pc:sldMkLst>
          <pc:docMk/>
          <pc:sldMk cId="2995922438" sldId="458"/>
        </pc:sldMkLst>
      </pc:sldChg>
      <pc:sldChg chg="add">
        <pc:chgData name="Steinar Hjelset" userId="900bcac5-039b-480b-8b37-a8273c2e007f" providerId="ADAL" clId="{D4381C2F-6D7F-40FE-920A-82CB96E062A2}" dt="2025-07-07T10:08:40.751" v="52"/>
        <pc:sldMkLst>
          <pc:docMk/>
          <pc:sldMk cId="1010789617" sldId="463"/>
        </pc:sldMkLst>
      </pc:sldChg>
      <pc:sldChg chg="add">
        <pc:chgData name="Steinar Hjelset" userId="900bcac5-039b-480b-8b37-a8273c2e007f" providerId="ADAL" clId="{D4381C2F-6D7F-40FE-920A-82CB96E062A2}" dt="2025-07-07T10:08:40.751" v="52"/>
        <pc:sldMkLst>
          <pc:docMk/>
          <pc:sldMk cId="976089834" sldId="464"/>
        </pc:sldMkLst>
      </pc:sldChg>
      <pc:sldChg chg="add">
        <pc:chgData name="Steinar Hjelset" userId="900bcac5-039b-480b-8b37-a8273c2e007f" providerId="ADAL" clId="{D4381C2F-6D7F-40FE-920A-82CB96E062A2}" dt="2025-07-07T10:08:40.751" v="52"/>
        <pc:sldMkLst>
          <pc:docMk/>
          <pc:sldMk cId="679491008" sldId="465"/>
        </pc:sldMkLst>
      </pc:sldChg>
      <pc:sldChg chg="modSp add mod">
        <pc:chgData name="Steinar Hjelset" userId="900bcac5-039b-480b-8b37-a8273c2e007f" providerId="ADAL" clId="{D4381C2F-6D7F-40FE-920A-82CB96E062A2}" dt="2025-07-07T10:10:15.096" v="130" actId="20577"/>
        <pc:sldMkLst>
          <pc:docMk/>
          <pc:sldMk cId="2131461164" sldId="466"/>
        </pc:sldMkLst>
        <pc:spChg chg="mod">
          <ac:chgData name="Steinar Hjelset" userId="900bcac5-039b-480b-8b37-a8273c2e007f" providerId="ADAL" clId="{D4381C2F-6D7F-40FE-920A-82CB96E062A2}" dt="2025-07-07T10:10:15.096" v="130" actId="20577"/>
          <ac:spMkLst>
            <pc:docMk/>
            <pc:sldMk cId="2131461164" sldId="466"/>
            <ac:spMk id="2" creationId="{5F720D18-FFB3-49C5-3FE2-E43685FD85C7}"/>
          </ac:spMkLst>
        </pc:spChg>
      </pc:sldChg>
      <pc:sldChg chg="add">
        <pc:chgData name="Steinar Hjelset" userId="900bcac5-039b-480b-8b37-a8273c2e007f" providerId="ADAL" clId="{D4381C2F-6D7F-40FE-920A-82CB96E062A2}" dt="2025-07-07T10:11:07.771" v="131"/>
        <pc:sldMkLst>
          <pc:docMk/>
          <pc:sldMk cId="1969625204" sldId="467"/>
        </pc:sldMkLst>
      </pc:sldChg>
    </pc:docChg>
  </pc:docChgLst>
  <pc:docChgLst>
    <pc:chgData name="Steinar Hjelset" userId="900bcac5-039b-480b-8b37-a8273c2e007f" providerId="ADAL" clId="{04667F79-13A1-4E8B-91A3-D1CEA7DF2794}"/>
    <pc:docChg chg="undo custSel addSld modSld">
      <pc:chgData name="Steinar Hjelset" userId="900bcac5-039b-480b-8b37-a8273c2e007f" providerId="ADAL" clId="{04667F79-13A1-4E8B-91A3-D1CEA7DF2794}" dt="2021-10-27T08:31:23.169" v="2074" actId="14734"/>
      <pc:docMkLst>
        <pc:docMk/>
      </pc:docMkLst>
      <pc:sldChg chg="addSp modSp mod">
        <pc:chgData name="Steinar Hjelset" userId="900bcac5-039b-480b-8b37-a8273c2e007f" providerId="ADAL" clId="{04667F79-13A1-4E8B-91A3-D1CEA7DF2794}" dt="2021-10-27T06:09:32.392" v="2044" actId="20577"/>
        <pc:sldMkLst>
          <pc:docMk/>
          <pc:sldMk cId="694676538" sldId="256"/>
        </pc:sldMkLst>
      </pc:sldChg>
      <pc:sldChg chg="modSp mod">
        <pc:chgData name="Steinar Hjelset" userId="900bcac5-039b-480b-8b37-a8273c2e007f" providerId="ADAL" clId="{04667F79-13A1-4E8B-91A3-D1CEA7DF2794}" dt="2021-10-26T12:14:37.444" v="1030" actId="20577"/>
        <pc:sldMkLst>
          <pc:docMk/>
          <pc:sldMk cId="2544406798" sldId="267"/>
        </pc:sldMkLst>
      </pc:sldChg>
      <pc:sldChg chg="modSp mod">
        <pc:chgData name="Steinar Hjelset" userId="900bcac5-039b-480b-8b37-a8273c2e007f" providerId="ADAL" clId="{04667F79-13A1-4E8B-91A3-D1CEA7DF2794}" dt="2021-10-27T08:31:23.169" v="2074" actId="14734"/>
        <pc:sldMkLst>
          <pc:docMk/>
          <pc:sldMk cId="3608461262" sldId="271"/>
        </pc:sldMkLst>
      </pc:sldChg>
      <pc:sldChg chg="modSp mod">
        <pc:chgData name="Steinar Hjelset" userId="900bcac5-039b-480b-8b37-a8273c2e007f" providerId="ADAL" clId="{04667F79-13A1-4E8B-91A3-D1CEA7DF2794}" dt="2021-10-27T06:09:51.613" v="2066" actId="20577"/>
        <pc:sldMkLst>
          <pc:docMk/>
          <pc:sldMk cId="3422015642" sldId="272"/>
        </pc:sldMkLst>
      </pc:sldChg>
      <pc:sldChg chg="modSp new mod">
        <pc:chgData name="Steinar Hjelset" userId="900bcac5-039b-480b-8b37-a8273c2e007f" providerId="ADAL" clId="{04667F79-13A1-4E8B-91A3-D1CEA7DF2794}" dt="2021-10-27T06:10:01.040" v="2068" actId="20577"/>
        <pc:sldMkLst>
          <pc:docMk/>
          <pc:sldMk cId="2497073314" sldId="273"/>
        </pc:sldMkLst>
      </pc:sldChg>
      <pc:sldChg chg="modSp new mod">
        <pc:chgData name="Steinar Hjelset" userId="900bcac5-039b-480b-8b37-a8273c2e007f" providerId="ADAL" clId="{04667F79-13A1-4E8B-91A3-D1CEA7DF2794}" dt="2021-10-26T12:35:30.464" v="2020" actId="20577"/>
        <pc:sldMkLst>
          <pc:docMk/>
          <pc:sldMk cId="1752599194" sldId="274"/>
        </pc:sldMkLst>
      </pc:sldChg>
    </pc:docChg>
  </pc:docChgLst>
  <pc:docChgLst>
    <pc:chgData name="Steinar Hjelset" userId="900bcac5-039b-480b-8b37-a8273c2e007f" providerId="ADAL" clId="{9CBBADDB-EDAE-4863-AE47-65D8689C129F}"/>
    <pc:docChg chg="undo custSel addSld modSld">
      <pc:chgData name="Steinar Hjelset" userId="900bcac5-039b-480b-8b37-a8273c2e007f" providerId="ADAL" clId="{9CBBADDB-EDAE-4863-AE47-65D8689C129F}" dt="2024-02-29T08:31:06.585" v="381" actId="729"/>
      <pc:docMkLst>
        <pc:docMk/>
      </pc:docMkLst>
      <pc:sldChg chg="addSp delSp modSp new mod modClrScheme modShow chgLayout">
        <pc:chgData name="Steinar Hjelset" userId="900bcac5-039b-480b-8b37-a8273c2e007f" providerId="ADAL" clId="{9CBBADDB-EDAE-4863-AE47-65D8689C129F}" dt="2024-02-29T08:31:06.585" v="381" actId="729"/>
        <pc:sldMkLst>
          <pc:docMk/>
          <pc:sldMk cId="1920576880" sldId="259"/>
        </pc:sldMkLst>
      </pc:sldChg>
    </pc:docChg>
  </pc:docChgLst>
  <pc:docChgLst>
    <pc:chgData name="Steinar Hjelset" userId="S::steinar.hjelset@ks.no::900bcac5-039b-480b-8b37-a8273c2e007f" providerId="AD" clId="Web-{EBCD3CB4-5986-4740-9EB5-1659B1C3CE44}"/>
    <pc:docChg chg="modSld">
      <pc:chgData name="Steinar Hjelset" userId="S::steinar.hjelset@ks.no::900bcac5-039b-480b-8b37-a8273c2e007f" providerId="AD" clId="Web-{EBCD3CB4-5986-4740-9EB5-1659B1C3CE44}" dt="2025-04-15T12:19:06.938" v="0" actId="20577"/>
      <pc:docMkLst>
        <pc:docMk/>
      </pc:docMkLst>
      <pc:sldChg chg="modSp">
        <pc:chgData name="Steinar Hjelset" userId="S::steinar.hjelset@ks.no::900bcac5-039b-480b-8b37-a8273c2e007f" providerId="AD" clId="Web-{EBCD3CB4-5986-4740-9EB5-1659B1C3CE44}" dt="2025-04-15T12:19:06.938" v="0" actId="20577"/>
        <pc:sldMkLst>
          <pc:docMk/>
          <pc:sldMk cId="2502169937" sldId="452"/>
        </pc:sldMkLst>
        <pc:spChg chg="mod">
          <ac:chgData name="Steinar Hjelset" userId="S::steinar.hjelset@ks.no::900bcac5-039b-480b-8b37-a8273c2e007f" providerId="AD" clId="Web-{EBCD3CB4-5986-4740-9EB5-1659B1C3CE44}" dt="2025-04-15T12:19:06.938" v="0" actId="20577"/>
          <ac:spMkLst>
            <pc:docMk/>
            <pc:sldMk cId="2502169937" sldId="452"/>
            <ac:spMk id="2" creationId="{1AA7ABAD-0960-318B-B6D6-7E6F89939361}"/>
          </ac:spMkLst>
        </pc:spChg>
      </pc:sldChg>
    </pc:docChg>
  </pc:docChgLst>
  <pc:docChgLst>
    <pc:chgData name="linn.pilskog@azetsconsulting.no" userId="S::urn:spo:guest#linn.pilskog@azetsconsulting.no::" providerId="AD" clId="Web-{B1F5AB63-08CA-05FB-D5DD-A028125BE7B0}"/>
    <pc:docChg chg="delSld sldOrd">
      <pc:chgData name="linn.pilskog@azetsconsulting.no" userId="S::urn:spo:guest#linn.pilskog@azetsconsulting.no::" providerId="AD" clId="Web-{B1F5AB63-08CA-05FB-D5DD-A028125BE7B0}" dt="2025-03-28T13:49:25.198" v="1"/>
      <pc:docMkLst>
        <pc:docMk/>
      </pc:docMkLst>
      <pc:sldChg chg="ord">
        <pc:chgData name="linn.pilskog@azetsconsulting.no" userId="S::urn:spo:guest#linn.pilskog@azetsconsulting.no::" providerId="AD" clId="Web-{B1F5AB63-08CA-05FB-D5DD-A028125BE7B0}" dt="2025-03-28T13:49:22.010" v="0"/>
        <pc:sldMkLst>
          <pc:docMk/>
          <pc:sldMk cId="1168741736" sldId="430"/>
        </pc:sldMkLst>
      </pc:sldChg>
      <pc:sldChg chg="del">
        <pc:chgData name="linn.pilskog@azetsconsulting.no" userId="S::urn:spo:guest#linn.pilskog@azetsconsulting.no::" providerId="AD" clId="Web-{B1F5AB63-08CA-05FB-D5DD-A028125BE7B0}" dt="2025-03-28T13:49:25.198" v="1"/>
        <pc:sldMkLst>
          <pc:docMk/>
          <pc:sldMk cId="3321028467" sldId="446"/>
        </pc:sldMkLst>
      </pc:sldChg>
    </pc:docChg>
  </pc:docChgLst>
  <pc:docChgLst>
    <pc:chgData name="Linn Katrin Pilskog" userId="90fa00e3-d029-4570-a856-28b7c27dfe6a" providerId="ADAL" clId="{D2BE5A0E-E956-4B98-8401-C7F955713CEF}"/>
    <pc:docChg chg="custSel addSld delSld modSld">
      <pc:chgData name="Linn Katrin Pilskog" userId="90fa00e3-d029-4570-a856-28b7c27dfe6a" providerId="ADAL" clId="{D2BE5A0E-E956-4B98-8401-C7F955713CEF}" dt="2025-04-10T11:49:15.381" v="181" actId="700"/>
      <pc:docMkLst>
        <pc:docMk/>
      </pc:docMkLst>
      <pc:sldChg chg="modSp mod">
        <pc:chgData name="Linn Katrin Pilskog" userId="90fa00e3-d029-4570-a856-28b7c27dfe6a" providerId="ADAL" clId="{D2BE5A0E-E956-4B98-8401-C7F955713CEF}" dt="2025-04-10T11:47:15.274" v="65" actId="20577"/>
        <pc:sldMkLst>
          <pc:docMk/>
          <pc:sldMk cId="2350411187" sldId="256"/>
        </pc:sldMkLst>
        <pc:spChg chg="mod">
          <ac:chgData name="Linn Katrin Pilskog" userId="90fa00e3-d029-4570-a856-28b7c27dfe6a" providerId="ADAL" clId="{D2BE5A0E-E956-4B98-8401-C7F955713CEF}" dt="2025-04-10T11:47:09.650" v="47" actId="20577"/>
          <ac:spMkLst>
            <pc:docMk/>
            <pc:sldMk cId="2350411187" sldId="256"/>
            <ac:spMk id="2" creationId="{2E9EF593-AA82-4714-97F5-8DB112ACDBD0}"/>
          </ac:spMkLst>
        </pc:spChg>
        <pc:spChg chg="mod">
          <ac:chgData name="Linn Katrin Pilskog" userId="90fa00e3-d029-4570-a856-28b7c27dfe6a" providerId="ADAL" clId="{D2BE5A0E-E956-4B98-8401-C7F955713CEF}" dt="2025-04-10T11:47:15.274" v="65" actId="20577"/>
          <ac:spMkLst>
            <pc:docMk/>
            <pc:sldMk cId="2350411187" sldId="256"/>
            <ac:spMk id="3" creationId="{EAAE4623-BB01-47D5-850B-B7E71C39922B}"/>
          </ac:spMkLst>
        </pc:spChg>
      </pc:sldChg>
      <pc:sldChg chg="del">
        <pc:chgData name="Linn Katrin Pilskog" userId="90fa00e3-d029-4570-a856-28b7c27dfe6a" providerId="ADAL" clId="{D2BE5A0E-E956-4B98-8401-C7F955713CEF}" dt="2025-04-10T11:47:38.495" v="75" actId="2696"/>
        <pc:sldMkLst>
          <pc:docMk/>
          <pc:sldMk cId="314638511" sldId="258"/>
        </pc:sldMkLst>
      </pc:sldChg>
      <pc:sldChg chg="modSp mod">
        <pc:chgData name="Linn Katrin Pilskog" userId="90fa00e3-d029-4570-a856-28b7c27dfe6a" providerId="ADAL" clId="{D2BE5A0E-E956-4B98-8401-C7F955713CEF}" dt="2025-04-10T11:47:31.028" v="74" actId="5793"/>
        <pc:sldMkLst>
          <pc:docMk/>
          <pc:sldMk cId="3188755294" sldId="260"/>
        </pc:sldMkLst>
      </pc:sldChg>
      <pc:sldChg chg="modSp mod">
        <pc:chgData name="Linn Katrin Pilskog" userId="90fa00e3-d029-4570-a856-28b7c27dfe6a" providerId="ADAL" clId="{D2BE5A0E-E956-4B98-8401-C7F955713CEF}" dt="2025-04-10T11:47:47.363" v="89" actId="20577"/>
        <pc:sldMkLst>
          <pc:docMk/>
          <pc:sldMk cId="1099342362" sldId="428"/>
        </pc:sldMkLst>
      </pc:sldChg>
      <pc:sldChg chg="del">
        <pc:chgData name="Linn Katrin Pilskog" userId="90fa00e3-d029-4570-a856-28b7c27dfe6a" providerId="ADAL" clId="{D2BE5A0E-E956-4B98-8401-C7F955713CEF}" dt="2025-04-10T11:49:05.931" v="179" actId="2696"/>
        <pc:sldMkLst>
          <pc:docMk/>
          <pc:sldMk cId="4038735206" sldId="429"/>
        </pc:sldMkLst>
      </pc:sldChg>
      <pc:sldChg chg="del">
        <pc:chgData name="Linn Katrin Pilskog" userId="90fa00e3-d029-4570-a856-28b7c27dfe6a" providerId="ADAL" clId="{D2BE5A0E-E956-4B98-8401-C7F955713CEF}" dt="2025-04-10T11:49:05.931" v="179" actId="2696"/>
        <pc:sldMkLst>
          <pc:docMk/>
          <pc:sldMk cId="1168741736" sldId="430"/>
        </pc:sldMkLst>
      </pc:sldChg>
      <pc:sldChg chg="del">
        <pc:chgData name="Linn Katrin Pilskog" userId="90fa00e3-d029-4570-a856-28b7c27dfe6a" providerId="ADAL" clId="{D2BE5A0E-E956-4B98-8401-C7F955713CEF}" dt="2025-04-10T11:49:05.931" v="179" actId="2696"/>
        <pc:sldMkLst>
          <pc:docMk/>
          <pc:sldMk cId="1003231228" sldId="431"/>
        </pc:sldMkLst>
      </pc:sldChg>
      <pc:sldChg chg="del">
        <pc:chgData name="Linn Katrin Pilskog" userId="90fa00e3-d029-4570-a856-28b7c27dfe6a" providerId="ADAL" clId="{D2BE5A0E-E956-4B98-8401-C7F955713CEF}" dt="2025-04-10T11:49:05.931" v="179" actId="2696"/>
        <pc:sldMkLst>
          <pc:docMk/>
          <pc:sldMk cId="2152854704" sldId="432"/>
        </pc:sldMkLst>
      </pc:sldChg>
      <pc:sldChg chg="del">
        <pc:chgData name="Linn Katrin Pilskog" userId="90fa00e3-d029-4570-a856-28b7c27dfe6a" providerId="ADAL" clId="{D2BE5A0E-E956-4B98-8401-C7F955713CEF}" dt="2025-04-10T11:49:05.931" v="179" actId="2696"/>
        <pc:sldMkLst>
          <pc:docMk/>
          <pc:sldMk cId="3014563004" sldId="433"/>
        </pc:sldMkLst>
      </pc:sldChg>
      <pc:sldChg chg="del">
        <pc:chgData name="Linn Katrin Pilskog" userId="90fa00e3-d029-4570-a856-28b7c27dfe6a" providerId="ADAL" clId="{D2BE5A0E-E956-4B98-8401-C7F955713CEF}" dt="2025-04-10T11:49:05.931" v="179" actId="2696"/>
        <pc:sldMkLst>
          <pc:docMk/>
          <pc:sldMk cId="3576033071" sldId="444"/>
        </pc:sldMkLst>
      </pc:sldChg>
      <pc:sldChg chg="modSp add mod">
        <pc:chgData name="Linn Katrin Pilskog" userId="90fa00e3-d029-4570-a856-28b7c27dfe6a" providerId="ADAL" clId="{D2BE5A0E-E956-4B98-8401-C7F955713CEF}" dt="2025-04-10T11:48:16.594" v="138" actId="14100"/>
        <pc:sldMkLst>
          <pc:docMk/>
          <pc:sldMk cId="3421985268" sldId="445"/>
        </pc:sldMkLst>
      </pc:sldChg>
      <pc:sldChg chg="modSp add mod">
        <pc:chgData name="Linn Katrin Pilskog" userId="90fa00e3-d029-4570-a856-28b7c27dfe6a" providerId="ADAL" clId="{D2BE5A0E-E956-4B98-8401-C7F955713CEF}" dt="2025-04-10T11:48:36.366" v="171" actId="20577"/>
        <pc:sldMkLst>
          <pc:docMk/>
          <pc:sldMk cId="2607926600" sldId="446"/>
        </pc:sldMkLst>
      </pc:sldChg>
      <pc:sldChg chg="modSp add mod">
        <pc:chgData name="Linn Katrin Pilskog" userId="90fa00e3-d029-4570-a856-28b7c27dfe6a" providerId="ADAL" clId="{D2BE5A0E-E956-4B98-8401-C7F955713CEF}" dt="2025-04-10T11:48:44.812" v="178" actId="20577"/>
        <pc:sldMkLst>
          <pc:docMk/>
          <pc:sldMk cId="3836927919" sldId="447"/>
        </pc:sldMkLst>
      </pc:sldChg>
      <pc:sldChg chg="addSp delSp modSp new mod modClrScheme chgLayout">
        <pc:chgData name="Linn Katrin Pilskog" userId="90fa00e3-d029-4570-a856-28b7c27dfe6a" providerId="ADAL" clId="{D2BE5A0E-E956-4B98-8401-C7F955713CEF}" dt="2025-04-10T11:49:15.381" v="181" actId="700"/>
        <pc:sldMkLst>
          <pc:docMk/>
          <pc:sldMk cId="2854636729" sldId="448"/>
        </pc:sldMkLst>
      </pc:sldChg>
    </pc:docChg>
  </pc:docChgLst>
  <pc:docChgLst>
    <pc:chgData name="Steinar Hjelset" userId="900bcac5-039b-480b-8b37-a8273c2e007f" providerId="ADAL" clId="{3E85265A-30A1-4D66-88C2-731ACA83930C}"/>
    <pc:docChg chg="addSld delSld">
      <pc:chgData name="Steinar Hjelset" userId="900bcac5-039b-480b-8b37-a8273c2e007f" providerId="ADAL" clId="{3E85265A-30A1-4D66-88C2-731ACA83930C}" dt="2022-05-23T09:36:34.269" v="1" actId="680"/>
      <pc:docMkLst>
        <pc:docMk/>
      </pc:docMkLst>
      <pc:sldChg chg="new">
        <pc:chgData name="Steinar Hjelset" userId="900bcac5-039b-480b-8b37-a8273c2e007f" providerId="ADAL" clId="{3E85265A-30A1-4D66-88C2-731ACA83930C}" dt="2022-05-23T09:36:34.269" v="1" actId="680"/>
        <pc:sldMkLst>
          <pc:docMk/>
          <pc:sldMk cId="2350411187" sldId="256"/>
        </pc:sldMkLst>
      </pc:sldChg>
      <pc:sldChg chg="del">
        <pc:chgData name="Steinar Hjelset" userId="900bcac5-039b-480b-8b37-a8273c2e007f" providerId="ADAL" clId="{3E85265A-30A1-4D66-88C2-731ACA83930C}" dt="2022-05-23T09:36:32.205" v="0" actId="47"/>
        <pc:sldMkLst>
          <pc:docMk/>
          <pc:sldMk cId="4241648534" sldId="266"/>
        </pc:sldMkLst>
      </pc:sldChg>
      <pc:sldChg chg="del">
        <pc:chgData name="Steinar Hjelset" userId="900bcac5-039b-480b-8b37-a8273c2e007f" providerId="ADAL" clId="{3E85265A-30A1-4D66-88C2-731ACA83930C}" dt="2022-05-23T09:36:32.205" v="0" actId="47"/>
        <pc:sldMkLst>
          <pc:docMk/>
          <pc:sldMk cId="1157876418" sldId="279"/>
        </pc:sldMkLst>
      </pc:sldChg>
      <pc:sldChg chg="del">
        <pc:chgData name="Steinar Hjelset" userId="900bcac5-039b-480b-8b37-a8273c2e007f" providerId="ADAL" clId="{3E85265A-30A1-4D66-88C2-731ACA83930C}" dt="2022-05-23T09:36:32.205" v="0" actId="47"/>
        <pc:sldMkLst>
          <pc:docMk/>
          <pc:sldMk cId="2220915096" sldId="280"/>
        </pc:sldMkLst>
      </pc:sldChg>
      <pc:sldChg chg="del">
        <pc:chgData name="Steinar Hjelset" userId="900bcac5-039b-480b-8b37-a8273c2e007f" providerId="ADAL" clId="{3E85265A-30A1-4D66-88C2-731ACA83930C}" dt="2022-05-23T09:36:32.205" v="0" actId="47"/>
        <pc:sldMkLst>
          <pc:docMk/>
          <pc:sldMk cId="2721611454" sldId="281"/>
        </pc:sldMkLst>
      </pc:sldChg>
      <pc:sldChg chg="del">
        <pc:chgData name="Steinar Hjelset" userId="900bcac5-039b-480b-8b37-a8273c2e007f" providerId="ADAL" clId="{3E85265A-30A1-4D66-88C2-731ACA83930C}" dt="2022-05-23T09:36:32.205" v="0" actId="47"/>
        <pc:sldMkLst>
          <pc:docMk/>
          <pc:sldMk cId="42040210" sldId="282"/>
        </pc:sldMkLst>
      </pc:sldChg>
      <pc:sldChg chg="del">
        <pc:chgData name="Steinar Hjelset" userId="900bcac5-039b-480b-8b37-a8273c2e007f" providerId="ADAL" clId="{3E85265A-30A1-4D66-88C2-731ACA83930C}" dt="2022-05-23T09:36:32.205" v="0" actId="47"/>
        <pc:sldMkLst>
          <pc:docMk/>
          <pc:sldMk cId="3608461262"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9489C-1C46-400F-B294-9DF214C05E05}" type="datetimeFigureOut">
              <a:rPr lang="nb-NO" smtClean="0"/>
              <a:t>07.07.2025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9011B-5C11-4014-96E5-50558C38F719}" type="slidenum">
              <a:rPr lang="nb-NO" smtClean="0"/>
              <a:t>‹#›</a:t>
            </a:fld>
            <a:endParaRPr lang="nb-NO"/>
          </a:p>
        </p:txBody>
      </p:sp>
    </p:spTree>
    <p:extLst>
      <p:ext uri="{BB962C8B-B14F-4D97-AF65-F5344CB8AC3E}">
        <p14:creationId xmlns:p14="http://schemas.microsoft.com/office/powerpoint/2010/main" val="747214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TIL VEILEDERE:</a:t>
            </a:r>
          </a:p>
          <a:p>
            <a:pPr marL="171450" indent="-171450">
              <a:buFont typeface="Arial" panose="020B0604020202020204" pitchFamily="34" charset="0"/>
              <a:buChar char="•"/>
            </a:pPr>
            <a:r>
              <a:rPr lang="nb-NO" dirty="0"/>
              <a:t>Gå gjennom de ulike stegene, og gjerne del noen erfaringer fra eget arbeid så langt:</a:t>
            </a:r>
          </a:p>
          <a:p>
            <a:pPr marL="628650" lvl="1" indent="-171450">
              <a:buFont typeface="Arial" panose="020B0604020202020204" pitchFamily="34" charset="0"/>
              <a:buChar char="•"/>
            </a:pPr>
            <a:r>
              <a:rPr lang="nb-NO" dirty="0"/>
              <a:t>Etablere prosjekt: Hvordan har dere organisert dette?</a:t>
            </a:r>
          </a:p>
          <a:p>
            <a:pPr marL="628650" lvl="1" indent="-171450">
              <a:buFont typeface="Arial" panose="020B0604020202020204" pitchFamily="34" charset="0"/>
              <a:buChar char="•"/>
            </a:pPr>
            <a:r>
              <a:rPr lang="nb-NO" dirty="0"/>
              <a:t>Kartlegge: Hvordan har dere opplevd verktøyet, og hva har dere lært?</a:t>
            </a:r>
          </a:p>
          <a:p>
            <a:pPr marL="628650" lvl="1" indent="-171450">
              <a:buFont typeface="Arial" panose="020B0604020202020204" pitchFamily="34" charset="0"/>
              <a:buChar char="•"/>
            </a:pPr>
            <a:r>
              <a:rPr lang="nb-NO" dirty="0"/>
              <a:t>Prioritere: Dette blir tema på neste samling</a:t>
            </a:r>
          </a:p>
          <a:p>
            <a:pPr marL="628650" lvl="1" indent="-171450">
              <a:buFont typeface="Arial" panose="020B0604020202020204" pitchFamily="34" charset="0"/>
              <a:buChar char="•"/>
            </a:pPr>
            <a:r>
              <a:rPr lang="nb-NO" dirty="0"/>
              <a:t>Gjennomføre og evaluere: Dette blir fokus på resterende veiledningsmøter denne våren</a:t>
            </a:r>
          </a:p>
          <a:p>
            <a:pPr marL="171450" lvl="0" indent="-171450">
              <a:buFont typeface="Arial" panose="020B0604020202020204" pitchFamily="34" charset="0"/>
              <a:buChar char="•"/>
            </a:pPr>
            <a:r>
              <a:rPr lang="nb-NO" dirty="0"/>
              <a:t>Hensikten med modellen er å etablere en læringssløyfe, der man stadig lærer og utvikler arbeidet i egen kommune</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49011B-5C11-4014-96E5-50558C38F719}" type="slidenum">
              <a:rPr kumimoji="0" lang="nb-NO"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b-NO"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0041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5942F-0FB9-83C8-3CA9-7A499753376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5BAA3FC-9D1B-EC9E-214F-1BA6F4114D8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B0AB327-BF3A-4EDF-33BB-CC174440F53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TIL VEILEDERE:</a:t>
            </a:r>
          </a:p>
          <a:p>
            <a:pPr marL="171450" indent="-171450">
              <a:buFont typeface="Arial" panose="020B0604020202020204" pitchFamily="34" charset="0"/>
              <a:buChar char="•"/>
            </a:pPr>
            <a:r>
              <a:rPr lang="nb-NO" dirty="0"/>
              <a:t>Kartleggingsverktøyet skal bidra til å få oversikt og legger grunnlaget for prioriteringen av videre arbeidet. </a:t>
            </a:r>
          </a:p>
          <a:p>
            <a:pPr marL="171450" indent="-171450">
              <a:buFont typeface="Arial" panose="020B0604020202020204" pitchFamily="34" charset="0"/>
              <a:buChar char="•"/>
            </a:pPr>
            <a:r>
              <a:rPr lang="nb-NO" dirty="0"/>
              <a:t>Prioritering av videre arbeid er hovedfokus på dagens møte.</a:t>
            </a:r>
          </a:p>
        </p:txBody>
      </p:sp>
      <p:sp>
        <p:nvSpPr>
          <p:cNvPr id="4" name="Plassholder for lysbildenummer 3">
            <a:extLst>
              <a:ext uri="{FF2B5EF4-FFF2-40B4-BE49-F238E27FC236}">
                <a16:creationId xmlns:a16="http://schemas.microsoft.com/office/drawing/2014/main" id="{D77D7A19-ECF6-B02E-204B-37D18FBF5B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49011B-5C11-4014-96E5-50558C38F719}" type="slidenum">
              <a:rPr kumimoji="0" lang="nb-NO"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TIL VEILEDERE:</a:t>
            </a:r>
          </a:p>
          <a:p>
            <a:pPr marL="171450" indent="-171450">
              <a:buFont typeface="Arial" panose="020B0604020202020204" pitchFamily="34" charset="0"/>
              <a:buChar char="•"/>
            </a:pPr>
            <a:r>
              <a:rPr lang="nb-NO"/>
              <a:t>Fokuser på noen utvalgte områder – ikke gap over for mange på en gang</a:t>
            </a:r>
          </a:p>
          <a:p>
            <a:pPr marL="171450" indent="-171450">
              <a:buFont typeface="Arial" panose="020B0604020202020204" pitchFamily="34" charset="0"/>
              <a:buChar char="•"/>
            </a:pPr>
            <a:r>
              <a:rPr lang="nb-NO"/>
              <a:t>Definer et realistisk mål for perioden</a:t>
            </a:r>
          </a:p>
          <a:p>
            <a:pPr marL="171450" indent="-171450">
              <a:buFont typeface="Arial" panose="020B0604020202020204" pitchFamily="34" charset="0"/>
              <a:buChar char="•"/>
            </a:pPr>
            <a:r>
              <a:rPr lang="nb-NO"/>
              <a:t>Forslag til tiltak finnes som en del av ressursbanken</a:t>
            </a:r>
          </a:p>
          <a:p>
            <a:pPr marL="171450" indent="-171450">
              <a:buFont typeface="Arial" panose="020B0604020202020204" pitchFamily="34" charset="0"/>
              <a:buChar char="•"/>
            </a:pPr>
            <a:r>
              <a:rPr lang="nb-NO"/>
              <a:t>Husk å definere frister og ansvar for oppfølging av tiltakene</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49011B-5C11-4014-96E5-50558C38F719}" type="slidenum">
              <a:rPr kumimoji="0" lang="nb-NO"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2110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TIL VEILEDERE:</a:t>
            </a:r>
          </a:p>
          <a:p>
            <a:pPr marL="171450" indent="-171450">
              <a:buFont typeface="Arial" panose="020B0604020202020204" pitchFamily="34" charset="0"/>
              <a:buChar char="•"/>
            </a:pPr>
            <a:r>
              <a:rPr lang="nb-NO"/>
              <a:t>Det blir mest sannsynlig ikke tid til å fullføre denne delen</a:t>
            </a:r>
          </a:p>
          <a:p>
            <a:pPr marL="171450" indent="-171450">
              <a:buFont typeface="Arial" panose="020B0604020202020204" pitchFamily="34" charset="0"/>
              <a:buChar char="•"/>
            </a:pPr>
            <a:r>
              <a:rPr lang="nb-NO"/>
              <a:t>Fokuser på å prioritere 1-3 områder for hvert av de tre utviklingsområdene</a:t>
            </a:r>
          </a:p>
          <a:p>
            <a:pPr marL="171450" indent="-171450">
              <a:buFont typeface="Arial" panose="020B0604020202020204" pitchFamily="34" charset="0"/>
              <a:buChar char="•"/>
            </a:pPr>
            <a:r>
              <a:rPr lang="nb-NO"/>
              <a:t>Vis hvordan man setter mål, definerer tiltak, setter frister og fordeler ansvar i </a:t>
            </a:r>
            <a:r>
              <a:rPr lang="nb-NO" err="1"/>
              <a:t>kartleggingsverkøyet</a:t>
            </a:r>
            <a:endParaRPr lang="nb-NO"/>
          </a:p>
          <a:p>
            <a:pPr marL="171450" indent="-171450">
              <a:buFont typeface="Arial" panose="020B0604020202020204" pitchFamily="34" charset="0"/>
              <a:buChar char="•"/>
            </a:pPr>
            <a:r>
              <a:rPr lang="nb-NO"/>
              <a:t>Vis hvor man kan finne forslag til tiltak for hver av de ulike områdene (Ressursbanken blir lagt ut på Teams-området til piloten)</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49011B-5C11-4014-96E5-50558C38F719}" type="slidenum">
              <a:rPr kumimoji="0" lang="nb-NO"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b-NO"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63653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3653997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07.07.2025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5585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07.07.2025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951712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07.07.2025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09779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07.07.2025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58462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07.07.2025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16615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07.07.2025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28455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07.07.2025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45937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07.07.2025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542869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924911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55278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31090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5000"/>
            <a:lum/>
          </a:blip>
          <a:srcRect/>
          <a:stretch>
            <a:fillRect t="-3000" b="-3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07.07.2025</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327807664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ks.no/fagomrader/digitalisering/skolesec/verkto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E9EF593-AA82-4714-97F5-8DB112ACDBD0}"/>
              </a:ext>
            </a:extLst>
          </p:cNvPr>
          <p:cNvSpPr>
            <a:spLocks noGrp="1"/>
          </p:cNvSpPr>
          <p:nvPr>
            <p:ph type="ctrTitle"/>
          </p:nvPr>
        </p:nvSpPr>
        <p:spPr/>
        <p:txBody>
          <a:bodyPr/>
          <a:lstStyle/>
          <a:p>
            <a:r>
              <a:rPr lang="nb-NO" dirty="0"/>
              <a:t>Vurdering av personvernkonsekvenser </a:t>
            </a:r>
          </a:p>
        </p:txBody>
      </p:sp>
      <p:sp>
        <p:nvSpPr>
          <p:cNvPr id="3" name="Undertittel 2">
            <a:extLst>
              <a:ext uri="{FF2B5EF4-FFF2-40B4-BE49-F238E27FC236}">
                <a16:creationId xmlns:a16="http://schemas.microsoft.com/office/drawing/2014/main" id="{EAAE4623-BB01-47D5-850B-B7E71C39922B}"/>
              </a:ext>
            </a:extLst>
          </p:cNvPr>
          <p:cNvSpPr>
            <a:spLocks noGrp="1"/>
          </p:cNvSpPr>
          <p:nvPr>
            <p:ph type="subTitle" idx="1"/>
          </p:nvPr>
        </p:nvSpPr>
        <p:spPr/>
        <p:txBody>
          <a:bodyPr vert="horz" lIns="91440" tIns="45720" rIns="91440" bIns="45720" rtlCol="0" anchor="t">
            <a:normAutofit/>
          </a:bodyPr>
          <a:lstStyle/>
          <a:p>
            <a:r>
              <a:rPr lang="nb-NO" dirty="0"/>
              <a:t>Samling 2 – del 1 </a:t>
            </a:r>
          </a:p>
        </p:txBody>
      </p:sp>
    </p:spTree>
    <p:extLst>
      <p:ext uri="{BB962C8B-B14F-4D97-AF65-F5344CB8AC3E}">
        <p14:creationId xmlns:p14="http://schemas.microsoft.com/office/powerpoint/2010/main" val="2350411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4D8202-720C-8785-FCF8-55A9C9F3EBCE}"/>
              </a:ext>
            </a:extLst>
          </p:cNvPr>
          <p:cNvSpPr>
            <a:spLocks noGrp="1"/>
          </p:cNvSpPr>
          <p:nvPr>
            <p:ph type="title"/>
          </p:nvPr>
        </p:nvSpPr>
        <p:spPr/>
        <p:txBody>
          <a:bodyPr/>
          <a:lstStyle/>
          <a:p>
            <a:r>
              <a:rPr lang="nb-NO" dirty="0"/>
              <a:t>Agenda</a:t>
            </a:r>
          </a:p>
        </p:txBody>
      </p:sp>
      <p:sp>
        <p:nvSpPr>
          <p:cNvPr id="3" name="Plassholder for innhold 2">
            <a:extLst>
              <a:ext uri="{FF2B5EF4-FFF2-40B4-BE49-F238E27FC236}">
                <a16:creationId xmlns:a16="http://schemas.microsoft.com/office/drawing/2014/main" id="{0DAE6884-1533-8A75-9A9E-E2A89A6A215C}"/>
              </a:ext>
            </a:extLst>
          </p:cNvPr>
          <p:cNvSpPr>
            <a:spLocks noGrp="1"/>
          </p:cNvSpPr>
          <p:nvPr>
            <p:ph sz="quarter" idx="10"/>
          </p:nvPr>
        </p:nvSpPr>
        <p:spPr/>
        <p:txBody>
          <a:bodyPr vert="horz" lIns="91440" tIns="45720" rIns="91440" bIns="45720" rtlCol="0" anchor="t">
            <a:normAutofit/>
          </a:bodyPr>
          <a:lstStyle/>
          <a:p>
            <a:pPr marL="0" indent="0">
              <a:buNone/>
            </a:pPr>
            <a:r>
              <a:rPr lang="en-US" sz="2000" dirty="0">
                <a:solidFill>
                  <a:srgbClr val="001A58"/>
                </a:solidFill>
              </a:rPr>
              <a:t>NN.00 </a:t>
            </a:r>
            <a:r>
              <a:rPr lang="en-US" sz="2000" dirty="0" err="1">
                <a:solidFill>
                  <a:srgbClr val="001A58"/>
                </a:solidFill>
              </a:rPr>
              <a:t>Velkommen</a:t>
            </a:r>
            <a:br>
              <a:rPr lang="en-US" sz="2000" dirty="0">
                <a:solidFill>
                  <a:srgbClr val="001A58"/>
                </a:solidFill>
              </a:rPr>
            </a:br>
            <a:r>
              <a:rPr lang="en-US" sz="2000" dirty="0">
                <a:solidFill>
                  <a:srgbClr val="001A58"/>
                </a:solidFill>
              </a:rPr>
              <a:t>NN.05 </a:t>
            </a:r>
            <a:r>
              <a:rPr lang="en-US" sz="2000" dirty="0" err="1">
                <a:solidFill>
                  <a:srgbClr val="001A58"/>
                </a:solidFill>
              </a:rPr>
              <a:t>Kompetanseløft</a:t>
            </a:r>
            <a:r>
              <a:rPr lang="en-US" sz="2000" dirty="0">
                <a:solidFill>
                  <a:srgbClr val="001A58"/>
                </a:solidFill>
              </a:rPr>
              <a:t> – </a:t>
            </a:r>
            <a:r>
              <a:rPr lang="en-US" sz="2000" dirty="0" err="1">
                <a:solidFill>
                  <a:srgbClr val="001A58"/>
                </a:solidFill>
              </a:rPr>
              <a:t>Vurdering</a:t>
            </a:r>
            <a:r>
              <a:rPr lang="en-US" sz="2000" dirty="0">
                <a:solidFill>
                  <a:srgbClr val="001A58"/>
                </a:solidFill>
              </a:rPr>
              <a:t> av </a:t>
            </a:r>
            <a:r>
              <a:rPr lang="en-US" sz="2000" dirty="0" err="1">
                <a:solidFill>
                  <a:srgbClr val="001A58"/>
                </a:solidFill>
              </a:rPr>
              <a:t>personvernkonsekvenser</a:t>
            </a:r>
            <a:r>
              <a:rPr lang="en-US" sz="2000" dirty="0">
                <a:solidFill>
                  <a:srgbClr val="001A58"/>
                </a:solidFill>
              </a:rPr>
              <a:t> (DPIA)</a:t>
            </a:r>
            <a:br>
              <a:rPr lang="en-US" sz="2000" dirty="0">
                <a:solidFill>
                  <a:srgbClr val="001A58"/>
                </a:solidFill>
              </a:rPr>
            </a:br>
            <a:r>
              <a:rPr lang="en-US" sz="2000" dirty="0">
                <a:solidFill>
                  <a:srgbClr val="001A58"/>
                </a:solidFill>
              </a:rPr>
              <a:t>NN.45 </a:t>
            </a:r>
            <a:r>
              <a:rPr lang="en-US" sz="2000" dirty="0" err="1">
                <a:solidFill>
                  <a:srgbClr val="001A58"/>
                </a:solidFill>
              </a:rPr>
              <a:t>Gruppetid</a:t>
            </a:r>
            <a:r>
              <a:rPr lang="en-US" sz="2000" dirty="0">
                <a:solidFill>
                  <a:srgbClr val="001A58"/>
                </a:solidFill>
              </a:rPr>
              <a:t> – </a:t>
            </a:r>
            <a:r>
              <a:rPr lang="en-US" sz="2000" dirty="0" err="1">
                <a:solidFill>
                  <a:srgbClr val="001A58"/>
                </a:solidFill>
              </a:rPr>
              <a:t>Kartleggingsverktøyet</a:t>
            </a:r>
            <a:r>
              <a:rPr lang="en-US" sz="2000" dirty="0">
                <a:solidFill>
                  <a:srgbClr val="001A58"/>
                </a:solidFill>
              </a:rPr>
              <a:t> </a:t>
            </a:r>
          </a:p>
          <a:p>
            <a:pPr marL="0" indent="0">
              <a:buNone/>
            </a:pPr>
            <a:r>
              <a:rPr lang="en-US" dirty="0">
                <a:ea typeface="Calibri"/>
                <a:cs typeface="Calibri"/>
              </a:rPr>
              <a:t>NN.15	</a:t>
            </a:r>
            <a:r>
              <a:rPr lang="en-US" dirty="0" err="1">
                <a:ea typeface="Calibri"/>
                <a:cs typeface="Calibri"/>
              </a:rPr>
              <a:t>Veiledningsgrupper</a:t>
            </a:r>
            <a:r>
              <a:rPr lang="en-US" dirty="0">
                <a:ea typeface="Calibri"/>
                <a:cs typeface="Calibri"/>
              </a:rPr>
              <a:t> – Samling 2</a:t>
            </a:r>
            <a:br>
              <a:rPr lang="en-US" dirty="0">
                <a:ea typeface="Calibri"/>
                <a:cs typeface="Calibri"/>
              </a:rPr>
            </a:br>
            <a:r>
              <a:rPr lang="en-US" sz="2000" dirty="0">
                <a:solidFill>
                  <a:srgbClr val="001A58"/>
                </a:solidFill>
              </a:rPr>
              <a:t>NN.20 Pause</a:t>
            </a:r>
            <a:endParaRPr lang="nb-NO" dirty="0">
              <a:ea typeface="Calibri"/>
              <a:cs typeface="Calibri"/>
            </a:endParaRPr>
          </a:p>
        </p:txBody>
      </p:sp>
    </p:spTree>
    <p:extLst>
      <p:ext uri="{BB962C8B-B14F-4D97-AF65-F5344CB8AC3E}">
        <p14:creationId xmlns:p14="http://schemas.microsoft.com/office/powerpoint/2010/main" val="3081944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CA38C8-4F81-4F0D-0107-B90598F68C3B}"/>
              </a:ext>
            </a:extLst>
          </p:cNvPr>
          <p:cNvSpPr>
            <a:spLocks noGrp="1"/>
          </p:cNvSpPr>
          <p:nvPr>
            <p:ph type="title"/>
          </p:nvPr>
        </p:nvSpPr>
        <p:spPr/>
        <p:txBody>
          <a:bodyPr/>
          <a:lstStyle/>
          <a:p>
            <a:r>
              <a:rPr lang="nb-NO" dirty="0"/>
              <a:t>Kompetansemål</a:t>
            </a:r>
          </a:p>
        </p:txBody>
      </p:sp>
      <p:sp>
        <p:nvSpPr>
          <p:cNvPr id="3" name="Plassholder for innhold 2">
            <a:extLst>
              <a:ext uri="{FF2B5EF4-FFF2-40B4-BE49-F238E27FC236}">
                <a16:creationId xmlns:a16="http://schemas.microsoft.com/office/drawing/2014/main" id="{A93142D3-B50E-E745-1174-9DBF1203EAE7}"/>
              </a:ext>
            </a:extLst>
          </p:cNvPr>
          <p:cNvSpPr>
            <a:spLocks noGrp="1"/>
          </p:cNvSpPr>
          <p:nvPr>
            <p:ph sz="quarter" idx="10"/>
          </p:nvPr>
        </p:nvSpPr>
        <p:spPr/>
        <p:txBody>
          <a:bodyPr/>
          <a:lstStyle/>
          <a:p>
            <a:pPr marL="0" indent="0">
              <a:buNone/>
            </a:pPr>
            <a:r>
              <a:rPr lang="nb-NO" dirty="0"/>
              <a:t>Veiledere</a:t>
            </a:r>
          </a:p>
          <a:p>
            <a:r>
              <a:rPr lang="nb-NO" dirty="0"/>
              <a:t>skal være i stand til å lage en handlingsplan for å gjennomføre tiltakene som er prioritert fra kartleggingen</a:t>
            </a:r>
          </a:p>
          <a:p>
            <a:r>
              <a:rPr lang="nb-NO" dirty="0"/>
              <a:t>kan identifisere hva som innebærer høy risiko for personvernet, forklare når det stilles krav til å gjennomføre en vurdering av personvernkonsekvenser (DPIA), samt gjennomføre en DPIA-prosess.</a:t>
            </a:r>
          </a:p>
        </p:txBody>
      </p:sp>
    </p:spTree>
    <p:extLst>
      <p:ext uri="{BB962C8B-B14F-4D97-AF65-F5344CB8AC3E}">
        <p14:creationId xmlns:p14="http://schemas.microsoft.com/office/powerpoint/2010/main" val="1195430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806C8-570A-3E5D-C259-4DC145D75FD9}"/>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F1E73CEF-1E20-58FE-CB92-B75F62D6B349}"/>
              </a:ext>
            </a:extLst>
          </p:cNvPr>
          <p:cNvSpPr>
            <a:spLocks noGrp="1"/>
          </p:cNvSpPr>
          <p:nvPr>
            <p:ph type="ctrTitle"/>
          </p:nvPr>
        </p:nvSpPr>
        <p:spPr/>
        <p:txBody>
          <a:bodyPr/>
          <a:lstStyle/>
          <a:p>
            <a:r>
              <a:rPr lang="nb-NO" b="1" dirty="0"/>
              <a:t>Kompetanseløft</a:t>
            </a:r>
            <a:br>
              <a:rPr lang="nb-NO" dirty="0"/>
            </a:br>
            <a:r>
              <a:rPr lang="nb-NO" dirty="0"/>
              <a:t>Vurdering av personvernkonsekvenser (DPIA)</a:t>
            </a:r>
          </a:p>
        </p:txBody>
      </p:sp>
    </p:spTree>
    <p:extLst>
      <p:ext uri="{BB962C8B-B14F-4D97-AF65-F5344CB8AC3E}">
        <p14:creationId xmlns:p14="http://schemas.microsoft.com/office/powerpoint/2010/main" val="309682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C6C80-3BB4-18D1-5D17-6F11A4FC97A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AA7ABAD-0960-318B-B6D6-7E6F89939361}"/>
              </a:ext>
            </a:extLst>
          </p:cNvPr>
          <p:cNvSpPr>
            <a:spLocks noGrp="1"/>
          </p:cNvSpPr>
          <p:nvPr>
            <p:ph type="ctrTitle"/>
          </p:nvPr>
        </p:nvSpPr>
        <p:spPr/>
        <p:txBody>
          <a:bodyPr/>
          <a:lstStyle/>
          <a:p>
            <a:r>
              <a:rPr lang="nb-NO" b="1" dirty="0"/>
              <a:t>Gruppetid</a:t>
            </a:r>
            <a:br>
              <a:rPr lang="nb-NO" b="1" dirty="0"/>
            </a:br>
            <a:r>
              <a:rPr lang="nb-NO" dirty="0"/>
              <a:t>Kartleggingsverktøyet </a:t>
            </a:r>
          </a:p>
        </p:txBody>
      </p:sp>
    </p:spTree>
    <p:extLst>
      <p:ext uri="{BB962C8B-B14F-4D97-AF65-F5344CB8AC3E}">
        <p14:creationId xmlns:p14="http://schemas.microsoft.com/office/powerpoint/2010/main" val="2502169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e 2">
            <a:extLst>
              <a:ext uri="{FF2B5EF4-FFF2-40B4-BE49-F238E27FC236}">
                <a16:creationId xmlns:a16="http://schemas.microsoft.com/office/drawing/2014/main" id="{C96551CD-170D-4762-B158-28CD0FCA8234}"/>
              </a:ext>
            </a:extLst>
          </p:cNvPr>
          <p:cNvGrpSpPr/>
          <p:nvPr/>
        </p:nvGrpSpPr>
        <p:grpSpPr>
          <a:xfrm>
            <a:off x="0" y="1500192"/>
            <a:ext cx="8464499" cy="4762499"/>
            <a:chOff x="1238248" y="1104599"/>
            <a:chExt cx="8464499" cy="4762499"/>
          </a:xfrm>
        </p:grpSpPr>
        <p:sp>
          <p:nvSpPr>
            <p:cNvPr id="12" name="Rektangel 11">
              <a:extLst>
                <a:ext uri="{FF2B5EF4-FFF2-40B4-BE49-F238E27FC236}">
                  <a16:creationId xmlns:a16="http://schemas.microsoft.com/office/drawing/2014/main" id="{6FF765EB-7BA0-4A41-8CB7-CB5A4EAC5C18}"/>
                </a:ext>
              </a:extLst>
            </p:cNvPr>
            <p:cNvSpPr/>
            <p:nvPr/>
          </p:nvSpPr>
          <p:spPr>
            <a:xfrm>
              <a:off x="1238248" y="1443838"/>
              <a:ext cx="6111090" cy="1004658"/>
            </a:xfrm>
            <a:prstGeom prst="rect">
              <a:avLst/>
            </a:prstGeom>
            <a:solidFill>
              <a:srgbClr val="001A58">
                <a:alpha val="42000"/>
              </a:srgb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white"/>
                </a:solidFill>
                <a:effectLst/>
                <a:uLnTx/>
                <a:uFillTx/>
                <a:latin typeface="Calibri"/>
                <a:ea typeface="+mn-ea"/>
                <a:cs typeface="+mn-cs"/>
              </a:endParaRPr>
            </a:p>
          </p:txBody>
        </p:sp>
        <p:sp>
          <p:nvSpPr>
            <p:cNvPr id="9" name="Bred bue 8">
              <a:extLst>
                <a:ext uri="{FF2B5EF4-FFF2-40B4-BE49-F238E27FC236}">
                  <a16:creationId xmlns:a16="http://schemas.microsoft.com/office/drawing/2014/main" id="{B70CA89A-214E-42CB-81CF-F25AB8D99603}"/>
                </a:ext>
              </a:extLst>
            </p:cNvPr>
            <p:cNvSpPr/>
            <p:nvPr/>
          </p:nvSpPr>
          <p:spPr>
            <a:xfrm rot="5400000">
              <a:off x="5332967" y="1443842"/>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Bred bue 13">
              <a:extLst>
                <a:ext uri="{FF2B5EF4-FFF2-40B4-BE49-F238E27FC236}">
                  <a16:creationId xmlns:a16="http://schemas.microsoft.com/office/drawing/2014/main" id="{A03904B1-5067-486A-9B5A-960033E14E39}"/>
                </a:ext>
              </a:extLst>
            </p:cNvPr>
            <p:cNvSpPr/>
            <p:nvPr/>
          </p:nvSpPr>
          <p:spPr>
            <a:xfrm rot="10800000">
              <a:off x="5332967" y="1443842"/>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Bred bue 14">
              <a:extLst>
                <a:ext uri="{FF2B5EF4-FFF2-40B4-BE49-F238E27FC236}">
                  <a16:creationId xmlns:a16="http://schemas.microsoft.com/office/drawing/2014/main" id="{C0090707-94C4-4D52-84D2-3CA042349FF2}"/>
                </a:ext>
              </a:extLst>
            </p:cNvPr>
            <p:cNvSpPr/>
            <p:nvPr/>
          </p:nvSpPr>
          <p:spPr>
            <a:xfrm rot="16200000">
              <a:off x="5329302" y="1443839"/>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Bred bue 15">
              <a:extLst>
                <a:ext uri="{FF2B5EF4-FFF2-40B4-BE49-F238E27FC236}">
                  <a16:creationId xmlns:a16="http://schemas.microsoft.com/office/drawing/2014/main" id="{D2509CA1-E387-492A-9A52-B03E1CB35BDD}"/>
                </a:ext>
              </a:extLst>
            </p:cNvPr>
            <p:cNvSpPr/>
            <p:nvPr/>
          </p:nvSpPr>
          <p:spPr>
            <a:xfrm>
              <a:off x="5325636" y="1443835"/>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Rektangel 12">
              <a:extLst>
                <a:ext uri="{FF2B5EF4-FFF2-40B4-BE49-F238E27FC236}">
                  <a16:creationId xmlns:a16="http://schemas.microsoft.com/office/drawing/2014/main" id="{354F250F-3B19-49B3-BACE-28C6F7D239BC}"/>
                </a:ext>
              </a:extLst>
            </p:cNvPr>
            <p:cNvSpPr/>
            <p:nvPr/>
          </p:nvSpPr>
          <p:spPr>
            <a:xfrm>
              <a:off x="2788404" y="1741909"/>
              <a:ext cx="1955471" cy="40011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a:ln w="0"/>
                  <a:solidFill>
                    <a:prstClr val="white"/>
                  </a:solidFill>
                  <a:effectLst/>
                  <a:uLnTx/>
                  <a:uFillTx/>
                  <a:latin typeface="Calibri"/>
                  <a:ea typeface="+mn-ea"/>
                  <a:cs typeface="+mn-cs"/>
                </a:rPr>
                <a:t>Etablere prosjekt</a:t>
              </a:r>
            </a:p>
          </p:txBody>
        </p:sp>
        <p:sp>
          <p:nvSpPr>
            <p:cNvPr id="17" name="Rektangel 16">
              <a:extLst>
                <a:ext uri="{FF2B5EF4-FFF2-40B4-BE49-F238E27FC236}">
                  <a16:creationId xmlns:a16="http://schemas.microsoft.com/office/drawing/2014/main" id="{CE8A9059-45FE-404A-9736-124E6602BF26}"/>
                </a:ext>
              </a:extLst>
            </p:cNvPr>
            <p:cNvSpPr/>
            <p:nvPr/>
          </p:nvSpPr>
          <p:spPr>
            <a:xfrm rot="2700000">
              <a:off x="4923396" y="1861469"/>
              <a:ext cx="4001964" cy="4009294"/>
            </a:xfrm>
            <a:prstGeom prst="rect">
              <a:avLst/>
            </a:prstGeom>
            <a:noFill/>
          </p:spPr>
          <p:txBody>
            <a:bodyPr wrap="none" lIns="91440" tIns="45720" rIns="91440" bIns="45720">
              <a:prstTxWarp prst="textArchUp">
                <a:avLst>
                  <a:gd name="adj" fmla="val 5521334"/>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a:ln w="0"/>
                  <a:solidFill>
                    <a:prstClr val="white"/>
                  </a:solidFill>
                  <a:effectLst/>
                  <a:uLnTx/>
                  <a:uFillTx/>
                  <a:latin typeface="Calibri"/>
                  <a:ea typeface="+mn-ea"/>
                  <a:cs typeface="+mn-cs"/>
                </a:rPr>
                <a:t>Kartlegge</a:t>
              </a:r>
            </a:p>
          </p:txBody>
        </p:sp>
        <p:sp>
          <p:nvSpPr>
            <p:cNvPr id="18" name="Rektangel 17">
              <a:extLst>
                <a:ext uri="{FF2B5EF4-FFF2-40B4-BE49-F238E27FC236}">
                  <a16:creationId xmlns:a16="http://schemas.microsoft.com/office/drawing/2014/main" id="{CFAB4628-83C2-4929-8919-D914DB3F93A3}"/>
                </a:ext>
              </a:extLst>
            </p:cNvPr>
            <p:cNvSpPr/>
            <p:nvPr/>
          </p:nvSpPr>
          <p:spPr>
            <a:xfrm rot="18900000">
              <a:off x="5700783" y="1843883"/>
              <a:ext cx="4001964" cy="4009294"/>
            </a:xfrm>
            <a:prstGeom prst="rect">
              <a:avLst/>
            </a:prstGeom>
            <a:noFill/>
          </p:spPr>
          <p:txBody>
            <a:bodyPr wrap="none" lIns="91440" tIns="45720" rIns="91440" bIns="45720">
              <a:prstTxWarp prst="textArchUp">
                <a:avLst>
                  <a:gd name="adj" fmla="val 5738346"/>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a:ln w="0"/>
                  <a:solidFill>
                    <a:prstClr val="white"/>
                  </a:solidFill>
                  <a:effectLst/>
                  <a:uLnTx/>
                  <a:uFillTx/>
                  <a:latin typeface="Calibri"/>
                  <a:ea typeface="+mn-ea"/>
                  <a:cs typeface="+mn-cs"/>
                </a:rPr>
                <a:t>Evaluere</a:t>
              </a:r>
            </a:p>
          </p:txBody>
        </p:sp>
        <p:sp>
          <p:nvSpPr>
            <p:cNvPr id="19" name="Rektangel 18">
              <a:extLst>
                <a:ext uri="{FF2B5EF4-FFF2-40B4-BE49-F238E27FC236}">
                  <a16:creationId xmlns:a16="http://schemas.microsoft.com/office/drawing/2014/main" id="{31EE7148-C53C-4119-BD7D-AD5D2C74DD58}"/>
                </a:ext>
              </a:extLst>
            </p:cNvPr>
            <p:cNvSpPr/>
            <p:nvPr/>
          </p:nvSpPr>
          <p:spPr>
            <a:xfrm rot="2700000">
              <a:off x="5681732" y="1100934"/>
              <a:ext cx="4001964" cy="4009294"/>
            </a:xfrm>
            <a:prstGeom prst="rect">
              <a:avLst/>
            </a:prstGeom>
            <a:noFill/>
          </p:spPr>
          <p:txBody>
            <a:bodyPr wrap="none" lIns="91440" tIns="45720" rIns="91440" bIns="45720">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a:ln w="0"/>
                  <a:solidFill>
                    <a:prstClr val="white"/>
                  </a:solidFill>
                  <a:effectLst/>
                  <a:uLnTx/>
                  <a:uFillTx/>
                  <a:latin typeface="Calibri"/>
                  <a:ea typeface="+mn-ea"/>
                  <a:cs typeface="+mn-cs"/>
                </a:rPr>
                <a:t>Gjennomføre</a:t>
              </a:r>
            </a:p>
          </p:txBody>
        </p:sp>
        <p:sp>
          <p:nvSpPr>
            <p:cNvPr id="20" name="Rektangel 19">
              <a:extLst>
                <a:ext uri="{FF2B5EF4-FFF2-40B4-BE49-F238E27FC236}">
                  <a16:creationId xmlns:a16="http://schemas.microsoft.com/office/drawing/2014/main" id="{BF59727D-3FCB-4C1B-891D-6080BEFB7FE1}"/>
                </a:ext>
              </a:extLst>
            </p:cNvPr>
            <p:cNvSpPr/>
            <p:nvPr/>
          </p:nvSpPr>
          <p:spPr>
            <a:xfrm rot="18900000">
              <a:off x="4995932" y="1139542"/>
              <a:ext cx="4001964" cy="4009294"/>
            </a:xfrm>
            <a:prstGeom prst="rect">
              <a:avLst/>
            </a:prstGeom>
            <a:noFill/>
          </p:spPr>
          <p:txBody>
            <a:bodyPr wrap="none" lIns="91440" tIns="45720" rIns="91440" bIns="45720">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a:ln w="0"/>
                  <a:solidFill>
                    <a:prstClr val="white"/>
                  </a:solidFill>
                  <a:effectLst/>
                  <a:uLnTx/>
                  <a:uFillTx/>
                  <a:latin typeface="Calibri"/>
                  <a:ea typeface="+mn-ea"/>
                  <a:cs typeface="+mn-cs"/>
                </a:rPr>
                <a:t>Prioritere</a:t>
              </a:r>
            </a:p>
          </p:txBody>
        </p:sp>
        <p:sp>
          <p:nvSpPr>
            <p:cNvPr id="21" name="Likebent trekant 20">
              <a:extLst>
                <a:ext uri="{FF2B5EF4-FFF2-40B4-BE49-F238E27FC236}">
                  <a16:creationId xmlns:a16="http://schemas.microsoft.com/office/drawing/2014/main" id="{07DB565B-8904-4D0C-A802-BC653D26E007}"/>
                </a:ext>
              </a:extLst>
            </p:cNvPr>
            <p:cNvSpPr/>
            <p:nvPr/>
          </p:nvSpPr>
          <p:spPr>
            <a:xfrm rot="5400000">
              <a:off x="6914364" y="1864518"/>
              <a:ext cx="1004658"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white"/>
                </a:solidFill>
                <a:effectLst/>
                <a:uLnTx/>
                <a:uFillTx/>
                <a:latin typeface="Calibri"/>
                <a:ea typeface="+mn-ea"/>
                <a:cs typeface="+mn-cs"/>
              </a:endParaRPr>
            </a:p>
          </p:txBody>
        </p:sp>
        <p:sp>
          <p:nvSpPr>
            <p:cNvPr id="22" name="Likebent trekant 21">
              <a:extLst>
                <a:ext uri="{FF2B5EF4-FFF2-40B4-BE49-F238E27FC236}">
                  <a16:creationId xmlns:a16="http://schemas.microsoft.com/office/drawing/2014/main" id="{BD524A68-B90B-4B59-87F9-65A12F3D19E6}"/>
                </a:ext>
              </a:extLst>
            </p:cNvPr>
            <p:cNvSpPr/>
            <p:nvPr/>
          </p:nvSpPr>
          <p:spPr>
            <a:xfrm rot="10800000">
              <a:off x="8349461" y="3448478"/>
              <a:ext cx="985467"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Likebent trekant 22">
              <a:extLst>
                <a:ext uri="{FF2B5EF4-FFF2-40B4-BE49-F238E27FC236}">
                  <a16:creationId xmlns:a16="http://schemas.microsoft.com/office/drawing/2014/main" id="{D72E94E6-742A-4307-99BD-6B7812F0707D}"/>
                </a:ext>
              </a:extLst>
            </p:cNvPr>
            <p:cNvSpPr/>
            <p:nvPr/>
          </p:nvSpPr>
          <p:spPr>
            <a:xfrm rot="16200000">
              <a:off x="6763230" y="4870873"/>
              <a:ext cx="985467"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white"/>
                </a:solidFill>
                <a:effectLst/>
                <a:uLnTx/>
                <a:uFillTx/>
                <a:latin typeface="Calibri"/>
                <a:ea typeface="+mn-ea"/>
                <a:cs typeface="+mn-cs"/>
              </a:endParaRPr>
            </a:p>
          </p:txBody>
        </p:sp>
        <p:sp>
          <p:nvSpPr>
            <p:cNvPr id="24" name="Likebent trekant 23">
              <a:extLst>
                <a:ext uri="{FF2B5EF4-FFF2-40B4-BE49-F238E27FC236}">
                  <a16:creationId xmlns:a16="http://schemas.microsoft.com/office/drawing/2014/main" id="{33731FB2-4633-444B-8AC4-0D0C2BD9023B}"/>
                </a:ext>
              </a:extLst>
            </p:cNvPr>
            <p:cNvSpPr/>
            <p:nvPr/>
          </p:nvSpPr>
          <p:spPr>
            <a:xfrm>
              <a:off x="5334062" y="3280690"/>
              <a:ext cx="985467"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28" name="Grafikk 27" descr="Linjepil: krumming mot klokken kontur">
            <a:extLst>
              <a:ext uri="{FF2B5EF4-FFF2-40B4-BE49-F238E27FC236}">
                <a16:creationId xmlns:a16="http://schemas.microsoft.com/office/drawing/2014/main" id="{BA97DF22-BE02-4CEE-9800-98440ADEB5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716027" flipV="1">
            <a:off x="3946958" y="5175192"/>
            <a:ext cx="914400" cy="914400"/>
          </a:xfrm>
          <a:prstGeom prst="rect">
            <a:avLst/>
          </a:prstGeom>
        </p:spPr>
      </p:pic>
      <p:pic>
        <p:nvPicPr>
          <p:cNvPr id="29" name="Grafikk 28" descr="Linjepil: krumming mot klokken kontur">
            <a:extLst>
              <a:ext uri="{FF2B5EF4-FFF2-40B4-BE49-F238E27FC236}">
                <a16:creationId xmlns:a16="http://schemas.microsoft.com/office/drawing/2014/main" id="{32EF089F-3B5C-4908-953A-48EE07EF2B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508331">
            <a:off x="3306695" y="2750719"/>
            <a:ext cx="914400" cy="914400"/>
          </a:xfrm>
          <a:prstGeom prst="rect">
            <a:avLst/>
          </a:prstGeom>
        </p:spPr>
      </p:pic>
      <p:pic>
        <p:nvPicPr>
          <p:cNvPr id="31" name="Grafikk 30" descr="Linjepil: krumming mot klokken kontur">
            <a:extLst>
              <a:ext uri="{FF2B5EF4-FFF2-40B4-BE49-F238E27FC236}">
                <a16:creationId xmlns:a16="http://schemas.microsoft.com/office/drawing/2014/main" id="{0649344E-F9C3-4B67-87D9-FF3DC5FC0A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5696130" flipV="1">
            <a:off x="7623846" y="2090973"/>
            <a:ext cx="914400" cy="914400"/>
          </a:xfrm>
          <a:prstGeom prst="rect">
            <a:avLst/>
          </a:prstGeom>
        </p:spPr>
      </p:pic>
      <p:pic>
        <p:nvPicPr>
          <p:cNvPr id="33" name="Grafikk 32" descr="Linjepil: krumming mot klokken kontur">
            <a:extLst>
              <a:ext uri="{FF2B5EF4-FFF2-40B4-BE49-F238E27FC236}">
                <a16:creationId xmlns:a16="http://schemas.microsoft.com/office/drawing/2014/main" id="{5D2255E9-A860-4247-A1C0-6607186208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7824495" flipH="1" flipV="1">
            <a:off x="7608339" y="4939612"/>
            <a:ext cx="914400" cy="914400"/>
          </a:xfrm>
          <a:prstGeom prst="rect">
            <a:avLst/>
          </a:prstGeom>
        </p:spPr>
      </p:pic>
      <p:sp>
        <p:nvSpPr>
          <p:cNvPr id="34" name="TekstSylinder 33">
            <a:extLst>
              <a:ext uri="{FF2B5EF4-FFF2-40B4-BE49-F238E27FC236}">
                <a16:creationId xmlns:a16="http://schemas.microsoft.com/office/drawing/2014/main" id="{5756E410-8301-47D4-9B75-605E495750C9}"/>
              </a:ext>
            </a:extLst>
          </p:cNvPr>
          <p:cNvSpPr txBox="1"/>
          <p:nvPr/>
        </p:nvSpPr>
        <p:spPr>
          <a:xfrm>
            <a:off x="8591074" y="2182521"/>
            <a:ext cx="307377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a:ea typeface="+mn-ea"/>
                <a:cs typeface="+mn-cs"/>
              </a:rPr>
              <a:t>Systematisk kartlegging av dagens arbeid med personvern og informasjonssikkerhet</a:t>
            </a:r>
          </a:p>
        </p:txBody>
      </p:sp>
      <p:sp>
        <p:nvSpPr>
          <p:cNvPr id="35" name="TekstSylinder 34">
            <a:extLst>
              <a:ext uri="{FF2B5EF4-FFF2-40B4-BE49-F238E27FC236}">
                <a16:creationId xmlns:a16="http://schemas.microsoft.com/office/drawing/2014/main" id="{D23EAFB2-02B8-4CDB-8C3F-046AA0DA229C}"/>
              </a:ext>
            </a:extLst>
          </p:cNvPr>
          <p:cNvSpPr txBox="1"/>
          <p:nvPr/>
        </p:nvSpPr>
        <p:spPr>
          <a:xfrm>
            <a:off x="8552960" y="4979182"/>
            <a:ext cx="289168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a:ea typeface="+mn-ea"/>
                <a:cs typeface="+mn-cs"/>
              </a:rPr>
              <a:t>Prioritering av hva som er viktig å få på plass først på bakgrunn av kartlegging </a:t>
            </a:r>
          </a:p>
        </p:txBody>
      </p:sp>
      <p:sp>
        <p:nvSpPr>
          <p:cNvPr id="39" name="Tittel 1">
            <a:extLst>
              <a:ext uri="{FF2B5EF4-FFF2-40B4-BE49-F238E27FC236}">
                <a16:creationId xmlns:a16="http://schemas.microsoft.com/office/drawing/2014/main" id="{BA321529-856D-43D6-AFA0-5F67C04012C2}"/>
              </a:ext>
            </a:extLst>
          </p:cNvPr>
          <p:cNvSpPr>
            <a:spLocks noGrp="1"/>
          </p:cNvSpPr>
          <p:nvPr>
            <p:ph type="title"/>
          </p:nvPr>
        </p:nvSpPr>
        <p:spPr>
          <a:xfrm>
            <a:off x="692045" y="359735"/>
            <a:ext cx="10972800" cy="912967"/>
          </a:xfrm>
        </p:spPr>
        <p:txBody>
          <a:bodyPr>
            <a:normAutofit/>
          </a:bodyPr>
          <a:lstStyle/>
          <a:p>
            <a:pPr algn="ctr"/>
            <a:r>
              <a:rPr lang="nb-NO" sz="3600"/>
              <a:t>Overordnet prosess for veiledertjenesten</a:t>
            </a:r>
          </a:p>
        </p:txBody>
      </p:sp>
      <p:sp>
        <p:nvSpPr>
          <p:cNvPr id="40" name="TekstSylinder 39">
            <a:extLst>
              <a:ext uri="{FF2B5EF4-FFF2-40B4-BE49-F238E27FC236}">
                <a16:creationId xmlns:a16="http://schemas.microsoft.com/office/drawing/2014/main" id="{E408D543-D70A-4DA5-9A5A-A8DB3DEEF661}"/>
              </a:ext>
            </a:extLst>
          </p:cNvPr>
          <p:cNvSpPr txBox="1"/>
          <p:nvPr/>
        </p:nvSpPr>
        <p:spPr>
          <a:xfrm>
            <a:off x="1047750" y="5517683"/>
            <a:ext cx="29536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a:ea typeface="+mn-ea"/>
                <a:cs typeface="+mn-cs"/>
              </a:rPr>
              <a:t>Gjennomføring av prioriterte tiltak med støtte fra veiledere</a:t>
            </a:r>
          </a:p>
        </p:txBody>
      </p:sp>
      <p:sp>
        <p:nvSpPr>
          <p:cNvPr id="41" name="TekstSylinder 40">
            <a:extLst>
              <a:ext uri="{FF2B5EF4-FFF2-40B4-BE49-F238E27FC236}">
                <a16:creationId xmlns:a16="http://schemas.microsoft.com/office/drawing/2014/main" id="{AEC9BD2B-AB63-4FB0-86EF-05B30CA896B1}"/>
              </a:ext>
            </a:extLst>
          </p:cNvPr>
          <p:cNvSpPr txBox="1"/>
          <p:nvPr/>
        </p:nvSpPr>
        <p:spPr>
          <a:xfrm>
            <a:off x="918265" y="3178008"/>
            <a:ext cx="253386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a:ea typeface="+mn-ea"/>
                <a:cs typeface="+mn-cs"/>
              </a:rPr>
              <a:t>Evaluering av tiltak og hvilken effekt de har hatt</a:t>
            </a:r>
          </a:p>
        </p:txBody>
      </p:sp>
      <p:sp>
        <p:nvSpPr>
          <p:cNvPr id="42" name="TekstSylinder 41">
            <a:extLst>
              <a:ext uri="{FF2B5EF4-FFF2-40B4-BE49-F238E27FC236}">
                <a16:creationId xmlns:a16="http://schemas.microsoft.com/office/drawing/2014/main" id="{FDDD949E-804B-4D62-9838-5B75123CE06B}"/>
              </a:ext>
            </a:extLst>
          </p:cNvPr>
          <p:cNvSpPr txBox="1"/>
          <p:nvPr/>
        </p:nvSpPr>
        <p:spPr>
          <a:xfrm>
            <a:off x="5437316" y="3536615"/>
            <a:ext cx="1347548" cy="646331"/>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a:ea typeface="+mn-ea"/>
                <a:cs typeface="+mn-cs"/>
              </a:rPr>
              <a:t>LÆRING OG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a:ea typeface="+mn-ea"/>
                <a:cs typeface="+mn-cs"/>
              </a:rPr>
              <a:t>UTVIKLING</a:t>
            </a:r>
          </a:p>
        </p:txBody>
      </p:sp>
    </p:spTree>
    <p:extLst>
      <p:ext uri="{BB962C8B-B14F-4D97-AF65-F5344CB8AC3E}">
        <p14:creationId xmlns:p14="http://schemas.microsoft.com/office/powerpoint/2010/main" val="2995922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EBF9B-9564-2AD4-E9DD-1BA6FD2DC3B2}"/>
            </a:ext>
          </a:extLst>
        </p:cNvPr>
        <p:cNvGrpSpPr/>
        <p:nvPr/>
      </p:nvGrpSpPr>
      <p:grpSpPr>
        <a:xfrm>
          <a:off x="0" y="0"/>
          <a:ext cx="0" cy="0"/>
          <a:chOff x="0" y="0"/>
          <a:chExt cx="0" cy="0"/>
        </a:xfrm>
      </p:grpSpPr>
      <p:grpSp>
        <p:nvGrpSpPr>
          <p:cNvPr id="3" name="Gruppe 2">
            <a:extLst>
              <a:ext uri="{FF2B5EF4-FFF2-40B4-BE49-F238E27FC236}">
                <a16:creationId xmlns:a16="http://schemas.microsoft.com/office/drawing/2014/main" id="{637DA1A0-1035-8792-AC68-696BE6CE8EFD}"/>
              </a:ext>
            </a:extLst>
          </p:cNvPr>
          <p:cNvGrpSpPr/>
          <p:nvPr/>
        </p:nvGrpSpPr>
        <p:grpSpPr>
          <a:xfrm>
            <a:off x="0" y="1500192"/>
            <a:ext cx="8464499" cy="4762499"/>
            <a:chOff x="1238248" y="1104599"/>
            <a:chExt cx="8464499" cy="4762499"/>
          </a:xfrm>
        </p:grpSpPr>
        <p:sp>
          <p:nvSpPr>
            <p:cNvPr id="12" name="Rektangel 11">
              <a:extLst>
                <a:ext uri="{FF2B5EF4-FFF2-40B4-BE49-F238E27FC236}">
                  <a16:creationId xmlns:a16="http://schemas.microsoft.com/office/drawing/2014/main" id="{B25C8CBD-7AAB-78FC-251E-BEC9BBC194DF}"/>
                </a:ext>
              </a:extLst>
            </p:cNvPr>
            <p:cNvSpPr/>
            <p:nvPr/>
          </p:nvSpPr>
          <p:spPr>
            <a:xfrm>
              <a:off x="1238248" y="1443838"/>
              <a:ext cx="6111090" cy="1004658"/>
            </a:xfrm>
            <a:prstGeom prst="rect">
              <a:avLst/>
            </a:prstGeom>
            <a:solidFill>
              <a:schemeClr val="bg1">
                <a:lumMod val="85000"/>
                <a:alpha val="42000"/>
              </a:schemeClr>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white"/>
                </a:solidFill>
                <a:effectLst/>
                <a:uLnTx/>
                <a:uFillTx/>
                <a:latin typeface="Calibri"/>
                <a:ea typeface="+mn-ea"/>
                <a:cs typeface="+mn-cs"/>
              </a:endParaRPr>
            </a:p>
          </p:txBody>
        </p:sp>
        <p:sp>
          <p:nvSpPr>
            <p:cNvPr id="9" name="Bred bue 8">
              <a:extLst>
                <a:ext uri="{FF2B5EF4-FFF2-40B4-BE49-F238E27FC236}">
                  <a16:creationId xmlns:a16="http://schemas.microsoft.com/office/drawing/2014/main" id="{8051EFEA-A2DF-0365-8BE8-883363A82DD6}"/>
                </a:ext>
              </a:extLst>
            </p:cNvPr>
            <p:cNvSpPr/>
            <p:nvPr/>
          </p:nvSpPr>
          <p:spPr>
            <a:xfrm rot="5400000">
              <a:off x="5332967" y="1443842"/>
              <a:ext cx="4009293" cy="4009293"/>
            </a:xfrm>
            <a:prstGeom prst="blockArc">
              <a:avLst>
                <a:gd name="adj1" fmla="val 10800000"/>
                <a:gd name="adj2" fmla="val 16218438"/>
                <a:gd name="adj3" fmla="val 25015"/>
              </a:avLst>
            </a:prstGeom>
            <a:solidFill>
              <a:schemeClr val="bg1">
                <a:lumMod val="85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Bred bue 13">
              <a:extLst>
                <a:ext uri="{FF2B5EF4-FFF2-40B4-BE49-F238E27FC236}">
                  <a16:creationId xmlns:a16="http://schemas.microsoft.com/office/drawing/2014/main" id="{24A9D839-D4D9-8C36-50D4-758AD9FE9CB5}"/>
                </a:ext>
              </a:extLst>
            </p:cNvPr>
            <p:cNvSpPr/>
            <p:nvPr/>
          </p:nvSpPr>
          <p:spPr>
            <a:xfrm rot="10800000">
              <a:off x="5332967" y="1443842"/>
              <a:ext cx="4009293" cy="4009293"/>
            </a:xfrm>
            <a:prstGeom prst="blockArc">
              <a:avLst>
                <a:gd name="adj1" fmla="val 10800000"/>
                <a:gd name="adj2" fmla="val 16218438"/>
                <a:gd name="adj3" fmla="val 25015"/>
              </a:avLst>
            </a:prstGeom>
            <a:solidFill>
              <a:schemeClr val="bg1">
                <a:lumMod val="85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Bred bue 14">
              <a:extLst>
                <a:ext uri="{FF2B5EF4-FFF2-40B4-BE49-F238E27FC236}">
                  <a16:creationId xmlns:a16="http://schemas.microsoft.com/office/drawing/2014/main" id="{FAAEF5E3-6595-344F-1B0F-667A27D2858B}"/>
                </a:ext>
              </a:extLst>
            </p:cNvPr>
            <p:cNvSpPr/>
            <p:nvPr/>
          </p:nvSpPr>
          <p:spPr>
            <a:xfrm rot="16200000">
              <a:off x="5329302" y="1443839"/>
              <a:ext cx="4009293" cy="4009293"/>
            </a:xfrm>
            <a:prstGeom prst="blockArc">
              <a:avLst>
                <a:gd name="adj1" fmla="val 10800000"/>
                <a:gd name="adj2" fmla="val 16218438"/>
                <a:gd name="adj3" fmla="val 25015"/>
              </a:avLst>
            </a:prstGeom>
            <a:solidFill>
              <a:srgbClr val="001A58"/>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Bred bue 15">
              <a:extLst>
                <a:ext uri="{FF2B5EF4-FFF2-40B4-BE49-F238E27FC236}">
                  <a16:creationId xmlns:a16="http://schemas.microsoft.com/office/drawing/2014/main" id="{8C76263F-D948-04C0-2B81-106050586858}"/>
                </a:ext>
              </a:extLst>
            </p:cNvPr>
            <p:cNvSpPr/>
            <p:nvPr/>
          </p:nvSpPr>
          <p:spPr>
            <a:xfrm>
              <a:off x="5325636" y="1443835"/>
              <a:ext cx="4009293" cy="4009293"/>
            </a:xfrm>
            <a:prstGeom prst="blockArc">
              <a:avLst>
                <a:gd name="adj1" fmla="val 10800000"/>
                <a:gd name="adj2" fmla="val 16218438"/>
                <a:gd name="adj3" fmla="val 25015"/>
              </a:avLst>
            </a:prstGeom>
            <a:solidFill>
              <a:schemeClr val="bg1">
                <a:lumMod val="85000"/>
              </a:schemeClr>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Rektangel 12">
              <a:extLst>
                <a:ext uri="{FF2B5EF4-FFF2-40B4-BE49-F238E27FC236}">
                  <a16:creationId xmlns:a16="http://schemas.microsoft.com/office/drawing/2014/main" id="{DE5C3415-6A5B-C460-570F-D03749449C3D}"/>
                </a:ext>
              </a:extLst>
            </p:cNvPr>
            <p:cNvSpPr/>
            <p:nvPr/>
          </p:nvSpPr>
          <p:spPr>
            <a:xfrm>
              <a:off x="2788404" y="1741909"/>
              <a:ext cx="1955471" cy="40011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a:ln w="0"/>
                  <a:solidFill>
                    <a:prstClr val="white"/>
                  </a:solidFill>
                  <a:effectLst/>
                  <a:uLnTx/>
                  <a:uFillTx/>
                  <a:latin typeface="Calibri"/>
                  <a:ea typeface="+mn-ea"/>
                  <a:cs typeface="+mn-cs"/>
                </a:rPr>
                <a:t>Etablere prosjekt</a:t>
              </a:r>
            </a:p>
          </p:txBody>
        </p:sp>
        <p:sp>
          <p:nvSpPr>
            <p:cNvPr id="17" name="Rektangel 16">
              <a:extLst>
                <a:ext uri="{FF2B5EF4-FFF2-40B4-BE49-F238E27FC236}">
                  <a16:creationId xmlns:a16="http://schemas.microsoft.com/office/drawing/2014/main" id="{5F003F0E-FC8E-70F9-24EF-920E40BAA683}"/>
                </a:ext>
              </a:extLst>
            </p:cNvPr>
            <p:cNvSpPr/>
            <p:nvPr/>
          </p:nvSpPr>
          <p:spPr>
            <a:xfrm rot="2700000">
              <a:off x="4923396" y="1861469"/>
              <a:ext cx="4001964" cy="4009294"/>
            </a:xfrm>
            <a:prstGeom prst="rect">
              <a:avLst/>
            </a:prstGeom>
            <a:noFill/>
          </p:spPr>
          <p:txBody>
            <a:bodyPr wrap="none" lIns="91440" tIns="45720" rIns="91440" bIns="45720">
              <a:prstTxWarp prst="textArchUp">
                <a:avLst>
                  <a:gd name="adj" fmla="val 5521334"/>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a:ln w="0"/>
                  <a:solidFill>
                    <a:prstClr val="white"/>
                  </a:solidFill>
                  <a:effectLst/>
                  <a:uLnTx/>
                  <a:uFillTx/>
                  <a:latin typeface="Calibri"/>
                  <a:ea typeface="+mn-ea"/>
                  <a:cs typeface="+mn-cs"/>
                </a:rPr>
                <a:t>Kartlegge</a:t>
              </a:r>
            </a:p>
          </p:txBody>
        </p:sp>
        <p:sp>
          <p:nvSpPr>
            <p:cNvPr id="18" name="Rektangel 17">
              <a:extLst>
                <a:ext uri="{FF2B5EF4-FFF2-40B4-BE49-F238E27FC236}">
                  <a16:creationId xmlns:a16="http://schemas.microsoft.com/office/drawing/2014/main" id="{491ACEBB-F92E-FDE1-ED06-2350222A713C}"/>
                </a:ext>
              </a:extLst>
            </p:cNvPr>
            <p:cNvSpPr/>
            <p:nvPr/>
          </p:nvSpPr>
          <p:spPr>
            <a:xfrm rot="18900000">
              <a:off x="5700783" y="1843883"/>
              <a:ext cx="4001964" cy="4009294"/>
            </a:xfrm>
            <a:prstGeom prst="rect">
              <a:avLst/>
            </a:prstGeom>
            <a:noFill/>
          </p:spPr>
          <p:txBody>
            <a:bodyPr wrap="none" lIns="91440" tIns="45720" rIns="91440" bIns="45720">
              <a:prstTxWarp prst="textArchUp">
                <a:avLst>
                  <a:gd name="adj" fmla="val 5738346"/>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a:ln w="0"/>
                  <a:solidFill>
                    <a:prstClr val="white"/>
                  </a:solidFill>
                  <a:effectLst/>
                  <a:uLnTx/>
                  <a:uFillTx/>
                  <a:latin typeface="Calibri"/>
                  <a:ea typeface="+mn-ea"/>
                  <a:cs typeface="+mn-cs"/>
                </a:rPr>
                <a:t>Evaluere</a:t>
              </a:r>
            </a:p>
          </p:txBody>
        </p:sp>
        <p:sp>
          <p:nvSpPr>
            <p:cNvPr id="19" name="Rektangel 18">
              <a:extLst>
                <a:ext uri="{FF2B5EF4-FFF2-40B4-BE49-F238E27FC236}">
                  <a16:creationId xmlns:a16="http://schemas.microsoft.com/office/drawing/2014/main" id="{84D5EBF5-998C-743F-03E6-549F558029CD}"/>
                </a:ext>
              </a:extLst>
            </p:cNvPr>
            <p:cNvSpPr/>
            <p:nvPr/>
          </p:nvSpPr>
          <p:spPr>
            <a:xfrm rot="2700000">
              <a:off x="5681732" y="1100934"/>
              <a:ext cx="4001964" cy="4009294"/>
            </a:xfrm>
            <a:prstGeom prst="rect">
              <a:avLst/>
            </a:prstGeom>
            <a:noFill/>
          </p:spPr>
          <p:txBody>
            <a:bodyPr wrap="none" lIns="91440" tIns="45720" rIns="91440" bIns="45720">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w="0"/>
                  <a:solidFill>
                    <a:prstClr val="white"/>
                  </a:solidFill>
                  <a:effectLst/>
                  <a:uLnTx/>
                  <a:uFillTx/>
                  <a:latin typeface="Calibri"/>
                  <a:ea typeface="+mn-ea"/>
                  <a:cs typeface="+mn-cs"/>
                </a:rPr>
                <a:t>Gjennomføre</a:t>
              </a:r>
            </a:p>
          </p:txBody>
        </p:sp>
        <p:sp>
          <p:nvSpPr>
            <p:cNvPr id="20" name="Rektangel 19">
              <a:extLst>
                <a:ext uri="{FF2B5EF4-FFF2-40B4-BE49-F238E27FC236}">
                  <a16:creationId xmlns:a16="http://schemas.microsoft.com/office/drawing/2014/main" id="{E066EBB0-F76F-7ADE-D5F5-9F5C28345862}"/>
                </a:ext>
              </a:extLst>
            </p:cNvPr>
            <p:cNvSpPr/>
            <p:nvPr/>
          </p:nvSpPr>
          <p:spPr>
            <a:xfrm rot="18900000">
              <a:off x="4995932" y="1139542"/>
              <a:ext cx="4001964" cy="4009294"/>
            </a:xfrm>
            <a:prstGeom prst="rect">
              <a:avLst/>
            </a:prstGeom>
            <a:noFill/>
          </p:spPr>
          <p:txBody>
            <a:bodyPr wrap="none" lIns="91440" tIns="45720" rIns="91440" bIns="45720">
              <a:prstTxWarp prst="textArchDow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w="0"/>
                  <a:solidFill>
                    <a:prstClr val="white"/>
                  </a:solidFill>
                  <a:effectLst/>
                  <a:uLnTx/>
                  <a:uFillTx/>
                  <a:latin typeface="Calibri"/>
                  <a:ea typeface="+mn-ea"/>
                  <a:cs typeface="+mn-cs"/>
                </a:rPr>
                <a:t>Prioritere</a:t>
              </a:r>
            </a:p>
          </p:txBody>
        </p:sp>
        <p:sp>
          <p:nvSpPr>
            <p:cNvPr id="21" name="Likebent trekant 20">
              <a:extLst>
                <a:ext uri="{FF2B5EF4-FFF2-40B4-BE49-F238E27FC236}">
                  <a16:creationId xmlns:a16="http://schemas.microsoft.com/office/drawing/2014/main" id="{4A8CF570-95F6-8686-27AC-2732D48D14F9}"/>
                </a:ext>
              </a:extLst>
            </p:cNvPr>
            <p:cNvSpPr/>
            <p:nvPr/>
          </p:nvSpPr>
          <p:spPr>
            <a:xfrm rot="5400000">
              <a:off x="6914364" y="1864518"/>
              <a:ext cx="1004658"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white"/>
                </a:solidFill>
                <a:effectLst/>
                <a:uLnTx/>
                <a:uFillTx/>
                <a:latin typeface="Calibri"/>
                <a:ea typeface="+mn-ea"/>
                <a:cs typeface="+mn-cs"/>
              </a:endParaRPr>
            </a:p>
          </p:txBody>
        </p:sp>
        <p:sp>
          <p:nvSpPr>
            <p:cNvPr id="22" name="Likebent trekant 21">
              <a:extLst>
                <a:ext uri="{FF2B5EF4-FFF2-40B4-BE49-F238E27FC236}">
                  <a16:creationId xmlns:a16="http://schemas.microsoft.com/office/drawing/2014/main" id="{5B8B8AB5-A435-F67A-90D1-5D31E30F6558}"/>
                </a:ext>
              </a:extLst>
            </p:cNvPr>
            <p:cNvSpPr/>
            <p:nvPr/>
          </p:nvSpPr>
          <p:spPr>
            <a:xfrm rot="10800000">
              <a:off x="8349461" y="3448478"/>
              <a:ext cx="985467"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Likebent trekant 22">
              <a:extLst>
                <a:ext uri="{FF2B5EF4-FFF2-40B4-BE49-F238E27FC236}">
                  <a16:creationId xmlns:a16="http://schemas.microsoft.com/office/drawing/2014/main" id="{0DAFAC49-7AE9-0A75-2586-C2CA06C914B8}"/>
                </a:ext>
              </a:extLst>
            </p:cNvPr>
            <p:cNvSpPr/>
            <p:nvPr/>
          </p:nvSpPr>
          <p:spPr>
            <a:xfrm rot="16200000">
              <a:off x="6763230" y="4870873"/>
              <a:ext cx="985467"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white"/>
                </a:solidFill>
                <a:effectLst/>
                <a:uLnTx/>
                <a:uFillTx/>
                <a:latin typeface="Calibri"/>
                <a:ea typeface="+mn-ea"/>
                <a:cs typeface="+mn-cs"/>
              </a:endParaRPr>
            </a:p>
          </p:txBody>
        </p:sp>
        <p:sp>
          <p:nvSpPr>
            <p:cNvPr id="24" name="Likebent trekant 23">
              <a:extLst>
                <a:ext uri="{FF2B5EF4-FFF2-40B4-BE49-F238E27FC236}">
                  <a16:creationId xmlns:a16="http://schemas.microsoft.com/office/drawing/2014/main" id="{909736A4-A131-C5B7-FA9B-54B9C05D1B0D}"/>
                </a:ext>
              </a:extLst>
            </p:cNvPr>
            <p:cNvSpPr/>
            <p:nvPr/>
          </p:nvSpPr>
          <p:spPr>
            <a:xfrm>
              <a:off x="5334062" y="3280690"/>
              <a:ext cx="985467" cy="163299"/>
            </a:xfrm>
            <a:prstGeom prst="triangle">
              <a:avLst/>
            </a:prstGeom>
            <a:solidFill>
              <a:schemeClr val="bg1"/>
            </a:solidFill>
            <a:ln w="28575">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prstClr val="white"/>
                </a:solidFill>
                <a:effectLst/>
                <a:uLnTx/>
                <a:uFillTx/>
                <a:latin typeface="Calibri"/>
                <a:ea typeface="+mn-ea"/>
                <a:cs typeface="+mn-cs"/>
              </a:endParaRPr>
            </a:p>
          </p:txBody>
        </p:sp>
      </p:grpSp>
      <p:sp>
        <p:nvSpPr>
          <p:cNvPr id="39" name="Tittel 1">
            <a:extLst>
              <a:ext uri="{FF2B5EF4-FFF2-40B4-BE49-F238E27FC236}">
                <a16:creationId xmlns:a16="http://schemas.microsoft.com/office/drawing/2014/main" id="{08E3CBB8-64D1-A60B-4B60-049AA6907DFC}"/>
              </a:ext>
            </a:extLst>
          </p:cNvPr>
          <p:cNvSpPr>
            <a:spLocks noGrp="1"/>
          </p:cNvSpPr>
          <p:nvPr>
            <p:ph type="title"/>
          </p:nvPr>
        </p:nvSpPr>
        <p:spPr>
          <a:xfrm>
            <a:off x="692045" y="359735"/>
            <a:ext cx="10972800" cy="912967"/>
          </a:xfrm>
        </p:spPr>
        <p:txBody>
          <a:bodyPr>
            <a:normAutofit/>
          </a:bodyPr>
          <a:lstStyle/>
          <a:p>
            <a:pPr algn="ctr"/>
            <a:r>
              <a:rPr lang="nb-NO" sz="3600" dirty="0"/>
              <a:t>Formålet med dagens samling</a:t>
            </a:r>
          </a:p>
        </p:txBody>
      </p:sp>
      <p:sp>
        <p:nvSpPr>
          <p:cNvPr id="42" name="TekstSylinder 41">
            <a:extLst>
              <a:ext uri="{FF2B5EF4-FFF2-40B4-BE49-F238E27FC236}">
                <a16:creationId xmlns:a16="http://schemas.microsoft.com/office/drawing/2014/main" id="{7F547EE7-6016-2BBC-BC55-13E5DBB7A5A6}"/>
              </a:ext>
            </a:extLst>
          </p:cNvPr>
          <p:cNvSpPr txBox="1"/>
          <p:nvPr/>
        </p:nvSpPr>
        <p:spPr>
          <a:xfrm>
            <a:off x="5437316" y="3536615"/>
            <a:ext cx="1347548" cy="646331"/>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a:ea typeface="+mn-ea"/>
                <a:cs typeface="+mn-cs"/>
              </a:rPr>
              <a:t>LÆRING OG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a:ea typeface="+mn-ea"/>
                <a:cs typeface="+mn-cs"/>
              </a:rPr>
              <a:t>UTVIKLING</a:t>
            </a:r>
          </a:p>
        </p:txBody>
      </p:sp>
      <p:sp>
        <p:nvSpPr>
          <p:cNvPr id="2" name="TekstSylinder 1">
            <a:extLst>
              <a:ext uri="{FF2B5EF4-FFF2-40B4-BE49-F238E27FC236}">
                <a16:creationId xmlns:a16="http://schemas.microsoft.com/office/drawing/2014/main" id="{D0DCCEF8-1B32-BBA2-8D6C-6A243CFEF0FB}"/>
              </a:ext>
            </a:extLst>
          </p:cNvPr>
          <p:cNvSpPr txBox="1"/>
          <p:nvPr/>
        </p:nvSpPr>
        <p:spPr>
          <a:xfrm>
            <a:off x="1047750" y="5517683"/>
            <a:ext cx="29536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a:ea typeface="+mn-ea"/>
                <a:cs typeface="+mn-cs"/>
              </a:rPr>
              <a:t>Gjennomføring av prioriterte tiltak med støtte fra veiledere</a:t>
            </a:r>
          </a:p>
        </p:txBody>
      </p:sp>
      <p:pic>
        <p:nvPicPr>
          <p:cNvPr id="4" name="Grafikk 3" descr="Linjepil: krumming mot klokken kontur">
            <a:extLst>
              <a:ext uri="{FF2B5EF4-FFF2-40B4-BE49-F238E27FC236}">
                <a16:creationId xmlns:a16="http://schemas.microsoft.com/office/drawing/2014/main" id="{F1FE9705-10A1-A2FA-2C65-A16381AC01B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716027" flipV="1">
            <a:off x="3946958" y="5175192"/>
            <a:ext cx="914400" cy="914400"/>
          </a:xfrm>
          <a:prstGeom prst="rect">
            <a:avLst/>
          </a:prstGeom>
        </p:spPr>
      </p:pic>
    </p:spTree>
    <p:extLst>
      <p:ext uri="{BB962C8B-B14F-4D97-AF65-F5344CB8AC3E}">
        <p14:creationId xmlns:p14="http://schemas.microsoft.com/office/powerpoint/2010/main" val="679491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8993C6-8CF2-40F9-8E23-DF494C770049}"/>
              </a:ext>
            </a:extLst>
          </p:cNvPr>
          <p:cNvSpPr>
            <a:spLocks noGrp="1"/>
          </p:cNvSpPr>
          <p:nvPr>
            <p:ph type="title"/>
          </p:nvPr>
        </p:nvSpPr>
        <p:spPr/>
        <p:txBody>
          <a:bodyPr/>
          <a:lstStyle/>
          <a:p>
            <a:r>
              <a:rPr lang="nb-NO" dirty="0">
                <a:ea typeface="Calibri"/>
                <a:cs typeface="Calibri"/>
              </a:rPr>
              <a:t>Lag handlingsplan </a:t>
            </a:r>
          </a:p>
        </p:txBody>
      </p:sp>
      <p:sp>
        <p:nvSpPr>
          <p:cNvPr id="3" name="Plassholder for innhold 2">
            <a:extLst>
              <a:ext uri="{FF2B5EF4-FFF2-40B4-BE49-F238E27FC236}">
                <a16:creationId xmlns:a16="http://schemas.microsoft.com/office/drawing/2014/main" id="{DF5F6B2A-8615-4B16-863C-C39E9B05A817}"/>
              </a:ext>
            </a:extLst>
          </p:cNvPr>
          <p:cNvSpPr>
            <a:spLocks noGrp="1"/>
          </p:cNvSpPr>
          <p:nvPr>
            <p:ph sz="quarter" idx="10"/>
          </p:nvPr>
        </p:nvSpPr>
        <p:spPr>
          <a:xfrm>
            <a:off x="609602" y="1959429"/>
            <a:ext cx="4495816" cy="4166191"/>
          </a:xfrm>
        </p:spPr>
        <p:txBody>
          <a:bodyPr vert="horz" lIns="91440" tIns="45720" rIns="91440" bIns="45720" rtlCol="0" anchor="t">
            <a:normAutofit/>
          </a:bodyPr>
          <a:lstStyle/>
          <a:p>
            <a:pPr marL="457200" indent="-457200">
              <a:buFont typeface="+mj-lt"/>
              <a:buAutoNum type="arabicPeriod"/>
            </a:pPr>
            <a:r>
              <a:rPr lang="nb-NO" sz="1800"/>
              <a:t>Gå til fanen </a:t>
            </a:r>
            <a:r>
              <a:rPr lang="nb-NO" sz="1800" i="1"/>
              <a:t>Handlingsplan</a:t>
            </a:r>
          </a:p>
          <a:p>
            <a:pPr marL="0" indent="0">
              <a:buNone/>
            </a:pPr>
            <a:endParaRPr lang="nb-NO" sz="1800"/>
          </a:p>
          <a:p>
            <a:pPr marL="0" indent="0">
              <a:buNone/>
            </a:pPr>
            <a:r>
              <a:rPr lang="nb-NO" sz="1800"/>
              <a:t>For hvert prioriterte område:</a:t>
            </a:r>
          </a:p>
          <a:p>
            <a:pPr marL="457200" indent="-457200">
              <a:buFont typeface="+mj-lt"/>
              <a:buAutoNum type="arabicPeriod" startAt="2"/>
            </a:pPr>
            <a:r>
              <a:rPr lang="nb-NO" sz="1800"/>
              <a:t>Velg prioritert område fra </a:t>
            </a:r>
            <a:r>
              <a:rPr lang="nb-NO" sz="1800" err="1"/>
              <a:t>nedtrekksmenyen</a:t>
            </a:r>
            <a:r>
              <a:rPr lang="nb-NO" sz="1800"/>
              <a:t> (A)</a:t>
            </a:r>
          </a:p>
          <a:p>
            <a:pPr marL="457200" indent="-457200">
              <a:buFont typeface="+mj-lt"/>
              <a:buAutoNum type="arabicPeriod" startAt="2"/>
            </a:pPr>
            <a:r>
              <a:rPr lang="nb-NO" sz="1800"/>
              <a:t>Les dagens kartlagte nivå (B-C)</a:t>
            </a:r>
          </a:p>
          <a:p>
            <a:pPr marL="457200" indent="-457200">
              <a:buFont typeface="+mj-lt"/>
              <a:buAutoNum type="arabicPeriod" startAt="2"/>
            </a:pPr>
            <a:r>
              <a:rPr lang="nb-NO" sz="1800"/>
              <a:t>Definer ønsket målnivå fra </a:t>
            </a:r>
            <a:r>
              <a:rPr lang="nb-NO" sz="1800" err="1"/>
              <a:t>nedtrekksmenyen</a:t>
            </a:r>
            <a:r>
              <a:rPr lang="nb-NO" sz="1800"/>
              <a:t> (D). Les beskrivelse for målnivå</a:t>
            </a:r>
          </a:p>
          <a:p>
            <a:pPr marL="457200" indent="-457200">
              <a:buFont typeface="+mj-lt"/>
              <a:buAutoNum type="arabicPeriod" startAt="2"/>
            </a:pPr>
            <a:r>
              <a:rPr lang="nb-NO" sz="1800"/>
              <a:t>Definer tiltak (F), sett frist for tiltak (G) og fordel ansvar (H)</a:t>
            </a:r>
          </a:p>
        </p:txBody>
      </p:sp>
      <p:pic>
        <p:nvPicPr>
          <p:cNvPr id="6" name="Bilde 5">
            <a:extLst>
              <a:ext uri="{FF2B5EF4-FFF2-40B4-BE49-F238E27FC236}">
                <a16:creationId xmlns:a16="http://schemas.microsoft.com/office/drawing/2014/main" id="{1E4B8D6B-BE5F-4FBF-B143-16A46F96390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89671" y="2131914"/>
            <a:ext cx="6280087" cy="2849169"/>
          </a:xfrm>
          <a:prstGeom prst="rect">
            <a:avLst/>
          </a:prstGeom>
        </p:spPr>
      </p:pic>
      <p:sp>
        <p:nvSpPr>
          <p:cNvPr id="7" name="Rektangel 6">
            <a:extLst>
              <a:ext uri="{FF2B5EF4-FFF2-40B4-BE49-F238E27FC236}">
                <a16:creationId xmlns:a16="http://schemas.microsoft.com/office/drawing/2014/main" id="{24302EF9-C81E-43D1-AD38-A5DD8BFEE647}"/>
              </a:ext>
            </a:extLst>
          </p:cNvPr>
          <p:cNvSpPr/>
          <p:nvPr/>
        </p:nvSpPr>
        <p:spPr>
          <a:xfrm>
            <a:off x="7742673" y="4786861"/>
            <a:ext cx="411261" cy="279133"/>
          </a:xfrm>
          <a:prstGeom prst="rect">
            <a:avLst/>
          </a:prstGeom>
          <a:noFill/>
          <a:ln w="19050">
            <a:solidFill>
              <a:srgbClr val="001A58"/>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Ellipse 7">
            <a:extLst>
              <a:ext uri="{FF2B5EF4-FFF2-40B4-BE49-F238E27FC236}">
                <a16:creationId xmlns:a16="http://schemas.microsoft.com/office/drawing/2014/main" id="{AA9A9013-85CB-4A27-838A-5627202E2199}"/>
              </a:ext>
            </a:extLst>
          </p:cNvPr>
          <p:cNvSpPr/>
          <p:nvPr/>
        </p:nvSpPr>
        <p:spPr>
          <a:xfrm>
            <a:off x="7421029" y="4786860"/>
            <a:ext cx="279133" cy="279133"/>
          </a:xfrm>
          <a:prstGeom prst="ellipse">
            <a:avLst/>
          </a:prstGeom>
          <a:solidFill>
            <a:srgbClr val="001A58"/>
          </a:solidFill>
          <a:ln>
            <a:solidFill>
              <a:srgbClr val="001A5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Calibri"/>
                <a:ea typeface="+mn-ea"/>
                <a:cs typeface="+mn-cs"/>
              </a:rPr>
              <a:t>1</a:t>
            </a: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Rektangel 8">
            <a:extLst>
              <a:ext uri="{FF2B5EF4-FFF2-40B4-BE49-F238E27FC236}">
                <a16:creationId xmlns:a16="http://schemas.microsoft.com/office/drawing/2014/main" id="{0C9BB098-AC25-4EC3-8A5E-C4150DB867EF}"/>
              </a:ext>
            </a:extLst>
          </p:cNvPr>
          <p:cNvSpPr/>
          <p:nvPr/>
        </p:nvSpPr>
        <p:spPr>
          <a:xfrm>
            <a:off x="5341859" y="2356359"/>
            <a:ext cx="1036716" cy="653542"/>
          </a:xfrm>
          <a:prstGeom prst="rect">
            <a:avLst/>
          </a:prstGeom>
          <a:noFill/>
          <a:ln w="19050">
            <a:solidFill>
              <a:srgbClr val="001A58"/>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Ellipse 9">
            <a:extLst>
              <a:ext uri="{FF2B5EF4-FFF2-40B4-BE49-F238E27FC236}">
                <a16:creationId xmlns:a16="http://schemas.microsoft.com/office/drawing/2014/main" id="{5AA27057-1D2B-49BD-A5C6-D602DE380B10}"/>
              </a:ext>
            </a:extLst>
          </p:cNvPr>
          <p:cNvSpPr/>
          <p:nvPr/>
        </p:nvSpPr>
        <p:spPr>
          <a:xfrm>
            <a:off x="5725413" y="2043221"/>
            <a:ext cx="279133" cy="279133"/>
          </a:xfrm>
          <a:prstGeom prst="ellipse">
            <a:avLst/>
          </a:prstGeom>
          <a:solidFill>
            <a:srgbClr val="001A58"/>
          </a:solidFill>
          <a:ln>
            <a:solidFill>
              <a:srgbClr val="001A5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Calibri"/>
                <a:ea typeface="+mn-ea"/>
                <a:cs typeface="+mn-cs"/>
              </a:rPr>
              <a:t>2</a:t>
            </a: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ktangel 10">
            <a:extLst>
              <a:ext uri="{FF2B5EF4-FFF2-40B4-BE49-F238E27FC236}">
                <a16:creationId xmlns:a16="http://schemas.microsoft.com/office/drawing/2014/main" id="{F8A61C89-1952-43D3-B0F9-A384D093C642}"/>
              </a:ext>
            </a:extLst>
          </p:cNvPr>
          <p:cNvSpPr/>
          <p:nvPr/>
        </p:nvSpPr>
        <p:spPr>
          <a:xfrm>
            <a:off x="7847013" y="2356360"/>
            <a:ext cx="1439862" cy="653542"/>
          </a:xfrm>
          <a:prstGeom prst="rect">
            <a:avLst/>
          </a:prstGeom>
          <a:noFill/>
          <a:ln w="19050">
            <a:solidFill>
              <a:srgbClr val="001A58"/>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Ellipse 11">
            <a:extLst>
              <a:ext uri="{FF2B5EF4-FFF2-40B4-BE49-F238E27FC236}">
                <a16:creationId xmlns:a16="http://schemas.microsoft.com/office/drawing/2014/main" id="{2BE6FFD8-FDE7-4C94-91FC-9BE9BD1E8C3F}"/>
              </a:ext>
            </a:extLst>
          </p:cNvPr>
          <p:cNvSpPr/>
          <p:nvPr/>
        </p:nvSpPr>
        <p:spPr>
          <a:xfrm>
            <a:off x="6978783" y="2043220"/>
            <a:ext cx="279133" cy="279133"/>
          </a:xfrm>
          <a:prstGeom prst="ellipse">
            <a:avLst/>
          </a:prstGeom>
          <a:solidFill>
            <a:srgbClr val="001A58"/>
          </a:solidFill>
          <a:ln>
            <a:solidFill>
              <a:srgbClr val="001A5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Calibri"/>
                <a:ea typeface="+mn-ea"/>
                <a:cs typeface="+mn-cs"/>
              </a:rPr>
              <a:t>3</a:t>
            </a: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ktangel 12">
            <a:extLst>
              <a:ext uri="{FF2B5EF4-FFF2-40B4-BE49-F238E27FC236}">
                <a16:creationId xmlns:a16="http://schemas.microsoft.com/office/drawing/2014/main" id="{ABAF1B5D-6910-4A47-A83C-9355097371A4}"/>
              </a:ext>
            </a:extLst>
          </p:cNvPr>
          <p:cNvSpPr/>
          <p:nvPr/>
        </p:nvSpPr>
        <p:spPr>
          <a:xfrm>
            <a:off x="9316674" y="2356359"/>
            <a:ext cx="2219159" cy="653542"/>
          </a:xfrm>
          <a:prstGeom prst="rect">
            <a:avLst/>
          </a:prstGeom>
          <a:noFill/>
          <a:ln w="19050">
            <a:solidFill>
              <a:srgbClr val="001A58"/>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Ellipse 13">
            <a:extLst>
              <a:ext uri="{FF2B5EF4-FFF2-40B4-BE49-F238E27FC236}">
                <a16:creationId xmlns:a16="http://schemas.microsoft.com/office/drawing/2014/main" id="{157441C0-D07F-4BF9-9CCB-6D83644D2C93}"/>
              </a:ext>
            </a:extLst>
          </p:cNvPr>
          <p:cNvSpPr/>
          <p:nvPr/>
        </p:nvSpPr>
        <p:spPr>
          <a:xfrm>
            <a:off x="10286686" y="2027709"/>
            <a:ext cx="279133" cy="279133"/>
          </a:xfrm>
          <a:prstGeom prst="ellipse">
            <a:avLst/>
          </a:prstGeom>
          <a:solidFill>
            <a:srgbClr val="001A58"/>
          </a:solidFill>
          <a:ln>
            <a:solidFill>
              <a:srgbClr val="001A5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Calibri"/>
                <a:ea typeface="+mn-ea"/>
                <a:cs typeface="+mn-cs"/>
              </a:rPr>
              <a:t>5</a:t>
            </a: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ktangel 14">
            <a:extLst>
              <a:ext uri="{FF2B5EF4-FFF2-40B4-BE49-F238E27FC236}">
                <a16:creationId xmlns:a16="http://schemas.microsoft.com/office/drawing/2014/main" id="{4B4E7B7D-B136-429E-93B5-E93EB6CBD571}"/>
              </a:ext>
            </a:extLst>
          </p:cNvPr>
          <p:cNvSpPr/>
          <p:nvPr/>
        </p:nvSpPr>
        <p:spPr>
          <a:xfrm>
            <a:off x="6411913" y="2356359"/>
            <a:ext cx="1412875" cy="653542"/>
          </a:xfrm>
          <a:prstGeom prst="rect">
            <a:avLst/>
          </a:prstGeom>
          <a:noFill/>
          <a:ln w="19050">
            <a:solidFill>
              <a:srgbClr val="001A58"/>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Ellipse 15">
            <a:extLst>
              <a:ext uri="{FF2B5EF4-FFF2-40B4-BE49-F238E27FC236}">
                <a16:creationId xmlns:a16="http://schemas.microsoft.com/office/drawing/2014/main" id="{20B3D238-E70E-487D-9DCE-9DA1FA70017A}"/>
              </a:ext>
            </a:extLst>
          </p:cNvPr>
          <p:cNvSpPr/>
          <p:nvPr/>
        </p:nvSpPr>
        <p:spPr>
          <a:xfrm>
            <a:off x="8425480" y="2032880"/>
            <a:ext cx="279133" cy="279133"/>
          </a:xfrm>
          <a:prstGeom prst="ellipse">
            <a:avLst/>
          </a:prstGeom>
          <a:solidFill>
            <a:srgbClr val="001A58"/>
          </a:solidFill>
          <a:ln>
            <a:solidFill>
              <a:srgbClr val="001A5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prstClr val="white"/>
                </a:solidFill>
                <a:effectLst/>
                <a:uLnTx/>
                <a:uFillTx/>
                <a:latin typeface="Calibri"/>
                <a:ea typeface="+mn-ea"/>
                <a:cs typeface="+mn-cs"/>
              </a:rPr>
              <a:t>4</a:t>
            </a:r>
            <a:endParaRPr kumimoji="0" lang="nb-NO"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107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960089-21CD-4D8C-AEE3-738EE5A90BD8}"/>
              </a:ext>
            </a:extLst>
          </p:cNvPr>
          <p:cNvSpPr>
            <a:spLocks noGrp="1"/>
          </p:cNvSpPr>
          <p:nvPr>
            <p:ph type="title"/>
          </p:nvPr>
        </p:nvSpPr>
        <p:spPr/>
        <p:txBody>
          <a:bodyPr/>
          <a:lstStyle/>
          <a:p>
            <a:r>
              <a:rPr lang="nb-NO"/>
              <a:t>Definere tiltak</a:t>
            </a:r>
          </a:p>
        </p:txBody>
      </p:sp>
      <p:sp>
        <p:nvSpPr>
          <p:cNvPr id="3" name="Plassholder for innhold 2">
            <a:extLst>
              <a:ext uri="{FF2B5EF4-FFF2-40B4-BE49-F238E27FC236}">
                <a16:creationId xmlns:a16="http://schemas.microsoft.com/office/drawing/2014/main" id="{E8F03B24-4AC8-4624-8CDF-5EC8F846F60F}"/>
              </a:ext>
            </a:extLst>
          </p:cNvPr>
          <p:cNvSpPr>
            <a:spLocks noGrp="1"/>
          </p:cNvSpPr>
          <p:nvPr>
            <p:ph sz="quarter" idx="10"/>
          </p:nvPr>
        </p:nvSpPr>
        <p:spPr/>
        <p:txBody>
          <a:bodyPr vert="horz" lIns="91440" tIns="45720" rIns="91440" bIns="45720" rtlCol="0" anchor="t">
            <a:normAutofit lnSpcReduction="10000"/>
          </a:bodyPr>
          <a:lstStyle/>
          <a:p>
            <a:pPr marL="457200" indent="-457200">
              <a:buFont typeface="+mj-lt"/>
              <a:buAutoNum type="arabicPeriod"/>
            </a:pPr>
            <a:r>
              <a:rPr lang="nb-NO" b="1" dirty="0"/>
              <a:t>Basert på resultatene, velg 1-3 områder for hver av de tre utviklingsområdene dere vil prioritere</a:t>
            </a:r>
            <a:br>
              <a:rPr lang="nb-NO" dirty="0"/>
            </a:br>
            <a:r>
              <a:rPr lang="nb-NO" dirty="0"/>
              <a:t>Velg områder ved å velge fra nedtrekkmenyen </a:t>
            </a:r>
            <a:br>
              <a:rPr lang="nb-NO" dirty="0"/>
            </a:br>
            <a:endParaRPr lang="nb-NO" b="1" dirty="0"/>
          </a:p>
          <a:p>
            <a:pPr marL="457200" indent="-457200">
              <a:buFont typeface="+mj-lt"/>
              <a:buAutoNum type="arabicPeriod"/>
            </a:pPr>
            <a:r>
              <a:rPr lang="nb-NO" b="1" dirty="0"/>
              <a:t>Sett mål for hver av de prioriterte områdene</a:t>
            </a:r>
            <a:br>
              <a:rPr lang="nb-NO" dirty="0"/>
            </a:br>
            <a:r>
              <a:rPr lang="nb-NO" dirty="0"/>
              <a:t>Velg mål ved å velge fra nedtrekkmenyen. Velg et realistisk mål for perioden. </a:t>
            </a:r>
            <a:br>
              <a:rPr lang="nb-NO" dirty="0"/>
            </a:br>
            <a:endParaRPr lang="nb-NO" dirty="0"/>
          </a:p>
          <a:p>
            <a:pPr marL="457200" indent="-457200">
              <a:buFont typeface="+mj-lt"/>
              <a:buAutoNum type="arabicPeriod"/>
            </a:pPr>
            <a:r>
              <a:rPr lang="nb-NO" b="1" dirty="0"/>
              <a:t>Definer tiltak for hvert av de prioriterte områdene</a:t>
            </a:r>
            <a:br>
              <a:rPr lang="nb-NO" dirty="0"/>
            </a:br>
            <a:r>
              <a:rPr lang="nb-NO" dirty="0"/>
              <a:t>Forslag til tiltak for hver av de ulike områdene er tilgjengelig på Teamsområde her.</a:t>
            </a:r>
            <a:br>
              <a:rPr lang="nb-NO" dirty="0"/>
            </a:br>
            <a:endParaRPr lang="nb-NO" dirty="0"/>
          </a:p>
          <a:p>
            <a:pPr marL="457200" indent="-457200">
              <a:buFont typeface="+mj-lt"/>
              <a:buAutoNum type="arabicPeriod"/>
            </a:pPr>
            <a:r>
              <a:rPr lang="nb-NO" b="1" dirty="0"/>
              <a:t>Fordel ansvar og sett frister</a:t>
            </a:r>
            <a:br>
              <a:rPr lang="nb-NO" dirty="0"/>
            </a:br>
            <a:r>
              <a:rPr lang="nb-NO" dirty="0"/>
              <a:t>Sett frister for gjennomføring av tiltak, og definer hvem som har ansvar for oppfølging av tiltaket.</a:t>
            </a:r>
            <a:endParaRPr lang="nb-NO" dirty="0">
              <a:ea typeface="Calibri"/>
              <a:cs typeface="Calibri"/>
            </a:endParaRPr>
          </a:p>
        </p:txBody>
      </p:sp>
    </p:spTree>
    <p:extLst>
      <p:ext uri="{BB962C8B-B14F-4D97-AF65-F5344CB8AC3E}">
        <p14:creationId xmlns:p14="http://schemas.microsoft.com/office/powerpoint/2010/main" val="976089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C7628-948D-769F-0878-C16DD2F7680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5F720D18-FFB3-49C5-3FE2-E43685FD85C7}"/>
              </a:ext>
            </a:extLst>
          </p:cNvPr>
          <p:cNvSpPr>
            <a:spLocks noGrp="1"/>
          </p:cNvSpPr>
          <p:nvPr>
            <p:ph type="ctrTitle"/>
          </p:nvPr>
        </p:nvSpPr>
        <p:spPr/>
        <p:txBody>
          <a:bodyPr/>
          <a:lstStyle/>
          <a:p>
            <a:r>
              <a:rPr lang="nb-NO" b="1" dirty="0"/>
              <a:t>Veiledningsgrupper</a:t>
            </a:r>
            <a:br>
              <a:rPr lang="nb-NO" b="1" dirty="0"/>
            </a:br>
            <a:r>
              <a:rPr lang="nb-NO" dirty="0"/>
              <a:t>Samling 2</a:t>
            </a:r>
          </a:p>
        </p:txBody>
      </p:sp>
    </p:spTree>
    <p:extLst>
      <p:ext uri="{BB962C8B-B14F-4D97-AF65-F5344CB8AC3E}">
        <p14:creationId xmlns:p14="http://schemas.microsoft.com/office/powerpoint/2010/main" val="2131461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2393E-4D90-DA9E-28D0-B9A2436E14E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3981252-7E68-BB57-4432-0953E496B4D5}"/>
              </a:ext>
            </a:extLst>
          </p:cNvPr>
          <p:cNvSpPr>
            <a:spLocks noGrp="1"/>
          </p:cNvSpPr>
          <p:nvPr>
            <p:ph type="title"/>
          </p:nvPr>
        </p:nvSpPr>
        <p:spPr/>
        <p:txBody>
          <a:bodyPr/>
          <a:lstStyle/>
          <a:p>
            <a:r>
              <a:rPr lang="nb-NO" dirty="0"/>
              <a:t>Faglig gruppearbeid</a:t>
            </a:r>
            <a:endParaRPr lang="en-US" dirty="0"/>
          </a:p>
        </p:txBody>
      </p:sp>
      <p:sp>
        <p:nvSpPr>
          <p:cNvPr id="3" name="Plassholder for innhold 2">
            <a:extLst>
              <a:ext uri="{FF2B5EF4-FFF2-40B4-BE49-F238E27FC236}">
                <a16:creationId xmlns:a16="http://schemas.microsoft.com/office/drawing/2014/main" id="{70749BF7-B0E6-604C-2667-FB33D9B338AE}"/>
              </a:ext>
            </a:extLst>
          </p:cNvPr>
          <p:cNvSpPr>
            <a:spLocks noGrp="1"/>
          </p:cNvSpPr>
          <p:nvPr>
            <p:ph sz="quarter" idx="10"/>
          </p:nvPr>
        </p:nvSpPr>
        <p:spPr/>
        <p:txBody>
          <a:bodyPr vert="horz" lIns="91440" tIns="45720" rIns="91440" bIns="45720" rtlCol="0" anchor="t">
            <a:normAutofit/>
          </a:bodyPr>
          <a:lstStyle/>
          <a:p>
            <a:pPr marL="0" indent="0">
              <a:buNone/>
            </a:pPr>
            <a:r>
              <a:rPr lang="nb-NO" dirty="0">
                <a:ea typeface="Calibri"/>
                <a:cs typeface="Calibri"/>
              </a:rPr>
              <a:t>Som del av forberedelsene til dagens samling har dere logget inn på feide.no og undersøkt hva som ligger under fanene brukerinformasjon, informasjonssikkerhet og personvern og universell utforming for en valgt tjeneste.</a:t>
            </a:r>
          </a:p>
          <a:p>
            <a:pPr marL="457200" indent="-457200">
              <a:buAutoNum type="arabicPeriod"/>
            </a:pPr>
            <a:r>
              <a:rPr lang="nb-NO" dirty="0">
                <a:ea typeface="Calibri"/>
                <a:cs typeface="Calibri"/>
              </a:rPr>
              <a:t>Reflekter sammen. Hva har dere funnet? Er det noe av informasjonen som kan benyttes for å vurdere en tjeneste?</a:t>
            </a:r>
          </a:p>
          <a:p>
            <a:pPr marL="457200" indent="-457200">
              <a:buAutoNum type="arabicPeriod"/>
            </a:pPr>
            <a:endParaRPr lang="nb-NO" dirty="0">
              <a:ea typeface="Calibri"/>
              <a:cs typeface="Calibri"/>
            </a:endParaRPr>
          </a:p>
        </p:txBody>
      </p:sp>
    </p:spTree>
    <p:extLst>
      <p:ext uri="{BB962C8B-B14F-4D97-AF65-F5344CB8AC3E}">
        <p14:creationId xmlns:p14="http://schemas.microsoft.com/office/powerpoint/2010/main" val="3569580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1E1DDB-5852-F1D7-9E89-82AC5C2667DF}"/>
              </a:ext>
            </a:extLst>
          </p:cNvPr>
          <p:cNvSpPr>
            <a:spLocks noGrp="1"/>
          </p:cNvSpPr>
          <p:nvPr>
            <p:ph type="title"/>
          </p:nvPr>
        </p:nvSpPr>
        <p:spPr/>
        <p:txBody>
          <a:bodyPr/>
          <a:lstStyle/>
          <a:p>
            <a:r>
              <a:rPr lang="nb-NO" dirty="0"/>
              <a:t>Faglig gruppearbeid</a:t>
            </a:r>
          </a:p>
        </p:txBody>
      </p:sp>
      <p:sp>
        <p:nvSpPr>
          <p:cNvPr id="3" name="Plassholder for innhold 2">
            <a:extLst>
              <a:ext uri="{FF2B5EF4-FFF2-40B4-BE49-F238E27FC236}">
                <a16:creationId xmlns:a16="http://schemas.microsoft.com/office/drawing/2014/main" id="{D296DF4D-377D-BAAD-7E87-D8FA04B5E324}"/>
              </a:ext>
            </a:extLst>
          </p:cNvPr>
          <p:cNvSpPr>
            <a:spLocks noGrp="1"/>
          </p:cNvSpPr>
          <p:nvPr>
            <p:ph sz="quarter" idx="10"/>
          </p:nvPr>
        </p:nvSpPr>
        <p:spPr/>
        <p:txBody>
          <a:bodyPr/>
          <a:lstStyle/>
          <a:p>
            <a:pPr marL="0" indent="0">
              <a:buNone/>
            </a:pPr>
            <a:r>
              <a:rPr lang="nb-NO" dirty="0"/>
              <a:t>I lys av hva dere har lært om risikovurderinger (ROS) på dagens samling:</a:t>
            </a:r>
          </a:p>
          <a:p>
            <a:pPr marL="457200" indent="-457200">
              <a:buFont typeface="+mj-lt"/>
              <a:buAutoNum type="arabicPeriod"/>
            </a:pPr>
            <a:r>
              <a:rPr lang="nb-NO" dirty="0"/>
              <a:t>Velg en tjeneste fra Feide</a:t>
            </a:r>
          </a:p>
          <a:p>
            <a:pPr marL="457200" indent="-457200">
              <a:buFont typeface="+mj-lt"/>
              <a:buAutoNum type="arabicPeriod"/>
            </a:pPr>
            <a:r>
              <a:rPr lang="nb-NO" dirty="0"/>
              <a:t>Last ned </a:t>
            </a:r>
            <a:r>
              <a:rPr lang="nb-NO" dirty="0">
                <a:hlinkClick r:id="rId2"/>
              </a:rPr>
              <a:t>Mal for risikovurdering</a:t>
            </a:r>
            <a:r>
              <a:rPr lang="nb-NO" dirty="0"/>
              <a:t> på SkoleSec sine nettsider</a:t>
            </a:r>
          </a:p>
          <a:p>
            <a:pPr marL="457200" indent="-457200">
              <a:buFont typeface="+mj-lt"/>
              <a:buAutoNum type="arabicPeriod"/>
            </a:pPr>
            <a:r>
              <a:rPr lang="nb-NO" dirty="0"/>
              <a:t>Fyll ut malen med informasjon dere finner om tjenesten på feide.no.</a:t>
            </a:r>
          </a:p>
          <a:p>
            <a:pPr marL="457200" indent="-457200">
              <a:buFont typeface="+mj-lt"/>
              <a:buAutoNum type="arabicPeriod"/>
            </a:pPr>
            <a:r>
              <a:rPr lang="nb-NO" dirty="0"/>
              <a:t>Reflekter sammen. Hva mangler av informasjon for å sluttføre risikovurderingen? Hvordan vil dere gå frem for å finne denne informasjonen? Hvordan kan dere samarbeide i deres region om dette arbeidet?</a:t>
            </a:r>
          </a:p>
          <a:p>
            <a:pPr marL="0" indent="0">
              <a:buNone/>
            </a:pPr>
            <a:endParaRPr lang="nb-NO" dirty="0"/>
          </a:p>
        </p:txBody>
      </p:sp>
    </p:spTree>
    <p:extLst>
      <p:ext uri="{BB962C8B-B14F-4D97-AF65-F5344CB8AC3E}">
        <p14:creationId xmlns:p14="http://schemas.microsoft.com/office/powerpoint/2010/main" val="1969625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B2954BC1C6E1B4D8D043CDC6EE2A20F" ma:contentTypeVersion="21" ma:contentTypeDescription="Create a new document." ma:contentTypeScope="" ma:versionID="19eca08939a6a7bf06db9277faaa6056">
  <xsd:schema xmlns:xsd="http://www.w3.org/2001/XMLSchema" xmlns:xs="http://www.w3.org/2001/XMLSchema" xmlns:p="http://schemas.microsoft.com/office/2006/metadata/properties" xmlns:ns1="http://schemas.microsoft.com/sharepoint/v3" xmlns:ns2="44f892ea-d882-4a61-8ec7-e54b8bcb3b7b" xmlns:ns3="7d88db6c-a4a6-42bb-82c2-7a63f6a238f8" targetNamespace="http://schemas.microsoft.com/office/2006/metadata/properties" ma:root="true" ma:fieldsID="b584dd3da0670bb946fe4ebade9c4926" ns1:_="" ns2:_="" ns3:_="">
    <xsd:import namespace="http://schemas.microsoft.com/sharepoint/v3"/>
    <xsd:import namespace="44f892ea-d882-4a61-8ec7-e54b8bcb3b7b"/>
    <xsd:import namespace="7d88db6c-a4a6-42bb-82c2-7a63f6a238f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f892ea-d882-4a61-8ec7-e54b8bcb3b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d88db6c-a4a6-42bb-82c2-7a63f6a238f8"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2f0b246-37a9-413f-af80-fc21dc572e87}" ma:internalName="TaxCatchAll" ma:showField="CatchAllData" ma:web="7d88db6c-a4a6-42bb-82c2-7a63f6a238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d88db6c-a4a6-42bb-82c2-7a63f6a238f8" xsi:nil="true"/>
    <lcf76f155ced4ddcb4097134ff3c332f xmlns="44f892ea-d882-4a61-8ec7-e54b8bcb3b7b">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D41CC9F4-4639-4758-B523-591649EC1890}">
  <ds:schemaRefs>
    <ds:schemaRef ds:uri="http://schemas.microsoft.com/sharepoint/v3/contenttype/forms"/>
  </ds:schemaRefs>
</ds:datastoreItem>
</file>

<file path=customXml/itemProps2.xml><?xml version="1.0" encoding="utf-8"?>
<ds:datastoreItem xmlns:ds="http://schemas.openxmlformats.org/officeDocument/2006/customXml" ds:itemID="{4F0B3275-7662-40DB-A11C-863E8391D3D6}"/>
</file>

<file path=customXml/itemProps3.xml><?xml version="1.0" encoding="utf-8"?>
<ds:datastoreItem xmlns:ds="http://schemas.openxmlformats.org/officeDocument/2006/customXml" ds:itemID="{B797C1D3-9B14-489C-B65D-642DD660EF35}">
  <ds:schemaRefs>
    <ds:schemaRef ds:uri="http://www.w3.org/XML/1998/namespace"/>
    <ds:schemaRef ds:uri="http://schemas.microsoft.com/office/infopath/2007/PartnerControls"/>
    <ds:schemaRef ds:uri="http://schemas.openxmlformats.org/package/2006/metadata/core-properties"/>
    <ds:schemaRef ds:uri="http://schemas.microsoft.com/office/2006/documentManagement/types"/>
    <ds:schemaRef ds:uri="7d88db6c-a4a6-42bb-82c2-7a63f6a238f8"/>
    <ds:schemaRef ds:uri="44f892ea-d882-4a61-8ec7-e54b8bcb3b7b"/>
    <ds:schemaRef ds:uri="http://purl.org/dc/elements/1.1/"/>
    <ds:schemaRef ds:uri="http://schemas.microsoft.com/sharepoint/v3"/>
    <ds:schemaRef ds:uri="http://schemas.microsoft.com/office/2006/metadata/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10</TotalTime>
  <Words>709</Words>
  <Application>Microsoft Office PowerPoint</Application>
  <PresentationFormat>Widescreen</PresentationFormat>
  <Paragraphs>84</Paragraphs>
  <Slides>12</Slides>
  <Notes>4</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12</vt:i4>
      </vt:variant>
    </vt:vector>
  </HeadingPairs>
  <TitlesOfParts>
    <vt:vector size="15" baseType="lpstr">
      <vt:lpstr>Arial</vt:lpstr>
      <vt:lpstr>Calibri</vt:lpstr>
      <vt:lpstr>1_KS-profiltema</vt:lpstr>
      <vt:lpstr>Vurdering av personvernkonsekvenser </vt:lpstr>
      <vt:lpstr>Agenda</vt:lpstr>
      <vt:lpstr>Kompetansemål</vt:lpstr>
      <vt:lpstr>Kompetanseløft Vurdering av personvernkonsekvenser (DPIA)</vt:lpstr>
      <vt:lpstr>Gruppetid Kartleggingsverktøyet </vt:lpstr>
      <vt:lpstr>Overordnet prosess for veiledertjenesten</vt:lpstr>
      <vt:lpstr>Formålet med dagens samling</vt:lpstr>
      <vt:lpstr>Lag handlingsplan </vt:lpstr>
      <vt:lpstr>Definere tiltak</vt:lpstr>
      <vt:lpstr>Veiledningsgrupper Samling 2</vt:lpstr>
      <vt:lpstr>Faglig gruppearbeid</vt:lpstr>
      <vt:lpstr>Faglig gruppearbeid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SkoleSec – Sammen om en tryggere innramming av digitale læringsmiljø</dc:title>
  <dc:creator>Christian Sørbye Larsen</dc:creator>
  <cp:lastModifiedBy>Steinar Hjelset</cp:lastModifiedBy>
  <cp:revision>22</cp:revision>
  <dcterms:created xsi:type="dcterms:W3CDTF">2020-10-12T15:37:52Z</dcterms:created>
  <dcterms:modified xsi:type="dcterms:W3CDTF">2025-07-07T10:11:16Z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0x0101009B2954BC1C6E1B4D8D043CDC6EE2A20F</vt:lpwstr>
  </property>
  <property fmtid="{D5CDD505-2E9C-101B-9397-08002B2CF9AE}" pid="3" name="MediaServiceImageTags">
    <vt:lpwstr/>
  </property>
</Properties>
</file>