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14"/>
  </p:notesMasterIdLst>
  <p:sldIdLst>
    <p:sldId id="256" r:id="rId5"/>
    <p:sldId id="447" r:id="rId6"/>
    <p:sldId id="463" r:id="rId7"/>
    <p:sldId id="448" r:id="rId8"/>
    <p:sldId id="449" r:id="rId9"/>
    <p:sldId id="454" r:id="rId10"/>
    <p:sldId id="464" r:id="rId11"/>
    <p:sldId id="450" r:id="rId12"/>
    <p:sldId id="462" r:id="rId13"/>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BA03B6C-133D-E500-6E1A-0716DF7F6498}" name="Linn Katrin Pilskog" initials="LP" userId="S::linn.pilskog@azetsconsulting.no::90fa00e3-d029-4570-a856-28b7c27dfe6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kroll, Ole" initials="EO" lastIdx="7" clrIdx="0">
    <p:extLst>
      <p:ext uri="{19B8F6BF-5375-455C-9EA6-DF929625EA0E}">
        <p15:presenceInfo xmlns:p15="http://schemas.microsoft.com/office/powerpoint/2012/main" userId="S::ole.ekroll_bergen.kommune.no#ext#@ksiskyen.onmicrosoft.com::c346a5bc-a252-4c53-897c-ae8b892d19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91508B-C875-4B78-AB28-8CFEAA446ABF}" v="1" dt="2025-07-01T11:13:37.029"/>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iddels stil 1 – uthev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ys stil 2 – uthevin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inar Hjelset" userId="900bcac5-039b-480b-8b37-a8273c2e007f" providerId="ADAL" clId="{FED0024C-63E1-49AB-8E71-038C13BEA465}"/>
    <pc:docChg chg="undo custSel addSld delSld modSld sldOrd">
      <pc:chgData name="Steinar Hjelset" userId="900bcac5-039b-480b-8b37-a8273c2e007f" providerId="ADAL" clId="{FED0024C-63E1-49AB-8E71-038C13BEA465}" dt="2022-02-14T08:23:47.987" v="2289" actId="20577"/>
      <pc:docMkLst>
        <pc:docMk/>
      </pc:docMkLst>
      <pc:sldChg chg="delSp modSp add mod ord">
        <pc:chgData name="Steinar Hjelset" userId="900bcac5-039b-480b-8b37-a8273c2e007f" providerId="ADAL" clId="{FED0024C-63E1-49AB-8E71-038C13BEA465}" dt="2022-02-14T08:23:47.987" v="2289" actId="20577"/>
        <pc:sldMkLst>
          <pc:docMk/>
          <pc:sldMk cId="4241648534" sldId="266"/>
        </pc:sldMkLst>
      </pc:sldChg>
      <pc:sldChg chg="del">
        <pc:chgData name="Steinar Hjelset" userId="900bcac5-039b-480b-8b37-a8273c2e007f" providerId="ADAL" clId="{FED0024C-63E1-49AB-8E71-038C13BEA465}" dt="2022-01-14T08:42:09.601" v="1" actId="47"/>
        <pc:sldMkLst>
          <pc:docMk/>
          <pc:sldMk cId="2901984840" sldId="277"/>
        </pc:sldMkLst>
      </pc:sldChg>
      <pc:sldChg chg="del">
        <pc:chgData name="Steinar Hjelset" userId="900bcac5-039b-480b-8b37-a8273c2e007f" providerId="ADAL" clId="{FED0024C-63E1-49AB-8E71-038C13BEA465}" dt="2022-01-14T08:42:10.742" v="2" actId="47"/>
        <pc:sldMkLst>
          <pc:docMk/>
          <pc:sldMk cId="959468413" sldId="278"/>
        </pc:sldMkLst>
      </pc:sldChg>
      <pc:sldChg chg="addSp delSp modSp new mod">
        <pc:chgData name="Steinar Hjelset" userId="900bcac5-039b-480b-8b37-a8273c2e007f" providerId="ADAL" clId="{FED0024C-63E1-49AB-8E71-038C13BEA465}" dt="2022-01-28T10:17:28.990" v="1845" actId="20577"/>
        <pc:sldMkLst>
          <pc:docMk/>
          <pc:sldMk cId="1157876418" sldId="279"/>
        </pc:sldMkLst>
      </pc:sldChg>
      <pc:sldChg chg="modSp new mod ord">
        <pc:chgData name="Steinar Hjelset" userId="900bcac5-039b-480b-8b37-a8273c2e007f" providerId="ADAL" clId="{FED0024C-63E1-49AB-8E71-038C13BEA465}" dt="2022-01-28T08:58:34.212" v="979" actId="20577"/>
        <pc:sldMkLst>
          <pc:docMk/>
          <pc:sldMk cId="2220915096" sldId="280"/>
        </pc:sldMkLst>
      </pc:sldChg>
      <pc:sldChg chg="modSp new mod">
        <pc:chgData name="Steinar Hjelset" userId="900bcac5-039b-480b-8b37-a8273c2e007f" providerId="ADAL" clId="{FED0024C-63E1-49AB-8E71-038C13BEA465}" dt="2022-01-28T10:26:13.397" v="2231" actId="20577"/>
        <pc:sldMkLst>
          <pc:docMk/>
          <pc:sldMk cId="2721611454" sldId="281"/>
        </pc:sldMkLst>
      </pc:sldChg>
      <pc:sldChg chg="modSp new mod">
        <pc:chgData name="Steinar Hjelset" userId="900bcac5-039b-480b-8b37-a8273c2e007f" providerId="ADAL" clId="{FED0024C-63E1-49AB-8E71-038C13BEA465}" dt="2022-01-28T09:08:01.324" v="1323" actId="13926"/>
        <pc:sldMkLst>
          <pc:docMk/>
          <pc:sldMk cId="42040210" sldId="282"/>
        </pc:sldMkLst>
      </pc:sldChg>
      <pc:sldChg chg="add del ord">
        <pc:chgData name="Steinar Hjelset" userId="900bcac5-039b-480b-8b37-a8273c2e007f" providerId="ADAL" clId="{FED0024C-63E1-49AB-8E71-038C13BEA465}" dt="2022-01-24T09:35:36.275" v="865"/>
        <pc:sldMkLst>
          <pc:docMk/>
          <pc:sldMk cId="3608461262" sldId="283"/>
        </pc:sldMkLst>
      </pc:sldChg>
    </pc:docChg>
  </pc:docChgLst>
  <pc:docChgLst>
    <pc:chgData name="linn.pilskog@azetsconsulting.no" userId="S::urn:spo:guest#linn.pilskog@azetsconsulting.no::" providerId="AD" clId="Web-{B1F5AB63-08CA-05FB-D5DD-A028125BE7B0}"/>
    <pc:docChg chg="delSld sldOrd">
      <pc:chgData name="linn.pilskog@azetsconsulting.no" userId="S::urn:spo:guest#linn.pilskog@azetsconsulting.no::" providerId="AD" clId="Web-{B1F5AB63-08CA-05FB-D5DD-A028125BE7B0}" dt="2025-03-28T13:49:25.198" v="1"/>
      <pc:docMkLst>
        <pc:docMk/>
      </pc:docMkLst>
      <pc:sldChg chg="ord">
        <pc:chgData name="linn.pilskog@azetsconsulting.no" userId="S::urn:spo:guest#linn.pilskog@azetsconsulting.no::" providerId="AD" clId="Web-{B1F5AB63-08CA-05FB-D5DD-A028125BE7B0}" dt="2025-03-28T13:49:22.010" v="0"/>
        <pc:sldMkLst>
          <pc:docMk/>
          <pc:sldMk cId="1168741736" sldId="430"/>
        </pc:sldMkLst>
      </pc:sldChg>
      <pc:sldChg chg="del">
        <pc:chgData name="linn.pilskog@azetsconsulting.no" userId="S::urn:spo:guest#linn.pilskog@azetsconsulting.no::" providerId="AD" clId="Web-{B1F5AB63-08CA-05FB-D5DD-A028125BE7B0}" dt="2025-03-28T13:49:25.198" v="1"/>
        <pc:sldMkLst>
          <pc:docMk/>
          <pc:sldMk cId="3321028467" sldId="446"/>
        </pc:sldMkLst>
      </pc:sldChg>
    </pc:docChg>
  </pc:docChgLst>
  <pc:docChgLst>
    <pc:chgData name="Steinar Hjelset" userId="900bcac5-039b-480b-8b37-a8273c2e007f" providerId="ADAL" clId="{8EC5317A-2846-4B13-B0BE-1BF8FD91F05C}"/>
    <pc:docChg chg="custSel addSld delSld modSld delMainMaster">
      <pc:chgData name="Steinar Hjelset" userId="900bcac5-039b-480b-8b37-a8273c2e007f" providerId="ADAL" clId="{8EC5317A-2846-4B13-B0BE-1BF8FD91F05C}" dt="2025-04-15T12:24:18.310" v="184"/>
      <pc:docMkLst>
        <pc:docMk/>
      </pc:docMkLst>
      <pc:sldChg chg="del">
        <pc:chgData name="Steinar Hjelset" userId="900bcac5-039b-480b-8b37-a8273c2e007f" providerId="ADAL" clId="{8EC5317A-2846-4B13-B0BE-1BF8FD91F05C}" dt="2025-04-15T12:19:38.181" v="20" actId="47"/>
        <pc:sldMkLst>
          <pc:docMk/>
          <pc:sldMk cId="314638511" sldId="258"/>
        </pc:sldMkLst>
      </pc:sldChg>
      <pc:sldChg chg="del">
        <pc:chgData name="Steinar Hjelset" userId="900bcac5-039b-480b-8b37-a8273c2e007f" providerId="ADAL" clId="{8EC5317A-2846-4B13-B0BE-1BF8FD91F05C}" dt="2025-04-15T12:21:39.380" v="152" actId="47"/>
        <pc:sldMkLst>
          <pc:docMk/>
          <pc:sldMk cId="4038735206" sldId="429"/>
        </pc:sldMkLst>
      </pc:sldChg>
      <pc:sldChg chg="del">
        <pc:chgData name="Steinar Hjelset" userId="900bcac5-039b-480b-8b37-a8273c2e007f" providerId="ADAL" clId="{8EC5317A-2846-4B13-B0BE-1BF8FD91F05C}" dt="2025-04-15T12:20:43.214" v="54" actId="47"/>
        <pc:sldMkLst>
          <pc:docMk/>
          <pc:sldMk cId="1168741736" sldId="430"/>
        </pc:sldMkLst>
      </pc:sldChg>
      <pc:sldChg chg="del">
        <pc:chgData name="Steinar Hjelset" userId="900bcac5-039b-480b-8b37-a8273c2e007f" providerId="ADAL" clId="{8EC5317A-2846-4B13-B0BE-1BF8FD91F05C}" dt="2025-04-15T12:20:59.784" v="98" actId="47"/>
        <pc:sldMkLst>
          <pc:docMk/>
          <pc:sldMk cId="1003231228" sldId="431"/>
        </pc:sldMkLst>
      </pc:sldChg>
      <pc:sldChg chg="del">
        <pc:chgData name="Steinar Hjelset" userId="900bcac5-039b-480b-8b37-a8273c2e007f" providerId="ADAL" clId="{8EC5317A-2846-4B13-B0BE-1BF8FD91F05C}" dt="2025-04-15T12:21:39.380" v="152" actId="47"/>
        <pc:sldMkLst>
          <pc:docMk/>
          <pc:sldMk cId="2152854704" sldId="432"/>
        </pc:sldMkLst>
      </pc:sldChg>
      <pc:sldChg chg="del">
        <pc:chgData name="Steinar Hjelset" userId="900bcac5-039b-480b-8b37-a8273c2e007f" providerId="ADAL" clId="{8EC5317A-2846-4B13-B0BE-1BF8FD91F05C}" dt="2025-04-15T12:22:21.556" v="182" actId="47"/>
        <pc:sldMkLst>
          <pc:docMk/>
          <pc:sldMk cId="3014563004" sldId="433"/>
        </pc:sldMkLst>
      </pc:sldChg>
      <pc:sldChg chg="del">
        <pc:chgData name="Steinar Hjelset" userId="900bcac5-039b-480b-8b37-a8273c2e007f" providerId="ADAL" clId="{8EC5317A-2846-4B13-B0BE-1BF8FD91F05C}" dt="2025-04-15T12:22:21.556" v="182" actId="47"/>
        <pc:sldMkLst>
          <pc:docMk/>
          <pc:sldMk cId="3576033071" sldId="444"/>
        </pc:sldMkLst>
      </pc:sldChg>
      <pc:sldChg chg="del">
        <pc:chgData name="Steinar Hjelset" userId="900bcac5-039b-480b-8b37-a8273c2e007f" providerId="ADAL" clId="{8EC5317A-2846-4B13-B0BE-1BF8FD91F05C}" dt="2025-04-15T12:20:43.214" v="54" actId="47"/>
        <pc:sldMkLst>
          <pc:docMk/>
          <pc:sldMk cId="2103002024" sldId="445"/>
        </pc:sldMkLst>
      </pc:sldChg>
      <pc:sldChg chg="del">
        <pc:chgData name="Steinar Hjelset" userId="900bcac5-039b-480b-8b37-a8273c2e007f" providerId="ADAL" clId="{8EC5317A-2846-4B13-B0BE-1BF8FD91F05C}" dt="2025-04-15T12:20:43.214" v="54" actId="47"/>
        <pc:sldMkLst>
          <pc:docMk/>
          <pc:sldMk cId="685526673" sldId="446"/>
        </pc:sldMkLst>
      </pc:sldChg>
      <pc:sldChg chg="modSp new mod">
        <pc:chgData name="Steinar Hjelset" userId="900bcac5-039b-480b-8b37-a8273c2e007f" providerId="ADAL" clId="{8EC5317A-2846-4B13-B0BE-1BF8FD91F05C}" dt="2025-04-15T12:21:26.587" v="129" actId="20577"/>
        <pc:sldMkLst>
          <pc:docMk/>
          <pc:sldMk cId="3433390772" sldId="447"/>
        </pc:sldMkLst>
        <pc:spChg chg="mod">
          <ac:chgData name="Steinar Hjelset" userId="900bcac5-039b-480b-8b37-a8273c2e007f" providerId="ADAL" clId="{8EC5317A-2846-4B13-B0BE-1BF8FD91F05C}" dt="2025-04-15T12:19:14.867" v="6" actId="20577"/>
          <ac:spMkLst>
            <pc:docMk/>
            <pc:sldMk cId="3433390772" sldId="447"/>
            <ac:spMk id="2" creationId="{576D0C45-C8D7-21DD-B19A-BFF0CC0DE188}"/>
          </ac:spMkLst>
        </pc:spChg>
        <pc:spChg chg="mod">
          <ac:chgData name="Steinar Hjelset" userId="900bcac5-039b-480b-8b37-a8273c2e007f" providerId="ADAL" clId="{8EC5317A-2846-4B13-B0BE-1BF8FD91F05C}" dt="2025-04-15T12:21:26.587" v="129" actId="20577"/>
          <ac:spMkLst>
            <pc:docMk/>
            <pc:sldMk cId="3433390772" sldId="447"/>
            <ac:spMk id="3" creationId="{3CA66D73-0111-188C-A3A0-B9263C970D75}"/>
          </ac:spMkLst>
        </pc:spChg>
      </pc:sldChg>
      <pc:sldChg chg="modSp new mod">
        <pc:chgData name="Steinar Hjelset" userId="900bcac5-039b-480b-8b37-a8273c2e007f" providerId="ADAL" clId="{8EC5317A-2846-4B13-B0BE-1BF8FD91F05C}" dt="2025-04-15T12:20:57.596" v="97" actId="113"/>
        <pc:sldMkLst>
          <pc:docMk/>
          <pc:sldMk cId="268197718" sldId="448"/>
        </pc:sldMkLst>
        <pc:spChg chg="mod">
          <ac:chgData name="Steinar Hjelset" userId="900bcac5-039b-480b-8b37-a8273c2e007f" providerId="ADAL" clId="{8EC5317A-2846-4B13-B0BE-1BF8FD91F05C}" dt="2025-04-15T12:20:57.596" v="97" actId="113"/>
          <ac:spMkLst>
            <pc:docMk/>
            <pc:sldMk cId="268197718" sldId="448"/>
            <ac:spMk id="2" creationId="{A4D3F38B-8782-956C-2855-27546684F320}"/>
          </ac:spMkLst>
        </pc:spChg>
      </pc:sldChg>
      <pc:sldChg chg="modSp add mod">
        <pc:chgData name="Steinar Hjelset" userId="900bcac5-039b-480b-8b37-a8273c2e007f" providerId="ADAL" clId="{8EC5317A-2846-4B13-B0BE-1BF8FD91F05C}" dt="2025-04-15T12:21:35.414" v="151" actId="20577"/>
        <pc:sldMkLst>
          <pc:docMk/>
          <pc:sldMk cId="3030343148" sldId="449"/>
        </pc:sldMkLst>
        <pc:spChg chg="mod">
          <ac:chgData name="Steinar Hjelset" userId="900bcac5-039b-480b-8b37-a8273c2e007f" providerId="ADAL" clId="{8EC5317A-2846-4B13-B0BE-1BF8FD91F05C}" dt="2025-04-15T12:21:35.414" v="151" actId="20577"/>
          <ac:spMkLst>
            <pc:docMk/>
            <pc:sldMk cId="3030343148" sldId="449"/>
            <ac:spMk id="2" creationId="{6E7D70AB-B903-6F0F-E8BB-AA16B1A300C4}"/>
          </ac:spMkLst>
        </pc:spChg>
      </pc:sldChg>
      <pc:sldChg chg="modSp add mod">
        <pc:chgData name="Steinar Hjelset" userId="900bcac5-039b-480b-8b37-a8273c2e007f" providerId="ADAL" clId="{8EC5317A-2846-4B13-B0BE-1BF8FD91F05C}" dt="2025-04-15T12:21:47.323" v="181" actId="20577"/>
        <pc:sldMkLst>
          <pc:docMk/>
          <pc:sldMk cId="3686931109" sldId="450"/>
        </pc:sldMkLst>
        <pc:spChg chg="mod">
          <ac:chgData name="Steinar Hjelset" userId="900bcac5-039b-480b-8b37-a8273c2e007f" providerId="ADAL" clId="{8EC5317A-2846-4B13-B0BE-1BF8FD91F05C}" dt="2025-04-15T12:21:47.323" v="181" actId="20577"/>
          <ac:spMkLst>
            <pc:docMk/>
            <pc:sldMk cId="3686931109" sldId="450"/>
            <ac:spMk id="2" creationId="{2504ACC4-52C6-2950-213F-60499D0A3AF9}"/>
          </ac:spMkLst>
        </pc:spChg>
      </pc:sldChg>
      <pc:sldChg chg="add">
        <pc:chgData name="Steinar Hjelset" userId="900bcac5-039b-480b-8b37-a8273c2e007f" providerId="ADAL" clId="{8EC5317A-2846-4B13-B0BE-1BF8FD91F05C}" dt="2025-04-15T12:22:37.282" v="183"/>
        <pc:sldMkLst>
          <pc:docMk/>
          <pc:sldMk cId="3569580194" sldId="454"/>
        </pc:sldMkLst>
      </pc:sldChg>
      <pc:sldChg chg="add modTransition">
        <pc:chgData name="Steinar Hjelset" userId="900bcac5-039b-480b-8b37-a8273c2e007f" providerId="ADAL" clId="{8EC5317A-2846-4B13-B0BE-1BF8FD91F05C}" dt="2025-04-15T12:24:18.310" v="184"/>
        <pc:sldMkLst>
          <pc:docMk/>
          <pc:sldMk cId="3297103447" sldId="462"/>
        </pc:sldMkLst>
      </pc:sldChg>
      <pc:sldMasterChg chg="del delSldLayout">
        <pc:chgData name="Steinar Hjelset" userId="900bcac5-039b-480b-8b37-a8273c2e007f" providerId="ADAL" clId="{8EC5317A-2846-4B13-B0BE-1BF8FD91F05C}" dt="2025-04-15T12:20:43.214" v="54" actId="47"/>
        <pc:sldMasterMkLst>
          <pc:docMk/>
          <pc:sldMasterMk cId="1348026318" sldId="2147483686"/>
        </pc:sldMasterMkLst>
        <pc:sldLayoutChg chg="del">
          <pc:chgData name="Steinar Hjelset" userId="900bcac5-039b-480b-8b37-a8273c2e007f" providerId="ADAL" clId="{8EC5317A-2846-4B13-B0BE-1BF8FD91F05C}" dt="2025-04-15T12:20:43.214" v="54" actId="47"/>
          <pc:sldLayoutMkLst>
            <pc:docMk/>
            <pc:sldMasterMk cId="1348026318" sldId="2147483686"/>
            <pc:sldLayoutMk cId="1148278608" sldId="2147483687"/>
          </pc:sldLayoutMkLst>
        </pc:sldLayoutChg>
        <pc:sldLayoutChg chg="del">
          <pc:chgData name="Steinar Hjelset" userId="900bcac5-039b-480b-8b37-a8273c2e007f" providerId="ADAL" clId="{8EC5317A-2846-4B13-B0BE-1BF8FD91F05C}" dt="2025-04-15T12:20:43.214" v="54" actId="47"/>
          <pc:sldLayoutMkLst>
            <pc:docMk/>
            <pc:sldMasterMk cId="1348026318" sldId="2147483686"/>
            <pc:sldLayoutMk cId="3493086039" sldId="2147483688"/>
          </pc:sldLayoutMkLst>
        </pc:sldLayoutChg>
        <pc:sldLayoutChg chg="del">
          <pc:chgData name="Steinar Hjelset" userId="900bcac5-039b-480b-8b37-a8273c2e007f" providerId="ADAL" clId="{8EC5317A-2846-4B13-B0BE-1BF8FD91F05C}" dt="2025-04-15T12:20:43.214" v="54" actId="47"/>
          <pc:sldLayoutMkLst>
            <pc:docMk/>
            <pc:sldMasterMk cId="1348026318" sldId="2147483686"/>
            <pc:sldLayoutMk cId="3912741021" sldId="2147483689"/>
          </pc:sldLayoutMkLst>
        </pc:sldLayoutChg>
        <pc:sldLayoutChg chg="del">
          <pc:chgData name="Steinar Hjelset" userId="900bcac5-039b-480b-8b37-a8273c2e007f" providerId="ADAL" clId="{8EC5317A-2846-4B13-B0BE-1BF8FD91F05C}" dt="2025-04-15T12:20:43.214" v="54" actId="47"/>
          <pc:sldLayoutMkLst>
            <pc:docMk/>
            <pc:sldMasterMk cId="1348026318" sldId="2147483686"/>
            <pc:sldLayoutMk cId="2388708799" sldId="2147483690"/>
          </pc:sldLayoutMkLst>
        </pc:sldLayoutChg>
        <pc:sldLayoutChg chg="del">
          <pc:chgData name="Steinar Hjelset" userId="900bcac5-039b-480b-8b37-a8273c2e007f" providerId="ADAL" clId="{8EC5317A-2846-4B13-B0BE-1BF8FD91F05C}" dt="2025-04-15T12:20:43.214" v="54" actId="47"/>
          <pc:sldLayoutMkLst>
            <pc:docMk/>
            <pc:sldMasterMk cId="1348026318" sldId="2147483686"/>
            <pc:sldLayoutMk cId="365251267" sldId="2147483691"/>
          </pc:sldLayoutMkLst>
        </pc:sldLayoutChg>
        <pc:sldLayoutChg chg="del">
          <pc:chgData name="Steinar Hjelset" userId="900bcac5-039b-480b-8b37-a8273c2e007f" providerId="ADAL" clId="{8EC5317A-2846-4B13-B0BE-1BF8FD91F05C}" dt="2025-04-15T12:20:43.214" v="54" actId="47"/>
          <pc:sldLayoutMkLst>
            <pc:docMk/>
            <pc:sldMasterMk cId="1348026318" sldId="2147483686"/>
            <pc:sldLayoutMk cId="1295387336" sldId="2147483692"/>
          </pc:sldLayoutMkLst>
        </pc:sldLayoutChg>
        <pc:sldLayoutChg chg="del">
          <pc:chgData name="Steinar Hjelset" userId="900bcac5-039b-480b-8b37-a8273c2e007f" providerId="ADAL" clId="{8EC5317A-2846-4B13-B0BE-1BF8FD91F05C}" dt="2025-04-15T12:20:43.214" v="54" actId="47"/>
          <pc:sldLayoutMkLst>
            <pc:docMk/>
            <pc:sldMasterMk cId="1348026318" sldId="2147483686"/>
            <pc:sldLayoutMk cId="3559827232" sldId="2147483693"/>
          </pc:sldLayoutMkLst>
        </pc:sldLayoutChg>
        <pc:sldLayoutChg chg="del">
          <pc:chgData name="Steinar Hjelset" userId="900bcac5-039b-480b-8b37-a8273c2e007f" providerId="ADAL" clId="{8EC5317A-2846-4B13-B0BE-1BF8FD91F05C}" dt="2025-04-15T12:20:43.214" v="54" actId="47"/>
          <pc:sldLayoutMkLst>
            <pc:docMk/>
            <pc:sldMasterMk cId="1348026318" sldId="2147483686"/>
            <pc:sldLayoutMk cId="3899404899" sldId="2147483694"/>
          </pc:sldLayoutMkLst>
        </pc:sldLayoutChg>
        <pc:sldLayoutChg chg="del">
          <pc:chgData name="Steinar Hjelset" userId="900bcac5-039b-480b-8b37-a8273c2e007f" providerId="ADAL" clId="{8EC5317A-2846-4B13-B0BE-1BF8FD91F05C}" dt="2025-04-15T12:20:43.214" v="54" actId="47"/>
          <pc:sldLayoutMkLst>
            <pc:docMk/>
            <pc:sldMasterMk cId="1348026318" sldId="2147483686"/>
            <pc:sldLayoutMk cId="2292747473" sldId="2147483695"/>
          </pc:sldLayoutMkLst>
        </pc:sldLayoutChg>
        <pc:sldLayoutChg chg="del">
          <pc:chgData name="Steinar Hjelset" userId="900bcac5-039b-480b-8b37-a8273c2e007f" providerId="ADAL" clId="{8EC5317A-2846-4B13-B0BE-1BF8FD91F05C}" dt="2025-04-15T12:20:43.214" v="54" actId="47"/>
          <pc:sldLayoutMkLst>
            <pc:docMk/>
            <pc:sldMasterMk cId="1348026318" sldId="2147483686"/>
            <pc:sldLayoutMk cId="205579374" sldId="2147483696"/>
          </pc:sldLayoutMkLst>
        </pc:sldLayoutChg>
        <pc:sldLayoutChg chg="del">
          <pc:chgData name="Steinar Hjelset" userId="900bcac5-039b-480b-8b37-a8273c2e007f" providerId="ADAL" clId="{8EC5317A-2846-4B13-B0BE-1BF8FD91F05C}" dt="2025-04-15T12:20:43.214" v="54" actId="47"/>
          <pc:sldLayoutMkLst>
            <pc:docMk/>
            <pc:sldMasterMk cId="1348026318" sldId="2147483686"/>
            <pc:sldLayoutMk cId="280332384" sldId="2147483697"/>
          </pc:sldLayoutMkLst>
        </pc:sldLayoutChg>
        <pc:sldLayoutChg chg="del">
          <pc:chgData name="Steinar Hjelset" userId="900bcac5-039b-480b-8b37-a8273c2e007f" providerId="ADAL" clId="{8EC5317A-2846-4B13-B0BE-1BF8FD91F05C}" dt="2025-04-15T12:20:43.214" v="54" actId="47"/>
          <pc:sldLayoutMkLst>
            <pc:docMk/>
            <pc:sldMasterMk cId="1348026318" sldId="2147483686"/>
            <pc:sldLayoutMk cId="319999653" sldId="2147483698"/>
          </pc:sldLayoutMkLst>
        </pc:sldLayoutChg>
      </pc:sldMasterChg>
    </pc:docChg>
  </pc:docChgLst>
  <pc:docChgLst>
    <pc:chgData name="Steinar Hjelset" userId="900bcac5-039b-480b-8b37-a8273c2e007f" providerId="ADAL" clId="{2E34CC7A-5B1C-47A7-9F8E-E924A1AA38E7}"/>
    <pc:docChg chg="addSld modSld">
      <pc:chgData name="Steinar Hjelset" userId="900bcac5-039b-480b-8b37-a8273c2e007f" providerId="ADAL" clId="{2E34CC7A-5B1C-47A7-9F8E-E924A1AA38E7}" dt="2025-07-01T08:22:15.453" v="38" actId="6549"/>
      <pc:docMkLst>
        <pc:docMk/>
      </pc:docMkLst>
      <pc:sldChg chg="modSp new mod">
        <pc:chgData name="Steinar Hjelset" userId="900bcac5-039b-480b-8b37-a8273c2e007f" providerId="ADAL" clId="{2E34CC7A-5B1C-47A7-9F8E-E924A1AA38E7}" dt="2025-07-01T08:22:15.453" v="38" actId="6549"/>
        <pc:sldMkLst>
          <pc:docMk/>
          <pc:sldMk cId="875443896" sldId="463"/>
        </pc:sldMkLst>
        <pc:spChg chg="mod">
          <ac:chgData name="Steinar Hjelset" userId="900bcac5-039b-480b-8b37-a8273c2e007f" providerId="ADAL" clId="{2E34CC7A-5B1C-47A7-9F8E-E924A1AA38E7}" dt="2025-07-01T08:21:59.310" v="13" actId="20577"/>
          <ac:spMkLst>
            <pc:docMk/>
            <pc:sldMk cId="875443896" sldId="463"/>
            <ac:spMk id="2" creationId="{1C6B0994-F171-E1E7-C41C-260D18BDD36F}"/>
          </ac:spMkLst>
        </pc:spChg>
        <pc:spChg chg="mod">
          <ac:chgData name="Steinar Hjelset" userId="900bcac5-039b-480b-8b37-a8273c2e007f" providerId="ADAL" clId="{2E34CC7A-5B1C-47A7-9F8E-E924A1AA38E7}" dt="2025-07-01T08:22:15.453" v="38" actId="6549"/>
          <ac:spMkLst>
            <pc:docMk/>
            <pc:sldMk cId="875443896" sldId="463"/>
            <ac:spMk id="3" creationId="{296DEB76-5B27-4AAE-EDA1-8A2B425DCE5F}"/>
          </ac:spMkLst>
        </pc:spChg>
      </pc:sldChg>
    </pc:docChg>
  </pc:docChgLst>
  <pc:docChgLst>
    <pc:chgData name="linn.pilskog@azetsconsulting.no" userId="S::urn:spo:guest#linn.pilskog@azetsconsulting.no::" providerId="AD" clId="Web-{02CEEFFF-EF1F-2DB7-1AC7-6FA188EB94C8}"/>
    <pc:docChg chg="addSld modSld sldOrd">
      <pc:chgData name="linn.pilskog@azetsconsulting.no" userId="S::urn:spo:guest#linn.pilskog@azetsconsulting.no::" providerId="AD" clId="Web-{02CEEFFF-EF1F-2DB7-1AC7-6FA188EB94C8}" dt="2025-03-28T11:22:59.970" v="59"/>
      <pc:docMkLst>
        <pc:docMk/>
      </pc:docMkLst>
      <pc:sldChg chg="ord">
        <pc:chgData name="linn.pilskog@azetsconsulting.no" userId="S::urn:spo:guest#linn.pilskog@azetsconsulting.no::" providerId="AD" clId="Web-{02CEEFFF-EF1F-2DB7-1AC7-6FA188EB94C8}" dt="2025-03-28T11:22:59.970" v="59"/>
        <pc:sldMkLst>
          <pc:docMk/>
          <pc:sldMk cId="1168741736" sldId="430"/>
        </pc:sldMkLst>
      </pc:sldChg>
      <pc:sldChg chg="modSp">
        <pc:chgData name="linn.pilskog@azetsconsulting.no" userId="S::urn:spo:guest#linn.pilskog@azetsconsulting.no::" providerId="AD" clId="Web-{02CEEFFF-EF1F-2DB7-1AC7-6FA188EB94C8}" dt="2025-03-28T11:06:29.078" v="0" actId="20577"/>
        <pc:sldMkLst>
          <pc:docMk/>
          <pc:sldMk cId="1003231228" sldId="431"/>
        </pc:sldMkLst>
      </pc:sldChg>
      <pc:sldChg chg="addSp delSp modSp new">
        <pc:chgData name="linn.pilskog@azetsconsulting.no" userId="S::urn:spo:guest#linn.pilskog@azetsconsulting.no::" providerId="AD" clId="Web-{02CEEFFF-EF1F-2DB7-1AC7-6FA188EB94C8}" dt="2025-03-28T11:18:49.157" v="19"/>
        <pc:sldMkLst>
          <pc:docMk/>
          <pc:sldMk cId="2152854704" sldId="432"/>
        </pc:sldMkLst>
      </pc:sldChg>
      <pc:sldChg chg="modSp add replId">
        <pc:chgData name="linn.pilskog@azetsconsulting.no" userId="S::urn:spo:guest#linn.pilskog@azetsconsulting.no::" providerId="AD" clId="Web-{02CEEFFF-EF1F-2DB7-1AC7-6FA188EB94C8}" dt="2025-03-28T11:19:27.689" v="24" actId="20577"/>
        <pc:sldMkLst>
          <pc:docMk/>
          <pc:sldMk cId="3014563004" sldId="433"/>
        </pc:sldMkLst>
      </pc:sldChg>
      <pc:sldChg chg="modSp add">
        <pc:chgData name="linn.pilskog@azetsconsulting.no" userId="S::urn:spo:guest#linn.pilskog@azetsconsulting.no::" providerId="AD" clId="Web-{02CEEFFF-EF1F-2DB7-1AC7-6FA188EB94C8}" dt="2025-03-28T11:21:38.751" v="48" actId="20577"/>
        <pc:sldMkLst>
          <pc:docMk/>
          <pc:sldMk cId="3576033071" sldId="444"/>
        </pc:sldMkLst>
      </pc:sldChg>
      <pc:sldChg chg="new">
        <pc:chgData name="linn.pilskog@azetsconsulting.no" userId="S::urn:spo:guest#linn.pilskog@azetsconsulting.no::" providerId="AD" clId="Web-{02CEEFFF-EF1F-2DB7-1AC7-6FA188EB94C8}" dt="2025-03-28T11:22:11.001" v="49"/>
        <pc:sldMkLst>
          <pc:docMk/>
          <pc:sldMk cId="1615959987" sldId="445"/>
        </pc:sldMkLst>
      </pc:sldChg>
      <pc:sldChg chg="modSp add replId">
        <pc:chgData name="linn.pilskog@azetsconsulting.no" userId="S::urn:spo:guest#linn.pilskog@azetsconsulting.no::" providerId="AD" clId="Web-{02CEEFFF-EF1F-2DB7-1AC7-6FA188EB94C8}" dt="2025-03-28T11:22:58.470" v="58" actId="20577"/>
        <pc:sldMkLst>
          <pc:docMk/>
          <pc:sldMk cId="3321028467" sldId="446"/>
        </pc:sldMkLst>
      </pc:sldChg>
    </pc:docChg>
  </pc:docChgLst>
  <pc:docChgLst>
    <pc:chgData name="linn.pilskog@azetsconsulting.no" userId="S::urn:spo:guest#linn.pilskog@azetsconsulting.no::" providerId="AD" clId="Web-{0FEF33E9-C82B-7933-9660-3FB2F0167355}"/>
    <pc:docChg chg="addSld delSld modSld sldOrd">
      <pc:chgData name="linn.pilskog@azetsconsulting.no" userId="S::urn:spo:guest#linn.pilskog@azetsconsulting.no::" providerId="AD" clId="Web-{0FEF33E9-C82B-7933-9660-3FB2F0167355}" dt="2025-03-28T11:00:24.445" v="171" actId="20577"/>
      <pc:docMkLst>
        <pc:docMk/>
      </pc:docMkLst>
      <pc:sldChg chg="modSp">
        <pc:chgData name="linn.pilskog@azetsconsulting.no" userId="S::urn:spo:guest#linn.pilskog@azetsconsulting.no::" providerId="AD" clId="Web-{0FEF33E9-C82B-7933-9660-3FB2F0167355}" dt="2025-03-28T09:55:56.296" v="8" actId="20577"/>
        <pc:sldMkLst>
          <pc:docMk/>
          <pc:sldMk cId="2350411187" sldId="256"/>
        </pc:sldMkLst>
      </pc:sldChg>
      <pc:sldChg chg="addSp delSp modSp del">
        <pc:chgData name="linn.pilskog@azetsconsulting.no" userId="S::urn:spo:guest#linn.pilskog@azetsconsulting.no::" providerId="AD" clId="Web-{0FEF33E9-C82B-7933-9660-3FB2F0167355}" dt="2025-03-28T10:00:06.188" v="88"/>
        <pc:sldMkLst>
          <pc:docMk/>
          <pc:sldMk cId="2502043924" sldId="257"/>
        </pc:sldMkLst>
      </pc:sldChg>
      <pc:sldChg chg="addSp modSp ord">
        <pc:chgData name="linn.pilskog@azetsconsulting.no" userId="S::urn:spo:guest#linn.pilskog@azetsconsulting.no::" providerId="AD" clId="Web-{0FEF33E9-C82B-7933-9660-3FB2F0167355}" dt="2025-03-28T10:52:09.235" v="92"/>
        <pc:sldMkLst>
          <pc:docMk/>
          <pc:sldMk cId="314638511" sldId="258"/>
        </pc:sldMkLst>
      </pc:sldChg>
      <pc:sldChg chg="del">
        <pc:chgData name="linn.pilskog@azetsconsulting.no" userId="S::urn:spo:guest#linn.pilskog@azetsconsulting.no::" providerId="AD" clId="Web-{0FEF33E9-C82B-7933-9660-3FB2F0167355}" dt="2025-03-28T10:00:21.016" v="89"/>
        <pc:sldMkLst>
          <pc:docMk/>
          <pc:sldMk cId="1920576880" sldId="259"/>
        </pc:sldMkLst>
      </pc:sldChg>
      <pc:sldChg chg="modSp add ord replId">
        <pc:chgData name="linn.pilskog@azetsconsulting.no" userId="S::urn:spo:guest#linn.pilskog@azetsconsulting.no::" providerId="AD" clId="Web-{0FEF33E9-C82B-7933-9660-3FB2F0167355}" dt="2025-03-28T10:52:07.548" v="91"/>
        <pc:sldMkLst>
          <pc:docMk/>
          <pc:sldMk cId="3188755294" sldId="260"/>
        </pc:sldMkLst>
      </pc:sldChg>
      <pc:sldChg chg="add">
        <pc:chgData name="linn.pilskog@azetsconsulting.no" userId="S::urn:spo:guest#linn.pilskog@azetsconsulting.no::" providerId="AD" clId="Web-{0FEF33E9-C82B-7933-9660-3FB2F0167355}" dt="2025-03-28T10:51:59.829" v="90"/>
        <pc:sldMkLst>
          <pc:docMk/>
          <pc:sldMk cId="1099342362" sldId="428"/>
        </pc:sldMkLst>
      </pc:sldChg>
      <pc:sldChg chg="modSp add replId">
        <pc:chgData name="linn.pilskog@azetsconsulting.no" userId="S::urn:spo:guest#linn.pilskog@azetsconsulting.no::" providerId="AD" clId="Web-{0FEF33E9-C82B-7933-9660-3FB2F0167355}" dt="2025-03-28T10:57:31.583" v="126" actId="20577"/>
        <pc:sldMkLst>
          <pc:docMk/>
          <pc:sldMk cId="4038735206" sldId="429"/>
        </pc:sldMkLst>
      </pc:sldChg>
      <pc:sldChg chg="addSp delSp modSp new mod modClrScheme chgLayout">
        <pc:chgData name="linn.pilskog@azetsconsulting.no" userId="S::urn:spo:guest#linn.pilskog@azetsconsulting.no::" providerId="AD" clId="Web-{0FEF33E9-C82B-7933-9660-3FB2F0167355}" dt="2025-03-28T11:00:24.445" v="171" actId="20577"/>
        <pc:sldMkLst>
          <pc:docMk/>
          <pc:sldMk cId="1168741736" sldId="430"/>
        </pc:sldMkLst>
      </pc:sldChg>
      <pc:sldChg chg="modSp add ord replId">
        <pc:chgData name="linn.pilskog@azetsconsulting.no" userId="S::urn:spo:guest#linn.pilskog@azetsconsulting.no::" providerId="AD" clId="Web-{0FEF33E9-C82B-7933-9660-3FB2F0167355}" dt="2025-03-28T10:58:29.147" v="127"/>
        <pc:sldMkLst>
          <pc:docMk/>
          <pc:sldMk cId="1003231228" sldId="431"/>
        </pc:sldMkLst>
      </pc:sldChg>
    </pc:docChg>
  </pc:docChgLst>
  <pc:docChgLst>
    <pc:chgData name="Steinar Hjelset" userId="S::steinar.hjelset@ks.no::900bcac5-039b-480b-8b37-a8273c2e007f" providerId="AD" clId="Web-{85073561-C9AE-478D-AA8C-787D360AEC12}"/>
    <pc:docChg chg="modSld">
      <pc:chgData name="Steinar Hjelset" userId="S::steinar.hjelset@ks.no::900bcac5-039b-480b-8b37-a8273c2e007f" providerId="AD" clId="Web-{85073561-C9AE-478D-AA8C-787D360AEC12}" dt="2023-10-06T07:57:46.498" v="5" actId="20577"/>
      <pc:docMkLst>
        <pc:docMk/>
      </pc:docMkLst>
      <pc:sldChg chg="modSp">
        <pc:chgData name="Steinar Hjelset" userId="S::steinar.hjelset@ks.no::900bcac5-039b-480b-8b37-a8273c2e007f" providerId="AD" clId="Web-{85073561-C9AE-478D-AA8C-787D360AEC12}" dt="2023-10-06T07:57:46.498" v="5" actId="20577"/>
        <pc:sldMkLst>
          <pc:docMk/>
          <pc:sldMk cId="314638511" sldId="258"/>
        </pc:sldMkLst>
      </pc:sldChg>
    </pc:docChg>
  </pc:docChgLst>
  <pc:docChgLst>
    <pc:chgData name="Steinar Hjelset" userId="900bcac5-039b-480b-8b37-a8273c2e007f" providerId="ADAL" clId="{0F91508B-C875-4B78-AB28-8CFEAA446ABF}"/>
    <pc:docChg chg="custSel addSld modSld">
      <pc:chgData name="Steinar Hjelset" userId="900bcac5-039b-480b-8b37-a8273c2e007f" providerId="ADAL" clId="{0F91508B-C875-4B78-AB28-8CFEAA446ABF}" dt="2025-07-01T11:13:21.432" v="55" actId="20577"/>
      <pc:docMkLst>
        <pc:docMk/>
      </pc:docMkLst>
      <pc:sldChg chg="delSp modSp mod">
        <pc:chgData name="Steinar Hjelset" userId="900bcac5-039b-480b-8b37-a8273c2e007f" providerId="ADAL" clId="{0F91508B-C875-4B78-AB28-8CFEAA446ABF}" dt="2025-07-01T11:12:48.264" v="10" actId="478"/>
        <pc:sldMkLst>
          <pc:docMk/>
          <pc:sldMk cId="3569580194" sldId="454"/>
        </pc:sldMkLst>
        <pc:spChg chg="mod">
          <ac:chgData name="Steinar Hjelset" userId="900bcac5-039b-480b-8b37-a8273c2e007f" providerId="ADAL" clId="{0F91508B-C875-4B78-AB28-8CFEAA446ABF}" dt="2025-07-01T11:12:44.635" v="9" actId="5793"/>
          <ac:spMkLst>
            <pc:docMk/>
            <pc:sldMk cId="3569580194" sldId="454"/>
            <ac:spMk id="3" creationId="{70749BF7-B0E6-604C-2667-FB33D9B338AE}"/>
          </ac:spMkLst>
        </pc:spChg>
        <pc:spChg chg="del">
          <ac:chgData name="Steinar Hjelset" userId="900bcac5-039b-480b-8b37-a8273c2e007f" providerId="ADAL" clId="{0F91508B-C875-4B78-AB28-8CFEAA446ABF}" dt="2025-07-01T11:12:48.264" v="10" actId="478"/>
          <ac:spMkLst>
            <pc:docMk/>
            <pc:sldMk cId="3569580194" sldId="454"/>
            <ac:spMk id="4" creationId="{18701C40-B216-1494-90E3-052B16099022}"/>
          </ac:spMkLst>
        </pc:spChg>
      </pc:sldChg>
      <pc:sldChg chg="modSp new mod">
        <pc:chgData name="Steinar Hjelset" userId="900bcac5-039b-480b-8b37-a8273c2e007f" providerId="ADAL" clId="{0F91508B-C875-4B78-AB28-8CFEAA446ABF}" dt="2025-07-01T11:13:21.432" v="55" actId="20577"/>
        <pc:sldMkLst>
          <pc:docMk/>
          <pc:sldMk cId="1969625204" sldId="464"/>
        </pc:sldMkLst>
        <pc:spChg chg="mod">
          <ac:chgData name="Steinar Hjelset" userId="900bcac5-039b-480b-8b37-a8273c2e007f" providerId="ADAL" clId="{0F91508B-C875-4B78-AB28-8CFEAA446ABF}" dt="2025-07-01T11:12:56.160" v="30" actId="20577"/>
          <ac:spMkLst>
            <pc:docMk/>
            <pc:sldMk cId="1969625204" sldId="464"/>
            <ac:spMk id="2" creationId="{381E1DDB-5852-F1D7-9E89-82AC5C2667DF}"/>
          </ac:spMkLst>
        </pc:spChg>
        <pc:spChg chg="mod">
          <ac:chgData name="Steinar Hjelset" userId="900bcac5-039b-480b-8b37-a8273c2e007f" providerId="ADAL" clId="{0F91508B-C875-4B78-AB28-8CFEAA446ABF}" dt="2025-07-01T11:13:21.432" v="55" actId="20577"/>
          <ac:spMkLst>
            <pc:docMk/>
            <pc:sldMk cId="1969625204" sldId="464"/>
            <ac:spMk id="3" creationId="{D296DF4D-377D-BAAD-7E87-D8FA04B5E324}"/>
          </ac:spMkLst>
        </pc:spChg>
      </pc:sldChg>
    </pc:docChg>
  </pc:docChgLst>
  <pc:docChgLst>
    <pc:chgData name="Steinar Hjelset" userId="900bcac5-039b-480b-8b37-a8273c2e007f" providerId="ADAL" clId="{78276FE2-0CA8-457A-8EC6-230B237050DD}"/>
    <pc:docChg chg="custSel addSld delSld modSld">
      <pc:chgData name="Steinar Hjelset" userId="900bcac5-039b-480b-8b37-a8273c2e007f" providerId="ADAL" clId="{78276FE2-0CA8-457A-8EC6-230B237050DD}" dt="2022-01-14T08:40:40.944" v="754" actId="2165"/>
      <pc:docMkLst>
        <pc:docMk/>
      </pc:docMkLst>
      <pc:sldChg chg="del">
        <pc:chgData name="Steinar Hjelset" userId="900bcac5-039b-480b-8b37-a8273c2e007f" providerId="ADAL" clId="{78276FE2-0CA8-457A-8EC6-230B237050DD}" dt="2022-01-14T07:39:51.604" v="1" actId="47"/>
        <pc:sldMkLst>
          <pc:docMk/>
          <pc:sldMk cId="694676538" sldId="256"/>
        </pc:sldMkLst>
      </pc:sldChg>
      <pc:sldChg chg="del">
        <pc:chgData name="Steinar Hjelset" userId="900bcac5-039b-480b-8b37-a8273c2e007f" providerId="ADAL" clId="{78276FE2-0CA8-457A-8EC6-230B237050DD}" dt="2022-01-14T07:39:54.238" v="2" actId="47"/>
        <pc:sldMkLst>
          <pc:docMk/>
          <pc:sldMk cId="2544406798" sldId="267"/>
        </pc:sldMkLst>
      </pc:sldChg>
      <pc:sldChg chg="del">
        <pc:chgData name="Steinar Hjelset" userId="900bcac5-039b-480b-8b37-a8273c2e007f" providerId="ADAL" clId="{78276FE2-0CA8-457A-8EC6-230B237050DD}" dt="2022-01-14T07:39:54.238" v="2" actId="47"/>
        <pc:sldMkLst>
          <pc:docMk/>
          <pc:sldMk cId="1086888048" sldId="268"/>
        </pc:sldMkLst>
      </pc:sldChg>
      <pc:sldChg chg="del">
        <pc:chgData name="Steinar Hjelset" userId="900bcac5-039b-480b-8b37-a8273c2e007f" providerId="ADAL" clId="{78276FE2-0CA8-457A-8EC6-230B237050DD}" dt="2022-01-14T07:39:54.238" v="2" actId="47"/>
        <pc:sldMkLst>
          <pc:docMk/>
          <pc:sldMk cId="3608461262" sldId="271"/>
        </pc:sldMkLst>
      </pc:sldChg>
      <pc:sldChg chg="del">
        <pc:chgData name="Steinar Hjelset" userId="900bcac5-039b-480b-8b37-a8273c2e007f" providerId="ADAL" clId="{78276FE2-0CA8-457A-8EC6-230B237050DD}" dt="2022-01-14T07:39:54.238" v="2" actId="47"/>
        <pc:sldMkLst>
          <pc:docMk/>
          <pc:sldMk cId="3422015642" sldId="272"/>
        </pc:sldMkLst>
      </pc:sldChg>
      <pc:sldChg chg="del">
        <pc:chgData name="Steinar Hjelset" userId="900bcac5-039b-480b-8b37-a8273c2e007f" providerId="ADAL" clId="{78276FE2-0CA8-457A-8EC6-230B237050DD}" dt="2022-01-14T07:39:54.238" v="2" actId="47"/>
        <pc:sldMkLst>
          <pc:docMk/>
          <pc:sldMk cId="2497073314" sldId="273"/>
        </pc:sldMkLst>
      </pc:sldChg>
      <pc:sldChg chg="del">
        <pc:chgData name="Steinar Hjelset" userId="900bcac5-039b-480b-8b37-a8273c2e007f" providerId="ADAL" clId="{78276FE2-0CA8-457A-8EC6-230B237050DD}" dt="2022-01-14T07:39:54.238" v="2" actId="47"/>
        <pc:sldMkLst>
          <pc:docMk/>
          <pc:sldMk cId="1752599194" sldId="274"/>
        </pc:sldMkLst>
      </pc:sldChg>
      <pc:sldChg chg="del">
        <pc:chgData name="Steinar Hjelset" userId="900bcac5-039b-480b-8b37-a8273c2e007f" providerId="ADAL" clId="{78276FE2-0CA8-457A-8EC6-230B237050DD}" dt="2022-01-14T07:39:54.238" v="2" actId="47"/>
        <pc:sldMkLst>
          <pc:docMk/>
          <pc:sldMk cId="1047557919" sldId="275"/>
        </pc:sldMkLst>
      </pc:sldChg>
      <pc:sldChg chg="del">
        <pc:chgData name="Steinar Hjelset" userId="900bcac5-039b-480b-8b37-a8273c2e007f" providerId="ADAL" clId="{78276FE2-0CA8-457A-8EC6-230B237050DD}" dt="2022-01-14T07:39:54.238" v="2" actId="47"/>
        <pc:sldMkLst>
          <pc:docMk/>
          <pc:sldMk cId="2501802241" sldId="276"/>
        </pc:sldMkLst>
      </pc:sldChg>
      <pc:sldChg chg="addSp delSp modSp new mod">
        <pc:chgData name="Steinar Hjelset" userId="900bcac5-039b-480b-8b37-a8273c2e007f" providerId="ADAL" clId="{78276FE2-0CA8-457A-8EC6-230B237050DD}" dt="2022-01-14T08:39:25.084" v="702" actId="2165"/>
        <pc:sldMkLst>
          <pc:docMk/>
          <pc:sldMk cId="2901984840" sldId="277"/>
        </pc:sldMkLst>
      </pc:sldChg>
      <pc:sldChg chg="modSp add mod">
        <pc:chgData name="Steinar Hjelset" userId="900bcac5-039b-480b-8b37-a8273c2e007f" providerId="ADAL" clId="{78276FE2-0CA8-457A-8EC6-230B237050DD}" dt="2022-01-14T08:40:40.944" v="754" actId="2165"/>
        <pc:sldMkLst>
          <pc:docMk/>
          <pc:sldMk cId="959468413" sldId="278"/>
        </pc:sldMkLst>
      </pc:sldChg>
    </pc:docChg>
  </pc:docChgLst>
  <pc:docChgLst>
    <pc:chgData name="Steinar Hjelset" userId="900bcac5-039b-480b-8b37-a8273c2e007f" providerId="ADAL" clId="{8A2AD9DE-BC5A-406E-93C6-34DE891000AA}"/>
    <pc:docChg chg="undo custSel addSld delSld modSld">
      <pc:chgData name="Steinar Hjelset" userId="900bcac5-039b-480b-8b37-a8273c2e007f" providerId="ADAL" clId="{8A2AD9DE-BC5A-406E-93C6-34DE891000AA}" dt="2022-01-04T11:27:03.439" v="963" actId="13926"/>
      <pc:docMkLst>
        <pc:docMk/>
      </pc:docMkLst>
      <pc:sldChg chg="del">
        <pc:chgData name="Steinar Hjelset" userId="900bcac5-039b-480b-8b37-a8273c2e007f" providerId="ADAL" clId="{8A2AD9DE-BC5A-406E-93C6-34DE891000AA}" dt="2021-12-14T07:18:13.035" v="2" actId="47"/>
        <pc:sldMkLst>
          <pc:docMk/>
          <pc:sldMk cId="3618597751" sldId="257"/>
        </pc:sldMkLst>
      </pc:sldChg>
      <pc:sldChg chg="add del">
        <pc:chgData name="Steinar Hjelset" userId="900bcac5-039b-480b-8b37-a8273c2e007f" providerId="ADAL" clId="{8A2AD9DE-BC5A-406E-93C6-34DE891000AA}" dt="2021-12-14T07:18:13.035" v="2" actId="47"/>
        <pc:sldMkLst>
          <pc:docMk/>
          <pc:sldMk cId="73393998" sldId="265"/>
        </pc:sldMkLst>
      </pc:sldChg>
      <pc:sldChg chg="add del">
        <pc:chgData name="Steinar Hjelset" userId="900bcac5-039b-480b-8b37-a8273c2e007f" providerId="ADAL" clId="{8A2AD9DE-BC5A-406E-93C6-34DE891000AA}" dt="2021-12-14T07:18:13.035" v="2" actId="47"/>
        <pc:sldMkLst>
          <pc:docMk/>
          <pc:sldMk cId="3463005662" sldId="266"/>
        </pc:sldMkLst>
      </pc:sldChg>
      <pc:sldChg chg="addSp delSp modSp new mod">
        <pc:chgData name="Steinar Hjelset" userId="900bcac5-039b-480b-8b37-a8273c2e007f" providerId="ADAL" clId="{8A2AD9DE-BC5A-406E-93C6-34DE891000AA}" dt="2022-01-04T11:27:03.439" v="963" actId="13926"/>
        <pc:sldMkLst>
          <pc:docMk/>
          <pc:sldMk cId="1047557919" sldId="275"/>
        </pc:sldMkLst>
      </pc:sldChg>
      <pc:sldChg chg="add del">
        <pc:chgData name="Steinar Hjelset" userId="900bcac5-039b-480b-8b37-a8273c2e007f" providerId="ADAL" clId="{8A2AD9DE-BC5A-406E-93C6-34DE891000AA}" dt="2021-12-14T07:20:43.629" v="133" actId="47"/>
        <pc:sldMkLst>
          <pc:docMk/>
          <pc:sldMk cId="4296934" sldId="276"/>
        </pc:sldMkLst>
      </pc:sldChg>
      <pc:sldChg chg="addSp delSp modSp add del mod">
        <pc:chgData name="Steinar Hjelset" userId="900bcac5-039b-480b-8b37-a8273c2e007f" providerId="ADAL" clId="{8A2AD9DE-BC5A-406E-93C6-34DE891000AA}" dt="2021-12-14T07:20:01.917" v="96" actId="47"/>
        <pc:sldMkLst>
          <pc:docMk/>
          <pc:sldMk cId="2449071863" sldId="276"/>
        </pc:sldMkLst>
      </pc:sldChg>
      <pc:sldChg chg="modSp add del mod">
        <pc:chgData name="Steinar Hjelset" userId="900bcac5-039b-480b-8b37-a8273c2e007f" providerId="ADAL" clId="{8A2AD9DE-BC5A-406E-93C6-34DE891000AA}" dt="2021-12-14T07:27:55.931" v="230" actId="47"/>
        <pc:sldMkLst>
          <pc:docMk/>
          <pc:sldMk cId="2464293647" sldId="276"/>
        </pc:sldMkLst>
      </pc:sldChg>
      <pc:sldChg chg="modSp add mod">
        <pc:chgData name="Steinar Hjelset" userId="900bcac5-039b-480b-8b37-a8273c2e007f" providerId="ADAL" clId="{8A2AD9DE-BC5A-406E-93C6-34DE891000AA}" dt="2022-01-04T08:58:37.250" v="912" actId="20577"/>
        <pc:sldMkLst>
          <pc:docMk/>
          <pc:sldMk cId="2501802241" sldId="276"/>
        </pc:sldMkLst>
      </pc:sldChg>
    </pc:docChg>
  </pc:docChgLst>
  <pc:docChgLst>
    <pc:chgData name="Steinar Hjelset" userId="900bcac5-039b-480b-8b37-a8273c2e007f" providerId="ADAL" clId="{04667F79-13A1-4E8B-91A3-D1CEA7DF2794}"/>
    <pc:docChg chg="undo custSel addSld modSld">
      <pc:chgData name="Steinar Hjelset" userId="900bcac5-039b-480b-8b37-a8273c2e007f" providerId="ADAL" clId="{04667F79-13A1-4E8B-91A3-D1CEA7DF2794}" dt="2021-10-27T08:31:23.169" v="2074" actId="14734"/>
      <pc:docMkLst>
        <pc:docMk/>
      </pc:docMkLst>
      <pc:sldChg chg="addSp modSp mod">
        <pc:chgData name="Steinar Hjelset" userId="900bcac5-039b-480b-8b37-a8273c2e007f" providerId="ADAL" clId="{04667F79-13A1-4E8B-91A3-D1CEA7DF2794}" dt="2021-10-27T06:09:32.392" v="2044" actId="20577"/>
        <pc:sldMkLst>
          <pc:docMk/>
          <pc:sldMk cId="694676538" sldId="256"/>
        </pc:sldMkLst>
      </pc:sldChg>
      <pc:sldChg chg="modSp mod">
        <pc:chgData name="Steinar Hjelset" userId="900bcac5-039b-480b-8b37-a8273c2e007f" providerId="ADAL" clId="{04667F79-13A1-4E8B-91A3-D1CEA7DF2794}" dt="2021-10-26T12:14:37.444" v="1030" actId="20577"/>
        <pc:sldMkLst>
          <pc:docMk/>
          <pc:sldMk cId="2544406798" sldId="267"/>
        </pc:sldMkLst>
      </pc:sldChg>
      <pc:sldChg chg="modSp mod">
        <pc:chgData name="Steinar Hjelset" userId="900bcac5-039b-480b-8b37-a8273c2e007f" providerId="ADAL" clId="{04667F79-13A1-4E8B-91A3-D1CEA7DF2794}" dt="2021-10-27T08:31:23.169" v="2074" actId="14734"/>
        <pc:sldMkLst>
          <pc:docMk/>
          <pc:sldMk cId="3608461262" sldId="271"/>
        </pc:sldMkLst>
      </pc:sldChg>
      <pc:sldChg chg="modSp mod">
        <pc:chgData name="Steinar Hjelset" userId="900bcac5-039b-480b-8b37-a8273c2e007f" providerId="ADAL" clId="{04667F79-13A1-4E8B-91A3-D1CEA7DF2794}" dt="2021-10-27T06:09:51.613" v="2066" actId="20577"/>
        <pc:sldMkLst>
          <pc:docMk/>
          <pc:sldMk cId="3422015642" sldId="272"/>
        </pc:sldMkLst>
      </pc:sldChg>
      <pc:sldChg chg="modSp new mod">
        <pc:chgData name="Steinar Hjelset" userId="900bcac5-039b-480b-8b37-a8273c2e007f" providerId="ADAL" clId="{04667F79-13A1-4E8B-91A3-D1CEA7DF2794}" dt="2021-10-27T06:10:01.040" v="2068" actId="20577"/>
        <pc:sldMkLst>
          <pc:docMk/>
          <pc:sldMk cId="2497073314" sldId="273"/>
        </pc:sldMkLst>
      </pc:sldChg>
      <pc:sldChg chg="modSp new mod">
        <pc:chgData name="Steinar Hjelset" userId="900bcac5-039b-480b-8b37-a8273c2e007f" providerId="ADAL" clId="{04667F79-13A1-4E8B-91A3-D1CEA7DF2794}" dt="2021-10-26T12:35:30.464" v="2020" actId="20577"/>
        <pc:sldMkLst>
          <pc:docMk/>
          <pc:sldMk cId="1752599194" sldId="274"/>
        </pc:sldMkLst>
      </pc:sldChg>
    </pc:docChg>
  </pc:docChgLst>
  <pc:docChgLst>
    <pc:chgData name="Steinar Hjelset" userId="S::steinar.hjelset@ks.no::900bcac5-039b-480b-8b37-a8273c2e007f" providerId="AD" clId="Web-{F0FBE9DF-0F28-4B74-A6BC-F368A4410788}"/>
    <pc:docChg chg="modSld">
      <pc:chgData name="Steinar Hjelset" userId="S::steinar.hjelset@ks.no::900bcac5-039b-480b-8b37-a8273c2e007f" providerId="AD" clId="Web-{F0FBE9DF-0F28-4B74-A6BC-F368A4410788}" dt="2023-09-28T06:07:55.944" v="0" actId="20577"/>
      <pc:docMkLst>
        <pc:docMk/>
      </pc:docMkLst>
      <pc:sldChg chg="modSp">
        <pc:chgData name="Steinar Hjelset" userId="S::steinar.hjelset@ks.no::900bcac5-039b-480b-8b37-a8273c2e007f" providerId="AD" clId="Web-{F0FBE9DF-0F28-4B74-A6BC-F368A4410788}" dt="2023-09-28T06:07:55.944" v="0" actId="20577"/>
        <pc:sldMkLst>
          <pc:docMk/>
          <pc:sldMk cId="2350411187" sldId="256"/>
        </pc:sldMkLst>
      </pc:sldChg>
    </pc:docChg>
  </pc:docChgLst>
  <pc:docChgLst>
    <pc:chgData name="Steinar Hjelset" userId="S::steinar.hjelset@ks.no::900bcac5-039b-480b-8b37-a8273c2e007f" providerId="AD" clId="Web-{4A2DD86B-3569-4F3F-A7E0-EDBB2666C402}"/>
    <pc:docChg chg="modSld">
      <pc:chgData name="Steinar Hjelset" userId="S::steinar.hjelset@ks.no::900bcac5-039b-480b-8b37-a8273c2e007f" providerId="AD" clId="Web-{4A2DD86B-3569-4F3F-A7E0-EDBB2666C402}" dt="2022-05-25T11:57:27.921" v="82" actId="20577"/>
      <pc:docMkLst>
        <pc:docMk/>
      </pc:docMkLst>
      <pc:sldChg chg="modSp">
        <pc:chgData name="Steinar Hjelset" userId="S::steinar.hjelset@ks.no::900bcac5-039b-480b-8b37-a8273c2e007f" providerId="AD" clId="Web-{4A2DD86B-3569-4F3F-A7E0-EDBB2666C402}" dt="2022-05-25T11:57:27.921" v="82" actId="20577"/>
        <pc:sldMkLst>
          <pc:docMk/>
          <pc:sldMk cId="314638511" sldId="258"/>
        </pc:sldMkLst>
      </pc:sldChg>
    </pc:docChg>
  </pc:docChgLst>
  <pc:docChgLst>
    <pc:chgData name="linn.pilskog@azetsconsulting.no" userId="S::urn:spo:guest#linn.pilskog@azetsconsulting.no::" providerId="AD" clId="Web-{B2141BB3-2BAF-0493-9B59-6821759E0A31}"/>
    <pc:docChg chg="modSld">
      <pc:chgData name="linn.pilskog@azetsconsulting.no" userId="S::urn:spo:guest#linn.pilskog@azetsconsulting.no::" providerId="AD" clId="Web-{B2141BB3-2BAF-0493-9B59-6821759E0A31}" dt="2025-03-28T11:57:31.866" v="156"/>
      <pc:docMkLst>
        <pc:docMk/>
      </pc:docMkLst>
      <pc:sldChg chg="modSp">
        <pc:chgData name="linn.pilskog@azetsconsulting.no" userId="S::urn:spo:guest#linn.pilskog@azetsconsulting.no::" providerId="AD" clId="Web-{B2141BB3-2BAF-0493-9B59-6821759E0A31}" dt="2025-03-28T11:55:38.657" v="9" actId="20577"/>
        <pc:sldMkLst>
          <pc:docMk/>
          <pc:sldMk cId="3014563004" sldId="433"/>
        </pc:sldMkLst>
      </pc:sldChg>
      <pc:sldChg chg="addSp delSp modSp addAnim">
        <pc:chgData name="linn.pilskog@azetsconsulting.no" userId="S::urn:spo:guest#linn.pilskog@azetsconsulting.no::" providerId="AD" clId="Web-{B2141BB3-2BAF-0493-9B59-6821759E0A31}" dt="2025-03-28T11:57:31.866" v="156"/>
        <pc:sldMkLst>
          <pc:docMk/>
          <pc:sldMk cId="3576033071" sldId="444"/>
        </pc:sldMkLst>
      </pc:sldChg>
    </pc:docChg>
  </pc:docChgLst>
  <pc:docChgLst>
    <pc:chgData name="Steinar Hjelset" userId="900bcac5-039b-480b-8b37-a8273c2e007f" providerId="ADAL" clId="{3E85265A-30A1-4D66-88C2-731ACA83930C}"/>
    <pc:docChg chg="addSld delSld">
      <pc:chgData name="Steinar Hjelset" userId="900bcac5-039b-480b-8b37-a8273c2e007f" providerId="ADAL" clId="{3E85265A-30A1-4D66-88C2-731ACA83930C}" dt="2022-05-23T09:36:34.269" v="1" actId="680"/>
      <pc:docMkLst>
        <pc:docMk/>
      </pc:docMkLst>
      <pc:sldChg chg="new">
        <pc:chgData name="Steinar Hjelset" userId="900bcac5-039b-480b-8b37-a8273c2e007f" providerId="ADAL" clId="{3E85265A-30A1-4D66-88C2-731ACA83930C}" dt="2022-05-23T09:36:34.269" v="1" actId="680"/>
        <pc:sldMkLst>
          <pc:docMk/>
          <pc:sldMk cId="2350411187" sldId="256"/>
        </pc:sldMkLst>
      </pc:sldChg>
      <pc:sldChg chg="del">
        <pc:chgData name="Steinar Hjelset" userId="900bcac5-039b-480b-8b37-a8273c2e007f" providerId="ADAL" clId="{3E85265A-30A1-4D66-88C2-731ACA83930C}" dt="2022-05-23T09:36:32.205" v="0" actId="47"/>
        <pc:sldMkLst>
          <pc:docMk/>
          <pc:sldMk cId="4241648534" sldId="266"/>
        </pc:sldMkLst>
      </pc:sldChg>
      <pc:sldChg chg="del">
        <pc:chgData name="Steinar Hjelset" userId="900bcac5-039b-480b-8b37-a8273c2e007f" providerId="ADAL" clId="{3E85265A-30A1-4D66-88C2-731ACA83930C}" dt="2022-05-23T09:36:32.205" v="0" actId="47"/>
        <pc:sldMkLst>
          <pc:docMk/>
          <pc:sldMk cId="1157876418" sldId="279"/>
        </pc:sldMkLst>
      </pc:sldChg>
      <pc:sldChg chg="del">
        <pc:chgData name="Steinar Hjelset" userId="900bcac5-039b-480b-8b37-a8273c2e007f" providerId="ADAL" clId="{3E85265A-30A1-4D66-88C2-731ACA83930C}" dt="2022-05-23T09:36:32.205" v="0" actId="47"/>
        <pc:sldMkLst>
          <pc:docMk/>
          <pc:sldMk cId="2220915096" sldId="280"/>
        </pc:sldMkLst>
      </pc:sldChg>
      <pc:sldChg chg="del">
        <pc:chgData name="Steinar Hjelset" userId="900bcac5-039b-480b-8b37-a8273c2e007f" providerId="ADAL" clId="{3E85265A-30A1-4D66-88C2-731ACA83930C}" dt="2022-05-23T09:36:32.205" v="0" actId="47"/>
        <pc:sldMkLst>
          <pc:docMk/>
          <pc:sldMk cId="2721611454" sldId="281"/>
        </pc:sldMkLst>
      </pc:sldChg>
      <pc:sldChg chg="del">
        <pc:chgData name="Steinar Hjelset" userId="900bcac5-039b-480b-8b37-a8273c2e007f" providerId="ADAL" clId="{3E85265A-30A1-4D66-88C2-731ACA83930C}" dt="2022-05-23T09:36:32.205" v="0" actId="47"/>
        <pc:sldMkLst>
          <pc:docMk/>
          <pc:sldMk cId="42040210" sldId="282"/>
        </pc:sldMkLst>
      </pc:sldChg>
      <pc:sldChg chg="del">
        <pc:chgData name="Steinar Hjelset" userId="900bcac5-039b-480b-8b37-a8273c2e007f" providerId="ADAL" clId="{3E85265A-30A1-4D66-88C2-731ACA83930C}" dt="2022-05-23T09:36:32.205" v="0" actId="47"/>
        <pc:sldMkLst>
          <pc:docMk/>
          <pc:sldMk cId="3608461262" sldId="283"/>
        </pc:sldMkLst>
      </pc:sldChg>
    </pc:docChg>
  </pc:docChgLst>
  <pc:docChgLst>
    <pc:chgData name="Steinar Hjelset" userId="900bcac5-039b-480b-8b37-a8273c2e007f" providerId="ADAL" clId="{9CBBADDB-EDAE-4863-AE47-65D8689C129F}"/>
    <pc:docChg chg="undo custSel addSld modSld">
      <pc:chgData name="Steinar Hjelset" userId="900bcac5-039b-480b-8b37-a8273c2e007f" providerId="ADAL" clId="{9CBBADDB-EDAE-4863-AE47-65D8689C129F}" dt="2024-02-29T08:31:06.585" v="381" actId="729"/>
      <pc:docMkLst>
        <pc:docMk/>
      </pc:docMkLst>
      <pc:sldChg chg="addSp delSp modSp new mod modClrScheme modShow chgLayout">
        <pc:chgData name="Steinar Hjelset" userId="900bcac5-039b-480b-8b37-a8273c2e007f" providerId="ADAL" clId="{9CBBADDB-EDAE-4863-AE47-65D8689C129F}" dt="2024-02-29T08:31:06.585" v="381" actId="729"/>
        <pc:sldMkLst>
          <pc:docMk/>
          <pc:sldMk cId="1920576880" sldId="259"/>
        </pc:sldMkLst>
      </pc:sldChg>
    </pc:docChg>
  </pc:docChgLst>
  <pc:docChgLst>
    <pc:chgData name="Linn Katrin Pilskog" userId="90fa00e3-d029-4570-a856-28b7c27dfe6a" providerId="ADAL" clId="{1C5E3D64-CA20-45AB-9128-0457860E9CDF}"/>
    <pc:docChg chg="undo custSel addSld delSld modSld">
      <pc:chgData name="Linn Katrin Pilskog" userId="90fa00e3-d029-4570-a856-28b7c27dfe6a" providerId="ADAL" clId="{1C5E3D64-CA20-45AB-9128-0457860E9CDF}" dt="2025-04-10T13:00:24.004" v="163" actId="20577"/>
      <pc:docMkLst>
        <pc:docMk/>
      </pc:docMkLst>
      <pc:sldChg chg="modSp mod">
        <pc:chgData name="Linn Katrin Pilskog" userId="90fa00e3-d029-4570-a856-28b7c27dfe6a" providerId="ADAL" clId="{1C5E3D64-CA20-45AB-9128-0457860E9CDF}" dt="2025-04-10T11:54:05.784" v="12" actId="20577"/>
        <pc:sldMkLst>
          <pc:docMk/>
          <pc:sldMk cId="314638511" sldId="258"/>
        </pc:sldMkLst>
      </pc:sldChg>
      <pc:sldChg chg="add del">
        <pc:chgData name="Linn Katrin Pilskog" userId="90fa00e3-d029-4570-a856-28b7c27dfe6a" providerId="ADAL" clId="{1C5E3D64-CA20-45AB-9128-0457860E9CDF}" dt="2025-04-10T11:54:09.396" v="13" actId="2696"/>
        <pc:sldMkLst>
          <pc:docMk/>
          <pc:sldMk cId="3188755294" sldId="260"/>
        </pc:sldMkLst>
      </pc:sldChg>
      <pc:sldChg chg="del">
        <pc:chgData name="Linn Katrin Pilskog" userId="90fa00e3-d029-4570-a856-28b7c27dfe6a" providerId="ADAL" clId="{1C5E3D64-CA20-45AB-9128-0457860E9CDF}" dt="2025-04-10T11:54:12.266" v="14" actId="2696"/>
        <pc:sldMkLst>
          <pc:docMk/>
          <pc:sldMk cId="1099342362" sldId="428"/>
        </pc:sldMkLst>
      </pc:sldChg>
      <pc:sldChg chg="modSp mod modClrScheme chgLayout">
        <pc:chgData name="Linn Katrin Pilskog" userId="90fa00e3-d029-4570-a856-28b7c27dfe6a" providerId="ADAL" clId="{1C5E3D64-CA20-45AB-9128-0457860E9CDF}" dt="2025-04-10T11:55:05.503" v="38" actId="20577"/>
        <pc:sldMkLst>
          <pc:docMk/>
          <pc:sldMk cId="4038735206" sldId="429"/>
        </pc:sldMkLst>
      </pc:sldChg>
      <pc:sldChg chg="modSp del mod">
        <pc:chgData name="Linn Katrin Pilskog" userId="90fa00e3-d029-4570-a856-28b7c27dfe6a" providerId="ADAL" clId="{1C5E3D64-CA20-45AB-9128-0457860E9CDF}" dt="2025-04-10T13:00:24.004" v="163" actId="20577"/>
        <pc:sldMkLst>
          <pc:docMk/>
          <pc:sldMk cId="1168741736" sldId="430"/>
        </pc:sldMkLst>
      </pc:sldChg>
      <pc:sldChg chg="modSp mod modClrScheme chgLayout">
        <pc:chgData name="Linn Katrin Pilskog" userId="90fa00e3-d029-4570-a856-28b7c27dfe6a" providerId="ADAL" clId="{1C5E3D64-CA20-45AB-9128-0457860E9CDF}" dt="2025-04-10T11:54:29.573" v="17" actId="1076"/>
        <pc:sldMkLst>
          <pc:docMk/>
          <pc:sldMk cId="1003231228" sldId="431"/>
        </pc:sldMkLst>
      </pc:sldChg>
      <pc:sldChg chg="modSp mod">
        <pc:chgData name="Linn Katrin Pilskog" userId="90fa00e3-d029-4570-a856-28b7c27dfe6a" providerId="ADAL" clId="{1C5E3D64-CA20-45AB-9128-0457860E9CDF}" dt="2025-04-10T11:58:28.919" v="81" actId="20577"/>
        <pc:sldMkLst>
          <pc:docMk/>
          <pc:sldMk cId="3014563004" sldId="433"/>
        </pc:sldMkLst>
      </pc:sldChg>
      <pc:sldChg chg="modSp mod">
        <pc:chgData name="Linn Katrin Pilskog" userId="90fa00e3-d029-4570-a856-28b7c27dfe6a" providerId="ADAL" clId="{1C5E3D64-CA20-45AB-9128-0457860E9CDF}" dt="2025-04-10T11:58:46.527" v="122" actId="20577"/>
        <pc:sldMkLst>
          <pc:docMk/>
          <pc:sldMk cId="3576033071" sldId="444"/>
        </pc:sldMkLst>
      </pc:sldChg>
      <pc:sldChg chg="delSp modSp add mod">
        <pc:chgData name="Linn Katrin Pilskog" userId="90fa00e3-d029-4570-a856-28b7c27dfe6a" providerId="ADAL" clId="{1C5E3D64-CA20-45AB-9128-0457860E9CDF}" dt="2025-04-10T11:56:24.298" v="52" actId="478"/>
        <pc:sldMkLst>
          <pc:docMk/>
          <pc:sldMk cId="2103002024" sldId="445"/>
        </pc:sldMkLst>
      </pc:sldChg>
      <pc:sldChg chg="modSp add mod modCm">
        <pc:chgData name="Linn Katrin Pilskog" userId="90fa00e3-d029-4570-a856-28b7c27dfe6a" providerId="ADAL" clId="{1C5E3D64-CA20-45AB-9128-0457860E9CDF}" dt="2025-04-10T12:59:07.297" v="133" actId="20577"/>
        <pc:sldMkLst>
          <pc:docMk/>
          <pc:sldMk cId="685526673" sldId="446"/>
        </pc:sldMkLst>
        <pc:extLst>
          <p:ext xmlns:p="http://schemas.openxmlformats.org/presentationml/2006/main" uri="{D6D511B9-2390-475A-947B-AFAB55BFBCF1}">
            <pc226:cmChg xmlns:pc226="http://schemas.microsoft.com/office/powerpoint/2022/06/main/command" chg="mod">
              <pc226:chgData name="Linn Katrin Pilskog" userId="90fa00e3-d029-4570-a856-28b7c27dfe6a" providerId="ADAL" clId="{1C5E3D64-CA20-45AB-9128-0457860E9CDF}" dt="2025-04-10T12:59:07.297" v="133" actId="20577"/>
              <pc2:cmMkLst xmlns:pc2="http://schemas.microsoft.com/office/powerpoint/2019/9/main/command">
                <pc:docMk/>
                <pc:sldMk cId="685526673" sldId="446"/>
                <pc2:cmMk id="{42E417E5-5521-40C2-8A03-1A2C8F8C5161}"/>
              </pc2:cmMkLst>
            </pc226:cmChg>
          </p:ext>
        </pc:extLst>
      </pc:sldChg>
    </pc:docChg>
  </pc:docChgLst>
  <pc:docChgLst>
    <pc:chgData name="Linn Katrin Pilskog" userId="90fa00e3-d029-4570-a856-28b7c27dfe6a" providerId="ADAL" clId="{10671623-4DB4-41CF-BF06-69521175C05C}"/>
    <pc:docChg chg="delSld">
      <pc:chgData name="Linn Katrin Pilskog" userId="90fa00e3-d029-4570-a856-28b7c27dfe6a" providerId="ADAL" clId="{10671623-4DB4-41CF-BF06-69521175C05C}" dt="2025-04-08T07:26:14.783" v="0" actId="2696"/>
      <pc:docMkLst>
        <pc:docMk/>
      </pc:docMkLst>
      <pc:sldChg chg="del">
        <pc:chgData name="Linn Katrin Pilskog" userId="90fa00e3-d029-4570-a856-28b7c27dfe6a" providerId="ADAL" clId="{10671623-4DB4-41CF-BF06-69521175C05C}" dt="2025-04-08T07:26:14.783" v="0" actId="2696"/>
        <pc:sldMkLst>
          <pc:docMk/>
          <pc:sldMk cId="1615959987" sldId="445"/>
        </pc:sldMkLst>
      </pc:sldChg>
    </pc:docChg>
  </pc:docChgLst>
  <pc:docChgLst>
    <pc:chgData name="Steinar Hjelset" userId="900bcac5-039b-480b-8b37-a8273c2e007f" providerId="ADAL" clId="{BD8C8250-AE58-4D79-80B9-A2AB1BC9D0AE}"/>
    <pc:docChg chg="undo custSel addSld modSld">
      <pc:chgData name="Steinar Hjelset" userId="900bcac5-039b-480b-8b37-a8273c2e007f" providerId="ADAL" clId="{BD8C8250-AE58-4D79-80B9-A2AB1BC9D0AE}" dt="2022-05-25T11:55:50.354" v="164" actId="20577"/>
      <pc:docMkLst>
        <pc:docMk/>
      </pc:docMkLst>
      <pc:sldChg chg="modSp mod">
        <pc:chgData name="Steinar Hjelset" userId="900bcac5-039b-480b-8b37-a8273c2e007f" providerId="ADAL" clId="{BD8C8250-AE58-4D79-80B9-A2AB1BC9D0AE}" dt="2022-05-25T11:54:42.192" v="133" actId="5793"/>
        <pc:sldMkLst>
          <pc:docMk/>
          <pc:sldMk cId="2350411187" sldId="256"/>
        </pc:sldMkLst>
      </pc:sldChg>
      <pc:sldChg chg="modSp new mod">
        <pc:chgData name="Steinar Hjelset" userId="900bcac5-039b-480b-8b37-a8273c2e007f" providerId="ADAL" clId="{BD8C8250-AE58-4D79-80B9-A2AB1BC9D0AE}" dt="2022-05-25T11:55:11.155" v="146" actId="20577"/>
        <pc:sldMkLst>
          <pc:docMk/>
          <pc:sldMk cId="2502043924" sldId="257"/>
        </pc:sldMkLst>
      </pc:sldChg>
      <pc:sldChg chg="modSp new mod">
        <pc:chgData name="Steinar Hjelset" userId="900bcac5-039b-480b-8b37-a8273c2e007f" providerId="ADAL" clId="{BD8C8250-AE58-4D79-80B9-A2AB1BC9D0AE}" dt="2022-05-25T11:55:50.354" v="164" actId="20577"/>
        <pc:sldMkLst>
          <pc:docMk/>
          <pc:sldMk cId="314638511" sldId="25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9489C-1C46-400F-B294-9DF214C05E05}" type="datetimeFigureOut">
              <a:rPr lang="nb-NO" smtClean="0"/>
              <a:t>01.07.2025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9011B-5C11-4014-96E5-50558C38F719}" type="slidenum">
              <a:rPr lang="nb-NO" smtClean="0"/>
              <a:t>‹#›</a:t>
            </a:fld>
            <a:endParaRPr lang="nb-NO"/>
          </a:p>
        </p:txBody>
      </p:sp>
    </p:spTree>
    <p:extLst>
      <p:ext uri="{BB962C8B-B14F-4D97-AF65-F5344CB8AC3E}">
        <p14:creationId xmlns:p14="http://schemas.microsoft.com/office/powerpoint/2010/main" val="747214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3653997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01.07.2025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5585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01.07.2025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951712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01.07.2025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09779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01.07.2025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58462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01.07.2025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16615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01.07.2025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28455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01.07.2025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45937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01.07.2025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542869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924911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55278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31090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5000"/>
            <a:lum/>
          </a:blip>
          <a:srcRect/>
          <a:stretch>
            <a:fillRect t="-3000" b="-3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01.07.2025</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327807664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ks.no/fagomrader/digitalisering/skolesec/verktoy/"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E9EF593-AA82-4714-97F5-8DB112ACDBD0}"/>
              </a:ext>
            </a:extLst>
          </p:cNvPr>
          <p:cNvSpPr>
            <a:spLocks noGrp="1"/>
          </p:cNvSpPr>
          <p:nvPr>
            <p:ph type="ctrTitle"/>
          </p:nvPr>
        </p:nvSpPr>
        <p:spPr/>
        <p:txBody>
          <a:bodyPr/>
          <a:lstStyle/>
          <a:p>
            <a:r>
              <a:rPr lang="nb-NO"/>
              <a:t>Presentasjon</a:t>
            </a:r>
          </a:p>
        </p:txBody>
      </p:sp>
      <p:sp>
        <p:nvSpPr>
          <p:cNvPr id="3" name="Undertittel 2">
            <a:extLst>
              <a:ext uri="{FF2B5EF4-FFF2-40B4-BE49-F238E27FC236}">
                <a16:creationId xmlns:a16="http://schemas.microsoft.com/office/drawing/2014/main" id="{EAAE4623-BB01-47D5-850B-B7E71C39922B}"/>
              </a:ext>
            </a:extLst>
          </p:cNvPr>
          <p:cNvSpPr>
            <a:spLocks noGrp="1"/>
          </p:cNvSpPr>
          <p:nvPr>
            <p:ph type="subTitle" idx="1"/>
          </p:nvPr>
        </p:nvSpPr>
        <p:spPr/>
        <p:txBody>
          <a:bodyPr vert="horz" lIns="91440" tIns="45720" rIns="91440" bIns="45720" rtlCol="0" anchor="t">
            <a:normAutofit/>
          </a:bodyPr>
          <a:lstStyle/>
          <a:p>
            <a:r>
              <a:rPr lang="nb-NO"/>
              <a:t>Samling 2 – Personopplysningssikkerhet (ROS)</a:t>
            </a:r>
          </a:p>
        </p:txBody>
      </p:sp>
    </p:spTree>
    <p:extLst>
      <p:ext uri="{BB962C8B-B14F-4D97-AF65-F5344CB8AC3E}">
        <p14:creationId xmlns:p14="http://schemas.microsoft.com/office/powerpoint/2010/main" val="2350411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76D0C45-C8D7-21DD-B19A-BFF0CC0DE188}"/>
              </a:ext>
            </a:extLst>
          </p:cNvPr>
          <p:cNvSpPr>
            <a:spLocks noGrp="1"/>
          </p:cNvSpPr>
          <p:nvPr>
            <p:ph type="title"/>
          </p:nvPr>
        </p:nvSpPr>
        <p:spPr/>
        <p:txBody>
          <a:bodyPr/>
          <a:lstStyle/>
          <a:p>
            <a:r>
              <a:rPr lang="nb-NO" dirty="0"/>
              <a:t>Agenda</a:t>
            </a:r>
          </a:p>
        </p:txBody>
      </p:sp>
      <p:sp>
        <p:nvSpPr>
          <p:cNvPr id="3" name="Plassholder for innhold 2">
            <a:extLst>
              <a:ext uri="{FF2B5EF4-FFF2-40B4-BE49-F238E27FC236}">
                <a16:creationId xmlns:a16="http://schemas.microsoft.com/office/drawing/2014/main" id="{3CA66D73-0111-188C-A3A0-B9263C970D75}"/>
              </a:ext>
            </a:extLst>
          </p:cNvPr>
          <p:cNvSpPr>
            <a:spLocks noGrp="1"/>
          </p:cNvSpPr>
          <p:nvPr>
            <p:ph sz="quarter" idx="10"/>
          </p:nvPr>
        </p:nvSpPr>
        <p:spPr/>
        <p:txBody>
          <a:bodyPr/>
          <a:lstStyle/>
          <a:p>
            <a:pPr marL="0" indent="0">
              <a:buNone/>
            </a:pPr>
            <a:r>
              <a:rPr lang="nb-NO" sz="2000" dirty="0">
                <a:solidFill>
                  <a:srgbClr val="001A58"/>
                </a:solidFill>
              </a:rPr>
              <a:t>NN.30	Velkommen</a:t>
            </a:r>
            <a:br>
              <a:rPr lang="nb-NO" sz="2000" dirty="0">
                <a:solidFill>
                  <a:srgbClr val="001A58"/>
                </a:solidFill>
              </a:rPr>
            </a:br>
            <a:r>
              <a:rPr lang="nb-NO" sz="2000" dirty="0">
                <a:solidFill>
                  <a:srgbClr val="001A58"/>
                </a:solidFill>
              </a:rPr>
              <a:t>NN.35	Informasjon</a:t>
            </a:r>
            <a:br>
              <a:rPr lang="nb-NO" sz="2000" dirty="0">
                <a:solidFill>
                  <a:srgbClr val="001A58"/>
                </a:solidFill>
              </a:rPr>
            </a:br>
            <a:r>
              <a:rPr lang="nb-NO" sz="2000" dirty="0">
                <a:solidFill>
                  <a:srgbClr val="001A58"/>
                </a:solidFill>
              </a:rPr>
              <a:t>NN.40	Kompetanseløft – Personopplysningssikkerhet </a:t>
            </a:r>
            <a:br>
              <a:rPr lang="nb-NO" sz="2000" dirty="0">
                <a:solidFill>
                  <a:srgbClr val="001A58"/>
                </a:solidFill>
              </a:rPr>
            </a:br>
            <a:r>
              <a:rPr lang="nb-NO" sz="2000" dirty="0">
                <a:solidFill>
                  <a:srgbClr val="001A58"/>
                </a:solidFill>
              </a:rPr>
              <a:t>NN.20	Faglig gruppearbeid</a:t>
            </a:r>
            <a:br>
              <a:rPr lang="nb-NO" sz="2000" dirty="0">
                <a:solidFill>
                  <a:srgbClr val="001A58"/>
                </a:solidFill>
              </a:rPr>
            </a:br>
            <a:r>
              <a:rPr lang="nb-NO" sz="2000" dirty="0">
                <a:solidFill>
                  <a:srgbClr val="001A58"/>
                </a:solidFill>
              </a:rPr>
              <a:t>NN.45	Oppsummering og avslutning </a:t>
            </a:r>
            <a:endParaRPr lang="en-US" sz="2000" dirty="0">
              <a:solidFill>
                <a:srgbClr val="001A58"/>
              </a:solidFill>
            </a:endParaRPr>
          </a:p>
        </p:txBody>
      </p:sp>
    </p:spTree>
    <p:extLst>
      <p:ext uri="{BB962C8B-B14F-4D97-AF65-F5344CB8AC3E}">
        <p14:creationId xmlns:p14="http://schemas.microsoft.com/office/powerpoint/2010/main" val="3433390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6B0994-F171-E1E7-C41C-260D18BDD36F}"/>
              </a:ext>
            </a:extLst>
          </p:cNvPr>
          <p:cNvSpPr>
            <a:spLocks noGrp="1"/>
          </p:cNvSpPr>
          <p:nvPr>
            <p:ph type="title"/>
          </p:nvPr>
        </p:nvSpPr>
        <p:spPr/>
        <p:txBody>
          <a:bodyPr/>
          <a:lstStyle/>
          <a:p>
            <a:r>
              <a:rPr lang="nb-NO" dirty="0"/>
              <a:t>Kompetansemål</a:t>
            </a:r>
          </a:p>
        </p:txBody>
      </p:sp>
      <p:sp>
        <p:nvSpPr>
          <p:cNvPr id="3" name="Plassholder for innhold 2">
            <a:extLst>
              <a:ext uri="{FF2B5EF4-FFF2-40B4-BE49-F238E27FC236}">
                <a16:creationId xmlns:a16="http://schemas.microsoft.com/office/drawing/2014/main" id="{296DEB76-5B27-4AAE-EDA1-8A2B425DCE5F}"/>
              </a:ext>
            </a:extLst>
          </p:cNvPr>
          <p:cNvSpPr>
            <a:spLocks noGrp="1"/>
          </p:cNvSpPr>
          <p:nvPr>
            <p:ph sz="quarter" idx="10"/>
          </p:nvPr>
        </p:nvSpPr>
        <p:spPr/>
        <p:txBody>
          <a:bodyPr/>
          <a:lstStyle/>
          <a:p>
            <a:pPr marL="0" indent="0">
              <a:buNone/>
            </a:pPr>
            <a:r>
              <a:rPr lang="nb-NO" dirty="0"/>
              <a:t>Deltakere</a:t>
            </a:r>
          </a:p>
          <a:p>
            <a:r>
              <a:rPr lang="nb-NO" dirty="0"/>
              <a:t>kan vurdere risiko i ett konkret læringsverktøy, inkludert vurdering av konsekvens for elever/ foresatte og foreslå tiltak som svarer på identifisert risiko.</a:t>
            </a:r>
          </a:p>
        </p:txBody>
      </p:sp>
    </p:spTree>
    <p:extLst>
      <p:ext uri="{BB962C8B-B14F-4D97-AF65-F5344CB8AC3E}">
        <p14:creationId xmlns:p14="http://schemas.microsoft.com/office/powerpoint/2010/main" val="875443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D3F38B-8782-956C-2855-27546684F320}"/>
              </a:ext>
            </a:extLst>
          </p:cNvPr>
          <p:cNvSpPr>
            <a:spLocks noGrp="1"/>
          </p:cNvSpPr>
          <p:nvPr>
            <p:ph type="ctrTitle"/>
          </p:nvPr>
        </p:nvSpPr>
        <p:spPr/>
        <p:txBody>
          <a:bodyPr/>
          <a:lstStyle/>
          <a:p>
            <a:r>
              <a:rPr lang="nb-NO" b="1" dirty="0"/>
              <a:t>Kompetanseløft</a:t>
            </a:r>
            <a:br>
              <a:rPr lang="nb-NO" dirty="0"/>
            </a:br>
            <a:r>
              <a:rPr lang="nb-NO" dirty="0"/>
              <a:t>Personopplysningssikkerhet</a:t>
            </a:r>
          </a:p>
        </p:txBody>
      </p:sp>
    </p:spTree>
    <p:extLst>
      <p:ext uri="{BB962C8B-B14F-4D97-AF65-F5344CB8AC3E}">
        <p14:creationId xmlns:p14="http://schemas.microsoft.com/office/powerpoint/2010/main" val="268197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33853-68A3-4142-11B8-0C9DE4402FCB}"/>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6E7D70AB-B903-6F0F-E8BB-AA16B1A300C4}"/>
              </a:ext>
            </a:extLst>
          </p:cNvPr>
          <p:cNvSpPr>
            <a:spLocks noGrp="1"/>
          </p:cNvSpPr>
          <p:nvPr>
            <p:ph type="ctrTitle"/>
          </p:nvPr>
        </p:nvSpPr>
        <p:spPr/>
        <p:txBody>
          <a:bodyPr/>
          <a:lstStyle/>
          <a:p>
            <a:r>
              <a:rPr lang="nb-NO" dirty="0"/>
              <a:t>Faglig gruppearbeid</a:t>
            </a:r>
          </a:p>
        </p:txBody>
      </p:sp>
    </p:spTree>
    <p:extLst>
      <p:ext uri="{BB962C8B-B14F-4D97-AF65-F5344CB8AC3E}">
        <p14:creationId xmlns:p14="http://schemas.microsoft.com/office/powerpoint/2010/main" val="3030343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2393E-4D90-DA9E-28D0-B9A2436E14E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83981252-7E68-BB57-4432-0953E496B4D5}"/>
              </a:ext>
            </a:extLst>
          </p:cNvPr>
          <p:cNvSpPr>
            <a:spLocks noGrp="1"/>
          </p:cNvSpPr>
          <p:nvPr>
            <p:ph type="title"/>
          </p:nvPr>
        </p:nvSpPr>
        <p:spPr/>
        <p:txBody>
          <a:bodyPr/>
          <a:lstStyle/>
          <a:p>
            <a:r>
              <a:rPr lang="nb-NO" dirty="0"/>
              <a:t>Faglig gruppearbeid</a:t>
            </a:r>
            <a:endParaRPr lang="en-US" dirty="0"/>
          </a:p>
        </p:txBody>
      </p:sp>
      <p:sp>
        <p:nvSpPr>
          <p:cNvPr id="3" name="Plassholder for innhold 2">
            <a:extLst>
              <a:ext uri="{FF2B5EF4-FFF2-40B4-BE49-F238E27FC236}">
                <a16:creationId xmlns:a16="http://schemas.microsoft.com/office/drawing/2014/main" id="{70749BF7-B0E6-604C-2667-FB33D9B338AE}"/>
              </a:ext>
            </a:extLst>
          </p:cNvPr>
          <p:cNvSpPr>
            <a:spLocks noGrp="1"/>
          </p:cNvSpPr>
          <p:nvPr>
            <p:ph sz="quarter" idx="10"/>
          </p:nvPr>
        </p:nvSpPr>
        <p:spPr/>
        <p:txBody>
          <a:bodyPr vert="horz" lIns="91440" tIns="45720" rIns="91440" bIns="45720" rtlCol="0" anchor="t">
            <a:normAutofit/>
          </a:bodyPr>
          <a:lstStyle/>
          <a:p>
            <a:pPr marL="0" indent="0">
              <a:buNone/>
            </a:pPr>
            <a:r>
              <a:rPr lang="nb-NO" dirty="0">
                <a:ea typeface="Calibri"/>
                <a:cs typeface="Calibri"/>
              </a:rPr>
              <a:t>Som del av forberedelsene til dagens samling har dere logget inn på feide.no og undersøkt hva som ligger under fanene brukerinformasjon, informasjonssikkerhet og personvern og universell utforming for en valgt tjeneste.</a:t>
            </a:r>
          </a:p>
          <a:p>
            <a:pPr marL="457200" indent="-457200">
              <a:buAutoNum type="arabicPeriod"/>
            </a:pPr>
            <a:r>
              <a:rPr lang="nb-NO" dirty="0">
                <a:ea typeface="Calibri"/>
                <a:cs typeface="Calibri"/>
              </a:rPr>
              <a:t>Reflekter sammen. Hva har dere funnet? Er det noe av informasjonen som kan benyttes for å vurdere en tjeneste?</a:t>
            </a:r>
          </a:p>
          <a:p>
            <a:pPr marL="457200" indent="-457200">
              <a:buAutoNum type="arabicPeriod"/>
            </a:pPr>
            <a:endParaRPr lang="nb-NO" dirty="0">
              <a:ea typeface="Calibri"/>
              <a:cs typeface="Calibri"/>
            </a:endParaRPr>
          </a:p>
        </p:txBody>
      </p:sp>
    </p:spTree>
    <p:extLst>
      <p:ext uri="{BB962C8B-B14F-4D97-AF65-F5344CB8AC3E}">
        <p14:creationId xmlns:p14="http://schemas.microsoft.com/office/powerpoint/2010/main" val="3569580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1E1DDB-5852-F1D7-9E89-82AC5C2667DF}"/>
              </a:ext>
            </a:extLst>
          </p:cNvPr>
          <p:cNvSpPr>
            <a:spLocks noGrp="1"/>
          </p:cNvSpPr>
          <p:nvPr>
            <p:ph type="title"/>
          </p:nvPr>
        </p:nvSpPr>
        <p:spPr/>
        <p:txBody>
          <a:bodyPr/>
          <a:lstStyle/>
          <a:p>
            <a:r>
              <a:rPr lang="nb-NO" dirty="0"/>
              <a:t>Faglig gruppearbeid</a:t>
            </a:r>
          </a:p>
        </p:txBody>
      </p:sp>
      <p:sp>
        <p:nvSpPr>
          <p:cNvPr id="3" name="Plassholder for innhold 2">
            <a:extLst>
              <a:ext uri="{FF2B5EF4-FFF2-40B4-BE49-F238E27FC236}">
                <a16:creationId xmlns:a16="http://schemas.microsoft.com/office/drawing/2014/main" id="{D296DF4D-377D-BAAD-7E87-D8FA04B5E324}"/>
              </a:ext>
            </a:extLst>
          </p:cNvPr>
          <p:cNvSpPr>
            <a:spLocks noGrp="1"/>
          </p:cNvSpPr>
          <p:nvPr>
            <p:ph sz="quarter" idx="10"/>
          </p:nvPr>
        </p:nvSpPr>
        <p:spPr/>
        <p:txBody>
          <a:bodyPr/>
          <a:lstStyle/>
          <a:p>
            <a:pPr marL="0" indent="0">
              <a:buNone/>
            </a:pPr>
            <a:r>
              <a:rPr lang="nb-NO" dirty="0"/>
              <a:t>I lys av hva dere har lært om risikovurderinger (ROS) på dagens samling:</a:t>
            </a:r>
          </a:p>
          <a:p>
            <a:pPr marL="457200" indent="-457200">
              <a:buFont typeface="+mj-lt"/>
              <a:buAutoNum type="arabicPeriod"/>
            </a:pPr>
            <a:r>
              <a:rPr lang="nb-NO" dirty="0"/>
              <a:t>Velg en tjeneste fra Feide</a:t>
            </a:r>
          </a:p>
          <a:p>
            <a:pPr marL="457200" indent="-457200">
              <a:buFont typeface="+mj-lt"/>
              <a:buAutoNum type="arabicPeriod"/>
            </a:pPr>
            <a:r>
              <a:rPr lang="nb-NO" dirty="0"/>
              <a:t>Last ned </a:t>
            </a:r>
            <a:r>
              <a:rPr lang="nb-NO" dirty="0">
                <a:hlinkClick r:id="rId2"/>
              </a:rPr>
              <a:t>Mal for risikovurdering</a:t>
            </a:r>
            <a:r>
              <a:rPr lang="nb-NO" dirty="0"/>
              <a:t> på SkoleSec sine nettsider</a:t>
            </a:r>
          </a:p>
          <a:p>
            <a:pPr marL="457200" indent="-457200">
              <a:buFont typeface="+mj-lt"/>
              <a:buAutoNum type="arabicPeriod"/>
            </a:pPr>
            <a:r>
              <a:rPr lang="nb-NO" dirty="0"/>
              <a:t>Fyll ut malen med informasjon dere finner om tjenesten på feide.no.</a:t>
            </a:r>
          </a:p>
          <a:p>
            <a:pPr marL="457200" indent="-457200">
              <a:buFont typeface="+mj-lt"/>
              <a:buAutoNum type="arabicPeriod"/>
            </a:pPr>
            <a:r>
              <a:rPr lang="nb-NO" dirty="0"/>
              <a:t>Reflekter sammen. Hva mangler av informasjon for å sluttføre risikovurderingen? Hvordan vil dere gå frem for å finne denne informasjonen? Hvordan kan dere samarbeide i deres region om dette arbeidet?</a:t>
            </a:r>
          </a:p>
          <a:p>
            <a:pPr marL="0" indent="0">
              <a:buNone/>
            </a:pPr>
            <a:endParaRPr lang="nb-NO" dirty="0"/>
          </a:p>
        </p:txBody>
      </p:sp>
    </p:spTree>
    <p:extLst>
      <p:ext uri="{BB962C8B-B14F-4D97-AF65-F5344CB8AC3E}">
        <p14:creationId xmlns:p14="http://schemas.microsoft.com/office/powerpoint/2010/main" val="1969625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8A5D9-DC08-8E98-4EB6-CE6999AB0ED4}"/>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2504ACC4-52C6-2950-213F-60499D0A3AF9}"/>
              </a:ext>
            </a:extLst>
          </p:cNvPr>
          <p:cNvSpPr>
            <a:spLocks noGrp="1"/>
          </p:cNvSpPr>
          <p:nvPr>
            <p:ph type="ctrTitle"/>
          </p:nvPr>
        </p:nvSpPr>
        <p:spPr/>
        <p:txBody>
          <a:bodyPr/>
          <a:lstStyle/>
          <a:p>
            <a:r>
              <a:rPr lang="nb-NO" dirty="0"/>
              <a:t>Oppsummering og avslutning</a:t>
            </a:r>
          </a:p>
        </p:txBody>
      </p:sp>
    </p:spTree>
    <p:extLst>
      <p:ext uri="{BB962C8B-B14F-4D97-AF65-F5344CB8AC3E}">
        <p14:creationId xmlns:p14="http://schemas.microsoft.com/office/powerpoint/2010/main" val="3686931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E12432-6ADA-D66A-EE20-10E9DBF3C635}"/>
              </a:ext>
            </a:extLst>
          </p:cNvPr>
          <p:cNvSpPr>
            <a:spLocks noGrp="1"/>
          </p:cNvSpPr>
          <p:nvPr>
            <p:ph type="title"/>
          </p:nvPr>
        </p:nvSpPr>
        <p:spPr/>
        <p:txBody>
          <a:bodyPr/>
          <a:lstStyle/>
          <a:p>
            <a:r>
              <a:rPr lang="nb-NO" dirty="0"/>
              <a:t>Forberedelser til neste arbeidsmøte</a:t>
            </a:r>
          </a:p>
        </p:txBody>
      </p:sp>
      <p:sp>
        <p:nvSpPr>
          <p:cNvPr id="3" name="Plassholder for innhold 2">
            <a:extLst>
              <a:ext uri="{FF2B5EF4-FFF2-40B4-BE49-F238E27FC236}">
                <a16:creationId xmlns:a16="http://schemas.microsoft.com/office/drawing/2014/main" id="{90D3EE9E-31A0-E4C1-EAB9-9298ED3CF577}"/>
              </a:ext>
            </a:extLst>
          </p:cNvPr>
          <p:cNvSpPr>
            <a:spLocks noGrp="1"/>
          </p:cNvSpPr>
          <p:nvPr>
            <p:ph sz="quarter" idx="10"/>
          </p:nvPr>
        </p:nvSpPr>
        <p:spPr/>
        <p:txBody>
          <a:bodyPr/>
          <a:lstStyle/>
          <a:p>
            <a:pPr marL="457200" indent="-457200">
              <a:buFont typeface="+mj-lt"/>
              <a:buAutoNum type="arabicPeriod"/>
            </a:pPr>
            <a:r>
              <a:rPr lang="nb-NO" dirty="0"/>
              <a:t>Fullfør utfyllingen av handlingsplan for hvert av de prioriterte områdene.</a:t>
            </a:r>
          </a:p>
          <a:p>
            <a:pPr marL="457200" indent="-457200">
              <a:buFont typeface="+mj-lt"/>
              <a:buAutoNum type="arabicPeriod"/>
            </a:pPr>
            <a:r>
              <a:rPr lang="nb-NO" dirty="0"/>
              <a:t>Diskuter handlingsplanen og få innspill fra 1-3 andre nøkkelpersoner i egen kommune</a:t>
            </a:r>
          </a:p>
          <a:p>
            <a:pPr marL="457200" indent="-457200">
              <a:buFont typeface="+mj-lt"/>
              <a:buAutoNum type="arabicPeriod"/>
            </a:pPr>
            <a:r>
              <a:rPr lang="nb-NO" dirty="0"/>
              <a:t>Gi beskjed til din veileder når du har fullført utfyllingen av handlingsplanen</a:t>
            </a:r>
          </a:p>
          <a:p>
            <a:pPr marL="0" indent="0">
              <a:buNone/>
            </a:pPr>
            <a:endParaRPr lang="nb-NO" dirty="0"/>
          </a:p>
          <a:p>
            <a:pPr marL="0" indent="0">
              <a:buNone/>
            </a:pPr>
            <a:r>
              <a:rPr lang="nb-NO" dirty="0"/>
              <a:t>Din veileder vil se gjennom handlingsplanen og komme med forslag/tilbakemeldinger til arbeidsmøte. Gjør derfor ferdig handlingsplanen i god tid før arbeidsmøte slik at veileder får tid til å gi sine tilbakemeldinger.</a:t>
            </a:r>
          </a:p>
          <a:p>
            <a:endParaRPr lang="nb-NO" dirty="0"/>
          </a:p>
        </p:txBody>
      </p:sp>
    </p:spTree>
    <p:extLst>
      <p:ext uri="{BB962C8B-B14F-4D97-AF65-F5344CB8AC3E}">
        <p14:creationId xmlns:p14="http://schemas.microsoft.com/office/powerpoint/2010/main" val="3297103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d88db6c-a4a6-42bb-82c2-7a63f6a238f8" xsi:nil="true"/>
    <lcf76f155ced4ddcb4097134ff3c332f xmlns="44f892ea-d882-4a61-8ec7-e54b8bcb3b7b">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B2954BC1C6E1B4D8D043CDC6EE2A20F" ma:contentTypeVersion="21" ma:contentTypeDescription="Create a new document." ma:contentTypeScope="" ma:versionID="19eca08939a6a7bf06db9277faaa6056">
  <xsd:schema xmlns:xsd="http://www.w3.org/2001/XMLSchema" xmlns:xs="http://www.w3.org/2001/XMLSchema" xmlns:p="http://schemas.microsoft.com/office/2006/metadata/properties" xmlns:ns1="http://schemas.microsoft.com/sharepoint/v3" xmlns:ns2="44f892ea-d882-4a61-8ec7-e54b8bcb3b7b" xmlns:ns3="7d88db6c-a4a6-42bb-82c2-7a63f6a238f8" targetNamespace="http://schemas.microsoft.com/office/2006/metadata/properties" ma:root="true" ma:fieldsID="b584dd3da0670bb946fe4ebade9c4926" ns1:_="" ns2:_="" ns3:_="">
    <xsd:import namespace="http://schemas.microsoft.com/sharepoint/v3"/>
    <xsd:import namespace="44f892ea-d882-4a61-8ec7-e54b8bcb3b7b"/>
    <xsd:import namespace="7d88db6c-a4a6-42bb-82c2-7a63f6a238f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f892ea-d882-4a61-8ec7-e54b8bcb3b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d88db6c-a4a6-42bb-82c2-7a63f6a238f8"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2f0b246-37a9-413f-af80-fc21dc572e87}" ma:internalName="TaxCatchAll" ma:showField="CatchAllData" ma:web="7d88db6c-a4a6-42bb-82c2-7a63f6a238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1CC9F4-4639-4758-B523-591649EC1890}">
  <ds:schemaRefs>
    <ds:schemaRef ds:uri="http://schemas.microsoft.com/sharepoint/v3/contenttype/forms"/>
  </ds:schemaRefs>
</ds:datastoreItem>
</file>

<file path=customXml/itemProps2.xml><?xml version="1.0" encoding="utf-8"?>
<ds:datastoreItem xmlns:ds="http://schemas.openxmlformats.org/officeDocument/2006/customXml" ds:itemID="{B797C1D3-9B14-489C-B65D-642DD660EF35}">
  <ds:schemaRefs>
    <ds:schemaRef ds:uri="http://www.w3.org/XML/1998/namespace"/>
    <ds:schemaRef ds:uri="http://purl.org/dc/terms/"/>
    <ds:schemaRef ds:uri="http://schemas.openxmlformats.org/package/2006/metadata/core-properties"/>
    <ds:schemaRef ds:uri="http://schemas.microsoft.com/office/2006/documentManagement/types"/>
    <ds:schemaRef ds:uri="7d88db6c-a4a6-42bb-82c2-7a63f6a238f8"/>
    <ds:schemaRef ds:uri="http://purl.org/dc/dcmitype/"/>
    <ds:schemaRef ds:uri="44f892ea-d882-4a61-8ec7-e54b8bcb3b7b"/>
    <ds:schemaRef ds:uri="http://schemas.microsoft.com/office/infopath/2007/PartnerControls"/>
    <ds:schemaRef ds:uri="http://schemas.microsoft.com/sharepoint/v3"/>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BD05610B-EE06-4DD7-BDFB-8028E8DD7247}"/>
</file>

<file path=docProps/app.xml><?xml version="1.0" encoding="utf-8"?>
<Properties xmlns="http://schemas.openxmlformats.org/officeDocument/2006/extended-properties" xmlns:vt="http://schemas.openxmlformats.org/officeDocument/2006/docPropsVTypes">
  <TotalTime>35</TotalTime>
  <Words>291</Words>
  <Application>Microsoft Office PowerPoint</Application>
  <PresentationFormat>Widescreen</PresentationFormat>
  <Paragraphs>25</Paragraphs>
  <Slides>9</Slides>
  <Notes>0</Notes>
  <HiddenSlides>0</HiddenSlides>
  <MMClips>0</MMClips>
  <ScaleCrop>false</ScaleCrop>
  <HeadingPairs>
    <vt:vector size="6" baseType="variant">
      <vt:variant>
        <vt:lpstr>Brukte skrifter</vt:lpstr>
      </vt:variant>
      <vt:variant>
        <vt:i4>2</vt:i4>
      </vt:variant>
      <vt:variant>
        <vt:lpstr>Tema</vt:lpstr>
      </vt:variant>
      <vt:variant>
        <vt:i4>1</vt:i4>
      </vt:variant>
      <vt:variant>
        <vt:lpstr>Lysbildetitler</vt:lpstr>
      </vt:variant>
      <vt:variant>
        <vt:i4>9</vt:i4>
      </vt:variant>
    </vt:vector>
  </HeadingPairs>
  <TitlesOfParts>
    <vt:vector size="12" baseType="lpstr">
      <vt:lpstr>Arial</vt:lpstr>
      <vt:lpstr>Calibri</vt:lpstr>
      <vt:lpstr>1_KS-profiltema</vt:lpstr>
      <vt:lpstr>Presentasjon</vt:lpstr>
      <vt:lpstr>Agenda</vt:lpstr>
      <vt:lpstr>Kompetansemål</vt:lpstr>
      <vt:lpstr>Kompetanseløft Personopplysningssikkerhet</vt:lpstr>
      <vt:lpstr>Faglig gruppearbeid</vt:lpstr>
      <vt:lpstr>Faglig gruppearbeid</vt:lpstr>
      <vt:lpstr>Faglig gruppearbeid</vt:lpstr>
      <vt:lpstr>Oppsummering og avslutning</vt:lpstr>
      <vt:lpstr>Forberedelser til neste arbeidsmøte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SkoleSec – Sammen om en tryggere innramming av digitale læringsmiljø</dc:title>
  <dc:creator>Christian Sørbye Larsen</dc:creator>
  <cp:lastModifiedBy>Steinar Hjelset</cp:lastModifiedBy>
  <cp:revision>22</cp:revision>
  <dcterms:created xsi:type="dcterms:W3CDTF">2020-10-12T15:37:52Z</dcterms:created>
  <dcterms:modified xsi:type="dcterms:W3CDTF">2025-07-01T11:13:45Z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0x0101009B2954BC1C6E1B4D8D043CDC6EE2A20F</vt:lpwstr>
  </property>
  <property fmtid="{D5CDD505-2E9C-101B-9397-08002B2CF9AE}" pid="3" name="MediaServiceImageTags">
    <vt:lpwstr/>
  </property>
</Properties>
</file>