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4"/>
    <p:sldMasterId id="2147483686" r:id="rId5"/>
  </p:sldMasterIdLst>
  <p:notesMasterIdLst>
    <p:notesMasterId r:id="rId23"/>
  </p:notesMasterIdLst>
  <p:sldIdLst>
    <p:sldId id="256" r:id="rId6"/>
    <p:sldId id="429" r:id="rId7"/>
    <p:sldId id="424" r:id="rId8"/>
    <p:sldId id="432" r:id="rId9"/>
    <p:sldId id="456" r:id="rId10"/>
    <p:sldId id="282" r:id="rId11"/>
    <p:sldId id="435" r:id="rId12"/>
    <p:sldId id="436" r:id="rId13"/>
    <p:sldId id="437" r:id="rId14"/>
    <p:sldId id="438" r:id="rId15"/>
    <p:sldId id="439" r:id="rId16"/>
    <p:sldId id="440" r:id="rId17"/>
    <p:sldId id="441" r:id="rId18"/>
    <p:sldId id="455" r:id="rId19"/>
    <p:sldId id="453" r:id="rId20"/>
    <p:sldId id="430" r:id="rId21"/>
    <p:sldId id="433" r:id="rId2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59772B1-AF30-721B-7F99-5FBF29A558B8}" name="Ekroll, Ole" initials="EO" userId="S::ole.ekroll@bergen.kommune.no::941f70f2-7938-43de-a230-5a7cc627ca7e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kroll, Ole" initials="EO" lastIdx="7" clrIdx="0">
    <p:extLst>
      <p:ext uri="{19B8F6BF-5375-455C-9EA6-DF929625EA0E}">
        <p15:presenceInfo xmlns:p15="http://schemas.microsoft.com/office/powerpoint/2012/main" userId="S::ole.ekroll_bergen.kommune.no#ext#@ksiskyen.onmicrosoft.com::c346a5bc-a252-4c53-897c-ae8b892d193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A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F3B5C0-B69D-45DA-AC80-F5E211E4B406}" v="1" dt="2025-07-07T09:40:44.833"/>
    <p1510:client id="{652FE174-AB19-49E5-B856-2501F1B970A9}" v="11" dt="2025-07-07T09:17:44.56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iddels stil 1 – utheving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E9639D4-E3E2-4D34-9284-5A2195B3D0D7}" styleName="Lys stil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iddels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ys stil 2 – uthevin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21" autoAdjust="0"/>
    <p:restoredTop sz="96247" autoAdjust="0"/>
  </p:normalViewPr>
  <p:slideViewPr>
    <p:cSldViewPr snapToGrid="0">
      <p:cViewPr varScale="1">
        <p:scale>
          <a:sx n="74" d="100"/>
          <a:sy n="74" d="100"/>
        </p:scale>
        <p:origin x="432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commentAuthors" Target="comment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nn Katrin Pilskog" userId="90fa00e3-d029-4570-a856-28b7c27dfe6a" providerId="ADAL" clId="{9E679323-6121-4424-B64C-9B7FDC528EB1}"/>
    <pc:docChg chg="delSld modSld">
      <pc:chgData name="Linn Katrin Pilskog" userId="90fa00e3-d029-4570-a856-28b7c27dfe6a" providerId="ADAL" clId="{9E679323-6121-4424-B64C-9B7FDC528EB1}" dt="2025-04-10T11:43:58.327" v="28" actId="2696"/>
      <pc:docMkLst>
        <pc:docMk/>
      </pc:docMkLst>
      <pc:sldChg chg="modSp mod">
        <pc:chgData name="Linn Katrin Pilskog" userId="90fa00e3-d029-4570-a856-28b7c27dfe6a" providerId="ADAL" clId="{9E679323-6121-4424-B64C-9B7FDC528EB1}" dt="2025-04-10T11:43:50.922" v="27" actId="20577"/>
        <pc:sldMkLst>
          <pc:docMk/>
          <pc:sldMk cId="1099342362" sldId="428"/>
        </pc:sldMkLst>
      </pc:sldChg>
      <pc:sldChg chg="del">
        <pc:chgData name="Linn Katrin Pilskog" userId="90fa00e3-d029-4570-a856-28b7c27dfe6a" providerId="ADAL" clId="{9E679323-6121-4424-B64C-9B7FDC528EB1}" dt="2025-04-10T11:43:58.327" v="28" actId="2696"/>
        <pc:sldMkLst>
          <pc:docMk/>
          <pc:sldMk cId="1978634745" sldId="442"/>
        </pc:sldMkLst>
      </pc:sldChg>
    </pc:docChg>
  </pc:docChgLst>
  <pc:docChgLst>
    <pc:chgData name="Steinar Hjelset" userId="900bcac5-039b-480b-8b37-a8273c2e007f" providerId="ADAL" clId="{3E85265A-30A1-4D66-88C2-731ACA83930C}"/>
    <pc:docChg chg="addSld delSld">
      <pc:chgData name="Steinar Hjelset" userId="900bcac5-039b-480b-8b37-a8273c2e007f" providerId="ADAL" clId="{3E85265A-30A1-4D66-88C2-731ACA83930C}" dt="2022-05-23T09:36:34.269" v="1" actId="680"/>
      <pc:docMkLst>
        <pc:docMk/>
      </pc:docMkLst>
      <pc:sldChg chg="new">
        <pc:chgData name="Steinar Hjelset" userId="900bcac5-039b-480b-8b37-a8273c2e007f" providerId="ADAL" clId="{3E85265A-30A1-4D66-88C2-731ACA83930C}" dt="2022-05-23T09:36:34.269" v="1" actId="680"/>
        <pc:sldMkLst>
          <pc:docMk/>
          <pc:sldMk cId="2350411187" sldId="256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4241648534" sldId="266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1157876418" sldId="279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2220915096" sldId="280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2721611454" sldId="281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42040210" sldId="282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3608461262" sldId="283"/>
        </pc:sldMkLst>
      </pc:sldChg>
    </pc:docChg>
  </pc:docChgLst>
  <pc:docChgLst>
    <pc:chgData name="linn.pilskog@azetsconsulting.no" userId="S::urn:spo:guest#linn.pilskog@azetsconsulting.no::" providerId="AD" clId="Web-{8C59E744-3718-875F-64A8-B9ACFA8F9326}"/>
    <pc:docChg chg="modSld">
      <pc:chgData name="linn.pilskog@azetsconsulting.no" userId="S::urn:spo:guest#linn.pilskog@azetsconsulting.no::" providerId="AD" clId="Web-{8C59E744-3718-875F-64A8-B9ACFA8F9326}" dt="2025-03-28T11:46:10.213" v="22" actId="20577"/>
      <pc:docMkLst>
        <pc:docMk/>
      </pc:docMkLst>
      <pc:sldChg chg="modSp">
        <pc:chgData name="linn.pilskog@azetsconsulting.no" userId="S::urn:spo:guest#linn.pilskog@azetsconsulting.no::" providerId="AD" clId="Web-{8C59E744-3718-875F-64A8-B9ACFA8F9326}" dt="2025-03-28T11:44:46.149" v="2" actId="20577"/>
        <pc:sldMkLst>
          <pc:docMk/>
          <pc:sldMk cId="2350411187" sldId="256"/>
        </pc:sldMkLst>
      </pc:sldChg>
      <pc:sldChg chg="modSp">
        <pc:chgData name="linn.pilskog@azetsconsulting.no" userId="S::urn:spo:guest#linn.pilskog@azetsconsulting.no::" providerId="AD" clId="Web-{8C59E744-3718-875F-64A8-B9ACFA8F9326}" dt="2025-03-28T11:46:03.510" v="13" actId="20577"/>
        <pc:sldMkLst>
          <pc:docMk/>
          <pc:sldMk cId="1099342362" sldId="428"/>
        </pc:sldMkLst>
      </pc:sldChg>
      <pc:sldChg chg="modSp">
        <pc:chgData name="linn.pilskog@azetsconsulting.no" userId="S::urn:spo:guest#linn.pilskog@azetsconsulting.no::" providerId="AD" clId="Web-{8C59E744-3718-875F-64A8-B9ACFA8F9326}" dt="2025-03-28T11:46:10.213" v="22" actId="20577"/>
        <pc:sldMkLst>
          <pc:docMk/>
          <pc:sldMk cId="1978634745" sldId="442"/>
        </pc:sldMkLst>
      </pc:sldChg>
    </pc:docChg>
  </pc:docChgLst>
  <pc:docChgLst>
    <pc:chgData name="Steinar Hjelset" userId="900bcac5-039b-480b-8b37-a8273c2e007f" providerId="ADAL" clId="{42F3B5C0-B69D-45DA-AC80-F5E211E4B406}"/>
    <pc:docChg chg="custSel addSld delSld modSld">
      <pc:chgData name="Steinar Hjelset" userId="900bcac5-039b-480b-8b37-a8273c2e007f" providerId="ADAL" clId="{42F3B5C0-B69D-45DA-AC80-F5E211E4B406}" dt="2025-07-07T09:43:26.766" v="78" actId="403"/>
      <pc:docMkLst>
        <pc:docMk/>
      </pc:docMkLst>
      <pc:sldChg chg="add">
        <pc:chgData name="Steinar Hjelset" userId="900bcac5-039b-480b-8b37-a8273c2e007f" providerId="ADAL" clId="{42F3B5C0-B69D-45DA-AC80-F5E211E4B406}" dt="2025-07-07T09:40:44.825" v="72"/>
        <pc:sldMkLst>
          <pc:docMk/>
          <pc:sldMk cId="2369576766" sldId="282"/>
        </pc:sldMkLst>
      </pc:sldChg>
      <pc:sldChg chg="modSp mod">
        <pc:chgData name="Steinar Hjelset" userId="900bcac5-039b-480b-8b37-a8273c2e007f" providerId="ADAL" clId="{42F3B5C0-B69D-45DA-AC80-F5E211E4B406}" dt="2025-07-07T09:40:13.987" v="70" actId="20577"/>
        <pc:sldMkLst>
          <pc:docMk/>
          <pc:sldMk cId="2954576768" sldId="429"/>
        </pc:sldMkLst>
        <pc:spChg chg="mod">
          <ac:chgData name="Steinar Hjelset" userId="900bcac5-039b-480b-8b37-a8273c2e007f" providerId="ADAL" clId="{42F3B5C0-B69D-45DA-AC80-F5E211E4B406}" dt="2025-07-07T09:40:13.987" v="70" actId="20577"/>
          <ac:spMkLst>
            <pc:docMk/>
            <pc:sldMk cId="2954576768" sldId="429"/>
            <ac:spMk id="3" creationId="{74A85B90-0A75-417C-A4A9-DC636248C0F2}"/>
          </ac:spMkLst>
        </pc:spChg>
      </pc:sldChg>
      <pc:sldChg chg="add">
        <pc:chgData name="Steinar Hjelset" userId="900bcac5-039b-480b-8b37-a8273c2e007f" providerId="ADAL" clId="{42F3B5C0-B69D-45DA-AC80-F5E211E4B406}" dt="2025-07-07T09:40:44.825" v="72"/>
        <pc:sldMkLst>
          <pc:docMk/>
          <pc:sldMk cId="3602948319" sldId="435"/>
        </pc:sldMkLst>
      </pc:sldChg>
      <pc:sldChg chg="add">
        <pc:chgData name="Steinar Hjelset" userId="900bcac5-039b-480b-8b37-a8273c2e007f" providerId="ADAL" clId="{42F3B5C0-B69D-45DA-AC80-F5E211E4B406}" dt="2025-07-07T09:40:44.825" v="72"/>
        <pc:sldMkLst>
          <pc:docMk/>
          <pc:sldMk cId="3312035533" sldId="436"/>
        </pc:sldMkLst>
      </pc:sldChg>
      <pc:sldChg chg="add">
        <pc:chgData name="Steinar Hjelset" userId="900bcac5-039b-480b-8b37-a8273c2e007f" providerId="ADAL" clId="{42F3B5C0-B69D-45DA-AC80-F5E211E4B406}" dt="2025-07-07T09:40:44.825" v="72"/>
        <pc:sldMkLst>
          <pc:docMk/>
          <pc:sldMk cId="3706695453" sldId="437"/>
        </pc:sldMkLst>
      </pc:sldChg>
      <pc:sldChg chg="add">
        <pc:chgData name="Steinar Hjelset" userId="900bcac5-039b-480b-8b37-a8273c2e007f" providerId="ADAL" clId="{42F3B5C0-B69D-45DA-AC80-F5E211E4B406}" dt="2025-07-07T09:40:44.825" v="72"/>
        <pc:sldMkLst>
          <pc:docMk/>
          <pc:sldMk cId="421898080" sldId="438"/>
        </pc:sldMkLst>
      </pc:sldChg>
      <pc:sldChg chg="add">
        <pc:chgData name="Steinar Hjelset" userId="900bcac5-039b-480b-8b37-a8273c2e007f" providerId="ADAL" clId="{42F3B5C0-B69D-45DA-AC80-F5E211E4B406}" dt="2025-07-07T09:40:44.825" v="72"/>
        <pc:sldMkLst>
          <pc:docMk/>
          <pc:sldMk cId="1215049884" sldId="439"/>
        </pc:sldMkLst>
      </pc:sldChg>
      <pc:sldChg chg="add">
        <pc:chgData name="Steinar Hjelset" userId="900bcac5-039b-480b-8b37-a8273c2e007f" providerId="ADAL" clId="{42F3B5C0-B69D-45DA-AC80-F5E211E4B406}" dt="2025-07-07T09:40:44.825" v="72"/>
        <pc:sldMkLst>
          <pc:docMk/>
          <pc:sldMk cId="3824214931" sldId="440"/>
        </pc:sldMkLst>
      </pc:sldChg>
      <pc:sldChg chg="add">
        <pc:chgData name="Steinar Hjelset" userId="900bcac5-039b-480b-8b37-a8273c2e007f" providerId="ADAL" clId="{42F3B5C0-B69D-45DA-AC80-F5E211E4B406}" dt="2025-07-07T09:40:44.825" v="72"/>
        <pc:sldMkLst>
          <pc:docMk/>
          <pc:sldMk cId="488050027" sldId="441"/>
        </pc:sldMkLst>
      </pc:sldChg>
      <pc:sldChg chg="del">
        <pc:chgData name="Steinar Hjelset" userId="900bcac5-039b-480b-8b37-a8273c2e007f" providerId="ADAL" clId="{42F3B5C0-B69D-45DA-AC80-F5E211E4B406}" dt="2025-07-07T09:40:30.275" v="71" actId="47"/>
        <pc:sldMkLst>
          <pc:docMk/>
          <pc:sldMk cId="3569580194" sldId="452"/>
        </pc:sldMkLst>
      </pc:sldChg>
      <pc:sldChg chg="del">
        <pc:chgData name="Steinar Hjelset" userId="900bcac5-039b-480b-8b37-a8273c2e007f" providerId="ADAL" clId="{42F3B5C0-B69D-45DA-AC80-F5E211E4B406}" dt="2025-07-07T09:40:30.275" v="71" actId="47"/>
        <pc:sldMkLst>
          <pc:docMk/>
          <pc:sldMk cId="2139755592" sldId="454"/>
        </pc:sldMkLst>
      </pc:sldChg>
      <pc:sldChg chg="modSp mod chgLayout">
        <pc:chgData name="Steinar Hjelset" userId="900bcac5-039b-480b-8b37-a8273c2e007f" providerId="ADAL" clId="{42F3B5C0-B69D-45DA-AC80-F5E211E4B406}" dt="2025-07-07T09:43:13.325" v="74" actId="700"/>
        <pc:sldMkLst>
          <pc:docMk/>
          <pc:sldMk cId="1489949435" sldId="455"/>
        </pc:sldMkLst>
        <pc:spChg chg="mod ord">
          <ac:chgData name="Steinar Hjelset" userId="900bcac5-039b-480b-8b37-a8273c2e007f" providerId="ADAL" clId="{42F3B5C0-B69D-45DA-AC80-F5E211E4B406}" dt="2025-07-07T09:43:13.325" v="74" actId="700"/>
          <ac:spMkLst>
            <pc:docMk/>
            <pc:sldMk cId="1489949435" sldId="455"/>
            <ac:spMk id="2" creationId="{521468E2-23DA-7E54-5441-147B5F444603}"/>
          </ac:spMkLst>
        </pc:spChg>
      </pc:sldChg>
      <pc:sldChg chg="del">
        <pc:chgData name="Steinar Hjelset" userId="900bcac5-039b-480b-8b37-a8273c2e007f" providerId="ADAL" clId="{42F3B5C0-B69D-45DA-AC80-F5E211E4B406}" dt="2025-07-07T09:40:30.275" v="71" actId="47"/>
        <pc:sldMkLst>
          <pc:docMk/>
          <pc:sldMk cId="2128747411" sldId="456"/>
        </pc:sldMkLst>
      </pc:sldChg>
      <pc:sldChg chg="modSp add mod modClrScheme chgLayout">
        <pc:chgData name="Steinar Hjelset" userId="900bcac5-039b-480b-8b37-a8273c2e007f" providerId="ADAL" clId="{42F3B5C0-B69D-45DA-AC80-F5E211E4B406}" dt="2025-07-07T09:43:26.766" v="78" actId="403"/>
        <pc:sldMkLst>
          <pc:docMk/>
          <pc:sldMk cId="3643717857" sldId="456"/>
        </pc:sldMkLst>
        <pc:spChg chg="mod ord">
          <ac:chgData name="Steinar Hjelset" userId="900bcac5-039b-480b-8b37-a8273c2e007f" providerId="ADAL" clId="{42F3B5C0-B69D-45DA-AC80-F5E211E4B406}" dt="2025-07-07T09:43:26.766" v="78" actId="403"/>
          <ac:spMkLst>
            <pc:docMk/>
            <pc:sldMk cId="3643717857" sldId="456"/>
            <ac:spMk id="2" creationId="{DC3CABAE-C2E1-AFA2-7D1A-CB25F7129126}"/>
          </ac:spMkLst>
        </pc:spChg>
      </pc:sldChg>
    </pc:docChg>
  </pc:docChgLst>
  <pc:docChgLst>
    <pc:chgData name="Steinar Hjelset" userId="S::steinar.hjelset@ks.no::900bcac5-039b-480b-8b37-a8273c2e007f" providerId="AD" clId="Web-{652FE174-AB19-49E5-B856-2501F1B970A9}"/>
    <pc:docChg chg="addSld delSld modSld">
      <pc:chgData name="Steinar Hjelset" userId="S::steinar.hjelset@ks.no::900bcac5-039b-480b-8b37-a8273c2e007f" providerId="AD" clId="Web-{652FE174-AB19-49E5-B856-2501F1B970A9}" dt="2025-07-07T09:17:44.517" v="9"/>
      <pc:docMkLst>
        <pc:docMk/>
      </pc:docMkLst>
      <pc:sldChg chg="modSp">
        <pc:chgData name="Steinar Hjelset" userId="S::steinar.hjelset@ks.no::900bcac5-039b-480b-8b37-a8273c2e007f" providerId="AD" clId="Web-{652FE174-AB19-49E5-B856-2501F1B970A9}" dt="2025-07-07T09:17:06.780" v="3" actId="20577"/>
        <pc:sldMkLst>
          <pc:docMk/>
          <pc:sldMk cId="2954576768" sldId="429"/>
        </pc:sldMkLst>
        <pc:spChg chg="mod">
          <ac:chgData name="Steinar Hjelset" userId="S::steinar.hjelset@ks.no::900bcac5-039b-480b-8b37-a8273c2e007f" providerId="AD" clId="Web-{652FE174-AB19-49E5-B856-2501F1B970A9}" dt="2025-07-07T09:17:06.780" v="3" actId="20577"/>
          <ac:spMkLst>
            <pc:docMk/>
            <pc:sldMk cId="2954576768" sldId="429"/>
            <ac:spMk id="3" creationId="{74A85B90-0A75-417C-A4A9-DC636248C0F2}"/>
          </ac:spMkLst>
        </pc:spChg>
      </pc:sldChg>
      <pc:sldChg chg="add del">
        <pc:chgData name="Steinar Hjelset" userId="S::steinar.hjelset@ks.no::900bcac5-039b-480b-8b37-a8273c2e007f" providerId="AD" clId="Web-{652FE174-AB19-49E5-B856-2501F1B970A9}" dt="2025-07-07T09:17:44.485" v="8"/>
        <pc:sldMkLst>
          <pc:docMk/>
          <pc:sldMk cId="3569580194" sldId="452"/>
        </pc:sldMkLst>
      </pc:sldChg>
      <pc:sldChg chg="add del">
        <pc:chgData name="Steinar Hjelset" userId="S::steinar.hjelset@ks.no::900bcac5-039b-480b-8b37-a8273c2e007f" providerId="AD" clId="Web-{652FE174-AB19-49E5-B856-2501F1B970A9}" dt="2025-07-07T09:17:44.407" v="7"/>
        <pc:sldMkLst>
          <pc:docMk/>
          <pc:sldMk cId="2139755592" sldId="454"/>
        </pc:sldMkLst>
      </pc:sldChg>
      <pc:sldChg chg="add del">
        <pc:chgData name="Steinar Hjelset" userId="S::steinar.hjelset@ks.no::900bcac5-039b-480b-8b37-a8273c2e007f" providerId="AD" clId="Web-{652FE174-AB19-49E5-B856-2501F1B970A9}" dt="2025-07-07T09:17:44.517" v="9"/>
        <pc:sldMkLst>
          <pc:docMk/>
          <pc:sldMk cId="2128747411" sldId="456"/>
        </pc:sldMkLst>
      </pc:sldChg>
    </pc:docChg>
  </pc:docChgLst>
  <pc:docChgLst>
    <pc:chgData name="Steinar Hjelset" userId="900bcac5-039b-480b-8b37-a8273c2e007f" providerId="ADAL" clId="{78276FE2-0CA8-457A-8EC6-230B237050DD}"/>
    <pc:docChg chg="custSel addSld delSld modSld">
      <pc:chgData name="Steinar Hjelset" userId="900bcac5-039b-480b-8b37-a8273c2e007f" providerId="ADAL" clId="{78276FE2-0CA8-457A-8EC6-230B237050DD}" dt="2022-01-14T08:40:40.944" v="754" actId="2165"/>
      <pc:docMkLst>
        <pc:docMk/>
      </pc:docMkLst>
      <pc:sldChg chg="del">
        <pc:chgData name="Steinar Hjelset" userId="900bcac5-039b-480b-8b37-a8273c2e007f" providerId="ADAL" clId="{78276FE2-0CA8-457A-8EC6-230B237050DD}" dt="2022-01-14T07:39:51.604" v="1" actId="47"/>
        <pc:sldMkLst>
          <pc:docMk/>
          <pc:sldMk cId="694676538" sldId="256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2544406798" sldId="267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1086888048" sldId="268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3608461262" sldId="271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3422015642" sldId="272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2497073314" sldId="273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1752599194" sldId="274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1047557919" sldId="275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2501802241" sldId="276"/>
        </pc:sldMkLst>
      </pc:sldChg>
      <pc:sldChg chg="addSp delSp modSp new mod">
        <pc:chgData name="Steinar Hjelset" userId="900bcac5-039b-480b-8b37-a8273c2e007f" providerId="ADAL" clId="{78276FE2-0CA8-457A-8EC6-230B237050DD}" dt="2022-01-14T08:39:25.084" v="702" actId="2165"/>
        <pc:sldMkLst>
          <pc:docMk/>
          <pc:sldMk cId="2901984840" sldId="277"/>
        </pc:sldMkLst>
      </pc:sldChg>
      <pc:sldChg chg="modSp add mod">
        <pc:chgData name="Steinar Hjelset" userId="900bcac5-039b-480b-8b37-a8273c2e007f" providerId="ADAL" clId="{78276FE2-0CA8-457A-8EC6-230B237050DD}" dt="2022-01-14T08:40:40.944" v="754" actId="2165"/>
        <pc:sldMkLst>
          <pc:docMk/>
          <pc:sldMk cId="959468413" sldId="278"/>
        </pc:sldMkLst>
      </pc:sldChg>
    </pc:docChg>
  </pc:docChgLst>
  <pc:docChgLst>
    <pc:chgData name="linn.pilskog@azetsconsulting.no" userId="S::urn:spo:guest#linn.pilskog@azetsconsulting.no::" providerId="AD" clId="Web-{94B0F523-2A14-D7AF-974F-57A75070BB2F}"/>
    <pc:docChg chg="addSld delSld modSld">
      <pc:chgData name="linn.pilskog@azetsconsulting.no" userId="S::urn:spo:guest#linn.pilskog@azetsconsulting.no::" providerId="AD" clId="Web-{94B0F523-2A14-D7AF-974F-57A75070BB2F}" dt="2025-03-28T11:40:38.295" v="64"/>
      <pc:docMkLst>
        <pc:docMk/>
      </pc:docMkLst>
      <pc:sldChg chg="modSp">
        <pc:chgData name="linn.pilskog@azetsconsulting.no" userId="S::urn:spo:guest#linn.pilskog@azetsconsulting.no::" providerId="AD" clId="Web-{94B0F523-2A14-D7AF-974F-57A75070BB2F}" dt="2025-03-28T11:36:45.618" v="8" actId="20577"/>
        <pc:sldMkLst>
          <pc:docMk/>
          <pc:sldMk cId="2350411187" sldId="256"/>
        </pc:sldMkLst>
      </pc:sldChg>
      <pc:sldChg chg="del">
        <pc:chgData name="linn.pilskog@azetsconsulting.no" userId="S::urn:spo:guest#linn.pilskog@azetsconsulting.no::" providerId="AD" clId="Web-{94B0F523-2A14-D7AF-974F-57A75070BB2F}" dt="2025-03-28T11:38:24.542" v="57"/>
        <pc:sldMkLst>
          <pc:docMk/>
          <pc:sldMk cId="2369576766" sldId="282"/>
        </pc:sldMkLst>
      </pc:sldChg>
      <pc:sldChg chg="modSp">
        <pc:chgData name="linn.pilskog@azetsconsulting.no" userId="S::urn:spo:guest#linn.pilskog@azetsconsulting.no::" providerId="AD" clId="Web-{94B0F523-2A14-D7AF-974F-57A75070BB2F}" dt="2025-03-28T11:38:10.855" v="49" actId="14100"/>
        <pc:sldMkLst>
          <pc:docMk/>
          <pc:sldMk cId="1099342362" sldId="428"/>
        </pc:sldMkLst>
      </pc:sldChg>
      <pc:sldChg chg="modSp">
        <pc:chgData name="linn.pilskog@azetsconsulting.no" userId="S::urn:spo:guest#linn.pilskog@azetsconsulting.no::" providerId="AD" clId="Web-{94B0F523-2A14-D7AF-974F-57A75070BB2F}" dt="2025-03-28T11:37:21.541" v="34" actId="20577"/>
        <pc:sldMkLst>
          <pc:docMk/>
          <pc:sldMk cId="2954576768" sldId="429"/>
        </pc:sldMkLst>
      </pc:sldChg>
      <pc:sldChg chg="add del">
        <pc:chgData name="linn.pilskog@azetsconsulting.no" userId="S::urn:spo:guest#linn.pilskog@azetsconsulting.no::" providerId="AD" clId="Web-{94B0F523-2A14-D7AF-974F-57A75070BB2F}" dt="2025-03-28T11:40:38.280" v="63"/>
        <pc:sldMkLst>
          <pc:docMk/>
          <pc:sldMk cId="1501074918" sldId="430"/>
        </pc:sldMkLst>
      </pc:sldChg>
      <pc:sldChg chg="add del">
        <pc:chgData name="linn.pilskog@azetsconsulting.no" userId="S::urn:spo:guest#linn.pilskog@azetsconsulting.no::" providerId="AD" clId="Web-{94B0F523-2A14-D7AF-974F-57A75070BB2F}" dt="2025-03-28T11:40:38.295" v="64"/>
        <pc:sldMkLst>
          <pc:docMk/>
          <pc:sldMk cId="2851052732" sldId="433"/>
        </pc:sldMkLst>
      </pc:sldChg>
      <pc:sldChg chg="del">
        <pc:chgData name="linn.pilskog@azetsconsulting.no" userId="S::urn:spo:guest#linn.pilskog@azetsconsulting.no::" providerId="AD" clId="Web-{94B0F523-2A14-D7AF-974F-57A75070BB2F}" dt="2025-03-28T11:38:24.527" v="56"/>
        <pc:sldMkLst>
          <pc:docMk/>
          <pc:sldMk cId="3602948319" sldId="434"/>
        </pc:sldMkLst>
      </pc:sldChg>
      <pc:sldChg chg="del">
        <pc:chgData name="linn.pilskog@azetsconsulting.no" userId="S::urn:spo:guest#linn.pilskog@azetsconsulting.no::" providerId="AD" clId="Web-{94B0F523-2A14-D7AF-974F-57A75070BB2F}" dt="2025-03-28T11:38:24.511" v="55"/>
        <pc:sldMkLst>
          <pc:docMk/>
          <pc:sldMk cId="3312035533" sldId="435"/>
        </pc:sldMkLst>
      </pc:sldChg>
      <pc:sldChg chg="del">
        <pc:chgData name="linn.pilskog@azetsconsulting.no" userId="S::urn:spo:guest#linn.pilskog@azetsconsulting.no::" providerId="AD" clId="Web-{94B0F523-2A14-D7AF-974F-57A75070BB2F}" dt="2025-03-28T11:38:24.511" v="54"/>
        <pc:sldMkLst>
          <pc:docMk/>
          <pc:sldMk cId="3706695453" sldId="436"/>
        </pc:sldMkLst>
      </pc:sldChg>
      <pc:sldChg chg="del">
        <pc:chgData name="linn.pilskog@azetsconsulting.no" userId="S::urn:spo:guest#linn.pilskog@azetsconsulting.no::" providerId="AD" clId="Web-{94B0F523-2A14-D7AF-974F-57A75070BB2F}" dt="2025-03-28T11:38:24.511" v="53"/>
        <pc:sldMkLst>
          <pc:docMk/>
          <pc:sldMk cId="421898080" sldId="437"/>
        </pc:sldMkLst>
      </pc:sldChg>
      <pc:sldChg chg="del">
        <pc:chgData name="linn.pilskog@azetsconsulting.no" userId="S::urn:spo:guest#linn.pilskog@azetsconsulting.no::" providerId="AD" clId="Web-{94B0F523-2A14-D7AF-974F-57A75070BB2F}" dt="2025-03-28T11:38:24.496" v="52"/>
        <pc:sldMkLst>
          <pc:docMk/>
          <pc:sldMk cId="1215049884" sldId="438"/>
        </pc:sldMkLst>
      </pc:sldChg>
      <pc:sldChg chg="del">
        <pc:chgData name="linn.pilskog@azetsconsulting.no" userId="S::urn:spo:guest#linn.pilskog@azetsconsulting.no::" providerId="AD" clId="Web-{94B0F523-2A14-D7AF-974F-57A75070BB2F}" dt="2025-03-28T11:38:24.496" v="51"/>
        <pc:sldMkLst>
          <pc:docMk/>
          <pc:sldMk cId="3824214931" sldId="439"/>
        </pc:sldMkLst>
      </pc:sldChg>
      <pc:sldChg chg="del">
        <pc:chgData name="linn.pilskog@azetsconsulting.no" userId="S::urn:spo:guest#linn.pilskog@azetsconsulting.no::" providerId="AD" clId="Web-{94B0F523-2A14-D7AF-974F-57A75070BB2F}" dt="2025-03-28T11:38:24.496" v="50"/>
        <pc:sldMkLst>
          <pc:docMk/>
          <pc:sldMk cId="488050027" sldId="440"/>
        </pc:sldMkLst>
      </pc:sldChg>
      <pc:sldChg chg="del">
        <pc:chgData name="linn.pilskog@azetsconsulting.no" userId="S::urn:spo:guest#linn.pilskog@azetsconsulting.no::" providerId="AD" clId="Web-{94B0F523-2A14-D7AF-974F-57A75070BB2F}" dt="2025-03-28T11:38:28.058" v="58"/>
        <pc:sldMkLst>
          <pc:docMk/>
          <pc:sldMk cId="4013082767" sldId="441"/>
        </pc:sldMkLst>
      </pc:sldChg>
      <pc:sldChg chg="modSp add replId">
        <pc:chgData name="linn.pilskog@azetsconsulting.no" userId="S::urn:spo:guest#linn.pilskog@azetsconsulting.no::" providerId="AD" clId="Web-{94B0F523-2A14-D7AF-974F-57A75070BB2F}" dt="2025-03-28T11:38:01.667" v="43" actId="20577"/>
        <pc:sldMkLst>
          <pc:docMk/>
          <pc:sldMk cId="1978634745" sldId="442"/>
        </pc:sldMkLst>
      </pc:sldChg>
      <pc:sldChg chg="add">
        <pc:chgData name="linn.pilskog@azetsconsulting.no" userId="S::urn:spo:guest#linn.pilskog@azetsconsulting.no::" providerId="AD" clId="Web-{94B0F523-2A14-D7AF-974F-57A75070BB2F}" dt="2025-03-28T11:39:27.653" v="60"/>
        <pc:sldMkLst>
          <pc:docMk/>
          <pc:sldMk cId="3420321681" sldId="449"/>
        </pc:sldMkLst>
      </pc:sldChg>
      <pc:sldChg chg="add">
        <pc:chgData name="linn.pilskog@azetsconsulting.no" userId="S::urn:spo:guest#linn.pilskog@azetsconsulting.no::" providerId="AD" clId="Web-{94B0F523-2A14-D7AF-974F-57A75070BB2F}" dt="2025-03-28T11:39:14.731" v="59"/>
        <pc:sldMkLst>
          <pc:docMk/>
          <pc:sldMk cId="3860356759" sldId="453"/>
        </pc:sldMkLst>
      </pc:sldChg>
    </pc:docChg>
  </pc:docChgLst>
  <pc:docChgLst>
    <pc:chgData name="Steinar Hjelset" userId="900bcac5-039b-480b-8b37-a8273c2e007f" providerId="ADAL" clId="{04667F79-13A1-4E8B-91A3-D1CEA7DF2794}"/>
    <pc:docChg chg="undo custSel addSld modSld">
      <pc:chgData name="Steinar Hjelset" userId="900bcac5-039b-480b-8b37-a8273c2e007f" providerId="ADAL" clId="{04667F79-13A1-4E8B-91A3-D1CEA7DF2794}" dt="2021-10-27T08:31:23.169" v="2074" actId="14734"/>
      <pc:docMkLst>
        <pc:docMk/>
      </pc:docMkLst>
      <pc:sldChg chg="addSp modSp mod">
        <pc:chgData name="Steinar Hjelset" userId="900bcac5-039b-480b-8b37-a8273c2e007f" providerId="ADAL" clId="{04667F79-13A1-4E8B-91A3-D1CEA7DF2794}" dt="2021-10-27T06:09:32.392" v="2044" actId="20577"/>
        <pc:sldMkLst>
          <pc:docMk/>
          <pc:sldMk cId="694676538" sldId="256"/>
        </pc:sldMkLst>
      </pc:sldChg>
      <pc:sldChg chg="modSp mod">
        <pc:chgData name="Steinar Hjelset" userId="900bcac5-039b-480b-8b37-a8273c2e007f" providerId="ADAL" clId="{04667F79-13A1-4E8B-91A3-D1CEA7DF2794}" dt="2021-10-26T12:14:37.444" v="1030" actId="20577"/>
        <pc:sldMkLst>
          <pc:docMk/>
          <pc:sldMk cId="2544406798" sldId="267"/>
        </pc:sldMkLst>
      </pc:sldChg>
      <pc:sldChg chg="modSp mod">
        <pc:chgData name="Steinar Hjelset" userId="900bcac5-039b-480b-8b37-a8273c2e007f" providerId="ADAL" clId="{04667F79-13A1-4E8B-91A3-D1CEA7DF2794}" dt="2021-10-27T08:31:23.169" v="2074" actId="14734"/>
        <pc:sldMkLst>
          <pc:docMk/>
          <pc:sldMk cId="3608461262" sldId="271"/>
        </pc:sldMkLst>
      </pc:sldChg>
      <pc:sldChg chg="modSp mod">
        <pc:chgData name="Steinar Hjelset" userId="900bcac5-039b-480b-8b37-a8273c2e007f" providerId="ADAL" clId="{04667F79-13A1-4E8B-91A3-D1CEA7DF2794}" dt="2021-10-27T06:09:51.613" v="2066" actId="20577"/>
        <pc:sldMkLst>
          <pc:docMk/>
          <pc:sldMk cId="3422015642" sldId="272"/>
        </pc:sldMkLst>
      </pc:sldChg>
      <pc:sldChg chg="modSp new mod">
        <pc:chgData name="Steinar Hjelset" userId="900bcac5-039b-480b-8b37-a8273c2e007f" providerId="ADAL" clId="{04667F79-13A1-4E8B-91A3-D1CEA7DF2794}" dt="2021-10-27T06:10:01.040" v="2068" actId="20577"/>
        <pc:sldMkLst>
          <pc:docMk/>
          <pc:sldMk cId="2497073314" sldId="273"/>
        </pc:sldMkLst>
      </pc:sldChg>
      <pc:sldChg chg="modSp new mod">
        <pc:chgData name="Steinar Hjelset" userId="900bcac5-039b-480b-8b37-a8273c2e007f" providerId="ADAL" clId="{04667F79-13A1-4E8B-91A3-D1CEA7DF2794}" dt="2021-10-26T12:35:30.464" v="2020" actId="20577"/>
        <pc:sldMkLst>
          <pc:docMk/>
          <pc:sldMk cId="1752599194" sldId="274"/>
        </pc:sldMkLst>
      </pc:sldChg>
    </pc:docChg>
  </pc:docChgLst>
  <pc:docChgLst>
    <pc:chgData name="Steinar Hjelset" userId="900bcac5-039b-480b-8b37-a8273c2e007f" providerId="ADAL" clId="{8A2AD9DE-BC5A-406E-93C6-34DE891000AA}"/>
    <pc:docChg chg="undo custSel addSld delSld modSld">
      <pc:chgData name="Steinar Hjelset" userId="900bcac5-039b-480b-8b37-a8273c2e007f" providerId="ADAL" clId="{8A2AD9DE-BC5A-406E-93C6-34DE891000AA}" dt="2022-01-04T11:27:03.439" v="963" actId="13926"/>
      <pc:docMkLst>
        <pc:docMk/>
      </pc:docMkLst>
      <pc:sldChg chg="del">
        <pc:chgData name="Steinar Hjelset" userId="900bcac5-039b-480b-8b37-a8273c2e007f" providerId="ADAL" clId="{8A2AD9DE-BC5A-406E-93C6-34DE891000AA}" dt="2021-12-14T07:18:13.035" v="2" actId="47"/>
        <pc:sldMkLst>
          <pc:docMk/>
          <pc:sldMk cId="3618597751" sldId="257"/>
        </pc:sldMkLst>
      </pc:sldChg>
      <pc:sldChg chg="add del">
        <pc:chgData name="Steinar Hjelset" userId="900bcac5-039b-480b-8b37-a8273c2e007f" providerId="ADAL" clId="{8A2AD9DE-BC5A-406E-93C6-34DE891000AA}" dt="2021-12-14T07:18:13.035" v="2" actId="47"/>
        <pc:sldMkLst>
          <pc:docMk/>
          <pc:sldMk cId="73393998" sldId="265"/>
        </pc:sldMkLst>
      </pc:sldChg>
      <pc:sldChg chg="add del">
        <pc:chgData name="Steinar Hjelset" userId="900bcac5-039b-480b-8b37-a8273c2e007f" providerId="ADAL" clId="{8A2AD9DE-BC5A-406E-93C6-34DE891000AA}" dt="2021-12-14T07:18:13.035" v="2" actId="47"/>
        <pc:sldMkLst>
          <pc:docMk/>
          <pc:sldMk cId="3463005662" sldId="266"/>
        </pc:sldMkLst>
      </pc:sldChg>
      <pc:sldChg chg="addSp delSp modSp new mod">
        <pc:chgData name="Steinar Hjelset" userId="900bcac5-039b-480b-8b37-a8273c2e007f" providerId="ADAL" clId="{8A2AD9DE-BC5A-406E-93C6-34DE891000AA}" dt="2022-01-04T11:27:03.439" v="963" actId="13926"/>
        <pc:sldMkLst>
          <pc:docMk/>
          <pc:sldMk cId="1047557919" sldId="275"/>
        </pc:sldMkLst>
      </pc:sldChg>
      <pc:sldChg chg="add del">
        <pc:chgData name="Steinar Hjelset" userId="900bcac5-039b-480b-8b37-a8273c2e007f" providerId="ADAL" clId="{8A2AD9DE-BC5A-406E-93C6-34DE891000AA}" dt="2021-12-14T07:20:43.629" v="133" actId="47"/>
        <pc:sldMkLst>
          <pc:docMk/>
          <pc:sldMk cId="4296934" sldId="276"/>
        </pc:sldMkLst>
      </pc:sldChg>
      <pc:sldChg chg="addSp delSp modSp add del mod">
        <pc:chgData name="Steinar Hjelset" userId="900bcac5-039b-480b-8b37-a8273c2e007f" providerId="ADAL" clId="{8A2AD9DE-BC5A-406E-93C6-34DE891000AA}" dt="2021-12-14T07:20:01.917" v="96" actId="47"/>
        <pc:sldMkLst>
          <pc:docMk/>
          <pc:sldMk cId="2449071863" sldId="276"/>
        </pc:sldMkLst>
      </pc:sldChg>
      <pc:sldChg chg="modSp add del mod">
        <pc:chgData name="Steinar Hjelset" userId="900bcac5-039b-480b-8b37-a8273c2e007f" providerId="ADAL" clId="{8A2AD9DE-BC5A-406E-93C6-34DE891000AA}" dt="2021-12-14T07:27:55.931" v="230" actId="47"/>
        <pc:sldMkLst>
          <pc:docMk/>
          <pc:sldMk cId="2464293647" sldId="276"/>
        </pc:sldMkLst>
      </pc:sldChg>
      <pc:sldChg chg="modSp add mod">
        <pc:chgData name="Steinar Hjelset" userId="900bcac5-039b-480b-8b37-a8273c2e007f" providerId="ADAL" clId="{8A2AD9DE-BC5A-406E-93C6-34DE891000AA}" dt="2022-01-04T08:58:37.250" v="912" actId="20577"/>
        <pc:sldMkLst>
          <pc:docMk/>
          <pc:sldMk cId="2501802241" sldId="276"/>
        </pc:sldMkLst>
      </pc:sldChg>
    </pc:docChg>
  </pc:docChgLst>
  <pc:docChgLst>
    <pc:chgData name="Steinar Hjelset" userId="900bcac5-039b-480b-8b37-a8273c2e007f" providerId="ADAL" clId="{FED0024C-63E1-49AB-8E71-038C13BEA465}"/>
    <pc:docChg chg="undo custSel addSld delSld modSld sldOrd">
      <pc:chgData name="Steinar Hjelset" userId="900bcac5-039b-480b-8b37-a8273c2e007f" providerId="ADAL" clId="{FED0024C-63E1-49AB-8E71-038C13BEA465}" dt="2022-02-14T08:23:47.987" v="2289" actId="20577"/>
      <pc:docMkLst>
        <pc:docMk/>
      </pc:docMkLst>
      <pc:sldChg chg="delSp modSp add mod ord">
        <pc:chgData name="Steinar Hjelset" userId="900bcac5-039b-480b-8b37-a8273c2e007f" providerId="ADAL" clId="{FED0024C-63E1-49AB-8E71-038C13BEA465}" dt="2022-02-14T08:23:47.987" v="2289" actId="20577"/>
        <pc:sldMkLst>
          <pc:docMk/>
          <pc:sldMk cId="4241648534" sldId="266"/>
        </pc:sldMkLst>
      </pc:sldChg>
      <pc:sldChg chg="del">
        <pc:chgData name="Steinar Hjelset" userId="900bcac5-039b-480b-8b37-a8273c2e007f" providerId="ADAL" clId="{FED0024C-63E1-49AB-8E71-038C13BEA465}" dt="2022-01-14T08:42:09.601" v="1" actId="47"/>
        <pc:sldMkLst>
          <pc:docMk/>
          <pc:sldMk cId="2901984840" sldId="277"/>
        </pc:sldMkLst>
      </pc:sldChg>
      <pc:sldChg chg="del">
        <pc:chgData name="Steinar Hjelset" userId="900bcac5-039b-480b-8b37-a8273c2e007f" providerId="ADAL" clId="{FED0024C-63E1-49AB-8E71-038C13BEA465}" dt="2022-01-14T08:42:10.742" v="2" actId="47"/>
        <pc:sldMkLst>
          <pc:docMk/>
          <pc:sldMk cId="959468413" sldId="278"/>
        </pc:sldMkLst>
      </pc:sldChg>
      <pc:sldChg chg="addSp delSp modSp new mod">
        <pc:chgData name="Steinar Hjelset" userId="900bcac5-039b-480b-8b37-a8273c2e007f" providerId="ADAL" clId="{FED0024C-63E1-49AB-8E71-038C13BEA465}" dt="2022-01-28T10:17:28.990" v="1845" actId="20577"/>
        <pc:sldMkLst>
          <pc:docMk/>
          <pc:sldMk cId="1157876418" sldId="279"/>
        </pc:sldMkLst>
      </pc:sldChg>
      <pc:sldChg chg="modSp new mod ord">
        <pc:chgData name="Steinar Hjelset" userId="900bcac5-039b-480b-8b37-a8273c2e007f" providerId="ADAL" clId="{FED0024C-63E1-49AB-8E71-038C13BEA465}" dt="2022-01-28T08:58:34.212" v="979" actId="20577"/>
        <pc:sldMkLst>
          <pc:docMk/>
          <pc:sldMk cId="2220915096" sldId="280"/>
        </pc:sldMkLst>
      </pc:sldChg>
      <pc:sldChg chg="modSp new mod">
        <pc:chgData name="Steinar Hjelset" userId="900bcac5-039b-480b-8b37-a8273c2e007f" providerId="ADAL" clId="{FED0024C-63E1-49AB-8E71-038C13BEA465}" dt="2022-01-28T10:26:13.397" v="2231" actId="20577"/>
        <pc:sldMkLst>
          <pc:docMk/>
          <pc:sldMk cId="2721611454" sldId="281"/>
        </pc:sldMkLst>
      </pc:sldChg>
      <pc:sldChg chg="modSp new mod">
        <pc:chgData name="Steinar Hjelset" userId="900bcac5-039b-480b-8b37-a8273c2e007f" providerId="ADAL" clId="{FED0024C-63E1-49AB-8E71-038C13BEA465}" dt="2022-01-28T09:08:01.324" v="1323" actId="13926"/>
        <pc:sldMkLst>
          <pc:docMk/>
          <pc:sldMk cId="42040210" sldId="282"/>
        </pc:sldMkLst>
      </pc:sldChg>
      <pc:sldChg chg="add del ord">
        <pc:chgData name="Steinar Hjelset" userId="900bcac5-039b-480b-8b37-a8273c2e007f" providerId="ADAL" clId="{FED0024C-63E1-49AB-8E71-038C13BEA465}" dt="2022-01-24T09:35:36.275" v="865"/>
        <pc:sldMkLst>
          <pc:docMk/>
          <pc:sldMk cId="3608461262" sldId="283"/>
        </pc:sldMkLst>
      </pc:sldChg>
    </pc:docChg>
  </pc:docChgLst>
  <pc:docChgLst>
    <pc:chgData name="Steinar Hjelset" userId="900bcac5-039b-480b-8b37-a8273c2e007f" providerId="ADAL" clId="{36FA7391-4BC5-460A-9AD2-09F009EE38E0}"/>
    <pc:docChg chg="undo custSel addSld delSld modSld sldOrd">
      <pc:chgData name="Steinar Hjelset" userId="900bcac5-039b-480b-8b37-a8273c2e007f" providerId="ADAL" clId="{36FA7391-4BC5-460A-9AD2-09F009EE38E0}" dt="2025-04-15T09:05:11.338" v="436" actId="20577"/>
      <pc:docMkLst>
        <pc:docMk/>
      </pc:docMkLst>
      <pc:sldChg chg="modSp mod">
        <pc:chgData name="Steinar Hjelset" userId="900bcac5-039b-480b-8b37-a8273c2e007f" providerId="ADAL" clId="{36FA7391-4BC5-460A-9AD2-09F009EE38E0}" dt="2025-04-15T08:58:49.632" v="8" actId="20577"/>
        <pc:sldMkLst>
          <pc:docMk/>
          <pc:sldMk cId="2350411187" sldId="256"/>
        </pc:sldMkLst>
      </pc:sldChg>
      <pc:sldChg chg="add del">
        <pc:chgData name="Steinar Hjelset" userId="900bcac5-039b-480b-8b37-a8273c2e007f" providerId="ADAL" clId="{36FA7391-4BC5-460A-9AD2-09F009EE38E0}" dt="2025-04-15T09:02:01.252" v="71" actId="47"/>
        <pc:sldMkLst>
          <pc:docMk/>
          <pc:sldMk cId="138272381" sldId="258"/>
        </pc:sldMkLst>
      </pc:sldChg>
      <pc:sldChg chg="modSp mod chgLayout">
        <pc:chgData name="Steinar Hjelset" userId="900bcac5-039b-480b-8b37-a8273c2e007f" providerId="ADAL" clId="{36FA7391-4BC5-460A-9AD2-09F009EE38E0}" dt="2025-04-15T09:02:41.388" v="142" actId="700"/>
        <pc:sldMkLst>
          <pc:docMk/>
          <pc:sldMk cId="3122715621" sldId="424"/>
        </pc:sldMkLst>
      </pc:sldChg>
      <pc:sldChg chg="del">
        <pc:chgData name="Steinar Hjelset" userId="900bcac5-039b-480b-8b37-a8273c2e007f" providerId="ADAL" clId="{36FA7391-4BC5-460A-9AD2-09F009EE38E0}" dt="2025-04-15T09:00:06.935" v="40" actId="47"/>
        <pc:sldMkLst>
          <pc:docMk/>
          <pc:sldMk cId="1099342362" sldId="428"/>
        </pc:sldMkLst>
      </pc:sldChg>
      <pc:sldChg chg="modSp mod">
        <pc:chgData name="Steinar Hjelset" userId="900bcac5-039b-480b-8b37-a8273c2e007f" providerId="ADAL" clId="{36FA7391-4BC5-460A-9AD2-09F009EE38E0}" dt="2025-04-15T09:03:03.254" v="146" actId="6549"/>
        <pc:sldMkLst>
          <pc:docMk/>
          <pc:sldMk cId="2954576768" sldId="429"/>
        </pc:sldMkLst>
      </pc:sldChg>
      <pc:sldChg chg="modSp mod ord chgLayout">
        <pc:chgData name="Steinar Hjelset" userId="900bcac5-039b-480b-8b37-a8273c2e007f" providerId="ADAL" clId="{36FA7391-4BC5-460A-9AD2-09F009EE38E0}" dt="2025-04-15T09:02:52.122" v="145" actId="700"/>
        <pc:sldMkLst>
          <pc:docMk/>
          <pc:sldMk cId="1501074918" sldId="430"/>
        </pc:sldMkLst>
      </pc:sldChg>
      <pc:sldChg chg="ord">
        <pc:chgData name="Steinar Hjelset" userId="900bcac5-039b-480b-8b37-a8273c2e007f" providerId="ADAL" clId="{36FA7391-4BC5-460A-9AD2-09F009EE38E0}" dt="2025-04-15T09:02:30.939" v="115"/>
        <pc:sldMkLst>
          <pc:docMk/>
          <pc:sldMk cId="2851052732" sldId="433"/>
        </pc:sldMkLst>
      </pc:sldChg>
      <pc:sldChg chg="del">
        <pc:chgData name="Steinar Hjelset" userId="900bcac5-039b-480b-8b37-a8273c2e007f" providerId="ADAL" clId="{36FA7391-4BC5-460A-9AD2-09F009EE38E0}" dt="2025-04-15T09:00:49.642" v="45" actId="47"/>
        <pc:sldMkLst>
          <pc:docMk/>
          <pc:sldMk cId="3420321681" sldId="449"/>
        </pc:sldMkLst>
      </pc:sldChg>
      <pc:sldChg chg="add">
        <pc:chgData name="Steinar Hjelset" userId="900bcac5-039b-480b-8b37-a8273c2e007f" providerId="ADAL" clId="{36FA7391-4BC5-460A-9AD2-09F009EE38E0}" dt="2025-04-15T08:59:57.014" v="20"/>
        <pc:sldMkLst>
          <pc:docMk/>
          <pc:sldMk cId="3569580194" sldId="452"/>
        </pc:sldMkLst>
      </pc:sldChg>
      <pc:sldChg chg="modSp add mod">
        <pc:chgData name="Steinar Hjelset" userId="900bcac5-039b-480b-8b37-a8273c2e007f" providerId="ADAL" clId="{36FA7391-4BC5-460A-9AD2-09F009EE38E0}" dt="2025-04-15T09:05:11.338" v="436" actId="20577"/>
        <pc:sldMkLst>
          <pc:docMk/>
          <pc:sldMk cId="2330946808" sldId="453"/>
        </pc:sldMkLst>
      </pc:sldChg>
      <pc:sldChg chg="del">
        <pc:chgData name="Steinar Hjelset" userId="900bcac5-039b-480b-8b37-a8273c2e007f" providerId="ADAL" clId="{36FA7391-4BC5-460A-9AD2-09F009EE38E0}" dt="2025-04-15T09:00:16.516" v="41" actId="47"/>
        <pc:sldMkLst>
          <pc:docMk/>
          <pc:sldMk cId="3860356759" sldId="453"/>
        </pc:sldMkLst>
      </pc:sldChg>
      <pc:sldChg chg="modSp add mod chgLayout">
        <pc:chgData name="Steinar Hjelset" userId="900bcac5-039b-480b-8b37-a8273c2e007f" providerId="ADAL" clId="{36FA7391-4BC5-460A-9AD2-09F009EE38E0}" dt="2025-04-15T09:02:46.150" v="143" actId="700"/>
        <pc:sldMkLst>
          <pc:docMk/>
          <pc:sldMk cId="2139755592" sldId="454"/>
        </pc:sldMkLst>
      </pc:sldChg>
      <pc:sldChg chg="add del">
        <pc:chgData name="Steinar Hjelset" userId="900bcac5-039b-480b-8b37-a8273c2e007f" providerId="ADAL" clId="{36FA7391-4BC5-460A-9AD2-09F009EE38E0}" dt="2025-04-15T08:59:36.590" v="18"/>
        <pc:sldMkLst>
          <pc:docMk/>
          <pc:sldMk cId="2197107025" sldId="454"/>
        </pc:sldMkLst>
      </pc:sldChg>
      <pc:sldChg chg="modSp add mod chgLayout">
        <pc:chgData name="Steinar Hjelset" userId="900bcac5-039b-480b-8b37-a8273c2e007f" providerId="ADAL" clId="{36FA7391-4BC5-460A-9AD2-09F009EE38E0}" dt="2025-04-15T09:02:49.743" v="144" actId="700"/>
        <pc:sldMkLst>
          <pc:docMk/>
          <pc:sldMk cId="1489949435" sldId="455"/>
        </pc:sldMkLst>
      </pc:sldChg>
      <pc:sldChg chg="modSp add mod">
        <pc:chgData name="Steinar Hjelset" userId="900bcac5-039b-480b-8b37-a8273c2e007f" providerId="ADAL" clId="{36FA7391-4BC5-460A-9AD2-09F009EE38E0}" dt="2025-04-15T09:02:25.877" v="113" actId="6549"/>
        <pc:sldMkLst>
          <pc:docMk/>
          <pc:sldMk cId="2128747411" sldId="456"/>
        </pc:sldMkLst>
      </pc:sldChg>
    </pc:docChg>
  </pc:docChgLst>
  <pc:docChgLst>
    <pc:chgData name="Steinar Hjelset" userId="900bcac5-039b-480b-8b37-a8273c2e007f" providerId="ADAL" clId="{5807D105-6825-4B2A-971C-2B5715D0E136}"/>
    <pc:docChg chg="custSel addSld delSld modSld">
      <pc:chgData name="Steinar Hjelset" userId="900bcac5-039b-480b-8b37-a8273c2e007f" providerId="ADAL" clId="{5807D105-6825-4B2A-971C-2B5715D0E136}" dt="2022-05-23T11:36:10.129" v="214" actId="20577"/>
      <pc:docMkLst>
        <pc:docMk/>
      </pc:docMkLst>
      <pc:sldChg chg="modSp mod">
        <pc:chgData name="Steinar Hjelset" userId="900bcac5-039b-480b-8b37-a8273c2e007f" providerId="ADAL" clId="{5807D105-6825-4B2A-971C-2B5715D0E136}" dt="2022-05-23T11:31:26.550" v="48" actId="20577"/>
        <pc:sldMkLst>
          <pc:docMk/>
          <pc:sldMk cId="2350411187" sldId="256"/>
        </pc:sldMkLst>
      </pc:sldChg>
      <pc:sldChg chg="add del modNotesTx">
        <pc:chgData name="Steinar Hjelset" userId="900bcac5-039b-480b-8b37-a8273c2e007f" providerId="ADAL" clId="{5807D105-6825-4B2A-971C-2B5715D0E136}" dt="2022-05-23T11:33:49.112" v="91" actId="20577"/>
        <pc:sldMkLst>
          <pc:docMk/>
          <pc:sldMk cId="2369576766" sldId="282"/>
        </pc:sldMkLst>
      </pc:sldChg>
      <pc:sldChg chg="add del">
        <pc:chgData name="Steinar Hjelset" userId="900bcac5-039b-480b-8b37-a8273c2e007f" providerId="ADAL" clId="{5807D105-6825-4B2A-971C-2B5715D0E136}" dt="2022-05-23T11:32:55.114" v="71"/>
        <pc:sldMkLst>
          <pc:docMk/>
          <pc:sldMk cId="3122715621" sldId="424"/>
        </pc:sldMkLst>
      </pc:sldChg>
      <pc:sldChg chg="add del">
        <pc:chgData name="Steinar Hjelset" userId="900bcac5-039b-480b-8b37-a8273c2e007f" providerId="ADAL" clId="{5807D105-6825-4B2A-971C-2B5715D0E136}" dt="2022-05-23T11:32:55.114" v="71"/>
        <pc:sldMkLst>
          <pc:docMk/>
          <pc:sldMk cId="1099342362" sldId="428"/>
        </pc:sldMkLst>
      </pc:sldChg>
      <pc:sldChg chg="modSp add del mod modNotesTx">
        <pc:chgData name="Steinar Hjelset" userId="900bcac5-039b-480b-8b37-a8273c2e007f" providerId="ADAL" clId="{5807D105-6825-4B2A-971C-2B5715D0E136}" dt="2022-05-23T11:32:39.646" v="68" actId="20577"/>
        <pc:sldMkLst>
          <pc:docMk/>
          <pc:sldMk cId="2954576768" sldId="429"/>
        </pc:sldMkLst>
      </pc:sldChg>
      <pc:sldChg chg="add del">
        <pc:chgData name="Steinar Hjelset" userId="900bcac5-039b-480b-8b37-a8273c2e007f" providerId="ADAL" clId="{5807D105-6825-4B2A-971C-2B5715D0E136}" dt="2022-05-23T11:32:55.114" v="71"/>
        <pc:sldMkLst>
          <pc:docMk/>
          <pc:sldMk cId="1501074918" sldId="430"/>
        </pc:sldMkLst>
      </pc:sldChg>
      <pc:sldChg chg="add del">
        <pc:chgData name="Steinar Hjelset" userId="900bcac5-039b-480b-8b37-a8273c2e007f" providerId="ADAL" clId="{5807D105-6825-4B2A-971C-2B5715D0E136}" dt="2022-05-23T11:32:55.114" v="71"/>
        <pc:sldMkLst>
          <pc:docMk/>
          <pc:sldMk cId="286855169" sldId="432"/>
        </pc:sldMkLst>
      </pc:sldChg>
      <pc:sldChg chg="modSp add del mod modNotesTx">
        <pc:chgData name="Steinar Hjelset" userId="900bcac5-039b-480b-8b37-a8273c2e007f" providerId="ADAL" clId="{5807D105-6825-4B2A-971C-2B5715D0E136}" dt="2022-05-23T11:36:10.129" v="214" actId="20577"/>
        <pc:sldMkLst>
          <pc:docMk/>
          <pc:sldMk cId="2851052732" sldId="433"/>
        </pc:sldMkLst>
      </pc:sldChg>
      <pc:sldChg chg="add del modNotesTx">
        <pc:chgData name="Steinar Hjelset" userId="900bcac5-039b-480b-8b37-a8273c2e007f" providerId="ADAL" clId="{5807D105-6825-4B2A-971C-2B5715D0E136}" dt="2022-05-23T11:34:11.546" v="104" actId="20577"/>
        <pc:sldMkLst>
          <pc:docMk/>
          <pc:sldMk cId="3602948319" sldId="434"/>
        </pc:sldMkLst>
      </pc:sldChg>
      <pc:sldChg chg="modSp add del mod delCm">
        <pc:chgData name="Steinar Hjelset" userId="900bcac5-039b-480b-8b37-a8273c2e007f" providerId="ADAL" clId="{5807D105-6825-4B2A-971C-2B5715D0E136}" dt="2022-05-23T11:34:23.189" v="117" actId="20577"/>
        <pc:sldMkLst>
          <pc:docMk/>
          <pc:sldMk cId="3312035533" sldId="435"/>
        </pc:sldMkLst>
      </pc:sldChg>
      <pc:sldChg chg="add del">
        <pc:chgData name="Steinar Hjelset" userId="900bcac5-039b-480b-8b37-a8273c2e007f" providerId="ADAL" clId="{5807D105-6825-4B2A-971C-2B5715D0E136}" dt="2022-05-23T11:32:55.114" v="71"/>
        <pc:sldMkLst>
          <pc:docMk/>
          <pc:sldMk cId="3706695453" sldId="436"/>
        </pc:sldMkLst>
      </pc:sldChg>
      <pc:sldChg chg="add del modNotesTx">
        <pc:chgData name="Steinar Hjelset" userId="900bcac5-039b-480b-8b37-a8273c2e007f" providerId="ADAL" clId="{5807D105-6825-4B2A-971C-2B5715D0E136}" dt="2022-05-23T11:34:54.549" v="122" actId="20577"/>
        <pc:sldMkLst>
          <pc:docMk/>
          <pc:sldMk cId="421898080" sldId="437"/>
        </pc:sldMkLst>
      </pc:sldChg>
      <pc:sldChg chg="add del">
        <pc:chgData name="Steinar Hjelset" userId="900bcac5-039b-480b-8b37-a8273c2e007f" providerId="ADAL" clId="{5807D105-6825-4B2A-971C-2B5715D0E136}" dt="2022-05-23T11:32:55.114" v="71"/>
        <pc:sldMkLst>
          <pc:docMk/>
          <pc:sldMk cId="1215049884" sldId="438"/>
        </pc:sldMkLst>
      </pc:sldChg>
      <pc:sldChg chg="add del">
        <pc:chgData name="Steinar Hjelset" userId="900bcac5-039b-480b-8b37-a8273c2e007f" providerId="ADAL" clId="{5807D105-6825-4B2A-971C-2B5715D0E136}" dt="2022-05-23T11:32:55.114" v="71"/>
        <pc:sldMkLst>
          <pc:docMk/>
          <pc:sldMk cId="3824214931" sldId="439"/>
        </pc:sldMkLst>
      </pc:sldChg>
      <pc:sldChg chg="add del delCm">
        <pc:chgData name="Steinar Hjelset" userId="900bcac5-039b-480b-8b37-a8273c2e007f" providerId="ADAL" clId="{5807D105-6825-4B2A-971C-2B5715D0E136}" dt="2022-05-23T11:33:20.333" v="73"/>
        <pc:sldMkLst>
          <pc:docMk/>
          <pc:sldMk cId="488050027" sldId="440"/>
        </pc:sldMkLst>
      </pc:sldChg>
      <pc:sldChg chg="modSp add del mod delCm modNotesTx">
        <pc:chgData name="Steinar Hjelset" userId="900bcac5-039b-480b-8b37-a8273c2e007f" providerId="ADAL" clId="{5807D105-6825-4B2A-971C-2B5715D0E136}" dt="2022-05-23T11:35:31.067" v="162" actId="20577"/>
        <pc:sldMkLst>
          <pc:docMk/>
          <pc:sldMk cId="4013082767" sldId="44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9489C-1C46-400F-B294-9DF214C05E05}" type="datetimeFigureOut">
              <a:rPr lang="nb-NO" smtClean="0"/>
              <a:t>07.07.2025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49011B-5C11-4014-96E5-50558C38F7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7214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TIL VEILEDERE: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Dere styrer avsatt tid selv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Formålet med dagens møte er å bli bedre kjent, og gjøre deltakerne kjent med kartleggingsverktøyet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Ta kontakt i chaten dersom det er spørsmål eller utfordringer underveis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9011B-5C11-4014-96E5-50558C38F719}" type="slidenum">
              <a:rPr kumimoji="0" lang="nb-NO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6010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9011B-5C11-4014-96E5-50558C38F719}" type="slidenum">
              <a:rPr kumimoji="0" lang="nb-NO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10875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TIL VEILEDERE: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Formålet med denne runden er å bli bedre kjent og tryggere på hverandre, og sette forventninger til at alle snakker og bidrar når gruppen møtes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Spørsmålene på lysarket kan fungere som et utgangspunkt for samtalen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Pass på tiden underveis så dere også får tid til å gå gjennom kartleggingsverktøyet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9011B-5C11-4014-96E5-50558C38F719}" type="slidenum">
              <a:rPr kumimoji="0" lang="nb-NO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70855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TIL VEILEDERE: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Gå gjennom de ulike stegene, og gjerne del noen erfaringer fra eget arbeid så langt: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/>
              <a:t>Etablere prosjekt: Hvordan har dere organisert dette?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/>
              <a:t>Kartlegge: Hvordan har dere opplevd verktøyet, og hva har dere lært?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/>
              <a:t>Prioritere: Dette blir tema på neste samling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/>
              <a:t>Gjennomføre og evaluere: Dette blir fokus på resterende veiledningsmøter denne våren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nb-NO"/>
              <a:t>Hensikten med modellen er å etablere en læringssløyfe, der man stadig lærer og utvikler arbeidet i egen kommune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9011B-5C11-4014-96E5-50558C38F719}" type="slidenum">
              <a:rPr kumimoji="0" lang="nb-NO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00417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TIL VEILEDERE: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Kartleggingsverktøyet skal bidra til å få oversikt og legger grunnlaget for prioriteringen av videre arbeidet.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Prioritering av videre arbeid blir hovedfokus på neste samling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9011B-5C11-4014-96E5-50558C38F719}" type="slidenum">
              <a:rPr kumimoji="0" lang="nb-NO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43451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TIL VEILEDERE: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Her kan dere gjerne dele egne erfaringer fra å teste ut kartleggingsverktøyet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/>
              <a:t>Hva fungerte bra? Hva fungerte dårlig?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/>
              <a:t>Hvem ville dere ønske å involvere dersom dere gjorde det på nytt?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nb-NO"/>
              <a:t>Understrek viktigheten av å involvere andre ressurspersoner i kommunen, og å bruke verktøyet til å skape diskusjon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9011B-5C11-4014-96E5-50558C38F719}" type="slidenum">
              <a:rPr kumimoji="0" lang="nb-NO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83018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TIL VEILEDERE: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Poenget med modellen er å legge til rette for en helhetlig utvikling av arbeidet: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/>
              <a:t>Dersom man mangler </a:t>
            </a:r>
            <a:r>
              <a:rPr lang="nb-NO" i="1"/>
              <a:t>holdninger og forståelse</a:t>
            </a:r>
            <a:r>
              <a:rPr lang="nb-NO"/>
              <a:t> blir ikke arbeidet prioritert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/>
              <a:t>Dersom man mangler </a:t>
            </a:r>
            <a:r>
              <a:rPr lang="nb-NO" i="1"/>
              <a:t>kunnskap og ferdigheter</a:t>
            </a:r>
            <a:r>
              <a:rPr lang="nb-NO"/>
              <a:t> blir ikke arbeidet av god kvalitet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/>
              <a:t>Dersom man mangler </a:t>
            </a:r>
            <a:r>
              <a:rPr lang="nb-NO" i="1"/>
              <a:t>redskaper</a:t>
            </a:r>
            <a:r>
              <a:rPr lang="nb-NO"/>
              <a:t> har man ikke verktøyene for å gjøre jobben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9011B-5C11-4014-96E5-50558C38F719}" type="slidenum">
              <a:rPr kumimoji="0" lang="nb-NO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16716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TIL VEILEDERE: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Det er opprettet en kanal per kommune på Teams-området til pilotprosjektet. Gi beskjed </a:t>
            </a:r>
            <a:r>
              <a:rPr lang="nb-NO" err="1"/>
              <a:t>tdersom</a:t>
            </a:r>
            <a:r>
              <a:rPr lang="nb-NO"/>
              <a:t> noen ikke har fått tilgang.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Vi anbefaler å åpne </a:t>
            </a:r>
            <a:r>
              <a:rPr lang="nb-NO" err="1"/>
              <a:t>excel</a:t>
            </a:r>
            <a:r>
              <a:rPr lang="nb-NO"/>
              <a:t>-dokumentet i </a:t>
            </a:r>
            <a:r>
              <a:rPr lang="nb-NO" err="1"/>
              <a:t>skrivebordsapplikasjonen</a:t>
            </a:r>
            <a:r>
              <a:rPr lang="nb-NO"/>
              <a:t> da det er lettere å arbeide i.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9011B-5C11-4014-96E5-50558C38F719}" type="slidenum">
              <a:rPr kumimoji="0" lang="nb-NO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11940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TIL VEILEDERE: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Husk å fylle ut kontaktinformasjon.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Gule felt skal alltid fylles ut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9011B-5C11-4014-96E5-50558C38F719}" type="slidenum">
              <a:rPr kumimoji="0" lang="nb-NO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88757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TIL VEILEDERE: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Understrek gjerne at dette ikke er «eksakt vitenskap», men skal gi en indikasjon på kommunens ståsted og danne grunnlag for diskusjon på et senere tidspunkt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Husk å skrive egne refleksjoner – både styrker og svakheter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Del gjerne egne erfaringer fra å fylle ut denne og fra den påfølgende diskusjonen vi har hatt i arbeidsgruppen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9011B-5C11-4014-96E5-50558C38F719}" type="slidenum">
              <a:rPr kumimoji="0" lang="nb-NO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17498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TIL VEILEDERE: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Her kan dere gjerne dele noen av deres egne resultater – både styrker og svakheter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9011B-5C11-4014-96E5-50558C38F719}" type="slidenum">
              <a:rPr kumimoji="0" lang="nb-NO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24319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669B55-05B8-E822-CD7C-09170622C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3380CC11-B66A-B9E6-78A6-33227B4CD8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0BA4832E-A92F-13EB-78DB-54BACD9EB9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747577C6-7F3B-784B-FE20-838EDBAA26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9011B-5C11-4014-96E5-50558C38F719}" type="slidenum">
              <a:rPr kumimoji="0" lang="nb-NO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02131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9011B-5C11-4014-96E5-50558C38F719}" type="slidenum">
              <a:rPr kumimoji="0" lang="nb-NO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7267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TIL VEILEDERE: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Sørg for at alle har kontaktinformasjon (epost og telefon) til hverandre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Avtal enkleste måten å ta kontakt med hverandre på ved spørsmål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Bruk gjerne Teams til å skrive spørsmål så blir det tilgjengelig for alle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Påmeldingslenke til neste samling er sendt per epost. Dersom man ikke har fått denne lenken kan man kontakte koordinator.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Bruk resterende tid på å avklare eventuelle spørsmål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Vi avslutter dagens veiledningsmøte i plenum </a:t>
            </a:r>
            <a:r>
              <a:rPr lang="nb-NO"/>
              <a:t>– koordinator </a:t>
            </a:r>
            <a:r>
              <a:rPr lang="nb-NO" dirty="0"/>
              <a:t>kaller tilbake til fellesrommet i Teams-møtet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9011B-5C11-4014-96E5-50558C38F719}" type="slidenum">
              <a:rPr kumimoji="0" lang="nb-NO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94256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33782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0" name="Rektangel 9"/>
          <p:cNvSpPr/>
          <p:nvPr userDrawn="1"/>
        </p:nvSpPr>
        <p:spPr>
          <a:xfrm>
            <a:off x="10244667" y="5911850"/>
            <a:ext cx="1701800" cy="819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1" name="Title 19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9915291" cy="466880"/>
          </a:xfrm>
        </p:spPr>
        <p:txBody>
          <a:bodyPr>
            <a:noAutofit/>
          </a:bodyPr>
          <a:lstStyle>
            <a:lvl1pPr algn="l">
              <a:defRPr sz="3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2" name="Subtitle 20"/>
          <p:cNvSpPr>
            <a:spLocks noGrp="1"/>
          </p:cNvSpPr>
          <p:nvPr>
            <p:ph type="subTitle" idx="1"/>
          </p:nvPr>
        </p:nvSpPr>
        <p:spPr>
          <a:xfrm>
            <a:off x="664227" y="2822895"/>
            <a:ext cx="8534400" cy="51619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3" name="Bilde 12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14" name="Bilde 13" descr="KS taglin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8" y="6159500"/>
            <a:ext cx="3137662" cy="28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997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732380"/>
            <a:ext cx="10972800" cy="113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10972800" cy="361149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85585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1712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779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4624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6152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4552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9378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2869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493466" cy="106692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911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151487" cy="123055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782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BC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6756851" cy="1134305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rgbClr val="001A58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907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33782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0" name="Rektangel 9"/>
          <p:cNvSpPr/>
          <p:nvPr userDrawn="1"/>
        </p:nvSpPr>
        <p:spPr>
          <a:xfrm>
            <a:off x="10244667" y="5911850"/>
            <a:ext cx="1701800" cy="819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1" name="Title 19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9915291" cy="466880"/>
          </a:xfrm>
        </p:spPr>
        <p:txBody>
          <a:bodyPr>
            <a:noAutofit/>
          </a:bodyPr>
          <a:lstStyle>
            <a:lvl1pPr algn="l">
              <a:defRPr sz="3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2" name="Subtitle 20"/>
          <p:cNvSpPr>
            <a:spLocks noGrp="1"/>
          </p:cNvSpPr>
          <p:nvPr>
            <p:ph type="subTitle" idx="1"/>
          </p:nvPr>
        </p:nvSpPr>
        <p:spPr>
          <a:xfrm>
            <a:off x="664227" y="2822895"/>
            <a:ext cx="8534400" cy="51619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3" name="Bilde 12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14" name="Bilde 13" descr="KS taglin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8" y="6159500"/>
            <a:ext cx="3137662" cy="28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760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732380"/>
            <a:ext cx="10972800" cy="113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10972800" cy="361149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203267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21420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36215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7827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74045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1019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0721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22900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493466" cy="106692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250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151487" cy="123055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95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BC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6756851" cy="1134305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rgbClr val="001A58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471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5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63906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913324"/>
            <a:ext cx="10972800" cy="3557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pic>
        <p:nvPicPr>
          <p:cNvPr id="8" name="Bilde 7" descr="ks_hovedlogo_rgb.pn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076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rgbClr val="001A58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001A58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5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63906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913324"/>
            <a:ext cx="10972800" cy="3557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pic>
        <p:nvPicPr>
          <p:cNvPr id="8" name="Bilde 7" descr="ks_hovedlogo_rgb.pn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151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rgbClr val="001A58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001A58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6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6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E9EF593-AA82-4714-97F5-8DB112ACDB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Gruppetid</a:t>
            </a:r>
            <a:endParaRPr lang="en-US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AAE4623-BB01-47D5-850B-B7E71C3992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b-NO" dirty="0">
                <a:ea typeface="Calibri"/>
                <a:cs typeface="Calibri"/>
              </a:rPr>
              <a:t>Samling 1 </a:t>
            </a:r>
          </a:p>
        </p:txBody>
      </p:sp>
    </p:spTree>
    <p:extLst>
      <p:ext uri="{BB962C8B-B14F-4D97-AF65-F5344CB8AC3E}">
        <p14:creationId xmlns:p14="http://schemas.microsoft.com/office/powerpoint/2010/main" val="2350411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9C3AF19-0B34-45BB-83B1-04071B149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Veiledningsgrupper – del 1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4A85B90-0A75-417C-A4A9-DC636248C0F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b-NO" dirty="0"/>
              <a:t>Det er satt av tid mellom kl. 13.30 – 15.00 til gruppearbeid. Dere styrer avsatt tid selv.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b="1" dirty="0"/>
              <a:t>Agenda</a:t>
            </a:r>
          </a:p>
          <a:p>
            <a:r>
              <a:rPr lang="nb-NO" dirty="0"/>
              <a:t>Bli bedre kjent</a:t>
            </a:r>
          </a:p>
          <a:p>
            <a:r>
              <a:rPr lang="nb-NO" dirty="0"/>
              <a:t>Oppstart av kartleggingsverktøyet og planlegge arbeidsmøter </a:t>
            </a:r>
            <a:endParaRPr lang="nb-NO" dirty="0">
              <a:ea typeface="Calibri"/>
              <a:cs typeface="Calibri"/>
            </a:endParaRP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Har du spørsmål eller behov for hjelp, ta kontakt med i felleschaten. </a:t>
            </a:r>
          </a:p>
        </p:txBody>
      </p:sp>
    </p:spTree>
    <p:extLst>
      <p:ext uri="{BB962C8B-B14F-4D97-AF65-F5344CB8AC3E}">
        <p14:creationId xmlns:p14="http://schemas.microsoft.com/office/powerpoint/2010/main" val="2954576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411191E-6A8B-432C-9F60-EB67288281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sz="4400" dirty="0"/>
              <a:t>Bli-kjent runde</a:t>
            </a:r>
          </a:p>
        </p:txBody>
      </p:sp>
    </p:spTree>
    <p:extLst>
      <p:ext uri="{BB962C8B-B14F-4D97-AF65-F5344CB8AC3E}">
        <p14:creationId xmlns:p14="http://schemas.microsoft.com/office/powerpoint/2010/main" val="312271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28FD1AA-C166-4251-A668-D7E8D18E8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Bli-kjent runde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CDBBC51-4679-41C8-AA4B-02F2711A9FE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/>
              <a:t>Ta runden «rundt bordet» for å bli bedre kjent med hverandre</a:t>
            </a:r>
          </a:p>
          <a:p>
            <a:r>
              <a:rPr lang="nb-NO"/>
              <a:t>Navn og stilling</a:t>
            </a:r>
          </a:p>
          <a:p>
            <a:r>
              <a:rPr lang="nb-NO"/>
              <a:t>Hvilke erfaring har du med å arbeide med personvern og informasjonssikkerhet?</a:t>
            </a:r>
          </a:p>
          <a:p>
            <a:r>
              <a:rPr lang="nb-NO"/>
              <a:t>Hva er de største utfordringene i din kommune?</a:t>
            </a:r>
          </a:p>
          <a:p>
            <a:r>
              <a:rPr lang="nb-NO"/>
              <a:t>Hvilke forventninger har du til piloten?</a:t>
            </a:r>
          </a:p>
          <a:p>
            <a:pPr marL="0" indent="0">
              <a:buNone/>
            </a:pP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6855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915C05-968D-53DB-D3D5-8C13ED0044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C3CABAE-C2E1-AFA2-7D1A-CB25F712912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sz="4400" dirty="0">
                <a:ea typeface="Calibri"/>
                <a:cs typeface="Calibri"/>
              </a:rPr>
              <a:t>Introduksjon til kartleggingsverktøyet </a:t>
            </a:r>
          </a:p>
        </p:txBody>
      </p:sp>
    </p:spTree>
    <p:extLst>
      <p:ext uri="{BB962C8B-B14F-4D97-AF65-F5344CB8AC3E}">
        <p14:creationId xmlns:p14="http://schemas.microsoft.com/office/powerpoint/2010/main" val="3643717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 2">
            <a:extLst>
              <a:ext uri="{FF2B5EF4-FFF2-40B4-BE49-F238E27FC236}">
                <a16:creationId xmlns:a16="http://schemas.microsoft.com/office/drawing/2014/main" id="{C96551CD-170D-4762-B158-28CD0FCA8234}"/>
              </a:ext>
            </a:extLst>
          </p:cNvPr>
          <p:cNvGrpSpPr/>
          <p:nvPr/>
        </p:nvGrpSpPr>
        <p:grpSpPr>
          <a:xfrm>
            <a:off x="0" y="1500192"/>
            <a:ext cx="8464499" cy="4762499"/>
            <a:chOff x="1238248" y="1104599"/>
            <a:chExt cx="8464499" cy="4762499"/>
          </a:xfrm>
        </p:grpSpPr>
        <p:sp>
          <p:nvSpPr>
            <p:cNvPr id="12" name="Rektangel 11">
              <a:extLst>
                <a:ext uri="{FF2B5EF4-FFF2-40B4-BE49-F238E27FC236}">
                  <a16:creationId xmlns:a16="http://schemas.microsoft.com/office/drawing/2014/main" id="{6FF765EB-7BA0-4A41-8CB7-CB5A4EAC5C18}"/>
                </a:ext>
              </a:extLst>
            </p:cNvPr>
            <p:cNvSpPr/>
            <p:nvPr/>
          </p:nvSpPr>
          <p:spPr>
            <a:xfrm>
              <a:off x="1238248" y="1443838"/>
              <a:ext cx="6111090" cy="1004658"/>
            </a:xfrm>
            <a:prstGeom prst="rect">
              <a:avLst/>
            </a:prstGeom>
            <a:solidFill>
              <a:srgbClr val="001A58">
                <a:alpha val="42000"/>
              </a:srgbClr>
            </a:solidFill>
            <a:ln w="285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Bred bue 8">
              <a:extLst>
                <a:ext uri="{FF2B5EF4-FFF2-40B4-BE49-F238E27FC236}">
                  <a16:creationId xmlns:a16="http://schemas.microsoft.com/office/drawing/2014/main" id="{B70CA89A-214E-42CB-81CF-F25AB8D99603}"/>
                </a:ext>
              </a:extLst>
            </p:cNvPr>
            <p:cNvSpPr/>
            <p:nvPr/>
          </p:nvSpPr>
          <p:spPr>
            <a:xfrm rot="5400000">
              <a:off x="5332967" y="1443842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rgbClr val="001A58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Bred bue 13">
              <a:extLst>
                <a:ext uri="{FF2B5EF4-FFF2-40B4-BE49-F238E27FC236}">
                  <a16:creationId xmlns:a16="http://schemas.microsoft.com/office/drawing/2014/main" id="{A03904B1-5067-486A-9B5A-960033E14E39}"/>
                </a:ext>
              </a:extLst>
            </p:cNvPr>
            <p:cNvSpPr/>
            <p:nvPr/>
          </p:nvSpPr>
          <p:spPr>
            <a:xfrm rot="10800000">
              <a:off x="5332967" y="1443842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rgbClr val="001A58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Bred bue 14">
              <a:extLst>
                <a:ext uri="{FF2B5EF4-FFF2-40B4-BE49-F238E27FC236}">
                  <a16:creationId xmlns:a16="http://schemas.microsoft.com/office/drawing/2014/main" id="{C0090707-94C4-4D52-84D2-3CA042349FF2}"/>
                </a:ext>
              </a:extLst>
            </p:cNvPr>
            <p:cNvSpPr/>
            <p:nvPr/>
          </p:nvSpPr>
          <p:spPr>
            <a:xfrm rot="16200000">
              <a:off x="5329302" y="1443839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rgbClr val="001A58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Bred bue 15">
              <a:extLst>
                <a:ext uri="{FF2B5EF4-FFF2-40B4-BE49-F238E27FC236}">
                  <a16:creationId xmlns:a16="http://schemas.microsoft.com/office/drawing/2014/main" id="{D2509CA1-E387-492A-9A52-B03E1CB35BDD}"/>
                </a:ext>
              </a:extLst>
            </p:cNvPr>
            <p:cNvSpPr/>
            <p:nvPr/>
          </p:nvSpPr>
          <p:spPr>
            <a:xfrm>
              <a:off x="5325636" y="1443835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rgbClr val="001A58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Rektangel 12">
              <a:extLst>
                <a:ext uri="{FF2B5EF4-FFF2-40B4-BE49-F238E27FC236}">
                  <a16:creationId xmlns:a16="http://schemas.microsoft.com/office/drawing/2014/main" id="{354F250F-3B19-49B3-BACE-28C6F7D239BC}"/>
                </a:ext>
              </a:extLst>
            </p:cNvPr>
            <p:cNvSpPr/>
            <p:nvPr/>
          </p:nvSpPr>
          <p:spPr>
            <a:xfrm>
              <a:off x="2788404" y="1741909"/>
              <a:ext cx="1955471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Etablere prosjekt</a:t>
              </a:r>
            </a:p>
          </p:txBody>
        </p:sp>
        <p:sp>
          <p:nvSpPr>
            <p:cNvPr id="17" name="Rektangel 16">
              <a:extLst>
                <a:ext uri="{FF2B5EF4-FFF2-40B4-BE49-F238E27FC236}">
                  <a16:creationId xmlns:a16="http://schemas.microsoft.com/office/drawing/2014/main" id="{CE8A9059-45FE-404A-9736-124E6602BF26}"/>
                </a:ext>
              </a:extLst>
            </p:cNvPr>
            <p:cNvSpPr/>
            <p:nvPr/>
          </p:nvSpPr>
          <p:spPr>
            <a:xfrm rot="2700000">
              <a:off x="4923396" y="1861469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>
                  <a:gd name="adj" fmla="val 5521334"/>
                </a:avLst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Kartlegge</a:t>
              </a:r>
            </a:p>
          </p:txBody>
        </p:sp>
        <p:sp>
          <p:nvSpPr>
            <p:cNvPr id="18" name="Rektangel 17">
              <a:extLst>
                <a:ext uri="{FF2B5EF4-FFF2-40B4-BE49-F238E27FC236}">
                  <a16:creationId xmlns:a16="http://schemas.microsoft.com/office/drawing/2014/main" id="{CFAB4628-83C2-4929-8919-D914DB3F93A3}"/>
                </a:ext>
              </a:extLst>
            </p:cNvPr>
            <p:cNvSpPr/>
            <p:nvPr/>
          </p:nvSpPr>
          <p:spPr>
            <a:xfrm rot="18900000">
              <a:off x="5700783" y="1843883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>
                  <a:gd name="adj" fmla="val 5738346"/>
                </a:avLst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Evaluere</a:t>
              </a:r>
            </a:p>
          </p:txBody>
        </p:sp>
        <p:sp>
          <p:nvSpPr>
            <p:cNvPr id="19" name="Rektangel 18">
              <a:extLst>
                <a:ext uri="{FF2B5EF4-FFF2-40B4-BE49-F238E27FC236}">
                  <a16:creationId xmlns:a16="http://schemas.microsoft.com/office/drawing/2014/main" id="{31EE7148-C53C-4119-BD7D-AD5D2C74DD58}"/>
                </a:ext>
              </a:extLst>
            </p:cNvPr>
            <p:cNvSpPr/>
            <p:nvPr/>
          </p:nvSpPr>
          <p:spPr>
            <a:xfrm rot="2700000">
              <a:off x="5681732" y="1100934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Down">
                <a:avLst/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Gjennomføre</a:t>
              </a:r>
            </a:p>
          </p:txBody>
        </p:sp>
        <p:sp>
          <p:nvSpPr>
            <p:cNvPr id="20" name="Rektangel 19">
              <a:extLst>
                <a:ext uri="{FF2B5EF4-FFF2-40B4-BE49-F238E27FC236}">
                  <a16:creationId xmlns:a16="http://schemas.microsoft.com/office/drawing/2014/main" id="{BF59727D-3FCB-4C1B-891D-6080BEFB7FE1}"/>
                </a:ext>
              </a:extLst>
            </p:cNvPr>
            <p:cNvSpPr/>
            <p:nvPr/>
          </p:nvSpPr>
          <p:spPr>
            <a:xfrm rot="18900000">
              <a:off x="4995932" y="1139542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Down">
                <a:avLst/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Prioritere</a:t>
              </a:r>
            </a:p>
          </p:txBody>
        </p:sp>
        <p:sp>
          <p:nvSpPr>
            <p:cNvPr id="21" name="Likebent trekant 20">
              <a:extLst>
                <a:ext uri="{FF2B5EF4-FFF2-40B4-BE49-F238E27FC236}">
                  <a16:creationId xmlns:a16="http://schemas.microsoft.com/office/drawing/2014/main" id="{07DB565B-8904-4D0C-A802-BC653D26E007}"/>
                </a:ext>
              </a:extLst>
            </p:cNvPr>
            <p:cNvSpPr/>
            <p:nvPr/>
          </p:nvSpPr>
          <p:spPr>
            <a:xfrm rot="5400000">
              <a:off x="6914364" y="1864518"/>
              <a:ext cx="1004658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Likebent trekant 21">
              <a:extLst>
                <a:ext uri="{FF2B5EF4-FFF2-40B4-BE49-F238E27FC236}">
                  <a16:creationId xmlns:a16="http://schemas.microsoft.com/office/drawing/2014/main" id="{BD524A68-B90B-4B59-87F9-65A12F3D19E6}"/>
                </a:ext>
              </a:extLst>
            </p:cNvPr>
            <p:cNvSpPr/>
            <p:nvPr/>
          </p:nvSpPr>
          <p:spPr>
            <a:xfrm rot="10800000">
              <a:off x="8349461" y="3448478"/>
              <a:ext cx="985467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Likebent trekant 22">
              <a:extLst>
                <a:ext uri="{FF2B5EF4-FFF2-40B4-BE49-F238E27FC236}">
                  <a16:creationId xmlns:a16="http://schemas.microsoft.com/office/drawing/2014/main" id="{D72E94E6-742A-4307-99BD-6B7812F0707D}"/>
                </a:ext>
              </a:extLst>
            </p:cNvPr>
            <p:cNvSpPr/>
            <p:nvPr/>
          </p:nvSpPr>
          <p:spPr>
            <a:xfrm rot="16200000">
              <a:off x="6763230" y="4870873"/>
              <a:ext cx="985467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Likebent trekant 23">
              <a:extLst>
                <a:ext uri="{FF2B5EF4-FFF2-40B4-BE49-F238E27FC236}">
                  <a16:creationId xmlns:a16="http://schemas.microsoft.com/office/drawing/2014/main" id="{33731FB2-4633-444B-8AC4-0D0C2BD9023B}"/>
                </a:ext>
              </a:extLst>
            </p:cNvPr>
            <p:cNvSpPr/>
            <p:nvPr/>
          </p:nvSpPr>
          <p:spPr>
            <a:xfrm>
              <a:off x="5334062" y="3280690"/>
              <a:ext cx="985467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28" name="Grafikk 27" descr="Linjepil: krumming mot klokken kontur">
            <a:extLst>
              <a:ext uri="{FF2B5EF4-FFF2-40B4-BE49-F238E27FC236}">
                <a16:creationId xmlns:a16="http://schemas.microsoft.com/office/drawing/2014/main" id="{BA97DF22-BE02-4CEE-9800-98440ADEB5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716027" flipV="1">
            <a:off x="3946958" y="5175192"/>
            <a:ext cx="914400" cy="914400"/>
          </a:xfrm>
          <a:prstGeom prst="rect">
            <a:avLst/>
          </a:prstGeom>
        </p:spPr>
      </p:pic>
      <p:pic>
        <p:nvPicPr>
          <p:cNvPr id="29" name="Grafikk 28" descr="Linjepil: krumming mot klokken kontur">
            <a:extLst>
              <a:ext uri="{FF2B5EF4-FFF2-40B4-BE49-F238E27FC236}">
                <a16:creationId xmlns:a16="http://schemas.microsoft.com/office/drawing/2014/main" id="{32EF089F-3B5C-4908-953A-48EE07EF2B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508331">
            <a:off x="3306695" y="2750719"/>
            <a:ext cx="914400" cy="914400"/>
          </a:xfrm>
          <a:prstGeom prst="rect">
            <a:avLst/>
          </a:prstGeom>
        </p:spPr>
      </p:pic>
      <p:pic>
        <p:nvPicPr>
          <p:cNvPr id="31" name="Grafikk 30" descr="Linjepil: krumming mot klokken kontur">
            <a:extLst>
              <a:ext uri="{FF2B5EF4-FFF2-40B4-BE49-F238E27FC236}">
                <a16:creationId xmlns:a16="http://schemas.microsoft.com/office/drawing/2014/main" id="{0649344E-F9C3-4B67-87D9-FF3DC5FC0A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5696130" flipV="1">
            <a:off x="7623846" y="2090973"/>
            <a:ext cx="914400" cy="914400"/>
          </a:xfrm>
          <a:prstGeom prst="rect">
            <a:avLst/>
          </a:prstGeom>
        </p:spPr>
      </p:pic>
      <p:pic>
        <p:nvPicPr>
          <p:cNvPr id="33" name="Grafikk 32" descr="Linjepil: krumming mot klokken kontur">
            <a:extLst>
              <a:ext uri="{FF2B5EF4-FFF2-40B4-BE49-F238E27FC236}">
                <a16:creationId xmlns:a16="http://schemas.microsoft.com/office/drawing/2014/main" id="{5D2255E9-A860-4247-A1C0-6607186208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7824495" flipH="1" flipV="1">
            <a:off x="7608339" y="4939612"/>
            <a:ext cx="914400" cy="914400"/>
          </a:xfrm>
          <a:prstGeom prst="rect">
            <a:avLst/>
          </a:prstGeom>
        </p:spPr>
      </p:pic>
      <p:sp>
        <p:nvSpPr>
          <p:cNvPr id="34" name="TekstSylinder 33">
            <a:extLst>
              <a:ext uri="{FF2B5EF4-FFF2-40B4-BE49-F238E27FC236}">
                <a16:creationId xmlns:a16="http://schemas.microsoft.com/office/drawing/2014/main" id="{5756E410-8301-47D4-9B75-605E495750C9}"/>
              </a:ext>
            </a:extLst>
          </p:cNvPr>
          <p:cNvSpPr txBox="1"/>
          <p:nvPr/>
        </p:nvSpPr>
        <p:spPr>
          <a:xfrm>
            <a:off x="8591074" y="2182521"/>
            <a:ext cx="30737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Systematisk kartlegging av dagens arbeid med personvern og informasjonssikkerhet</a:t>
            </a:r>
          </a:p>
        </p:txBody>
      </p:sp>
      <p:sp>
        <p:nvSpPr>
          <p:cNvPr id="35" name="TekstSylinder 34">
            <a:extLst>
              <a:ext uri="{FF2B5EF4-FFF2-40B4-BE49-F238E27FC236}">
                <a16:creationId xmlns:a16="http://schemas.microsoft.com/office/drawing/2014/main" id="{D23EAFB2-02B8-4CDB-8C3F-046AA0DA229C}"/>
              </a:ext>
            </a:extLst>
          </p:cNvPr>
          <p:cNvSpPr txBox="1"/>
          <p:nvPr/>
        </p:nvSpPr>
        <p:spPr>
          <a:xfrm>
            <a:off x="8552960" y="4979182"/>
            <a:ext cx="28916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Prioritering av hva som er viktig å få på plass først på bakgrunn av kartlegging </a:t>
            </a:r>
          </a:p>
        </p:txBody>
      </p:sp>
      <p:sp>
        <p:nvSpPr>
          <p:cNvPr id="39" name="Tittel 1">
            <a:extLst>
              <a:ext uri="{FF2B5EF4-FFF2-40B4-BE49-F238E27FC236}">
                <a16:creationId xmlns:a16="http://schemas.microsoft.com/office/drawing/2014/main" id="{BA321529-856D-43D6-AFA0-5F67C0401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045" y="359735"/>
            <a:ext cx="10972800" cy="912967"/>
          </a:xfrm>
        </p:spPr>
        <p:txBody>
          <a:bodyPr>
            <a:normAutofit/>
          </a:bodyPr>
          <a:lstStyle/>
          <a:p>
            <a:pPr algn="ctr"/>
            <a:r>
              <a:rPr lang="nb-NO" sz="3600"/>
              <a:t>Overordnet prosess for veiledertjenesten</a:t>
            </a:r>
          </a:p>
        </p:txBody>
      </p:sp>
      <p:sp>
        <p:nvSpPr>
          <p:cNvPr id="40" name="TekstSylinder 39">
            <a:extLst>
              <a:ext uri="{FF2B5EF4-FFF2-40B4-BE49-F238E27FC236}">
                <a16:creationId xmlns:a16="http://schemas.microsoft.com/office/drawing/2014/main" id="{E408D543-D70A-4DA5-9A5A-A8DB3DEEF661}"/>
              </a:ext>
            </a:extLst>
          </p:cNvPr>
          <p:cNvSpPr txBox="1"/>
          <p:nvPr/>
        </p:nvSpPr>
        <p:spPr>
          <a:xfrm>
            <a:off x="1047750" y="5517683"/>
            <a:ext cx="29536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Gjennomføring av prioriterte tiltak med støtte fra veiledere</a:t>
            </a:r>
          </a:p>
        </p:txBody>
      </p:sp>
      <p:sp>
        <p:nvSpPr>
          <p:cNvPr id="41" name="TekstSylinder 40">
            <a:extLst>
              <a:ext uri="{FF2B5EF4-FFF2-40B4-BE49-F238E27FC236}">
                <a16:creationId xmlns:a16="http://schemas.microsoft.com/office/drawing/2014/main" id="{AEC9BD2B-AB63-4FB0-86EF-05B30CA896B1}"/>
              </a:ext>
            </a:extLst>
          </p:cNvPr>
          <p:cNvSpPr txBox="1"/>
          <p:nvPr/>
        </p:nvSpPr>
        <p:spPr>
          <a:xfrm>
            <a:off x="918265" y="3178008"/>
            <a:ext cx="25338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Evaluering av tiltak og hvilken effekt de har hatt</a:t>
            </a:r>
          </a:p>
        </p:txBody>
      </p:sp>
      <p:sp>
        <p:nvSpPr>
          <p:cNvPr id="42" name="TekstSylinder 41">
            <a:extLst>
              <a:ext uri="{FF2B5EF4-FFF2-40B4-BE49-F238E27FC236}">
                <a16:creationId xmlns:a16="http://schemas.microsoft.com/office/drawing/2014/main" id="{FDDD949E-804B-4D62-9838-5B75123CE06B}"/>
              </a:ext>
            </a:extLst>
          </p:cNvPr>
          <p:cNvSpPr txBox="1"/>
          <p:nvPr/>
        </p:nvSpPr>
        <p:spPr>
          <a:xfrm>
            <a:off x="5437316" y="3536615"/>
            <a:ext cx="1347548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LÆRING OG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UTVIKLING</a:t>
            </a:r>
          </a:p>
        </p:txBody>
      </p:sp>
    </p:spTree>
    <p:extLst>
      <p:ext uri="{BB962C8B-B14F-4D97-AF65-F5344CB8AC3E}">
        <p14:creationId xmlns:p14="http://schemas.microsoft.com/office/powerpoint/2010/main" val="2369576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 2">
            <a:extLst>
              <a:ext uri="{FF2B5EF4-FFF2-40B4-BE49-F238E27FC236}">
                <a16:creationId xmlns:a16="http://schemas.microsoft.com/office/drawing/2014/main" id="{C96551CD-170D-4762-B158-28CD0FCA8234}"/>
              </a:ext>
            </a:extLst>
          </p:cNvPr>
          <p:cNvGrpSpPr/>
          <p:nvPr/>
        </p:nvGrpSpPr>
        <p:grpSpPr>
          <a:xfrm>
            <a:off x="0" y="1500192"/>
            <a:ext cx="8464499" cy="4762499"/>
            <a:chOff x="1238248" y="1104599"/>
            <a:chExt cx="8464499" cy="4762499"/>
          </a:xfrm>
        </p:grpSpPr>
        <p:sp>
          <p:nvSpPr>
            <p:cNvPr id="12" name="Rektangel 11">
              <a:extLst>
                <a:ext uri="{FF2B5EF4-FFF2-40B4-BE49-F238E27FC236}">
                  <a16:creationId xmlns:a16="http://schemas.microsoft.com/office/drawing/2014/main" id="{6FF765EB-7BA0-4A41-8CB7-CB5A4EAC5C18}"/>
                </a:ext>
              </a:extLst>
            </p:cNvPr>
            <p:cNvSpPr/>
            <p:nvPr/>
          </p:nvSpPr>
          <p:spPr>
            <a:xfrm>
              <a:off x="1238248" y="1443838"/>
              <a:ext cx="6111090" cy="1004658"/>
            </a:xfrm>
            <a:prstGeom prst="rect">
              <a:avLst/>
            </a:prstGeom>
            <a:solidFill>
              <a:schemeClr val="bg1">
                <a:lumMod val="85000"/>
                <a:alpha val="42000"/>
              </a:schemeClr>
            </a:solidFill>
            <a:ln w="285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Bred bue 8">
              <a:extLst>
                <a:ext uri="{FF2B5EF4-FFF2-40B4-BE49-F238E27FC236}">
                  <a16:creationId xmlns:a16="http://schemas.microsoft.com/office/drawing/2014/main" id="{B70CA89A-214E-42CB-81CF-F25AB8D99603}"/>
                </a:ext>
              </a:extLst>
            </p:cNvPr>
            <p:cNvSpPr/>
            <p:nvPr/>
          </p:nvSpPr>
          <p:spPr>
            <a:xfrm rot="5400000">
              <a:off x="5332967" y="1443842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rgbClr val="001A58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Bred bue 13">
              <a:extLst>
                <a:ext uri="{FF2B5EF4-FFF2-40B4-BE49-F238E27FC236}">
                  <a16:creationId xmlns:a16="http://schemas.microsoft.com/office/drawing/2014/main" id="{A03904B1-5067-486A-9B5A-960033E14E39}"/>
                </a:ext>
              </a:extLst>
            </p:cNvPr>
            <p:cNvSpPr/>
            <p:nvPr/>
          </p:nvSpPr>
          <p:spPr>
            <a:xfrm rot="10800000">
              <a:off x="5332967" y="1443842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chemeClr val="bg1">
                <a:lumMod val="85000"/>
              </a:schemeClr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Bred bue 14">
              <a:extLst>
                <a:ext uri="{FF2B5EF4-FFF2-40B4-BE49-F238E27FC236}">
                  <a16:creationId xmlns:a16="http://schemas.microsoft.com/office/drawing/2014/main" id="{C0090707-94C4-4D52-84D2-3CA042349FF2}"/>
                </a:ext>
              </a:extLst>
            </p:cNvPr>
            <p:cNvSpPr/>
            <p:nvPr/>
          </p:nvSpPr>
          <p:spPr>
            <a:xfrm rot="16200000">
              <a:off x="5329302" y="1443839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chemeClr val="bg1">
                <a:lumMod val="85000"/>
              </a:schemeClr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Bred bue 15">
              <a:extLst>
                <a:ext uri="{FF2B5EF4-FFF2-40B4-BE49-F238E27FC236}">
                  <a16:creationId xmlns:a16="http://schemas.microsoft.com/office/drawing/2014/main" id="{D2509CA1-E387-492A-9A52-B03E1CB35BDD}"/>
                </a:ext>
              </a:extLst>
            </p:cNvPr>
            <p:cNvSpPr/>
            <p:nvPr/>
          </p:nvSpPr>
          <p:spPr>
            <a:xfrm>
              <a:off x="5325636" y="1443835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chemeClr val="bg1">
                <a:lumMod val="85000"/>
              </a:schemeClr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Rektangel 12">
              <a:extLst>
                <a:ext uri="{FF2B5EF4-FFF2-40B4-BE49-F238E27FC236}">
                  <a16:creationId xmlns:a16="http://schemas.microsoft.com/office/drawing/2014/main" id="{354F250F-3B19-49B3-BACE-28C6F7D239BC}"/>
                </a:ext>
              </a:extLst>
            </p:cNvPr>
            <p:cNvSpPr/>
            <p:nvPr/>
          </p:nvSpPr>
          <p:spPr>
            <a:xfrm>
              <a:off x="2788404" y="1741909"/>
              <a:ext cx="1955471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Etablere prosjekt</a:t>
              </a:r>
            </a:p>
          </p:txBody>
        </p:sp>
        <p:sp>
          <p:nvSpPr>
            <p:cNvPr id="17" name="Rektangel 16">
              <a:extLst>
                <a:ext uri="{FF2B5EF4-FFF2-40B4-BE49-F238E27FC236}">
                  <a16:creationId xmlns:a16="http://schemas.microsoft.com/office/drawing/2014/main" id="{CE8A9059-45FE-404A-9736-124E6602BF26}"/>
                </a:ext>
              </a:extLst>
            </p:cNvPr>
            <p:cNvSpPr/>
            <p:nvPr/>
          </p:nvSpPr>
          <p:spPr>
            <a:xfrm rot="2700000">
              <a:off x="4923396" y="1861469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>
                  <a:gd name="adj" fmla="val 5521334"/>
                </a:avLst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Kartlegge</a:t>
              </a:r>
            </a:p>
          </p:txBody>
        </p:sp>
        <p:sp>
          <p:nvSpPr>
            <p:cNvPr id="18" name="Rektangel 17">
              <a:extLst>
                <a:ext uri="{FF2B5EF4-FFF2-40B4-BE49-F238E27FC236}">
                  <a16:creationId xmlns:a16="http://schemas.microsoft.com/office/drawing/2014/main" id="{CFAB4628-83C2-4929-8919-D914DB3F93A3}"/>
                </a:ext>
              </a:extLst>
            </p:cNvPr>
            <p:cNvSpPr/>
            <p:nvPr/>
          </p:nvSpPr>
          <p:spPr>
            <a:xfrm rot="18900000">
              <a:off x="5700783" y="1843883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>
                  <a:gd name="adj" fmla="val 5738346"/>
                </a:avLst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Evaluere</a:t>
              </a:r>
            </a:p>
          </p:txBody>
        </p:sp>
        <p:sp>
          <p:nvSpPr>
            <p:cNvPr id="19" name="Rektangel 18">
              <a:extLst>
                <a:ext uri="{FF2B5EF4-FFF2-40B4-BE49-F238E27FC236}">
                  <a16:creationId xmlns:a16="http://schemas.microsoft.com/office/drawing/2014/main" id="{31EE7148-C53C-4119-BD7D-AD5D2C74DD58}"/>
                </a:ext>
              </a:extLst>
            </p:cNvPr>
            <p:cNvSpPr/>
            <p:nvPr/>
          </p:nvSpPr>
          <p:spPr>
            <a:xfrm rot="2700000">
              <a:off x="5681732" y="1100934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Down">
                <a:avLst/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Gjennomføre</a:t>
              </a:r>
            </a:p>
          </p:txBody>
        </p:sp>
        <p:sp>
          <p:nvSpPr>
            <p:cNvPr id="20" name="Rektangel 19">
              <a:extLst>
                <a:ext uri="{FF2B5EF4-FFF2-40B4-BE49-F238E27FC236}">
                  <a16:creationId xmlns:a16="http://schemas.microsoft.com/office/drawing/2014/main" id="{BF59727D-3FCB-4C1B-891D-6080BEFB7FE1}"/>
                </a:ext>
              </a:extLst>
            </p:cNvPr>
            <p:cNvSpPr/>
            <p:nvPr/>
          </p:nvSpPr>
          <p:spPr>
            <a:xfrm rot="18900000">
              <a:off x="4995932" y="1139542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Down">
                <a:avLst/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Prioritere</a:t>
              </a:r>
            </a:p>
          </p:txBody>
        </p:sp>
        <p:sp>
          <p:nvSpPr>
            <p:cNvPr id="21" name="Likebent trekant 20">
              <a:extLst>
                <a:ext uri="{FF2B5EF4-FFF2-40B4-BE49-F238E27FC236}">
                  <a16:creationId xmlns:a16="http://schemas.microsoft.com/office/drawing/2014/main" id="{07DB565B-8904-4D0C-A802-BC653D26E007}"/>
                </a:ext>
              </a:extLst>
            </p:cNvPr>
            <p:cNvSpPr/>
            <p:nvPr/>
          </p:nvSpPr>
          <p:spPr>
            <a:xfrm rot="5400000">
              <a:off x="6914364" y="1864518"/>
              <a:ext cx="1004658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Likebent trekant 21">
              <a:extLst>
                <a:ext uri="{FF2B5EF4-FFF2-40B4-BE49-F238E27FC236}">
                  <a16:creationId xmlns:a16="http://schemas.microsoft.com/office/drawing/2014/main" id="{BD524A68-B90B-4B59-87F9-65A12F3D19E6}"/>
                </a:ext>
              </a:extLst>
            </p:cNvPr>
            <p:cNvSpPr/>
            <p:nvPr/>
          </p:nvSpPr>
          <p:spPr>
            <a:xfrm rot="10800000">
              <a:off x="8349461" y="3448478"/>
              <a:ext cx="985467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Likebent trekant 22">
              <a:extLst>
                <a:ext uri="{FF2B5EF4-FFF2-40B4-BE49-F238E27FC236}">
                  <a16:creationId xmlns:a16="http://schemas.microsoft.com/office/drawing/2014/main" id="{D72E94E6-742A-4307-99BD-6B7812F0707D}"/>
                </a:ext>
              </a:extLst>
            </p:cNvPr>
            <p:cNvSpPr/>
            <p:nvPr/>
          </p:nvSpPr>
          <p:spPr>
            <a:xfrm rot="16200000">
              <a:off x="6763230" y="4870873"/>
              <a:ext cx="985467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Likebent trekant 23">
              <a:extLst>
                <a:ext uri="{FF2B5EF4-FFF2-40B4-BE49-F238E27FC236}">
                  <a16:creationId xmlns:a16="http://schemas.microsoft.com/office/drawing/2014/main" id="{33731FB2-4633-444B-8AC4-0D0C2BD9023B}"/>
                </a:ext>
              </a:extLst>
            </p:cNvPr>
            <p:cNvSpPr/>
            <p:nvPr/>
          </p:nvSpPr>
          <p:spPr>
            <a:xfrm>
              <a:off x="5334062" y="3280690"/>
              <a:ext cx="985467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31" name="Grafikk 30" descr="Linjepil: krumming mot klokken kontur">
            <a:extLst>
              <a:ext uri="{FF2B5EF4-FFF2-40B4-BE49-F238E27FC236}">
                <a16:creationId xmlns:a16="http://schemas.microsoft.com/office/drawing/2014/main" id="{0649344E-F9C3-4B67-87D9-FF3DC5FC0A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5696130" flipV="1">
            <a:off x="7623846" y="2090973"/>
            <a:ext cx="914400" cy="914400"/>
          </a:xfrm>
          <a:prstGeom prst="rect">
            <a:avLst/>
          </a:prstGeom>
        </p:spPr>
      </p:pic>
      <p:sp>
        <p:nvSpPr>
          <p:cNvPr id="34" name="TekstSylinder 33">
            <a:extLst>
              <a:ext uri="{FF2B5EF4-FFF2-40B4-BE49-F238E27FC236}">
                <a16:creationId xmlns:a16="http://schemas.microsoft.com/office/drawing/2014/main" id="{5756E410-8301-47D4-9B75-605E495750C9}"/>
              </a:ext>
            </a:extLst>
          </p:cNvPr>
          <p:cNvSpPr txBox="1"/>
          <p:nvPr/>
        </p:nvSpPr>
        <p:spPr>
          <a:xfrm>
            <a:off x="8552974" y="2685055"/>
            <a:ext cx="307377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Formålet med kartleggingen er å få en oversikt over dagens arbeid med personvern og informasjonssikkerhet i oppvekstsektoren i egen kommune.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Kartleggingen danner grunnlag for å prioritere videre arbeid på området. </a:t>
            </a:r>
          </a:p>
        </p:txBody>
      </p:sp>
      <p:sp>
        <p:nvSpPr>
          <p:cNvPr id="39" name="Tittel 1">
            <a:extLst>
              <a:ext uri="{FF2B5EF4-FFF2-40B4-BE49-F238E27FC236}">
                <a16:creationId xmlns:a16="http://schemas.microsoft.com/office/drawing/2014/main" id="{BA321529-856D-43D6-AFA0-5F67C0401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045" y="359735"/>
            <a:ext cx="10972800" cy="912967"/>
          </a:xfrm>
        </p:spPr>
        <p:txBody>
          <a:bodyPr>
            <a:normAutofit/>
          </a:bodyPr>
          <a:lstStyle/>
          <a:p>
            <a:pPr algn="ctr"/>
            <a:r>
              <a:rPr lang="nb-NO" sz="3600"/>
              <a:t>Formål med kartleggingen</a:t>
            </a:r>
          </a:p>
        </p:txBody>
      </p:sp>
      <p:sp>
        <p:nvSpPr>
          <p:cNvPr id="42" name="TekstSylinder 41">
            <a:extLst>
              <a:ext uri="{FF2B5EF4-FFF2-40B4-BE49-F238E27FC236}">
                <a16:creationId xmlns:a16="http://schemas.microsoft.com/office/drawing/2014/main" id="{FDDD949E-804B-4D62-9838-5B75123CE06B}"/>
              </a:ext>
            </a:extLst>
          </p:cNvPr>
          <p:cNvSpPr txBox="1"/>
          <p:nvPr/>
        </p:nvSpPr>
        <p:spPr>
          <a:xfrm>
            <a:off x="5437316" y="3536615"/>
            <a:ext cx="1347548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LÆRING OG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UTVIKLING</a:t>
            </a:r>
          </a:p>
        </p:txBody>
      </p:sp>
      <p:pic>
        <p:nvPicPr>
          <p:cNvPr id="27" name="Grafikk 26" descr="Linjepil: krumming mot klokken kontur">
            <a:extLst>
              <a:ext uri="{FF2B5EF4-FFF2-40B4-BE49-F238E27FC236}">
                <a16:creationId xmlns:a16="http://schemas.microsoft.com/office/drawing/2014/main" id="{C8224B4E-14BE-4DF1-8D45-2CDEA5CF0E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028322" flipV="1">
            <a:off x="7589216" y="503083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948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DFF2C3-43A0-4129-99D2-7556130D7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Hvem kartlegger?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E29B19E-0968-49D5-B6E6-C77C9D10B95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nb-NO" sz="1800" dirty="0"/>
              <a:t>Kartleggingsverktøyet fylles ut av rådgiver som har blitt delegert ansvaret for vurdering av personvern og sikkerhet i digitale læringsressurser i skolen. Involver også andre ressurspersoner i egen kommune i diskusjonen på hele eller deler av arbeidet.</a:t>
            </a:r>
          </a:p>
          <a:p>
            <a:r>
              <a:rPr lang="nb-NO" sz="1800" dirty="0"/>
              <a:t>Kartleggingen gjøres basert på egenvurdering av oppvekstområdet i kommunen som helhet. Dette vil ikke gi et eksakt bilde, men skal fungere som et grunnlag for diskusjon og samtale rundt kommunens ståsted og prioritering av videre arbeid. </a:t>
            </a:r>
          </a:p>
          <a:p>
            <a:r>
              <a:rPr lang="nb-NO" sz="1800" dirty="0"/>
              <a:t>Sett av god tid til kartleggingen, og ta gjerne opp igjen arbeidet etter en periode før neste samling</a:t>
            </a:r>
          </a:p>
          <a:p>
            <a:r>
              <a:rPr lang="nb-NO" sz="1800" dirty="0"/>
              <a:t>Har du behov for avklaringer med veilederne, kan du ta kontakt i kanalchaten i Teams</a:t>
            </a:r>
          </a:p>
        </p:txBody>
      </p:sp>
    </p:spTree>
    <p:extLst>
      <p:ext uri="{BB962C8B-B14F-4D97-AF65-F5344CB8AC3E}">
        <p14:creationId xmlns:p14="http://schemas.microsoft.com/office/powerpoint/2010/main" val="3312035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DFF2C3-43A0-4129-99D2-7556130D7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Kartleggingen tar utgangspunkt i tre utviklingsområder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2B4FF6DA-B26C-455D-B56A-F676A1AE696F}"/>
              </a:ext>
            </a:extLst>
          </p:cNvPr>
          <p:cNvSpPr/>
          <p:nvPr/>
        </p:nvSpPr>
        <p:spPr>
          <a:xfrm>
            <a:off x="4019553" y="3429000"/>
            <a:ext cx="2540000" cy="2540000"/>
          </a:xfrm>
          <a:prstGeom prst="ellipse">
            <a:avLst/>
          </a:prstGeom>
          <a:solidFill>
            <a:srgbClr val="001A58">
              <a:alpha val="5000"/>
            </a:srgbClr>
          </a:solidFill>
          <a:ln w="19050"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srgbClr val="001A5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Tools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34BA4510-F2AA-4162-A7AC-18965CDB5EE0}"/>
              </a:ext>
            </a:extLst>
          </p:cNvPr>
          <p:cNvSpPr/>
          <p:nvPr/>
        </p:nvSpPr>
        <p:spPr>
          <a:xfrm>
            <a:off x="5635617" y="3429000"/>
            <a:ext cx="2540000" cy="2540000"/>
          </a:xfrm>
          <a:prstGeom prst="ellipse">
            <a:avLst/>
          </a:prstGeom>
          <a:solidFill>
            <a:srgbClr val="001A58">
              <a:alpha val="5000"/>
            </a:srgbClr>
          </a:solidFill>
          <a:ln w="19050"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srgbClr val="001A5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Skills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31C7E894-C6DD-4BE5-BC3A-15D19C754C42}"/>
              </a:ext>
            </a:extLst>
          </p:cNvPr>
          <p:cNvSpPr/>
          <p:nvPr/>
        </p:nvSpPr>
        <p:spPr>
          <a:xfrm>
            <a:off x="4826000" y="1954983"/>
            <a:ext cx="2540000" cy="2540000"/>
          </a:xfrm>
          <a:prstGeom prst="ellipse">
            <a:avLst/>
          </a:prstGeom>
          <a:solidFill>
            <a:srgbClr val="001A58">
              <a:alpha val="5000"/>
            </a:srgbClr>
          </a:solidFill>
          <a:ln w="19050"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srgbClr val="001A5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Mindset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C6F0F713-4667-4171-9354-09FB29DD831E}"/>
              </a:ext>
            </a:extLst>
          </p:cNvPr>
          <p:cNvSpPr txBox="1"/>
          <p:nvPr/>
        </p:nvSpPr>
        <p:spPr>
          <a:xfrm>
            <a:off x="8287849" y="2087293"/>
            <a:ext cx="296456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Holdninger og forståelse: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Hvordan man forstår og oppfatter viktigheten av arbeidet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8FBECA61-B40B-4DB2-AAE5-84DA7E4CD1FE}"/>
              </a:ext>
            </a:extLst>
          </p:cNvPr>
          <p:cNvSpPr txBox="1"/>
          <p:nvPr/>
        </p:nvSpPr>
        <p:spPr>
          <a:xfrm>
            <a:off x="8982064" y="4032043"/>
            <a:ext cx="296456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Kunnskap og ferdigheter: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Hvordan man utfører arbeidet basert på evner, kunnskap og forståelse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06A3EA4D-E2B5-4FA2-B396-27935B7C261A}"/>
              </a:ext>
            </a:extLst>
          </p:cNvPr>
          <p:cNvSpPr txBox="1"/>
          <p:nvPr/>
        </p:nvSpPr>
        <p:spPr>
          <a:xfrm>
            <a:off x="1051822" y="3426613"/>
            <a:ext cx="29645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Redskaper: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Hvilke metoder, teknikker, modeller, tilnærminger og rammeverk som finnes for å nå målene</a:t>
            </a:r>
          </a:p>
        </p:txBody>
      </p:sp>
      <p:pic>
        <p:nvPicPr>
          <p:cNvPr id="13" name="Grafikk 12" descr="Linjepil: krumming mot klokken kontur">
            <a:extLst>
              <a:ext uri="{FF2B5EF4-FFF2-40B4-BE49-F238E27FC236}">
                <a16:creationId xmlns:a16="http://schemas.microsoft.com/office/drawing/2014/main" id="{8B52040C-DA30-432A-A0AB-EA6788B90A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4426558" flipV="1">
            <a:off x="7313610" y="1971552"/>
            <a:ext cx="914400" cy="914400"/>
          </a:xfrm>
          <a:prstGeom prst="rect">
            <a:avLst/>
          </a:prstGeom>
        </p:spPr>
      </p:pic>
      <p:pic>
        <p:nvPicPr>
          <p:cNvPr id="14" name="Grafikk 13" descr="Linjepil: krumming mot klokken kontur">
            <a:extLst>
              <a:ext uri="{FF2B5EF4-FFF2-40B4-BE49-F238E27FC236}">
                <a16:creationId xmlns:a16="http://schemas.microsoft.com/office/drawing/2014/main" id="{42FCE9DB-8074-4F90-B5D6-37C48BF9E7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7062403" flipH="1">
            <a:off x="3022875" y="4241799"/>
            <a:ext cx="914400" cy="914400"/>
          </a:xfrm>
          <a:prstGeom prst="rect">
            <a:avLst/>
          </a:prstGeom>
        </p:spPr>
      </p:pic>
      <p:pic>
        <p:nvPicPr>
          <p:cNvPr id="17" name="Grafikk 16" descr="Linjepil: krumming mot klokken kontur">
            <a:extLst>
              <a:ext uri="{FF2B5EF4-FFF2-40B4-BE49-F238E27FC236}">
                <a16:creationId xmlns:a16="http://schemas.microsoft.com/office/drawing/2014/main" id="{772ACF86-F7EE-402C-822C-07C9D1218B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161941">
            <a:off x="8206156" y="4636290"/>
            <a:ext cx="914400" cy="914400"/>
          </a:xfrm>
          <a:prstGeom prst="rect">
            <a:avLst/>
          </a:prstGeom>
        </p:spPr>
      </p:pic>
      <p:sp>
        <p:nvSpPr>
          <p:cNvPr id="18" name="Stjerne: 5 tagger 17">
            <a:extLst>
              <a:ext uri="{FF2B5EF4-FFF2-40B4-BE49-F238E27FC236}">
                <a16:creationId xmlns:a16="http://schemas.microsoft.com/office/drawing/2014/main" id="{4BD9AF26-37EB-4832-8A54-77002D0C2994}"/>
              </a:ext>
            </a:extLst>
          </p:cNvPr>
          <p:cNvSpPr/>
          <p:nvPr/>
        </p:nvSpPr>
        <p:spPr>
          <a:xfrm>
            <a:off x="5902115" y="3948729"/>
            <a:ext cx="387770" cy="387770"/>
          </a:xfrm>
          <a:prstGeom prst="star5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6695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9AEF637-8286-45A1-8213-23B8D52B5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Hvor finner jeg kartleggingsverktøyet?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ED9DCDD-00FD-426E-91E5-635F641602D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10972800" cy="918525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nb-NO"/>
              <a:t>Det er laget en kanal per kommune på Teams-området til pilotprosjektet</a:t>
            </a:r>
          </a:p>
          <a:p>
            <a:pPr marL="457200" indent="-457200">
              <a:buFont typeface="+mj-lt"/>
              <a:buAutoNum type="arabicPeriod"/>
            </a:pPr>
            <a:r>
              <a:rPr lang="nb-NO"/>
              <a:t>Gå til filer på toppmenyen </a:t>
            </a:r>
          </a:p>
          <a:p>
            <a:pPr marL="457200" indent="-457200">
              <a:buFont typeface="+mj-lt"/>
              <a:buAutoNum type="arabicPeriod"/>
            </a:pPr>
            <a:r>
              <a:rPr lang="nb-NO"/>
              <a:t>Verktøyet finner du under filnavn «Kartlegging_[</a:t>
            </a:r>
            <a:r>
              <a:rPr lang="nb-NO" i="1"/>
              <a:t>din kommune</a:t>
            </a:r>
            <a:r>
              <a:rPr lang="nb-NO"/>
              <a:t>].</a:t>
            </a:r>
            <a:r>
              <a:rPr lang="nb-NO" err="1"/>
              <a:t>xlsx</a:t>
            </a:r>
            <a:r>
              <a:rPr lang="nb-NO"/>
              <a:t>»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8989FFF9-A323-40DC-98CC-856A40A56B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" y="2991939"/>
            <a:ext cx="10972801" cy="2527263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384DB752-A8EE-4EC8-9BCD-A3D8B51B5077}"/>
              </a:ext>
            </a:extLst>
          </p:cNvPr>
          <p:cNvSpPr/>
          <p:nvPr/>
        </p:nvSpPr>
        <p:spPr>
          <a:xfrm>
            <a:off x="1135781" y="5101189"/>
            <a:ext cx="2839453" cy="279133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0034661F-64B9-4FEA-B980-5858D1E9B4C2}"/>
              </a:ext>
            </a:extLst>
          </p:cNvPr>
          <p:cNvSpPr/>
          <p:nvPr/>
        </p:nvSpPr>
        <p:spPr>
          <a:xfrm>
            <a:off x="5261410" y="3463290"/>
            <a:ext cx="328864" cy="279133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32A1214F-06A9-480E-8644-FB7AB18ACE76}"/>
              </a:ext>
            </a:extLst>
          </p:cNvPr>
          <p:cNvSpPr/>
          <p:nvPr/>
        </p:nvSpPr>
        <p:spPr>
          <a:xfrm>
            <a:off x="4373880" y="4961622"/>
            <a:ext cx="4869180" cy="286352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4470FA7F-5B62-400A-80B9-6D8E5D950E7F}"/>
              </a:ext>
            </a:extLst>
          </p:cNvPr>
          <p:cNvSpPr/>
          <p:nvPr/>
        </p:nvSpPr>
        <p:spPr>
          <a:xfrm>
            <a:off x="814137" y="5101188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94BDCFB8-778B-45BF-86A9-4A524A2CFC77}"/>
              </a:ext>
            </a:extLst>
          </p:cNvPr>
          <p:cNvSpPr/>
          <p:nvPr/>
        </p:nvSpPr>
        <p:spPr>
          <a:xfrm>
            <a:off x="4928937" y="3463290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2F1D6A92-EF1A-47A8-9587-744B69D4BD98}"/>
              </a:ext>
            </a:extLst>
          </p:cNvPr>
          <p:cNvSpPr/>
          <p:nvPr/>
        </p:nvSpPr>
        <p:spPr>
          <a:xfrm>
            <a:off x="4048225" y="4961622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898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78993C6-8CF2-40F9-8E23-DF494C770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Hvordan gjennomføre kartleggingen?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F5F6B2A-8615-4B16-863C-C39E9B05A81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6191249" cy="3611496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nb-NO"/>
              <a:t>Gå til fanen </a:t>
            </a:r>
            <a:r>
              <a:rPr lang="nb-NO" i="1"/>
              <a:t>innledning</a:t>
            </a:r>
          </a:p>
          <a:p>
            <a:pPr marL="457200" indent="-457200">
              <a:buFont typeface="+mj-lt"/>
              <a:buAutoNum type="arabicPeriod"/>
            </a:pPr>
            <a:r>
              <a:rPr lang="nb-NO"/>
              <a:t>Fyll ut kommunenavn, kontaktperson og epost til kontaktperson</a:t>
            </a:r>
          </a:p>
          <a:p>
            <a:pPr marL="457200" indent="-457200">
              <a:buFont typeface="+mj-lt"/>
              <a:buAutoNum type="arabicPeriod"/>
            </a:pPr>
            <a:r>
              <a:rPr lang="nb-NO"/>
              <a:t>Les gjennom informasjonen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6BC21321-CBD4-427A-A5FB-44F989A0DFFA}"/>
              </a:ext>
            </a:extLst>
          </p:cNvPr>
          <p:cNvSpPr txBox="1"/>
          <p:nvPr/>
        </p:nvSpPr>
        <p:spPr>
          <a:xfrm>
            <a:off x="609599" y="1495162"/>
            <a:ext cx="44155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>
                <a:ln>
                  <a:noFill/>
                </a:ln>
                <a:solidFill>
                  <a:srgbClr val="EEECE1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Steg 1: Les gjennom innledende informasjon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1E4B8D6B-BE5F-4FBF-B143-16A46F9639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69561" y="1495162"/>
            <a:ext cx="4659386" cy="4532414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24302EF9-C81E-43D1-AD38-A5DD8BFEE647}"/>
              </a:ext>
            </a:extLst>
          </p:cNvPr>
          <p:cNvSpPr/>
          <p:nvPr/>
        </p:nvSpPr>
        <p:spPr>
          <a:xfrm>
            <a:off x="7396622" y="5788238"/>
            <a:ext cx="627705" cy="279133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AA9A9013-85CB-4A27-838A-5627202E2199}"/>
              </a:ext>
            </a:extLst>
          </p:cNvPr>
          <p:cNvSpPr/>
          <p:nvPr/>
        </p:nvSpPr>
        <p:spPr>
          <a:xfrm>
            <a:off x="7074978" y="5788237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0C9BB098-AC25-4EC3-8A5E-C4150DB867EF}"/>
              </a:ext>
            </a:extLst>
          </p:cNvPr>
          <p:cNvSpPr/>
          <p:nvPr/>
        </p:nvSpPr>
        <p:spPr>
          <a:xfrm>
            <a:off x="9312509" y="1959429"/>
            <a:ext cx="2297883" cy="587828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5AA27057-1D2B-49BD-A5C6-D602DE380B10}"/>
              </a:ext>
            </a:extLst>
          </p:cNvPr>
          <p:cNvSpPr/>
          <p:nvPr/>
        </p:nvSpPr>
        <p:spPr>
          <a:xfrm>
            <a:off x="8990865" y="1959428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F8A61C89-1952-43D3-B0F9-A384D093C642}"/>
              </a:ext>
            </a:extLst>
          </p:cNvPr>
          <p:cNvSpPr/>
          <p:nvPr/>
        </p:nvSpPr>
        <p:spPr>
          <a:xfrm>
            <a:off x="7014626" y="2642192"/>
            <a:ext cx="4595766" cy="3106250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2BE6FFD8-FDE7-4C94-91FC-9BE9BD1E8C3F}"/>
              </a:ext>
            </a:extLst>
          </p:cNvPr>
          <p:cNvSpPr/>
          <p:nvPr/>
        </p:nvSpPr>
        <p:spPr>
          <a:xfrm>
            <a:off x="6692982" y="2642191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5049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78993C6-8CF2-40F9-8E23-DF494C770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Hvordan gjennomføre kartleggingen?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F5F6B2A-8615-4B16-863C-C39E9B05A81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2" y="1959429"/>
            <a:ext cx="4495816" cy="361149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nb-NO" dirty="0"/>
              <a:t>Gå til fanen </a:t>
            </a:r>
            <a:r>
              <a:rPr lang="nb-NO" i="1" dirty="0"/>
              <a:t>Kartlegging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For hvert område (A):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nb-NO" dirty="0"/>
              <a:t>Les gjennom nivåbeskrivelsene (B-E)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nb-NO" dirty="0"/>
              <a:t>Gjør</a:t>
            </a:r>
            <a:r>
              <a:rPr lang="nb-NO" strike="sngStrike" dirty="0">
                <a:solidFill>
                  <a:srgbClr val="FF0000"/>
                </a:solidFill>
              </a:rPr>
              <a:t> </a:t>
            </a:r>
            <a:r>
              <a:rPr lang="nb-NO" dirty="0"/>
              <a:t>egenvurdering ved å velge nivå fra nedtrekkmenyen (F)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nb-NO" dirty="0"/>
              <a:t>Skriv en kort begrunnelse/refleksjon for valgt nivåplassering (G)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6BC21321-CBD4-427A-A5FB-44F989A0DFFA}"/>
              </a:ext>
            </a:extLst>
          </p:cNvPr>
          <p:cNvSpPr txBox="1"/>
          <p:nvPr/>
        </p:nvSpPr>
        <p:spPr>
          <a:xfrm>
            <a:off x="609599" y="1495162"/>
            <a:ext cx="2582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>
                <a:ln>
                  <a:noFill/>
                </a:ln>
                <a:solidFill>
                  <a:srgbClr val="EEECE1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Steg 2: Fyll ut kartlegging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1E4B8D6B-BE5F-4FBF-B143-16A46F9639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7032" y="1959428"/>
            <a:ext cx="6305366" cy="3313679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24302EF9-C81E-43D1-AD38-A5DD8BFEE647}"/>
              </a:ext>
            </a:extLst>
          </p:cNvPr>
          <p:cNvSpPr/>
          <p:nvPr/>
        </p:nvSpPr>
        <p:spPr>
          <a:xfrm>
            <a:off x="5990901" y="5063721"/>
            <a:ext cx="499899" cy="279133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AA9A9013-85CB-4A27-838A-5627202E2199}"/>
              </a:ext>
            </a:extLst>
          </p:cNvPr>
          <p:cNvSpPr/>
          <p:nvPr/>
        </p:nvSpPr>
        <p:spPr>
          <a:xfrm>
            <a:off x="5669257" y="5063720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0C9BB098-AC25-4EC3-8A5E-C4150DB867EF}"/>
              </a:ext>
            </a:extLst>
          </p:cNvPr>
          <p:cNvSpPr/>
          <p:nvPr/>
        </p:nvSpPr>
        <p:spPr>
          <a:xfrm>
            <a:off x="5341859" y="1937255"/>
            <a:ext cx="4829252" cy="898020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5AA27057-1D2B-49BD-A5C6-D602DE380B10}"/>
              </a:ext>
            </a:extLst>
          </p:cNvPr>
          <p:cNvSpPr/>
          <p:nvPr/>
        </p:nvSpPr>
        <p:spPr>
          <a:xfrm>
            <a:off x="7598663" y="1620234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F8A61C89-1952-43D3-B0F9-A384D093C642}"/>
              </a:ext>
            </a:extLst>
          </p:cNvPr>
          <p:cNvSpPr/>
          <p:nvPr/>
        </p:nvSpPr>
        <p:spPr>
          <a:xfrm>
            <a:off x="10199428" y="1937256"/>
            <a:ext cx="427297" cy="898018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2BE6FFD8-FDE7-4C94-91FC-9BE9BD1E8C3F}"/>
              </a:ext>
            </a:extLst>
          </p:cNvPr>
          <p:cNvSpPr/>
          <p:nvPr/>
        </p:nvSpPr>
        <p:spPr>
          <a:xfrm>
            <a:off x="10288192" y="1620234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ABAF1B5D-6910-4A47-A83C-9355097371A4}"/>
              </a:ext>
            </a:extLst>
          </p:cNvPr>
          <p:cNvSpPr/>
          <p:nvPr/>
        </p:nvSpPr>
        <p:spPr>
          <a:xfrm>
            <a:off x="10655042" y="1937254"/>
            <a:ext cx="927356" cy="898019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57441C0-D07F-4BF9-9CCB-6D83644D2C93}"/>
              </a:ext>
            </a:extLst>
          </p:cNvPr>
          <p:cNvSpPr/>
          <p:nvPr/>
        </p:nvSpPr>
        <p:spPr>
          <a:xfrm>
            <a:off x="10979153" y="1620234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4214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78993C6-8CF2-40F9-8E23-DF494C770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Hvordan gjennomføre kartleggingen?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F5F6B2A-8615-4B16-863C-C39E9B05A81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6191249" cy="3611496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nb-NO" dirty="0"/>
              <a:t>Gå til fanen </a:t>
            </a:r>
            <a:r>
              <a:rPr lang="nb-NO" i="1" dirty="0"/>
              <a:t>Resultater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Resultatene fra kartleggingen av de tre utviklingsområdene er tilgjengelig ved å bla nedover siden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6BC21321-CBD4-427A-A5FB-44F989A0DFFA}"/>
              </a:ext>
            </a:extLst>
          </p:cNvPr>
          <p:cNvSpPr txBox="1"/>
          <p:nvPr/>
        </p:nvSpPr>
        <p:spPr>
          <a:xfrm>
            <a:off x="609599" y="1495162"/>
            <a:ext cx="3020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>
                <a:ln>
                  <a:noFill/>
                </a:ln>
                <a:solidFill>
                  <a:srgbClr val="EEECE1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Steg 3: Gå gjennom resultater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1E4B8D6B-BE5F-4FBF-B143-16A46F9639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23014" y="1551147"/>
            <a:ext cx="4659386" cy="4420443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24302EF9-C81E-43D1-AD38-A5DD8BFEE647}"/>
              </a:ext>
            </a:extLst>
          </p:cNvPr>
          <p:cNvSpPr/>
          <p:nvPr/>
        </p:nvSpPr>
        <p:spPr>
          <a:xfrm>
            <a:off x="8425323" y="5734263"/>
            <a:ext cx="534528" cy="279133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AA9A9013-85CB-4A27-838A-5627202E2199}"/>
              </a:ext>
            </a:extLst>
          </p:cNvPr>
          <p:cNvSpPr/>
          <p:nvPr/>
        </p:nvSpPr>
        <p:spPr>
          <a:xfrm>
            <a:off x="8103678" y="5734262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0C9BB098-AC25-4EC3-8A5E-C4150DB867EF}"/>
              </a:ext>
            </a:extLst>
          </p:cNvPr>
          <p:cNvSpPr/>
          <p:nvPr/>
        </p:nvSpPr>
        <p:spPr>
          <a:xfrm>
            <a:off x="7464659" y="1703614"/>
            <a:ext cx="4117740" cy="3867311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5AA27057-1D2B-49BD-A5C6-D602DE380B10}"/>
              </a:ext>
            </a:extLst>
          </p:cNvPr>
          <p:cNvSpPr/>
          <p:nvPr/>
        </p:nvSpPr>
        <p:spPr>
          <a:xfrm>
            <a:off x="7143015" y="1703614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8050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3EBBAA-DF9B-9972-7F90-F33D12E38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1468E2-23DA-7E54-5441-147B5F44460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sz="4400" dirty="0"/>
              <a:t>Planlegge arbeidsmøter</a:t>
            </a:r>
          </a:p>
        </p:txBody>
      </p:sp>
    </p:spTree>
    <p:extLst>
      <p:ext uri="{BB962C8B-B14F-4D97-AF65-F5344CB8AC3E}">
        <p14:creationId xmlns:p14="http://schemas.microsoft.com/office/powerpoint/2010/main" val="1489949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561DAC-9B57-4B82-E724-8A590F9CA4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F021F4-93E6-6B8D-84DA-01A7842B4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Planlegge arbeidsmøter</a:t>
            </a:r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BD8E44A-468A-861B-0153-C64E66DE087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b-NO" dirty="0">
                <a:ea typeface="Calibri"/>
                <a:cs typeface="Calibri"/>
              </a:rPr>
              <a:t>Det er planlagt tre arbeidsmøter mellom samlingene for å følge opp arbeidet med kartleggingsverktøyet.</a:t>
            </a:r>
          </a:p>
          <a:p>
            <a:r>
              <a:rPr lang="nb-NO" dirty="0">
                <a:ea typeface="Calibri"/>
                <a:cs typeface="Calibri"/>
              </a:rPr>
              <a:t>Til hvert arbeidsmøter er det oppgaver knyttet til kartleggingsverktøyet som skal gjennomføres før vi møtes.</a:t>
            </a:r>
          </a:p>
          <a:p>
            <a:r>
              <a:rPr lang="nb-NO" dirty="0">
                <a:ea typeface="Calibri"/>
                <a:cs typeface="Calibri"/>
              </a:rPr>
              <a:t>Din veileder får i oppgave å forberede tilbakemeldinger og innspill på deltakernes arbeid.</a:t>
            </a:r>
          </a:p>
          <a:p>
            <a:r>
              <a:rPr lang="nb-NO" dirty="0">
                <a:ea typeface="Calibri"/>
                <a:cs typeface="Calibri"/>
              </a:rPr>
              <a:t>Finn datoer for arbeidsmøtene og kall inn til Teams-møter (eller annen digital møtearena).</a:t>
            </a:r>
          </a:p>
          <a:p>
            <a:r>
              <a:rPr lang="nb-NO" dirty="0">
                <a:ea typeface="Calibri"/>
                <a:cs typeface="Calibri"/>
              </a:rPr>
              <a:t>Har dere andre spørsmål knyttet til kartleggingsverktøyet og prosessen?</a:t>
            </a:r>
          </a:p>
        </p:txBody>
      </p:sp>
    </p:spTree>
    <p:extLst>
      <p:ext uri="{BB962C8B-B14F-4D97-AF65-F5344CB8AC3E}">
        <p14:creationId xmlns:p14="http://schemas.microsoft.com/office/powerpoint/2010/main" val="2330946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411191E-6A8B-432C-9F60-EB67288281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sz="4400"/>
              <a:t>Praktiske avklaringer</a:t>
            </a:r>
          </a:p>
        </p:txBody>
      </p:sp>
    </p:spTree>
    <p:extLst>
      <p:ext uri="{BB962C8B-B14F-4D97-AF65-F5344CB8AC3E}">
        <p14:creationId xmlns:p14="http://schemas.microsoft.com/office/powerpoint/2010/main" val="1501074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3B11F87-EA6E-46EC-9604-43DB32480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Praktiske avklaringer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73E49F5-6466-4AF5-AC22-B49DFE00513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nb-NO" dirty="0"/>
              <a:t>Utveksle kontaktinformasjon med hverandre i veiledningsgruppen. Avklar enkleste måten å ta kontakt med hverandre på.</a:t>
            </a:r>
          </a:p>
          <a:p>
            <a:r>
              <a:rPr lang="nb-NO" dirty="0"/>
              <a:t>Teams kan brukes til å stille spørsmål til veilederne:</a:t>
            </a:r>
          </a:p>
          <a:p>
            <a:pPr lvl="1"/>
            <a:r>
              <a:rPr lang="nb-NO" dirty="0"/>
              <a:t>For spørsmål som gjelder alle deltakerne, bruk kanalen «Generelt»</a:t>
            </a:r>
          </a:p>
          <a:p>
            <a:pPr lvl="1"/>
            <a:r>
              <a:rPr lang="nb-NO" dirty="0"/>
              <a:t>For spørsmål som gjelder din kommune, bruk kanalen for din kommune (e.g. «Voss») </a:t>
            </a:r>
          </a:p>
          <a:p>
            <a:r>
              <a:rPr lang="nb-NO" dirty="0"/>
              <a:t>Dersom du ikke har meldt deg på neste samling, gjør dette i løpet av dagen.</a:t>
            </a:r>
          </a:p>
          <a:p>
            <a:r>
              <a:rPr lang="nb-NO" dirty="0"/>
              <a:t>Andre spørsmål?</a:t>
            </a:r>
          </a:p>
        </p:txBody>
      </p:sp>
    </p:spTree>
    <p:extLst>
      <p:ext uri="{BB962C8B-B14F-4D97-AF65-F5344CB8AC3E}">
        <p14:creationId xmlns:p14="http://schemas.microsoft.com/office/powerpoint/2010/main" val="2851052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KS-profil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KS-ppt mal enkel  -  Skrivebeskyttet" id="{3623209C-AFC7-47B5-9C42-049A96DD7D6B}" vid="{2D5507F4-6FED-4805-A31D-1311BFB9875E}"/>
    </a:ext>
  </a:extLst>
</a:theme>
</file>

<file path=ppt/theme/theme2.xml><?xml version="1.0" encoding="utf-8"?>
<a:theme xmlns:a="http://schemas.openxmlformats.org/drawingml/2006/main" name="2_KS-profil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KS-ppt mal enkel  -  Skrivebeskyttet" id="{3623209C-AFC7-47B5-9C42-049A96DD7D6B}" vid="{2D5507F4-6FED-4805-A31D-1311BFB9875E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2954BC1C6E1B4D8D043CDC6EE2A20F" ma:contentTypeVersion="21" ma:contentTypeDescription="Create a new document." ma:contentTypeScope="" ma:versionID="19eca08939a6a7bf06db9277faaa6056">
  <xsd:schema xmlns:xsd="http://www.w3.org/2001/XMLSchema" xmlns:xs="http://www.w3.org/2001/XMLSchema" xmlns:p="http://schemas.microsoft.com/office/2006/metadata/properties" xmlns:ns1="http://schemas.microsoft.com/sharepoint/v3" xmlns:ns2="44f892ea-d882-4a61-8ec7-e54b8bcb3b7b" xmlns:ns3="7d88db6c-a4a6-42bb-82c2-7a63f6a238f8" targetNamespace="http://schemas.microsoft.com/office/2006/metadata/properties" ma:root="true" ma:fieldsID="b584dd3da0670bb946fe4ebade9c4926" ns1:_="" ns2:_="" ns3:_="">
    <xsd:import namespace="http://schemas.microsoft.com/sharepoint/v3"/>
    <xsd:import namespace="44f892ea-d882-4a61-8ec7-e54b8bcb3b7b"/>
    <xsd:import namespace="7d88db6c-a4a6-42bb-82c2-7a63f6a238f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6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7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f892ea-d882-4a61-8ec7-e54b8bcb3b7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a5af897e-8ee3-44e6-a379-8efb93aa5b2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88db6c-a4a6-42bb-82c2-7a63f6a238f8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2f0b246-37a9-413f-af80-fc21dc572e87}" ma:internalName="TaxCatchAll" ma:showField="CatchAllData" ma:web="7d88db6c-a4a6-42bb-82c2-7a63f6a238f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d88db6c-a4a6-42bb-82c2-7a63f6a238f8" xsi:nil="true"/>
    <lcf76f155ced4ddcb4097134ff3c332f xmlns="44f892ea-d882-4a61-8ec7-e54b8bcb3b7b">
      <Terms xmlns="http://schemas.microsoft.com/office/infopath/2007/PartnerControls"/>
    </lcf76f155ced4ddcb4097134ff3c332f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A9296FD-A53D-47FB-B80B-D32FB4394D30}"/>
</file>

<file path=customXml/itemProps2.xml><?xml version="1.0" encoding="utf-8"?>
<ds:datastoreItem xmlns:ds="http://schemas.openxmlformats.org/officeDocument/2006/customXml" ds:itemID="{B797C1D3-9B14-489C-B65D-642DD660EF35}">
  <ds:schemaRefs>
    <ds:schemaRef ds:uri="http://purl.org/dc/elements/1.1/"/>
    <ds:schemaRef ds:uri="http://schemas.microsoft.com/sharepoint/v3"/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purl.org/dc/dcmitype/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7d88db6c-a4a6-42bb-82c2-7a63f6a238f8"/>
    <ds:schemaRef ds:uri="44f892ea-d882-4a61-8ec7-e54b8bcb3b7b"/>
  </ds:schemaRefs>
</ds:datastoreItem>
</file>

<file path=customXml/itemProps3.xml><?xml version="1.0" encoding="utf-8"?>
<ds:datastoreItem xmlns:ds="http://schemas.openxmlformats.org/officeDocument/2006/customXml" ds:itemID="{D41CC9F4-4639-4758-B523-591649EC189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19819</TotalTime>
  <Words>1208</Words>
  <Application>Microsoft Office PowerPoint</Application>
  <PresentationFormat>Widescreen</PresentationFormat>
  <Paragraphs>165</Paragraphs>
  <Slides>17</Slides>
  <Notes>14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17</vt:i4>
      </vt:variant>
    </vt:vector>
  </HeadingPairs>
  <TitlesOfParts>
    <vt:vector size="21" baseType="lpstr">
      <vt:lpstr>Arial</vt:lpstr>
      <vt:lpstr>Calibri</vt:lpstr>
      <vt:lpstr>1_KS-profiltema</vt:lpstr>
      <vt:lpstr>2_KS-profiltema</vt:lpstr>
      <vt:lpstr>Gruppetid</vt:lpstr>
      <vt:lpstr>Veiledningsgrupper – del 1</vt:lpstr>
      <vt:lpstr>Bli-kjent runde</vt:lpstr>
      <vt:lpstr>Bli-kjent runde</vt:lpstr>
      <vt:lpstr>Introduksjon til kartleggingsverktøyet </vt:lpstr>
      <vt:lpstr>Overordnet prosess for veiledertjenesten</vt:lpstr>
      <vt:lpstr>Formål med kartleggingen</vt:lpstr>
      <vt:lpstr>Hvem kartlegger?</vt:lpstr>
      <vt:lpstr>Kartleggingen tar utgangspunkt i tre utviklingsområder</vt:lpstr>
      <vt:lpstr>Hvor finner jeg kartleggingsverktøyet?</vt:lpstr>
      <vt:lpstr>Hvordan gjennomføre kartleggingen?</vt:lpstr>
      <vt:lpstr>Hvordan gjennomføre kartleggingen?</vt:lpstr>
      <vt:lpstr>Hvordan gjennomføre kartleggingen?</vt:lpstr>
      <vt:lpstr>Planlegge arbeidsmøter</vt:lpstr>
      <vt:lpstr>Planlegge arbeidsmøter</vt:lpstr>
      <vt:lpstr>Praktiske avklaringer</vt:lpstr>
      <vt:lpstr>Praktiske avklaringer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SkoleSec – Sammen om en tryggere innramming av digitale læringsmiljø</dc:title>
  <dc:creator>Christian Sørbye Larsen</dc:creator>
  <cp:lastModifiedBy>Steinar Hjelset</cp:lastModifiedBy>
  <cp:revision>32</cp:revision>
  <dcterms:created xsi:type="dcterms:W3CDTF">2020-10-12T15:37:52Z</dcterms:created>
  <dcterms:modified xsi:type="dcterms:W3CDTF">2025-07-07T09:43:28Z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0x0101009B2954BC1C6E1B4D8D043CDC6EE2A20F</vt:lpwstr>
  </property>
  <property fmtid="{D5CDD505-2E9C-101B-9397-08002B2CF9AE}" pid="3" name="MediaServiceImageTags">
    <vt:lpwstr/>
  </property>
</Properties>
</file>