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38"/>
  </p:notesMasterIdLst>
  <p:sldIdLst>
    <p:sldId id="256" r:id="rId5"/>
    <p:sldId id="257" r:id="rId6"/>
    <p:sldId id="454" r:id="rId7"/>
    <p:sldId id="450" r:id="rId8"/>
    <p:sldId id="455" r:id="rId9"/>
    <p:sldId id="460" r:id="rId10"/>
    <p:sldId id="434" r:id="rId11"/>
    <p:sldId id="461" r:id="rId12"/>
    <p:sldId id="462" r:id="rId13"/>
    <p:sldId id="463" r:id="rId14"/>
    <p:sldId id="464" r:id="rId15"/>
    <p:sldId id="465" r:id="rId16"/>
    <p:sldId id="466" r:id="rId17"/>
    <p:sldId id="467" r:id="rId18"/>
    <p:sldId id="468" r:id="rId19"/>
    <p:sldId id="469" r:id="rId20"/>
    <p:sldId id="456" r:id="rId21"/>
    <p:sldId id="258" r:id="rId22"/>
    <p:sldId id="446" r:id="rId23"/>
    <p:sldId id="452" r:id="rId24"/>
    <p:sldId id="457" r:id="rId25"/>
    <p:sldId id="458" r:id="rId26"/>
    <p:sldId id="433" r:id="rId27"/>
    <p:sldId id="282" r:id="rId28"/>
    <p:sldId id="435" r:id="rId29"/>
    <p:sldId id="436" r:id="rId30"/>
    <p:sldId id="437" r:id="rId31"/>
    <p:sldId id="438" r:id="rId32"/>
    <p:sldId id="439" r:id="rId33"/>
    <p:sldId id="440" r:id="rId34"/>
    <p:sldId id="441" r:id="rId35"/>
    <p:sldId id="459" r:id="rId36"/>
    <p:sldId id="453" r:id="rId3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ADBA33-86D6-CE39-E958-9F9F9B356527}" name="linn.pilskog@azetsconsulting.no" initials="li" userId="S::urn:spo:guest#linn.pilskog@azetsconsulting.no::" providerId="AD"/>
  <p188:author id="{DBA03B6C-133D-E500-6E1A-0716DF7F6498}" name="Linn Katrin Pilskog" initials="LP" userId="S::linn.pilskog@azetsconsulting.no::90fa00e3-d029-4570-a856-28b7c27dfe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FFFC97-D53F-4C79-8AF2-EFEC0B4699B3}" v="6" dt="2025-07-07T09:23:38.2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28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98EE326C-27F5-42F7-99A2-527FAFD7405D}"/>
    <pc:docChg chg="addSld modSld">
      <pc:chgData name="Steinar Hjelset" userId="900bcac5-039b-480b-8b37-a8273c2e007f" providerId="ADAL" clId="{98EE326C-27F5-42F7-99A2-527FAFD7405D}" dt="2025-07-01T08:19:01.899" v="26" actId="6549"/>
      <pc:docMkLst>
        <pc:docMk/>
      </pc:docMkLst>
      <pc:sldChg chg="modSp new mod">
        <pc:chgData name="Steinar Hjelset" userId="900bcac5-039b-480b-8b37-a8273c2e007f" providerId="ADAL" clId="{98EE326C-27F5-42F7-99A2-527FAFD7405D}" dt="2025-07-01T08:19:01.899" v="26" actId="6549"/>
        <pc:sldMkLst>
          <pc:docMk/>
          <pc:sldMk cId="2494325967" sldId="454"/>
        </pc:sldMkLst>
        <pc:spChg chg="mod">
          <ac:chgData name="Steinar Hjelset" userId="900bcac5-039b-480b-8b37-a8273c2e007f" providerId="ADAL" clId="{98EE326C-27F5-42F7-99A2-527FAFD7405D}" dt="2025-07-01T08:18:35.105" v="13" actId="20577"/>
          <ac:spMkLst>
            <pc:docMk/>
            <pc:sldMk cId="2494325967" sldId="454"/>
            <ac:spMk id="2" creationId="{AF0F8562-3784-B08C-0176-5335874DA363}"/>
          </ac:spMkLst>
        </pc:spChg>
        <pc:spChg chg="mod">
          <ac:chgData name="Steinar Hjelset" userId="900bcac5-039b-480b-8b37-a8273c2e007f" providerId="ADAL" clId="{98EE326C-27F5-42F7-99A2-527FAFD7405D}" dt="2025-07-01T08:19:01.899" v="26" actId="6549"/>
          <ac:spMkLst>
            <pc:docMk/>
            <pc:sldMk cId="2494325967" sldId="454"/>
            <ac:spMk id="3" creationId="{DF48B1AB-0381-4F91-7432-D66167EED68D}"/>
          </ac:spMkLst>
        </pc:spChg>
      </pc:sldChg>
    </pc:docChg>
  </pc:docChgLst>
  <pc:docChgLst>
    <pc:chgData name="linn.pilskog@azetsconsulting.no" userId="S::urn:spo:guest#linn.pilskog@azetsconsulting.no::" providerId="AD" clId="Web-{978931CE-7595-EB2A-36DD-C4FCE42A1E5F}"/>
    <pc:docChg chg="modSld">
      <pc:chgData name="linn.pilskog@azetsconsulting.no" userId="S::urn:spo:guest#linn.pilskog@azetsconsulting.no::" providerId="AD" clId="Web-{978931CE-7595-EB2A-36DD-C4FCE42A1E5F}" dt="2025-03-28T11:25:40.868" v="22" actId="20577"/>
      <pc:docMkLst>
        <pc:docMk/>
      </pc:docMkLst>
      <pc:sldChg chg="modSp">
        <pc:chgData name="linn.pilskog@azetsconsulting.no" userId="S::urn:spo:guest#linn.pilskog@azetsconsulting.no::" providerId="AD" clId="Web-{978931CE-7595-EB2A-36DD-C4FCE42A1E5F}" dt="2025-03-28T11:25:29.180" v="20" actId="20577"/>
        <pc:sldMkLst>
          <pc:docMk/>
          <pc:sldMk cId="334048852" sldId="432"/>
        </pc:sldMkLst>
      </pc:sldChg>
      <pc:sldChg chg="delSp modSp">
        <pc:chgData name="linn.pilskog@azetsconsulting.no" userId="S::urn:spo:guest#linn.pilskog@azetsconsulting.no::" providerId="AD" clId="Web-{978931CE-7595-EB2A-36DD-C4FCE42A1E5F}" dt="2025-03-28T11:24:49.617" v="1"/>
        <pc:sldMkLst>
          <pc:docMk/>
          <pc:sldMk cId="3643717857" sldId="433"/>
        </pc:sldMkLst>
      </pc:sldChg>
      <pc:sldChg chg="modSp">
        <pc:chgData name="linn.pilskog@azetsconsulting.no" userId="S::urn:spo:guest#linn.pilskog@azetsconsulting.no::" providerId="AD" clId="Web-{978931CE-7595-EB2A-36DD-C4FCE42A1E5F}" dt="2025-03-28T11:25:40.868" v="22" actId="20577"/>
        <pc:sldMkLst>
          <pc:docMk/>
          <pc:sldMk cId="2692254932" sldId="443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7E4F3ED7-312F-49D9-B482-631E5E04192C}"/>
    <pc:docChg chg="undo custSel modSld">
      <pc:chgData name="Steinar Hjelset" userId="900bcac5-039b-480b-8b37-a8273c2e007f" providerId="ADAL" clId="{7E4F3ED7-312F-49D9-B482-631E5E04192C}" dt="2023-09-28T08:46:18.808" v="223" actId="20577"/>
      <pc:docMkLst>
        <pc:docMk/>
      </pc:docMkLst>
      <pc:sldChg chg="modSp mod">
        <pc:chgData name="Steinar Hjelset" userId="900bcac5-039b-480b-8b37-a8273c2e007f" providerId="ADAL" clId="{7E4F3ED7-312F-49D9-B482-631E5E04192C}" dt="2023-09-28T08:46:18.808" v="223" actId="20577"/>
        <pc:sldMkLst>
          <pc:docMk/>
          <pc:sldMk cId="3093326805" sldId="257"/>
        </pc:sldMkLst>
      </pc:sldChg>
      <pc:sldChg chg="modSp mod">
        <pc:chgData name="Steinar Hjelset" userId="900bcac5-039b-480b-8b37-a8273c2e007f" providerId="ADAL" clId="{7E4F3ED7-312F-49D9-B482-631E5E04192C}" dt="2023-09-28T08:46:11.077" v="215" actId="20577"/>
        <pc:sldMkLst>
          <pc:docMk/>
          <pc:sldMk cId="138272381" sldId="258"/>
        </pc:sldMkLst>
      </pc:sldChg>
    </pc:docChg>
  </pc:docChgLst>
  <pc:docChgLst>
    <pc:chgData name="Linn Katrin Pilskog" userId="90fa00e3-d029-4570-a856-28b7c27dfe6a" providerId="ADAL" clId="{00070B9F-E284-4210-8E4D-84EC03771209}"/>
    <pc:docChg chg="undo custSel addSld delSld modSld sldOrd delMainMaster">
      <pc:chgData name="Linn Katrin Pilskog" userId="90fa00e3-d029-4570-a856-28b7c27dfe6a" providerId="ADAL" clId="{00070B9F-E284-4210-8E4D-84EC03771209}" dt="2025-04-10T10:37:06.387" v="152" actId="2696"/>
      <pc:docMkLst>
        <pc:docMk/>
      </pc:docMkLst>
      <pc:sldChg chg="modSp mod">
        <pc:chgData name="Linn Katrin Pilskog" userId="90fa00e3-d029-4570-a856-28b7c27dfe6a" providerId="ADAL" clId="{00070B9F-E284-4210-8E4D-84EC03771209}" dt="2025-04-10T10:31:02.970" v="26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00070B9F-E284-4210-8E4D-84EC03771209}" dt="2025-04-10T10:31:02.970" v="26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modSp mod">
        <pc:chgData name="Linn Katrin Pilskog" userId="90fa00e3-d029-4570-a856-28b7c27dfe6a" providerId="ADAL" clId="{00070B9F-E284-4210-8E4D-84EC03771209}" dt="2025-04-10T10:31:20.727" v="29" actId="400"/>
        <pc:sldMkLst>
          <pc:docMk/>
          <pc:sldMk cId="3093326805" sldId="257"/>
        </pc:sldMkLst>
        <pc:spChg chg="mod">
          <ac:chgData name="Linn Katrin Pilskog" userId="90fa00e3-d029-4570-a856-28b7c27dfe6a" providerId="ADAL" clId="{00070B9F-E284-4210-8E4D-84EC03771209}" dt="2025-04-10T10:31:20.727" v="29" actId="400"/>
          <ac:spMkLst>
            <pc:docMk/>
            <pc:sldMk cId="3093326805" sldId="257"/>
            <ac:spMk id="3" creationId="{6963B2C3-21F7-4F26-8063-8AC24CC8691C}"/>
          </ac:spMkLst>
        </pc:spChg>
      </pc:sldChg>
      <pc:sldChg chg="del">
        <pc:chgData name="Linn Katrin Pilskog" userId="90fa00e3-d029-4570-a856-28b7c27dfe6a" providerId="ADAL" clId="{00070B9F-E284-4210-8E4D-84EC03771209}" dt="2025-04-10T10:31:10.868" v="27" actId="2696"/>
        <pc:sldMkLst>
          <pc:docMk/>
          <pc:sldMk cId="138272381" sldId="258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694676538" sldId="259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2984436084" sldId="265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1086888048" sldId="268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1499052647" sldId="274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1644113510" sldId="276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1545711524" sldId="279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608461262" sldId="280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2369576766" sldId="282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343242069" sldId="293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50181331" sldId="422"/>
        </pc:sldMkLst>
      </pc:sldChg>
      <pc:sldChg chg="modSp mod ord">
        <pc:chgData name="Linn Katrin Pilskog" userId="90fa00e3-d029-4570-a856-28b7c27dfe6a" providerId="ADAL" clId="{00070B9F-E284-4210-8E4D-84EC03771209}" dt="2025-04-10T10:31:54.252" v="67" actId="20577"/>
        <pc:sldMkLst>
          <pc:docMk/>
          <pc:sldMk cId="3122715621" sldId="424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832128121" sldId="425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2281643173" sldId="426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2369576766" sldId="427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804609849" sldId="429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1704831287" sldId="430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856139470" sldId="431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34048852" sldId="432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643717857" sldId="433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602948319" sldId="435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312035533" sldId="436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706695453" sldId="437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421898080" sldId="438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1215049884" sldId="439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824214931" sldId="440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488050027" sldId="441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4013082767" sldId="442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2692254932" sldId="443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3576033071" sldId="444"/>
        </pc:sldMkLst>
      </pc:sldChg>
      <pc:sldChg chg="del">
        <pc:chgData name="Linn Katrin Pilskog" userId="90fa00e3-d029-4570-a856-28b7c27dfe6a" providerId="ADAL" clId="{00070B9F-E284-4210-8E4D-84EC03771209}" dt="2025-04-10T10:37:06.387" v="152" actId="2696"/>
        <pc:sldMkLst>
          <pc:docMk/>
          <pc:sldMk cId="1380954184" sldId="445"/>
        </pc:sldMkLst>
      </pc:sldChg>
      <pc:sldChg chg="addSp modSp add mod">
        <pc:chgData name="Linn Katrin Pilskog" userId="90fa00e3-d029-4570-a856-28b7c27dfe6a" providerId="ADAL" clId="{00070B9F-E284-4210-8E4D-84EC03771209}" dt="2025-04-10T10:36:36.873" v="151" actId="1076"/>
        <pc:sldMkLst>
          <pc:docMk/>
          <pc:sldMk cId="3447984211" sldId="446"/>
        </pc:sldMkLst>
      </pc:sldChg>
      <pc:sldChg chg="addSp delSp modSp new mod modClrScheme chgLayout">
        <pc:chgData name="Linn Katrin Pilskog" userId="90fa00e3-d029-4570-a856-28b7c27dfe6a" providerId="ADAL" clId="{00070B9F-E284-4210-8E4D-84EC03771209}" dt="2025-04-10T10:33:04.384" v="76" actId="700"/>
        <pc:sldMkLst>
          <pc:docMk/>
          <pc:sldMk cId="1163469749" sldId="447"/>
        </pc:sldMkLst>
      </pc:sldChg>
      <pc:sldChg chg="add del">
        <pc:chgData name="Linn Katrin Pilskog" userId="90fa00e3-d029-4570-a856-28b7c27dfe6a" providerId="ADAL" clId="{00070B9F-E284-4210-8E4D-84EC03771209}" dt="2025-04-10T10:32:54.666" v="74" actId="2696"/>
        <pc:sldMkLst>
          <pc:docMk/>
          <pc:sldMk cId="3078827878" sldId="447"/>
        </pc:sldMkLst>
      </pc:sldChg>
      <pc:sldChg chg="modSp mod">
        <pc:chgData name="Linn Katrin Pilskog" userId="90fa00e3-d029-4570-a856-28b7c27dfe6a" providerId="ADAL" clId="{00070B9F-E284-4210-8E4D-84EC03771209}" dt="2025-04-10T10:33:36.512" v="103" actId="20577"/>
        <pc:sldMkLst>
          <pc:docMk/>
          <pc:sldMk cId="2222240107" sldId="448"/>
        </pc:sldMkLst>
      </pc:sldChg>
      <pc:sldMasterChg chg="del delSldLayout">
        <pc:chgData name="Linn Katrin Pilskog" userId="90fa00e3-d029-4570-a856-28b7c27dfe6a" providerId="ADAL" clId="{00070B9F-E284-4210-8E4D-84EC03771209}" dt="2025-04-10T10:37:06.387" v="152" actId="2696"/>
        <pc:sldMasterMkLst>
          <pc:docMk/>
          <pc:sldMasterMk cId="3278076642" sldId="2147483699"/>
        </pc:sldMasterMkLst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3653997436" sldId="2147483700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1855855146" sldId="2147483701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951712779" sldId="2147483702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2097799963" sldId="2147483703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584624835" sldId="2147483704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2166152816" sldId="2147483705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1284552466" sldId="2147483706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1459378276" sldId="2147483707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3542869658" sldId="2147483708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1924911118" sldId="2147483709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1552782915" sldId="2147483710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699"/>
            <pc:sldLayoutMk cId="2310907042" sldId="2147483711"/>
          </pc:sldLayoutMkLst>
        </pc:sldLayoutChg>
      </pc:sldMasterChg>
      <pc:sldMasterChg chg="del delSldLayout">
        <pc:chgData name="Linn Katrin Pilskog" userId="90fa00e3-d029-4570-a856-28b7c27dfe6a" providerId="ADAL" clId="{00070B9F-E284-4210-8E4D-84EC03771209}" dt="2025-04-10T10:37:06.387" v="152" actId="2696"/>
        <pc:sldMasterMkLst>
          <pc:docMk/>
          <pc:sldMasterMk cId="3278076642" sldId="2147483712"/>
        </pc:sldMasterMkLst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3653997436" sldId="2147483713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1855855146" sldId="2147483714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951712779" sldId="2147483715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2097799963" sldId="2147483716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584624835" sldId="2147483717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2166152816" sldId="2147483718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1284552466" sldId="2147483719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1459378276" sldId="2147483720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3542869658" sldId="2147483721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1924911118" sldId="2147483722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1552782915" sldId="2147483723"/>
          </pc:sldLayoutMkLst>
        </pc:sldLayoutChg>
        <pc:sldLayoutChg chg="del">
          <pc:chgData name="Linn Katrin Pilskog" userId="90fa00e3-d029-4570-a856-28b7c27dfe6a" providerId="ADAL" clId="{00070B9F-E284-4210-8E4D-84EC03771209}" dt="2025-04-10T10:37:06.387" v="152" actId="2696"/>
          <pc:sldLayoutMkLst>
            <pc:docMk/>
            <pc:sldMasterMk cId="3278076642" sldId="2147483712"/>
            <pc:sldLayoutMk cId="2310907042" sldId="2147483724"/>
          </pc:sldLayoutMkLst>
        </pc:sldLayoutChg>
      </pc:sldMaster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D3FFFC97-D53F-4C79-8AF2-EFEC0B4699B3}"/>
    <pc:docChg chg="undo custSel addSld delSld modSld sldOrd">
      <pc:chgData name="Steinar Hjelset" userId="900bcac5-039b-480b-8b37-a8273c2e007f" providerId="ADAL" clId="{D3FFFC97-D53F-4C79-8AF2-EFEC0B4699B3}" dt="2025-07-07T09:23:46.626" v="339" actId="700"/>
      <pc:docMkLst>
        <pc:docMk/>
      </pc:docMkLst>
      <pc:sldChg chg="modSp mod">
        <pc:chgData name="Steinar Hjelset" userId="900bcac5-039b-480b-8b37-a8273c2e007f" providerId="ADAL" clId="{D3FFFC97-D53F-4C79-8AF2-EFEC0B4699B3}" dt="2025-07-07T09:13:09.037" v="155" actId="20577"/>
        <pc:sldMkLst>
          <pc:docMk/>
          <pc:sldMk cId="3093326805" sldId="257"/>
        </pc:sldMkLst>
        <pc:spChg chg="mod">
          <ac:chgData name="Steinar Hjelset" userId="900bcac5-039b-480b-8b37-a8273c2e007f" providerId="ADAL" clId="{D3FFFC97-D53F-4C79-8AF2-EFEC0B4699B3}" dt="2025-07-07T09:13:09.037" v="155" actId="20577"/>
          <ac:spMkLst>
            <pc:docMk/>
            <pc:sldMk cId="3093326805" sldId="257"/>
            <ac:spMk id="3" creationId="{6963B2C3-21F7-4F26-8063-8AC24CC8691C}"/>
          </ac:spMkLst>
        </pc:spChg>
      </pc:sldChg>
      <pc:sldChg chg="modSp mod">
        <pc:chgData name="Steinar Hjelset" userId="900bcac5-039b-480b-8b37-a8273c2e007f" providerId="ADAL" clId="{D3FFFC97-D53F-4C79-8AF2-EFEC0B4699B3}" dt="2025-07-07T09:21:09.929" v="325" actId="20577"/>
        <pc:sldMkLst>
          <pc:docMk/>
          <pc:sldMk cId="138272381" sldId="258"/>
        </pc:sldMkLst>
        <pc:spChg chg="mod">
          <ac:chgData name="Steinar Hjelset" userId="900bcac5-039b-480b-8b37-a8273c2e007f" providerId="ADAL" clId="{D3FFFC97-D53F-4C79-8AF2-EFEC0B4699B3}" dt="2025-07-07T09:21:09.929" v="325" actId="20577"/>
          <ac:spMkLst>
            <pc:docMk/>
            <pc:sldMk cId="138272381" sldId="258"/>
            <ac:spMk id="3" creationId="{8F3082D7-A994-4070-94F7-41D9A6EE1C85}"/>
          </ac:spMkLst>
        </pc:spChg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2369576766" sldId="282"/>
        </pc:sldMkLst>
      </pc:sldChg>
      <pc:sldChg chg="modSp add mod modClrScheme chgLayout">
        <pc:chgData name="Steinar Hjelset" userId="900bcac5-039b-480b-8b37-a8273c2e007f" providerId="ADAL" clId="{D3FFFC97-D53F-4C79-8AF2-EFEC0B4699B3}" dt="2025-07-07T09:22:14.099" v="332" actId="700"/>
        <pc:sldMkLst>
          <pc:docMk/>
          <pc:sldMk cId="3643717857" sldId="433"/>
        </pc:sldMkLst>
        <pc:spChg chg="mod ord">
          <ac:chgData name="Steinar Hjelset" userId="900bcac5-039b-480b-8b37-a8273c2e007f" providerId="ADAL" clId="{D3FFFC97-D53F-4C79-8AF2-EFEC0B4699B3}" dt="2025-07-07T09:22:14.099" v="332" actId="700"/>
          <ac:spMkLst>
            <pc:docMk/>
            <pc:sldMk cId="3643717857" sldId="433"/>
            <ac:spMk id="2" creationId="{DC3CABAE-C2E1-AFA2-7D1A-CB25F7129126}"/>
          </ac:spMkLst>
        </pc:spChg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2045671058" sldId="434"/>
        </pc:sldMkLst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3602948319" sldId="435"/>
        </pc:sldMkLst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3312035533" sldId="436"/>
        </pc:sldMkLst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3706695453" sldId="437"/>
        </pc:sldMkLst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421898080" sldId="438"/>
        </pc:sldMkLst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1215049884" sldId="439"/>
        </pc:sldMkLst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3824214931" sldId="440"/>
        </pc:sldMkLst>
      </pc:sldChg>
      <pc:sldChg chg="add">
        <pc:chgData name="Steinar Hjelset" userId="900bcac5-039b-480b-8b37-a8273c2e007f" providerId="ADAL" clId="{D3FFFC97-D53F-4C79-8AF2-EFEC0B4699B3}" dt="2025-07-07T09:21:33.029" v="327"/>
        <pc:sldMkLst>
          <pc:docMk/>
          <pc:sldMk cId="488050027" sldId="441"/>
        </pc:sldMkLst>
      </pc:sldChg>
      <pc:sldChg chg="addSp delSp modSp add mod modClrScheme chgLayout">
        <pc:chgData name="Steinar Hjelset" userId="900bcac5-039b-480b-8b37-a8273c2e007f" providerId="ADAL" clId="{D3FFFC97-D53F-4C79-8AF2-EFEC0B4699B3}" dt="2025-07-07T09:22:09.636" v="331" actId="700"/>
        <pc:sldMkLst>
          <pc:docMk/>
          <pc:sldMk cId="1860610845" sldId="446"/>
        </pc:sldMkLst>
        <pc:spChg chg="mod ord">
          <ac:chgData name="Steinar Hjelset" userId="900bcac5-039b-480b-8b37-a8273c2e007f" providerId="ADAL" clId="{D3FFFC97-D53F-4C79-8AF2-EFEC0B4699B3}" dt="2025-07-07T09:22:09.636" v="331" actId="700"/>
          <ac:spMkLst>
            <pc:docMk/>
            <pc:sldMk cId="1860610845" sldId="446"/>
            <ac:spMk id="2" creationId="{9F3CCB1A-CD46-7448-AEA3-3A7BA89A0F5C}"/>
          </ac:spMkLst>
        </pc:spChg>
        <pc:spChg chg="add del mod ord">
          <ac:chgData name="Steinar Hjelset" userId="900bcac5-039b-480b-8b37-a8273c2e007f" providerId="ADAL" clId="{D3FFFC97-D53F-4C79-8AF2-EFEC0B4699B3}" dt="2025-07-07T09:22:09.636" v="331" actId="700"/>
          <ac:spMkLst>
            <pc:docMk/>
            <pc:sldMk cId="1860610845" sldId="446"/>
            <ac:spMk id="3" creationId="{9140A856-CB03-1627-8F40-F805A2278F99}"/>
          </ac:spMkLst>
        </pc:spChg>
        <pc:spChg chg="add del mod ord">
          <ac:chgData name="Steinar Hjelset" userId="900bcac5-039b-480b-8b37-a8273c2e007f" providerId="ADAL" clId="{D3FFFC97-D53F-4C79-8AF2-EFEC0B4699B3}" dt="2025-07-07T09:22:09.636" v="331" actId="700"/>
          <ac:spMkLst>
            <pc:docMk/>
            <pc:sldMk cId="1860610845" sldId="446"/>
            <ac:spMk id="4" creationId="{3BDB1F60-1EE3-DC6C-6DF7-204195C24916}"/>
          </ac:spMkLst>
        </pc:spChg>
      </pc:sldChg>
      <pc:sldChg chg="del">
        <pc:chgData name="Steinar Hjelset" userId="900bcac5-039b-480b-8b37-a8273c2e007f" providerId="ADAL" clId="{D3FFFC97-D53F-4C79-8AF2-EFEC0B4699B3}" dt="2025-07-01T11:33:38.132" v="60" actId="47"/>
        <pc:sldMkLst>
          <pc:docMk/>
          <pc:sldMk cId="1608668842" sldId="449"/>
        </pc:sldMkLst>
      </pc:sldChg>
      <pc:sldChg chg="ord">
        <pc:chgData name="Steinar Hjelset" userId="900bcac5-039b-480b-8b37-a8273c2e007f" providerId="ADAL" clId="{D3FFFC97-D53F-4C79-8AF2-EFEC0B4699B3}" dt="2025-07-01T11:33:33.108" v="59"/>
        <pc:sldMkLst>
          <pc:docMk/>
          <pc:sldMk cId="1470589969" sldId="450"/>
        </pc:sldMkLst>
      </pc:sldChg>
      <pc:sldChg chg="del">
        <pc:chgData name="Steinar Hjelset" userId="900bcac5-039b-480b-8b37-a8273c2e007f" providerId="ADAL" clId="{D3FFFC97-D53F-4C79-8AF2-EFEC0B4699B3}" dt="2025-07-07T09:14:50.634" v="192" actId="47"/>
        <pc:sldMkLst>
          <pc:docMk/>
          <pc:sldMk cId="1393994495" sldId="451"/>
        </pc:sldMkLst>
      </pc:sldChg>
      <pc:sldChg chg="add del">
        <pc:chgData name="Steinar Hjelset" userId="900bcac5-039b-480b-8b37-a8273c2e007f" providerId="ADAL" clId="{D3FFFC97-D53F-4C79-8AF2-EFEC0B4699B3}" dt="2025-07-07T09:21:12.205" v="326"/>
        <pc:sldMkLst>
          <pc:docMk/>
          <pc:sldMk cId="3569580194" sldId="452"/>
        </pc:sldMkLst>
      </pc:sldChg>
      <pc:sldChg chg="modSp mod">
        <pc:chgData name="Steinar Hjelset" userId="900bcac5-039b-480b-8b37-a8273c2e007f" providerId="ADAL" clId="{D3FFFC97-D53F-4C79-8AF2-EFEC0B4699B3}" dt="2025-07-07T09:14:24.090" v="161" actId="20577"/>
        <pc:sldMkLst>
          <pc:docMk/>
          <pc:sldMk cId="2494325967" sldId="454"/>
        </pc:sldMkLst>
        <pc:spChg chg="mod">
          <ac:chgData name="Steinar Hjelset" userId="900bcac5-039b-480b-8b37-a8273c2e007f" providerId="ADAL" clId="{D3FFFC97-D53F-4C79-8AF2-EFEC0B4699B3}" dt="2025-07-07T09:14:24.090" v="161" actId="20577"/>
          <ac:spMkLst>
            <pc:docMk/>
            <pc:sldMk cId="2494325967" sldId="454"/>
            <ac:spMk id="3" creationId="{DF48B1AB-0381-4F91-7432-D66167EED68D}"/>
          </ac:spMkLst>
        </pc:spChg>
      </pc:sldChg>
      <pc:sldChg chg="modSp add mod">
        <pc:chgData name="Steinar Hjelset" userId="900bcac5-039b-480b-8b37-a8273c2e007f" providerId="ADAL" clId="{D3FFFC97-D53F-4C79-8AF2-EFEC0B4699B3}" dt="2025-07-07T09:08:42.927" v="103" actId="20577"/>
        <pc:sldMkLst>
          <pc:docMk/>
          <pc:sldMk cId="648908858" sldId="455"/>
        </pc:sldMkLst>
        <pc:spChg chg="mod">
          <ac:chgData name="Steinar Hjelset" userId="900bcac5-039b-480b-8b37-a8273c2e007f" providerId="ADAL" clId="{D3FFFC97-D53F-4C79-8AF2-EFEC0B4699B3}" dt="2025-07-07T09:08:42.927" v="103" actId="20577"/>
          <ac:spMkLst>
            <pc:docMk/>
            <pc:sldMk cId="648908858" sldId="455"/>
            <ac:spMk id="2" creationId="{0A9EBA53-4AA3-E237-8212-7F80E570D623}"/>
          </ac:spMkLst>
        </pc:spChg>
      </pc:sldChg>
      <pc:sldChg chg="modSp add mod">
        <pc:chgData name="Steinar Hjelset" userId="900bcac5-039b-480b-8b37-a8273c2e007f" providerId="ADAL" clId="{D3FFFC97-D53F-4C79-8AF2-EFEC0B4699B3}" dt="2025-07-07T09:14:46.948" v="191" actId="20577"/>
        <pc:sldMkLst>
          <pc:docMk/>
          <pc:sldMk cId="3138240232" sldId="456"/>
        </pc:sldMkLst>
        <pc:spChg chg="mod">
          <ac:chgData name="Steinar Hjelset" userId="900bcac5-039b-480b-8b37-a8273c2e007f" providerId="ADAL" clId="{D3FFFC97-D53F-4C79-8AF2-EFEC0B4699B3}" dt="2025-07-07T09:14:46.948" v="191" actId="20577"/>
          <ac:spMkLst>
            <pc:docMk/>
            <pc:sldMk cId="3138240232" sldId="456"/>
            <ac:spMk id="2" creationId="{AB244105-799B-67A1-C5D8-14717257772B}"/>
          </ac:spMkLst>
        </pc:spChg>
      </pc:sldChg>
      <pc:sldChg chg="add">
        <pc:chgData name="Steinar Hjelset" userId="900bcac5-039b-480b-8b37-a8273c2e007f" providerId="ADAL" clId="{D3FFFC97-D53F-4C79-8AF2-EFEC0B4699B3}" dt="2025-07-07T09:21:12.205" v="326"/>
        <pc:sldMkLst>
          <pc:docMk/>
          <pc:sldMk cId="346322472" sldId="457"/>
        </pc:sldMkLst>
      </pc:sldChg>
      <pc:sldChg chg="add">
        <pc:chgData name="Steinar Hjelset" userId="900bcac5-039b-480b-8b37-a8273c2e007f" providerId="ADAL" clId="{D3FFFC97-D53F-4C79-8AF2-EFEC0B4699B3}" dt="2025-07-07T09:21:12.205" v="326"/>
        <pc:sldMkLst>
          <pc:docMk/>
          <pc:sldMk cId="2185888062" sldId="458"/>
        </pc:sldMkLst>
      </pc:sldChg>
      <pc:sldChg chg="addSp delSp modSp add mod modClrScheme chgLayout">
        <pc:chgData name="Steinar Hjelset" userId="900bcac5-039b-480b-8b37-a8273c2e007f" providerId="ADAL" clId="{D3FFFC97-D53F-4C79-8AF2-EFEC0B4699B3}" dt="2025-07-07T09:22:33.929" v="336" actId="478"/>
        <pc:sldMkLst>
          <pc:docMk/>
          <pc:sldMk cId="418936282" sldId="459"/>
        </pc:sldMkLst>
        <pc:spChg chg="add mod ord">
          <ac:chgData name="Steinar Hjelset" userId="900bcac5-039b-480b-8b37-a8273c2e007f" providerId="ADAL" clId="{D3FFFC97-D53F-4C79-8AF2-EFEC0B4699B3}" dt="2025-07-07T09:22:28.472" v="335" actId="20577"/>
          <ac:spMkLst>
            <pc:docMk/>
            <pc:sldMk cId="418936282" sldId="459"/>
            <ac:spMk id="2" creationId="{4456DE6F-6AED-623F-06FA-311E3BB8BDFD}"/>
          </ac:spMkLst>
        </pc:spChg>
        <pc:spChg chg="del">
          <ac:chgData name="Steinar Hjelset" userId="900bcac5-039b-480b-8b37-a8273c2e007f" providerId="ADAL" clId="{D3FFFC97-D53F-4C79-8AF2-EFEC0B4699B3}" dt="2025-07-07T09:22:33.929" v="336" actId="478"/>
          <ac:spMkLst>
            <pc:docMk/>
            <pc:sldMk cId="418936282" sldId="459"/>
            <ac:spMk id="4" creationId="{91E75DEF-3DF5-52EA-1767-4EDD5F18442A}"/>
          </ac:spMkLst>
        </pc:spChg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392827451" sldId="460"/>
        </pc:sldMkLst>
      </pc:sldChg>
      <pc:sldChg chg="modSp add mod modClrScheme chgLayout">
        <pc:chgData name="Steinar Hjelset" userId="900bcac5-039b-480b-8b37-a8273c2e007f" providerId="ADAL" clId="{D3FFFC97-D53F-4C79-8AF2-EFEC0B4699B3}" dt="2025-07-07T09:23:43.026" v="338" actId="700"/>
        <pc:sldMkLst>
          <pc:docMk/>
          <pc:sldMk cId="1844588594" sldId="461"/>
        </pc:sldMkLst>
        <pc:spChg chg="mod ord">
          <ac:chgData name="Steinar Hjelset" userId="900bcac5-039b-480b-8b37-a8273c2e007f" providerId="ADAL" clId="{D3FFFC97-D53F-4C79-8AF2-EFEC0B4699B3}" dt="2025-07-07T09:23:43.026" v="338" actId="700"/>
          <ac:spMkLst>
            <pc:docMk/>
            <pc:sldMk cId="1844588594" sldId="461"/>
            <ac:spMk id="2" creationId="{AECD1886-54DB-D27C-8546-93AFAA8D1204}"/>
          </ac:spMkLst>
        </pc:spChg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4671885" sldId="462"/>
        </pc:sldMkLst>
      </pc:sldChg>
      <pc:sldChg chg="modSp add mod modClrScheme chgLayout">
        <pc:chgData name="Steinar Hjelset" userId="900bcac5-039b-480b-8b37-a8273c2e007f" providerId="ADAL" clId="{D3FFFC97-D53F-4C79-8AF2-EFEC0B4699B3}" dt="2025-07-07T09:23:46.626" v="339" actId="700"/>
        <pc:sldMkLst>
          <pc:docMk/>
          <pc:sldMk cId="3740650267" sldId="463"/>
        </pc:sldMkLst>
        <pc:spChg chg="mod ord">
          <ac:chgData name="Steinar Hjelset" userId="900bcac5-039b-480b-8b37-a8273c2e007f" providerId="ADAL" clId="{D3FFFC97-D53F-4C79-8AF2-EFEC0B4699B3}" dt="2025-07-07T09:23:46.626" v="339" actId="700"/>
          <ac:spMkLst>
            <pc:docMk/>
            <pc:sldMk cId="3740650267" sldId="463"/>
            <ac:spMk id="2" creationId="{FB651045-537C-C5E8-9C6C-09B1DCBAC8E7}"/>
          </ac:spMkLst>
        </pc:spChg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3476382762" sldId="464"/>
        </pc:sldMkLst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3144130009" sldId="465"/>
        </pc:sldMkLst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871224505" sldId="466"/>
        </pc:sldMkLst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4197043305" sldId="467"/>
        </pc:sldMkLst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1010789617" sldId="468"/>
        </pc:sldMkLst>
      </pc:sldChg>
      <pc:sldChg chg="add">
        <pc:chgData name="Steinar Hjelset" userId="900bcac5-039b-480b-8b37-a8273c2e007f" providerId="ADAL" clId="{D3FFFC97-D53F-4C79-8AF2-EFEC0B4699B3}" dt="2025-07-07T09:23:38.256" v="337"/>
        <pc:sldMkLst>
          <pc:docMk/>
          <pc:sldMk cId="976089834" sldId="469"/>
        </pc:sldMkLst>
      </pc:sldChg>
    </pc:docChg>
  </pc:docChgLst>
  <pc:docChgLst>
    <pc:chgData name="Steinar Hjelset" userId="900bcac5-039b-480b-8b37-a8273c2e007f" providerId="ADAL" clId="{4CFDAFD7-8BBB-46FC-B8BA-812771EAC1A3}"/>
    <pc:docChg chg="undo custSel addSld delSld modSld delMainMaster">
      <pc:chgData name="Steinar Hjelset" userId="900bcac5-039b-480b-8b37-a8273c2e007f" providerId="ADAL" clId="{4CFDAFD7-8BBB-46FC-B8BA-812771EAC1A3}" dt="2025-04-15T07:48:09.994" v="1269" actId="20577"/>
      <pc:docMkLst>
        <pc:docMk/>
      </pc:docMkLst>
      <pc:sldChg chg="addSp delSp modSp mod chgLayout">
        <pc:chgData name="Steinar Hjelset" userId="900bcac5-039b-480b-8b37-a8273c2e007f" providerId="ADAL" clId="{4CFDAFD7-8BBB-46FC-B8BA-812771EAC1A3}" dt="2025-04-15T06:51:24.961" v="83" actId="20577"/>
        <pc:sldMkLst>
          <pc:docMk/>
          <pc:sldMk cId="3093326805" sldId="257"/>
        </pc:sldMkLst>
        <pc:spChg chg="mod ord">
          <ac:chgData name="Steinar Hjelset" userId="900bcac5-039b-480b-8b37-a8273c2e007f" providerId="ADAL" clId="{4CFDAFD7-8BBB-46FC-B8BA-812771EAC1A3}" dt="2025-04-15T06:50:01.552" v="17" actId="700"/>
          <ac:spMkLst>
            <pc:docMk/>
            <pc:sldMk cId="3093326805" sldId="257"/>
            <ac:spMk id="2" creationId="{8A355180-C93D-42F9-845F-5614B33AD2A8}"/>
          </ac:spMkLst>
        </pc:spChg>
        <pc:spChg chg="mod ord">
          <ac:chgData name="Steinar Hjelset" userId="900bcac5-039b-480b-8b37-a8273c2e007f" providerId="ADAL" clId="{4CFDAFD7-8BBB-46FC-B8BA-812771EAC1A3}" dt="2025-04-15T06:51:24.961" v="83" actId="20577"/>
          <ac:spMkLst>
            <pc:docMk/>
            <pc:sldMk cId="3093326805" sldId="257"/>
            <ac:spMk id="3" creationId="{6963B2C3-21F7-4F26-8063-8AC24CC8691C}"/>
          </ac:spMkLst>
        </pc:spChg>
      </pc:sldChg>
      <pc:sldChg chg="modSp add mod">
        <pc:chgData name="Steinar Hjelset" userId="900bcac5-039b-480b-8b37-a8273c2e007f" providerId="ADAL" clId="{4CFDAFD7-8BBB-46FC-B8BA-812771EAC1A3}" dt="2025-04-15T07:41:45.029" v="226" actId="20577"/>
        <pc:sldMkLst>
          <pc:docMk/>
          <pc:sldMk cId="138272381" sldId="258"/>
        </pc:sldMkLst>
        <pc:spChg chg="mod">
          <ac:chgData name="Steinar Hjelset" userId="900bcac5-039b-480b-8b37-a8273c2e007f" providerId="ADAL" clId="{4CFDAFD7-8BBB-46FC-B8BA-812771EAC1A3}" dt="2025-04-15T07:41:20.214" v="218" actId="20577"/>
          <ac:spMkLst>
            <pc:docMk/>
            <pc:sldMk cId="138272381" sldId="258"/>
            <ac:spMk id="2" creationId="{B24C6C15-6CB0-49A6-B098-C70B277A6190}"/>
          </ac:spMkLst>
        </pc:spChg>
        <pc:spChg chg="mod">
          <ac:chgData name="Steinar Hjelset" userId="900bcac5-039b-480b-8b37-a8273c2e007f" providerId="ADAL" clId="{4CFDAFD7-8BBB-46FC-B8BA-812771EAC1A3}" dt="2025-04-15T07:41:45.029" v="226" actId="20577"/>
          <ac:spMkLst>
            <pc:docMk/>
            <pc:sldMk cId="138272381" sldId="258"/>
            <ac:spMk id="3" creationId="{8F3082D7-A994-4070-94F7-41D9A6EE1C85}"/>
          </ac:spMkLst>
        </pc:spChg>
      </pc:sldChg>
      <pc:sldChg chg="add del">
        <pc:chgData name="Steinar Hjelset" userId="900bcac5-039b-480b-8b37-a8273c2e007f" providerId="ADAL" clId="{4CFDAFD7-8BBB-46FC-B8BA-812771EAC1A3}" dt="2025-04-15T06:50:42.322" v="24" actId="47"/>
        <pc:sldMkLst>
          <pc:docMk/>
          <pc:sldMk cId="624678684" sldId="259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2369576766" sldId="282"/>
        </pc:sldMkLst>
      </pc:sldChg>
      <pc:sldChg chg="del">
        <pc:chgData name="Steinar Hjelset" userId="900bcac5-039b-480b-8b37-a8273c2e007f" providerId="ADAL" clId="{4CFDAFD7-8BBB-46FC-B8BA-812771EAC1A3}" dt="2025-04-15T06:51:54.191" v="159" actId="47"/>
        <pc:sldMkLst>
          <pc:docMk/>
          <pc:sldMk cId="3122715621" sldId="424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3602948319" sldId="435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3312035533" sldId="436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3706695453" sldId="437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421898080" sldId="438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1215049884" sldId="439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3824214931" sldId="440"/>
        </pc:sldMkLst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488050027" sldId="441"/>
        </pc:sldMkLst>
      </pc:sldChg>
      <pc:sldChg chg="del">
        <pc:chgData name="Steinar Hjelset" userId="900bcac5-039b-480b-8b37-a8273c2e007f" providerId="ADAL" clId="{4CFDAFD7-8BBB-46FC-B8BA-812771EAC1A3}" dt="2025-04-15T06:51:57.485" v="160" actId="47"/>
        <pc:sldMkLst>
          <pc:docMk/>
          <pc:sldMk cId="3447984211" sldId="446"/>
        </pc:sldMkLst>
      </pc:sldChg>
      <pc:sldChg chg="del">
        <pc:chgData name="Steinar Hjelset" userId="900bcac5-039b-480b-8b37-a8273c2e007f" providerId="ADAL" clId="{4CFDAFD7-8BBB-46FC-B8BA-812771EAC1A3}" dt="2025-04-15T06:52:11.061" v="162" actId="47"/>
        <pc:sldMkLst>
          <pc:docMk/>
          <pc:sldMk cId="1163469749" sldId="447"/>
        </pc:sldMkLst>
      </pc:sldChg>
      <pc:sldChg chg="del">
        <pc:chgData name="Steinar Hjelset" userId="900bcac5-039b-480b-8b37-a8273c2e007f" providerId="ADAL" clId="{4CFDAFD7-8BBB-46FC-B8BA-812771EAC1A3}" dt="2025-04-15T06:52:11.061" v="162" actId="47"/>
        <pc:sldMkLst>
          <pc:docMk/>
          <pc:sldMk cId="2222240107" sldId="448"/>
        </pc:sldMkLst>
      </pc:sldChg>
      <pc:sldChg chg="modSp new mod">
        <pc:chgData name="Steinar Hjelset" userId="900bcac5-039b-480b-8b37-a8273c2e007f" providerId="ADAL" clId="{4CFDAFD7-8BBB-46FC-B8BA-812771EAC1A3}" dt="2025-04-15T06:51:36.143" v="114" actId="20577"/>
        <pc:sldMkLst>
          <pc:docMk/>
          <pc:sldMk cId="1608668842" sldId="449"/>
        </pc:sldMkLst>
      </pc:sldChg>
      <pc:sldChg chg="modSp add mod">
        <pc:chgData name="Steinar Hjelset" userId="900bcac5-039b-480b-8b37-a8273c2e007f" providerId="ADAL" clId="{4CFDAFD7-8BBB-46FC-B8BA-812771EAC1A3}" dt="2025-04-15T06:51:50.021" v="158" actId="113"/>
        <pc:sldMkLst>
          <pc:docMk/>
          <pc:sldMk cId="1470589969" sldId="450"/>
        </pc:sldMkLst>
        <pc:spChg chg="mod">
          <ac:chgData name="Steinar Hjelset" userId="900bcac5-039b-480b-8b37-a8273c2e007f" providerId="ADAL" clId="{4CFDAFD7-8BBB-46FC-B8BA-812771EAC1A3}" dt="2025-04-15T06:51:50.021" v="158" actId="113"/>
          <ac:spMkLst>
            <pc:docMk/>
            <pc:sldMk cId="1470589969" sldId="450"/>
            <ac:spMk id="2" creationId="{F2F08E9A-496D-E5F2-2E34-75BF17C46A42}"/>
          </ac:spMkLst>
        </pc:spChg>
      </pc:sldChg>
      <pc:sldChg chg="modSp add mod">
        <pc:chgData name="Steinar Hjelset" userId="900bcac5-039b-480b-8b37-a8273c2e007f" providerId="ADAL" clId="{4CFDAFD7-8BBB-46FC-B8BA-812771EAC1A3}" dt="2025-04-15T06:52:19.933" v="190" actId="20577"/>
        <pc:sldMkLst>
          <pc:docMk/>
          <pc:sldMk cId="1393994495" sldId="451"/>
        </pc:sldMkLst>
      </pc:sldChg>
      <pc:sldChg chg="modSp add del mod">
        <pc:chgData name="Steinar Hjelset" userId="900bcac5-039b-480b-8b37-a8273c2e007f" providerId="ADAL" clId="{4CFDAFD7-8BBB-46FC-B8BA-812771EAC1A3}" dt="2025-04-15T07:42:00.853" v="227" actId="47"/>
        <pc:sldMkLst>
          <pc:docMk/>
          <pc:sldMk cId="1610880247" sldId="452"/>
        </pc:sldMkLst>
      </pc:sldChg>
      <pc:sldChg chg="addSp modSp add mod">
        <pc:chgData name="Steinar Hjelset" userId="900bcac5-039b-480b-8b37-a8273c2e007f" providerId="ADAL" clId="{4CFDAFD7-8BBB-46FC-B8BA-812771EAC1A3}" dt="2025-04-15T07:44:58.986" v="430" actId="1076"/>
        <pc:sldMkLst>
          <pc:docMk/>
          <pc:sldMk cId="3569580194" sldId="452"/>
        </pc:sldMkLst>
        <pc:spChg chg="mod">
          <ac:chgData name="Steinar Hjelset" userId="900bcac5-039b-480b-8b37-a8273c2e007f" providerId="ADAL" clId="{4CFDAFD7-8BBB-46FC-B8BA-812771EAC1A3}" dt="2025-04-15T07:42:28.504" v="247" actId="20577"/>
          <ac:spMkLst>
            <pc:docMk/>
            <pc:sldMk cId="3569580194" sldId="452"/>
            <ac:spMk id="2" creationId="{83981252-7E68-BB57-4432-0953E496B4D5}"/>
          </ac:spMkLst>
        </pc:spChg>
        <pc:spChg chg="mod">
          <ac:chgData name="Steinar Hjelset" userId="900bcac5-039b-480b-8b37-a8273c2e007f" providerId="ADAL" clId="{4CFDAFD7-8BBB-46FC-B8BA-812771EAC1A3}" dt="2025-04-15T07:42:31.282" v="248" actId="20577"/>
          <ac:spMkLst>
            <pc:docMk/>
            <pc:sldMk cId="3569580194" sldId="452"/>
            <ac:spMk id="3" creationId="{70749BF7-B0E6-604C-2667-FB33D9B338AE}"/>
          </ac:spMkLst>
        </pc:spChg>
      </pc:sldChg>
      <pc:sldChg chg="modSp add del mod">
        <pc:chgData name="Steinar Hjelset" userId="900bcac5-039b-480b-8b37-a8273c2e007f" providerId="ADAL" clId="{4CFDAFD7-8BBB-46FC-B8BA-812771EAC1A3}" dt="2025-04-15T07:48:09.994" v="1269" actId="20577"/>
        <pc:sldMkLst>
          <pc:docMk/>
          <pc:sldMk cId="2330946808" sldId="453"/>
        </pc:sldMkLst>
        <pc:spChg chg="mod">
          <ac:chgData name="Steinar Hjelset" userId="900bcac5-039b-480b-8b37-a8273c2e007f" providerId="ADAL" clId="{4CFDAFD7-8BBB-46FC-B8BA-812771EAC1A3}" dt="2025-04-15T07:47:15.307" v="1055" actId="20577"/>
          <ac:spMkLst>
            <pc:docMk/>
            <pc:sldMk cId="2330946808" sldId="453"/>
            <ac:spMk id="2" creationId="{79F021F4-93E6-6B8D-84DA-01A7842B4F5E}"/>
          </ac:spMkLst>
        </pc:spChg>
        <pc:spChg chg="mod">
          <ac:chgData name="Steinar Hjelset" userId="900bcac5-039b-480b-8b37-a8273c2e007f" providerId="ADAL" clId="{4CFDAFD7-8BBB-46FC-B8BA-812771EAC1A3}" dt="2025-04-15T07:48:09.994" v="1269" actId="20577"/>
          <ac:spMkLst>
            <pc:docMk/>
            <pc:sldMk cId="2330946808" sldId="453"/>
            <ac:spMk id="3" creationId="{DBD8E44A-468A-861B-0153-C64E66DE087E}"/>
          </ac:spMkLst>
        </pc:spChg>
      </pc:sldChg>
      <pc:sldChg chg="add del">
        <pc:chgData name="Steinar Hjelset" userId="900bcac5-039b-480b-8b37-a8273c2e007f" providerId="ADAL" clId="{4CFDAFD7-8BBB-46FC-B8BA-812771EAC1A3}" dt="2025-04-15T07:43:16.673" v="317"/>
        <pc:sldMkLst>
          <pc:docMk/>
          <pc:sldMk cId="817219567" sldId="454"/>
        </pc:sldMkLst>
      </pc:sldChg>
      <pc:sldMasterChg chg="del delSldLayout">
        <pc:chgData name="Steinar Hjelset" userId="900bcac5-039b-480b-8b37-a8273c2e007f" providerId="ADAL" clId="{4CFDAFD7-8BBB-46FC-B8BA-812771EAC1A3}" dt="2025-04-15T06:52:11.061" v="162" actId="47"/>
        <pc:sldMasterMkLst>
          <pc:docMk/>
          <pc:sldMasterMk cId="4238165443" sldId="2147483686"/>
        </pc:sldMasterMkLst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100437061" sldId="2147483687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251415795" sldId="2147483688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2031776646" sldId="2147483689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3598115918" sldId="2147483690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3946124959" sldId="2147483691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3070559516" sldId="2147483692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2166680797" sldId="2147483693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941491880" sldId="2147483694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3185010016" sldId="2147483695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1275867657" sldId="2147483696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2711301517" sldId="2147483697"/>
          </pc:sldLayoutMkLst>
        </pc:sldLayoutChg>
        <pc:sldLayoutChg chg="del">
          <pc:chgData name="Steinar Hjelset" userId="900bcac5-039b-480b-8b37-a8273c2e007f" providerId="ADAL" clId="{4CFDAFD7-8BBB-46FC-B8BA-812771EAC1A3}" dt="2025-04-15T06:52:11.061" v="162" actId="47"/>
          <pc:sldLayoutMkLst>
            <pc:docMk/>
            <pc:sldMasterMk cId="4238165443" sldId="2147483686"/>
            <pc:sldLayoutMk cId="2617271804" sldId="2147483698"/>
          </pc:sldLayoutMkLst>
        </pc:sldLayoutChg>
      </pc:sldMasterChg>
    </pc:docChg>
  </pc:docChgLst>
  <pc:docChgLst>
    <pc:chgData name="Steinar Hjelset" userId="S::steinar.hjelset@ks.no::900bcac5-039b-480b-8b37-a8273c2e007f" providerId="AD" clId="Web-{8EFB4D98-FFBD-4350-BE57-BEB68A4EDB5A}"/>
    <pc:docChg chg="modSld">
      <pc:chgData name="Steinar Hjelset" userId="S::steinar.hjelset@ks.no::900bcac5-039b-480b-8b37-a8273c2e007f" providerId="AD" clId="Web-{8EFB4D98-FFBD-4350-BE57-BEB68A4EDB5A}" dt="2023-09-28T06:01:01.177" v="8" actId="20577"/>
      <pc:docMkLst>
        <pc:docMk/>
      </pc:docMkLst>
      <pc:sldChg chg="modSp">
        <pc:chgData name="Steinar Hjelset" userId="S::steinar.hjelset@ks.no::900bcac5-039b-480b-8b37-a8273c2e007f" providerId="AD" clId="Web-{8EFB4D98-FFBD-4350-BE57-BEB68A4EDB5A}" dt="2023-09-28T06:00:51.692" v="0" actId="20577"/>
        <pc:sldMkLst>
          <pc:docMk/>
          <pc:sldMk cId="2350411187" sldId="256"/>
        </pc:sldMkLst>
      </pc:sldChg>
      <pc:sldChg chg="modSp">
        <pc:chgData name="Steinar Hjelset" userId="S::steinar.hjelset@ks.no::900bcac5-039b-480b-8b37-a8273c2e007f" providerId="AD" clId="Web-{8EFB4D98-FFBD-4350-BE57-BEB68A4EDB5A}" dt="2023-09-28T06:01:01.177" v="8" actId="20577"/>
        <pc:sldMkLst>
          <pc:docMk/>
          <pc:sldMk cId="694676538" sldId="259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E8A1AD8C-B193-4975-B179-3B45217D67A0}"/>
    <pc:docChg chg="modSld">
      <pc:chgData name="Steinar Hjelset" userId="900bcac5-039b-480b-8b37-a8273c2e007f" providerId="ADAL" clId="{E8A1AD8C-B193-4975-B179-3B45217D67A0}" dt="2025-04-09T11:04:37.117" v="39" actId="20577"/>
      <pc:docMkLst>
        <pc:docMk/>
      </pc:docMkLst>
      <pc:sldChg chg="modSp mod">
        <pc:chgData name="Steinar Hjelset" userId="900bcac5-039b-480b-8b37-a8273c2e007f" providerId="ADAL" clId="{E8A1AD8C-B193-4975-B179-3B45217D67A0}" dt="2025-04-09T11:04:37.117" v="39" actId="20577"/>
        <pc:sldMkLst>
          <pc:docMk/>
          <pc:sldMk cId="138272381" sldId="258"/>
        </pc:sldMkLst>
      </pc:sldChg>
    </pc:docChg>
  </pc:docChgLst>
  <pc:docChgLst>
    <pc:chgData name="linn.pilskog@azetsconsulting.no" userId="S::urn:spo:guest#linn.pilskog@azetsconsulting.no::" providerId="AD" clId="Web-{767F7283-A18E-0FE0-7F81-C2A9F6F3C0D5}"/>
    <pc:docChg chg="mod addSld">
      <pc:chgData name="linn.pilskog@azetsconsulting.no" userId="S::urn:spo:guest#linn.pilskog@azetsconsulting.no::" providerId="AD" clId="Web-{767F7283-A18E-0FE0-7F81-C2A9F6F3C0D5}" dt="2025-03-28T09:37:30.118" v="1"/>
      <pc:docMkLst>
        <pc:docMk/>
      </pc:docMkLst>
      <pc:sldChg chg="add">
        <pc:chgData name="linn.pilskog@azetsconsulting.no" userId="S::urn:spo:guest#linn.pilskog@azetsconsulting.no::" providerId="AD" clId="Web-{767F7283-A18E-0FE0-7F81-C2A9F6F3C0D5}" dt="2025-03-28T09:37:13.243" v="0"/>
        <pc:sldMkLst>
          <pc:docMk/>
          <pc:sldMk cId="1380954184" sldId="445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S::steinar.hjelset@ks.no::900bcac5-039b-480b-8b37-a8273c2e007f" providerId="AD" clId="Web-{EFE8C287-4B93-46F6-B883-45EE6FEA3757}"/>
    <pc:docChg chg="addSld delSld modSld addMainMaster">
      <pc:chgData name="Steinar Hjelset" userId="S::steinar.hjelset@ks.no::900bcac5-039b-480b-8b37-a8273c2e007f" providerId="AD" clId="Web-{EFE8C287-4B93-46F6-B883-45EE6FEA3757}" dt="2023-09-28T07:00:31.122" v="132"/>
      <pc:docMkLst>
        <pc:docMk/>
      </pc:docMkLst>
      <pc:sldChg chg="delSp modSp">
        <pc:chgData name="Steinar Hjelset" userId="S::steinar.hjelset@ks.no::900bcac5-039b-480b-8b37-a8273c2e007f" providerId="AD" clId="Web-{EFE8C287-4B93-46F6-B883-45EE6FEA3757}" dt="2023-09-28T06:42:18.746" v="71"/>
        <pc:sldMkLst>
          <pc:docMk/>
          <pc:sldMk cId="2984436084" sldId="265"/>
        </pc:sldMkLst>
      </pc:sldChg>
      <pc:sldChg chg="modSp del">
        <pc:chgData name="Steinar Hjelset" userId="S::steinar.hjelset@ks.no::900bcac5-039b-480b-8b37-a8273c2e007f" providerId="AD" clId="Web-{EFE8C287-4B93-46F6-B883-45EE6FEA3757}" dt="2023-09-28T06:59:54.356" v="128"/>
        <pc:sldMkLst>
          <pc:docMk/>
          <pc:sldMk cId="4241648534" sldId="266"/>
        </pc:sldMkLst>
      </pc:sldChg>
      <pc:sldChg chg="delSp modSp">
        <pc:chgData name="Steinar Hjelset" userId="S::steinar.hjelset@ks.no::900bcac5-039b-480b-8b37-a8273c2e007f" providerId="AD" clId="Web-{EFE8C287-4B93-46F6-B883-45EE6FEA3757}" dt="2023-09-28T06:43:41.593" v="115"/>
        <pc:sldMkLst>
          <pc:docMk/>
          <pc:sldMk cId="1086888048" sldId="268"/>
        </pc:sldMkLst>
      </pc:sldChg>
      <pc:sldChg chg="delSp">
        <pc:chgData name="Steinar Hjelset" userId="S::steinar.hjelset@ks.no::900bcac5-039b-480b-8b37-a8273c2e007f" providerId="AD" clId="Web-{EFE8C287-4B93-46F6-B883-45EE6FEA3757}" dt="2023-09-28T06:42:25.433" v="72"/>
        <pc:sldMkLst>
          <pc:docMk/>
          <pc:sldMk cId="1499052647" sldId="274"/>
        </pc:sldMkLst>
      </pc:sldChg>
      <pc:sldChg chg="delSp modSp">
        <pc:chgData name="Steinar Hjelset" userId="S::steinar.hjelset@ks.no::900bcac5-039b-480b-8b37-a8273c2e007f" providerId="AD" clId="Web-{EFE8C287-4B93-46F6-B883-45EE6FEA3757}" dt="2023-09-28T06:43:01.888" v="90" actId="20577"/>
        <pc:sldMkLst>
          <pc:docMk/>
          <pc:sldMk cId="1545711524" sldId="279"/>
        </pc:sldMkLst>
      </pc:sldChg>
      <pc:sldChg chg="delSp">
        <pc:chgData name="Steinar Hjelset" userId="S::steinar.hjelset@ks.no::900bcac5-039b-480b-8b37-a8273c2e007f" providerId="AD" clId="Web-{EFE8C287-4B93-46F6-B883-45EE6FEA3757}" dt="2023-09-28T06:43:46.140" v="116"/>
        <pc:sldMkLst>
          <pc:docMk/>
          <pc:sldMk cId="3608461262" sldId="280"/>
        </pc:sldMkLst>
      </pc:sldChg>
      <pc:sldChg chg="del">
        <pc:chgData name="Steinar Hjelset" userId="S::steinar.hjelset@ks.no::900bcac5-039b-480b-8b37-a8273c2e007f" providerId="AD" clId="Web-{EFE8C287-4B93-46F6-B883-45EE6FEA3757}" dt="2023-09-28T06:40:25.335" v="0"/>
        <pc:sldMkLst>
          <pc:docMk/>
          <pc:sldMk cId="3655953144" sldId="282"/>
        </pc:sldMkLst>
      </pc:sldChg>
      <pc:sldChg chg="del">
        <pc:chgData name="Steinar Hjelset" userId="S::steinar.hjelset@ks.no::900bcac5-039b-480b-8b37-a8273c2e007f" providerId="AD" clId="Web-{EFE8C287-4B93-46F6-B883-45EE6FEA3757}" dt="2023-09-28T06:40:31.382" v="1"/>
        <pc:sldMkLst>
          <pc:docMk/>
          <pc:sldMk cId="1104802866" sldId="327"/>
        </pc:sldMkLst>
      </pc:sldChg>
      <pc:sldChg chg="del">
        <pc:chgData name="Steinar Hjelset" userId="S::steinar.hjelset@ks.no::900bcac5-039b-480b-8b37-a8273c2e007f" providerId="AD" clId="Web-{EFE8C287-4B93-46F6-B883-45EE6FEA3757}" dt="2023-09-28T07:00:00.825" v="130"/>
        <pc:sldMkLst>
          <pc:docMk/>
          <pc:sldMk cId="762857319" sldId="404"/>
        </pc:sldMkLst>
      </pc:sldChg>
      <pc:sldChg chg="del">
        <pc:chgData name="Steinar Hjelset" userId="S::steinar.hjelset@ks.no::900bcac5-039b-480b-8b37-a8273c2e007f" providerId="AD" clId="Web-{EFE8C287-4B93-46F6-B883-45EE6FEA3757}" dt="2023-09-28T07:00:00.825" v="129"/>
        <pc:sldMkLst>
          <pc:docMk/>
          <pc:sldMk cId="325724420" sldId="415"/>
        </pc:sldMkLst>
      </pc:sldChg>
      <pc:sldChg chg="del">
        <pc:chgData name="Steinar Hjelset" userId="S::steinar.hjelset@ks.no::900bcac5-039b-480b-8b37-a8273c2e007f" providerId="AD" clId="Web-{EFE8C287-4B93-46F6-B883-45EE6FEA3757}" dt="2023-09-28T06:41:06.790" v="18"/>
        <pc:sldMkLst>
          <pc:docMk/>
          <pc:sldMk cId="1913409770" sldId="416"/>
        </pc:sldMkLst>
      </pc:sldChg>
      <pc:sldChg chg="del">
        <pc:chgData name="Steinar Hjelset" userId="S::steinar.hjelset@ks.no::900bcac5-039b-480b-8b37-a8273c2e007f" providerId="AD" clId="Web-{EFE8C287-4B93-46F6-B883-45EE6FEA3757}" dt="2023-09-28T07:00:31.122" v="132"/>
        <pc:sldMkLst>
          <pc:docMk/>
          <pc:sldMk cId="492695588" sldId="428"/>
        </pc:sldMkLst>
      </pc:sldChg>
      <pc:sldChg chg="addSp delSp modSp new">
        <pc:chgData name="Steinar Hjelset" userId="S::steinar.hjelset@ks.no::900bcac5-039b-480b-8b37-a8273c2e007f" providerId="AD" clId="Web-{EFE8C287-4B93-46F6-B883-45EE6FEA3757}" dt="2023-09-28T06:40:58.227" v="17" actId="20577"/>
        <pc:sldMkLst>
          <pc:docMk/>
          <pc:sldMk cId="3804609849" sldId="429"/>
        </pc:sldMkLst>
      </pc:sldChg>
      <pc:sldChg chg="add">
        <pc:chgData name="Steinar Hjelset" userId="S::steinar.hjelset@ks.no::900bcac5-039b-480b-8b37-a8273c2e007f" providerId="AD" clId="Web-{EFE8C287-4B93-46F6-B883-45EE6FEA3757}" dt="2023-09-28T06:59:46.684" v="127"/>
        <pc:sldMkLst>
          <pc:docMk/>
          <pc:sldMk cId="1704831287" sldId="430"/>
        </pc:sldMkLst>
      </pc:sldChg>
      <pc:sldChg chg="add">
        <pc:chgData name="Steinar Hjelset" userId="S::steinar.hjelset@ks.no::900bcac5-039b-480b-8b37-a8273c2e007f" providerId="AD" clId="Web-{EFE8C287-4B93-46F6-B883-45EE6FEA3757}" dt="2023-09-28T07:00:12.309" v="131"/>
        <pc:sldMkLst>
          <pc:docMk/>
          <pc:sldMk cId="3856139470" sldId="431"/>
        </pc:sldMkLst>
      </pc:sldChg>
      <pc:sldMasterChg chg="add addSldLayout">
        <pc:chgData name="Steinar Hjelset" userId="S::steinar.hjelset@ks.no::900bcac5-039b-480b-8b37-a8273c2e007f" providerId="AD" clId="Web-{EFE8C287-4B93-46F6-B883-45EE6FEA3757}" dt="2023-09-28T06:59:46.684" v="127"/>
        <pc:sldMasterMkLst>
          <pc:docMk/>
          <pc:sldMasterMk cId="3278076642" sldId="2147483699"/>
        </pc:sldMasterMkLst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3653997436" sldId="2147483700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855855146" sldId="2147483701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951712779" sldId="2147483702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2097799963" sldId="2147483703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584624835" sldId="2147483704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2166152816" sldId="2147483705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284552466" sldId="2147483706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459378276" sldId="2147483707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3542869658" sldId="2147483708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924911118" sldId="2147483709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552782915" sldId="2147483710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2310907042" sldId="2147483711"/>
          </pc:sldLayoutMkLst>
        </pc:sldLayoutChg>
      </pc:sldMasterChg>
      <pc:sldMasterChg chg="add addSldLayout">
        <pc:chgData name="Steinar Hjelset" userId="S::steinar.hjelset@ks.no::900bcac5-039b-480b-8b37-a8273c2e007f" providerId="AD" clId="Web-{EFE8C287-4B93-46F6-B883-45EE6FEA3757}" dt="2023-09-28T07:00:12.309" v="131"/>
        <pc:sldMasterMkLst>
          <pc:docMk/>
          <pc:sldMasterMk cId="3278076642" sldId="2147483712"/>
        </pc:sldMasterMkLst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3653997436" sldId="2147483713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855855146" sldId="2147483714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951712779" sldId="2147483715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2097799963" sldId="2147483716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584624835" sldId="2147483717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2166152816" sldId="2147483718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284552466" sldId="2147483719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459378276" sldId="2147483720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3542869658" sldId="2147483721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924911118" sldId="2147483722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552782915" sldId="2147483723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2310907042" sldId="2147483724"/>
          </pc:sldLayoutMkLst>
        </pc:sldLayoutChg>
      </pc:sldMasterChg>
    </pc:docChg>
  </pc:docChgLst>
  <pc:docChgLst>
    <pc:chgData name="linn.pilskog@azetsconsulting.no" userId="S::urn:spo:guest#linn.pilskog@azetsconsulting.no::" providerId="AD" clId="Web-{007041BF-7E74-4E26-1EDE-255E4B3C685A}"/>
    <pc:docChg chg="modSld">
      <pc:chgData name="linn.pilskog@azetsconsulting.no" userId="S::urn:spo:guest#linn.pilskog@azetsconsulting.no::" providerId="AD" clId="Web-{007041BF-7E74-4E26-1EDE-255E4B3C685A}" dt="2025-03-28T11:29:11.004" v="0" actId="20577"/>
      <pc:docMkLst>
        <pc:docMk/>
      </pc:docMkLst>
      <pc:sldChg chg="modSp">
        <pc:chgData name="linn.pilskog@azetsconsulting.no" userId="S::urn:spo:guest#linn.pilskog@azetsconsulting.no::" providerId="AD" clId="Web-{007041BF-7E74-4E26-1EDE-255E4B3C685A}" dt="2025-03-28T11:29:11.004" v="0" actId="20577"/>
        <pc:sldMkLst>
          <pc:docMk/>
          <pc:sldMk cId="334048852" sldId="432"/>
        </pc:sldMkLst>
      </pc:sldChg>
    </pc:docChg>
  </pc:docChgLst>
  <pc:docChgLst>
    <pc:chgData name="linn.pilskog@azetsconsulting.no" userId="S::urn:spo:guest#linn.pilskog@azetsconsulting.no::" providerId="AD" clId="Web-{C80912C0-3750-413D-FA8B-A8A8832BF512}"/>
    <pc:docChg chg="addSld delSld modSld sldOrd">
      <pc:chgData name="linn.pilskog@azetsconsulting.no" userId="S::urn:spo:guest#linn.pilskog@azetsconsulting.no::" providerId="AD" clId="Web-{C80912C0-3750-413D-FA8B-A8A8832BF512}" dt="2025-03-28T09:11:03.414" v="1033" actId="20577"/>
      <pc:docMkLst>
        <pc:docMk/>
      </pc:docMkLst>
      <pc:sldChg chg="addSp delSp modSp add">
        <pc:chgData name="linn.pilskog@azetsconsulting.no" userId="S::urn:spo:guest#linn.pilskog@azetsconsulting.no::" providerId="AD" clId="Web-{C80912C0-3750-413D-FA8B-A8A8832BF512}" dt="2025-03-28T09:11:03.414" v="1033" actId="20577"/>
        <pc:sldMkLst>
          <pc:docMk/>
          <pc:sldMk cId="3093326805" sldId="257"/>
        </pc:sldMkLst>
      </pc:sldChg>
      <pc:sldChg chg="modSp">
        <pc:chgData name="linn.pilskog@azetsconsulting.no" userId="S::urn:spo:guest#linn.pilskog@azetsconsulting.no::" providerId="AD" clId="Web-{C80912C0-3750-413D-FA8B-A8A8832BF512}" dt="2025-03-28T09:10:48.632" v="1021" actId="20577"/>
        <pc:sldMkLst>
          <pc:docMk/>
          <pc:sldMk cId="138272381" sldId="258"/>
        </pc:sldMkLst>
      </pc:sldChg>
      <pc:sldChg chg="del">
        <pc:chgData name="linn.pilskog@azetsconsulting.no" userId="S::urn:spo:guest#linn.pilskog@azetsconsulting.no::" providerId="AD" clId="Web-{C80912C0-3750-413D-FA8B-A8A8832BF512}" dt="2025-03-28T08:37:28.384" v="0"/>
        <pc:sldMkLst>
          <pc:docMk/>
          <pc:sldMk cId="1099342362" sldId="428"/>
        </pc:sldMkLst>
      </pc:sldChg>
      <pc:sldChg chg="addSp delSp modSp ord">
        <pc:chgData name="linn.pilskog@azetsconsulting.no" userId="S::urn:spo:guest#linn.pilskog@azetsconsulting.no::" providerId="AD" clId="Web-{C80912C0-3750-413D-FA8B-A8A8832BF512}" dt="2025-03-28T08:56:36.075" v="773"/>
        <pc:sldMkLst>
          <pc:docMk/>
          <pc:sldMk cId="3856139470" sldId="431"/>
        </pc:sldMkLst>
      </pc:sldChg>
      <pc:sldChg chg="modSp del">
        <pc:chgData name="linn.pilskog@azetsconsulting.no" userId="S::urn:spo:guest#linn.pilskog@azetsconsulting.no::" providerId="AD" clId="Web-{C80912C0-3750-413D-FA8B-A8A8832BF512}" dt="2025-03-28T08:40:26.249" v="31"/>
        <pc:sldMkLst>
          <pc:docMk/>
          <pc:sldMk cId="2917653080" sldId="434"/>
        </pc:sldMkLst>
      </pc:sldChg>
      <pc:sldChg chg="modSp">
        <pc:chgData name="linn.pilskog@azetsconsulting.no" userId="S::urn:spo:guest#linn.pilskog@azetsconsulting.no::" providerId="AD" clId="Web-{C80912C0-3750-413D-FA8B-A8A8832BF512}" dt="2025-03-28T08:39:27.028" v="13" actId="20577"/>
        <pc:sldMkLst>
          <pc:docMk/>
          <pc:sldMk cId="4013082767" sldId="442"/>
        </pc:sldMkLst>
      </pc:sldChg>
      <pc:sldChg chg="modSp add replId">
        <pc:chgData name="linn.pilskog@azetsconsulting.no" userId="S::urn:spo:guest#linn.pilskog@azetsconsulting.no::" providerId="AD" clId="Web-{C80912C0-3750-413D-FA8B-A8A8832BF512}" dt="2025-03-28T08:45:01.491" v="118" actId="20577"/>
        <pc:sldMkLst>
          <pc:docMk/>
          <pc:sldMk cId="3576033071" sldId="444"/>
        </pc:sldMkLst>
      </pc:sldChg>
      <pc:sldChg chg="modSp add del">
        <pc:chgData name="linn.pilskog@azetsconsulting.no" userId="S::urn:spo:guest#linn.pilskog@azetsconsulting.no::" providerId="AD" clId="Web-{C80912C0-3750-413D-FA8B-A8A8832BF512}" dt="2025-03-28T08:56:51.153" v="774"/>
        <pc:sldMkLst>
          <pc:docMk/>
          <pc:sldMk cId="2360710035" sldId="445"/>
        </pc:sldMkLst>
      </pc:sldChg>
    </pc:docChg>
  </pc:docChgLst>
  <pc:docChgLst>
    <pc:chgData name="linn.pilskog@azetsconsulting.no" userId="S::urn:spo:guest#linn.pilskog@azetsconsulting.no::" providerId="AD" clId="Web-{9E9FA8A7-86FD-42C2-C4EA-740316A9A386}"/>
    <pc:docChg chg="addSld delSld modSld">
      <pc:chgData name="linn.pilskog@azetsconsulting.no" userId="S::urn:spo:guest#linn.pilskog@azetsconsulting.no::" providerId="AD" clId="Web-{9E9FA8A7-86FD-42C2-C4EA-740316A9A386}" dt="2025-03-28T08:35:38.001" v="475" actId="20577"/>
      <pc:docMkLst>
        <pc:docMk/>
      </pc:docMkLst>
      <pc:sldChg chg="modSp">
        <pc:chgData name="linn.pilskog@azetsconsulting.no" userId="S::urn:spo:guest#linn.pilskog@azetsconsulting.no::" providerId="AD" clId="Web-{9E9FA8A7-86FD-42C2-C4EA-740316A9A386}" dt="2025-03-28T08:17:09.217" v="39" actId="20577"/>
        <pc:sldMkLst>
          <pc:docMk/>
          <pc:sldMk cId="2350411187" sldId="256"/>
        </pc:sldMkLst>
      </pc:sldChg>
      <pc:sldChg chg="modSp del">
        <pc:chgData name="linn.pilskog@azetsconsulting.no" userId="S::urn:spo:guest#linn.pilskog@azetsconsulting.no::" providerId="AD" clId="Web-{9E9FA8A7-86FD-42C2-C4EA-740316A9A386}" dt="2025-03-28T08:29:20.927" v="279"/>
        <pc:sldMkLst>
          <pc:docMk/>
          <pc:sldMk cId="3093326805" sldId="257"/>
        </pc:sldMkLst>
      </pc:sldChg>
      <pc:sldChg chg="addSp delSp modSp">
        <pc:chgData name="linn.pilskog@azetsconsulting.no" userId="S::urn:spo:guest#linn.pilskog@azetsconsulting.no::" providerId="AD" clId="Web-{9E9FA8A7-86FD-42C2-C4EA-740316A9A386}" dt="2025-03-28T08:32:13.322" v="389" actId="20577"/>
        <pc:sldMkLst>
          <pc:docMk/>
          <pc:sldMk cId="138272381" sldId="258"/>
        </pc:sldMkLst>
      </pc:sldChg>
      <pc:sldChg chg="modSp">
        <pc:chgData name="linn.pilskog@azetsconsulting.no" userId="S::urn:spo:guest#linn.pilskog@azetsconsulting.no::" providerId="AD" clId="Web-{9E9FA8A7-86FD-42C2-C4EA-740316A9A386}" dt="2025-03-28T08:29:37.349" v="305" actId="20577"/>
        <pc:sldMkLst>
          <pc:docMk/>
          <pc:sldMk cId="694676538" sldId="259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28" v="458"/>
        <pc:sldMkLst>
          <pc:docMk/>
          <pc:sldMk cId="2369576766" sldId="282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796" v="457"/>
        <pc:sldMkLst>
          <pc:docMk/>
          <pc:sldMk cId="1099342362" sldId="428"/>
        </pc:sldMkLst>
      </pc:sldChg>
      <pc:sldChg chg="modSp">
        <pc:chgData name="linn.pilskog@azetsconsulting.no" userId="S::urn:spo:guest#linn.pilskog@azetsconsulting.no::" providerId="AD" clId="Web-{9E9FA8A7-86FD-42C2-C4EA-740316A9A386}" dt="2025-03-28T08:31:46.947" v="382" actId="1076"/>
        <pc:sldMkLst>
          <pc:docMk/>
          <pc:sldMk cId="3856139470" sldId="431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2:56.855" v="412" actId="20577"/>
        <pc:sldMkLst>
          <pc:docMk/>
          <pc:sldMk cId="334048852" sldId="432"/>
        </pc:sldMkLst>
      </pc:sldChg>
      <pc:sldChg chg="addSp delSp modSp new del">
        <pc:chgData name="linn.pilskog@azetsconsulting.no" userId="S::urn:spo:guest#linn.pilskog@azetsconsulting.no::" providerId="AD" clId="Web-{9E9FA8A7-86FD-42C2-C4EA-740316A9A386}" dt="2025-03-28T08:29:23.239" v="280"/>
        <pc:sldMkLst>
          <pc:docMk/>
          <pc:sldMk cId="1464956796" sldId="432"/>
        </pc:sldMkLst>
      </pc:sldChg>
      <pc:sldChg chg="add del">
        <pc:chgData name="linn.pilskog@azetsconsulting.no" userId="S::urn:spo:guest#linn.pilskog@azetsconsulting.no::" providerId="AD" clId="Web-{9E9FA8A7-86FD-42C2-C4EA-740316A9A386}" dt="2025-03-28T08:32:02.478" v="383"/>
        <pc:sldMkLst>
          <pc:docMk/>
          <pc:sldMk cId="3145806882" sldId="433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4:55.999" v="456" actId="20577"/>
        <pc:sldMkLst>
          <pc:docMk/>
          <pc:sldMk cId="3643717857" sldId="433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3:17.262" v="416" actId="20577"/>
        <pc:sldMkLst>
          <pc:docMk/>
          <pc:sldMk cId="2917653080" sldId="434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59" v="459"/>
        <pc:sldMkLst>
          <pc:docMk/>
          <pc:sldMk cId="3602948319" sldId="435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74" v="460"/>
        <pc:sldMkLst>
          <pc:docMk/>
          <pc:sldMk cId="3312035533" sldId="436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90" v="461"/>
        <pc:sldMkLst>
          <pc:docMk/>
          <pc:sldMk cId="3706695453" sldId="437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21" v="462"/>
        <pc:sldMkLst>
          <pc:docMk/>
          <pc:sldMk cId="421898080" sldId="438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37" v="463"/>
        <pc:sldMkLst>
          <pc:docMk/>
          <pc:sldMk cId="1215049884" sldId="439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53" v="464"/>
        <pc:sldMkLst>
          <pc:docMk/>
          <pc:sldMk cId="3824214931" sldId="440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68" v="465"/>
        <pc:sldMkLst>
          <pc:docMk/>
          <pc:sldMk cId="488050027" sldId="441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84" v="466"/>
        <pc:sldMkLst>
          <pc:docMk/>
          <pc:sldMk cId="4013082767" sldId="442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5:38.001" v="475" actId="20577"/>
        <pc:sldMkLst>
          <pc:docMk/>
          <pc:sldMk cId="2692254932" sldId="443"/>
        </pc:sldMkLst>
      </pc:sldChg>
    </pc:docChg>
  </pc:docChgLst>
  <pc:docChgLst>
    <pc:chgData name="Steinar Hjelset" userId="900bcac5-039b-480b-8b37-a8273c2e007f" providerId="ADAL" clId="{93B7EDD6-FD89-4970-9400-969FF3A8E4CD}"/>
    <pc:docChg chg="custSel addSld delSld modSld">
      <pc:chgData name="Steinar Hjelset" userId="900bcac5-039b-480b-8b37-a8273c2e007f" providerId="ADAL" clId="{93B7EDD6-FD89-4970-9400-969FF3A8E4CD}" dt="2022-05-23T11:42:19.551" v="271"/>
      <pc:docMkLst>
        <pc:docMk/>
      </pc:docMkLst>
      <pc:sldChg chg="modSp mod">
        <pc:chgData name="Steinar Hjelset" userId="900bcac5-039b-480b-8b37-a8273c2e007f" providerId="ADAL" clId="{93B7EDD6-FD89-4970-9400-969FF3A8E4CD}" dt="2022-05-23T11:37:12.256" v="39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93B7EDD6-FD89-4970-9400-969FF3A8E4CD}" dt="2022-05-23T11:39:07.254" v="212" actId="20577"/>
        <pc:sldMkLst>
          <pc:docMk/>
          <pc:sldMk cId="3093326805" sldId="257"/>
        </pc:sldMkLst>
      </pc:sldChg>
      <pc:sldChg chg="modSp new mod">
        <pc:chgData name="Steinar Hjelset" userId="900bcac5-039b-480b-8b37-a8273c2e007f" providerId="ADAL" clId="{93B7EDD6-FD89-4970-9400-969FF3A8E4CD}" dt="2022-05-23T11:41:40.871" v="268" actId="20577"/>
        <pc:sldMkLst>
          <pc:docMk/>
          <pc:sldMk cId="138272381" sldId="258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694676538" sldId="259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2984436084" sldId="265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4241648534" sldId="26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086888048" sldId="268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499052647" sldId="274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644113510" sldId="27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545711524" sldId="279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608461262" sldId="280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655953144" sldId="282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343242069" sldId="293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104802866" sldId="327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762857319" sldId="404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25724420" sldId="415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913409770" sldId="41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50181331" sldId="422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122715621" sldId="424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832128121" sldId="425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2281643173" sldId="42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2369576766" sldId="427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492695588" sldId="4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4583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Gå gjennom de ulike stegene, og gjerne del noen erfaringer fra eget arbeid så langt: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Etablere prosjekt: Hvordan har dere organisert dette?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Kartlegge: Hvordan har dere opplevd verktøyet, og hva har dere lært?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Prioritere: Dette blir tema på neste samling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Gjennomføre og evaluere: Dette blir fokus på resterende veiledningsmøter denne våren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Hensikten med modellen er å etablere en læringssløyfe, der man stadig lærer og utvikler arbeidet i egen kommune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blir hovedfokus på neste samling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Gå gjennom forberedelsene som kommunen har gjort til samlingen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Dere kan ta utgangspunkt i kartleggingsverktøyet sin grafiske fremstilling under fanen </a:t>
            </a:r>
            <a:r>
              <a:rPr lang="nb-NO" i="1" dirty="0"/>
              <a:t>resultater kartlegging </a:t>
            </a:r>
            <a:r>
              <a:rPr lang="nb-NO" i="0" dirty="0"/>
              <a:t>og refleksjonsnotatet som kommunen har forberedt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i="0" dirty="0"/>
              <a:t>Del gjerne egne erfaringer underveis for å stimulere til en åpen samtale</a:t>
            </a:r>
            <a:endParaRPr lang="nb-NO" i="1" dirty="0"/>
          </a:p>
          <a:p>
            <a:pPr marL="0" indent="0">
              <a:buFont typeface="Arial" panose="020B0604020202020204" pitchFamily="34" charset="0"/>
              <a:buNone/>
            </a:pPr>
            <a:endParaRPr lang="nb-NO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998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er hovedfokus på dagens møte.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er formålet å få innspill til hva som er viktigst å prioritere først.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Kolonnen «Prioritet (vektet ift. egenvurdering)» er basert på hva kommunene har satt som nivå i egenvurderingen, og en vurdering av hvor viktig området er sammenlignet med de andre områdene.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501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er formålet å få et overblikk over hvilke av de tre utviklingsområdene som trenger størst fokus og som bør prioriteres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8408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 to fanene om prioritering i kartleggingsverktøyet er ment som veiledning til hvilke områder kommunen bør jobbe med videre, men er ingen fasit.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Gjør en helhetlig vurdering for hvilke områder kommunen bør prioritere i første omgang, basert på resultatene fra kartleggingen og forslagene fra prioriteringsverktøyene.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0950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Fokuser på noen utvalgte områder – ikke gap over for mange på en gang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Definer et realistisk mål for perioden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Forslag til tiltak finnes som en del av ressursbanken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definere frister og ansvar for oppfølging av tiltakene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110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blir mest sannsynlig ikke tid til å fullføre denne delen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Fokuser på å prioritere 1-3 områder for hvert av de tre utviklingsområdene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Vis hvordan man setter mål, definerer tiltak, setter frister og fordeler ansvar i </a:t>
            </a:r>
            <a:r>
              <a:rPr lang="nb-NO" err="1"/>
              <a:t>kartleggingsverkøyet</a:t>
            </a:r>
            <a:endParaRPr lang="nb-NO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Vis hvor man kan finne forslag til tiltak for hver av de ulike områdene (Ressursbanken blir lagt ut på Teams-området til piloten)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365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Gå gjennom de ulike stegene, og gjerne del noen erfaringer fra eget arbeid så langt: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Etablere prosjekt: Hvordan har dere organisert dette?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Kartlegge: Hvordan har dere opplevd verktøyet, og hva har dere lært?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Prioritere: Dette blir tema på neste samling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Gjennomføre og evaluere: Dette blir fokus på resterende veiledningsmøter denne våren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Hensikten med modellen er å etablere en læringssløyfe, der man stadig lærer og utvikler arbeidet i egen kommune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blir hovedfokus på neste samling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egne erfaringer fra å teste ut kartleggingsverktøyet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Hva fungerte bra? Hva fungerte dårlig?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Hvem ville dere ønske å involvere dersom dere gjorde det på nytt?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Understrek viktigheten av å involvere andre ressurspersoner i kommunen, og å bruke verktøyet til å skape diskusjon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301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Poenget med modellen er å legge til rette for en helhetlig utvikling av arbeidet: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holdninger og forståelse</a:t>
            </a:r>
            <a:r>
              <a:rPr lang="nb-NO"/>
              <a:t> blir ikke arbeidet prioritert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kunnskap og ferdigheter</a:t>
            </a:r>
            <a:r>
              <a:rPr lang="nb-NO"/>
              <a:t> blir ikke arbeidet av god kvalitet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redskaper</a:t>
            </a:r>
            <a:r>
              <a:rPr lang="nb-NO"/>
              <a:t> har man ikke verktøyene for å gjøre jobben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671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er opprettet en kanal per kommune på Teams-området til pilotprosjektet. Gi beskjed </a:t>
            </a:r>
            <a:r>
              <a:rPr lang="nb-NO" err="1"/>
              <a:t>tdersom</a:t>
            </a:r>
            <a:r>
              <a:rPr lang="nb-NO"/>
              <a:t> noen ikke har fått tilgang.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 anbefaler å åpne </a:t>
            </a:r>
            <a:r>
              <a:rPr lang="nb-NO" err="1"/>
              <a:t>excel</a:t>
            </a:r>
            <a:r>
              <a:rPr lang="nb-NO"/>
              <a:t>-dokumentet i </a:t>
            </a:r>
            <a:r>
              <a:rPr lang="nb-NO" err="1"/>
              <a:t>skrivebordsapplikasjonen</a:t>
            </a:r>
            <a:r>
              <a:rPr lang="nb-NO"/>
              <a:t> da det er lettere å arbeide i.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194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fylle ut kontaktinformasjon.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Gule felt skal alltid fylles ut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8757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Understrek gjerne at dette ikke er «eksakt vitenskap», men skal gi en indikasjon på kommunens ståsted og danne grunnlag for diskusjon på et senere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skrive egne refleksjoner – både styrker og svakheter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Del gjerne egne erfaringer fra å fylle ut denne og fra den påfølgende diskusjonen vi har hatt i arbeidsgruppen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7498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noen av deres egne resultater – både styrker og svakheter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431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skolesec/kultur--og-kompetanseutvikling/kompetanseutvikling-for-skoleeiere-og--ledere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fagomrader/digitalisering/skolesec/verktoy/" TargetMode="External"/><Relationship Id="rId2" Type="http://schemas.openxmlformats.org/officeDocument/2006/relationships/hyperlink" Target="https://www.ks.no/fagomrader/digitalisering/skolesec/kultur--og-kompetanseutvikling/kompetanseutvikling-for-skoleeiere-og--ledere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Samling 1 – Personopplysningssikkerhet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355180-C93D-42F9-845F-5614B33A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3B2C3-21F7-4F26-8063-8AC24CC8691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2000" dirty="0"/>
              <a:t>NN.00	Velkommen</a:t>
            </a:r>
            <a:endParaRPr lang="nb-NO" dirty="0"/>
          </a:p>
          <a:p>
            <a:pPr marL="0" indent="0">
              <a:buNone/>
            </a:pPr>
            <a:r>
              <a:rPr lang="nb-NO" sz="2000" dirty="0"/>
              <a:t>NN.05 	Kompetanseløft – </a:t>
            </a:r>
            <a:r>
              <a:rPr lang="nb-NO" dirty="0"/>
              <a:t>Personopplysningssikkerhet</a:t>
            </a:r>
            <a:endParaRPr lang="nb-NO" sz="2000" dirty="0"/>
          </a:p>
          <a:p>
            <a:pPr marL="0" indent="0">
              <a:buNone/>
            </a:pPr>
            <a:r>
              <a:rPr lang="nb-NO" sz="2000" dirty="0"/>
              <a:t>NN.45	Gruppetid – Kartleggingsverktøyet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NN.15	Veiledningsgrupper – Samling 1</a:t>
            </a:r>
            <a:endParaRPr lang="nb-NO" sz="20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sz="2000" dirty="0"/>
              <a:t>NN.20	</a:t>
            </a:r>
            <a:r>
              <a:rPr lang="nb-NO" dirty="0"/>
              <a:t>Pause</a:t>
            </a:r>
            <a:endParaRPr lang="nb-NO" sz="2000" i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332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0F8562-3784-B08C-0176-5335874DA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48B1AB-0381-4F91-7432-D66167EED68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Veiledere</a:t>
            </a:r>
          </a:p>
          <a:p>
            <a:r>
              <a:rPr lang="nb-NO" dirty="0"/>
              <a:t>kan vurdere risiko i ett konkret læringsverktøy, inkludert vurdering av konsekvens for elever/foresatte og foreslå tiltak som svarer på identifisert risiko.</a:t>
            </a:r>
          </a:p>
          <a:p>
            <a:r>
              <a:rPr lang="nb-NO" dirty="0"/>
              <a:t>skal være i stand til å gjennomføre kartlegging av hvordan personvern og informasjonssikkerhet er ivaretatt innen oppvekstfeltet i kommunen</a:t>
            </a:r>
          </a:p>
          <a:p>
            <a:r>
              <a:rPr lang="nb-NO" dirty="0"/>
              <a:t>skal være i stand til å prioritere i arbeidet med personvern og informasjonssikkerhet innen oppvekstfeltet i kommunen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43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09E52-C8B4-3A3A-E5E3-E7C2C8438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F08E9A-496D-E5F2-2E34-75BF17C46A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Kompetanseløft</a:t>
            </a:r>
            <a:br>
              <a:rPr lang="nb-NO" dirty="0"/>
            </a:br>
            <a:r>
              <a:rPr lang="nb-NO" dirty="0"/>
              <a:t>Personopplysningssikkerhet</a:t>
            </a:r>
          </a:p>
        </p:txBody>
      </p:sp>
    </p:spTree>
    <p:extLst>
      <p:ext uri="{BB962C8B-B14F-4D97-AF65-F5344CB8AC3E}">
        <p14:creationId xmlns:p14="http://schemas.microsoft.com/office/powerpoint/2010/main" val="147058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9B5D4-3778-5A88-8137-0A4E304D6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9EBA53-4AA3-E237-8212-7F80E570D6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Gruppetid</a:t>
            </a:r>
            <a:br>
              <a:rPr lang="nb-NO" dirty="0"/>
            </a:br>
            <a:r>
              <a:rPr lang="nb-NO" dirty="0"/>
              <a:t>Kartleggingsverktøyet</a:t>
            </a:r>
          </a:p>
        </p:txBody>
      </p:sp>
    </p:spTree>
    <p:extLst>
      <p:ext uri="{BB962C8B-B14F-4D97-AF65-F5344CB8AC3E}">
        <p14:creationId xmlns:p14="http://schemas.microsoft.com/office/powerpoint/2010/main" val="64890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39282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52974" y="2685055"/>
            <a:ext cx="3073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Formålet med kartleggingen er å få en oversikt over dagens arbeid med personvern og informasjonssikkerhet i oppvekstsektoren i egen kommune.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Kartleggingen danner grunnlag for å prioritere videre arbeid på området.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 med kartleggingen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028322" flipV="1">
            <a:off x="7589216" y="50308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7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CD1886-54DB-D27C-8546-93AFAA8D12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Gjennomgang av resultater fra kartleggingen i egen kommune</a:t>
            </a:r>
          </a:p>
        </p:txBody>
      </p:sp>
    </p:spTree>
    <p:extLst>
      <p:ext uri="{BB962C8B-B14F-4D97-AF65-F5344CB8AC3E}">
        <p14:creationId xmlns:p14="http://schemas.microsoft.com/office/powerpoint/2010/main" val="184458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8FA3A3-D842-4EA7-9DC6-01D733D99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Presentere av funn fra kartleggingen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B5CDCA-3496-46A8-907C-8B2BD520D80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Som forberedelse til arbeidsmøte har dere gjennomført kartleggingen og gjort følgende:</a:t>
            </a:r>
          </a:p>
          <a:p>
            <a:pPr marL="457200" indent="-457200">
              <a:buAutoNum type="arabicPeriod"/>
            </a:pPr>
            <a:r>
              <a:rPr lang="nb-NO" dirty="0"/>
              <a:t>Diskutert resultatene med 1-3 andre nøkkelpersoner i egen kommune</a:t>
            </a:r>
            <a:endParaRPr lang="nb-NO" dirty="0"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nb-NO" dirty="0"/>
              <a:t>Reflektert over hvilke områder i egen kommune hvor man er kommet langt</a:t>
            </a:r>
            <a:endParaRPr lang="nb-NO" dirty="0">
              <a:ea typeface="Calibri"/>
              <a:cs typeface="Calibri"/>
            </a:endParaRPr>
          </a:p>
          <a:p>
            <a:pPr marL="457200" indent="-457200">
              <a:buAutoNum type="arabicPeriod"/>
            </a:pPr>
            <a:r>
              <a:rPr lang="nb-NO" dirty="0"/>
              <a:t>Reflektert over hvilke områder i egen kommune hvor man har forbedringspotensial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Refleksjonene har dere dokumentert i et eget refleksjonsnotat.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Finn frem kartleggingsverktøyet og refleksjonsnotatet, og gå gjennom med veilederen deres hvilke funn og refleksjoner dere har gjort dere fra arbeidet med kartleggingsverktøyet.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7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54235-6831-727D-40C2-8E19E649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651045-537C-C5E8-9C6C-09B1DCBAC8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Prioritere områder og definere tiltak</a:t>
            </a:r>
          </a:p>
        </p:txBody>
      </p:sp>
    </p:spTree>
    <p:extLst>
      <p:ext uri="{BB962C8B-B14F-4D97-AF65-F5344CB8AC3E}">
        <p14:creationId xmlns:p14="http://schemas.microsoft.com/office/powerpoint/2010/main" val="374065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178684" flipV="1">
            <a:off x="7837032" y="2252457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660207" y="3100918"/>
            <a:ext cx="30737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Basert på gjennomført kartlegging i egen kommune vil prioritere noen utvalgte fokusområder for videre arbeid.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Formålet med dagens samling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505569" flipV="1">
            <a:off x="7916635" y="45433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8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prioritere?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251157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Prioritering del 1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Les gjennom forslag til prioritering* for hvert område. Velg ut 2-3 områder du ønsker å prioritere.</a:t>
            </a:r>
            <a:br>
              <a:rPr lang="nb-NO" sz="1800"/>
            </a:br>
            <a:br>
              <a:rPr lang="nb-NO" sz="1800"/>
            </a:br>
            <a:r>
              <a:rPr lang="nb-NO" sz="1400" i="1"/>
              <a:t>*Verktøyet regner ut et forslag til prioritering (H) basert på egenvurdering (D) og et hva som er viktigst at er på plass først (G)</a:t>
            </a:r>
            <a:endParaRPr lang="nb-NO" sz="1800" i="1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117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nb-NO" b="1">
                <a:solidFill>
                  <a:srgbClr val="EEECE1">
                    <a:lumMod val="50000"/>
                  </a:srgbClr>
                </a:solidFill>
                <a:latin typeface="Calibri"/>
              </a:rPr>
              <a:t>Steg 4: Gå gjennom forslag til prioritering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0914" y="1864494"/>
            <a:ext cx="6428816" cy="3611495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155323" y="5260552"/>
            <a:ext cx="617078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6833678" y="526055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11048229" y="2133600"/>
            <a:ext cx="617078" cy="3248966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10715007" y="213360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13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prioritere?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Prioritering del 2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Trykk på knappen </a:t>
            </a:r>
            <a:r>
              <a:rPr lang="nb-NO" sz="1800" i="1"/>
              <a:t>«Oppdater data»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1800"/>
              <a:t>Grafen gir en oversikt over prioriterte områder innenfor de tre utviklingsområdene</a:t>
            </a:r>
            <a:r>
              <a:rPr lang="nb-NO" sz="1800" i="1"/>
              <a:t>:</a:t>
            </a:r>
          </a:p>
          <a:p>
            <a:pPr marL="857250" lvl="1" indent="-457200"/>
            <a:r>
              <a:rPr lang="nb-NO" sz="1400" i="1"/>
              <a:t>De røde stolpene viser antall områder med høy prioritet</a:t>
            </a:r>
          </a:p>
          <a:p>
            <a:pPr marL="857250" lvl="1" indent="-457200"/>
            <a:r>
              <a:rPr lang="nb-NO" sz="1400" i="1"/>
              <a:t>De gule stolpene viser antall områder med middels prioritet</a:t>
            </a:r>
          </a:p>
          <a:p>
            <a:pPr marL="857250" lvl="1" indent="-457200"/>
            <a:r>
              <a:rPr lang="nb-NO" sz="1400" i="1"/>
              <a:t>De grønne stolpene viser antall områder med lav prioritet</a:t>
            </a:r>
            <a:endParaRPr lang="nb-NO" sz="140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117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5: Gå gjennom forslag til prioritering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69196" y="1596563"/>
            <a:ext cx="4367022" cy="432960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645986" y="5717018"/>
            <a:ext cx="574222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324341" y="571701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330167" y="1788004"/>
            <a:ext cx="3871234" cy="249613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008522" y="1788003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26635D24-24FA-4998-8D66-81A450F7D871}"/>
              </a:ext>
            </a:extLst>
          </p:cNvPr>
          <p:cNvSpPr/>
          <p:nvPr/>
        </p:nvSpPr>
        <p:spPr>
          <a:xfrm>
            <a:off x="7352749" y="4336008"/>
            <a:ext cx="917332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611245AB-9878-4F56-A260-B0431D45C2B4}"/>
              </a:ext>
            </a:extLst>
          </p:cNvPr>
          <p:cNvSpPr/>
          <p:nvPr/>
        </p:nvSpPr>
        <p:spPr>
          <a:xfrm>
            <a:off x="7031104" y="433600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960089-21CD-4D8C-AEE3-738EE5A9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Prioritere fokusområder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F03B24-4AC8-4624-8CDF-5EC8F846F6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Vi skal nå prioritere hvilke fokusområder vi vil jobbe videre med i første omgang:</a:t>
            </a:r>
            <a:br>
              <a:rPr lang="nb-NO"/>
            </a:br>
            <a:endParaRPr lang="nb-NO"/>
          </a:p>
          <a:p>
            <a:pPr marL="457200" indent="-457200">
              <a:buFont typeface="+mj-lt"/>
              <a:buAutoNum type="arabicPeriod"/>
            </a:pPr>
            <a:r>
              <a:rPr lang="nb-NO" b="1"/>
              <a:t>Gå gjennom resultatene under fanen </a:t>
            </a:r>
            <a:r>
              <a:rPr lang="nb-NO" b="1" i="1"/>
              <a:t>prioritering del 1</a:t>
            </a:r>
            <a:r>
              <a:rPr lang="nb-NO" b="1"/>
              <a:t>:</a:t>
            </a:r>
            <a:br>
              <a:rPr lang="nb-NO"/>
            </a:br>
            <a:r>
              <a:rPr lang="nb-NO"/>
              <a:t>Hvilke områder gir høy prioritering under de tre utviklingsområdene?</a:t>
            </a:r>
            <a:br>
              <a:rPr lang="nb-NO"/>
            </a:br>
            <a:r>
              <a:rPr lang="nb-NO"/>
              <a:t>Hvilke refleksjoner gjør dere fra tabellen? Er dere enige med vurderingene?</a:t>
            </a:r>
            <a:br>
              <a:rPr lang="nb-NO"/>
            </a:br>
            <a:endParaRPr lang="nb-NO"/>
          </a:p>
          <a:p>
            <a:pPr marL="457200" indent="-457200">
              <a:buFont typeface="+mj-lt"/>
              <a:buAutoNum type="arabicPeriod"/>
            </a:pPr>
            <a:r>
              <a:rPr lang="nb-NO" b="1"/>
              <a:t>Gå gjennom resultatene under fanen </a:t>
            </a:r>
            <a:r>
              <a:rPr lang="nb-NO" b="1" i="1"/>
              <a:t>prioritering del 2</a:t>
            </a:r>
            <a:r>
              <a:rPr lang="nb-NO" b="1"/>
              <a:t>:</a:t>
            </a:r>
            <a:br>
              <a:rPr lang="nb-NO" b="1"/>
            </a:br>
            <a:r>
              <a:rPr lang="nb-NO"/>
              <a:t>Hvilke refleksjoner gjør dere fra grafene? Skiller noen av de tre utviklingsområder seg ut?</a:t>
            </a:r>
          </a:p>
          <a:p>
            <a:pPr marL="457200" indent="-457200">
              <a:buFont typeface="+mj-lt"/>
              <a:buAutoNum type="arabicPeriod"/>
            </a:pPr>
            <a:endParaRPr lang="nb-NO" b="1"/>
          </a:p>
          <a:p>
            <a:pPr marL="0" indent="0">
              <a:buNone/>
            </a:pPr>
            <a:r>
              <a:rPr lang="nb-NO"/>
              <a:t>Basert</a:t>
            </a:r>
            <a:r>
              <a:rPr lang="nb-NO" b="1"/>
              <a:t> </a:t>
            </a:r>
            <a:r>
              <a:rPr lang="nb-NO"/>
              <a:t>på spørsmålene over, velg 1-3 områder for hver av de tre utviklingsområdene dere vil prioritere.</a:t>
            </a:r>
            <a:endParaRPr lang="nb-NO" b="1"/>
          </a:p>
        </p:txBody>
      </p:sp>
    </p:spTree>
    <p:extLst>
      <p:ext uri="{BB962C8B-B14F-4D97-AF65-F5344CB8AC3E}">
        <p14:creationId xmlns:p14="http://schemas.microsoft.com/office/powerpoint/2010/main" val="419704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lage handlingsplan?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4166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1800"/>
              <a:t>Gå til fanen </a:t>
            </a:r>
            <a:r>
              <a:rPr lang="nb-NO" sz="1800" i="1"/>
              <a:t>Handlingsplan</a:t>
            </a:r>
          </a:p>
          <a:p>
            <a:pPr marL="0" indent="0">
              <a:buNone/>
            </a:pPr>
            <a:endParaRPr lang="nb-NO" sz="1800"/>
          </a:p>
          <a:p>
            <a:pPr marL="0" indent="0">
              <a:buNone/>
            </a:pPr>
            <a:r>
              <a:rPr lang="nb-NO" sz="1800"/>
              <a:t>For hvert prioriterte område: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Velg prioritert område fra </a:t>
            </a:r>
            <a:r>
              <a:rPr lang="nb-NO" sz="1800" err="1"/>
              <a:t>nedtrekksmenyen</a:t>
            </a:r>
            <a:r>
              <a:rPr lang="nb-NO" sz="1800"/>
              <a:t> (A)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Les dagens kartlagte nivå (B-C)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ønsket målnivå fra </a:t>
            </a:r>
            <a:r>
              <a:rPr lang="nb-NO" sz="1800" err="1"/>
              <a:t>nedtrekksmenyen</a:t>
            </a:r>
            <a:r>
              <a:rPr lang="nb-NO" sz="1800"/>
              <a:t> (D). Les beskrivelse for målnivå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sz="1800"/>
              <a:t>Definer tiltak (F), sett frist for tiltak (G) og fordel ansvar (H)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92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6: Lag handlingsplan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9671" y="2131914"/>
            <a:ext cx="6280087" cy="284916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742673" y="4786861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421029" y="478686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2356359"/>
            <a:ext cx="1036716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5725413" y="204322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847013" y="2356360"/>
            <a:ext cx="1439862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978783" y="20432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9316674" y="2356359"/>
            <a:ext cx="2219159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286686" y="2027709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B4E7B7D-B136-429E-93B5-E93EB6CBD571}"/>
              </a:ext>
            </a:extLst>
          </p:cNvPr>
          <p:cNvSpPr/>
          <p:nvPr/>
        </p:nvSpPr>
        <p:spPr>
          <a:xfrm>
            <a:off x="6411913" y="2356359"/>
            <a:ext cx="1412875" cy="65354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20B3D238-E70E-487D-9DCE-9DA1FA70017A}"/>
              </a:ext>
            </a:extLst>
          </p:cNvPr>
          <p:cNvSpPr/>
          <p:nvPr/>
        </p:nvSpPr>
        <p:spPr>
          <a:xfrm>
            <a:off x="8425480" y="20328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78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960089-21CD-4D8C-AEE3-738EE5A9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Definere 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F03B24-4AC8-4624-8CDF-5EC8F846F60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8"/>
            <a:ext cx="10972800" cy="416619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Vi skal nå </a:t>
            </a:r>
            <a:r>
              <a:rPr lang="nb-NO" b="1" i="1" u="sng" dirty="0"/>
              <a:t>starte</a:t>
            </a:r>
            <a:r>
              <a:rPr lang="nb-NO" dirty="0"/>
              <a:t> arbeidet med å definere tiltak for de prioriterte områdene. Gå til fanen </a:t>
            </a:r>
            <a:r>
              <a:rPr lang="nb-NO" i="1" dirty="0"/>
              <a:t>Handlingsplan</a:t>
            </a:r>
            <a:r>
              <a:rPr lang="nb-NO" dirty="0"/>
              <a:t>:</a:t>
            </a:r>
          </a:p>
          <a:p>
            <a:pPr marL="0" indent="0">
              <a:buNone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Basert på resultatene, velg 1-3 områder for hver av de tre utviklingsområdene dere vil prioritere</a:t>
            </a:r>
            <a:br>
              <a:rPr lang="nb-NO" dirty="0"/>
            </a:br>
            <a:r>
              <a:rPr lang="nb-NO" dirty="0"/>
              <a:t>Velg områder ved å velge fra nedtrekkmenyen </a:t>
            </a:r>
            <a:br>
              <a:rPr lang="nb-NO" dirty="0"/>
            </a:br>
            <a:endParaRPr lang="nb-NO" b="1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Sett mål for hver av de prioriterte områdene</a:t>
            </a:r>
            <a:br>
              <a:rPr lang="nb-NO" dirty="0"/>
            </a:br>
            <a:r>
              <a:rPr lang="nb-NO" dirty="0"/>
              <a:t>Velg mål ved å velge fra nedtrekkmenyen. Velg et realistisk mål for perioden. </a:t>
            </a:r>
            <a:br>
              <a:rPr lang="nb-NO" dirty="0"/>
            </a:b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Definer tiltak for hvert av de prioriterte områdene</a:t>
            </a:r>
            <a:br>
              <a:rPr lang="nb-NO" dirty="0"/>
            </a:br>
            <a:r>
              <a:rPr lang="nb-NO" dirty="0"/>
              <a:t>Forslag til tiltak for hver av de ulike områdene er tilgjengelig på Teamsområde her.</a:t>
            </a:r>
            <a:br>
              <a:rPr lang="nb-NO" dirty="0"/>
            </a:b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Fordel ansvar og sett frister</a:t>
            </a:r>
            <a:br>
              <a:rPr lang="nb-NO" dirty="0"/>
            </a:br>
            <a:r>
              <a:rPr lang="nb-NO" dirty="0"/>
              <a:t>Sett frister for gjennomføring av tiltak, og definer hvem som har ansvar for oppfølging av tiltaket.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608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5587F-F2DB-DFEA-F6EA-AF9439E37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244105-799B-67A1-C5D8-1471725777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Veiledningsgrupper</a:t>
            </a:r>
            <a:br>
              <a:rPr lang="nb-NO" dirty="0"/>
            </a:br>
            <a:r>
              <a:rPr lang="nb-NO" dirty="0"/>
              <a:t>Samling 1</a:t>
            </a:r>
          </a:p>
        </p:txBody>
      </p:sp>
    </p:spTree>
    <p:extLst>
      <p:ext uri="{BB962C8B-B14F-4D97-AF65-F5344CB8AC3E}">
        <p14:creationId xmlns:p14="http://schemas.microsoft.com/office/powerpoint/2010/main" val="313824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C6C15-6CB0-49A6-B098-C70B277A6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 samling 1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3082D7-A994-4070-94F7-41D9A6EE1C8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10.00 Kompetanseløft: Grunnleggende personvern og informasjonssikkerhet            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11.00 Gruppelek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12.00 Lunsj</a:t>
            </a:r>
            <a:endParaRPr lang="nb-NO" dirty="0"/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13.00 Introduksjon til kartleggingsverktøyet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13.30 Oppstart av kartleggingsverktøyet og planlegge arbeidsmøter mellom veileder og deltakere</a:t>
            </a:r>
          </a:p>
          <a:p>
            <a:pPr marL="0" indent="0">
              <a:buNone/>
            </a:pPr>
            <a:r>
              <a:rPr lang="nb-NO" dirty="0"/>
              <a:t>15.00 Slutt 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2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4BE4A-D9F0-760B-4732-DF5DFE423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3CCB1A-CD46-7448-AEA3-3A7BA89A0F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Gruppelek</a:t>
            </a:r>
            <a:endParaRPr lang="nb-NO" i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61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Gruppelek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På denne samlingen skal vi gjennomføre 50-leken og vise til andre tilsvarende ressurser som dere kan ta i bruk i deres kommune for å sette personvern og informasjonssikkerhet på agendaen på en gøy og inkluderende måte.</a:t>
            </a:r>
          </a:p>
        </p:txBody>
      </p:sp>
    </p:spTree>
    <p:extLst>
      <p:ext uri="{BB962C8B-B14F-4D97-AF65-F5344CB8AC3E}">
        <p14:creationId xmlns:p14="http://schemas.microsoft.com/office/powerpoint/2010/main" val="35695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A7F8FE-D6E9-39E9-A10C-821F109CF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50-leken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73E1E8-5713-3D1A-D371-FE7602F2C97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b-NO" dirty="0"/>
              <a:t>Last ned ressursene for å gjennomføre 50-leken på SkoleSec sine </a:t>
            </a:r>
            <a:r>
              <a:rPr lang="nb-NO" dirty="0">
                <a:hlinkClick r:id="rId2"/>
              </a:rPr>
              <a:t>nettsider</a:t>
            </a:r>
            <a:r>
              <a:rPr lang="nb-NO" dirty="0"/>
              <a:t>. Du finner ressursene under nedtrekksmenyen for samling 1.</a:t>
            </a:r>
          </a:p>
          <a:p>
            <a:pPr marL="457200" indent="-457200">
              <a:buAutoNum type="arabicPeriod"/>
            </a:pPr>
            <a:r>
              <a:rPr lang="nb-NO" dirty="0"/>
              <a:t>Ta med terning, skriv ut kortene med oppgaver og diplom. Fordel oppgavene rundt i rommet der samlingen arrangeres.</a:t>
            </a:r>
          </a:p>
          <a:p>
            <a:pPr marL="457200" indent="-457200">
              <a:buAutoNum type="arabicPeriod"/>
            </a:pPr>
            <a:r>
              <a:rPr lang="nb-NO" dirty="0"/>
              <a:t>Se gjennom </a:t>
            </a:r>
            <a:r>
              <a:rPr lang="nb-NO" dirty="0">
                <a:highlight>
                  <a:srgbClr val="FFFF00"/>
                </a:highlight>
              </a:rPr>
              <a:t>video</a:t>
            </a:r>
            <a:r>
              <a:rPr lang="nb-NO" dirty="0"/>
              <a:t> som forklarer hvordan leke 50-leken.</a:t>
            </a:r>
          </a:p>
          <a:p>
            <a:pPr marL="457200" indent="-457200">
              <a:buAutoNum type="arabicPeriod"/>
            </a:pPr>
            <a:r>
              <a:rPr lang="nb-NO" dirty="0"/>
              <a:t>Les gjennom lekereglene på første side i presentasjonen. Gjennomfør leken i henhold til lekereglene. Leken bør ta ca. 30 minutter.</a:t>
            </a:r>
          </a:p>
          <a:p>
            <a:pPr marL="457200" indent="-457200">
              <a:buAutoNum type="arabicPeriod"/>
            </a:pPr>
            <a:r>
              <a:rPr lang="nb-NO" dirty="0"/>
              <a:t>Del ut diplom til alle deltakere etter gjennomført lek!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3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968E60-CFBB-C7A8-082C-D8751A034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Praktiske 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4150C2-EA04-ECC3-B8F4-D603E13C6C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Du finner flere eksempler på SkoleSec sine nettsider:</a:t>
            </a:r>
          </a:p>
          <a:p>
            <a:pPr marL="457200" indent="-457200">
              <a:buAutoNum type="arabicPeriod"/>
            </a:pPr>
            <a:r>
              <a:rPr lang="nb-NO" dirty="0">
                <a:hlinkClick r:id="rId2"/>
              </a:rPr>
              <a:t>Samtalekort</a:t>
            </a:r>
            <a:r>
              <a:rPr lang="nb-NO" dirty="0"/>
              <a:t>: Samtalekort for å stimulere til samtaler om personvern og informasjonssikkerhet med elever, lærere, foreldre og kommune-administrasjonen.</a:t>
            </a:r>
          </a:p>
          <a:p>
            <a:pPr marL="457200" indent="-457200">
              <a:buAutoNum type="arabicPeriod"/>
            </a:pPr>
            <a:r>
              <a:rPr lang="nb-NO" dirty="0">
                <a:hlinkClick r:id="rId3"/>
              </a:rPr>
              <a:t>Dilemmatrening</a:t>
            </a:r>
            <a:r>
              <a:rPr lang="nb-NO" dirty="0"/>
              <a:t>: Korte caseoppgaver hvor man skal diskutere ulike dilemma som oppstår i behandling av personopplysninger.</a:t>
            </a:r>
          </a:p>
          <a:p>
            <a:pPr marL="457200" indent="-457200">
              <a:buAutoNum type="arabicPeriod"/>
            </a:pPr>
            <a:r>
              <a:rPr lang="nb-NO" dirty="0">
                <a:hlinkClick r:id="rId3"/>
              </a:rPr>
              <a:t>Risikosafari</a:t>
            </a:r>
            <a:r>
              <a:rPr lang="nb-NO" dirty="0"/>
              <a:t>: Enkel øvelse der man skal jakte på risikoer lærerværelset, kontoret eller klasserommet.</a:t>
            </a:r>
          </a:p>
          <a:p>
            <a:pPr marL="457200" indent="-457200">
              <a:buAutoNum type="arabicPeriod"/>
            </a:pPr>
            <a:r>
              <a:rPr lang="nb-NO" dirty="0">
                <a:hlinkClick r:id="rId3"/>
              </a:rPr>
              <a:t>Quiz</a:t>
            </a:r>
            <a:r>
              <a:rPr lang="nb-NO" dirty="0"/>
              <a:t>: Enkel quiz om personvern og informasjonssikkerhet.</a:t>
            </a:r>
          </a:p>
        </p:txBody>
      </p:sp>
    </p:spTree>
    <p:extLst>
      <p:ext uri="{BB962C8B-B14F-4D97-AF65-F5344CB8AC3E}">
        <p14:creationId xmlns:p14="http://schemas.microsoft.com/office/powerpoint/2010/main" val="218588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15C05-968D-53DB-D3D5-8C13ED00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3CABAE-C2E1-AFA2-7D1A-CB25F71291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ea typeface="Calibri"/>
                <a:cs typeface="Calibri"/>
              </a:rPr>
              <a:t>Introduksjon til kartleggingsverktøyet </a:t>
            </a:r>
          </a:p>
        </p:txBody>
      </p:sp>
    </p:spTree>
    <p:extLst>
      <p:ext uri="{BB962C8B-B14F-4D97-AF65-F5344CB8AC3E}">
        <p14:creationId xmlns:p14="http://schemas.microsoft.com/office/powerpoint/2010/main" val="364371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3695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52974" y="2685055"/>
            <a:ext cx="3073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Formålet med kartleggingen er å få en oversikt over dagens arbeid med personvern og informasjonssikkerhet i oppvekstsektoren i egen kommune.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Kartleggingen danner grunnlag for å prioritere videre arbeid på området.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 med kartleggingen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028322" flipV="1">
            <a:off x="7589216" y="50308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kartlegger?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29B19E-0968-49D5-B6E6-C77C9D10B9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Kartleggingsverktøyet fylles ut av rådgiver som har blitt delegert ansvaret for vurdering av personvern og sikkerhet i digitale læringsressurser i skolen. Involver også andre ressurspersoner i egen kommune i diskusjonen på hele eller deler av arbeidet.</a:t>
            </a:r>
          </a:p>
          <a:p>
            <a:r>
              <a:rPr lang="nb-NO" sz="1800" dirty="0"/>
              <a:t>Kartleggingen gjøres basert på egenvurdering av oppvekstområdet i kommunen som helhet. Dette vil ikke gi et eksakt bilde, men skal fungere som et grunnlag for diskusjon og samtale rundt kommunens ståsted og prioritering av videre arbeid. </a:t>
            </a:r>
          </a:p>
          <a:p>
            <a:r>
              <a:rPr lang="nb-NO" sz="1800" dirty="0"/>
              <a:t>Sett av god tid til kartleggingen, og ta gjerne opp igjen arbeidet etter en periode før neste samling</a:t>
            </a:r>
          </a:p>
          <a:p>
            <a:r>
              <a:rPr lang="nb-NO" sz="1800" dirty="0"/>
              <a:t>Har du behov for avklaringer med veilederne, kan du ta kontakt i kanalchaten i Teams</a:t>
            </a:r>
          </a:p>
        </p:txBody>
      </p:sp>
    </p:spTree>
    <p:extLst>
      <p:ext uri="{BB962C8B-B14F-4D97-AF65-F5344CB8AC3E}">
        <p14:creationId xmlns:p14="http://schemas.microsoft.com/office/powerpoint/2010/main" val="33120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Kartleggingen tar utgangspunkt i tre utviklingsområder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B4FF6DA-B26C-455D-B56A-F676A1AE696F}"/>
              </a:ext>
            </a:extLst>
          </p:cNvPr>
          <p:cNvSpPr/>
          <p:nvPr/>
        </p:nvSpPr>
        <p:spPr>
          <a:xfrm>
            <a:off x="4019553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Tools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4BA4510-F2AA-4162-A7AC-18965CDB5EE0}"/>
              </a:ext>
            </a:extLst>
          </p:cNvPr>
          <p:cNvSpPr/>
          <p:nvPr/>
        </p:nvSpPr>
        <p:spPr>
          <a:xfrm>
            <a:off x="5635617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1C7E894-C6DD-4BE5-BC3A-15D19C754C42}"/>
              </a:ext>
            </a:extLst>
          </p:cNvPr>
          <p:cNvSpPr/>
          <p:nvPr/>
        </p:nvSpPr>
        <p:spPr>
          <a:xfrm>
            <a:off x="4826000" y="1954983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Mindset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6F0F713-4667-4171-9354-09FB29DD831E}"/>
              </a:ext>
            </a:extLst>
          </p:cNvPr>
          <p:cNvSpPr txBox="1"/>
          <p:nvPr/>
        </p:nvSpPr>
        <p:spPr>
          <a:xfrm>
            <a:off x="8287849" y="208729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Holdninger og forståelse: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forstår og oppfatter viktigheten av arbeidet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FBECA61-B40B-4DB2-AAE5-84DA7E4CD1FE}"/>
              </a:ext>
            </a:extLst>
          </p:cNvPr>
          <p:cNvSpPr txBox="1"/>
          <p:nvPr/>
        </p:nvSpPr>
        <p:spPr>
          <a:xfrm>
            <a:off x="8982064" y="403204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Kunnskap og ferdigheter: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utfører arbeidet basert på evner, kunnskap og forståelse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6A3EA4D-E2B5-4FA2-B396-27935B7C261A}"/>
              </a:ext>
            </a:extLst>
          </p:cNvPr>
          <p:cNvSpPr txBox="1"/>
          <p:nvPr/>
        </p:nvSpPr>
        <p:spPr>
          <a:xfrm>
            <a:off x="1051822" y="3426613"/>
            <a:ext cx="2964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Redskaper: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Hvilke metoder, teknikker, modeller, tilnærminger og rammeverk som finnes for å nå målene</a:t>
            </a:r>
          </a:p>
        </p:txBody>
      </p:sp>
      <p:pic>
        <p:nvPicPr>
          <p:cNvPr id="13" name="Grafikk 12" descr="Linjepil: krumming mot klokken kontur">
            <a:extLst>
              <a:ext uri="{FF2B5EF4-FFF2-40B4-BE49-F238E27FC236}">
                <a16:creationId xmlns:a16="http://schemas.microsoft.com/office/drawing/2014/main" id="{8B52040C-DA30-432A-A0AB-EA6788B90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426558" flipV="1">
            <a:off x="7313610" y="1971552"/>
            <a:ext cx="914400" cy="914400"/>
          </a:xfrm>
          <a:prstGeom prst="rect">
            <a:avLst/>
          </a:prstGeom>
        </p:spPr>
      </p:pic>
      <p:pic>
        <p:nvPicPr>
          <p:cNvPr id="14" name="Grafikk 13" descr="Linjepil: krumming mot klokken kontur">
            <a:extLst>
              <a:ext uri="{FF2B5EF4-FFF2-40B4-BE49-F238E27FC236}">
                <a16:creationId xmlns:a16="http://schemas.microsoft.com/office/drawing/2014/main" id="{42FCE9DB-8074-4F90-B5D6-37C48BF9E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062403" flipH="1">
            <a:off x="3022875" y="4241799"/>
            <a:ext cx="914400" cy="914400"/>
          </a:xfrm>
          <a:prstGeom prst="rect">
            <a:avLst/>
          </a:prstGeom>
        </p:spPr>
      </p:pic>
      <p:pic>
        <p:nvPicPr>
          <p:cNvPr id="17" name="Grafikk 16" descr="Linjepil: krumming mot klokken kontur">
            <a:extLst>
              <a:ext uri="{FF2B5EF4-FFF2-40B4-BE49-F238E27FC236}">
                <a16:creationId xmlns:a16="http://schemas.microsoft.com/office/drawing/2014/main" id="{772ACF86-F7EE-402C-822C-07C9D1218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61941">
            <a:off x="8206156" y="4636290"/>
            <a:ext cx="914400" cy="914400"/>
          </a:xfrm>
          <a:prstGeom prst="rect">
            <a:avLst/>
          </a:prstGeom>
        </p:spPr>
      </p:pic>
      <p:sp>
        <p:nvSpPr>
          <p:cNvPr id="18" name="Stjerne: 5 tagger 17">
            <a:extLst>
              <a:ext uri="{FF2B5EF4-FFF2-40B4-BE49-F238E27FC236}">
                <a16:creationId xmlns:a16="http://schemas.microsoft.com/office/drawing/2014/main" id="{4BD9AF26-37EB-4832-8A54-77002D0C2994}"/>
              </a:ext>
            </a:extLst>
          </p:cNvPr>
          <p:cNvSpPr/>
          <p:nvPr/>
        </p:nvSpPr>
        <p:spPr>
          <a:xfrm>
            <a:off x="5902115" y="3948729"/>
            <a:ext cx="387770" cy="387770"/>
          </a:xfrm>
          <a:prstGeom prst="star5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69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AEF637-8286-45A1-8213-23B8D52B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finner jeg kartleggingsverktøyet?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D9DCDD-00FD-426E-91E5-635F641602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91852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/>
              <a:t>Det er laget en kanal per kommune på Teams-området til pilotprosjektet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Gå til filer på toppmenyen 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Verktøyet finner du under filnavn «Kartlegging_[</a:t>
            </a:r>
            <a:r>
              <a:rPr lang="nb-NO" i="1"/>
              <a:t>din kommune</a:t>
            </a:r>
            <a:r>
              <a:rPr lang="nb-NO"/>
              <a:t>].</a:t>
            </a:r>
            <a:r>
              <a:rPr lang="nb-NO" err="1"/>
              <a:t>xlsx</a:t>
            </a:r>
            <a:r>
              <a:rPr lang="nb-NO"/>
              <a:t>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989FFF9-A323-40DC-98CC-856A40A56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2991939"/>
            <a:ext cx="10972801" cy="2527263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84DB752-A8EE-4EC8-9BCD-A3D8B51B5077}"/>
              </a:ext>
            </a:extLst>
          </p:cNvPr>
          <p:cNvSpPr/>
          <p:nvPr/>
        </p:nvSpPr>
        <p:spPr>
          <a:xfrm>
            <a:off x="1135781" y="5101189"/>
            <a:ext cx="2839453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034661F-64B9-4FEA-B980-5858D1E9B4C2}"/>
              </a:ext>
            </a:extLst>
          </p:cNvPr>
          <p:cNvSpPr/>
          <p:nvPr/>
        </p:nvSpPr>
        <p:spPr>
          <a:xfrm>
            <a:off x="5261410" y="3463290"/>
            <a:ext cx="328864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A1214F-06A9-480E-8644-FB7AB18ACE76}"/>
              </a:ext>
            </a:extLst>
          </p:cNvPr>
          <p:cNvSpPr/>
          <p:nvPr/>
        </p:nvSpPr>
        <p:spPr>
          <a:xfrm>
            <a:off x="4373880" y="4961622"/>
            <a:ext cx="4869180" cy="28635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470FA7F-5B62-400A-80B9-6D8E5D950E7F}"/>
              </a:ext>
            </a:extLst>
          </p:cNvPr>
          <p:cNvSpPr/>
          <p:nvPr/>
        </p:nvSpPr>
        <p:spPr>
          <a:xfrm>
            <a:off x="814137" y="510118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4BDCFB8-778B-45BF-86A9-4A524A2CFC77}"/>
              </a:ext>
            </a:extLst>
          </p:cNvPr>
          <p:cNvSpPr/>
          <p:nvPr/>
        </p:nvSpPr>
        <p:spPr>
          <a:xfrm>
            <a:off x="4928937" y="346329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F1D6A92-EF1A-47A8-9587-744B69D4BD98}"/>
              </a:ext>
            </a:extLst>
          </p:cNvPr>
          <p:cNvSpPr/>
          <p:nvPr/>
        </p:nvSpPr>
        <p:spPr>
          <a:xfrm>
            <a:off x="4048225" y="496162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9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/>
              <a:t>Gå til fanen </a:t>
            </a:r>
            <a:r>
              <a:rPr lang="nb-NO" i="1"/>
              <a:t>innledning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Fyll ut kommunenavn, kontaktperson og epost til kontaktperson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Les gjennom informasjonen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415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1: Les gjennom innledende informasjon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9561" y="1495162"/>
            <a:ext cx="4659386" cy="453241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396622" y="5788238"/>
            <a:ext cx="627705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074978" y="578823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9312509" y="1959429"/>
            <a:ext cx="2297883" cy="58782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8990865" y="195942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014626" y="2642192"/>
            <a:ext cx="4595766" cy="310625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692982" y="264219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04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36114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Kartlegging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Gjør</a:t>
            </a:r>
            <a:r>
              <a:rPr lang="nb-NO" strike="sngStrike" dirty="0">
                <a:solidFill>
                  <a:srgbClr val="FF0000"/>
                </a:solidFill>
              </a:rPr>
              <a:t> </a:t>
            </a:r>
            <a:r>
              <a:rPr lang="nb-NO" dirty="0"/>
              <a:t>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Skriv en kort begrunnelse/refleksjon for valgt nivåplassering (G)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82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2: Fyll ut kartlegging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7032" y="1959428"/>
            <a:ext cx="6305366" cy="331367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5990901" y="5063721"/>
            <a:ext cx="499899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5669257" y="50637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1937255"/>
            <a:ext cx="4829252" cy="89802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59866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10199428" y="1937256"/>
            <a:ext cx="427297" cy="89801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10288192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10655042" y="1937254"/>
            <a:ext cx="927356" cy="898019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97915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2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Resultater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Resultatene fra kartleggingen av de tre utviklingsområdene er tilgjengelig ved å bla nedover siden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3020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3: Gå gjennom resultater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014" y="1551147"/>
            <a:ext cx="4659386" cy="442044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425323" y="5734263"/>
            <a:ext cx="534528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103678" y="573426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464659" y="1703614"/>
            <a:ext cx="4117740" cy="386731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143015" y="170361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0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855DC-9011-BC20-9CCE-5D2F0082A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56DE6F-6AED-623F-06FA-311E3BB8BD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Planlegge arbeidsmøter</a:t>
            </a:r>
          </a:p>
        </p:txBody>
      </p:sp>
    </p:spTree>
    <p:extLst>
      <p:ext uri="{BB962C8B-B14F-4D97-AF65-F5344CB8AC3E}">
        <p14:creationId xmlns:p14="http://schemas.microsoft.com/office/powerpoint/2010/main" val="4189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61DAC-9B57-4B82-E724-8A590F9CA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F021F4-93E6-6B8D-84DA-01A7842B4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Planlegge arbeidsmøter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D8E44A-468A-861B-0153-C64E66DE08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ea typeface="Calibri"/>
                <a:cs typeface="Calibri"/>
              </a:rPr>
              <a:t>Det er planlagt tre arbeidsmøter mellom samlingene for å følge opp arbeidet med kartleggingsverktøyet.</a:t>
            </a:r>
          </a:p>
          <a:p>
            <a:r>
              <a:rPr lang="nb-NO" dirty="0">
                <a:ea typeface="Calibri"/>
                <a:cs typeface="Calibri"/>
              </a:rPr>
              <a:t>Til hvert arbeidsmøter er det oppgaver knyttet til kartleggingsverktøyet som deltakerkommunene må gjennomføre. Veiledere får i oppgave å forberede tilbakemeldinger og innspill på deltakernes arbeid.</a:t>
            </a:r>
          </a:p>
          <a:p>
            <a:r>
              <a:rPr lang="nb-NO" dirty="0">
                <a:ea typeface="Calibri"/>
                <a:cs typeface="Calibri"/>
              </a:rPr>
              <a:t>Bruk avsatt tid på samling 1 til å finne datoer for arbeidsmøtene og kalle inn til Teams-møter (eller annen digital møtearena).</a:t>
            </a:r>
          </a:p>
          <a:p>
            <a:r>
              <a:rPr lang="nb-NO" dirty="0">
                <a:ea typeface="Calibri"/>
                <a:cs typeface="Calibri"/>
              </a:rPr>
              <a:t>Dere kan gjerne også bruke avsatt tid på samling 1 til å dele erfaringer fra kartleggingsverktøyet, og svare på spørsmål </a:t>
            </a:r>
            <a:r>
              <a:rPr lang="nb-NO">
                <a:ea typeface="Calibri"/>
                <a:cs typeface="Calibri"/>
              </a:rPr>
              <a:t>som deltakerne kan ha. 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094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microsoft.com/sharepoint/v3"/>
    <ds:schemaRef ds:uri="http://schemas.microsoft.com/office/2006/documentManagement/types"/>
    <ds:schemaRef ds:uri="7d88db6c-a4a6-42bb-82c2-7a63f6a238f8"/>
    <ds:schemaRef ds:uri="44f892ea-d882-4a61-8ec7-e54b8bcb3b7b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32D440-0846-4AAD-B165-5BFA1A7D1131}"/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2285</Words>
  <Application>Microsoft Office PowerPoint</Application>
  <PresentationFormat>Widescreen</PresentationFormat>
  <Paragraphs>288</Paragraphs>
  <Slides>33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36" baseType="lpstr">
      <vt:lpstr>Arial</vt:lpstr>
      <vt:lpstr>Calibri</vt:lpstr>
      <vt:lpstr>1_KS-profiltema</vt:lpstr>
      <vt:lpstr>Presentasjon</vt:lpstr>
      <vt:lpstr>Agenda</vt:lpstr>
      <vt:lpstr>Kompetansemål</vt:lpstr>
      <vt:lpstr>Kompetanseløft Personopplysningssikkerhet</vt:lpstr>
      <vt:lpstr>Gruppetid Kartleggingsverktøyet</vt:lpstr>
      <vt:lpstr>Overordnet prosess for veiledertjenesten</vt:lpstr>
      <vt:lpstr>Formål med kartleggingen</vt:lpstr>
      <vt:lpstr>Gjennomgang av resultater fra kartleggingen i egen kommune</vt:lpstr>
      <vt:lpstr>Presentere av funn fra kartleggingen</vt:lpstr>
      <vt:lpstr>Prioritere områder og definere tiltak</vt:lpstr>
      <vt:lpstr>Formålet med dagens samling</vt:lpstr>
      <vt:lpstr>Hvordan prioritere?</vt:lpstr>
      <vt:lpstr>Hvordan prioritere?</vt:lpstr>
      <vt:lpstr>Prioritere fokusområder</vt:lpstr>
      <vt:lpstr>Hvordan lage handlingsplan?</vt:lpstr>
      <vt:lpstr>Definere tiltak</vt:lpstr>
      <vt:lpstr>Veiledningsgrupper Samling 1</vt:lpstr>
      <vt:lpstr>Agenda samling 1</vt:lpstr>
      <vt:lpstr>Gruppelek</vt:lpstr>
      <vt:lpstr>Gruppelek</vt:lpstr>
      <vt:lpstr>50-leken</vt:lpstr>
      <vt:lpstr>Praktiske oppgaver</vt:lpstr>
      <vt:lpstr>Introduksjon til kartleggingsverktøyet </vt:lpstr>
      <vt:lpstr>Overordnet prosess for veiledertjenesten</vt:lpstr>
      <vt:lpstr>Formål med kartleggingen</vt:lpstr>
      <vt:lpstr>Hvem kartlegger?</vt:lpstr>
      <vt:lpstr>Kartleggingen tar utgangspunkt i tre utviklingsområder</vt:lpstr>
      <vt:lpstr>Hvor finner jeg kartleggingsverktøyet?</vt:lpstr>
      <vt:lpstr>Hvordan gjennomføre kartleggingen?</vt:lpstr>
      <vt:lpstr>Hvordan gjennomføre kartleggingen?</vt:lpstr>
      <vt:lpstr>Hvordan gjennomføre kartleggingen?</vt:lpstr>
      <vt:lpstr>Planlegge arbeidsmøter</vt:lpstr>
      <vt:lpstr>Planlegge arbeidsmøter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12</cp:revision>
  <dcterms:created xsi:type="dcterms:W3CDTF">2020-10-12T15:37:52Z</dcterms:created>
  <dcterms:modified xsi:type="dcterms:W3CDTF">2025-07-07T09:23:47Z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