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  <p:sldMasterId id="2147483686" r:id="rId5"/>
  </p:sldMasterIdLst>
  <p:notesMasterIdLst>
    <p:notesMasterId r:id="rId25"/>
  </p:notesMasterIdLst>
  <p:sldIdLst>
    <p:sldId id="256" r:id="rId6"/>
    <p:sldId id="258" r:id="rId7"/>
    <p:sldId id="454" r:id="rId8"/>
    <p:sldId id="432" r:id="rId9"/>
    <p:sldId id="446" r:id="rId10"/>
    <p:sldId id="452" r:id="rId11"/>
    <p:sldId id="457" r:id="rId12"/>
    <p:sldId id="456" r:id="rId13"/>
    <p:sldId id="433" r:id="rId14"/>
    <p:sldId id="282" r:id="rId15"/>
    <p:sldId id="435" r:id="rId16"/>
    <p:sldId id="436" r:id="rId17"/>
    <p:sldId id="437" r:id="rId18"/>
    <p:sldId id="438" r:id="rId19"/>
    <p:sldId id="439" r:id="rId20"/>
    <p:sldId id="440" r:id="rId21"/>
    <p:sldId id="441" r:id="rId22"/>
    <p:sldId id="453" r:id="rId23"/>
    <p:sldId id="429" r:id="rId2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EADBA33-86D6-CE39-E958-9F9F9B356527}" name="linn.pilskog@azetsconsulting.no" initials="li" userId="S::urn:spo:guest#linn.pilskog@azetsconsulting.no::" providerId="AD"/>
  <p188:author id="{DBA03B6C-133D-E500-6E1A-0716DF7F6498}" name="Linn Katrin Pilskog" initials="LP" userId="S::linn.pilskog@azetsconsulting.no::90fa00e3-d029-4570-a856-28b7c27dfe6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84" y="1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.pilskog@azetsconsulting.no" userId="S::urn:spo:guest#linn.pilskog@azetsconsulting.no::" providerId="AD" clId="Web-{9E9FA8A7-86FD-42C2-C4EA-740316A9A386}"/>
    <pc:docChg chg="addSld delSld modSld">
      <pc:chgData name="linn.pilskog@azetsconsulting.no" userId="S::urn:spo:guest#linn.pilskog@azetsconsulting.no::" providerId="AD" clId="Web-{9E9FA8A7-86FD-42C2-C4EA-740316A9A386}" dt="2025-03-28T08:35:38.001" v="475" actId="20577"/>
      <pc:docMkLst>
        <pc:docMk/>
      </pc:docMkLst>
      <pc:sldChg chg="modSp">
        <pc:chgData name="linn.pilskog@azetsconsulting.no" userId="S::urn:spo:guest#linn.pilskog@azetsconsulting.no::" providerId="AD" clId="Web-{9E9FA8A7-86FD-42C2-C4EA-740316A9A386}" dt="2025-03-28T08:17:09.217" v="39" actId="20577"/>
        <pc:sldMkLst>
          <pc:docMk/>
          <pc:sldMk cId="2350411187" sldId="256"/>
        </pc:sldMkLst>
      </pc:sldChg>
      <pc:sldChg chg="modSp del">
        <pc:chgData name="linn.pilskog@azetsconsulting.no" userId="S::urn:spo:guest#linn.pilskog@azetsconsulting.no::" providerId="AD" clId="Web-{9E9FA8A7-86FD-42C2-C4EA-740316A9A386}" dt="2025-03-28T08:29:20.927" v="279"/>
        <pc:sldMkLst>
          <pc:docMk/>
          <pc:sldMk cId="3093326805" sldId="257"/>
        </pc:sldMkLst>
      </pc:sldChg>
      <pc:sldChg chg="addSp delSp modSp">
        <pc:chgData name="linn.pilskog@azetsconsulting.no" userId="S::urn:spo:guest#linn.pilskog@azetsconsulting.no::" providerId="AD" clId="Web-{9E9FA8A7-86FD-42C2-C4EA-740316A9A386}" dt="2025-03-28T08:32:13.322" v="389" actId="20577"/>
        <pc:sldMkLst>
          <pc:docMk/>
          <pc:sldMk cId="138272381" sldId="258"/>
        </pc:sldMkLst>
      </pc:sldChg>
      <pc:sldChg chg="modSp">
        <pc:chgData name="linn.pilskog@azetsconsulting.no" userId="S::urn:spo:guest#linn.pilskog@azetsconsulting.no::" providerId="AD" clId="Web-{9E9FA8A7-86FD-42C2-C4EA-740316A9A386}" dt="2025-03-28T08:29:37.349" v="305" actId="20577"/>
        <pc:sldMkLst>
          <pc:docMk/>
          <pc:sldMk cId="694676538" sldId="259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28" v="458"/>
        <pc:sldMkLst>
          <pc:docMk/>
          <pc:sldMk cId="2369576766" sldId="282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796" v="457"/>
        <pc:sldMkLst>
          <pc:docMk/>
          <pc:sldMk cId="1099342362" sldId="428"/>
        </pc:sldMkLst>
      </pc:sldChg>
      <pc:sldChg chg="modSp">
        <pc:chgData name="linn.pilskog@azetsconsulting.no" userId="S::urn:spo:guest#linn.pilskog@azetsconsulting.no::" providerId="AD" clId="Web-{9E9FA8A7-86FD-42C2-C4EA-740316A9A386}" dt="2025-03-28T08:31:46.947" v="382" actId="1076"/>
        <pc:sldMkLst>
          <pc:docMk/>
          <pc:sldMk cId="3856139470" sldId="431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2:56.855" v="412" actId="20577"/>
        <pc:sldMkLst>
          <pc:docMk/>
          <pc:sldMk cId="334048852" sldId="432"/>
        </pc:sldMkLst>
      </pc:sldChg>
      <pc:sldChg chg="addSp delSp modSp new del">
        <pc:chgData name="linn.pilskog@azetsconsulting.no" userId="S::urn:spo:guest#linn.pilskog@azetsconsulting.no::" providerId="AD" clId="Web-{9E9FA8A7-86FD-42C2-C4EA-740316A9A386}" dt="2025-03-28T08:29:23.239" v="280"/>
        <pc:sldMkLst>
          <pc:docMk/>
          <pc:sldMk cId="1464956796" sldId="432"/>
        </pc:sldMkLst>
      </pc:sldChg>
      <pc:sldChg chg="add del">
        <pc:chgData name="linn.pilskog@azetsconsulting.no" userId="S::urn:spo:guest#linn.pilskog@azetsconsulting.no::" providerId="AD" clId="Web-{9E9FA8A7-86FD-42C2-C4EA-740316A9A386}" dt="2025-03-28T08:32:02.478" v="383"/>
        <pc:sldMkLst>
          <pc:docMk/>
          <pc:sldMk cId="3145806882" sldId="433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4:55.999" v="456" actId="20577"/>
        <pc:sldMkLst>
          <pc:docMk/>
          <pc:sldMk cId="3643717857" sldId="433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3:17.262" v="416" actId="20577"/>
        <pc:sldMkLst>
          <pc:docMk/>
          <pc:sldMk cId="2917653080" sldId="434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59" v="459"/>
        <pc:sldMkLst>
          <pc:docMk/>
          <pc:sldMk cId="3602948319" sldId="435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74" v="460"/>
        <pc:sldMkLst>
          <pc:docMk/>
          <pc:sldMk cId="3312035533" sldId="436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890" v="461"/>
        <pc:sldMkLst>
          <pc:docMk/>
          <pc:sldMk cId="3706695453" sldId="437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21" v="462"/>
        <pc:sldMkLst>
          <pc:docMk/>
          <pc:sldMk cId="421898080" sldId="438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37" v="463"/>
        <pc:sldMkLst>
          <pc:docMk/>
          <pc:sldMk cId="1215049884" sldId="439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53" v="464"/>
        <pc:sldMkLst>
          <pc:docMk/>
          <pc:sldMk cId="3824214931" sldId="440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68" v="465"/>
        <pc:sldMkLst>
          <pc:docMk/>
          <pc:sldMk cId="488050027" sldId="441"/>
        </pc:sldMkLst>
      </pc:sldChg>
      <pc:sldChg chg="add">
        <pc:chgData name="linn.pilskog@azetsconsulting.no" userId="S::urn:spo:guest#linn.pilskog@azetsconsulting.no::" providerId="AD" clId="Web-{9E9FA8A7-86FD-42C2-C4EA-740316A9A386}" dt="2025-03-28T08:34:59.984" v="466"/>
        <pc:sldMkLst>
          <pc:docMk/>
          <pc:sldMk cId="4013082767" sldId="442"/>
        </pc:sldMkLst>
      </pc:sldChg>
      <pc:sldChg chg="modSp add replId">
        <pc:chgData name="linn.pilskog@azetsconsulting.no" userId="S::urn:spo:guest#linn.pilskog@azetsconsulting.no::" providerId="AD" clId="Web-{9E9FA8A7-86FD-42C2-C4EA-740316A9A386}" dt="2025-03-28T08:35:38.001" v="475" actId="20577"/>
        <pc:sldMkLst>
          <pc:docMk/>
          <pc:sldMk cId="2692254932" sldId="443"/>
        </pc:sldMkLst>
      </pc:sldChg>
    </pc:docChg>
  </pc:docChgLst>
  <pc:docChgLst>
    <pc:chgData name="Steinar Hjelset" userId="900bcac5-039b-480b-8b37-a8273c2e007f" providerId="ADAL" clId="{93B7EDD6-FD89-4970-9400-969FF3A8E4CD}"/>
    <pc:docChg chg="custSel addSld delSld modSld">
      <pc:chgData name="Steinar Hjelset" userId="900bcac5-039b-480b-8b37-a8273c2e007f" providerId="ADAL" clId="{93B7EDD6-FD89-4970-9400-969FF3A8E4CD}" dt="2022-05-23T11:42:19.551" v="271"/>
      <pc:docMkLst>
        <pc:docMk/>
      </pc:docMkLst>
      <pc:sldChg chg="modSp mod">
        <pc:chgData name="Steinar Hjelset" userId="900bcac5-039b-480b-8b37-a8273c2e007f" providerId="ADAL" clId="{93B7EDD6-FD89-4970-9400-969FF3A8E4CD}" dt="2022-05-23T11:37:12.256" v="39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93B7EDD6-FD89-4970-9400-969FF3A8E4CD}" dt="2022-05-23T11:39:07.254" v="212" actId="20577"/>
        <pc:sldMkLst>
          <pc:docMk/>
          <pc:sldMk cId="3093326805" sldId="257"/>
        </pc:sldMkLst>
      </pc:sldChg>
      <pc:sldChg chg="modSp new mod">
        <pc:chgData name="Steinar Hjelset" userId="900bcac5-039b-480b-8b37-a8273c2e007f" providerId="ADAL" clId="{93B7EDD6-FD89-4970-9400-969FF3A8E4CD}" dt="2022-05-23T11:41:40.871" v="268" actId="20577"/>
        <pc:sldMkLst>
          <pc:docMk/>
          <pc:sldMk cId="138272381" sldId="258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694676538" sldId="259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2984436084" sldId="265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4241648534" sldId="26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086888048" sldId="268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499052647" sldId="274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644113510" sldId="27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545711524" sldId="279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608461262" sldId="280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655953144" sldId="282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343242069" sldId="293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104802866" sldId="327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762857319" sldId="404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25724420" sldId="415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1913409770" sldId="41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50181331" sldId="422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122715621" sldId="424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3832128121" sldId="425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2281643173" sldId="426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2369576766" sldId="427"/>
        </pc:sldMkLst>
      </pc:sldChg>
      <pc:sldChg chg="add del">
        <pc:chgData name="Steinar Hjelset" userId="900bcac5-039b-480b-8b37-a8273c2e007f" providerId="ADAL" clId="{93B7EDD6-FD89-4970-9400-969FF3A8E4CD}" dt="2022-05-23T11:42:19.551" v="271"/>
        <pc:sldMkLst>
          <pc:docMk/>
          <pc:sldMk cId="492695588" sldId="428"/>
        </pc:sldMkLst>
      </pc:sldChg>
    </pc:docChg>
  </pc:docChgLst>
  <pc:docChgLst>
    <pc:chgData name="Steinar Hjelset" userId="S::steinar.hjelset@ks.no::900bcac5-039b-480b-8b37-a8273c2e007f" providerId="AD" clId="Web-{EFE8C287-4B93-46F6-B883-45EE6FEA3757}"/>
    <pc:docChg chg="addSld delSld modSld addMainMaster">
      <pc:chgData name="Steinar Hjelset" userId="S::steinar.hjelset@ks.no::900bcac5-039b-480b-8b37-a8273c2e007f" providerId="AD" clId="Web-{EFE8C287-4B93-46F6-B883-45EE6FEA3757}" dt="2023-09-28T07:00:31.122" v="132"/>
      <pc:docMkLst>
        <pc:docMk/>
      </pc:docMkLst>
      <pc:sldChg chg="delSp modSp">
        <pc:chgData name="Steinar Hjelset" userId="S::steinar.hjelset@ks.no::900bcac5-039b-480b-8b37-a8273c2e007f" providerId="AD" clId="Web-{EFE8C287-4B93-46F6-B883-45EE6FEA3757}" dt="2023-09-28T06:42:18.746" v="71"/>
        <pc:sldMkLst>
          <pc:docMk/>
          <pc:sldMk cId="2984436084" sldId="265"/>
        </pc:sldMkLst>
      </pc:sldChg>
      <pc:sldChg chg="modSp del">
        <pc:chgData name="Steinar Hjelset" userId="S::steinar.hjelset@ks.no::900bcac5-039b-480b-8b37-a8273c2e007f" providerId="AD" clId="Web-{EFE8C287-4B93-46F6-B883-45EE6FEA3757}" dt="2023-09-28T06:59:54.356" v="128"/>
        <pc:sldMkLst>
          <pc:docMk/>
          <pc:sldMk cId="4241648534" sldId="266"/>
        </pc:sldMkLst>
      </pc:sldChg>
      <pc:sldChg chg="delSp modSp">
        <pc:chgData name="Steinar Hjelset" userId="S::steinar.hjelset@ks.no::900bcac5-039b-480b-8b37-a8273c2e007f" providerId="AD" clId="Web-{EFE8C287-4B93-46F6-B883-45EE6FEA3757}" dt="2023-09-28T06:43:41.593" v="115"/>
        <pc:sldMkLst>
          <pc:docMk/>
          <pc:sldMk cId="1086888048" sldId="268"/>
        </pc:sldMkLst>
      </pc:sldChg>
      <pc:sldChg chg="delSp">
        <pc:chgData name="Steinar Hjelset" userId="S::steinar.hjelset@ks.no::900bcac5-039b-480b-8b37-a8273c2e007f" providerId="AD" clId="Web-{EFE8C287-4B93-46F6-B883-45EE6FEA3757}" dt="2023-09-28T06:42:25.433" v="72"/>
        <pc:sldMkLst>
          <pc:docMk/>
          <pc:sldMk cId="1499052647" sldId="274"/>
        </pc:sldMkLst>
      </pc:sldChg>
      <pc:sldChg chg="delSp modSp">
        <pc:chgData name="Steinar Hjelset" userId="S::steinar.hjelset@ks.no::900bcac5-039b-480b-8b37-a8273c2e007f" providerId="AD" clId="Web-{EFE8C287-4B93-46F6-B883-45EE6FEA3757}" dt="2023-09-28T06:43:01.888" v="90" actId="20577"/>
        <pc:sldMkLst>
          <pc:docMk/>
          <pc:sldMk cId="1545711524" sldId="279"/>
        </pc:sldMkLst>
      </pc:sldChg>
      <pc:sldChg chg="delSp">
        <pc:chgData name="Steinar Hjelset" userId="S::steinar.hjelset@ks.no::900bcac5-039b-480b-8b37-a8273c2e007f" providerId="AD" clId="Web-{EFE8C287-4B93-46F6-B883-45EE6FEA3757}" dt="2023-09-28T06:43:46.140" v="116"/>
        <pc:sldMkLst>
          <pc:docMk/>
          <pc:sldMk cId="3608461262" sldId="280"/>
        </pc:sldMkLst>
      </pc:sldChg>
      <pc:sldChg chg="del">
        <pc:chgData name="Steinar Hjelset" userId="S::steinar.hjelset@ks.no::900bcac5-039b-480b-8b37-a8273c2e007f" providerId="AD" clId="Web-{EFE8C287-4B93-46F6-B883-45EE6FEA3757}" dt="2023-09-28T06:40:25.335" v="0"/>
        <pc:sldMkLst>
          <pc:docMk/>
          <pc:sldMk cId="3655953144" sldId="282"/>
        </pc:sldMkLst>
      </pc:sldChg>
      <pc:sldChg chg="del">
        <pc:chgData name="Steinar Hjelset" userId="S::steinar.hjelset@ks.no::900bcac5-039b-480b-8b37-a8273c2e007f" providerId="AD" clId="Web-{EFE8C287-4B93-46F6-B883-45EE6FEA3757}" dt="2023-09-28T06:40:31.382" v="1"/>
        <pc:sldMkLst>
          <pc:docMk/>
          <pc:sldMk cId="1104802866" sldId="327"/>
        </pc:sldMkLst>
      </pc:sldChg>
      <pc:sldChg chg="del">
        <pc:chgData name="Steinar Hjelset" userId="S::steinar.hjelset@ks.no::900bcac5-039b-480b-8b37-a8273c2e007f" providerId="AD" clId="Web-{EFE8C287-4B93-46F6-B883-45EE6FEA3757}" dt="2023-09-28T07:00:00.825" v="130"/>
        <pc:sldMkLst>
          <pc:docMk/>
          <pc:sldMk cId="762857319" sldId="404"/>
        </pc:sldMkLst>
      </pc:sldChg>
      <pc:sldChg chg="del">
        <pc:chgData name="Steinar Hjelset" userId="S::steinar.hjelset@ks.no::900bcac5-039b-480b-8b37-a8273c2e007f" providerId="AD" clId="Web-{EFE8C287-4B93-46F6-B883-45EE6FEA3757}" dt="2023-09-28T07:00:00.825" v="129"/>
        <pc:sldMkLst>
          <pc:docMk/>
          <pc:sldMk cId="325724420" sldId="415"/>
        </pc:sldMkLst>
      </pc:sldChg>
      <pc:sldChg chg="del">
        <pc:chgData name="Steinar Hjelset" userId="S::steinar.hjelset@ks.no::900bcac5-039b-480b-8b37-a8273c2e007f" providerId="AD" clId="Web-{EFE8C287-4B93-46F6-B883-45EE6FEA3757}" dt="2023-09-28T06:41:06.790" v="18"/>
        <pc:sldMkLst>
          <pc:docMk/>
          <pc:sldMk cId="1913409770" sldId="416"/>
        </pc:sldMkLst>
      </pc:sldChg>
      <pc:sldChg chg="del">
        <pc:chgData name="Steinar Hjelset" userId="S::steinar.hjelset@ks.no::900bcac5-039b-480b-8b37-a8273c2e007f" providerId="AD" clId="Web-{EFE8C287-4B93-46F6-B883-45EE6FEA3757}" dt="2023-09-28T07:00:31.122" v="132"/>
        <pc:sldMkLst>
          <pc:docMk/>
          <pc:sldMk cId="492695588" sldId="428"/>
        </pc:sldMkLst>
      </pc:sldChg>
      <pc:sldChg chg="addSp delSp modSp new">
        <pc:chgData name="Steinar Hjelset" userId="S::steinar.hjelset@ks.no::900bcac5-039b-480b-8b37-a8273c2e007f" providerId="AD" clId="Web-{EFE8C287-4B93-46F6-B883-45EE6FEA3757}" dt="2023-09-28T06:40:58.227" v="17" actId="20577"/>
        <pc:sldMkLst>
          <pc:docMk/>
          <pc:sldMk cId="3804609849" sldId="429"/>
        </pc:sldMkLst>
      </pc:sldChg>
      <pc:sldChg chg="add">
        <pc:chgData name="Steinar Hjelset" userId="S::steinar.hjelset@ks.no::900bcac5-039b-480b-8b37-a8273c2e007f" providerId="AD" clId="Web-{EFE8C287-4B93-46F6-B883-45EE6FEA3757}" dt="2023-09-28T06:59:46.684" v="127"/>
        <pc:sldMkLst>
          <pc:docMk/>
          <pc:sldMk cId="1704831287" sldId="430"/>
        </pc:sldMkLst>
      </pc:sldChg>
      <pc:sldChg chg="add">
        <pc:chgData name="Steinar Hjelset" userId="S::steinar.hjelset@ks.no::900bcac5-039b-480b-8b37-a8273c2e007f" providerId="AD" clId="Web-{EFE8C287-4B93-46F6-B883-45EE6FEA3757}" dt="2023-09-28T07:00:12.309" v="131"/>
        <pc:sldMkLst>
          <pc:docMk/>
          <pc:sldMk cId="3856139470" sldId="431"/>
        </pc:sldMkLst>
      </pc:sldChg>
      <pc:sldMasterChg chg="add addSldLayout">
        <pc:chgData name="Steinar Hjelset" userId="S::steinar.hjelset@ks.no::900bcac5-039b-480b-8b37-a8273c2e007f" providerId="AD" clId="Web-{EFE8C287-4B93-46F6-B883-45EE6FEA3757}" dt="2023-09-28T06:59:46.684" v="127"/>
        <pc:sldMasterMkLst>
          <pc:docMk/>
          <pc:sldMasterMk cId="3278076642" sldId="2147483699"/>
        </pc:sldMasterMkLst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3653997436" sldId="2147483700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855855146" sldId="2147483701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951712779" sldId="2147483702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2097799963" sldId="2147483703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584624835" sldId="2147483704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2166152816" sldId="2147483705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284552466" sldId="2147483706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459378276" sldId="2147483707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3542869658" sldId="2147483708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924911118" sldId="2147483709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1552782915" sldId="2147483710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6:59:46.684" v="127"/>
          <pc:sldLayoutMkLst>
            <pc:docMk/>
            <pc:sldMasterMk cId="3278076642" sldId="2147483699"/>
            <pc:sldLayoutMk cId="2310907042" sldId="2147483711"/>
          </pc:sldLayoutMkLst>
        </pc:sldLayoutChg>
      </pc:sldMasterChg>
      <pc:sldMasterChg chg="add addSldLayout">
        <pc:chgData name="Steinar Hjelset" userId="S::steinar.hjelset@ks.no::900bcac5-039b-480b-8b37-a8273c2e007f" providerId="AD" clId="Web-{EFE8C287-4B93-46F6-B883-45EE6FEA3757}" dt="2023-09-28T07:00:12.309" v="131"/>
        <pc:sldMasterMkLst>
          <pc:docMk/>
          <pc:sldMasterMk cId="3278076642" sldId="2147483712"/>
        </pc:sldMasterMkLst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3653997436" sldId="2147483713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855855146" sldId="2147483714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951712779" sldId="2147483715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2097799963" sldId="2147483716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584624835" sldId="2147483717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2166152816" sldId="2147483718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284552466" sldId="2147483719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459378276" sldId="2147483720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3542869658" sldId="2147483721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924911118" sldId="2147483722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1552782915" sldId="2147483723"/>
          </pc:sldLayoutMkLst>
        </pc:sldLayoutChg>
        <pc:sldLayoutChg chg="add">
          <pc:chgData name="Steinar Hjelset" userId="S::steinar.hjelset@ks.no::900bcac5-039b-480b-8b37-a8273c2e007f" providerId="AD" clId="Web-{EFE8C287-4B93-46F6-B883-45EE6FEA3757}" dt="2023-09-28T07:00:12.309" v="131"/>
          <pc:sldLayoutMkLst>
            <pc:docMk/>
            <pc:sldMasterMk cId="3278076642" sldId="2147483712"/>
            <pc:sldLayoutMk cId="2310907042" sldId="2147483724"/>
          </pc:sldLayoutMkLst>
        </pc:sldLayoutChg>
      </pc:sldMasterChg>
    </pc:docChg>
  </pc:docChgLst>
  <pc:docChgLst>
    <pc:chgData name="linn.pilskog@azetsconsulting.no" userId="S::urn:spo:guest#linn.pilskog@azetsconsulting.no::" providerId="AD" clId="Web-{C80912C0-3750-413D-FA8B-A8A8832BF512}"/>
    <pc:docChg chg="addSld delSld modSld sldOrd">
      <pc:chgData name="linn.pilskog@azetsconsulting.no" userId="S::urn:spo:guest#linn.pilskog@azetsconsulting.no::" providerId="AD" clId="Web-{C80912C0-3750-413D-FA8B-A8A8832BF512}" dt="2025-03-28T09:11:03.414" v="1033" actId="20577"/>
      <pc:docMkLst>
        <pc:docMk/>
      </pc:docMkLst>
      <pc:sldChg chg="addSp delSp modSp add">
        <pc:chgData name="linn.pilskog@azetsconsulting.no" userId="S::urn:spo:guest#linn.pilskog@azetsconsulting.no::" providerId="AD" clId="Web-{C80912C0-3750-413D-FA8B-A8A8832BF512}" dt="2025-03-28T09:11:03.414" v="1033" actId="20577"/>
        <pc:sldMkLst>
          <pc:docMk/>
          <pc:sldMk cId="3093326805" sldId="257"/>
        </pc:sldMkLst>
      </pc:sldChg>
      <pc:sldChg chg="modSp">
        <pc:chgData name="linn.pilskog@azetsconsulting.no" userId="S::urn:spo:guest#linn.pilskog@azetsconsulting.no::" providerId="AD" clId="Web-{C80912C0-3750-413D-FA8B-A8A8832BF512}" dt="2025-03-28T09:10:48.632" v="1021" actId="20577"/>
        <pc:sldMkLst>
          <pc:docMk/>
          <pc:sldMk cId="138272381" sldId="258"/>
        </pc:sldMkLst>
      </pc:sldChg>
      <pc:sldChg chg="del">
        <pc:chgData name="linn.pilskog@azetsconsulting.no" userId="S::urn:spo:guest#linn.pilskog@azetsconsulting.no::" providerId="AD" clId="Web-{C80912C0-3750-413D-FA8B-A8A8832BF512}" dt="2025-03-28T08:37:28.384" v="0"/>
        <pc:sldMkLst>
          <pc:docMk/>
          <pc:sldMk cId="1099342362" sldId="428"/>
        </pc:sldMkLst>
      </pc:sldChg>
      <pc:sldChg chg="addSp delSp modSp ord">
        <pc:chgData name="linn.pilskog@azetsconsulting.no" userId="S::urn:spo:guest#linn.pilskog@azetsconsulting.no::" providerId="AD" clId="Web-{C80912C0-3750-413D-FA8B-A8A8832BF512}" dt="2025-03-28T08:56:36.075" v="773"/>
        <pc:sldMkLst>
          <pc:docMk/>
          <pc:sldMk cId="3856139470" sldId="431"/>
        </pc:sldMkLst>
      </pc:sldChg>
      <pc:sldChg chg="modSp del">
        <pc:chgData name="linn.pilskog@azetsconsulting.no" userId="S::urn:spo:guest#linn.pilskog@azetsconsulting.no::" providerId="AD" clId="Web-{C80912C0-3750-413D-FA8B-A8A8832BF512}" dt="2025-03-28T08:40:26.249" v="31"/>
        <pc:sldMkLst>
          <pc:docMk/>
          <pc:sldMk cId="2917653080" sldId="434"/>
        </pc:sldMkLst>
      </pc:sldChg>
      <pc:sldChg chg="modSp">
        <pc:chgData name="linn.pilskog@azetsconsulting.no" userId="S::urn:spo:guest#linn.pilskog@azetsconsulting.no::" providerId="AD" clId="Web-{C80912C0-3750-413D-FA8B-A8A8832BF512}" dt="2025-03-28T08:39:27.028" v="13" actId="20577"/>
        <pc:sldMkLst>
          <pc:docMk/>
          <pc:sldMk cId="4013082767" sldId="442"/>
        </pc:sldMkLst>
      </pc:sldChg>
      <pc:sldChg chg="modSp add replId">
        <pc:chgData name="linn.pilskog@azetsconsulting.no" userId="S::urn:spo:guest#linn.pilskog@azetsconsulting.no::" providerId="AD" clId="Web-{C80912C0-3750-413D-FA8B-A8A8832BF512}" dt="2025-03-28T08:45:01.491" v="118" actId="20577"/>
        <pc:sldMkLst>
          <pc:docMk/>
          <pc:sldMk cId="3576033071" sldId="444"/>
        </pc:sldMkLst>
      </pc:sldChg>
      <pc:sldChg chg="modSp add del">
        <pc:chgData name="linn.pilskog@azetsconsulting.no" userId="S::urn:spo:guest#linn.pilskog@azetsconsulting.no::" providerId="AD" clId="Web-{C80912C0-3750-413D-FA8B-A8A8832BF512}" dt="2025-03-28T08:56:51.153" v="774"/>
        <pc:sldMkLst>
          <pc:docMk/>
          <pc:sldMk cId="2360710035" sldId="445"/>
        </pc:sldMkLst>
      </pc:sldChg>
    </pc:docChg>
  </pc:docChgLst>
  <pc:docChgLst>
    <pc:chgData name="Steinar Hjelset" userId="900bcac5-039b-480b-8b37-a8273c2e007f" providerId="ADAL" clId="{726E9209-E504-4250-9761-67780672F5B3}"/>
    <pc:docChg chg="modSld">
      <pc:chgData name="Steinar Hjelset" userId="900bcac5-039b-480b-8b37-a8273c2e007f" providerId="ADAL" clId="{726E9209-E504-4250-9761-67780672F5B3}" dt="2025-08-14T11:34:51.356" v="1" actId="20577"/>
      <pc:docMkLst>
        <pc:docMk/>
      </pc:docMkLst>
      <pc:sldChg chg="modSp mod">
        <pc:chgData name="Steinar Hjelset" userId="900bcac5-039b-480b-8b37-a8273c2e007f" providerId="ADAL" clId="{726E9209-E504-4250-9761-67780672F5B3}" dt="2025-08-14T11:34:51.356" v="1" actId="20577"/>
        <pc:sldMkLst>
          <pc:docMk/>
          <pc:sldMk cId="3824214931" sldId="440"/>
        </pc:sldMkLst>
        <pc:spChg chg="mod">
          <ac:chgData name="Steinar Hjelset" userId="900bcac5-039b-480b-8b37-a8273c2e007f" providerId="ADAL" clId="{726E9209-E504-4250-9761-67780672F5B3}" dt="2025-08-14T11:34:51.356" v="1" actId="20577"/>
          <ac:spMkLst>
            <pc:docMk/>
            <pc:sldMk cId="3824214931" sldId="440"/>
            <ac:spMk id="3" creationId="{DF5F6B2A-8615-4B16-863C-C39E9B05A817}"/>
          </ac:spMkLst>
        </pc:spChg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2624425E-C628-4223-AE18-F32B91EB65C7}"/>
    <pc:docChg chg="undo redo custSel addSld delSld modSld">
      <pc:chgData name="Steinar Hjelset" userId="900bcac5-039b-480b-8b37-a8273c2e007f" providerId="ADAL" clId="{2624425E-C628-4223-AE18-F32B91EB65C7}" dt="2025-07-01T10:53:40.634" v="198" actId="20577"/>
      <pc:docMkLst>
        <pc:docMk/>
      </pc:docMkLst>
      <pc:sldChg chg="modSp mod">
        <pc:chgData name="Steinar Hjelset" userId="900bcac5-039b-480b-8b37-a8273c2e007f" providerId="ADAL" clId="{2624425E-C628-4223-AE18-F32B91EB65C7}" dt="2025-07-01T10:49:26.574" v="0" actId="20577"/>
        <pc:sldMkLst>
          <pc:docMk/>
          <pc:sldMk cId="138272381" sldId="258"/>
        </pc:sldMkLst>
        <pc:spChg chg="mod">
          <ac:chgData name="Steinar Hjelset" userId="900bcac5-039b-480b-8b37-a8273c2e007f" providerId="ADAL" clId="{2624425E-C628-4223-AE18-F32B91EB65C7}" dt="2025-07-01T10:49:26.574" v="0" actId="20577"/>
          <ac:spMkLst>
            <pc:docMk/>
            <pc:sldMk cId="138272381" sldId="258"/>
            <ac:spMk id="3" creationId="{8F3082D7-A994-4070-94F7-41D9A6EE1C85}"/>
          </ac:spMkLst>
        </pc:spChg>
      </pc:sldChg>
      <pc:sldChg chg="modSp mod">
        <pc:chgData name="Steinar Hjelset" userId="900bcac5-039b-480b-8b37-a8273c2e007f" providerId="ADAL" clId="{2624425E-C628-4223-AE18-F32B91EB65C7}" dt="2025-07-01T10:49:35.330" v="1" actId="20577"/>
        <pc:sldMkLst>
          <pc:docMk/>
          <pc:sldMk cId="1860610845" sldId="446"/>
        </pc:sldMkLst>
        <pc:spChg chg="mod">
          <ac:chgData name="Steinar Hjelset" userId="900bcac5-039b-480b-8b37-a8273c2e007f" providerId="ADAL" clId="{2624425E-C628-4223-AE18-F32B91EB65C7}" dt="2025-07-01T10:49:35.330" v="1" actId="20577"/>
          <ac:spMkLst>
            <pc:docMk/>
            <pc:sldMk cId="1860610845" sldId="446"/>
            <ac:spMk id="2" creationId="{9F3CCB1A-CD46-7448-AEA3-3A7BA89A0F5C}"/>
          </ac:spMkLst>
        </pc:spChg>
      </pc:sldChg>
      <pc:sldChg chg="delSp modSp mod">
        <pc:chgData name="Steinar Hjelset" userId="900bcac5-039b-480b-8b37-a8273c2e007f" providerId="ADAL" clId="{2624425E-C628-4223-AE18-F32B91EB65C7}" dt="2025-07-01T10:52:19.970" v="112" actId="20577"/>
        <pc:sldMkLst>
          <pc:docMk/>
          <pc:sldMk cId="3569580194" sldId="452"/>
        </pc:sldMkLst>
        <pc:spChg chg="mod">
          <ac:chgData name="Steinar Hjelset" userId="900bcac5-039b-480b-8b37-a8273c2e007f" providerId="ADAL" clId="{2624425E-C628-4223-AE18-F32B91EB65C7}" dt="2025-07-01T10:49:43.766" v="2" actId="20577"/>
          <ac:spMkLst>
            <pc:docMk/>
            <pc:sldMk cId="3569580194" sldId="452"/>
            <ac:spMk id="2" creationId="{83981252-7E68-BB57-4432-0953E496B4D5}"/>
          </ac:spMkLst>
        </pc:spChg>
        <pc:spChg chg="mod">
          <ac:chgData name="Steinar Hjelset" userId="900bcac5-039b-480b-8b37-a8273c2e007f" providerId="ADAL" clId="{2624425E-C628-4223-AE18-F32B91EB65C7}" dt="2025-07-01T10:52:19.970" v="112" actId="20577"/>
          <ac:spMkLst>
            <pc:docMk/>
            <pc:sldMk cId="3569580194" sldId="452"/>
            <ac:spMk id="3" creationId="{70749BF7-B0E6-604C-2667-FB33D9B338AE}"/>
          </ac:spMkLst>
        </pc:spChg>
      </pc:sldChg>
      <pc:sldChg chg="modSp add del mod">
        <pc:chgData name="Steinar Hjelset" userId="900bcac5-039b-480b-8b37-a8273c2e007f" providerId="ADAL" clId="{2624425E-C628-4223-AE18-F32B91EB65C7}" dt="2025-07-01T10:52:46.900" v="130" actId="47"/>
        <pc:sldMkLst>
          <pc:docMk/>
          <pc:sldMk cId="2832192936" sldId="455"/>
        </pc:sldMkLst>
      </pc:sldChg>
      <pc:sldChg chg="modSp new mod">
        <pc:chgData name="Steinar Hjelset" userId="900bcac5-039b-480b-8b37-a8273c2e007f" providerId="ADAL" clId="{2624425E-C628-4223-AE18-F32B91EB65C7}" dt="2025-07-01T10:53:40.634" v="198" actId="20577"/>
        <pc:sldMkLst>
          <pc:docMk/>
          <pc:sldMk cId="2185888062" sldId="456"/>
        </pc:sldMkLst>
        <pc:spChg chg="mod">
          <ac:chgData name="Steinar Hjelset" userId="900bcac5-039b-480b-8b37-a8273c2e007f" providerId="ADAL" clId="{2624425E-C628-4223-AE18-F32B91EB65C7}" dt="2025-07-01T10:53:37.187" v="197" actId="20577"/>
          <ac:spMkLst>
            <pc:docMk/>
            <pc:sldMk cId="2185888062" sldId="456"/>
            <ac:spMk id="2" creationId="{12968E60-CFBB-C7A8-082C-D8751A03495B}"/>
          </ac:spMkLst>
        </pc:spChg>
        <pc:spChg chg="mod">
          <ac:chgData name="Steinar Hjelset" userId="900bcac5-039b-480b-8b37-a8273c2e007f" providerId="ADAL" clId="{2624425E-C628-4223-AE18-F32B91EB65C7}" dt="2025-07-01T10:53:40.634" v="198" actId="20577"/>
          <ac:spMkLst>
            <pc:docMk/>
            <pc:sldMk cId="2185888062" sldId="456"/>
            <ac:spMk id="3" creationId="{974150C2-EA04-ECC3-B8F4-D603E13C6CA0}"/>
          </ac:spMkLst>
        </pc:spChg>
      </pc:sldChg>
      <pc:sldChg chg="modSp new mod">
        <pc:chgData name="Steinar Hjelset" userId="900bcac5-039b-480b-8b37-a8273c2e007f" providerId="ADAL" clId="{2624425E-C628-4223-AE18-F32B91EB65C7}" dt="2025-07-01T10:53:28.858" v="179" actId="13926"/>
        <pc:sldMkLst>
          <pc:docMk/>
          <pc:sldMk cId="346322472" sldId="457"/>
        </pc:sldMkLst>
        <pc:spChg chg="mod">
          <ac:chgData name="Steinar Hjelset" userId="900bcac5-039b-480b-8b37-a8273c2e007f" providerId="ADAL" clId="{2624425E-C628-4223-AE18-F32B91EB65C7}" dt="2025-07-01T10:52:43.202" v="128" actId="20577"/>
          <ac:spMkLst>
            <pc:docMk/>
            <pc:sldMk cId="346322472" sldId="457"/>
            <ac:spMk id="2" creationId="{89A7F8FE-D6E9-39E9-A10C-821F109CFDD5}"/>
          </ac:spMkLst>
        </pc:spChg>
        <pc:spChg chg="mod">
          <ac:chgData name="Steinar Hjelset" userId="900bcac5-039b-480b-8b37-a8273c2e007f" providerId="ADAL" clId="{2624425E-C628-4223-AE18-F32B91EB65C7}" dt="2025-07-01T10:53:28.858" v="179" actId="13926"/>
          <ac:spMkLst>
            <pc:docMk/>
            <pc:sldMk cId="346322472" sldId="457"/>
            <ac:spMk id="3" creationId="{2D73E1E8-5713-3D1A-D371-FE7602F2C97A}"/>
          </ac:spMkLst>
        </pc:spChg>
      </pc:sldChg>
    </pc:docChg>
  </pc:docChgLst>
  <pc:docChgLst>
    <pc:chgData name="Steinar Hjelset" userId="900bcac5-039b-480b-8b37-a8273c2e007f" providerId="ADAL" clId="{743CEF39-F621-4642-B4DE-47CA0A2D0DBA}"/>
    <pc:docChg chg="undo custSel addSld delSld modSld delMainMaster">
      <pc:chgData name="Steinar Hjelset" userId="900bcac5-039b-480b-8b37-a8273c2e007f" providerId="ADAL" clId="{743CEF39-F621-4642-B4DE-47CA0A2D0DBA}" dt="2025-07-07T09:41:54.634" v="40"/>
      <pc:docMkLst>
        <pc:docMk/>
      </pc:docMkLst>
      <pc:sldChg chg="modSp mod">
        <pc:chgData name="Steinar Hjelset" userId="900bcac5-039b-480b-8b37-a8273c2e007f" providerId="ADAL" clId="{743CEF39-F621-4642-B4DE-47CA0A2D0DBA}" dt="2025-07-07T09:20:24.451" v="12" actId="20577"/>
        <pc:sldMkLst>
          <pc:docMk/>
          <pc:sldMk cId="138272381" sldId="258"/>
        </pc:sldMkLst>
        <pc:spChg chg="mod">
          <ac:chgData name="Steinar Hjelset" userId="900bcac5-039b-480b-8b37-a8273c2e007f" providerId="ADAL" clId="{743CEF39-F621-4642-B4DE-47CA0A2D0DBA}" dt="2025-07-07T09:20:24.451" v="12" actId="20577"/>
          <ac:spMkLst>
            <pc:docMk/>
            <pc:sldMk cId="138272381" sldId="258"/>
            <ac:spMk id="3" creationId="{8F3082D7-A994-4070-94F7-41D9A6EE1C85}"/>
          </ac:spMkLst>
        </pc:spChg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1499052647" sldId="274"/>
        </pc:sldMkLst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1644113510" sldId="276"/>
        </pc:sldMkLst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1545711524" sldId="279"/>
        </pc:sldMkLst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3608461262" sldId="280"/>
        </pc:sldMkLst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2369576766" sldId="427"/>
        </pc:sldMkLst>
      </pc:sldChg>
      <pc:sldChg chg="add">
        <pc:chgData name="Steinar Hjelset" userId="900bcac5-039b-480b-8b37-a8273c2e007f" providerId="ADAL" clId="{743CEF39-F621-4642-B4DE-47CA0A2D0DBA}" dt="2025-07-07T09:41:54.634" v="40"/>
        <pc:sldMkLst>
          <pc:docMk/>
          <pc:sldMk cId="2954576768" sldId="429"/>
        </pc:sldMkLst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3804609849" sldId="429"/>
        </pc:sldMkLst>
      </pc:sldChg>
      <pc:sldChg chg="del">
        <pc:chgData name="Steinar Hjelset" userId="900bcac5-039b-480b-8b37-a8273c2e007f" providerId="ADAL" clId="{743CEF39-F621-4642-B4DE-47CA0A2D0DBA}" dt="2025-07-07T09:38:19.366" v="23" actId="47"/>
        <pc:sldMkLst>
          <pc:docMk/>
          <pc:sldMk cId="1704831287" sldId="430"/>
        </pc:sldMkLst>
      </pc:sldChg>
      <pc:sldChg chg="modSp mod">
        <pc:chgData name="Steinar Hjelset" userId="900bcac5-039b-480b-8b37-a8273c2e007f" providerId="ADAL" clId="{743CEF39-F621-4642-B4DE-47CA0A2D0DBA}" dt="2025-07-07T09:38:29.480" v="39" actId="113"/>
        <pc:sldMkLst>
          <pc:docMk/>
          <pc:sldMk cId="334048852" sldId="432"/>
        </pc:sldMkLst>
        <pc:spChg chg="mod">
          <ac:chgData name="Steinar Hjelset" userId="900bcac5-039b-480b-8b37-a8273c2e007f" providerId="ADAL" clId="{743CEF39-F621-4642-B4DE-47CA0A2D0DBA}" dt="2025-07-07T09:38:29.480" v="39" actId="113"/>
          <ac:spMkLst>
            <pc:docMk/>
            <pc:sldMk cId="334048852" sldId="432"/>
            <ac:spMk id="2" creationId="{EF87E86E-7ACB-0D66-F68E-9930A278C18F}"/>
          </ac:spMkLst>
        </pc:spChg>
      </pc:sldChg>
      <pc:sldChg chg="modSp mod">
        <pc:chgData name="Steinar Hjelset" userId="900bcac5-039b-480b-8b37-a8273c2e007f" providerId="ADAL" clId="{743CEF39-F621-4642-B4DE-47CA0A2D0DBA}" dt="2025-07-07T09:20:35.933" v="15" actId="20577"/>
        <pc:sldMkLst>
          <pc:docMk/>
          <pc:sldMk cId="1860610845" sldId="446"/>
        </pc:sldMkLst>
        <pc:spChg chg="mod">
          <ac:chgData name="Steinar Hjelset" userId="900bcac5-039b-480b-8b37-a8273c2e007f" providerId="ADAL" clId="{743CEF39-F621-4642-B4DE-47CA0A2D0DBA}" dt="2025-07-07T09:20:35.933" v="15" actId="20577"/>
          <ac:spMkLst>
            <pc:docMk/>
            <pc:sldMk cId="1860610845" sldId="446"/>
            <ac:spMk id="2" creationId="{9F3CCB1A-CD46-7448-AEA3-3A7BA89A0F5C}"/>
          </ac:spMkLst>
        </pc:spChg>
      </pc:sldChg>
      <pc:sldChg chg="modSp mod">
        <pc:chgData name="Steinar Hjelset" userId="900bcac5-039b-480b-8b37-a8273c2e007f" providerId="ADAL" clId="{743CEF39-F621-4642-B4DE-47CA0A2D0DBA}" dt="2025-07-07T09:20:42.528" v="22" actId="20577"/>
        <pc:sldMkLst>
          <pc:docMk/>
          <pc:sldMk cId="3569580194" sldId="452"/>
        </pc:sldMkLst>
        <pc:spChg chg="mod">
          <ac:chgData name="Steinar Hjelset" userId="900bcac5-039b-480b-8b37-a8273c2e007f" providerId="ADAL" clId="{743CEF39-F621-4642-B4DE-47CA0A2D0DBA}" dt="2025-07-07T09:20:42.528" v="22" actId="20577"/>
          <ac:spMkLst>
            <pc:docMk/>
            <pc:sldMk cId="3569580194" sldId="452"/>
            <ac:spMk id="2" creationId="{83981252-7E68-BB57-4432-0953E496B4D5}"/>
          </ac:spMkLst>
        </pc:spChg>
      </pc:sldChg>
      <pc:sldMasterChg chg="del delSldLayout">
        <pc:chgData name="Steinar Hjelset" userId="900bcac5-039b-480b-8b37-a8273c2e007f" providerId="ADAL" clId="{743CEF39-F621-4642-B4DE-47CA0A2D0DBA}" dt="2025-07-07T09:38:19.366" v="23" actId="47"/>
        <pc:sldMasterMkLst>
          <pc:docMk/>
          <pc:sldMasterMk cId="3278076642" sldId="2147483699"/>
        </pc:sldMasterMkLst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3653997436" sldId="2147483700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1855855146" sldId="2147483701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951712779" sldId="2147483702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2097799963" sldId="2147483703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584624835" sldId="2147483704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2166152816" sldId="2147483705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1284552466" sldId="2147483706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1459378276" sldId="2147483707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3542869658" sldId="2147483708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1924911118" sldId="2147483709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1552782915" sldId="2147483710"/>
          </pc:sldLayoutMkLst>
        </pc:sldLayoutChg>
        <pc:sldLayoutChg chg="del">
          <pc:chgData name="Steinar Hjelset" userId="900bcac5-039b-480b-8b37-a8273c2e007f" providerId="ADAL" clId="{743CEF39-F621-4642-B4DE-47CA0A2D0DBA}" dt="2025-07-07T09:38:19.366" v="23" actId="47"/>
          <pc:sldLayoutMkLst>
            <pc:docMk/>
            <pc:sldMasterMk cId="3278076642" sldId="2147483699"/>
            <pc:sldLayoutMk cId="2310907042" sldId="2147483711"/>
          </pc:sldLayoutMkLst>
        </pc:sldLayoutChg>
      </pc:sldMasterChg>
    </pc:docChg>
  </pc:docChgLst>
  <pc:docChgLst>
    <pc:chgData name="Steinar Hjelset" userId="S::steinar.hjelset@ks.no::900bcac5-039b-480b-8b37-a8273c2e007f" providerId="AD" clId="Web-{8EFB4D98-FFBD-4350-BE57-BEB68A4EDB5A}"/>
    <pc:docChg chg="modSld">
      <pc:chgData name="Steinar Hjelset" userId="S::steinar.hjelset@ks.no::900bcac5-039b-480b-8b37-a8273c2e007f" providerId="AD" clId="Web-{8EFB4D98-FFBD-4350-BE57-BEB68A4EDB5A}" dt="2023-09-28T06:01:01.177" v="8" actId="20577"/>
      <pc:docMkLst>
        <pc:docMk/>
      </pc:docMkLst>
      <pc:sldChg chg="modSp">
        <pc:chgData name="Steinar Hjelset" userId="S::steinar.hjelset@ks.no::900bcac5-039b-480b-8b37-a8273c2e007f" providerId="AD" clId="Web-{8EFB4D98-FFBD-4350-BE57-BEB68A4EDB5A}" dt="2023-09-28T06:00:51.692" v="0" actId="20577"/>
        <pc:sldMkLst>
          <pc:docMk/>
          <pc:sldMk cId="2350411187" sldId="256"/>
        </pc:sldMkLst>
      </pc:sldChg>
      <pc:sldChg chg="modSp">
        <pc:chgData name="Steinar Hjelset" userId="S::steinar.hjelset@ks.no::900bcac5-039b-480b-8b37-a8273c2e007f" providerId="AD" clId="Web-{8EFB4D98-FFBD-4350-BE57-BEB68A4EDB5A}" dt="2023-09-28T06:01:01.177" v="8" actId="20577"/>
        <pc:sldMkLst>
          <pc:docMk/>
          <pc:sldMk cId="694676538" sldId="259"/>
        </pc:sldMkLst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.pilskog@azetsconsulting.no" userId="S::urn:spo:guest#linn.pilskog@azetsconsulting.no::" providerId="AD" clId="Web-{767F7283-A18E-0FE0-7F81-C2A9F6F3C0D5}"/>
    <pc:docChg chg="mod addSld">
      <pc:chgData name="linn.pilskog@azetsconsulting.no" userId="S::urn:spo:guest#linn.pilskog@azetsconsulting.no::" providerId="AD" clId="Web-{767F7283-A18E-0FE0-7F81-C2A9F6F3C0D5}" dt="2025-03-28T09:37:30.118" v="1"/>
      <pc:docMkLst>
        <pc:docMk/>
      </pc:docMkLst>
      <pc:sldChg chg="add">
        <pc:chgData name="linn.pilskog@azetsconsulting.no" userId="S::urn:spo:guest#linn.pilskog@azetsconsulting.no::" providerId="AD" clId="Web-{767F7283-A18E-0FE0-7F81-C2A9F6F3C0D5}" dt="2025-03-28T09:37:13.243" v="0"/>
        <pc:sldMkLst>
          <pc:docMk/>
          <pc:sldMk cId="1380954184" sldId="445"/>
        </pc:sldMkLst>
      </pc:sldChg>
    </pc:docChg>
  </pc:docChgLst>
  <pc:docChgLst>
    <pc:chgData name="Linn Katrin Pilskog" userId="90fa00e3-d029-4570-a856-28b7c27dfe6a" providerId="ADAL" clId="{7F5580F5-8528-4686-BDA9-67B9CA938091}"/>
    <pc:docChg chg="undo custSel addSld delSld modSld sldOrd">
      <pc:chgData name="Linn Katrin Pilskog" userId="90fa00e3-d029-4570-a856-28b7c27dfe6a" providerId="ADAL" clId="{7F5580F5-8528-4686-BDA9-67B9CA938091}" dt="2025-04-10T12:11:04.261" v="683" actId="20577"/>
      <pc:docMkLst>
        <pc:docMk/>
      </pc:docMkLst>
      <pc:sldChg chg="del">
        <pc:chgData name="Linn Katrin Pilskog" userId="90fa00e3-d029-4570-a856-28b7c27dfe6a" providerId="ADAL" clId="{7F5580F5-8528-4686-BDA9-67B9CA938091}" dt="2025-04-10T10:38:22.344" v="0" actId="2696"/>
        <pc:sldMkLst>
          <pc:docMk/>
          <pc:sldMk cId="3093326805" sldId="257"/>
        </pc:sldMkLst>
      </pc:sldChg>
      <pc:sldChg chg="modSp mod">
        <pc:chgData name="Linn Katrin Pilskog" userId="90fa00e3-d029-4570-a856-28b7c27dfe6a" providerId="ADAL" clId="{7F5580F5-8528-4686-BDA9-67B9CA938091}" dt="2025-04-10T10:38:28.763" v="6" actId="20577"/>
        <pc:sldMkLst>
          <pc:docMk/>
          <pc:sldMk cId="138272381" sldId="258"/>
        </pc:sldMkLst>
      </pc:sldChg>
      <pc:sldChg chg="modSp del mod">
        <pc:chgData name="Linn Katrin Pilskog" userId="90fa00e3-d029-4570-a856-28b7c27dfe6a" providerId="ADAL" clId="{7F5580F5-8528-4686-BDA9-67B9CA938091}" dt="2025-04-10T10:39:13.345" v="10" actId="2696"/>
        <pc:sldMkLst>
          <pc:docMk/>
          <pc:sldMk cId="694676538" sldId="259"/>
        </pc:sldMkLst>
      </pc:sldChg>
      <pc:sldChg chg="modSp mod">
        <pc:chgData name="Linn Katrin Pilskog" userId="90fa00e3-d029-4570-a856-28b7c27dfe6a" providerId="ADAL" clId="{7F5580F5-8528-4686-BDA9-67B9CA938091}" dt="2025-04-10T10:46:23.165" v="87" actId="20577"/>
        <pc:sldMkLst>
          <pc:docMk/>
          <pc:sldMk cId="1086888048" sldId="268"/>
        </pc:sldMkLst>
      </pc:sldChg>
      <pc:sldChg chg="modSp mod">
        <pc:chgData name="Linn Katrin Pilskog" userId="90fa00e3-d029-4570-a856-28b7c27dfe6a" providerId="ADAL" clId="{7F5580F5-8528-4686-BDA9-67B9CA938091}" dt="2025-04-10T10:47:13.034" v="121" actId="20577"/>
        <pc:sldMkLst>
          <pc:docMk/>
          <pc:sldMk cId="3608461262" sldId="280"/>
        </pc:sldMkLst>
      </pc:sldChg>
      <pc:sldChg chg="del">
        <pc:chgData name="Linn Katrin Pilskog" userId="90fa00e3-d029-4570-a856-28b7c27dfe6a" providerId="ADAL" clId="{7F5580F5-8528-4686-BDA9-67B9CA938091}" dt="2025-04-10T10:39:36.729" v="44" actId="2696"/>
        <pc:sldMkLst>
          <pc:docMk/>
          <pc:sldMk cId="3343242069" sldId="293"/>
        </pc:sldMkLst>
      </pc:sldChg>
      <pc:sldChg chg="del">
        <pc:chgData name="Linn Katrin Pilskog" userId="90fa00e3-d029-4570-a856-28b7c27dfe6a" providerId="ADAL" clId="{7F5580F5-8528-4686-BDA9-67B9CA938091}" dt="2025-04-10T10:43:37.404" v="50" actId="2696"/>
        <pc:sldMkLst>
          <pc:docMk/>
          <pc:sldMk cId="50181331" sldId="422"/>
        </pc:sldMkLst>
      </pc:sldChg>
      <pc:sldChg chg="modSp del mod">
        <pc:chgData name="Linn Katrin Pilskog" userId="90fa00e3-d029-4570-a856-28b7c27dfe6a" providerId="ADAL" clId="{7F5580F5-8528-4686-BDA9-67B9CA938091}" dt="2025-04-10T10:43:41.509" v="51" actId="2696"/>
        <pc:sldMkLst>
          <pc:docMk/>
          <pc:sldMk cId="3122715621" sldId="424"/>
        </pc:sldMkLst>
      </pc:sldChg>
      <pc:sldChg chg="del">
        <pc:chgData name="Linn Katrin Pilskog" userId="90fa00e3-d029-4570-a856-28b7c27dfe6a" providerId="ADAL" clId="{7F5580F5-8528-4686-BDA9-67B9CA938091}" dt="2025-04-10T10:43:37.404" v="50" actId="2696"/>
        <pc:sldMkLst>
          <pc:docMk/>
          <pc:sldMk cId="3832128121" sldId="425"/>
        </pc:sldMkLst>
      </pc:sldChg>
      <pc:sldChg chg="del">
        <pc:chgData name="Linn Katrin Pilskog" userId="90fa00e3-d029-4570-a856-28b7c27dfe6a" providerId="ADAL" clId="{7F5580F5-8528-4686-BDA9-67B9CA938091}" dt="2025-04-10T10:43:37.404" v="50" actId="2696"/>
        <pc:sldMkLst>
          <pc:docMk/>
          <pc:sldMk cId="2281643173" sldId="426"/>
        </pc:sldMkLst>
      </pc:sldChg>
      <pc:sldChg chg="modSp mod">
        <pc:chgData name="Linn Katrin Pilskog" userId="90fa00e3-d029-4570-a856-28b7c27dfe6a" providerId="ADAL" clId="{7F5580F5-8528-4686-BDA9-67B9CA938091}" dt="2025-04-10T10:47:38.575" v="122" actId="120"/>
        <pc:sldMkLst>
          <pc:docMk/>
          <pc:sldMk cId="2369576766" sldId="427"/>
        </pc:sldMkLst>
      </pc:sldChg>
      <pc:sldChg chg="addSp delSp modSp mod">
        <pc:chgData name="Linn Katrin Pilskog" userId="90fa00e3-d029-4570-a856-28b7c27dfe6a" providerId="ADAL" clId="{7F5580F5-8528-4686-BDA9-67B9CA938091}" dt="2025-04-10T12:11:04.261" v="683" actId="20577"/>
        <pc:sldMkLst>
          <pc:docMk/>
          <pc:sldMk cId="1704831287" sldId="430"/>
        </pc:sldMkLst>
      </pc:sldChg>
      <pc:sldChg chg="mod modShow">
        <pc:chgData name="Linn Katrin Pilskog" userId="90fa00e3-d029-4570-a856-28b7c27dfe6a" providerId="ADAL" clId="{7F5580F5-8528-4686-BDA9-67B9CA938091}" dt="2025-04-10T10:44:30.867" v="53" actId="729"/>
        <pc:sldMkLst>
          <pc:docMk/>
          <pc:sldMk cId="3856139470" sldId="431"/>
        </pc:sldMkLst>
      </pc:sldChg>
      <pc:sldChg chg="delSp modSp mod modClrScheme chgLayout">
        <pc:chgData name="Linn Katrin Pilskog" userId="90fa00e3-d029-4570-a856-28b7c27dfe6a" providerId="ADAL" clId="{7F5580F5-8528-4686-BDA9-67B9CA938091}" dt="2025-04-10T10:40:49.354" v="49" actId="700"/>
        <pc:sldMkLst>
          <pc:docMk/>
          <pc:sldMk cId="334048852" sldId="432"/>
        </pc:sldMkLst>
      </pc:sldChg>
      <pc:sldChg chg="modSp mod modClrScheme chgLayout">
        <pc:chgData name="Linn Katrin Pilskog" userId="90fa00e3-d029-4570-a856-28b7c27dfe6a" providerId="ADAL" clId="{7F5580F5-8528-4686-BDA9-67B9CA938091}" dt="2025-04-10T10:40:30.977" v="46" actId="1076"/>
        <pc:sldMkLst>
          <pc:docMk/>
          <pc:sldMk cId="3643717857" sldId="433"/>
        </pc:sldMkLst>
      </pc:sldChg>
      <pc:sldChg chg="modSp mod">
        <pc:chgData name="Linn Katrin Pilskog" userId="90fa00e3-d029-4570-a856-28b7c27dfe6a" providerId="ADAL" clId="{7F5580F5-8528-4686-BDA9-67B9CA938091}" dt="2025-04-10T10:45:42.215" v="74" actId="255"/>
        <pc:sldMkLst>
          <pc:docMk/>
          <pc:sldMk cId="3312035533" sldId="436"/>
        </pc:sldMkLst>
      </pc:sldChg>
      <pc:sldChg chg="modSp mod">
        <pc:chgData name="Linn Katrin Pilskog" userId="90fa00e3-d029-4570-a856-28b7c27dfe6a" providerId="ADAL" clId="{7F5580F5-8528-4686-BDA9-67B9CA938091}" dt="2025-04-10T10:45:21.402" v="73" actId="255"/>
        <pc:sldMkLst>
          <pc:docMk/>
          <pc:sldMk cId="4013082767" sldId="442"/>
        </pc:sldMkLst>
      </pc:sldChg>
      <pc:sldChg chg="modSp mod modClrScheme chgLayout">
        <pc:chgData name="Linn Katrin Pilskog" userId="90fa00e3-d029-4570-a856-28b7c27dfe6a" providerId="ADAL" clId="{7F5580F5-8528-4686-BDA9-67B9CA938091}" dt="2025-04-10T10:40:40.171" v="48" actId="1076"/>
        <pc:sldMkLst>
          <pc:docMk/>
          <pc:sldMk cId="2692254932" sldId="443"/>
        </pc:sldMkLst>
      </pc:sldChg>
      <pc:sldChg chg="modSp mod ord">
        <pc:chgData name="Linn Katrin Pilskog" userId="90fa00e3-d029-4570-a856-28b7c27dfe6a" providerId="ADAL" clId="{7F5580F5-8528-4686-BDA9-67B9CA938091}" dt="2025-04-10T10:45:14.412" v="72" actId="255"/>
        <pc:sldMkLst>
          <pc:docMk/>
          <pc:sldMk cId="3576033071" sldId="444"/>
        </pc:sldMkLst>
      </pc:sldChg>
      <pc:sldChg chg="del">
        <pc:chgData name="Linn Katrin Pilskog" userId="90fa00e3-d029-4570-a856-28b7c27dfe6a" providerId="ADAL" clId="{7F5580F5-8528-4686-BDA9-67B9CA938091}" dt="2025-04-10T10:44:14.093" v="52" actId="2696"/>
        <pc:sldMkLst>
          <pc:docMk/>
          <pc:sldMk cId="1380954184" sldId="445"/>
        </pc:sldMkLst>
      </pc:sldChg>
      <pc:sldChg chg="modSp mod">
        <pc:chgData name="Linn Katrin Pilskog" userId="90fa00e3-d029-4570-a856-28b7c27dfe6a" providerId="ADAL" clId="{7F5580F5-8528-4686-BDA9-67B9CA938091}" dt="2025-04-10T10:45:01.965" v="70" actId="20577"/>
        <pc:sldMkLst>
          <pc:docMk/>
          <pc:sldMk cId="1808791370" sldId="445"/>
        </pc:sldMkLst>
      </pc:sldChg>
      <pc:sldChg chg="del">
        <pc:chgData name="Linn Katrin Pilskog" userId="90fa00e3-d029-4570-a856-28b7c27dfe6a" providerId="ADAL" clId="{7F5580F5-8528-4686-BDA9-67B9CA938091}" dt="2025-04-10T11:25:41.917" v="636" actId="2696"/>
        <pc:sldMkLst>
          <pc:docMk/>
          <pc:sldMk cId="3838914881" sldId="446"/>
        </pc:sldMkLst>
      </pc:sldChg>
      <pc:sldChg chg="new del">
        <pc:chgData name="Linn Katrin Pilskog" userId="90fa00e3-d029-4570-a856-28b7c27dfe6a" providerId="ADAL" clId="{7F5580F5-8528-4686-BDA9-67B9CA938091}" dt="2025-04-10T11:25:44.315" v="637" actId="2696"/>
        <pc:sldMkLst>
          <pc:docMk/>
          <pc:sldMk cId="1927795017" sldId="447"/>
        </pc:sldMkLst>
      </pc:sldChg>
    </pc:docChg>
  </pc:docChgLst>
  <pc:docChgLst>
    <pc:chgData name="linn.pilskog@azetsconsulting.no" userId="S::urn:spo:guest#linn.pilskog@azetsconsulting.no::" providerId="AD" clId="Web-{978931CE-7595-EB2A-36DD-C4FCE42A1E5F}"/>
    <pc:docChg chg="modSld">
      <pc:chgData name="linn.pilskog@azetsconsulting.no" userId="S::urn:spo:guest#linn.pilskog@azetsconsulting.no::" providerId="AD" clId="Web-{978931CE-7595-EB2A-36DD-C4FCE42A1E5F}" dt="2025-03-28T11:25:40.868" v="22" actId="20577"/>
      <pc:docMkLst>
        <pc:docMk/>
      </pc:docMkLst>
      <pc:sldChg chg="modSp">
        <pc:chgData name="linn.pilskog@azetsconsulting.no" userId="S::urn:spo:guest#linn.pilskog@azetsconsulting.no::" providerId="AD" clId="Web-{978931CE-7595-EB2A-36DD-C4FCE42A1E5F}" dt="2025-03-28T11:25:29.180" v="20" actId="20577"/>
        <pc:sldMkLst>
          <pc:docMk/>
          <pc:sldMk cId="334048852" sldId="432"/>
        </pc:sldMkLst>
      </pc:sldChg>
      <pc:sldChg chg="delSp modSp">
        <pc:chgData name="linn.pilskog@azetsconsulting.no" userId="S::urn:spo:guest#linn.pilskog@azetsconsulting.no::" providerId="AD" clId="Web-{978931CE-7595-EB2A-36DD-C4FCE42A1E5F}" dt="2025-03-28T11:24:49.617" v="1"/>
        <pc:sldMkLst>
          <pc:docMk/>
          <pc:sldMk cId="3643717857" sldId="433"/>
        </pc:sldMkLst>
      </pc:sldChg>
      <pc:sldChg chg="modSp">
        <pc:chgData name="linn.pilskog@azetsconsulting.no" userId="S::urn:spo:guest#linn.pilskog@azetsconsulting.no::" providerId="AD" clId="Web-{978931CE-7595-EB2A-36DD-C4FCE42A1E5F}" dt="2025-03-28T11:25:40.868" v="22" actId="20577"/>
        <pc:sldMkLst>
          <pc:docMk/>
          <pc:sldMk cId="2692254932" sldId="443"/>
        </pc:sldMkLst>
      </pc:sldChg>
    </pc:docChg>
  </pc:docChgLst>
  <pc:docChgLst>
    <pc:chgData name="Steinar Hjelset" userId="900bcac5-039b-480b-8b37-a8273c2e007f" providerId="ADAL" clId="{FD842B24-197C-42BB-8097-A75EFEE3452E}"/>
    <pc:docChg chg="undo custSel addSld delSld modSld sldOrd delMainMaster">
      <pc:chgData name="Steinar Hjelset" userId="900bcac5-039b-480b-8b37-a8273c2e007f" providerId="ADAL" clId="{FD842B24-197C-42BB-8097-A75EFEE3452E}" dt="2025-04-15T08:57:57.069" v="276" actId="47"/>
      <pc:docMkLst>
        <pc:docMk/>
      </pc:docMkLst>
      <pc:sldChg chg="modSp mod">
        <pc:chgData name="Steinar Hjelset" userId="900bcac5-039b-480b-8b37-a8273c2e007f" providerId="ADAL" clId="{FD842B24-197C-42BB-8097-A75EFEE3452E}" dt="2025-04-15T07:49:11.555" v="9" actId="20577"/>
        <pc:sldMkLst>
          <pc:docMk/>
          <pc:sldMk cId="138272381" sldId="258"/>
        </pc:sldMkLst>
      </pc:sldChg>
      <pc:sldChg chg="del">
        <pc:chgData name="Steinar Hjelset" userId="900bcac5-039b-480b-8b37-a8273c2e007f" providerId="ADAL" clId="{FD842B24-197C-42BB-8097-A75EFEE3452E}" dt="2025-04-15T07:49:26.294" v="10" actId="47"/>
        <pc:sldMkLst>
          <pc:docMk/>
          <pc:sldMk cId="2984436084" sldId="265"/>
        </pc:sldMkLst>
      </pc:sldChg>
      <pc:sldChg chg="modSp mod ord">
        <pc:chgData name="Steinar Hjelset" userId="900bcac5-039b-480b-8b37-a8273c2e007f" providerId="ADAL" clId="{FD842B24-197C-42BB-8097-A75EFEE3452E}" dt="2025-04-15T07:49:53.071" v="13"/>
        <pc:sldMkLst>
          <pc:docMk/>
          <pc:sldMk cId="2369576766" sldId="427"/>
        </pc:sldMkLst>
      </pc:sldChg>
      <pc:sldChg chg="addSp delSp modSp mod">
        <pc:chgData name="Steinar Hjelset" userId="900bcac5-039b-480b-8b37-a8273c2e007f" providerId="ADAL" clId="{FD842B24-197C-42BB-8097-A75EFEE3452E}" dt="2025-04-15T08:55:48.480" v="227" actId="1076"/>
        <pc:sldMkLst>
          <pc:docMk/>
          <pc:sldMk cId="1704831287" sldId="430"/>
        </pc:sldMkLst>
      </pc:sldChg>
      <pc:sldChg chg="del">
        <pc:chgData name="Steinar Hjelset" userId="900bcac5-039b-480b-8b37-a8273c2e007f" providerId="ADAL" clId="{FD842B24-197C-42BB-8097-A75EFEE3452E}" dt="2025-04-15T08:57:57.069" v="276" actId="47"/>
        <pc:sldMkLst>
          <pc:docMk/>
          <pc:sldMk cId="3856139470" sldId="431"/>
        </pc:sldMkLst>
      </pc:sldChg>
      <pc:sldChg chg="del">
        <pc:chgData name="Steinar Hjelset" userId="900bcac5-039b-480b-8b37-a8273c2e007f" providerId="ADAL" clId="{FD842B24-197C-42BB-8097-A75EFEE3452E}" dt="2025-04-15T08:57:57.069" v="276" actId="47"/>
        <pc:sldMkLst>
          <pc:docMk/>
          <pc:sldMk cId="4013082767" sldId="442"/>
        </pc:sldMkLst>
      </pc:sldChg>
      <pc:sldChg chg="del">
        <pc:chgData name="Steinar Hjelset" userId="900bcac5-039b-480b-8b37-a8273c2e007f" providerId="ADAL" clId="{FD842B24-197C-42BB-8097-A75EFEE3452E}" dt="2025-04-15T08:57:00.012" v="252" actId="47"/>
        <pc:sldMkLst>
          <pc:docMk/>
          <pc:sldMk cId="2692254932" sldId="443"/>
        </pc:sldMkLst>
      </pc:sldChg>
      <pc:sldChg chg="del">
        <pc:chgData name="Steinar Hjelset" userId="900bcac5-039b-480b-8b37-a8273c2e007f" providerId="ADAL" clId="{FD842B24-197C-42BB-8097-A75EFEE3452E}" dt="2025-04-15T08:57:57.069" v="276" actId="47"/>
        <pc:sldMkLst>
          <pc:docMk/>
          <pc:sldMk cId="3576033071" sldId="444"/>
        </pc:sldMkLst>
      </pc:sldChg>
      <pc:sldChg chg="del">
        <pc:chgData name="Steinar Hjelset" userId="900bcac5-039b-480b-8b37-a8273c2e007f" providerId="ADAL" clId="{FD842B24-197C-42BB-8097-A75EFEE3452E}" dt="2025-04-15T08:57:57.069" v="276" actId="47"/>
        <pc:sldMkLst>
          <pc:docMk/>
          <pc:sldMk cId="1808791370" sldId="445"/>
        </pc:sldMkLst>
      </pc:sldChg>
      <pc:sldChg chg="modSp add mod">
        <pc:chgData name="Steinar Hjelset" userId="900bcac5-039b-480b-8b37-a8273c2e007f" providerId="ADAL" clId="{FD842B24-197C-42BB-8097-A75EFEE3452E}" dt="2025-04-15T08:56:21.705" v="247" actId="20577"/>
        <pc:sldMkLst>
          <pc:docMk/>
          <pc:sldMk cId="1860610845" sldId="446"/>
        </pc:sldMkLst>
      </pc:sldChg>
      <pc:sldChg chg="addSp delSp modSp new del mod modClrScheme chgLayout">
        <pc:chgData name="Steinar Hjelset" userId="900bcac5-039b-480b-8b37-a8273c2e007f" providerId="ADAL" clId="{FD842B24-197C-42BB-8097-A75EFEE3452E}" dt="2025-04-15T08:56:57.722" v="251" actId="47"/>
        <pc:sldMkLst>
          <pc:docMk/>
          <pc:sldMk cId="2655328517" sldId="447"/>
        </pc:sldMkLst>
      </pc:sldChg>
      <pc:sldChg chg="add">
        <pc:chgData name="Steinar Hjelset" userId="900bcac5-039b-480b-8b37-a8273c2e007f" providerId="ADAL" clId="{FD842B24-197C-42BB-8097-A75EFEE3452E}" dt="2025-04-15T08:56:56.105" v="250"/>
        <pc:sldMkLst>
          <pc:docMk/>
          <pc:sldMk cId="3569580194" sldId="452"/>
        </pc:sldMkLst>
      </pc:sldChg>
      <pc:sldChg chg="modSp add mod">
        <pc:chgData name="Steinar Hjelset" userId="900bcac5-039b-480b-8b37-a8273c2e007f" providerId="ADAL" clId="{FD842B24-197C-42BB-8097-A75EFEE3452E}" dt="2025-04-15T08:57:54.109" v="275" actId="20577"/>
        <pc:sldMkLst>
          <pc:docMk/>
          <pc:sldMk cId="418936282" sldId="453"/>
        </pc:sldMkLst>
      </pc:sldChg>
      <pc:sldMasterChg chg="del delSldLayout">
        <pc:chgData name="Steinar Hjelset" userId="900bcac5-039b-480b-8b37-a8273c2e007f" providerId="ADAL" clId="{FD842B24-197C-42BB-8097-A75EFEE3452E}" dt="2025-04-15T08:57:57.069" v="276" actId="47"/>
        <pc:sldMasterMkLst>
          <pc:docMk/>
          <pc:sldMasterMk cId="3278076642" sldId="2147483712"/>
        </pc:sldMasterMkLst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3653997436" sldId="2147483713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1855855146" sldId="2147483714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951712779" sldId="2147483715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2097799963" sldId="2147483716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584624835" sldId="2147483717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2166152816" sldId="2147483718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1284552466" sldId="2147483719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1459378276" sldId="2147483720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3542869658" sldId="2147483721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1924911118" sldId="2147483722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1552782915" sldId="2147483723"/>
          </pc:sldLayoutMkLst>
        </pc:sldLayoutChg>
        <pc:sldLayoutChg chg="del">
          <pc:chgData name="Steinar Hjelset" userId="900bcac5-039b-480b-8b37-a8273c2e007f" providerId="ADAL" clId="{FD842B24-197C-42BB-8097-A75EFEE3452E}" dt="2025-04-15T08:57:57.069" v="276" actId="47"/>
          <pc:sldLayoutMkLst>
            <pc:docMk/>
            <pc:sldMasterMk cId="3278076642" sldId="2147483712"/>
            <pc:sldLayoutMk cId="2310907042" sldId="2147483724"/>
          </pc:sldLayoutMkLst>
        </pc:sldLayoutChg>
      </pc:sldMasterChg>
    </pc:docChg>
  </pc:docChgLst>
  <pc:docChgLst>
    <pc:chgData name="linn.pilskog@azetsconsulting.no" userId="S::urn:spo:guest#linn.pilskog@azetsconsulting.no::" providerId="AD" clId="Web-{007041BF-7E74-4E26-1EDE-255E4B3C685A}"/>
    <pc:docChg chg="modSld">
      <pc:chgData name="linn.pilskog@azetsconsulting.no" userId="S::urn:spo:guest#linn.pilskog@azetsconsulting.no::" providerId="AD" clId="Web-{007041BF-7E74-4E26-1EDE-255E4B3C685A}" dt="2025-03-28T11:29:11.004" v="0" actId="20577"/>
      <pc:docMkLst>
        <pc:docMk/>
      </pc:docMkLst>
      <pc:sldChg chg="modSp">
        <pc:chgData name="linn.pilskog@azetsconsulting.no" userId="S::urn:spo:guest#linn.pilskog@azetsconsulting.no::" providerId="AD" clId="Web-{007041BF-7E74-4E26-1EDE-255E4B3C685A}" dt="2025-03-28T11:29:11.004" v="0" actId="20577"/>
        <pc:sldMkLst>
          <pc:docMk/>
          <pc:sldMk cId="334048852" sldId="432"/>
        </pc:sldMkLst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Steinar Hjelset" userId="900bcac5-039b-480b-8b37-a8273c2e007f" providerId="ADAL" clId="{10CC56F1-43D1-4C6E-B2E8-953D6F22ACF2}"/>
    <pc:docChg chg="addSld modSld">
      <pc:chgData name="Steinar Hjelset" userId="900bcac5-039b-480b-8b37-a8273c2e007f" providerId="ADAL" clId="{10CC56F1-43D1-4C6E-B2E8-953D6F22ACF2}" dt="2025-07-01T08:19:46.663" v="51" actId="6549"/>
      <pc:docMkLst>
        <pc:docMk/>
      </pc:docMkLst>
      <pc:sldChg chg="modSp new mod">
        <pc:chgData name="Steinar Hjelset" userId="900bcac5-039b-480b-8b37-a8273c2e007f" providerId="ADAL" clId="{10CC56F1-43D1-4C6E-B2E8-953D6F22ACF2}" dt="2025-07-01T08:19:46.663" v="51" actId="6549"/>
        <pc:sldMkLst>
          <pc:docMk/>
          <pc:sldMk cId="2349718021" sldId="454"/>
        </pc:sldMkLst>
        <pc:spChg chg="mod">
          <ac:chgData name="Steinar Hjelset" userId="900bcac5-039b-480b-8b37-a8273c2e007f" providerId="ADAL" clId="{10CC56F1-43D1-4C6E-B2E8-953D6F22ACF2}" dt="2025-07-01T08:19:28.477" v="13" actId="20577"/>
          <ac:spMkLst>
            <pc:docMk/>
            <pc:sldMk cId="2349718021" sldId="454"/>
            <ac:spMk id="2" creationId="{A1317E0E-DACE-4B21-70F1-466D8529E2F7}"/>
          </ac:spMkLst>
        </pc:spChg>
        <pc:spChg chg="mod">
          <ac:chgData name="Steinar Hjelset" userId="900bcac5-039b-480b-8b37-a8273c2e007f" providerId="ADAL" clId="{10CC56F1-43D1-4C6E-B2E8-953D6F22ACF2}" dt="2025-07-01T08:19:46.663" v="51" actId="6549"/>
          <ac:spMkLst>
            <pc:docMk/>
            <pc:sldMk cId="2349718021" sldId="454"/>
            <ac:spMk id="3" creationId="{CC95ED00-5A9B-D576-66D7-1DD440F14BA2}"/>
          </ac:spMkLst>
        </pc:spChg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E8A1AD8C-B193-4975-B179-3B45217D67A0}"/>
    <pc:docChg chg="modSld">
      <pc:chgData name="Steinar Hjelset" userId="900bcac5-039b-480b-8b37-a8273c2e007f" providerId="ADAL" clId="{E8A1AD8C-B193-4975-B179-3B45217D67A0}" dt="2025-04-09T11:04:37.117" v="39" actId="20577"/>
      <pc:docMkLst>
        <pc:docMk/>
      </pc:docMkLst>
      <pc:sldChg chg="modSp mod">
        <pc:chgData name="Steinar Hjelset" userId="900bcac5-039b-480b-8b37-a8273c2e007f" providerId="ADAL" clId="{E8A1AD8C-B193-4975-B179-3B45217D67A0}" dt="2025-04-09T11:04:37.117" v="39" actId="20577"/>
        <pc:sldMkLst>
          <pc:docMk/>
          <pc:sldMk cId="138272381" sldId="258"/>
        </pc:sldMkLst>
      </pc:sldChg>
    </pc:docChg>
  </pc:docChgLst>
  <pc:docChgLst>
    <pc:chgData name="Steinar Hjelset" userId="900bcac5-039b-480b-8b37-a8273c2e007f" providerId="ADAL" clId="{7E4F3ED7-312F-49D9-B482-631E5E04192C}"/>
    <pc:docChg chg="undo custSel modSld">
      <pc:chgData name="Steinar Hjelset" userId="900bcac5-039b-480b-8b37-a8273c2e007f" providerId="ADAL" clId="{7E4F3ED7-312F-49D9-B482-631E5E04192C}" dt="2023-09-28T08:46:18.808" v="223" actId="20577"/>
      <pc:docMkLst>
        <pc:docMk/>
      </pc:docMkLst>
      <pc:sldChg chg="modSp mod">
        <pc:chgData name="Steinar Hjelset" userId="900bcac5-039b-480b-8b37-a8273c2e007f" providerId="ADAL" clId="{7E4F3ED7-312F-49D9-B482-631E5E04192C}" dt="2023-09-28T08:46:18.808" v="223" actId="20577"/>
        <pc:sldMkLst>
          <pc:docMk/>
          <pc:sldMk cId="3093326805" sldId="257"/>
        </pc:sldMkLst>
      </pc:sldChg>
      <pc:sldChg chg="modSp mod">
        <pc:chgData name="Steinar Hjelset" userId="900bcac5-039b-480b-8b37-a8273c2e007f" providerId="ADAL" clId="{7E4F3ED7-312F-49D9-B482-631E5E04192C}" dt="2023-09-28T08:46:11.077" v="215" actId="20577"/>
        <pc:sldMkLst>
          <pc:docMk/>
          <pc:sldMk cId="138272381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14.08.2025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Gå gjennom de ulike stegene, og gjerne del noen erfaringer fra eget arbeid så langt: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Etablere prosjekt: Hvordan har dere organisert dette?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Kartlegge: Hvordan har dere opplevd verktøyet, og hva har dere lært?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Prioritere: Dette blir tema på neste samling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Gjennomføre og evaluere: Dette blir fokus på resterende veiledningsmøter denne våren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Hensikten med modellen er å etablere en læringssløyfe, der man stadig lærer og utvikler arbeidet i egen kommune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Kartleggingsverktøyet skal bidra til å få oversikt og legger grunnlaget for prioriteringen av videre arbeidet.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Prioritering av videre arbeid blir hovedfokus på neste samling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egne erfaringer fra å teste ut kartleggingsverktøyet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Hva fungerte bra? Hva fungerte dårlig?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Hvem ville dere ønske å involvere dersom dere gjorde det på nytt?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nb-NO"/>
              <a:t>Understrek viktigheten av å involvere andre ressurspersoner i kommunen, og å bruke verktøyet til å skape diskusjon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83018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Poenget med modellen er å legge til rette for en helhetlig utvikling av arbeidet: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holdninger og forståelse</a:t>
            </a:r>
            <a:r>
              <a:rPr lang="nb-NO"/>
              <a:t> blir ikke arbeidet prioritert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kunnskap og ferdigheter</a:t>
            </a:r>
            <a:r>
              <a:rPr lang="nb-NO"/>
              <a:t> blir ikke arbeidet av god kvalitet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nb-NO"/>
              <a:t>Dersom man mangler </a:t>
            </a:r>
            <a:r>
              <a:rPr lang="nb-NO" i="1"/>
              <a:t>redskaper</a:t>
            </a:r>
            <a:r>
              <a:rPr lang="nb-NO"/>
              <a:t> har man ikke verktøyene for å gjøre jobben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16716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Det er opprettet en kanal per kommune på Teams-området til pilotprosjektet. Gi beskjed </a:t>
            </a:r>
            <a:r>
              <a:rPr lang="nb-NO" err="1"/>
              <a:t>tdersom</a:t>
            </a:r>
            <a:r>
              <a:rPr lang="nb-NO"/>
              <a:t> noen ikke har fått tilgang.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Vi anbefaler å åpne </a:t>
            </a:r>
            <a:r>
              <a:rPr lang="nb-NO" err="1"/>
              <a:t>excel</a:t>
            </a:r>
            <a:r>
              <a:rPr lang="nb-NO"/>
              <a:t>-dokumentet i </a:t>
            </a:r>
            <a:r>
              <a:rPr lang="nb-NO" err="1"/>
              <a:t>skrivebordsapplikasjonen</a:t>
            </a:r>
            <a:r>
              <a:rPr lang="nb-NO"/>
              <a:t> da det er lettere å arbeide i.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11940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fylle ut kontaktinformasjon.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Gule felt skal alltid fylles ut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88757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Understrek gjerne at dette ikke er «eksakt vitenskap», men skal gi en indikasjon på kommunens ståsted og danne grunnlag for diskusjon på et senere tidspunkt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Husk å skrive egne refleksjoner – både styrker og svakheter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Del gjerne egne erfaringer fra å fylle ut denne og fra den påfølgende diskusjonen vi har hatt i arbeidsgruppen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7498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Her kan dere gjerne dele noen av deres egne resultater – både styrker og svakheter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24319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TIL VEILEDERE: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Dere styrer avsatt tid selv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Formålet med dagens møte er å bli bedre kjent, og gjøre deltakerne kjent med kartleggingsverktøyet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dirty="0"/>
              <a:t>Ta kontakt i chaten dersom det er spørsmål eller utfordringer underveis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6010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37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51415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1776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8115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6124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0559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680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49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8501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86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301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7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14.08.2025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65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skolesec/kultur--og-kompetanseutvikling/kompetanseutvikling-for-skoleeiere-og--ledere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s.no/fagomrader/digitalisering/skolesec/verktoy/" TargetMode="External"/><Relationship Id="rId2" Type="http://schemas.openxmlformats.org/officeDocument/2006/relationships/hyperlink" Target="https://www.ks.no/fagomrader/digitalisering/skolesec/kultur--og-kompetanseutvikling/kompetanseutvikling-for-skoleeiere-og--leder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Presentasjon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Samling 1 – Grunnleggende personvern og informasjonssikkerhet 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4C6C15-6CB0-49A6-B098-C70B277A6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Agenda – Samling 1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F3082D7-A994-4070-94F7-41D9A6EE1C8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10.00 Velkommen</a:t>
            </a:r>
            <a:r>
              <a:rPr lang="nb-NO" sz="2000" dirty="0"/>
              <a:t> og </a:t>
            </a:r>
            <a:r>
              <a:rPr lang="nb-NO" dirty="0"/>
              <a:t>introduksjonsrunde</a:t>
            </a:r>
          </a:p>
          <a:p>
            <a:pPr marL="0" indent="0">
              <a:buNone/>
            </a:pPr>
            <a:r>
              <a:rPr lang="nb-NO" dirty="0"/>
              <a:t>10.05 Kompetanseløft: Grunnleggende personvern og informasjonssikkerhet            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11.00 Gruppelek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12.00 Lunsj</a:t>
            </a:r>
            <a:endParaRPr lang="nb-NO" dirty="0"/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13.00 Introduksjon til kartleggingsverktøyet</a:t>
            </a:r>
          </a:p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13.30 Oppstart av kartleggingsverktøyet og planlegge arbeidsmøter mellom veileder og deltakere</a:t>
            </a:r>
          </a:p>
          <a:p>
            <a:pPr marL="0" indent="0">
              <a:buNone/>
            </a:pPr>
            <a:r>
              <a:rPr lang="nb-NO" dirty="0"/>
              <a:t>15.00 Slutt </a:t>
            </a: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827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317E0E-DACE-4B21-70F1-466D8529E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C95ED00-5A9B-D576-66D7-1DD440F14BA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Deltakere</a:t>
            </a:r>
          </a:p>
          <a:p>
            <a:r>
              <a:rPr lang="nb-NO"/>
              <a:t>kan forklare hva personopplysninger om barn omfatter og skille rollene i personopplysningsloven som behandlingsansvarlig (skoleeier) og databehandler (leverandør)</a:t>
            </a:r>
          </a:p>
          <a:p>
            <a:r>
              <a:rPr lang="nb-NO"/>
              <a:t>kan forklare hva personopplysninger om barn omfatter, samt vise til bestemmelser i personvernforordningen, opplæringsloven og arkivloven som typisk utløser krav om vurdering av personopplysningssikkerhet (ROS) eller vurdering av personvernkonsekvenser (DPIA) i barnehage og skole. 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971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08090-1101-7AB3-278F-704426676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7E86E-7ACB-0D66-F68E-9930A278C1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Kompetanseløft</a:t>
            </a:r>
            <a:br>
              <a:rPr lang="nb-NO" dirty="0"/>
            </a:br>
            <a:r>
              <a:rPr lang="nb-NO" dirty="0"/>
              <a:t>Grunnleggende personvern og informasjonssikkerhet </a:t>
            </a:r>
            <a:endParaRPr lang="nb-NO" i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04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4BE4A-D9F0-760B-4732-DF5DFE423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F3CCB1A-CD46-7448-AEA3-3A7BA89A0F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/>
              <a:t>Gruppelek</a:t>
            </a:r>
            <a:endParaRPr lang="nb-NO" i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061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Gruppelek</a:t>
            </a:r>
            <a:endParaRPr lang="en-US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>
                <a:ea typeface="Calibri"/>
                <a:cs typeface="Calibri"/>
              </a:rPr>
              <a:t>På denne samlingen skal vi gjennomføre 50-leken og vise til andre tilsvarende ressurser som dere kan ta i bruk i deres kommune for å sette personvern og informasjonssikkerhet på agendaen på en gøy og inkluderende måte.</a:t>
            </a:r>
          </a:p>
        </p:txBody>
      </p:sp>
    </p:spTree>
    <p:extLst>
      <p:ext uri="{BB962C8B-B14F-4D97-AF65-F5344CB8AC3E}">
        <p14:creationId xmlns:p14="http://schemas.microsoft.com/office/powerpoint/2010/main" val="35695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A7F8FE-D6E9-39E9-A10C-821F109CF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50-leken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D73E1E8-5713-3D1A-D371-FE7602F2C97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457200" indent="-457200">
              <a:buAutoNum type="arabicPeriod"/>
            </a:pPr>
            <a:r>
              <a:rPr lang="nb-NO" dirty="0"/>
              <a:t>Last ned ressursene for å gjennomføre 50-leken på SkoleSec sine </a:t>
            </a:r>
            <a:r>
              <a:rPr lang="nb-NO" dirty="0">
                <a:hlinkClick r:id="rId2"/>
              </a:rPr>
              <a:t>nettsider</a:t>
            </a:r>
            <a:r>
              <a:rPr lang="nb-NO" dirty="0"/>
              <a:t>. Du finner ressursene under </a:t>
            </a:r>
            <a:r>
              <a:rPr lang="nb-NO" dirty="0" err="1"/>
              <a:t>nedtrekksmenyen</a:t>
            </a:r>
            <a:r>
              <a:rPr lang="nb-NO" dirty="0"/>
              <a:t> for samling 1.</a:t>
            </a:r>
          </a:p>
          <a:p>
            <a:pPr marL="457200" indent="-457200">
              <a:buAutoNum type="arabicPeriod"/>
            </a:pPr>
            <a:r>
              <a:rPr lang="nb-NO" dirty="0"/>
              <a:t>Ta med terning, skriv ut kortene med oppgaver og diplom. Fordel oppgavene rundt i rommet der samlingen arrangeres.</a:t>
            </a:r>
          </a:p>
          <a:p>
            <a:pPr marL="457200" indent="-457200">
              <a:buAutoNum type="arabicPeriod"/>
            </a:pPr>
            <a:r>
              <a:rPr lang="nb-NO" dirty="0"/>
              <a:t>Se gjennom </a:t>
            </a:r>
            <a:r>
              <a:rPr lang="nb-NO" dirty="0">
                <a:highlight>
                  <a:srgbClr val="FFFF00"/>
                </a:highlight>
              </a:rPr>
              <a:t>video</a:t>
            </a:r>
            <a:r>
              <a:rPr lang="nb-NO" dirty="0"/>
              <a:t> som forklarer hvordan leke 50-leken.</a:t>
            </a:r>
          </a:p>
          <a:p>
            <a:pPr marL="457200" indent="-457200">
              <a:buAutoNum type="arabicPeriod"/>
            </a:pPr>
            <a:r>
              <a:rPr lang="nb-NO" dirty="0"/>
              <a:t>Les gjennom lekereglene på første side i presentasjonen. Gjennomfør leken i henhold til lekereglene. Leken bør ta ca. 30 minutter.</a:t>
            </a:r>
          </a:p>
          <a:p>
            <a:pPr marL="457200" indent="-457200">
              <a:buAutoNum type="arabicPeriod"/>
            </a:pPr>
            <a:r>
              <a:rPr lang="nb-NO" dirty="0"/>
              <a:t>Del ut diplom til alle deltakere etter gjennomført lek!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6322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968E60-CFBB-C7A8-082C-D8751A034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Praktiske oppgaver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74150C2-EA04-ECC3-B8F4-D603E13C6CA0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/>
              <a:t>Du finner flere eksempler på SkoleSec sine nettsider:</a:t>
            </a:r>
          </a:p>
          <a:p>
            <a:pPr marL="457200" indent="-457200">
              <a:buAutoNum type="arabicPeriod"/>
            </a:pPr>
            <a:r>
              <a:rPr lang="nb-NO">
                <a:hlinkClick r:id="rId2"/>
              </a:rPr>
              <a:t>Samtalekort</a:t>
            </a:r>
            <a:r>
              <a:rPr lang="nb-NO"/>
              <a:t>: Samtalekort for å stimulere til samtaler om personvern og informasjonssikkerhet med elever, lærere, foreldre og kommune-administrasjonen.</a:t>
            </a:r>
          </a:p>
          <a:p>
            <a:pPr marL="457200" indent="-457200">
              <a:buAutoNum type="arabicPeriod"/>
            </a:pPr>
            <a:r>
              <a:rPr lang="nb-NO">
                <a:hlinkClick r:id="rId3"/>
              </a:rPr>
              <a:t>Dilemmatrening</a:t>
            </a:r>
            <a:r>
              <a:rPr lang="nb-NO"/>
              <a:t>: Korte caseoppgaver hvor man skal diskutere ulike dilemma som oppstår i behandling av personopplysninger.</a:t>
            </a:r>
          </a:p>
          <a:p>
            <a:pPr marL="457200" indent="-457200">
              <a:buAutoNum type="arabicPeriod"/>
            </a:pPr>
            <a:r>
              <a:rPr lang="nb-NO">
                <a:hlinkClick r:id="rId3"/>
              </a:rPr>
              <a:t>Risikosafari</a:t>
            </a:r>
            <a:r>
              <a:rPr lang="nb-NO"/>
              <a:t>: Enkel øvelse der man skal jakte på risikoer lærerværelset, kontoret eller klasserommet.</a:t>
            </a:r>
          </a:p>
          <a:p>
            <a:pPr marL="457200" indent="-457200">
              <a:buAutoNum type="arabicPeriod"/>
            </a:pPr>
            <a:r>
              <a:rPr lang="nb-NO">
                <a:hlinkClick r:id="rId3"/>
              </a:rPr>
              <a:t>Quiz</a:t>
            </a:r>
            <a:r>
              <a:rPr lang="nb-NO"/>
              <a:t>: Enkel quiz om personvern og informasjonssikkerhet.</a:t>
            </a:r>
          </a:p>
        </p:txBody>
      </p:sp>
    </p:spTree>
    <p:extLst>
      <p:ext uri="{BB962C8B-B14F-4D97-AF65-F5344CB8AC3E}">
        <p14:creationId xmlns:p14="http://schemas.microsoft.com/office/powerpoint/2010/main" val="218588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15C05-968D-53DB-D3D5-8C13ED004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3CABAE-C2E1-AFA2-7D1A-CB25F7129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5667" y="2861847"/>
            <a:ext cx="6756851" cy="1134305"/>
          </a:xfrm>
        </p:spPr>
        <p:txBody>
          <a:bodyPr/>
          <a:lstStyle/>
          <a:p>
            <a:r>
              <a:rPr lang="nb-NO">
                <a:ea typeface="Calibri"/>
                <a:cs typeface="Calibri"/>
              </a:rPr>
              <a:t>Introduksjon til kartleggingsverktøyet </a:t>
            </a:r>
          </a:p>
        </p:txBody>
      </p:sp>
    </p:spTree>
    <p:extLst>
      <p:ext uri="{BB962C8B-B14F-4D97-AF65-F5344CB8AC3E}">
        <p14:creationId xmlns:p14="http://schemas.microsoft.com/office/powerpoint/2010/main" val="364371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36957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52974" y="2685055"/>
            <a:ext cx="307377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Formålet med kartleggingen er å få en oversikt over dagens arbeid med personvern og informasjonssikkerhet i oppvekstsektoren i egen kommune.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Kartleggingen danner grunnlag for å prioritere videre arbeid på området.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Formål med kartleggingen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pic>
        <p:nvPicPr>
          <p:cNvPr id="27" name="Grafikk 26" descr="Linjepil: krumming mot klokken kontur">
            <a:extLst>
              <a:ext uri="{FF2B5EF4-FFF2-40B4-BE49-F238E27FC236}">
                <a16:creationId xmlns:a16="http://schemas.microsoft.com/office/drawing/2014/main" id="{C8224B4E-14BE-4DF1-8D45-2CDEA5CF0E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028322" flipV="1">
            <a:off x="7589216" y="503083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94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Hvem kartlegger?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29B19E-0968-49D5-B6E6-C77C9D10B95D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r>
              <a:rPr lang="nb-NO" sz="1800"/>
              <a:t>Kartleggingsverktøyet fylles ut av rådgiver som har blitt delegert ansvaret for vurdering av personvern og sikkerhet i digitale læringsressurser i skolen. Involver også andre ressurspersoner i egen kommune i diskusjonen på hele eller deler av arbeidet.</a:t>
            </a:r>
          </a:p>
          <a:p>
            <a:r>
              <a:rPr lang="nb-NO" sz="1800"/>
              <a:t>Kartleggingen gjøres basert på egenvurdering av oppvekstområdet i kommunen som helhet. Dette vil ikke gi et eksakt bilde, men skal fungere som et grunnlag for diskusjon og samtale rundt kommunens ståsted og prioritering av videre arbeid. </a:t>
            </a:r>
          </a:p>
          <a:p>
            <a:r>
              <a:rPr lang="nb-NO" sz="1800"/>
              <a:t>Sett av god tid til kartleggingen, og ta gjerne opp igjen arbeidet etter en periode før neste samling</a:t>
            </a:r>
          </a:p>
          <a:p>
            <a:r>
              <a:rPr lang="nb-NO" sz="1800"/>
              <a:t>Har du behov for avklaringer med veilederne, kan du ta kontakt i kanalchaten i Teams</a:t>
            </a:r>
          </a:p>
        </p:txBody>
      </p:sp>
    </p:spTree>
    <p:extLst>
      <p:ext uri="{BB962C8B-B14F-4D97-AF65-F5344CB8AC3E}">
        <p14:creationId xmlns:p14="http://schemas.microsoft.com/office/powerpoint/2010/main" val="331203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DFF2C3-43A0-4129-99D2-7556130D7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Kartleggingen tar utgangspunkt i tre utviklingsområder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2B4FF6DA-B26C-455D-B56A-F676A1AE696F}"/>
              </a:ext>
            </a:extLst>
          </p:cNvPr>
          <p:cNvSpPr/>
          <p:nvPr/>
        </p:nvSpPr>
        <p:spPr>
          <a:xfrm>
            <a:off x="4019553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Tools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34BA4510-F2AA-4162-A7AC-18965CDB5EE0}"/>
              </a:ext>
            </a:extLst>
          </p:cNvPr>
          <p:cNvSpPr/>
          <p:nvPr/>
        </p:nvSpPr>
        <p:spPr>
          <a:xfrm>
            <a:off x="5635617" y="3429000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Skills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31C7E894-C6DD-4BE5-BC3A-15D19C754C42}"/>
              </a:ext>
            </a:extLst>
          </p:cNvPr>
          <p:cNvSpPr/>
          <p:nvPr/>
        </p:nvSpPr>
        <p:spPr>
          <a:xfrm>
            <a:off x="4826000" y="1954983"/>
            <a:ext cx="2540000" cy="2540000"/>
          </a:xfrm>
          <a:prstGeom prst="ellipse">
            <a:avLst/>
          </a:prstGeom>
          <a:solidFill>
            <a:srgbClr val="001A58">
              <a:alpha val="5000"/>
            </a:srgbClr>
          </a:solidFill>
          <a:ln w="19050"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001A58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Mindset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C6F0F713-4667-4171-9354-09FB29DD831E}"/>
              </a:ext>
            </a:extLst>
          </p:cNvPr>
          <p:cNvSpPr txBox="1"/>
          <p:nvPr/>
        </p:nvSpPr>
        <p:spPr>
          <a:xfrm>
            <a:off x="8287849" y="208729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Holdninger og forståelse: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forstår og oppfatter viktigheten av arbeidet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8FBECA61-B40B-4DB2-AAE5-84DA7E4CD1FE}"/>
              </a:ext>
            </a:extLst>
          </p:cNvPr>
          <p:cNvSpPr txBox="1"/>
          <p:nvPr/>
        </p:nvSpPr>
        <p:spPr>
          <a:xfrm>
            <a:off x="8982064" y="4032043"/>
            <a:ext cx="29645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Kunnskap og ferdigheter: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Hvordan man utfører arbeidet basert på evner, kunnskap og forståelse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6A3EA4D-E2B5-4FA2-B396-27935B7C261A}"/>
              </a:ext>
            </a:extLst>
          </p:cNvPr>
          <p:cNvSpPr txBox="1"/>
          <p:nvPr/>
        </p:nvSpPr>
        <p:spPr>
          <a:xfrm>
            <a:off x="1051822" y="3426613"/>
            <a:ext cx="296456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Redskaper: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Hvilke metoder, teknikker, modeller, tilnærminger og rammeverk som finnes for å nå målene</a:t>
            </a:r>
          </a:p>
        </p:txBody>
      </p:sp>
      <p:pic>
        <p:nvPicPr>
          <p:cNvPr id="13" name="Grafikk 12" descr="Linjepil: krumming mot klokken kontur">
            <a:extLst>
              <a:ext uri="{FF2B5EF4-FFF2-40B4-BE49-F238E27FC236}">
                <a16:creationId xmlns:a16="http://schemas.microsoft.com/office/drawing/2014/main" id="{8B52040C-DA30-432A-A0AB-EA6788B90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4426558" flipV="1">
            <a:off x="7313610" y="1971552"/>
            <a:ext cx="914400" cy="914400"/>
          </a:xfrm>
          <a:prstGeom prst="rect">
            <a:avLst/>
          </a:prstGeom>
        </p:spPr>
      </p:pic>
      <p:pic>
        <p:nvPicPr>
          <p:cNvPr id="14" name="Grafikk 13" descr="Linjepil: krumming mot klokken kontur">
            <a:extLst>
              <a:ext uri="{FF2B5EF4-FFF2-40B4-BE49-F238E27FC236}">
                <a16:creationId xmlns:a16="http://schemas.microsoft.com/office/drawing/2014/main" id="{42FCE9DB-8074-4F90-B5D6-37C48BF9E7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062403" flipH="1">
            <a:off x="3022875" y="4241799"/>
            <a:ext cx="914400" cy="914400"/>
          </a:xfrm>
          <a:prstGeom prst="rect">
            <a:avLst/>
          </a:prstGeom>
        </p:spPr>
      </p:pic>
      <p:pic>
        <p:nvPicPr>
          <p:cNvPr id="17" name="Grafikk 16" descr="Linjepil: krumming mot klokken kontur">
            <a:extLst>
              <a:ext uri="{FF2B5EF4-FFF2-40B4-BE49-F238E27FC236}">
                <a16:creationId xmlns:a16="http://schemas.microsoft.com/office/drawing/2014/main" id="{772ACF86-F7EE-402C-822C-07C9D1218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5161941">
            <a:off x="8206156" y="4636290"/>
            <a:ext cx="914400" cy="914400"/>
          </a:xfrm>
          <a:prstGeom prst="rect">
            <a:avLst/>
          </a:prstGeom>
        </p:spPr>
      </p:pic>
      <p:sp>
        <p:nvSpPr>
          <p:cNvPr id="18" name="Stjerne: 5 tagger 17">
            <a:extLst>
              <a:ext uri="{FF2B5EF4-FFF2-40B4-BE49-F238E27FC236}">
                <a16:creationId xmlns:a16="http://schemas.microsoft.com/office/drawing/2014/main" id="{4BD9AF26-37EB-4832-8A54-77002D0C2994}"/>
              </a:ext>
            </a:extLst>
          </p:cNvPr>
          <p:cNvSpPr/>
          <p:nvPr/>
        </p:nvSpPr>
        <p:spPr>
          <a:xfrm>
            <a:off x="5902115" y="3948729"/>
            <a:ext cx="387770" cy="387770"/>
          </a:xfrm>
          <a:prstGeom prst="star5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69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9AEF637-8286-45A1-8213-23B8D52B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 finner jeg kartleggingsverktøyet?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ED9DCDD-00FD-426E-91E5-635F641602D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91852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/>
              <a:t>Det er laget en kanal per kommune på Teams-området til pilotprosjektet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Gå til filer på toppmenyen 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Verktøyet finner du under filnavn «Kartlegging_[</a:t>
            </a:r>
            <a:r>
              <a:rPr lang="nb-NO" i="1"/>
              <a:t>din kommune</a:t>
            </a:r>
            <a:r>
              <a:rPr lang="nb-NO"/>
              <a:t>].</a:t>
            </a:r>
            <a:r>
              <a:rPr lang="nb-NO" err="1"/>
              <a:t>xlsx</a:t>
            </a:r>
            <a:r>
              <a:rPr lang="nb-NO"/>
              <a:t>»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989FFF9-A323-40DC-98CC-856A40A56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9" y="2991939"/>
            <a:ext cx="10972801" cy="2527263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384DB752-A8EE-4EC8-9BCD-A3D8B51B5077}"/>
              </a:ext>
            </a:extLst>
          </p:cNvPr>
          <p:cNvSpPr/>
          <p:nvPr/>
        </p:nvSpPr>
        <p:spPr>
          <a:xfrm>
            <a:off x="1135781" y="5101189"/>
            <a:ext cx="2839453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0034661F-64B9-4FEA-B980-5858D1E9B4C2}"/>
              </a:ext>
            </a:extLst>
          </p:cNvPr>
          <p:cNvSpPr/>
          <p:nvPr/>
        </p:nvSpPr>
        <p:spPr>
          <a:xfrm>
            <a:off x="5261410" y="3463290"/>
            <a:ext cx="328864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A1214F-06A9-480E-8644-FB7AB18ACE76}"/>
              </a:ext>
            </a:extLst>
          </p:cNvPr>
          <p:cNvSpPr/>
          <p:nvPr/>
        </p:nvSpPr>
        <p:spPr>
          <a:xfrm>
            <a:off x="4373880" y="4961622"/>
            <a:ext cx="4869180" cy="286352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470FA7F-5B62-400A-80B9-6D8E5D950E7F}"/>
              </a:ext>
            </a:extLst>
          </p:cNvPr>
          <p:cNvSpPr/>
          <p:nvPr/>
        </p:nvSpPr>
        <p:spPr>
          <a:xfrm>
            <a:off x="814137" y="510118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4BDCFB8-778B-45BF-86A9-4A524A2CFC77}"/>
              </a:ext>
            </a:extLst>
          </p:cNvPr>
          <p:cNvSpPr/>
          <p:nvPr/>
        </p:nvSpPr>
        <p:spPr>
          <a:xfrm>
            <a:off x="4928937" y="346329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F1D6A92-EF1A-47A8-9587-744B69D4BD98}"/>
              </a:ext>
            </a:extLst>
          </p:cNvPr>
          <p:cNvSpPr/>
          <p:nvPr/>
        </p:nvSpPr>
        <p:spPr>
          <a:xfrm>
            <a:off x="4048225" y="496162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89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/>
              <a:t>Gå til fanen </a:t>
            </a:r>
            <a:r>
              <a:rPr lang="nb-NO" i="1"/>
              <a:t>innledning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Fyll ut kommunenavn, kontaktperson og epost til kontaktperson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Les gjennom informasjonen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4415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1: Les gjennom innledende informasjon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69561" y="1495162"/>
            <a:ext cx="4659386" cy="4532414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7396622" y="5788238"/>
            <a:ext cx="627705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7074978" y="5788237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9312509" y="1959429"/>
            <a:ext cx="2297883" cy="58782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8990865" y="195942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7014626" y="2642192"/>
            <a:ext cx="4595766" cy="310625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6692982" y="264219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04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2" y="1959429"/>
            <a:ext cx="4495816" cy="361149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Kartlegging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Gjør</a:t>
            </a:r>
            <a:r>
              <a:rPr lang="nb-NO" strike="sngStrike" dirty="0">
                <a:solidFill>
                  <a:srgbClr val="FF0000"/>
                </a:solidFill>
              </a:rPr>
              <a:t> </a:t>
            </a:r>
            <a:r>
              <a:rPr lang="nb-NO" dirty="0"/>
              <a:t>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Skriv en kort begrunnelse/refleksjon for valgt nivåplassering (G)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2582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2: Fyll ut kartlegging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7032" y="1959428"/>
            <a:ext cx="6305366" cy="3313679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5990901" y="5063721"/>
            <a:ext cx="499899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5669257" y="506372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5341859" y="1937255"/>
            <a:ext cx="4829252" cy="898020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59866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F8A61C89-1952-43D3-B0F9-A384D093C642}"/>
              </a:ext>
            </a:extLst>
          </p:cNvPr>
          <p:cNvSpPr/>
          <p:nvPr/>
        </p:nvSpPr>
        <p:spPr>
          <a:xfrm>
            <a:off x="10199428" y="1937256"/>
            <a:ext cx="427297" cy="89801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2BE6FFD8-FDE7-4C94-91FC-9BE9BD1E8C3F}"/>
              </a:ext>
            </a:extLst>
          </p:cNvPr>
          <p:cNvSpPr/>
          <p:nvPr/>
        </p:nvSpPr>
        <p:spPr>
          <a:xfrm>
            <a:off x="10288192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BAF1B5D-6910-4A47-A83C-9355097371A4}"/>
              </a:ext>
            </a:extLst>
          </p:cNvPr>
          <p:cNvSpPr/>
          <p:nvPr/>
        </p:nvSpPr>
        <p:spPr>
          <a:xfrm>
            <a:off x="10655042" y="1937254"/>
            <a:ext cx="927356" cy="898019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57441C0-D07F-4BF9-9CCB-6D83644D2C93}"/>
              </a:ext>
            </a:extLst>
          </p:cNvPr>
          <p:cNvSpPr/>
          <p:nvPr/>
        </p:nvSpPr>
        <p:spPr>
          <a:xfrm>
            <a:off x="10979153" y="162023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421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8993C6-8CF2-40F9-8E23-DF494C77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gjennomføre kartleggingen?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F5F6B2A-8615-4B16-863C-C39E9B05A8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619124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/>
              <a:t>Gå til fanen </a:t>
            </a:r>
            <a:r>
              <a:rPr lang="nb-NO" i="1"/>
              <a:t>Resultater</a:t>
            </a:r>
          </a:p>
          <a:p>
            <a:pPr marL="457200" indent="-457200">
              <a:buFont typeface="+mj-lt"/>
              <a:buAutoNum type="arabicPeriod"/>
            </a:pPr>
            <a:r>
              <a:rPr lang="nb-NO"/>
              <a:t>Resultatene fra kartleggingen av de tre utviklingsområdene er tilgjengelig ved å bla nedover siden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BC21321-CBD4-427A-A5FB-44F989A0DFFA}"/>
              </a:ext>
            </a:extLst>
          </p:cNvPr>
          <p:cNvSpPr txBox="1"/>
          <p:nvPr/>
        </p:nvSpPr>
        <p:spPr>
          <a:xfrm>
            <a:off x="609599" y="1495162"/>
            <a:ext cx="3020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srgbClr val="EEECE1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Steg 3: Gå gjennom resultater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E4B8D6B-BE5F-4FBF-B143-16A46F963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23014" y="1551147"/>
            <a:ext cx="4659386" cy="4420443"/>
          </a:xfrm>
          <a:prstGeom prst="rect">
            <a:avLst/>
          </a:prstGeom>
        </p:spPr>
      </p:pic>
      <p:sp>
        <p:nvSpPr>
          <p:cNvPr id="7" name="Rektangel 6">
            <a:extLst>
              <a:ext uri="{FF2B5EF4-FFF2-40B4-BE49-F238E27FC236}">
                <a16:creationId xmlns:a16="http://schemas.microsoft.com/office/drawing/2014/main" id="{24302EF9-C81E-43D1-AD38-A5DD8BFEE647}"/>
              </a:ext>
            </a:extLst>
          </p:cNvPr>
          <p:cNvSpPr/>
          <p:nvPr/>
        </p:nvSpPr>
        <p:spPr>
          <a:xfrm>
            <a:off x="8425323" y="5734263"/>
            <a:ext cx="534528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AA9A9013-85CB-4A27-838A-5627202E2199}"/>
              </a:ext>
            </a:extLst>
          </p:cNvPr>
          <p:cNvSpPr/>
          <p:nvPr/>
        </p:nvSpPr>
        <p:spPr>
          <a:xfrm>
            <a:off x="8103678" y="5734262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0C9BB098-AC25-4EC3-8A5E-C4150DB867EF}"/>
              </a:ext>
            </a:extLst>
          </p:cNvPr>
          <p:cNvSpPr/>
          <p:nvPr/>
        </p:nvSpPr>
        <p:spPr>
          <a:xfrm>
            <a:off x="7464659" y="1703614"/>
            <a:ext cx="4117740" cy="386731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5AA27057-1D2B-49BD-A5C6-D602DE380B10}"/>
              </a:ext>
            </a:extLst>
          </p:cNvPr>
          <p:cNvSpPr/>
          <p:nvPr/>
        </p:nvSpPr>
        <p:spPr>
          <a:xfrm>
            <a:off x="7143015" y="170361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805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855DC-9011-BC20-9CCE-5D2F0082A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91E75DEF-3DF5-52EA-1767-4EDD5F18442A}"/>
              </a:ext>
            </a:extLst>
          </p:cNvPr>
          <p:cNvSpPr txBox="1">
            <a:spLocks/>
          </p:cNvSpPr>
          <p:nvPr/>
        </p:nvSpPr>
        <p:spPr>
          <a:xfrm>
            <a:off x="521353" y="3429000"/>
            <a:ext cx="5574648" cy="150918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457200" rtl="0" eaLnBrk="1" latinLnBrk="0" hangingPunct="1">
              <a:spcBef>
                <a:spcPct val="0"/>
              </a:spcBef>
              <a:buNone/>
              <a:defRPr sz="3000" kern="1200">
                <a:solidFill>
                  <a:srgbClr val="001A58"/>
                </a:solidFill>
                <a:latin typeface="Calibri"/>
                <a:ea typeface="+mj-ea"/>
                <a:cs typeface="Calibri"/>
              </a:defRPr>
            </a:lvl1pPr>
          </a:lstStyle>
          <a:p>
            <a:r>
              <a:rPr lang="nb-NO" sz="4400"/>
              <a:t>Planlegge arbeidsmøter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C3AF19-0B34-45BB-83B1-04071B1497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Veiledningsgrupper – del 1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4A85B90-0A75-417C-A4A9-DC636248C0F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/>
              <a:t>Det er satt av tid mellom kl. 13.30 – 15.00 til gruppearbeid. Dere styrer avsatt tid selv.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Agenda</a:t>
            </a:r>
          </a:p>
          <a:p>
            <a:r>
              <a:rPr lang="nb-NO" dirty="0"/>
              <a:t>Bli bedre kjent</a:t>
            </a:r>
          </a:p>
          <a:p>
            <a:r>
              <a:rPr lang="nb-NO" dirty="0"/>
              <a:t>Oppstart av kartleggingsverktøyet og planlegge arbeidsmøter </a:t>
            </a:r>
            <a:endParaRPr lang="nb-NO" dirty="0">
              <a:ea typeface="Calibri"/>
              <a:cs typeface="Calibri"/>
            </a:endParaRP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Har du spørsmål eller behov for hjelp, ta kontakt med i felleschaten. </a:t>
            </a:r>
          </a:p>
        </p:txBody>
      </p:sp>
    </p:spTree>
    <p:extLst>
      <p:ext uri="{BB962C8B-B14F-4D97-AF65-F5344CB8AC3E}">
        <p14:creationId xmlns:p14="http://schemas.microsoft.com/office/powerpoint/2010/main" val="2954576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2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B2954BC1C6E1B4D8D043CDC6EE2A20F" ma:contentTypeVersion="21" ma:contentTypeDescription="Opprett et nytt dokument." ma:contentTypeScope="" ma:versionID="24909cac852be5a8036cbc4b622a458c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15cb8260d629278492599b23fc9669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A1EC897-9DBE-498F-9610-AB6AFFD6A3D3}"/>
</file>

<file path=customXml/itemProps2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97C1D3-9B14-489C-B65D-642DD660EF35}">
  <ds:schemaRefs>
    <ds:schemaRef ds:uri="http://schemas.microsoft.com/office/infopath/2007/PartnerControls"/>
    <ds:schemaRef ds:uri="http://purl.org/dc/elements/1.1/"/>
    <ds:schemaRef ds:uri="7d88db6c-a4a6-42bb-82c2-7a63f6a238f8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schemas.openxmlformats.org/package/2006/metadata/core-properties"/>
    <ds:schemaRef ds:uri="44f892ea-d882-4a61-8ec7-e54b8bcb3b7b"/>
    <ds:schemaRef ds:uri="http://schemas.microsoft.com/sharepoint/v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1175</Words>
  <Application>Microsoft Office PowerPoint</Application>
  <PresentationFormat>Widescreen</PresentationFormat>
  <Paragraphs>156</Paragraphs>
  <Slides>19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19</vt:i4>
      </vt:variant>
    </vt:vector>
  </HeadingPairs>
  <TitlesOfParts>
    <vt:vector size="23" baseType="lpstr">
      <vt:lpstr>Arial</vt:lpstr>
      <vt:lpstr>Calibri</vt:lpstr>
      <vt:lpstr>1_KS-profiltema</vt:lpstr>
      <vt:lpstr>2_KS-profiltema</vt:lpstr>
      <vt:lpstr>Presentasjon</vt:lpstr>
      <vt:lpstr>Agenda – Samling 1</vt:lpstr>
      <vt:lpstr>Kompetansemål</vt:lpstr>
      <vt:lpstr>Kompetanseløft Grunnleggende personvern og informasjonssikkerhet </vt:lpstr>
      <vt:lpstr>Gruppelek</vt:lpstr>
      <vt:lpstr>Gruppelek</vt:lpstr>
      <vt:lpstr>50-leken</vt:lpstr>
      <vt:lpstr>Praktiske oppgaver</vt:lpstr>
      <vt:lpstr>Introduksjon til kartleggingsverktøyet </vt:lpstr>
      <vt:lpstr>Overordnet prosess for veiledertjenesten</vt:lpstr>
      <vt:lpstr>Formål med kartleggingen</vt:lpstr>
      <vt:lpstr>Hvem kartlegger?</vt:lpstr>
      <vt:lpstr>Kartleggingen tar utgangspunkt i tre utviklingsområder</vt:lpstr>
      <vt:lpstr>Hvor finner jeg kartleggingsverktøyet?</vt:lpstr>
      <vt:lpstr>Hvordan gjennomføre kartleggingen?</vt:lpstr>
      <vt:lpstr>Hvordan gjennomføre kartleggingen?</vt:lpstr>
      <vt:lpstr>Hvordan gjennomføre kartleggingen?</vt:lpstr>
      <vt:lpstr>PowerPoint-presentasjon</vt:lpstr>
      <vt:lpstr>Veiledningsgrupper – del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1</cp:revision>
  <dcterms:created xsi:type="dcterms:W3CDTF">2020-10-12T15:37:52Z</dcterms:created>
  <dcterms:modified xsi:type="dcterms:W3CDTF">2025-08-14T11:35:00Z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