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0"/>
  </p:notesMasterIdLst>
  <p:sldIdLst>
    <p:sldId id="256" r:id="rId5"/>
    <p:sldId id="261" r:id="rId6"/>
    <p:sldId id="257" r:id="rId7"/>
    <p:sldId id="260" r:id="rId8"/>
    <p:sldId id="258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125C0F-883A-4FFD-AE76-CBFC599A513E}" v="78" dt="2025-07-07T09:35:52.5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S::steinar.hjelset@ks.no::900bcac5-039b-480b-8b37-a8273c2e007f" providerId="AD" clId="Web-{FAB82231-CDB4-4864-86FD-852DFD31895C}"/>
    <pc:docChg chg="modSld">
      <pc:chgData name="Steinar Hjelset" userId="S::steinar.hjelset@ks.no::900bcac5-039b-480b-8b37-a8273c2e007f" providerId="AD" clId="Web-{FAB82231-CDB4-4864-86FD-852DFD31895C}" dt="2023-09-28T06:02:51.775" v="7" actId="20577"/>
      <pc:docMkLst>
        <pc:docMk/>
      </pc:docMkLst>
      <pc:sldChg chg="modSp">
        <pc:chgData name="Steinar Hjelset" userId="S::steinar.hjelset@ks.no::900bcac5-039b-480b-8b37-a8273c2e007f" providerId="AD" clId="Web-{FAB82231-CDB4-4864-86FD-852DFD31895C}" dt="2023-09-28T06:02:51.775" v="7" actId="20577"/>
        <pc:sldMkLst>
          <pc:docMk/>
          <pc:sldMk cId="2350411187" sldId="256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Steinar Hjelset" userId="900bcac5-039b-480b-8b37-a8273c2e007f" providerId="ADAL" clId="{BCEC0A21-2FA5-43CD-8B5C-A91A4BA2D2A3}"/>
    <pc:docChg chg="custSel addSld modSld">
      <pc:chgData name="Steinar Hjelset" userId="900bcac5-039b-480b-8b37-a8273c2e007f" providerId="ADAL" clId="{BCEC0A21-2FA5-43CD-8B5C-A91A4BA2D2A3}" dt="2022-05-23T13:56:23.737" v="257" actId="20577"/>
      <pc:docMkLst>
        <pc:docMk/>
      </pc:docMkLst>
      <pc:sldChg chg="modSp mod">
        <pc:chgData name="Steinar Hjelset" userId="900bcac5-039b-480b-8b37-a8273c2e007f" providerId="ADAL" clId="{BCEC0A21-2FA5-43CD-8B5C-A91A4BA2D2A3}" dt="2022-05-23T13:52:23.977" v="52" actId="20577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BCEC0A21-2FA5-43CD-8B5C-A91A4BA2D2A3}" dt="2022-05-23T13:55:10.030" v="253" actId="27636"/>
        <pc:sldMkLst>
          <pc:docMk/>
          <pc:sldMk cId="1326217429" sldId="257"/>
        </pc:sldMkLst>
      </pc:sldChg>
      <pc:sldChg chg="modSp add mod">
        <pc:chgData name="Steinar Hjelset" userId="900bcac5-039b-480b-8b37-a8273c2e007f" providerId="ADAL" clId="{BCEC0A21-2FA5-43CD-8B5C-A91A4BA2D2A3}" dt="2022-05-23T13:56:23.737" v="257" actId="20577"/>
        <pc:sldMkLst>
          <pc:docMk/>
          <pc:sldMk cId="1788361998" sldId="258"/>
        </pc:sldMkLst>
      </pc:sldChg>
    </pc:docChg>
  </pc:docChgLst>
  <pc:docChgLst>
    <pc:chgData name="Steinar Hjelset" userId="S::steinar.hjelset@ks.no::900bcac5-039b-480b-8b37-a8273c2e007f" providerId="AD" clId="Web-{011AD2E7-EDBC-431D-A7E5-7EE410926FF5}"/>
    <pc:docChg chg="modSld">
      <pc:chgData name="Steinar Hjelset" userId="S::steinar.hjelset@ks.no::900bcac5-039b-480b-8b37-a8273c2e007f" providerId="AD" clId="Web-{011AD2E7-EDBC-431D-A7E5-7EE410926FF5}" dt="2023-10-06T07:45:30.433" v="9" actId="20577"/>
      <pc:docMkLst>
        <pc:docMk/>
      </pc:docMkLst>
      <pc:sldChg chg="modSp">
        <pc:chgData name="Steinar Hjelset" userId="S::steinar.hjelset@ks.no::900bcac5-039b-480b-8b37-a8273c2e007f" providerId="AD" clId="Web-{011AD2E7-EDBC-431D-A7E5-7EE410926FF5}" dt="2023-10-06T07:45:30.433" v="9" actId="20577"/>
        <pc:sldMkLst>
          <pc:docMk/>
          <pc:sldMk cId="1788361998" sldId="258"/>
        </pc:sldMkLst>
      </pc:sldChg>
    </pc:docChg>
  </pc:docChgLst>
  <pc:docChgLst>
    <pc:chgData name="Steinar Hjelset" userId="900bcac5-039b-480b-8b37-a8273c2e007f" providerId="ADAL" clId="{A2780C25-8B82-4EB3-8B9C-45EF9B1C5BA5}"/>
    <pc:docChg chg="undo redo custSel addSld modSld">
      <pc:chgData name="Steinar Hjelset" userId="900bcac5-039b-480b-8b37-a8273c2e007f" providerId="ADAL" clId="{A2780C25-8B82-4EB3-8B9C-45EF9B1C5BA5}" dt="2023-10-06T07:54:39.124" v="38" actId="27636"/>
      <pc:docMkLst>
        <pc:docMk/>
      </pc:docMkLst>
      <pc:sldChg chg="modSp mod">
        <pc:chgData name="Steinar Hjelset" userId="900bcac5-039b-480b-8b37-a8273c2e007f" providerId="ADAL" clId="{A2780C25-8B82-4EB3-8B9C-45EF9B1C5BA5}" dt="2023-10-06T07:54:39.124" v="38" actId="27636"/>
        <pc:sldMkLst>
          <pc:docMk/>
          <pc:sldMk cId="1326217429" sldId="257"/>
        </pc:sldMkLst>
      </pc:sldChg>
      <pc:sldChg chg="add">
        <pc:chgData name="Steinar Hjelset" userId="900bcac5-039b-480b-8b37-a8273c2e007f" providerId="ADAL" clId="{A2780C25-8B82-4EB3-8B9C-45EF9B1C5BA5}" dt="2023-10-06T07:54:28.139" v="32"/>
        <pc:sldMkLst>
          <pc:docMk/>
          <pc:sldMk cId="3163603986" sldId="260"/>
        </pc:sldMkLst>
      </pc:sldChg>
    </pc:docChg>
  </pc:docChgLst>
  <pc:docChgLst>
    <pc:chgData name="Steinar Hjelset" userId="900bcac5-039b-480b-8b37-a8273c2e007f" providerId="ADAL" clId="{53125C0F-883A-4FFD-AE76-CBFC599A513E}"/>
    <pc:docChg chg="addSld delSld modSld sldOrd">
      <pc:chgData name="Steinar Hjelset" userId="900bcac5-039b-480b-8b37-a8273c2e007f" providerId="ADAL" clId="{53125C0F-883A-4FFD-AE76-CBFC599A513E}" dt="2025-07-07T09:35:52.533" v="78" actId="20577"/>
      <pc:docMkLst>
        <pc:docMk/>
      </pc:docMkLst>
      <pc:sldChg chg="modSp mod ord">
        <pc:chgData name="Steinar Hjelset" userId="900bcac5-039b-480b-8b37-a8273c2e007f" providerId="ADAL" clId="{53125C0F-883A-4FFD-AE76-CBFC599A513E}" dt="2025-07-07T09:35:33.433" v="65" actId="20577"/>
        <pc:sldMkLst>
          <pc:docMk/>
          <pc:sldMk cId="1326217429" sldId="257"/>
        </pc:sldMkLst>
        <pc:spChg chg="mod">
          <ac:chgData name="Steinar Hjelset" userId="900bcac5-039b-480b-8b37-a8273c2e007f" providerId="ADAL" clId="{53125C0F-883A-4FFD-AE76-CBFC599A513E}" dt="2025-07-07T09:35:33.433" v="65" actId="20577"/>
          <ac:spMkLst>
            <pc:docMk/>
            <pc:sldMk cId="1326217429" sldId="257"/>
            <ac:spMk id="3" creationId="{92EE605D-9062-4D8B-A87E-7D9876B4AEEC}"/>
          </ac:spMkLst>
        </pc:spChg>
      </pc:sldChg>
      <pc:sldChg chg="modSp mod">
        <pc:chgData name="Steinar Hjelset" userId="900bcac5-039b-480b-8b37-a8273c2e007f" providerId="ADAL" clId="{53125C0F-883A-4FFD-AE76-CBFC599A513E}" dt="2025-07-07T09:35:52.533" v="78" actId="20577"/>
        <pc:sldMkLst>
          <pc:docMk/>
          <pc:sldMk cId="3163603986" sldId="260"/>
        </pc:sldMkLst>
        <pc:spChg chg="mod">
          <ac:chgData name="Steinar Hjelset" userId="900bcac5-039b-480b-8b37-a8273c2e007f" providerId="ADAL" clId="{53125C0F-883A-4FFD-AE76-CBFC599A513E}" dt="2025-07-07T09:35:52.533" v="78" actId="20577"/>
          <ac:spMkLst>
            <pc:docMk/>
            <pc:sldMk cId="3163603986" sldId="260"/>
            <ac:spMk id="3" creationId="{92EE605D-9062-4D8B-A87E-7D9876B4AEEC}"/>
          </ac:spMkLst>
        </pc:spChg>
      </pc:sldChg>
      <pc:sldChg chg="modSp add mod">
        <pc:chgData name="Steinar Hjelset" userId="900bcac5-039b-480b-8b37-a8273c2e007f" providerId="ADAL" clId="{53125C0F-883A-4FFD-AE76-CBFC599A513E}" dt="2025-07-07T09:35:48.551" v="76" actId="6549"/>
        <pc:sldMkLst>
          <pc:docMk/>
          <pc:sldMk cId="3666680461" sldId="261"/>
        </pc:sldMkLst>
        <pc:spChg chg="mod">
          <ac:chgData name="Steinar Hjelset" userId="900bcac5-039b-480b-8b37-a8273c2e007f" providerId="ADAL" clId="{53125C0F-883A-4FFD-AE76-CBFC599A513E}" dt="2025-07-07T09:35:48.551" v="76" actId="6549"/>
          <ac:spMkLst>
            <pc:docMk/>
            <pc:sldMk cId="3666680461" sldId="261"/>
            <ac:spMk id="3" creationId="{2495F13C-A6A9-BA6F-1A5A-99B951A90B67}"/>
          </ac:spMkLst>
        </pc:spChg>
      </pc:sldChg>
      <pc:sldChg chg="add del">
        <pc:chgData name="Steinar Hjelset" userId="900bcac5-039b-480b-8b37-a8273c2e007f" providerId="ADAL" clId="{53125C0F-883A-4FFD-AE76-CBFC599A513E}" dt="2025-07-07T09:34:50.353" v="2"/>
        <pc:sldMkLst>
          <pc:docMk/>
          <pc:sldMk cId="3298327746" sldId="262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5BBDD618-212E-427F-9471-C7B86E906FF0}"/>
    <pc:docChg chg="modSld">
      <pc:chgData name="Steinar Hjelset" userId="900bcac5-039b-480b-8b37-a8273c2e007f" providerId="ADAL" clId="{5BBDD618-212E-427F-9471-C7B86E906FF0}" dt="2025-04-15T06:42:17.200" v="44" actId="12"/>
      <pc:docMkLst>
        <pc:docMk/>
      </pc:docMkLst>
      <pc:sldChg chg="modSp mod">
        <pc:chgData name="Steinar Hjelset" userId="900bcac5-039b-480b-8b37-a8273c2e007f" providerId="ADAL" clId="{5BBDD618-212E-427F-9471-C7B86E906FF0}" dt="2025-04-15T06:40:23.193" v="3" actId="2711"/>
        <pc:sldMkLst>
          <pc:docMk/>
          <pc:sldMk cId="1326217429" sldId="257"/>
        </pc:sldMkLst>
        <pc:spChg chg="mod">
          <ac:chgData name="Steinar Hjelset" userId="900bcac5-039b-480b-8b37-a8273c2e007f" providerId="ADAL" clId="{5BBDD618-212E-427F-9471-C7B86E906FF0}" dt="2025-04-15T06:40:23.193" v="3" actId="2711"/>
          <ac:spMkLst>
            <pc:docMk/>
            <pc:sldMk cId="1326217429" sldId="257"/>
            <ac:spMk id="3" creationId="{92EE605D-9062-4D8B-A87E-7D9876B4AEEC}"/>
          </ac:spMkLst>
        </pc:spChg>
      </pc:sldChg>
      <pc:sldChg chg="modSp mod">
        <pc:chgData name="Steinar Hjelset" userId="900bcac5-039b-480b-8b37-a8273c2e007f" providerId="ADAL" clId="{5BBDD618-212E-427F-9471-C7B86E906FF0}" dt="2025-04-15T06:42:17.200" v="44" actId="12"/>
        <pc:sldMkLst>
          <pc:docMk/>
          <pc:sldMk cId="1788361998" sldId="258"/>
        </pc:sldMkLst>
        <pc:spChg chg="mod">
          <ac:chgData name="Steinar Hjelset" userId="900bcac5-039b-480b-8b37-a8273c2e007f" providerId="ADAL" clId="{5BBDD618-212E-427F-9471-C7B86E906FF0}" dt="2025-04-15T06:42:17.200" v="44" actId="12"/>
          <ac:spMkLst>
            <pc:docMk/>
            <pc:sldMk cId="1788361998" sldId="258"/>
            <ac:spMk id="3" creationId="{92EE605D-9062-4D8B-A87E-7D9876B4AEEC}"/>
          </ac:spMkLst>
        </pc:spChg>
      </pc:sldChg>
      <pc:sldChg chg="modSp mod">
        <pc:chgData name="Steinar Hjelset" userId="900bcac5-039b-480b-8b37-a8273c2e007f" providerId="ADAL" clId="{5BBDD618-212E-427F-9471-C7B86E906FF0}" dt="2025-04-15T06:41:29.611" v="31" actId="20577"/>
        <pc:sldMkLst>
          <pc:docMk/>
          <pc:sldMk cId="3163603986" sldId="260"/>
        </pc:sldMkLst>
        <pc:spChg chg="mod">
          <ac:chgData name="Steinar Hjelset" userId="900bcac5-039b-480b-8b37-a8273c2e007f" providerId="ADAL" clId="{5BBDD618-212E-427F-9471-C7B86E906FF0}" dt="2025-04-15T06:41:29.611" v="31" actId="20577"/>
          <ac:spMkLst>
            <pc:docMk/>
            <pc:sldMk cId="3163603986" sldId="260"/>
            <ac:spMk id="3" creationId="{92EE605D-9062-4D8B-A87E-7D9876B4AEEC}"/>
          </ac:spMkLst>
        </pc:spChg>
      </pc:sldChg>
    </pc:docChg>
  </pc:docChgLst>
  <pc:docChgLst>
    <pc:chgData name="linn.pilskog@azetsconsulting.no" userId="S::urn:spo:guest#linn.pilskog@azetsconsulting.no::" providerId="AD" clId="Web-{8F89F122-1A6B-3E56-273B-267C7469DF17}"/>
    <pc:docChg chg="modSld">
      <pc:chgData name="linn.pilskog@azetsconsulting.no" userId="S::urn:spo:guest#linn.pilskog@azetsconsulting.no::" providerId="AD" clId="Web-{8F89F122-1A6B-3E56-273B-267C7469DF17}" dt="2025-03-21T12:27:33.356" v="2" actId="20577"/>
      <pc:docMkLst>
        <pc:docMk/>
      </pc:docMkLst>
      <pc:sldChg chg="modSp">
        <pc:chgData name="linn.pilskog@azetsconsulting.no" userId="S::urn:spo:guest#linn.pilskog@azetsconsulting.no::" providerId="AD" clId="Web-{8F89F122-1A6B-3E56-273B-267C7469DF17}" dt="2025-03-21T12:27:33.356" v="2" actId="20577"/>
        <pc:sldMkLst>
          <pc:docMk/>
          <pc:sldMk cId="2350411187" sldId="256"/>
        </pc:sldMkLst>
        <pc:spChg chg="mod">
          <ac:chgData name="linn.pilskog@azetsconsulting.no" userId="S::urn:spo:guest#linn.pilskog@azetsconsulting.no::" providerId="AD" clId="Web-{8F89F122-1A6B-3E56-273B-267C7469DF17}" dt="2025-03-21T12:27:33.356" v="2" actId="20577"/>
          <ac:spMkLst>
            <pc:docMk/>
            <pc:sldMk cId="2350411187" sldId="256"/>
            <ac:spMk id="3" creationId="{EAAE4623-BB01-47D5-850B-B7E71C39922B}"/>
          </ac:spMkLst>
        </pc:spChg>
      </pc:sldChg>
    </pc:docChg>
  </pc:docChgLst>
  <pc:docChgLst>
    <pc:chgData name="Steinar Hjelset" userId="S::steinar.hjelset@ks.no::900bcac5-039b-480b-8b37-a8273c2e007f" providerId="AD" clId="Web-{323D231E-BA92-42EE-B804-B94A7E37D43A}"/>
    <pc:docChg chg="addSld modSld">
      <pc:chgData name="Steinar Hjelset" userId="S::steinar.hjelset@ks.no::900bcac5-039b-480b-8b37-a8273c2e007f" providerId="AD" clId="Web-{323D231E-BA92-42EE-B804-B94A7E37D43A}" dt="2023-10-06T07:36:34.505" v="46" actId="20577"/>
      <pc:docMkLst>
        <pc:docMk/>
      </pc:docMkLst>
      <pc:sldChg chg="modSp">
        <pc:chgData name="Steinar Hjelset" userId="S::steinar.hjelset@ks.no::900bcac5-039b-480b-8b37-a8273c2e007f" providerId="AD" clId="Web-{323D231E-BA92-42EE-B804-B94A7E37D43A}" dt="2023-10-06T07:36:34.505" v="46" actId="20577"/>
        <pc:sldMkLst>
          <pc:docMk/>
          <pc:sldMk cId="1788361998" sldId="258"/>
        </pc:sldMkLst>
      </pc:sldChg>
      <pc:sldChg chg="modSp add replId">
        <pc:chgData name="Steinar Hjelset" userId="S::steinar.hjelset@ks.no::900bcac5-039b-480b-8b37-a8273c2e007f" providerId="AD" clId="Web-{323D231E-BA92-42EE-B804-B94A7E37D43A}" dt="2023-10-06T07:35:53.160" v="39" actId="20577"/>
        <pc:sldMkLst>
          <pc:docMk/>
          <pc:sldMk cId="1124225354" sldId="259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May Bartlett" userId="S::may.bartlett_azetsconsulting.no#ext#@ksiskyen.onmicrosoft.com::74e1e0ad-0683-4ad0-b0ec-8e9a256692c9" providerId="AD" clId="Web-{B233BC41-45CD-1F73-B87F-33E50B981050}"/>
    <pc:docChg chg="delSld modSld">
      <pc:chgData name="May Bartlett" userId="S::may.bartlett_azetsconsulting.no#ext#@ksiskyen.onmicrosoft.com::74e1e0ad-0683-4ad0-b0ec-8e9a256692c9" providerId="AD" clId="Web-{B233BC41-45CD-1F73-B87F-33E50B981050}" dt="2025-02-25T09:34:17.330" v="16"/>
      <pc:docMkLst>
        <pc:docMk/>
      </pc:docMkLst>
      <pc:sldChg chg="modSp">
        <pc:chgData name="May Bartlett" userId="S::may.bartlett_azetsconsulting.no#ext#@ksiskyen.onmicrosoft.com::74e1e0ad-0683-4ad0-b0ec-8e9a256692c9" providerId="AD" clId="Web-{B233BC41-45CD-1F73-B87F-33E50B981050}" dt="2025-02-25T09:33:01.952" v="2" actId="20577"/>
        <pc:sldMkLst>
          <pc:docMk/>
          <pc:sldMk cId="1326217429" sldId="257"/>
        </pc:sldMkLst>
        <pc:spChg chg="mod">
          <ac:chgData name="May Bartlett" userId="S::may.bartlett_azetsconsulting.no#ext#@ksiskyen.onmicrosoft.com::74e1e0ad-0683-4ad0-b0ec-8e9a256692c9" providerId="AD" clId="Web-{B233BC41-45CD-1F73-B87F-33E50B981050}" dt="2025-02-25T09:33:01.952" v="2" actId="20577"/>
          <ac:spMkLst>
            <pc:docMk/>
            <pc:sldMk cId="1326217429" sldId="257"/>
            <ac:spMk id="3" creationId="{92EE605D-9062-4D8B-A87E-7D9876B4AEEC}"/>
          </ac:spMkLst>
        </pc:spChg>
      </pc:sldChg>
      <pc:sldChg chg="del">
        <pc:chgData name="May Bartlett" userId="S::may.bartlett_azetsconsulting.no#ext#@ksiskyen.onmicrosoft.com::74e1e0ad-0683-4ad0-b0ec-8e9a256692c9" providerId="AD" clId="Web-{B233BC41-45CD-1F73-B87F-33E50B981050}" dt="2025-02-25T09:34:17.330" v="16"/>
        <pc:sldMkLst>
          <pc:docMk/>
          <pc:sldMk cId="1124225354" sldId="259"/>
        </pc:sldMkLst>
      </pc:sldChg>
      <pc:sldChg chg="modSp">
        <pc:chgData name="May Bartlett" userId="S::may.bartlett_azetsconsulting.no#ext#@ksiskyen.onmicrosoft.com::74e1e0ad-0683-4ad0-b0ec-8e9a256692c9" providerId="AD" clId="Web-{B233BC41-45CD-1F73-B87F-33E50B981050}" dt="2025-02-25T09:33:51.360" v="15" actId="20577"/>
        <pc:sldMkLst>
          <pc:docMk/>
          <pc:sldMk cId="3163603986" sldId="260"/>
        </pc:sldMkLst>
        <pc:spChg chg="mod">
          <ac:chgData name="May Bartlett" userId="S::may.bartlett_azetsconsulting.no#ext#@ksiskyen.onmicrosoft.com::74e1e0ad-0683-4ad0-b0ec-8e9a256692c9" providerId="AD" clId="Web-{B233BC41-45CD-1F73-B87F-33E50B981050}" dt="2025-02-25T09:33:51.360" v="15" actId="20577"/>
          <ac:spMkLst>
            <pc:docMk/>
            <pc:sldMk cId="3163603986" sldId="260"/>
            <ac:spMk id="3" creationId="{92EE605D-9062-4D8B-A87E-7D9876B4AEE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07.07.2025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7/7/2025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7/7/2025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7/7/2025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7/7/2025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7/7/2025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7/7/2025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7/7/2025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7/7/2025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7/7/2025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felleslosninger/skolesec/videoleksjoner/skoleeie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felleslosninger/skolesec/videoleksjoner/skoleeie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Forberedelser til samling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Samling 1 – Kartlegging 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37EF1-F5A5-F16D-9341-15409F019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9DB0CC-8571-7C27-E761-90673A54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Forberedelser for veiledere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95F13C-A6A9-BA6F-1A5A-99B951A90B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  <a:tabLst>
                <a:tab pos="457200" algn="l"/>
              </a:tabLst>
            </a:pPr>
            <a:r>
              <a:rPr lang="nb-NO" b="1">
                <a:effectLst/>
                <a:latin typeface="Calibri (Brødtekst)"/>
                <a:ea typeface="Calibri"/>
                <a:cs typeface="Times New Roman"/>
              </a:rPr>
              <a:t>Oppgave 1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Gjennomfør kartleggingen før samlingen.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Etter gjennomført kartlegging, gjør følgende refleksjoner:</a:t>
            </a: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Diskuter resultatene med 1-3 andre nøkkelpersoner i din kommune</a:t>
            </a: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Reflekter over hvilke områder i egen kommune hvor man er kommet langt</a:t>
            </a:r>
          </a:p>
          <a:p>
            <a:pPr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Reflekter over hvilke områder i egen kommune hvor man har forbedringspotensial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Dokumenter dine refleksjoner i følgende dokument på Teams-kanalen.</a:t>
            </a:r>
          </a:p>
        </p:txBody>
      </p:sp>
    </p:spTree>
    <p:extLst>
      <p:ext uri="{BB962C8B-B14F-4D97-AF65-F5344CB8AC3E}">
        <p14:creationId xmlns:p14="http://schemas.microsoft.com/office/powerpoint/2010/main" val="3666680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9FEF89-B24A-4DCA-9A76-EF5B797E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Forberedelser for veiledere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EE605D-9062-4D8B-A87E-7D9876B4AEE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  <a:tabLst>
                <a:tab pos="457200" algn="l"/>
              </a:tabLst>
            </a:pPr>
            <a:r>
              <a:rPr lang="nb-NO" b="1">
                <a:effectLst/>
                <a:latin typeface="Calibri (Brødtekst)"/>
                <a:ea typeface="Calibri"/>
                <a:cs typeface="Times New Roman"/>
              </a:rPr>
              <a:t>Oppgave 2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Se video: </a:t>
            </a:r>
            <a:r>
              <a:rPr lang="nb-NO" u="sng">
                <a:solidFill>
                  <a:srgbClr val="0563C1"/>
                </a:solidFill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Personopplysningssikkerhet</a:t>
            </a:r>
            <a:endParaRPr lang="nb-NO">
              <a:effectLst/>
              <a:latin typeface="Calibri (Brødteks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nb-NO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Oppgave: Formuler én refleksjon fra leksjonen i følgende dokument. Dette kan både være ting man opplever å lykkes med i egen praksis og ting man ikke lykkes med.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Se video: </a:t>
            </a:r>
            <a:r>
              <a:rPr lang="nb-NO" u="sng">
                <a:solidFill>
                  <a:srgbClr val="0563C1"/>
                </a:solidFill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Brudd på personopplysningssikkerheten</a:t>
            </a:r>
            <a:endParaRPr lang="nb-NO">
              <a:effectLst/>
              <a:latin typeface="Calibri (Brødteks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nb-NO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Oppgave: Formuler én refleksjon fra leksjonen i følgende dokument. Dette kan både være ting man opplever å lykkes med i egen praksis og ting man ikke lykkes med.</a:t>
            </a:r>
          </a:p>
        </p:txBody>
      </p:sp>
    </p:spTree>
    <p:extLst>
      <p:ext uri="{BB962C8B-B14F-4D97-AF65-F5344CB8AC3E}">
        <p14:creationId xmlns:p14="http://schemas.microsoft.com/office/powerpoint/2010/main" val="1326217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9FEF89-B24A-4DCA-9A76-EF5B797E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Forberedelser for veiledere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EE605D-9062-4D8B-A87E-7D9876B4AEE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  <a:tabLst>
                <a:tab pos="457200" algn="l"/>
              </a:tabLst>
            </a:pPr>
            <a:r>
              <a:rPr lang="nb-NO" sz="20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Oppgave 3</a:t>
            </a:r>
          </a:p>
          <a:p>
            <a:pPr>
              <a:tabLst>
                <a:tab pos="457200" algn="l"/>
              </a:tabLst>
            </a:pPr>
            <a:r>
              <a:rPr lang="nb-NO">
                <a:ea typeface="+mn-lt"/>
                <a:cs typeface="+mn-lt"/>
              </a:rPr>
              <a:t>Undersøk hvem som er Feide-administrator i kommunen. </a:t>
            </a:r>
          </a:p>
          <a:p>
            <a:pPr>
              <a:tabLst>
                <a:tab pos="457200" algn="l"/>
              </a:tabLst>
            </a:pPr>
            <a:r>
              <a:rPr lang="nb-NO">
                <a:ea typeface="+mn-lt"/>
                <a:cs typeface="+mn-lt"/>
              </a:rPr>
              <a:t>Sammen med kommunens Feide-administrator logger dere inn på feide.no og ser hva som ligger av opplysninger her. </a:t>
            </a:r>
          </a:p>
          <a:p>
            <a:pPr>
              <a:tabLst>
                <a:tab pos="457200" algn="l"/>
              </a:tabLst>
            </a:pPr>
            <a:r>
              <a:rPr lang="nb-NO">
                <a:ea typeface="+mn-lt"/>
                <a:cs typeface="+mn-lt"/>
              </a:rPr>
              <a:t>Velg en tjeneste dere har åpnet opp for i kommunen. Se på innholdet under fanene brukerinformasjon, informasjonssikkerhet og personvern, og universell utforming. Er det noe her dere kan bruke for å vurdere en tjeneste?</a:t>
            </a:r>
          </a:p>
        </p:txBody>
      </p:sp>
    </p:spTree>
    <p:extLst>
      <p:ext uri="{BB962C8B-B14F-4D97-AF65-F5344CB8AC3E}">
        <p14:creationId xmlns:p14="http://schemas.microsoft.com/office/powerpoint/2010/main" val="3163603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9FEF89-B24A-4DCA-9A76-EF5B797E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Forberedelser for deltakerkommunene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EE605D-9062-4D8B-A87E-7D9876B4AEE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b="1">
                <a:ea typeface="Calibri"/>
                <a:cs typeface="Calibri"/>
              </a:rPr>
              <a:t>Oppgave 1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>
                <a:ea typeface="Calibri"/>
                <a:cs typeface="Calibri"/>
              </a:rPr>
              <a:t>Se gjennom følgende </a:t>
            </a:r>
            <a:r>
              <a:rPr lang="nb-NO" u="sng">
                <a:solidFill>
                  <a:srgbClr val="0563C1"/>
                </a:solidFill>
                <a:ea typeface="Calibri"/>
                <a:cs typeface="Calibri"/>
                <a:hlinkClick r:id="rId2"/>
              </a:rPr>
              <a:t>videoleksjoner</a:t>
            </a:r>
            <a:r>
              <a:rPr lang="nb-NO">
                <a:ea typeface="Calibri"/>
                <a:cs typeface="Calibri"/>
              </a:rPr>
              <a:t> fra SkoleSec:</a:t>
            </a:r>
            <a:endParaRPr lang="en-US">
              <a:ea typeface="Calibri"/>
              <a:cs typeface="Calibri"/>
            </a:endParaRPr>
          </a:p>
          <a:p>
            <a:pPr marL="857250" lvl="1" indent="-457200">
              <a:lnSpc>
                <a:spcPct val="107000"/>
              </a:lnSpc>
              <a:spcAft>
                <a:spcPts val="800"/>
              </a:spcAft>
            </a:pPr>
            <a:r>
              <a:rPr lang="nb-NO">
                <a:ea typeface="Calibri"/>
                <a:cs typeface="Calibri"/>
              </a:rPr>
              <a:t>Personvern i skolen – sentrale begreper</a:t>
            </a:r>
            <a:endParaRPr lang="en-US">
              <a:ea typeface="Calibri"/>
              <a:cs typeface="Calibri"/>
            </a:endParaRPr>
          </a:p>
          <a:p>
            <a:pPr marL="857250" lvl="1" indent="-457200">
              <a:lnSpc>
                <a:spcPct val="107000"/>
              </a:lnSpc>
              <a:spcAft>
                <a:spcPts val="800"/>
              </a:spcAft>
            </a:pPr>
            <a:r>
              <a:rPr lang="nb-NO">
                <a:ea typeface="Calibri"/>
                <a:cs typeface="Calibri"/>
              </a:rPr>
              <a:t>Personvern i skolen – personvernprinsippene</a:t>
            </a:r>
            <a:endParaRPr lang="en-US">
              <a:ea typeface="Calibri"/>
              <a:cs typeface="Calibri"/>
            </a:endParaRPr>
          </a:p>
          <a:p>
            <a:pPr marL="857250" lvl="1" indent="-457200">
              <a:lnSpc>
                <a:spcPct val="107000"/>
              </a:lnSpc>
              <a:spcAft>
                <a:spcPts val="800"/>
              </a:spcAft>
            </a:pPr>
            <a:r>
              <a:rPr lang="nb-NO">
                <a:ea typeface="Calibri"/>
                <a:cs typeface="Calibri"/>
              </a:rPr>
              <a:t>Personvern i skolen – rettslige grunnlag</a:t>
            </a:r>
            <a:endParaRPr lang="en-US">
              <a:ea typeface="Calibri"/>
              <a:cs typeface="Calibri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b-NO">
                <a:ea typeface="Calibri"/>
                <a:cs typeface="Calibri"/>
              </a:rPr>
              <a:t>Formuler én refleksjon fra hver av leksjonene. Dette kan både være ting man lykkes med i egen praksis og ting man ikke lykkes med. </a:t>
            </a:r>
            <a:r>
              <a:rPr lang="nn-NO">
                <a:ea typeface="Calibri"/>
                <a:cs typeface="Calibri"/>
              </a:rPr>
              <a:t>Noter dine </a:t>
            </a:r>
            <a:r>
              <a:rPr lang="nn-NO" err="1">
                <a:ea typeface="Calibri"/>
                <a:cs typeface="Calibri"/>
              </a:rPr>
              <a:t>refleksjoner</a:t>
            </a:r>
            <a:r>
              <a:rPr lang="nn-NO">
                <a:ea typeface="Calibri"/>
                <a:cs typeface="Calibri"/>
              </a:rPr>
              <a:t> i Word-dokumentet på Teams-kanalen.</a:t>
            </a:r>
            <a:endParaRPr lang="nb-NO">
              <a:ea typeface="Calibri"/>
              <a:cs typeface="Calibri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,Sans-Serif"/>
              <a:buNone/>
            </a:pPr>
            <a:endParaRPr lang="nb-NO" sz="2000">
              <a:effectLst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361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7C1D3-9B14-489C-B65D-642DD660EF35}">
  <ds:schemaRefs>
    <ds:schemaRef ds:uri="44f892ea-d882-4a61-8ec7-e54b8bcb3b7b"/>
    <ds:schemaRef ds:uri="7d88db6c-a4a6-42bb-82c2-7a63f6a238f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3952BBB-D1C6-4C1C-B668-E69A419931FD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1_KS-profiltema</vt:lpstr>
      <vt:lpstr>Forberedelser til samling</vt:lpstr>
      <vt:lpstr>Forberedelser for veiledere</vt:lpstr>
      <vt:lpstr>Forberedelser for veiledere</vt:lpstr>
      <vt:lpstr>Forberedelser for veiledere</vt:lpstr>
      <vt:lpstr>Forberedelser for deltakerkommunene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revision>1</cp:revision>
  <dcterms:created xsi:type="dcterms:W3CDTF">2020-10-12T15:37:52Z</dcterms:created>
  <dcterms:modified xsi:type="dcterms:W3CDTF">2025-07-07T09:36:14Z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