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24"/>
  </p:notesMasterIdLst>
  <p:sldIdLst>
    <p:sldId id="256" r:id="rId5"/>
    <p:sldId id="259" r:id="rId6"/>
    <p:sldId id="453" r:id="rId7"/>
    <p:sldId id="444" r:id="rId8"/>
    <p:sldId id="448" r:id="rId9"/>
    <p:sldId id="443" r:id="rId10"/>
    <p:sldId id="449" r:id="rId11"/>
    <p:sldId id="450" r:id="rId12"/>
    <p:sldId id="260" r:id="rId13"/>
    <p:sldId id="451" r:id="rId14"/>
    <p:sldId id="452" r:id="rId15"/>
    <p:sldId id="282" r:id="rId16"/>
    <p:sldId id="435" r:id="rId17"/>
    <p:sldId id="436" r:id="rId18"/>
    <p:sldId id="437" r:id="rId19"/>
    <p:sldId id="438" r:id="rId20"/>
    <p:sldId id="439" r:id="rId21"/>
    <p:sldId id="440" r:id="rId22"/>
    <p:sldId id="441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ADBA33-86D6-CE39-E958-9F9F9B356527}" name="linn.pilskog@azetsconsulting.no" initials="li" userId="S::urn:spo:guest#linn.pilskog@azetsconsulting.no::" providerId="AD"/>
  <p188:author id="{DBA03B6C-133D-E500-6E1A-0716DF7F6498}" name="Linn Katrin Pilskog" initials="LP" userId="S::linn.pilskog@azetsconsulting.no::90fa00e3-d029-4570-a856-28b7c27dfe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B9B8FD-C294-8530-6829-C8AE767F7CD8}" v="2" dt="2025-08-13T08:29:32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4404" autoAdjust="0"/>
  </p:normalViewPr>
  <p:slideViewPr>
    <p:cSldViewPr snapToGrid="0">
      <p:cViewPr>
        <p:scale>
          <a:sx n="66" d="100"/>
          <a:sy n="66" d="100"/>
        </p:scale>
        <p:origin x="780" y="2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S::steinar.hjelset@ks.no::900bcac5-039b-480b-8b37-a8273c2e007f" providerId="AD" clId="Web-{A57ABB21-35F1-4646-BFBF-BB439269F468}"/>
    <pc:docChg chg="modSld">
      <pc:chgData name="Steinar Hjelset" userId="S::steinar.hjelset@ks.no::900bcac5-039b-480b-8b37-a8273c2e007f" providerId="AD" clId="Web-{A57ABB21-35F1-4646-BFBF-BB439269F468}" dt="2023-09-28T06:26:48.987" v="3" actId="20577"/>
      <pc:docMkLst>
        <pc:docMk/>
      </pc:docMkLst>
      <pc:sldChg chg="modSp">
        <pc:chgData name="Steinar Hjelset" userId="S::steinar.hjelset@ks.no::900bcac5-039b-480b-8b37-a8273c2e007f" providerId="AD" clId="Web-{A57ABB21-35F1-4646-BFBF-BB439269F468}" dt="2023-09-28T06:26:48.987" v="3" actId="20577"/>
        <pc:sldMkLst>
          <pc:docMk/>
          <pc:sldMk cId="624678684" sldId="259"/>
        </pc:sldMkLst>
      </pc:sldChg>
    </pc:docChg>
  </pc:docChgLst>
  <pc:docChgLst>
    <pc:chgData name="Steinar Hjelset" userId="S::steinar.hjelset@ks.no::900bcac5-039b-480b-8b37-a8273c2e007f" providerId="AD" clId="Web-{726DB78E-71E0-4CB1-A7B7-5C43E55D95E8}"/>
    <pc:docChg chg="addSld delSld modSld">
      <pc:chgData name="Steinar Hjelset" userId="S::steinar.hjelset@ks.no::900bcac5-039b-480b-8b37-a8273c2e007f" providerId="AD" clId="Web-{726DB78E-71E0-4CB1-A7B7-5C43E55D95E8}" dt="2023-09-28T06:24:25.102" v="9" actId="20577"/>
      <pc:docMkLst>
        <pc:docMk/>
      </pc:docMkLst>
      <pc:sldChg chg="modSp">
        <pc:chgData name="Steinar Hjelset" userId="S::steinar.hjelset@ks.no::900bcac5-039b-480b-8b37-a8273c2e007f" providerId="AD" clId="Web-{726DB78E-71E0-4CB1-A7B7-5C43E55D95E8}" dt="2023-09-28T06:23:46.287" v="3" actId="20577"/>
        <pc:sldMkLst>
          <pc:docMk/>
          <pc:sldMk cId="2350411187" sldId="256"/>
        </pc:sldMkLst>
      </pc:sldChg>
      <pc:sldChg chg="del">
        <pc:chgData name="Steinar Hjelset" userId="S::steinar.hjelset@ks.no::900bcac5-039b-480b-8b37-a8273c2e007f" providerId="AD" clId="Web-{726DB78E-71E0-4CB1-A7B7-5C43E55D95E8}" dt="2023-09-28T06:23:55.444" v="5"/>
        <pc:sldMkLst>
          <pc:docMk/>
          <pc:sldMk cId="2754500282" sldId="258"/>
        </pc:sldMkLst>
      </pc:sldChg>
      <pc:sldChg chg="modSp new">
        <pc:chgData name="Steinar Hjelset" userId="S::steinar.hjelset@ks.no::900bcac5-039b-480b-8b37-a8273c2e007f" providerId="AD" clId="Web-{726DB78E-71E0-4CB1-A7B7-5C43E55D95E8}" dt="2023-09-28T06:24:25.102" v="9" actId="20577"/>
        <pc:sldMkLst>
          <pc:docMk/>
          <pc:sldMk cId="624678684" sldId="259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.pilskog@azetsconsulting.no" userId="S::urn:spo:guest#linn.pilskog@azetsconsulting.no::" providerId="AD" clId="Web-{D9B0F45F-744C-F923-9CC7-D1E91F495357}"/>
    <pc:docChg chg="addSld">
      <pc:chgData name="linn.pilskog@azetsconsulting.no" userId="S::urn:spo:guest#linn.pilskog@azetsconsulting.no::" providerId="AD" clId="Web-{D9B0F45F-744C-F923-9CC7-D1E91F495357}" dt="2025-03-28T09:36:37.235" v="0"/>
      <pc:docMkLst>
        <pc:docMk/>
      </pc:docMkLst>
      <pc:sldChg chg="add">
        <pc:chgData name="linn.pilskog@azetsconsulting.no" userId="S::urn:spo:guest#linn.pilskog@azetsconsulting.no::" providerId="AD" clId="Web-{D9B0F45F-744C-F923-9CC7-D1E91F495357}" dt="2025-03-28T09:36:37.235" v="0"/>
        <pc:sldMkLst>
          <pc:docMk/>
          <pc:sldMk cId="1380954184" sldId="443"/>
        </pc:sldMkLst>
      </pc:sldChg>
    </pc:docChg>
  </pc:docChgLst>
  <pc:docChgLst>
    <pc:chgData name="Steinar Hjelset" userId="900bcac5-039b-480b-8b37-a8273c2e007f" providerId="ADAL" clId="{0DE69E97-A756-4356-AFA2-DEE585B5CA84}"/>
    <pc:docChg chg="custSel modSld">
      <pc:chgData name="Steinar Hjelset" userId="900bcac5-039b-480b-8b37-a8273c2e007f" providerId="ADAL" clId="{0DE69E97-A756-4356-AFA2-DEE585B5CA84}" dt="2023-09-28T06:28:47.171" v="270" actId="20577"/>
      <pc:docMkLst>
        <pc:docMk/>
      </pc:docMkLst>
      <pc:sldChg chg="modSp mod">
        <pc:chgData name="Steinar Hjelset" userId="900bcac5-039b-480b-8b37-a8273c2e007f" providerId="ADAL" clId="{0DE69E97-A756-4356-AFA2-DEE585B5CA84}" dt="2023-09-28T06:28:47.171" v="270" actId="20577"/>
        <pc:sldMkLst>
          <pc:docMk/>
          <pc:sldMk cId="624678684" sldId="259"/>
        </pc:sldMkLst>
      </pc:sldChg>
    </pc:docChg>
  </pc:docChgLst>
  <pc:docChgLst>
    <pc:chgData name="Steinar Hjelset" userId="900bcac5-039b-480b-8b37-a8273c2e007f" providerId="ADAL" clId="{F6D01340-6403-4A1D-BC00-8C24B3DEF49A}"/>
    <pc:docChg chg="undo custSel addSld delSld modSld sldOrd">
      <pc:chgData name="Steinar Hjelset" userId="900bcac5-039b-480b-8b37-a8273c2e007f" providerId="ADAL" clId="{F6D01340-6403-4A1D-BC00-8C24B3DEF49A}" dt="2025-04-15T06:33:59.874" v="1495" actId="47"/>
      <pc:docMkLst>
        <pc:docMk/>
      </pc:docMkLst>
      <pc:sldChg chg="addSp delSp modSp mod">
        <pc:chgData name="Steinar Hjelset" userId="900bcac5-039b-480b-8b37-a8273c2e007f" providerId="ADAL" clId="{F6D01340-6403-4A1D-BC00-8C24B3DEF49A}" dt="2025-04-15T06:30:50.231" v="1306" actId="20577"/>
        <pc:sldMkLst>
          <pc:docMk/>
          <pc:sldMk cId="624678684" sldId="259"/>
        </pc:sldMkLst>
      </pc:sldChg>
      <pc:sldChg chg="modSp add mod">
        <pc:chgData name="Steinar Hjelset" userId="900bcac5-039b-480b-8b37-a8273c2e007f" providerId="ADAL" clId="{F6D01340-6403-4A1D-BC00-8C24B3DEF49A}" dt="2025-04-15T06:32:44.266" v="1433" actId="20577"/>
        <pc:sldMkLst>
          <pc:docMk/>
          <pc:sldMk cId="3314978088" sldId="260"/>
        </pc:sldMkLst>
      </pc:sldChg>
      <pc:sldChg chg="del">
        <pc:chgData name="Steinar Hjelset" userId="900bcac5-039b-480b-8b37-a8273c2e007f" providerId="ADAL" clId="{F6D01340-6403-4A1D-BC00-8C24B3DEF49A}" dt="2025-04-15T06:31:19.895" v="1417" actId="47"/>
        <pc:sldMkLst>
          <pc:docMk/>
          <pc:sldMk cId="3833561155" sldId="260"/>
        </pc:sldMkLst>
      </pc:sldChg>
      <pc:sldChg chg="del">
        <pc:chgData name="Steinar Hjelset" userId="900bcac5-039b-480b-8b37-a8273c2e007f" providerId="ADAL" clId="{F6D01340-6403-4A1D-BC00-8C24B3DEF49A}" dt="2025-04-15T06:33:19.612" v="1494" actId="47"/>
        <pc:sldMkLst>
          <pc:docMk/>
          <pc:sldMk cId="1028763399" sldId="261"/>
        </pc:sldMkLst>
      </pc:sldChg>
      <pc:sldChg chg="del">
        <pc:chgData name="Steinar Hjelset" userId="900bcac5-039b-480b-8b37-a8273c2e007f" providerId="ADAL" clId="{F6D01340-6403-4A1D-BC00-8C24B3DEF49A}" dt="2025-04-15T06:30:38.561" v="1299" actId="47"/>
        <pc:sldMkLst>
          <pc:docMk/>
          <pc:sldMk cId="3759986569" sldId="442"/>
        </pc:sldMkLst>
      </pc:sldChg>
      <pc:sldChg chg="modSp mod modAnim chgLayout">
        <pc:chgData name="Steinar Hjelset" userId="900bcac5-039b-480b-8b37-a8273c2e007f" providerId="ADAL" clId="{F6D01340-6403-4A1D-BC00-8C24B3DEF49A}" dt="2025-04-15T06:28:14.278" v="944" actId="313"/>
        <pc:sldMkLst>
          <pc:docMk/>
          <pc:sldMk cId="1029663492" sldId="443"/>
        </pc:sldMkLst>
      </pc:sldChg>
      <pc:sldChg chg="delSp modSp mod">
        <pc:chgData name="Steinar Hjelset" userId="900bcac5-039b-480b-8b37-a8273c2e007f" providerId="ADAL" clId="{F6D01340-6403-4A1D-BC00-8C24B3DEF49A}" dt="2025-04-15T06:22:27.976" v="50" actId="20577"/>
        <pc:sldMkLst>
          <pc:docMk/>
          <pc:sldMk cId="669537024" sldId="444"/>
        </pc:sldMkLst>
      </pc:sldChg>
      <pc:sldChg chg="modSp del mod chgLayout">
        <pc:chgData name="Steinar Hjelset" userId="900bcac5-039b-480b-8b37-a8273c2e007f" providerId="ADAL" clId="{F6D01340-6403-4A1D-BC00-8C24B3DEF49A}" dt="2025-04-15T06:30:22.673" v="1267" actId="47"/>
        <pc:sldMkLst>
          <pc:docMk/>
          <pc:sldMk cId="1380954184" sldId="446"/>
        </pc:sldMkLst>
      </pc:sldChg>
      <pc:sldChg chg="del">
        <pc:chgData name="Steinar Hjelset" userId="900bcac5-039b-480b-8b37-a8273c2e007f" providerId="ADAL" clId="{F6D01340-6403-4A1D-BC00-8C24B3DEF49A}" dt="2025-04-15T06:33:59.874" v="1495" actId="47"/>
        <pc:sldMkLst>
          <pc:docMk/>
          <pc:sldMk cId="581702272" sldId="447"/>
        </pc:sldMkLst>
      </pc:sldChg>
      <pc:sldChg chg="add">
        <pc:chgData name="Steinar Hjelset" userId="900bcac5-039b-480b-8b37-a8273c2e007f" providerId="ADAL" clId="{F6D01340-6403-4A1D-BC00-8C24B3DEF49A}" dt="2025-04-15T06:22:21.498" v="28"/>
        <pc:sldMkLst>
          <pc:docMk/>
          <pc:sldMk cId="3319555634" sldId="448"/>
        </pc:sldMkLst>
      </pc:sldChg>
      <pc:sldChg chg="addSp modSp new mod">
        <pc:chgData name="Steinar Hjelset" userId="900bcac5-039b-480b-8b37-a8273c2e007f" providerId="ADAL" clId="{F6D01340-6403-4A1D-BC00-8C24B3DEF49A}" dt="2025-04-15T06:30:19.814" v="1266" actId="1076"/>
        <pc:sldMkLst>
          <pc:docMk/>
          <pc:sldMk cId="1082600697" sldId="449"/>
        </pc:sldMkLst>
      </pc:sldChg>
      <pc:sldChg chg="modSp add mod">
        <pc:chgData name="Steinar Hjelset" userId="900bcac5-039b-480b-8b37-a8273c2e007f" providerId="ADAL" clId="{F6D01340-6403-4A1D-BC00-8C24B3DEF49A}" dt="2025-04-15T06:30:36.199" v="1298" actId="20577"/>
        <pc:sldMkLst>
          <pc:docMk/>
          <pc:sldMk cId="2771005805" sldId="450"/>
        </pc:sldMkLst>
      </pc:sldChg>
      <pc:sldChg chg="delSp modSp add mod ord">
        <pc:chgData name="Steinar Hjelset" userId="900bcac5-039b-480b-8b37-a8273c2e007f" providerId="ADAL" clId="{F6D01340-6403-4A1D-BC00-8C24B3DEF49A}" dt="2025-04-15T06:31:16.824" v="1416" actId="478"/>
        <pc:sldMkLst>
          <pc:docMk/>
          <pc:sldMk cId="271543478" sldId="451"/>
        </pc:sldMkLst>
      </pc:sldChg>
      <pc:sldChg chg="modSp add mod">
        <pc:chgData name="Steinar Hjelset" userId="900bcac5-039b-480b-8b37-a8273c2e007f" providerId="ADAL" clId="{F6D01340-6403-4A1D-BC00-8C24B3DEF49A}" dt="2025-04-15T06:33:15.151" v="1493" actId="113"/>
        <pc:sldMkLst>
          <pc:docMk/>
          <pc:sldMk cId="817219567" sldId="452"/>
        </pc:sldMkLst>
      </pc:sldChg>
    </pc:docChg>
  </pc:docChgLst>
  <pc:docChgLst>
    <pc:chgData name="Steinar Hjelset" userId="S::steinar.hjelset@ks.no::900bcac5-039b-480b-8b37-a8273c2e007f" providerId="AD" clId="Web-{A2CA7171-B2C5-4080-99FB-09B42CAC25E3}"/>
    <pc:docChg chg="delSld">
      <pc:chgData name="Steinar Hjelset" userId="S::steinar.hjelset@ks.no::900bcac5-039b-480b-8b37-a8273c2e007f" providerId="AD" clId="Web-{A2CA7171-B2C5-4080-99FB-09B42CAC25E3}" dt="2023-09-28T06:19:59.472" v="0"/>
      <pc:docMkLst>
        <pc:docMk/>
      </pc:docMkLst>
      <pc:sldChg chg="del">
        <pc:chgData name="Steinar Hjelset" userId="S::steinar.hjelset@ks.no::900bcac5-039b-480b-8b37-a8273c2e007f" providerId="AD" clId="Web-{A2CA7171-B2C5-4080-99FB-09B42CAC25E3}" dt="2023-09-28T06:19:59.472" v="0"/>
        <pc:sldMkLst>
          <pc:docMk/>
          <pc:sldMk cId="1728108907" sldId="259"/>
        </pc:sldMkLst>
      </pc:sldChg>
    </pc:docChg>
  </pc:docChgLst>
  <pc:docChgLst>
    <pc:chgData name="Christian Sørbye Larsen" userId="S::christian.sorbye.larsen@ks.no::3e0a5c36-1a29-467b-94ad-1ebd0ee5d157" providerId="AD" clId="Web-{77263ED7-51FC-00AB-244B-EFEF7B84BD33}"/>
    <pc:docChg chg="addSld modSld">
      <pc:chgData name="Christian Sørbye Larsen" userId="S::christian.sorbye.larsen@ks.no::3e0a5c36-1a29-467b-94ad-1ebd0ee5d157" providerId="AD" clId="Web-{77263ED7-51FC-00AB-244B-EFEF7B84BD33}" dt="2022-09-26T13:44:25.094" v="9" actId="20577"/>
      <pc:docMkLst>
        <pc:docMk/>
      </pc:docMkLst>
      <pc:sldChg chg="modSp">
        <pc:chgData name="Christian Sørbye Larsen" userId="S::christian.sorbye.larsen@ks.no::3e0a5c36-1a29-467b-94ad-1ebd0ee5d157" providerId="AD" clId="Web-{77263ED7-51FC-00AB-244B-EFEF7B84BD33}" dt="2022-09-26T13:42:20.382" v="0" actId="20577"/>
        <pc:sldMkLst>
          <pc:docMk/>
          <pc:sldMk cId="2754500282" sldId="258"/>
        </pc:sldMkLst>
      </pc:sldChg>
      <pc:sldChg chg="addSp delSp modSp new">
        <pc:chgData name="Christian Sørbye Larsen" userId="S::christian.sorbye.larsen@ks.no::3e0a5c36-1a29-467b-94ad-1ebd0ee5d157" providerId="AD" clId="Web-{77263ED7-51FC-00AB-244B-EFEF7B84BD33}" dt="2022-09-26T13:44:25.094" v="9" actId="20577"/>
        <pc:sldMkLst>
          <pc:docMk/>
          <pc:sldMk cId="1728108907" sldId="259"/>
        </pc:sldMkLst>
      </pc:sldChg>
    </pc:docChg>
  </pc:docChgLst>
  <pc:docChgLst>
    <pc:chgData name="Linn Katrin Pilskog" userId="90fa00e3-d029-4570-a856-28b7c27dfe6a" providerId="ADAL" clId="{3929A789-4892-48F2-BEEA-7EE3B3AD60C1}"/>
    <pc:docChg chg="undo custSel addSld delSld modSld sldOrd">
      <pc:chgData name="Linn Katrin Pilskog" userId="90fa00e3-d029-4570-a856-28b7c27dfe6a" providerId="ADAL" clId="{3929A789-4892-48F2-BEEA-7EE3B3AD60C1}" dt="2025-04-10T10:22:11.157" v="783" actId="255"/>
      <pc:docMkLst>
        <pc:docMk/>
      </pc:docMkLst>
      <pc:sldChg chg="addSp modSp mod">
        <pc:chgData name="Linn Katrin Pilskog" userId="90fa00e3-d029-4570-a856-28b7c27dfe6a" providerId="ADAL" clId="{3929A789-4892-48F2-BEEA-7EE3B3AD60C1}" dt="2025-04-10T10:02:26.290" v="68" actId="20577"/>
        <pc:sldMkLst>
          <pc:docMk/>
          <pc:sldMk cId="624678684" sldId="259"/>
        </pc:sldMkLst>
      </pc:sldChg>
      <pc:sldChg chg="modSp mod modClrScheme chgLayout">
        <pc:chgData name="Linn Katrin Pilskog" userId="90fa00e3-d029-4570-a856-28b7c27dfe6a" providerId="ADAL" clId="{3929A789-4892-48F2-BEEA-7EE3B3AD60C1}" dt="2025-04-10T09:59:13.247" v="6" actId="1076"/>
        <pc:sldMkLst>
          <pc:docMk/>
          <pc:sldMk cId="3833561155" sldId="260"/>
        </pc:sldMkLst>
      </pc:sldChg>
      <pc:sldChg chg="modSp mod modClrScheme chgLayout">
        <pc:chgData name="Linn Katrin Pilskog" userId="90fa00e3-d029-4570-a856-28b7c27dfe6a" providerId="ADAL" clId="{3929A789-4892-48F2-BEEA-7EE3B3AD60C1}" dt="2025-04-10T09:59:23.287" v="8" actId="1076"/>
        <pc:sldMkLst>
          <pc:docMk/>
          <pc:sldMk cId="1028763399" sldId="261"/>
        </pc:sldMkLst>
      </pc:sldChg>
      <pc:sldChg chg="modSp mod">
        <pc:chgData name="Linn Katrin Pilskog" userId="90fa00e3-d029-4570-a856-28b7c27dfe6a" providerId="ADAL" clId="{3929A789-4892-48F2-BEEA-7EE3B3AD60C1}" dt="2025-04-10T10:21:39.615" v="779" actId="255"/>
        <pc:sldMkLst>
          <pc:docMk/>
          <pc:sldMk cId="3312035533" sldId="436"/>
        </pc:sldMkLst>
      </pc:sldChg>
      <pc:sldChg chg="modSp mod">
        <pc:chgData name="Linn Katrin Pilskog" userId="90fa00e3-d029-4570-a856-28b7c27dfe6a" providerId="ADAL" clId="{3929A789-4892-48F2-BEEA-7EE3B3AD60C1}" dt="2025-04-10T10:21:53.150" v="780" actId="255"/>
        <pc:sldMkLst>
          <pc:docMk/>
          <pc:sldMk cId="421898080" sldId="438"/>
        </pc:sldMkLst>
      </pc:sldChg>
      <pc:sldChg chg="modSp mod">
        <pc:chgData name="Linn Katrin Pilskog" userId="90fa00e3-d029-4570-a856-28b7c27dfe6a" providerId="ADAL" clId="{3929A789-4892-48F2-BEEA-7EE3B3AD60C1}" dt="2025-04-10T10:22:00.439" v="781" actId="255"/>
        <pc:sldMkLst>
          <pc:docMk/>
          <pc:sldMk cId="1215049884" sldId="439"/>
        </pc:sldMkLst>
      </pc:sldChg>
      <pc:sldChg chg="modSp mod">
        <pc:chgData name="Linn Katrin Pilskog" userId="90fa00e3-d029-4570-a856-28b7c27dfe6a" providerId="ADAL" clId="{3929A789-4892-48F2-BEEA-7EE3B3AD60C1}" dt="2025-04-10T10:22:06.466" v="782" actId="255"/>
        <pc:sldMkLst>
          <pc:docMk/>
          <pc:sldMk cId="3824214931" sldId="440"/>
        </pc:sldMkLst>
      </pc:sldChg>
      <pc:sldChg chg="modSp mod">
        <pc:chgData name="Linn Katrin Pilskog" userId="90fa00e3-d029-4570-a856-28b7c27dfe6a" providerId="ADAL" clId="{3929A789-4892-48F2-BEEA-7EE3B3AD60C1}" dt="2025-04-10T10:22:11.157" v="783" actId="255"/>
        <pc:sldMkLst>
          <pc:docMk/>
          <pc:sldMk cId="488050027" sldId="441"/>
        </pc:sldMkLst>
      </pc:sldChg>
      <pc:sldChg chg="modSp mod modClrScheme chgLayout">
        <pc:chgData name="Linn Katrin Pilskog" userId="90fa00e3-d029-4570-a856-28b7c27dfe6a" providerId="ADAL" clId="{3929A789-4892-48F2-BEEA-7EE3B3AD60C1}" dt="2025-04-10T09:58:51.157" v="2" actId="1076"/>
        <pc:sldMkLst>
          <pc:docMk/>
          <pc:sldMk cId="3759986569" sldId="442"/>
        </pc:sldMkLst>
      </pc:sldChg>
      <pc:sldChg chg="modSp new mod ord modAnim">
        <pc:chgData name="Linn Katrin Pilskog" userId="90fa00e3-d029-4570-a856-28b7c27dfe6a" providerId="ADAL" clId="{3929A789-4892-48F2-BEEA-7EE3B3AD60C1}" dt="2025-04-10T10:18:34.522" v="516" actId="255"/>
        <pc:sldMkLst>
          <pc:docMk/>
          <pc:sldMk cId="1029663492" sldId="443"/>
        </pc:sldMkLst>
      </pc:sldChg>
      <pc:sldChg chg="modSp mod">
        <pc:chgData name="Linn Katrin Pilskog" userId="90fa00e3-d029-4570-a856-28b7c27dfe6a" providerId="ADAL" clId="{3929A789-4892-48F2-BEEA-7EE3B3AD60C1}" dt="2025-04-10T10:03:13.728" v="87" actId="20577"/>
        <pc:sldMkLst>
          <pc:docMk/>
          <pc:sldMk cId="669537024" sldId="444"/>
        </pc:sldMkLst>
      </pc:sldChg>
      <pc:sldChg chg="addSp delSp modSp new del mod modClrScheme chgLayout">
        <pc:chgData name="Linn Katrin Pilskog" userId="90fa00e3-d029-4570-a856-28b7c27dfe6a" providerId="ADAL" clId="{3929A789-4892-48F2-BEEA-7EE3B3AD60C1}" dt="2025-04-10T10:15:37.928" v="297" actId="2696"/>
        <pc:sldMkLst>
          <pc:docMk/>
          <pc:sldMk cId="612803008" sldId="445"/>
        </pc:sldMkLst>
      </pc:sldChg>
      <pc:sldChg chg="modSp mod">
        <pc:chgData name="Linn Katrin Pilskog" userId="90fa00e3-d029-4570-a856-28b7c27dfe6a" providerId="ADAL" clId="{3929A789-4892-48F2-BEEA-7EE3B3AD60C1}" dt="2025-04-10T10:20:09.949" v="704" actId="20577"/>
        <pc:sldMkLst>
          <pc:docMk/>
          <pc:sldMk cId="1380954184" sldId="446"/>
        </pc:sldMkLst>
      </pc:sldChg>
      <pc:sldChg chg="modSp mod">
        <pc:chgData name="Linn Katrin Pilskog" userId="90fa00e3-d029-4570-a856-28b7c27dfe6a" providerId="ADAL" clId="{3929A789-4892-48F2-BEEA-7EE3B3AD60C1}" dt="2025-04-10T10:20:57.185" v="778" actId="20577"/>
        <pc:sldMkLst>
          <pc:docMk/>
          <pc:sldMk cId="581702272" sldId="447"/>
        </pc:sldMkLst>
      </pc:sldChg>
    </pc:docChg>
  </pc:docChgLst>
  <pc:docChgLst>
    <pc:chgData name="Kristine Sylta" userId="S::kristine.sylta_azetsconsulting.no#ext#@ksiskyen.onmicrosoft.com::e12d207a-fe7c-4bfb-960c-96d12b9de912" providerId="AD" clId="Web-{4EB9B8FD-C294-8530-6829-C8AE767F7CD8}"/>
    <pc:docChg chg="modSld">
      <pc:chgData name="Kristine Sylta" userId="S::kristine.sylta_azetsconsulting.no#ext#@ksiskyen.onmicrosoft.com::e12d207a-fe7c-4bfb-960c-96d12b9de912" providerId="AD" clId="Web-{4EB9B8FD-C294-8530-6829-C8AE767F7CD8}" dt="2025-08-13T08:29:21.274" v="0" actId="20577"/>
      <pc:docMkLst>
        <pc:docMk/>
      </pc:docMkLst>
      <pc:sldChg chg="modSp">
        <pc:chgData name="Kristine Sylta" userId="S::kristine.sylta_azetsconsulting.no#ext#@ksiskyen.onmicrosoft.com::e12d207a-fe7c-4bfb-960c-96d12b9de912" providerId="AD" clId="Web-{4EB9B8FD-C294-8530-6829-C8AE767F7CD8}" dt="2025-08-13T08:29:21.274" v="0" actId="20577"/>
        <pc:sldMkLst>
          <pc:docMk/>
          <pc:sldMk cId="3824214931" sldId="440"/>
        </pc:sldMkLst>
        <pc:spChg chg="mod">
          <ac:chgData name="Kristine Sylta" userId="S::kristine.sylta_azetsconsulting.no#ext#@ksiskyen.onmicrosoft.com::e12d207a-fe7c-4bfb-960c-96d12b9de912" providerId="AD" clId="Web-{4EB9B8FD-C294-8530-6829-C8AE767F7CD8}" dt="2025-08-13T08:29:21.274" v="0" actId="20577"/>
          <ac:spMkLst>
            <pc:docMk/>
            <pc:sldMk cId="3824214931" sldId="440"/>
            <ac:spMk id="3" creationId="{DF5F6B2A-8615-4B16-863C-C39E9B05A817}"/>
          </ac:spMkLst>
        </pc:spChg>
      </pc:sldChg>
    </pc:docChg>
  </pc:docChgLst>
  <pc:docChgLst>
    <pc:chgData name="Steinar Hjelset" userId="900bcac5-039b-480b-8b37-a8273c2e007f" providerId="ADAL" clId="{7B7257C0-411A-4CF8-AEF9-550231842EFF}"/>
    <pc:docChg chg="undo custSel addSld delSld modSld sldOrd">
      <pc:chgData name="Steinar Hjelset" userId="900bcac5-039b-480b-8b37-a8273c2e007f" providerId="ADAL" clId="{7B7257C0-411A-4CF8-AEF9-550231842EFF}" dt="2022-09-26T12:14:59.876" v="526" actId="20577"/>
      <pc:docMkLst>
        <pc:docMk/>
      </pc:docMkLst>
      <pc:sldChg chg="modSp mod">
        <pc:chgData name="Steinar Hjelset" userId="900bcac5-039b-480b-8b37-a8273c2e007f" providerId="ADAL" clId="{7B7257C0-411A-4CF8-AEF9-550231842EFF}" dt="2022-09-26T12:04:45.640" v="17" actId="20577"/>
        <pc:sldMkLst>
          <pc:docMk/>
          <pc:sldMk cId="2350411187" sldId="256"/>
        </pc:sldMkLst>
      </pc:sldChg>
      <pc:sldChg chg="modSp del mod ord">
        <pc:chgData name="Steinar Hjelset" userId="900bcac5-039b-480b-8b37-a8273c2e007f" providerId="ADAL" clId="{7B7257C0-411A-4CF8-AEF9-550231842EFF}" dt="2022-09-26T12:13:26.428" v="516" actId="47"/>
        <pc:sldMkLst>
          <pc:docMk/>
          <pc:sldMk cId="822782385" sldId="257"/>
        </pc:sldMkLst>
      </pc:sldChg>
      <pc:sldChg chg="modSp add mod">
        <pc:chgData name="Steinar Hjelset" userId="900bcac5-039b-480b-8b37-a8273c2e007f" providerId="ADAL" clId="{7B7257C0-411A-4CF8-AEF9-550231842EFF}" dt="2022-09-26T12:14:59.876" v="526" actId="20577"/>
        <pc:sldMkLst>
          <pc:docMk/>
          <pc:sldMk cId="2754500282" sldId="258"/>
        </pc:sldMkLst>
      </pc:sldChg>
      <pc:sldChg chg="modSp add del mod">
        <pc:chgData name="Steinar Hjelset" userId="900bcac5-039b-480b-8b37-a8273c2e007f" providerId="ADAL" clId="{7B7257C0-411A-4CF8-AEF9-550231842EFF}" dt="2022-09-26T12:11:18.309" v="425" actId="47"/>
        <pc:sldMkLst>
          <pc:docMk/>
          <pc:sldMk cId="1372757033" sldId="259"/>
        </pc:sldMkLst>
      </pc:sldChg>
    </pc:docChg>
  </pc:docChgLst>
  <pc:docChgLst>
    <pc:chgData name="Steinar Hjelset" userId="900bcac5-039b-480b-8b37-a8273c2e007f" providerId="ADAL" clId="{D437F088-A115-4B53-9FEC-44C7E3B74A20}"/>
    <pc:docChg chg="custSel addSld modSld">
      <pc:chgData name="Steinar Hjelset" userId="900bcac5-039b-480b-8b37-a8273c2e007f" providerId="ADAL" clId="{D437F088-A115-4B53-9FEC-44C7E3B74A20}" dt="2022-05-23T11:29:41.951" v="151" actId="20577"/>
      <pc:docMkLst>
        <pc:docMk/>
      </pc:docMkLst>
      <pc:sldChg chg="modSp mod">
        <pc:chgData name="Steinar Hjelset" userId="900bcac5-039b-480b-8b37-a8273c2e007f" providerId="ADAL" clId="{D437F088-A115-4B53-9FEC-44C7E3B74A20}" dt="2022-05-23T11:23:31.766" v="47" actId="20577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D437F088-A115-4B53-9FEC-44C7E3B74A20}" dt="2022-05-23T11:29:41.951" v="151" actId="20577"/>
        <pc:sldMkLst>
          <pc:docMk/>
          <pc:sldMk cId="822782385" sldId="257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S::steinar.hjelset@ks.no::900bcac5-039b-480b-8b37-a8273c2e007f" providerId="AD" clId="Web-{32FC3477-811D-449B-ADBB-D1A0135895D7}"/>
    <pc:docChg chg="delSld sldOrd">
      <pc:chgData name="Steinar Hjelset" userId="S::steinar.hjelset@ks.no::900bcac5-039b-480b-8b37-a8273c2e007f" providerId="AD" clId="Web-{32FC3477-811D-449B-ADBB-D1A0135895D7}" dt="2025-04-09T08:20:21.122" v="1"/>
      <pc:docMkLst>
        <pc:docMk/>
      </pc:docMkLst>
      <pc:sldChg chg="del ord">
        <pc:chgData name="Steinar Hjelset" userId="S::steinar.hjelset@ks.no::900bcac5-039b-480b-8b37-a8273c2e007f" providerId="AD" clId="Web-{32FC3477-811D-449B-ADBB-D1A0135895D7}" dt="2025-04-09T08:20:21.122" v="1"/>
        <pc:sldMkLst>
          <pc:docMk/>
          <pc:sldMk cId="1380954184" sldId="443"/>
        </pc:sldMkLst>
      </pc:sldChg>
    </pc:docChg>
  </pc:docChgLst>
  <pc:docChgLst>
    <pc:chgData name="Steinar Hjelset" userId="S::steinar.hjelset@ks.no::900bcac5-039b-480b-8b37-a8273c2e007f" providerId="AD" clId="Web-{1AFF8F89-BE42-409B-9FF3-3826F6CA3984}"/>
    <pc:docChg chg="modSld">
      <pc:chgData name="Steinar Hjelset" userId="S::steinar.hjelset@ks.no::900bcac5-039b-480b-8b37-a8273c2e007f" providerId="AD" clId="Web-{1AFF8F89-BE42-409B-9FF3-3826F6CA3984}" dt="2023-09-28T08:58:39.577" v="0" actId="20577"/>
      <pc:docMkLst>
        <pc:docMk/>
      </pc:docMkLst>
      <pc:sldChg chg="modSp">
        <pc:chgData name="Steinar Hjelset" userId="S::steinar.hjelset@ks.no::900bcac5-039b-480b-8b37-a8273c2e007f" providerId="AD" clId="Web-{1AFF8F89-BE42-409B-9FF3-3826F6CA3984}" dt="2023-09-28T08:58:39.577" v="0" actId="20577"/>
        <pc:sldMkLst>
          <pc:docMk/>
          <pc:sldMk cId="624678684" sldId="259"/>
        </pc:sldMkLst>
      </pc:sldChg>
    </pc:docChg>
  </pc:docChgLst>
  <pc:docChgLst>
    <pc:chgData name="linn.pilskog@azetsconsulting.no" userId="S::urn:spo:guest#linn.pilskog@azetsconsulting.no::" providerId="AD" clId="Web-{04AC5A19-EE4E-8817-3B70-92A4578710E5}"/>
    <pc:docChg chg="mod addSld modSld">
      <pc:chgData name="linn.pilskog@azetsconsulting.no" userId="S::urn:spo:guest#linn.pilskog@azetsconsulting.no::" providerId="AD" clId="Web-{04AC5A19-EE4E-8817-3B70-92A4578710E5}" dt="2025-03-28T09:33:20.901" v="149"/>
      <pc:docMkLst>
        <pc:docMk/>
      </pc:docMkLst>
      <pc:sldChg chg="modSp">
        <pc:chgData name="linn.pilskog@azetsconsulting.no" userId="S::urn:spo:guest#linn.pilskog@azetsconsulting.no::" providerId="AD" clId="Web-{04AC5A19-EE4E-8817-3B70-92A4578710E5}" dt="2025-03-28T09:29:12.502" v="75" actId="20577"/>
        <pc:sldMkLst>
          <pc:docMk/>
          <pc:sldMk cId="624678684" sldId="259"/>
        </pc:sldMkLst>
      </pc:sldChg>
      <pc:sldChg chg="modSp add replId">
        <pc:chgData name="linn.pilskog@azetsconsulting.no" userId="S::urn:spo:guest#linn.pilskog@azetsconsulting.no::" providerId="AD" clId="Web-{04AC5A19-EE4E-8817-3B70-92A4578710E5}" dt="2025-03-28T09:29:54.894" v="119" actId="20577"/>
        <pc:sldMkLst>
          <pc:docMk/>
          <pc:sldMk cId="3833561155" sldId="260"/>
        </pc:sldMkLst>
      </pc:sldChg>
      <pc:sldChg chg="modSp add replId">
        <pc:chgData name="linn.pilskog@azetsconsulting.no" userId="S::urn:spo:guest#linn.pilskog@azetsconsulting.no::" providerId="AD" clId="Web-{04AC5A19-EE4E-8817-3B70-92A4578710E5}" dt="2025-03-28T09:31:50.117" v="129" actId="20577"/>
        <pc:sldMkLst>
          <pc:docMk/>
          <pc:sldMk cId="1028763399" sldId="261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117" v="130"/>
        <pc:sldMkLst>
          <pc:docMk/>
          <pc:sldMk cId="2369576766" sldId="282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148" v="131"/>
        <pc:sldMkLst>
          <pc:docMk/>
          <pc:sldMk cId="3602948319" sldId="435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179" v="132"/>
        <pc:sldMkLst>
          <pc:docMk/>
          <pc:sldMk cId="3312035533" sldId="436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211" v="133"/>
        <pc:sldMkLst>
          <pc:docMk/>
          <pc:sldMk cId="3706695453" sldId="437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242" v="134"/>
        <pc:sldMkLst>
          <pc:docMk/>
          <pc:sldMk cId="421898080" sldId="438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273" v="135"/>
        <pc:sldMkLst>
          <pc:docMk/>
          <pc:sldMk cId="1215049884" sldId="439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304" v="136"/>
        <pc:sldMkLst>
          <pc:docMk/>
          <pc:sldMk cId="3824214931" sldId="440"/>
        </pc:sldMkLst>
      </pc:sldChg>
      <pc:sldChg chg="add">
        <pc:chgData name="linn.pilskog@azetsconsulting.no" userId="S::urn:spo:guest#linn.pilskog@azetsconsulting.no::" providerId="AD" clId="Web-{04AC5A19-EE4E-8817-3B70-92A4578710E5}" dt="2025-03-28T09:31:55.320" v="137"/>
        <pc:sldMkLst>
          <pc:docMk/>
          <pc:sldMk cId="488050027" sldId="441"/>
        </pc:sldMkLst>
      </pc:sldChg>
      <pc:sldChg chg="modSp add replId">
        <pc:chgData name="linn.pilskog@azetsconsulting.no" userId="S::urn:spo:guest#linn.pilskog@azetsconsulting.no::" providerId="AD" clId="Web-{04AC5A19-EE4E-8817-3B70-92A4578710E5}" dt="2025-03-28T09:32:30.665" v="148" actId="20577"/>
        <pc:sldMkLst>
          <pc:docMk/>
          <pc:sldMk cId="3759986569" sldId="442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7F27A7A0-9AAA-4F44-BB2E-ABA3F472B1B6}"/>
    <pc:docChg chg="addSld modSld">
      <pc:chgData name="Steinar Hjelset" userId="900bcac5-039b-480b-8b37-a8273c2e007f" providerId="ADAL" clId="{7F27A7A0-9AAA-4F44-BB2E-ABA3F472B1B6}" dt="2025-07-01T08:09:49.728" v="64" actId="6549"/>
      <pc:docMkLst>
        <pc:docMk/>
      </pc:docMkLst>
      <pc:sldChg chg="modSp new mod">
        <pc:chgData name="Steinar Hjelset" userId="900bcac5-039b-480b-8b37-a8273c2e007f" providerId="ADAL" clId="{7F27A7A0-9AAA-4F44-BB2E-ABA3F472B1B6}" dt="2025-07-01T08:09:49.728" v="64" actId="6549"/>
        <pc:sldMkLst>
          <pc:docMk/>
          <pc:sldMk cId="1053323883" sldId="4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Gå gjennom de ulike stegene, og gjerne del noen erfaringer fra eget arbeid så langt: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Etablere prosjekt: Hvordan har dere organisert dette?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Kartlegge: Hvordan har dere opplevd verktøyet, og hva har dere lært?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Prioritere: Dette blir tema på neste samling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Gjennomføre og evaluere: Dette blir fokus på resterende veiledningsmøter denne våren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Hensikten med modellen er å etablere en læringssløyfe, der man stadig lærer og utvikler arbeidet i egen kommune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blir hovedfokus på neste samling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egne erfaringer fra å teste ut kartleggingsverktøyet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Hva fungerte bra? Hva fungerte dårlig?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Hvem ville dere ønske å involvere dersom dere gjorde det på nytt?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Understrek viktigheten av å involvere andre ressurspersoner i kommunen, og å bruke verktøyet til å skape diskusjon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301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Poenget med modellen er å legge til rette for en helhetlig utvikling av arbeidet: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holdninger og forståelse</a:t>
            </a:r>
            <a:r>
              <a:rPr lang="nb-NO"/>
              <a:t> blir ikke arbeidet prioritert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kunnskap og ferdigheter</a:t>
            </a:r>
            <a:r>
              <a:rPr lang="nb-NO"/>
              <a:t> blir ikke arbeidet av god kvalitet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redskaper</a:t>
            </a:r>
            <a:r>
              <a:rPr lang="nb-NO"/>
              <a:t> har man ikke verktøyene for å gjøre jobben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671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er opprettet en kanal per kommune på Teams-området til pilotprosjektet. Gi beskjed </a:t>
            </a:r>
            <a:r>
              <a:rPr lang="nb-NO" err="1"/>
              <a:t>tdersom</a:t>
            </a:r>
            <a:r>
              <a:rPr lang="nb-NO"/>
              <a:t> noen ikke har fått tilgang.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 anbefaler å åpne </a:t>
            </a:r>
            <a:r>
              <a:rPr lang="nb-NO" err="1"/>
              <a:t>excel</a:t>
            </a:r>
            <a:r>
              <a:rPr lang="nb-NO"/>
              <a:t>-dokumentet i </a:t>
            </a:r>
            <a:r>
              <a:rPr lang="nb-NO" err="1"/>
              <a:t>skrivebordsapplikasjonen</a:t>
            </a:r>
            <a:r>
              <a:rPr lang="nb-NO"/>
              <a:t> da det er lettere å arbeide i.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194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fylle ut kontaktinformasjon.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Gule felt skal alltid fylles ut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875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Understrek gjerne at dette ikke er «eksakt vitenskap», men skal gi en indikasjon på kommunens ståsted og danne grunnlag for diskusjon på et senere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skrive egne refleksjoner – både styrker og svakheter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Del gjerne egne erfaringer fra å fylle ut denne og fra den påfølgende diskusjonen vi har hatt i arbeidsgruppen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749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noen av deres egne resultater – både styrker og svakheter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431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8/13/2025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650800087" TargetMode="External"/><Relationship Id="rId2" Type="http://schemas.openxmlformats.org/officeDocument/2006/relationships/hyperlink" Target="https://vimeo.com/65078695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meo.com/65082238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Presentasjon</a:t>
            </a:r>
            <a:endParaRPr lang="en-US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Samling 0 – For veiledere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70D4A8F-965C-44C0-50D1-82F6F705F1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nb-NO" dirty="0">
                <a:ea typeface="Calibri"/>
                <a:cs typeface="Calibri"/>
              </a:rPr>
              <a:t>NN.00	Velkommen og bli kjent</a:t>
            </a:r>
          </a:p>
          <a:p>
            <a:pPr marL="0" indent="0">
              <a:buFont typeface="Arial"/>
              <a:buNone/>
            </a:pPr>
            <a:r>
              <a:rPr lang="nb-NO" dirty="0">
                <a:ea typeface="Calibri"/>
                <a:cs typeface="Calibri"/>
              </a:rPr>
              <a:t>NN.10	Om veilederrollen</a:t>
            </a:r>
          </a:p>
          <a:p>
            <a:pPr marL="0" indent="0">
              <a:buFont typeface="Arial"/>
              <a:buNone/>
            </a:pPr>
            <a:r>
              <a:rPr lang="nb-NO" dirty="0">
                <a:ea typeface="Calibri"/>
                <a:cs typeface="Calibri"/>
              </a:rPr>
              <a:t>NN.20	Rekkefremlegg av forberedelser</a:t>
            </a:r>
          </a:p>
          <a:p>
            <a:pPr marL="0" indent="0">
              <a:buFont typeface="Arial"/>
              <a:buNone/>
            </a:pPr>
            <a:r>
              <a:rPr lang="nb-NO" dirty="0">
                <a:ea typeface="Calibri"/>
                <a:cs typeface="Calibri"/>
              </a:rPr>
              <a:t>NN.30	Kompetanseløft – Grunnleggende personvern og informasjonssikkerhet </a:t>
            </a:r>
          </a:p>
          <a:p>
            <a:pPr marL="0" indent="0">
              <a:buFont typeface="Arial"/>
              <a:buNone/>
            </a:pPr>
            <a:r>
              <a:rPr lang="nb-NO" dirty="0">
                <a:ea typeface="Calibri"/>
                <a:cs typeface="Calibri"/>
              </a:rPr>
              <a:t>NN.15	Introduksjon til kartleggingsverktøyet </a:t>
            </a:r>
          </a:p>
          <a:p>
            <a:pPr marL="0" indent="0">
              <a:buFont typeface="Arial"/>
              <a:buNone/>
            </a:pPr>
            <a:r>
              <a:rPr lang="nb-NO" dirty="0">
                <a:ea typeface="Calibri"/>
                <a:cs typeface="Calibri"/>
              </a:rPr>
              <a:t>NN.30	Slutt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CF7FC6-10ED-EEF9-28E1-9E8B8139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7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A28F51-BC37-A376-149F-964A9666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6179FD-DE96-88E6-5DE6-266CE72AD1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Veiledere</a:t>
            </a:r>
          </a:p>
          <a:p>
            <a:r>
              <a:rPr lang="nb-NO" dirty="0"/>
              <a:t>skal være i stand til å gi veiledning i hvordan gjennomføre en kartlegging av personvern og informasjonssikkerhet i oppvekstfeltet i kommunen og hva man skal kartlegge</a:t>
            </a:r>
          </a:p>
          <a:p>
            <a:r>
              <a:rPr lang="nb-NO" dirty="0"/>
              <a:t>kan forklare hva personopplysninger om barn omfatter og skille rollene i personopplysningsloven som behandlingsansvarlig (skoleeier) og databehandler (leverandør)</a:t>
            </a:r>
          </a:p>
          <a:p>
            <a:r>
              <a:rPr lang="nb-NO" dirty="0"/>
              <a:t>kan vise til hvilke bestemmelser i personvernforordningen, opplæringsloven og arkivloven som typisk utløser krav om vurdering av personopplysningssikkerhet (ROS) eller vurdering av personvernkonsekvenser (DPIA) i barnehage og skole.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332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CA3DD-3A40-FFA8-4763-F378B36BC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D06B47-8AF1-710D-0C7C-B266D8F818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ea typeface="Calibri"/>
              </a:rPr>
              <a:t>Velkommen og bli kjent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3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93B74-4320-10BB-D298-B58DE3C4C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9343EB-D216-1EAD-350B-6FBE0EAD01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ea typeface="Calibri"/>
              </a:rPr>
              <a:t>Om v</a:t>
            </a:r>
            <a:r>
              <a:rPr lang="nb-NO" dirty="0">
                <a:ea typeface="Calibri"/>
                <a:cs typeface="Calibri"/>
              </a:rPr>
              <a:t>eilederrollen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55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6F028D-73C2-04CE-9597-9A9F5A1C5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Rollen som veileder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780632-6026-F562-30A4-9300783C44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indent="-285750"/>
            <a:r>
              <a:rPr lang="nb-NO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Veiledning i kartleggingsverktøyet:</a:t>
            </a:r>
            <a:r>
              <a:rPr lang="nb-NO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Veilede og bistå kommuner i 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å kartlegge, prioritere og </a:t>
            </a:r>
            <a:r>
              <a:rPr lang="nb-NO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gjennomføre tiltak, </a:t>
            </a:r>
            <a:r>
              <a:rPr lang="nb-NO" i="1" u="sng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 samarbeid</a:t>
            </a:r>
            <a:r>
              <a:rPr lang="nb-NO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med veilederteamet</a:t>
            </a:r>
          </a:p>
          <a:p>
            <a:pPr indent="-285750"/>
            <a:r>
              <a:rPr lang="nb-NO" b="1" dirty="0">
                <a:ea typeface="Calibri" panose="020F0502020204030204" pitchFamily="34" charset="0"/>
                <a:cs typeface="Arial" panose="020B0604020202020204" pitchFamily="34" charset="0"/>
              </a:rPr>
              <a:t>Kompetanseheving: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i="1" dirty="0">
                <a:ea typeface="Calibri" panose="020F0502020204030204" pitchFamily="34" charset="0"/>
                <a:cs typeface="Arial" panose="020B0604020202020204" pitchFamily="34" charset="0"/>
              </a:rPr>
              <a:t>«Train </a:t>
            </a:r>
            <a:r>
              <a:rPr lang="nb-NO" i="1" dirty="0" err="1"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nb-NO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i="1" dirty="0" err="1">
                <a:ea typeface="Calibri" panose="020F0502020204030204" pitchFamily="34" charset="0"/>
                <a:cs typeface="Arial" panose="020B0604020202020204" pitchFamily="34" charset="0"/>
              </a:rPr>
              <a:t>trainer</a:t>
            </a:r>
            <a:r>
              <a:rPr lang="nb-NO" i="1" dirty="0"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-tilnærming – s</a:t>
            </a:r>
            <a:r>
              <a:rPr lang="nb-NO" dirty="0"/>
              <a:t>om veileder får du den samme kompetansehevingen som deltakerne, men én samling før deltakerne. </a:t>
            </a:r>
          </a:p>
          <a:p>
            <a:pPr indent="-285750"/>
            <a:r>
              <a:rPr lang="nb-NO" b="1" dirty="0"/>
              <a:t>Arbeidsmøter:</a:t>
            </a:r>
            <a:r>
              <a:rPr lang="nb-NO" dirty="0"/>
              <a:t> Kalle inn til og delta på arbeidsmøter mellom samlingene med kommunene du veileder. </a:t>
            </a:r>
          </a:p>
          <a:p>
            <a:pPr indent="-285750"/>
            <a:r>
              <a:rPr lang="nb-NO" b="1" dirty="0"/>
              <a:t>Forberedelser:</a:t>
            </a:r>
            <a:r>
              <a:rPr lang="nb-NO" dirty="0"/>
              <a:t> Lese gjennom og holde seg oppdatert på deltakernes arbeid mellom arbeidsmøtene for å gi tilbakemeldinger, innspill og dele erfaringer – «veiledning i øyehøyde»</a:t>
            </a:r>
          </a:p>
        </p:txBody>
      </p:sp>
    </p:spTree>
    <p:extLst>
      <p:ext uri="{BB962C8B-B14F-4D97-AF65-F5344CB8AC3E}">
        <p14:creationId xmlns:p14="http://schemas.microsoft.com/office/powerpoint/2010/main" val="102966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51FE8A-2CB2-905E-6307-A977C3AA6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Prosessguide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06EF02-D0BC-D5D2-9F1D-E698A55E7D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I prosessguiden finner du en oversikt over samlinger og arbeidsmøter, og hva du som veileder må gjøre i forbindelse med de ulike møtepunktene.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4F61F4E-D6B0-1E62-F596-A24D11949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230" y="3028465"/>
            <a:ext cx="10151540" cy="285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F6CFF-BE58-F753-CAEC-9C6B73A9A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63A113-4652-46B9-B0A2-CB9876B449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ea typeface="Calibri"/>
              </a:rPr>
              <a:t>Rekkefremlegg av forberedelser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00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73B55-DBCF-9B8A-EB91-5F6A46122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F94207-D803-F1A1-9029-B5212F825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89182F-7680-E6F7-33D1-BB32D43F44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959428"/>
            <a:ext cx="10972800" cy="408115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</a:rPr>
              <a:t>Se gjennom følgende videoleksjoner fra </a:t>
            </a:r>
            <a:r>
              <a:rPr lang="nb-NO" dirty="0" err="1">
                <a:latin typeface="Calibri"/>
                <a:ea typeface="Calibri"/>
                <a:cs typeface="Calibri"/>
              </a:rPr>
              <a:t>Skolesec</a:t>
            </a:r>
            <a:r>
              <a:rPr lang="nb-NO" dirty="0">
                <a:latin typeface="Calibri"/>
                <a:ea typeface="Calibri"/>
                <a:cs typeface="Calibri"/>
              </a:rPr>
              <a:t>:</a:t>
            </a:r>
          </a:p>
          <a:p>
            <a:pPr marL="857250" lvl="1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  <a:hlinkClick r:id="rId2"/>
              </a:rPr>
              <a:t>Sentrale begreper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marL="857250" lvl="1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  <a:hlinkClick r:id="rId3"/>
              </a:rPr>
              <a:t>Personvernprinsippene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marL="857250" lvl="1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  <a:hlinkClick r:id="rId4"/>
              </a:rPr>
              <a:t>Rettslige grunnlag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marL="457200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</a:rPr>
              <a:t>Formuler én refleksjon fra hver av leksjonene. Dette kan være både ting man lykkes med i egen praksis og ting man ikke lykkes med</a:t>
            </a:r>
            <a:r>
              <a:rPr lang="nb-NO">
                <a:latin typeface="Calibri"/>
                <a:ea typeface="Calibri"/>
                <a:cs typeface="Calibri"/>
              </a:rPr>
              <a:t>. Noter </a:t>
            </a:r>
            <a:r>
              <a:rPr lang="nb-NO" dirty="0">
                <a:latin typeface="Calibri"/>
                <a:ea typeface="Calibri"/>
                <a:cs typeface="Calibri"/>
              </a:rPr>
              <a:t>dine refleksjoner i Word-dokumentet på teams.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marL="857250" lvl="1">
              <a:buFont typeface="Courier New"/>
              <a:buChar char="o"/>
            </a:pPr>
            <a:endParaRPr lang="nb-NO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49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23459-3FD6-A96C-F5EF-DE0E16CF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CF6039-4A62-DDB1-BD41-84FD67071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235173" cy="1134305"/>
          </a:xfrm>
        </p:spPr>
        <p:txBody>
          <a:bodyPr/>
          <a:lstStyle/>
          <a:p>
            <a:r>
              <a:rPr lang="nb-NO" b="1" dirty="0">
                <a:ea typeface="Calibri"/>
                <a:cs typeface="Calibri"/>
              </a:rPr>
              <a:t>Kompetanseløft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Grunnleggende personvern og informasjonssikkerhet</a:t>
            </a:r>
          </a:p>
        </p:txBody>
      </p:sp>
    </p:spTree>
    <p:extLst>
      <p:ext uri="{BB962C8B-B14F-4D97-AF65-F5344CB8AC3E}">
        <p14:creationId xmlns:p14="http://schemas.microsoft.com/office/powerpoint/2010/main" val="27154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D6248-DB13-89E3-261A-2B6DDFACD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434F38-2303-1938-9F7E-12D6A62FF9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235173" cy="1134305"/>
          </a:xfrm>
        </p:spPr>
        <p:txBody>
          <a:bodyPr/>
          <a:lstStyle/>
          <a:p>
            <a:r>
              <a:rPr lang="nb-NO" dirty="0">
                <a:ea typeface="Calibri"/>
                <a:cs typeface="Calibri"/>
              </a:rPr>
              <a:t>Introduksjon til kartleggingsverktøyet</a:t>
            </a:r>
          </a:p>
        </p:txBody>
      </p:sp>
    </p:spTree>
    <p:extLst>
      <p:ext uri="{BB962C8B-B14F-4D97-AF65-F5344CB8AC3E}">
        <p14:creationId xmlns:p14="http://schemas.microsoft.com/office/powerpoint/2010/main" val="81721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3695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52974" y="2685055"/>
            <a:ext cx="3073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Formålet med kartleggingen er å få en oversikt over dagens arbeid med personvern og informasjonssikkerhet i oppvekstsektoren i egen kommune.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Kartleggingen danner grunnlag for å prioritere videre arbeid på området.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 med kartleggingen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028322" flipV="1">
            <a:off x="7589216" y="50308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kartlegger?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29B19E-0968-49D5-B6E6-C77C9D10B9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Kartleggingsverktøyet fylles ut av rådgiver som har blitt delegert ansvaret for vurdering av personvern og sikkerhet i digitale læringsressurser i skolen. Involver også andre ressurspersoner i egen kommune i diskusjonen på hele eller deler av arbeidet.</a:t>
            </a:r>
          </a:p>
          <a:p>
            <a:r>
              <a:rPr lang="nb-NO" sz="1800" dirty="0"/>
              <a:t>Kartleggingen gjøres basert på egenvurdering av oppvekstområdet i kommunen som helhet. Dette vil ikke gi et eksakt bilde, men skal fungere som et grunnlag for diskusjon og samtale rundt kommunens ståsted og prioritering av videre arbeid. </a:t>
            </a:r>
          </a:p>
          <a:p>
            <a:r>
              <a:rPr lang="nb-NO" sz="1800" dirty="0"/>
              <a:t>Sett av god tid til kartleggingen, og ta gjerne opp igjen arbeidet etter en periode før neste samling</a:t>
            </a:r>
          </a:p>
          <a:p>
            <a:r>
              <a:rPr lang="nb-NO" sz="1800" dirty="0"/>
              <a:t>Har du behov for avklaringer med veilederne, kan du ta kontakt i kanalchaten i Teams</a:t>
            </a:r>
          </a:p>
        </p:txBody>
      </p:sp>
    </p:spTree>
    <p:extLst>
      <p:ext uri="{BB962C8B-B14F-4D97-AF65-F5344CB8AC3E}">
        <p14:creationId xmlns:p14="http://schemas.microsoft.com/office/powerpoint/2010/main" val="33120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Kartleggingen tar utgangspunkt i tre utviklingsområder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B4FF6DA-B26C-455D-B56A-F676A1AE696F}"/>
              </a:ext>
            </a:extLst>
          </p:cNvPr>
          <p:cNvSpPr/>
          <p:nvPr/>
        </p:nvSpPr>
        <p:spPr>
          <a:xfrm>
            <a:off x="4019553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Tools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4BA4510-F2AA-4162-A7AC-18965CDB5EE0}"/>
              </a:ext>
            </a:extLst>
          </p:cNvPr>
          <p:cNvSpPr/>
          <p:nvPr/>
        </p:nvSpPr>
        <p:spPr>
          <a:xfrm>
            <a:off x="5635617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1C7E894-C6DD-4BE5-BC3A-15D19C754C42}"/>
              </a:ext>
            </a:extLst>
          </p:cNvPr>
          <p:cNvSpPr/>
          <p:nvPr/>
        </p:nvSpPr>
        <p:spPr>
          <a:xfrm>
            <a:off x="4826000" y="1954983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Mindset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6F0F713-4667-4171-9354-09FB29DD831E}"/>
              </a:ext>
            </a:extLst>
          </p:cNvPr>
          <p:cNvSpPr txBox="1"/>
          <p:nvPr/>
        </p:nvSpPr>
        <p:spPr>
          <a:xfrm>
            <a:off x="8287849" y="208729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Holdninger og forståelse: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forstår og oppfatter viktigheten av arbeidet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FBECA61-B40B-4DB2-AAE5-84DA7E4CD1FE}"/>
              </a:ext>
            </a:extLst>
          </p:cNvPr>
          <p:cNvSpPr txBox="1"/>
          <p:nvPr/>
        </p:nvSpPr>
        <p:spPr>
          <a:xfrm>
            <a:off x="8982064" y="403204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Kunnskap og ferdigheter: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utfører arbeidet basert på evner, kunnskap og forståelse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6A3EA4D-E2B5-4FA2-B396-27935B7C261A}"/>
              </a:ext>
            </a:extLst>
          </p:cNvPr>
          <p:cNvSpPr txBox="1"/>
          <p:nvPr/>
        </p:nvSpPr>
        <p:spPr>
          <a:xfrm>
            <a:off x="1051822" y="3426613"/>
            <a:ext cx="2964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Redskaper: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Hvilke metoder, teknikker, modeller, tilnærminger og rammeverk som finnes for å nå målene</a:t>
            </a:r>
          </a:p>
        </p:txBody>
      </p:sp>
      <p:pic>
        <p:nvPicPr>
          <p:cNvPr id="13" name="Grafikk 12" descr="Linjepil: krumming mot klokken kontur">
            <a:extLst>
              <a:ext uri="{FF2B5EF4-FFF2-40B4-BE49-F238E27FC236}">
                <a16:creationId xmlns:a16="http://schemas.microsoft.com/office/drawing/2014/main" id="{8B52040C-DA30-432A-A0AB-EA6788B90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426558" flipV="1">
            <a:off x="7313610" y="1971552"/>
            <a:ext cx="914400" cy="914400"/>
          </a:xfrm>
          <a:prstGeom prst="rect">
            <a:avLst/>
          </a:prstGeom>
        </p:spPr>
      </p:pic>
      <p:pic>
        <p:nvPicPr>
          <p:cNvPr id="14" name="Grafikk 13" descr="Linjepil: krumming mot klokken kontur">
            <a:extLst>
              <a:ext uri="{FF2B5EF4-FFF2-40B4-BE49-F238E27FC236}">
                <a16:creationId xmlns:a16="http://schemas.microsoft.com/office/drawing/2014/main" id="{42FCE9DB-8074-4F90-B5D6-37C48BF9E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062403" flipH="1">
            <a:off x="3022875" y="4241799"/>
            <a:ext cx="914400" cy="914400"/>
          </a:xfrm>
          <a:prstGeom prst="rect">
            <a:avLst/>
          </a:prstGeom>
        </p:spPr>
      </p:pic>
      <p:pic>
        <p:nvPicPr>
          <p:cNvPr id="17" name="Grafikk 16" descr="Linjepil: krumming mot klokken kontur">
            <a:extLst>
              <a:ext uri="{FF2B5EF4-FFF2-40B4-BE49-F238E27FC236}">
                <a16:creationId xmlns:a16="http://schemas.microsoft.com/office/drawing/2014/main" id="{772ACF86-F7EE-402C-822C-07C9D1218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61941">
            <a:off x="8206156" y="4636290"/>
            <a:ext cx="914400" cy="914400"/>
          </a:xfrm>
          <a:prstGeom prst="rect">
            <a:avLst/>
          </a:prstGeom>
        </p:spPr>
      </p:pic>
      <p:sp>
        <p:nvSpPr>
          <p:cNvPr id="18" name="Stjerne: 5 tagger 17">
            <a:extLst>
              <a:ext uri="{FF2B5EF4-FFF2-40B4-BE49-F238E27FC236}">
                <a16:creationId xmlns:a16="http://schemas.microsoft.com/office/drawing/2014/main" id="{4BD9AF26-37EB-4832-8A54-77002D0C2994}"/>
              </a:ext>
            </a:extLst>
          </p:cNvPr>
          <p:cNvSpPr/>
          <p:nvPr/>
        </p:nvSpPr>
        <p:spPr>
          <a:xfrm>
            <a:off x="5902115" y="3948729"/>
            <a:ext cx="387770" cy="387770"/>
          </a:xfrm>
          <a:prstGeom prst="star5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69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AEF637-8286-45A1-8213-23B8D52B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finner jeg kartleggingsverktøyet?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D9DCDD-00FD-426E-91E5-635F641602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9185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 dirty="0"/>
              <a:t>Det er laget en kanal per kommune på Teams-området til pilotprosjektet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Gå til filer på toppmenyen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Verktøyet finner du under filnavn «Kartlegging_[</a:t>
            </a:r>
            <a:r>
              <a:rPr lang="nb-NO" sz="1800" i="1" dirty="0"/>
              <a:t>din kommune</a:t>
            </a:r>
            <a:r>
              <a:rPr lang="nb-NO" sz="1800" dirty="0"/>
              <a:t>].</a:t>
            </a:r>
            <a:r>
              <a:rPr lang="nb-NO" sz="1800" dirty="0" err="1"/>
              <a:t>xlsx</a:t>
            </a:r>
            <a:r>
              <a:rPr lang="nb-NO" sz="1800" dirty="0"/>
              <a:t>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989FFF9-A323-40DC-98CC-856A40A56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2991939"/>
            <a:ext cx="10972801" cy="2527263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84DB752-A8EE-4EC8-9BCD-A3D8B51B5077}"/>
              </a:ext>
            </a:extLst>
          </p:cNvPr>
          <p:cNvSpPr/>
          <p:nvPr/>
        </p:nvSpPr>
        <p:spPr>
          <a:xfrm>
            <a:off x="1135781" y="5101189"/>
            <a:ext cx="2839453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034661F-64B9-4FEA-B980-5858D1E9B4C2}"/>
              </a:ext>
            </a:extLst>
          </p:cNvPr>
          <p:cNvSpPr/>
          <p:nvPr/>
        </p:nvSpPr>
        <p:spPr>
          <a:xfrm>
            <a:off x="5261410" y="3463290"/>
            <a:ext cx="328864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A1214F-06A9-480E-8644-FB7AB18ACE76}"/>
              </a:ext>
            </a:extLst>
          </p:cNvPr>
          <p:cNvSpPr/>
          <p:nvPr/>
        </p:nvSpPr>
        <p:spPr>
          <a:xfrm>
            <a:off x="4373880" y="4961622"/>
            <a:ext cx="4869180" cy="28635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470FA7F-5B62-400A-80B9-6D8E5D950E7F}"/>
              </a:ext>
            </a:extLst>
          </p:cNvPr>
          <p:cNvSpPr/>
          <p:nvPr/>
        </p:nvSpPr>
        <p:spPr>
          <a:xfrm>
            <a:off x="814137" y="510118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4BDCFB8-778B-45BF-86A9-4A524A2CFC77}"/>
              </a:ext>
            </a:extLst>
          </p:cNvPr>
          <p:cNvSpPr/>
          <p:nvPr/>
        </p:nvSpPr>
        <p:spPr>
          <a:xfrm>
            <a:off x="4928937" y="346329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F1D6A92-EF1A-47A8-9587-744B69D4BD98}"/>
              </a:ext>
            </a:extLst>
          </p:cNvPr>
          <p:cNvSpPr/>
          <p:nvPr/>
        </p:nvSpPr>
        <p:spPr>
          <a:xfrm>
            <a:off x="4048225" y="496162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9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 dirty="0"/>
              <a:t>Gå til fanen </a:t>
            </a:r>
            <a:r>
              <a:rPr lang="nb-NO" sz="1800" i="1" dirty="0"/>
              <a:t>innledning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Fyll ut kommunenavn, kontaktperson og epost til kontaktperson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Les gjennom informasjonen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415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1: Les gjennom innledende informasjon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9561" y="1495162"/>
            <a:ext cx="4659386" cy="453241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396622" y="5788238"/>
            <a:ext cx="627705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074978" y="578823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9312509" y="1959429"/>
            <a:ext cx="2297883" cy="58782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8990865" y="195942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014626" y="2642192"/>
            <a:ext cx="4595766" cy="310625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692982" y="264219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04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36114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 dirty="0"/>
              <a:t>Gå til fanen </a:t>
            </a:r>
            <a:r>
              <a:rPr lang="nb-NO" sz="1800" i="1" dirty="0"/>
              <a:t>Kartlegging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 dirty="0"/>
              <a:t>Gjør 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 dirty="0"/>
              <a:t>Skriv en kort begrunnelse/refleksjon for valgt nivåplassering (G)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82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2: Fyll ut kartlegging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7032" y="1959428"/>
            <a:ext cx="6305366" cy="331367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5990901" y="5063721"/>
            <a:ext cx="499899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5669257" y="50637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1937255"/>
            <a:ext cx="4829252" cy="89802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59866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10199428" y="1937256"/>
            <a:ext cx="427297" cy="89801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10288192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10655042" y="1937254"/>
            <a:ext cx="927356" cy="898019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97915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2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 dirty="0"/>
              <a:t>Gå til fanen </a:t>
            </a:r>
            <a:r>
              <a:rPr lang="nb-NO" sz="1800" i="1" dirty="0"/>
              <a:t>Resultater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 dirty="0"/>
              <a:t>Resultatene fra kartleggingen av de tre utviklingsområdene er tilgjengelig ved å bla nedover siden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3020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3: Gå gjennom resultater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014" y="1551147"/>
            <a:ext cx="4659386" cy="442044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425323" y="5734263"/>
            <a:ext cx="534528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103678" y="573426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464659" y="1703614"/>
            <a:ext cx="4117740" cy="386731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143015" y="170361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0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www.w3.org/XML/1998/namespace"/>
    <ds:schemaRef ds:uri="http://schemas.microsoft.com/office/2006/documentManagement/types"/>
    <ds:schemaRef ds:uri="7d88db6c-a4a6-42bb-82c2-7a63f6a238f8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44f892ea-d882-4a61-8ec7-e54b8bcb3b7b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8EC4EB8-83B3-4772-B4DC-0F48FC1908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19863</TotalTime>
  <Words>1090</Words>
  <Application>Microsoft Office PowerPoint</Application>
  <PresentationFormat>Widescreen</PresentationFormat>
  <Paragraphs>143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1_KS-profiltema</vt:lpstr>
      <vt:lpstr>Presentasjon</vt:lpstr>
      <vt:lpstr>Agenda</vt:lpstr>
      <vt:lpstr>Kompetansemål</vt:lpstr>
      <vt:lpstr>Velkommen og bli kjent</vt:lpstr>
      <vt:lpstr>Om veilederrollen </vt:lpstr>
      <vt:lpstr>Rollen som veileder</vt:lpstr>
      <vt:lpstr>Prosessguide</vt:lpstr>
      <vt:lpstr>Rekkefremlegg av forberedelser</vt:lpstr>
      <vt:lpstr>Forberedelser</vt:lpstr>
      <vt:lpstr>Kompetanseløft Grunnleggende personvern og informasjonssikkerhet</vt:lpstr>
      <vt:lpstr>Introduksjon til kartleggingsverktøyet</vt:lpstr>
      <vt:lpstr>Overordnet prosess for veiledertjenesten</vt:lpstr>
      <vt:lpstr>Formål med kartleggingen</vt:lpstr>
      <vt:lpstr>Hvem kartlegger?</vt:lpstr>
      <vt:lpstr>Kartleggingen tar utgangspunkt i tre utviklingsområder</vt:lpstr>
      <vt:lpstr>Hvor finner jeg kartleggingsverktøyet?</vt:lpstr>
      <vt:lpstr>Hvordan gjennomføre kartleggingen?</vt:lpstr>
      <vt:lpstr>Hvordan gjennomføre kartleggingen?</vt:lpstr>
      <vt:lpstr>Hvordan gjennomføre kartleggingen?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58</cp:revision>
  <dcterms:created xsi:type="dcterms:W3CDTF">2020-10-12T15:37:52Z</dcterms:created>
  <dcterms:modified xsi:type="dcterms:W3CDTF">2025-08-13T08:29:36Z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