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4"/>
  </p:sldMasterIdLst>
  <p:notesMasterIdLst>
    <p:notesMasterId r:id="rId7"/>
  </p:notesMasterIdLst>
  <p:sldIdLst>
    <p:sldId id="256" r:id="rId5"/>
    <p:sldId id="260" r:id="rId6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Ekroll, Ole" initials="EO" lastIdx="7" clrIdx="0">
    <p:extLst>
      <p:ext uri="{19B8F6BF-5375-455C-9EA6-DF929625EA0E}">
        <p15:presenceInfo xmlns:p15="http://schemas.microsoft.com/office/powerpoint/2012/main" userId="S::ole.ekroll_bergen.kommune.no#ext#@ksiskyen.onmicrosoft.com::c346a5bc-a252-4c53-897c-ae8b892d193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A5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CAF9ED-07DC-4A11-8D7F-57B35C25682E}" styleName="Middels stil 1 – utheving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7E9639D4-E3E2-4D34-9284-5A2195B3D0D7}" styleName="Lys stil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940675A-B579-460E-94D1-54222C63F5DA}" styleName="Ingen stil, tabellrutenett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Middels stil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012ECD-51FC-41F1-AA8D-1B2483CD663E}" styleName="Lys stil 2 – utheving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121" autoAdjust="0"/>
    <p:restoredTop sz="96601" autoAdjust="0"/>
  </p:normalViewPr>
  <p:slideViewPr>
    <p:cSldViewPr snapToGrid="0">
      <p:cViewPr varScale="1">
        <p:scale>
          <a:sx n="74" d="100"/>
          <a:sy n="74" d="100"/>
        </p:scale>
        <p:origin x="488" y="5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13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inar Hjelset" userId="900bcac5-039b-480b-8b37-a8273c2e007f" providerId="ADAL" clId="{04667F79-13A1-4E8B-91A3-D1CEA7DF2794}"/>
    <pc:docChg chg="undo custSel addSld modSld">
      <pc:chgData name="Steinar Hjelset" userId="900bcac5-039b-480b-8b37-a8273c2e007f" providerId="ADAL" clId="{04667F79-13A1-4E8B-91A3-D1CEA7DF2794}" dt="2021-10-27T08:31:23.169" v="2074" actId="14734"/>
      <pc:docMkLst>
        <pc:docMk/>
      </pc:docMkLst>
      <pc:sldChg chg="addSp modSp mod">
        <pc:chgData name="Steinar Hjelset" userId="900bcac5-039b-480b-8b37-a8273c2e007f" providerId="ADAL" clId="{04667F79-13A1-4E8B-91A3-D1CEA7DF2794}" dt="2021-10-27T06:09:32.392" v="2044" actId="20577"/>
        <pc:sldMkLst>
          <pc:docMk/>
          <pc:sldMk cId="694676538" sldId="256"/>
        </pc:sldMkLst>
      </pc:sldChg>
      <pc:sldChg chg="modSp mod">
        <pc:chgData name="Steinar Hjelset" userId="900bcac5-039b-480b-8b37-a8273c2e007f" providerId="ADAL" clId="{04667F79-13A1-4E8B-91A3-D1CEA7DF2794}" dt="2021-10-26T12:14:37.444" v="1030" actId="20577"/>
        <pc:sldMkLst>
          <pc:docMk/>
          <pc:sldMk cId="2544406798" sldId="267"/>
        </pc:sldMkLst>
      </pc:sldChg>
      <pc:sldChg chg="modSp mod">
        <pc:chgData name="Steinar Hjelset" userId="900bcac5-039b-480b-8b37-a8273c2e007f" providerId="ADAL" clId="{04667F79-13A1-4E8B-91A3-D1CEA7DF2794}" dt="2021-10-27T08:31:23.169" v="2074" actId="14734"/>
        <pc:sldMkLst>
          <pc:docMk/>
          <pc:sldMk cId="3608461262" sldId="271"/>
        </pc:sldMkLst>
      </pc:sldChg>
      <pc:sldChg chg="modSp mod">
        <pc:chgData name="Steinar Hjelset" userId="900bcac5-039b-480b-8b37-a8273c2e007f" providerId="ADAL" clId="{04667F79-13A1-4E8B-91A3-D1CEA7DF2794}" dt="2021-10-27T06:09:51.613" v="2066" actId="20577"/>
        <pc:sldMkLst>
          <pc:docMk/>
          <pc:sldMk cId="3422015642" sldId="272"/>
        </pc:sldMkLst>
      </pc:sldChg>
      <pc:sldChg chg="modSp new mod">
        <pc:chgData name="Steinar Hjelset" userId="900bcac5-039b-480b-8b37-a8273c2e007f" providerId="ADAL" clId="{04667F79-13A1-4E8B-91A3-D1CEA7DF2794}" dt="2021-10-27T06:10:01.040" v="2068" actId="20577"/>
        <pc:sldMkLst>
          <pc:docMk/>
          <pc:sldMk cId="2497073314" sldId="273"/>
        </pc:sldMkLst>
      </pc:sldChg>
      <pc:sldChg chg="modSp new mod">
        <pc:chgData name="Steinar Hjelset" userId="900bcac5-039b-480b-8b37-a8273c2e007f" providerId="ADAL" clId="{04667F79-13A1-4E8B-91A3-D1CEA7DF2794}" dt="2021-10-26T12:35:30.464" v="2020" actId="20577"/>
        <pc:sldMkLst>
          <pc:docMk/>
          <pc:sldMk cId="1752599194" sldId="274"/>
        </pc:sldMkLst>
      </pc:sldChg>
    </pc:docChg>
  </pc:docChgLst>
  <pc:docChgLst>
    <pc:chgData name="Steinar Hjelset" userId="S::steinar.hjelset@ks.no::900bcac5-039b-480b-8b37-a8273c2e007f" providerId="AD" clId="Web-{A2CA7171-B2C5-4080-99FB-09B42CAC25E3}"/>
    <pc:docChg chg="delSld">
      <pc:chgData name="Steinar Hjelset" userId="S::steinar.hjelset@ks.no::900bcac5-039b-480b-8b37-a8273c2e007f" providerId="AD" clId="Web-{A2CA7171-B2C5-4080-99FB-09B42CAC25E3}" dt="2023-09-28T06:19:59.472" v="0"/>
      <pc:docMkLst>
        <pc:docMk/>
      </pc:docMkLst>
      <pc:sldChg chg="del">
        <pc:chgData name="Steinar Hjelset" userId="S::steinar.hjelset@ks.no::900bcac5-039b-480b-8b37-a8273c2e007f" providerId="AD" clId="Web-{A2CA7171-B2C5-4080-99FB-09B42CAC25E3}" dt="2023-09-28T06:19:59.472" v="0"/>
        <pc:sldMkLst>
          <pc:docMk/>
          <pc:sldMk cId="1728108907" sldId="259"/>
        </pc:sldMkLst>
      </pc:sldChg>
    </pc:docChg>
  </pc:docChgLst>
  <pc:docChgLst>
    <pc:chgData name="Steinar Hjelset" userId="900bcac5-039b-480b-8b37-a8273c2e007f" providerId="ADAL" clId="{AA0716D1-F38D-4C3C-AC0C-66152256BDBF}"/>
    <pc:docChg chg="undo custSel addSld delSld modSld">
      <pc:chgData name="Steinar Hjelset" userId="900bcac5-039b-480b-8b37-a8273c2e007f" providerId="ADAL" clId="{AA0716D1-F38D-4C3C-AC0C-66152256BDBF}" dt="2023-10-06T07:50:20.096" v="46" actId="47"/>
      <pc:docMkLst>
        <pc:docMk/>
      </pc:docMkLst>
      <pc:sldChg chg="modSp add del mod">
        <pc:chgData name="Steinar Hjelset" userId="900bcac5-039b-480b-8b37-a8273c2e007f" providerId="ADAL" clId="{AA0716D1-F38D-4C3C-AC0C-66152256BDBF}" dt="2023-10-06T07:50:20.096" v="46" actId="47"/>
        <pc:sldMkLst>
          <pc:docMk/>
          <pc:sldMk cId="2754500282" sldId="258"/>
        </pc:sldMkLst>
      </pc:sldChg>
      <pc:sldChg chg="modSp add mod">
        <pc:chgData name="Steinar Hjelset" userId="900bcac5-039b-480b-8b37-a8273c2e007f" providerId="ADAL" clId="{AA0716D1-F38D-4C3C-AC0C-66152256BDBF}" dt="2023-10-06T07:49:58.895" v="43" actId="20577"/>
        <pc:sldMkLst>
          <pc:docMk/>
          <pc:sldMk cId="2552559158" sldId="259"/>
        </pc:sldMkLst>
      </pc:sldChg>
    </pc:docChg>
  </pc:docChgLst>
  <pc:docChgLst>
    <pc:chgData name="Steinar Hjelset" userId="900bcac5-039b-480b-8b37-a8273c2e007f" providerId="ADAL" clId="{8A2AD9DE-BC5A-406E-93C6-34DE891000AA}"/>
    <pc:docChg chg="undo custSel addSld delSld modSld">
      <pc:chgData name="Steinar Hjelset" userId="900bcac5-039b-480b-8b37-a8273c2e007f" providerId="ADAL" clId="{8A2AD9DE-BC5A-406E-93C6-34DE891000AA}" dt="2022-01-04T11:27:03.439" v="963" actId="13926"/>
      <pc:docMkLst>
        <pc:docMk/>
      </pc:docMkLst>
      <pc:sldChg chg="del">
        <pc:chgData name="Steinar Hjelset" userId="900bcac5-039b-480b-8b37-a8273c2e007f" providerId="ADAL" clId="{8A2AD9DE-BC5A-406E-93C6-34DE891000AA}" dt="2021-12-14T07:18:13.035" v="2" actId="47"/>
        <pc:sldMkLst>
          <pc:docMk/>
          <pc:sldMk cId="3618597751" sldId="257"/>
        </pc:sldMkLst>
      </pc:sldChg>
      <pc:sldChg chg="add del">
        <pc:chgData name="Steinar Hjelset" userId="900bcac5-039b-480b-8b37-a8273c2e007f" providerId="ADAL" clId="{8A2AD9DE-BC5A-406E-93C6-34DE891000AA}" dt="2021-12-14T07:18:13.035" v="2" actId="47"/>
        <pc:sldMkLst>
          <pc:docMk/>
          <pc:sldMk cId="73393998" sldId="265"/>
        </pc:sldMkLst>
      </pc:sldChg>
      <pc:sldChg chg="add del">
        <pc:chgData name="Steinar Hjelset" userId="900bcac5-039b-480b-8b37-a8273c2e007f" providerId="ADAL" clId="{8A2AD9DE-BC5A-406E-93C6-34DE891000AA}" dt="2021-12-14T07:18:13.035" v="2" actId="47"/>
        <pc:sldMkLst>
          <pc:docMk/>
          <pc:sldMk cId="3463005662" sldId="266"/>
        </pc:sldMkLst>
      </pc:sldChg>
      <pc:sldChg chg="addSp delSp modSp new mod">
        <pc:chgData name="Steinar Hjelset" userId="900bcac5-039b-480b-8b37-a8273c2e007f" providerId="ADAL" clId="{8A2AD9DE-BC5A-406E-93C6-34DE891000AA}" dt="2022-01-04T11:27:03.439" v="963" actId="13926"/>
        <pc:sldMkLst>
          <pc:docMk/>
          <pc:sldMk cId="1047557919" sldId="275"/>
        </pc:sldMkLst>
      </pc:sldChg>
      <pc:sldChg chg="add del">
        <pc:chgData name="Steinar Hjelset" userId="900bcac5-039b-480b-8b37-a8273c2e007f" providerId="ADAL" clId="{8A2AD9DE-BC5A-406E-93C6-34DE891000AA}" dt="2021-12-14T07:20:43.629" v="133" actId="47"/>
        <pc:sldMkLst>
          <pc:docMk/>
          <pc:sldMk cId="4296934" sldId="276"/>
        </pc:sldMkLst>
      </pc:sldChg>
      <pc:sldChg chg="addSp delSp modSp add del mod">
        <pc:chgData name="Steinar Hjelset" userId="900bcac5-039b-480b-8b37-a8273c2e007f" providerId="ADAL" clId="{8A2AD9DE-BC5A-406E-93C6-34DE891000AA}" dt="2021-12-14T07:20:01.917" v="96" actId="47"/>
        <pc:sldMkLst>
          <pc:docMk/>
          <pc:sldMk cId="2449071863" sldId="276"/>
        </pc:sldMkLst>
      </pc:sldChg>
      <pc:sldChg chg="modSp add del mod">
        <pc:chgData name="Steinar Hjelset" userId="900bcac5-039b-480b-8b37-a8273c2e007f" providerId="ADAL" clId="{8A2AD9DE-BC5A-406E-93C6-34DE891000AA}" dt="2021-12-14T07:27:55.931" v="230" actId="47"/>
        <pc:sldMkLst>
          <pc:docMk/>
          <pc:sldMk cId="2464293647" sldId="276"/>
        </pc:sldMkLst>
      </pc:sldChg>
      <pc:sldChg chg="modSp add mod">
        <pc:chgData name="Steinar Hjelset" userId="900bcac5-039b-480b-8b37-a8273c2e007f" providerId="ADAL" clId="{8A2AD9DE-BC5A-406E-93C6-34DE891000AA}" dt="2022-01-04T08:58:37.250" v="912" actId="20577"/>
        <pc:sldMkLst>
          <pc:docMk/>
          <pc:sldMk cId="2501802241" sldId="276"/>
        </pc:sldMkLst>
      </pc:sldChg>
    </pc:docChg>
  </pc:docChgLst>
  <pc:docChgLst>
    <pc:chgData name="Steinar Hjelset" userId="900bcac5-039b-480b-8b37-a8273c2e007f" providerId="ADAL" clId="{78276FE2-0CA8-457A-8EC6-230B237050DD}"/>
    <pc:docChg chg="custSel addSld delSld modSld">
      <pc:chgData name="Steinar Hjelset" userId="900bcac5-039b-480b-8b37-a8273c2e007f" providerId="ADAL" clId="{78276FE2-0CA8-457A-8EC6-230B237050DD}" dt="2022-01-14T08:40:40.944" v="754" actId="2165"/>
      <pc:docMkLst>
        <pc:docMk/>
      </pc:docMkLst>
      <pc:sldChg chg="del">
        <pc:chgData name="Steinar Hjelset" userId="900bcac5-039b-480b-8b37-a8273c2e007f" providerId="ADAL" clId="{78276FE2-0CA8-457A-8EC6-230B237050DD}" dt="2022-01-14T07:39:51.604" v="1" actId="47"/>
        <pc:sldMkLst>
          <pc:docMk/>
          <pc:sldMk cId="694676538" sldId="256"/>
        </pc:sldMkLst>
      </pc:sldChg>
      <pc:sldChg chg="del">
        <pc:chgData name="Steinar Hjelset" userId="900bcac5-039b-480b-8b37-a8273c2e007f" providerId="ADAL" clId="{78276FE2-0CA8-457A-8EC6-230B237050DD}" dt="2022-01-14T07:39:54.238" v="2" actId="47"/>
        <pc:sldMkLst>
          <pc:docMk/>
          <pc:sldMk cId="2544406798" sldId="267"/>
        </pc:sldMkLst>
      </pc:sldChg>
      <pc:sldChg chg="del">
        <pc:chgData name="Steinar Hjelset" userId="900bcac5-039b-480b-8b37-a8273c2e007f" providerId="ADAL" clId="{78276FE2-0CA8-457A-8EC6-230B237050DD}" dt="2022-01-14T07:39:54.238" v="2" actId="47"/>
        <pc:sldMkLst>
          <pc:docMk/>
          <pc:sldMk cId="1086888048" sldId="268"/>
        </pc:sldMkLst>
      </pc:sldChg>
      <pc:sldChg chg="del">
        <pc:chgData name="Steinar Hjelset" userId="900bcac5-039b-480b-8b37-a8273c2e007f" providerId="ADAL" clId="{78276FE2-0CA8-457A-8EC6-230B237050DD}" dt="2022-01-14T07:39:54.238" v="2" actId="47"/>
        <pc:sldMkLst>
          <pc:docMk/>
          <pc:sldMk cId="3608461262" sldId="271"/>
        </pc:sldMkLst>
      </pc:sldChg>
      <pc:sldChg chg="del">
        <pc:chgData name="Steinar Hjelset" userId="900bcac5-039b-480b-8b37-a8273c2e007f" providerId="ADAL" clId="{78276FE2-0CA8-457A-8EC6-230B237050DD}" dt="2022-01-14T07:39:54.238" v="2" actId="47"/>
        <pc:sldMkLst>
          <pc:docMk/>
          <pc:sldMk cId="3422015642" sldId="272"/>
        </pc:sldMkLst>
      </pc:sldChg>
      <pc:sldChg chg="del">
        <pc:chgData name="Steinar Hjelset" userId="900bcac5-039b-480b-8b37-a8273c2e007f" providerId="ADAL" clId="{78276FE2-0CA8-457A-8EC6-230B237050DD}" dt="2022-01-14T07:39:54.238" v="2" actId="47"/>
        <pc:sldMkLst>
          <pc:docMk/>
          <pc:sldMk cId="2497073314" sldId="273"/>
        </pc:sldMkLst>
      </pc:sldChg>
      <pc:sldChg chg="del">
        <pc:chgData name="Steinar Hjelset" userId="900bcac5-039b-480b-8b37-a8273c2e007f" providerId="ADAL" clId="{78276FE2-0CA8-457A-8EC6-230B237050DD}" dt="2022-01-14T07:39:54.238" v="2" actId="47"/>
        <pc:sldMkLst>
          <pc:docMk/>
          <pc:sldMk cId="1752599194" sldId="274"/>
        </pc:sldMkLst>
      </pc:sldChg>
      <pc:sldChg chg="del">
        <pc:chgData name="Steinar Hjelset" userId="900bcac5-039b-480b-8b37-a8273c2e007f" providerId="ADAL" clId="{78276FE2-0CA8-457A-8EC6-230B237050DD}" dt="2022-01-14T07:39:54.238" v="2" actId="47"/>
        <pc:sldMkLst>
          <pc:docMk/>
          <pc:sldMk cId="1047557919" sldId="275"/>
        </pc:sldMkLst>
      </pc:sldChg>
      <pc:sldChg chg="del">
        <pc:chgData name="Steinar Hjelset" userId="900bcac5-039b-480b-8b37-a8273c2e007f" providerId="ADAL" clId="{78276FE2-0CA8-457A-8EC6-230B237050DD}" dt="2022-01-14T07:39:54.238" v="2" actId="47"/>
        <pc:sldMkLst>
          <pc:docMk/>
          <pc:sldMk cId="2501802241" sldId="276"/>
        </pc:sldMkLst>
      </pc:sldChg>
      <pc:sldChg chg="addSp delSp modSp new mod">
        <pc:chgData name="Steinar Hjelset" userId="900bcac5-039b-480b-8b37-a8273c2e007f" providerId="ADAL" clId="{78276FE2-0CA8-457A-8EC6-230B237050DD}" dt="2022-01-14T08:39:25.084" v="702" actId="2165"/>
        <pc:sldMkLst>
          <pc:docMk/>
          <pc:sldMk cId="2901984840" sldId="277"/>
        </pc:sldMkLst>
      </pc:sldChg>
      <pc:sldChg chg="modSp add mod">
        <pc:chgData name="Steinar Hjelset" userId="900bcac5-039b-480b-8b37-a8273c2e007f" providerId="ADAL" clId="{78276FE2-0CA8-457A-8EC6-230B237050DD}" dt="2022-01-14T08:40:40.944" v="754" actId="2165"/>
        <pc:sldMkLst>
          <pc:docMk/>
          <pc:sldMk cId="959468413" sldId="278"/>
        </pc:sldMkLst>
      </pc:sldChg>
    </pc:docChg>
  </pc:docChgLst>
  <pc:docChgLst>
    <pc:chgData name="Christian Sørbye Larsen" userId="S::christian.sorbye.larsen@ks.no::3e0a5c36-1a29-467b-94ad-1ebd0ee5d157" providerId="AD" clId="Web-{77263ED7-51FC-00AB-244B-EFEF7B84BD33}"/>
    <pc:docChg chg="addSld modSld">
      <pc:chgData name="Christian Sørbye Larsen" userId="S::christian.sorbye.larsen@ks.no::3e0a5c36-1a29-467b-94ad-1ebd0ee5d157" providerId="AD" clId="Web-{77263ED7-51FC-00AB-244B-EFEF7B84BD33}" dt="2022-09-26T13:44:25.094" v="9" actId="20577"/>
      <pc:docMkLst>
        <pc:docMk/>
      </pc:docMkLst>
      <pc:sldChg chg="modSp">
        <pc:chgData name="Christian Sørbye Larsen" userId="S::christian.sorbye.larsen@ks.no::3e0a5c36-1a29-467b-94ad-1ebd0ee5d157" providerId="AD" clId="Web-{77263ED7-51FC-00AB-244B-EFEF7B84BD33}" dt="2022-09-26T13:42:20.382" v="0" actId="20577"/>
        <pc:sldMkLst>
          <pc:docMk/>
          <pc:sldMk cId="2754500282" sldId="258"/>
        </pc:sldMkLst>
      </pc:sldChg>
      <pc:sldChg chg="addSp delSp modSp new">
        <pc:chgData name="Christian Sørbye Larsen" userId="S::christian.sorbye.larsen@ks.no::3e0a5c36-1a29-467b-94ad-1ebd0ee5d157" providerId="AD" clId="Web-{77263ED7-51FC-00AB-244B-EFEF7B84BD33}" dt="2022-09-26T13:44:25.094" v="9" actId="20577"/>
        <pc:sldMkLst>
          <pc:docMk/>
          <pc:sldMk cId="1728108907" sldId="259"/>
        </pc:sldMkLst>
      </pc:sldChg>
    </pc:docChg>
  </pc:docChgLst>
  <pc:docChgLst>
    <pc:chgData name="Steinar Hjelset" userId="900bcac5-039b-480b-8b37-a8273c2e007f" providerId="ADAL" clId="{3E85265A-30A1-4D66-88C2-731ACA83930C}"/>
    <pc:docChg chg="addSld delSld">
      <pc:chgData name="Steinar Hjelset" userId="900bcac5-039b-480b-8b37-a8273c2e007f" providerId="ADAL" clId="{3E85265A-30A1-4D66-88C2-731ACA83930C}" dt="2022-05-23T09:36:34.269" v="1" actId="680"/>
      <pc:docMkLst>
        <pc:docMk/>
      </pc:docMkLst>
      <pc:sldChg chg="new">
        <pc:chgData name="Steinar Hjelset" userId="900bcac5-039b-480b-8b37-a8273c2e007f" providerId="ADAL" clId="{3E85265A-30A1-4D66-88C2-731ACA83930C}" dt="2022-05-23T09:36:34.269" v="1" actId="680"/>
        <pc:sldMkLst>
          <pc:docMk/>
          <pc:sldMk cId="2350411187" sldId="256"/>
        </pc:sldMkLst>
      </pc:sldChg>
      <pc:sldChg chg="del">
        <pc:chgData name="Steinar Hjelset" userId="900bcac5-039b-480b-8b37-a8273c2e007f" providerId="ADAL" clId="{3E85265A-30A1-4D66-88C2-731ACA83930C}" dt="2022-05-23T09:36:32.205" v="0" actId="47"/>
        <pc:sldMkLst>
          <pc:docMk/>
          <pc:sldMk cId="4241648534" sldId="266"/>
        </pc:sldMkLst>
      </pc:sldChg>
      <pc:sldChg chg="del">
        <pc:chgData name="Steinar Hjelset" userId="900bcac5-039b-480b-8b37-a8273c2e007f" providerId="ADAL" clId="{3E85265A-30A1-4D66-88C2-731ACA83930C}" dt="2022-05-23T09:36:32.205" v="0" actId="47"/>
        <pc:sldMkLst>
          <pc:docMk/>
          <pc:sldMk cId="1157876418" sldId="279"/>
        </pc:sldMkLst>
      </pc:sldChg>
      <pc:sldChg chg="del">
        <pc:chgData name="Steinar Hjelset" userId="900bcac5-039b-480b-8b37-a8273c2e007f" providerId="ADAL" clId="{3E85265A-30A1-4D66-88C2-731ACA83930C}" dt="2022-05-23T09:36:32.205" v="0" actId="47"/>
        <pc:sldMkLst>
          <pc:docMk/>
          <pc:sldMk cId="2220915096" sldId="280"/>
        </pc:sldMkLst>
      </pc:sldChg>
      <pc:sldChg chg="del">
        <pc:chgData name="Steinar Hjelset" userId="900bcac5-039b-480b-8b37-a8273c2e007f" providerId="ADAL" clId="{3E85265A-30A1-4D66-88C2-731ACA83930C}" dt="2022-05-23T09:36:32.205" v="0" actId="47"/>
        <pc:sldMkLst>
          <pc:docMk/>
          <pc:sldMk cId="2721611454" sldId="281"/>
        </pc:sldMkLst>
      </pc:sldChg>
      <pc:sldChg chg="del">
        <pc:chgData name="Steinar Hjelset" userId="900bcac5-039b-480b-8b37-a8273c2e007f" providerId="ADAL" clId="{3E85265A-30A1-4D66-88C2-731ACA83930C}" dt="2022-05-23T09:36:32.205" v="0" actId="47"/>
        <pc:sldMkLst>
          <pc:docMk/>
          <pc:sldMk cId="42040210" sldId="282"/>
        </pc:sldMkLst>
      </pc:sldChg>
      <pc:sldChg chg="del">
        <pc:chgData name="Steinar Hjelset" userId="900bcac5-039b-480b-8b37-a8273c2e007f" providerId="ADAL" clId="{3E85265A-30A1-4D66-88C2-731ACA83930C}" dt="2022-05-23T09:36:32.205" v="0" actId="47"/>
        <pc:sldMkLst>
          <pc:docMk/>
          <pc:sldMk cId="3608461262" sldId="283"/>
        </pc:sldMkLst>
      </pc:sldChg>
    </pc:docChg>
  </pc:docChgLst>
  <pc:docChgLst>
    <pc:chgData name="May Bartlett" userId="S::may.bartlett_azetsconsulting.no#ext#@ksiskyen.onmicrosoft.com::74e1e0ad-0683-4ad0-b0ec-8e9a256692c9" providerId="AD" clId="Web-{8B24328E-75F9-72F8-1B2E-4E2C5EF165A0}"/>
    <pc:docChg chg="addSld modSld">
      <pc:chgData name="May Bartlett" userId="S::may.bartlett_azetsconsulting.no#ext#@ksiskyen.onmicrosoft.com::74e1e0ad-0683-4ad0-b0ec-8e9a256692c9" providerId="AD" clId="Web-{8B24328E-75F9-72F8-1B2E-4E2C5EF165A0}" dt="2025-02-25T08:55:29.684" v="55" actId="20577"/>
      <pc:docMkLst>
        <pc:docMk/>
      </pc:docMkLst>
      <pc:sldChg chg="modSp">
        <pc:chgData name="May Bartlett" userId="S::may.bartlett_azetsconsulting.no#ext#@ksiskyen.onmicrosoft.com::74e1e0ad-0683-4ad0-b0ec-8e9a256692c9" providerId="AD" clId="Web-{8B24328E-75F9-72F8-1B2E-4E2C5EF165A0}" dt="2025-02-25T08:55:13.464" v="19" actId="20577"/>
        <pc:sldMkLst>
          <pc:docMk/>
          <pc:sldMk cId="2552559158" sldId="259"/>
        </pc:sldMkLst>
      </pc:sldChg>
      <pc:sldChg chg="modSp add replId">
        <pc:chgData name="May Bartlett" userId="S::may.bartlett_azetsconsulting.no#ext#@ksiskyen.onmicrosoft.com::74e1e0ad-0683-4ad0-b0ec-8e9a256692c9" providerId="AD" clId="Web-{8B24328E-75F9-72F8-1B2E-4E2C5EF165A0}" dt="2025-02-25T08:55:29.684" v="55" actId="20577"/>
        <pc:sldMkLst>
          <pc:docMk/>
          <pc:sldMk cId="3314978088" sldId="260"/>
        </pc:sldMkLst>
        <pc:spChg chg="mod">
          <ac:chgData name="May Bartlett" userId="S::may.bartlett_azetsconsulting.no#ext#@ksiskyen.onmicrosoft.com::74e1e0ad-0683-4ad0-b0ec-8e9a256692c9" providerId="AD" clId="Web-{8B24328E-75F9-72F8-1B2E-4E2C5EF165A0}" dt="2025-02-25T08:55:29.684" v="55" actId="20577"/>
          <ac:spMkLst>
            <pc:docMk/>
            <pc:sldMk cId="3314978088" sldId="260"/>
            <ac:spMk id="3" creationId="{9A89182F-7680-E6F7-33D1-BB32D43F44E6}"/>
          </ac:spMkLst>
        </pc:spChg>
      </pc:sldChg>
    </pc:docChg>
  </pc:docChgLst>
  <pc:docChgLst>
    <pc:chgData name="Steinar Hjelset" userId="900bcac5-039b-480b-8b37-a8273c2e007f" providerId="ADAL" clId="{1690D61A-935B-42CB-9BC5-50ECD399A54F}"/>
    <pc:docChg chg="modSld">
      <pc:chgData name="Steinar Hjelset" userId="900bcac5-039b-480b-8b37-a8273c2e007f" providerId="ADAL" clId="{1690D61A-935B-42CB-9BC5-50ECD399A54F}" dt="2025-04-15T06:18:17.646" v="1" actId="20577"/>
      <pc:docMkLst>
        <pc:docMk/>
      </pc:docMkLst>
      <pc:sldChg chg="modSp mod">
        <pc:chgData name="Steinar Hjelset" userId="900bcac5-039b-480b-8b37-a8273c2e007f" providerId="ADAL" clId="{1690D61A-935B-42CB-9BC5-50ECD399A54F}" dt="2025-04-15T06:18:17.646" v="1" actId="20577"/>
        <pc:sldMkLst>
          <pc:docMk/>
          <pc:sldMk cId="3314978088" sldId="260"/>
        </pc:sldMkLst>
        <pc:spChg chg="mod">
          <ac:chgData name="Steinar Hjelset" userId="900bcac5-039b-480b-8b37-a8273c2e007f" providerId="ADAL" clId="{1690D61A-935B-42CB-9BC5-50ECD399A54F}" dt="2025-04-15T06:18:17.646" v="1" actId="20577"/>
          <ac:spMkLst>
            <pc:docMk/>
            <pc:sldMk cId="3314978088" sldId="260"/>
            <ac:spMk id="3" creationId="{9A89182F-7680-E6F7-33D1-BB32D43F44E6}"/>
          </ac:spMkLst>
        </pc:spChg>
      </pc:sldChg>
    </pc:docChg>
  </pc:docChgLst>
  <pc:docChgLst>
    <pc:chgData name="Steinar Hjelset" userId="900bcac5-039b-480b-8b37-a8273c2e007f" providerId="ADAL" clId="{D437F088-A115-4B53-9FEC-44C7E3B74A20}"/>
    <pc:docChg chg="custSel addSld modSld">
      <pc:chgData name="Steinar Hjelset" userId="900bcac5-039b-480b-8b37-a8273c2e007f" providerId="ADAL" clId="{D437F088-A115-4B53-9FEC-44C7E3B74A20}" dt="2022-05-23T11:29:41.951" v="151" actId="20577"/>
      <pc:docMkLst>
        <pc:docMk/>
      </pc:docMkLst>
      <pc:sldChg chg="modSp mod">
        <pc:chgData name="Steinar Hjelset" userId="900bcac5-039b-480b-8b37-a8273c2e007f" providerId="ADAL" clId="{D437F088-A115-4B53-9FEC-44C7E3B74A20}" dt="2022-05-23T11:23:31.766" v="47" actId="20577"/>
        <pc:sldMkLst>
          <pc:docMk/>
          <pc:sldMk cId="2350411187" sldId="256"/>
        </pc:sldMkLst>
      </pc:sldChg>
      <pc:sldChg chg="modSp new mod">
        <pc:chgData name="Steinar Hjelset" userId="900bcac5-039b-480b-8b37-a8273c2e007f" providerId="ADAL" clId="{D437F088-A115-4B53-9FEC-44C7E3B74A20}" dt="2022-05-23T11:29:41.951" v="151" actId="20577"/>
        <pc:sldMkLst>
          <pc:docMk/>
          <pc:sldMk cId="822782385" sldId="257"/>
        </pc:sldMkLst>
      </pc:sldChg>
    </pc:docChg>
  </pc:docChgLst>
  <pc:docChgLst>
    <pc:chgData name="Steinar Hjelset" userId="900bcac5-039b-480b-8b37-a8273c2e007f" providerId="ADAL" clId="{7B7257C0-411A-4CF8-AEF9-550231842EFF}"/>
    <pc:docChg chg="undo custSel addSld delSld modSld sldOrd">
      <pc:chgData name="Steinar Hjelset" userId="900bcac5-039b-480b-8b37-a8273c2e007f" providerId="ADAL" clId="{7B7257C0-411A-4CF8-AEF9-550231842EFF}" dt="2022-09-26T12:14:59.876" v="526" actId="20577"/>
      <pc:docMkLst>
        <pc:docMk/>
      </pc:docMkLst>
      <pc:sldChg chg="modSp mod">
        <pc:chgData name="Steinar Hjelset" userId="900bcac5-039b-480b-8b37-a8273c2e007f" providerId="ADAL" clId="{7B7257C0-411A-4CF8-AEF9-550231842EFF}" dt="2022-09-26T12:04:45.640" v="17" actId="20577"/>
        <pc:sldMkLst>
          <pc:docMk/>
          <pc:sldMk cId="2350411187" sldId="256"/>
        </pc:sldMkLst>
      </pc:sldChg>
      <pc:sldChg chg="modSp del mod ord">
        <pc:chgData name="Steinar Hjelset" userId="900bcac5-039b-480b-8b37-a8273c2e007f" providerId="ADAL" clId="{7B7257C0-411A-4CF8-AEF9-550231842EFF}" dt="2022-09-26T12:13:26.428" v="516" actId="47"/>
        <pc:sldMkLst>
          <pc:docMk/>
          <pc:sldMk cId="822782385" sldId="257"/>
        </pc:sldMkLst>
      </pc:sldChg>
      <pc:sldChg chg="modSp add mod">
        <pc:chgData name="Steinar Hjelset" userId="900bcac5-039b-480b-8b37-a8273c2e007f" providerId="ADAL" clId="{7B7257C0-411A-4CF8-AEF9-550231842EFF}" dt="2022-09-26T12:14:59.876" v="526" actId="20577"/>
        <pc:sldMkLst>
          <pc:docMk/>
          <pc:sldMk cId="2754500282" sldId="258"/>
        </pc:sldMkLst>
      </pc:sldChg>
      <pc:sldChg chg="modSp add del mod">
        <pc:chgData name="Steinar Hjelset" userId="900bcac5-039b-480b-8b37-a8273c2e007f" providerId="ADAL" clId="{7B7257C0-411A-4CF8-AEF9-550231842EFF}" dt="2022-09-26T12:11:18.309" v="425" actId="47"/>
        <pc:sldMkLst>
          <pc:docMk/>
          <pc:sldMk cId="1372757033" sldId="259"/>
        </pc:sldMkLst>
      </pc:sldChg>
    </pc:docChg>
  </pc:docChgLst>
  <pc:docChgLst>
    <pc:chgData name="May Bartlett" userId="9c752ce3-c503-436a-8cf0-fac4b285ee9e" providerId="ADAL" clId="{6FE2BC0D-47D9-4CD4-A39F-5FC62CA3B26C}"/>
    <pc:docChg chg="delSld modSld">
      <pc:chgData name="May Bartlett" userId="9c752ce3-c503-436a-8cf0-fac4b285ee9e" providerId="ADAL" clId="{6FE2BC0D-47D9-4CD4-A39F-5FC62CA3B26C}" dt="2025-02-25T09:04:35.700" v="316" actId="20577"/>
      <pc:docMkLst>
        <pc:docMk/>
      </pc:docMkLst>
      <pc:sldChg chg="del">
        <pc:chgData name="May Bartlett" userId="9c752ce3-c503-436a-8cf0-fac4b285ee9e" providerId="ADAL" clId="{6FE2BC0D-47D9-4CD4-A39F-5FC62CA3B26C}" dt="2025-02-25T09:04:25.761" v="311" actId="47"/>
        <pc:sldMkLst>
          <pc:docMk/>
          <pc:sldMk cId="2552559158" sldId="259"/>
        </pc:sldMkLst>
      </pc:sldChg>
      <pc:sldChg chg="modSp mod">
        <pc:chgData name="May Bartlett" userId="9c752ce3-c503-436a-8cf0-fac4b285ee9e" providerId="ADAL" clId="{6FE2BC0D-47D9-4CD4-A39F-5FC62CA3B26C}" dt="2025-02-25T09:04:35.700" v="316" actId="20577"/>
        <pc:sldMkLst>
          <pc:docMk/>
          <pc:sldMk cId="3314978088" sldId="260"/>
        </pc:sldMkLst>
        <pc:spChg chg="mod">
          <ac:chgData name="May Bartlett" userId="9c752ce3-c503-436a-8cf0-fac4b285ee9e" providerId="ADAL" clId="{6FE2BC0D-47D9-4CD4-A39F-5FC62CA3B26C}" dt="2025-02-25T09:04:35.700" v="316" actId="20577"/>
          <ac:spMkLst>
            <pc:docMk/>
            <pc:sldMk cId="3314978088" sldId="260"/>
            <ac:spMk id="2" creationId="{34F94207-D803-F1A1-9029-B5212F8254DE}"/>
          </ac:spMkLst>
        </pc:spChg>
        <pc:spChg chg="mod">
          <ac:chgData name="May Bartlett" userId="9c752ce3-c503-436a-8cf0-fac4b285ee9e" providerId="ADAL" clId="{6FE2BC0D-47D9-4CD4-A39F-5FC62CA3B26C}" dt="2025-02-25T09:04:16.246" v="310" actId="20577"/>
          <ac:spMkLst>
            <pc:docMk/>
            <pc:sldMk cId="3314978088" sldId="260"/>
            <ac:spMk id="3" creationId="{9A89182F-7680-E6F7-33D1-BB32D43F44E6}"/>
          </ac:spMkLst>
        </pc:spChg>
      </pc:sldChg>
    </pc:docChg>
  </pc:docChgLst>
  <pc:docChgLst>
    <pc:chgData name="Steinar Hjelset" userId="900bcac5-039b-480b-8b37-a8273c2e007f" providerId="ADAL" clId="{FED0024C-63E1-49AB-8E71-038C13BEA465}"/>
    <pc:docChg chg="undo custSel addSld delSld modSld sldOrd">
      <pc:chgData name="Steinar Hjelset" userId="900bcac5-039b-480b-8b37-a8273c2e007f" providerId="ADAL" clId="{FED0024C-63E1-49AB-8E71-038C13BEA465}" dt="2022-02-14T08:23:47.987" v="2289" actId="20577"/>
      <pc:docMkLst>
        <pc:docMk/>
      </pc:docMkLst>
      <pc:sldChg chg="delSp modSp add mod ord">
        <pc:chgData name="Steinar Hjelset" userId="900bcac5-039b-480b-8b37-a8273c2e007f" providerId="ADAL" clId="{FED0024C-63E1-49AB-8E71-038C13BEA465}" dt="2022-02-14T08:23:47.987" v="2289" actId="20577"/>
        <pc:sldMkLst>
          <pc:docMk/>
          <pc:sldMk cId="4241648534" sldId="266"/>
        </pc:sldMkLst>
      </pc:sldChg>
      <pc:sldChg chg="del">
        <pc:chgData name="Steinar Hjelset" userId="900bcac5-039b-480b-8b37-a8273c2e007f" providerId="ADAL" clId="{FED0024C-63E1-49AB-8E71-038C13BEA465}" dt="2022-01-14T08:42:09.601" v="1" actId="47"/>
        <pc:sldMkLst>
          <pc:docMk/>
          <pc:sldMk cId="2901984840" sldId="277"/>
        </pc:sldMkLst>
      </pc:sldChg>
      <pc:sldChg chg="del">
        <pc:chgData name="Steinar Hjelset" userId="900bcac5-039b-480b-8b37-a8273c2e007f" providerId="ADAL" clId="{FED0024C-63E1-49AB-8E71-038C13BEA465}" dt="2022-01-14T08:42:10.742" v="2" actId="47"/>
        <pc:sldMkLst>
          <pc:docMk/>
          <pc:sldMk cId="959468413" sldId="278"/>
        </pc:sldMkLst>
      </pc:sldChg>
      <pc:sldChg chg="addSp delSp modSp new mod">
        <pc:chgData name="Steinar Hjelset" userId="900bcac5-039b-480b-8b37-a8273c2e007f" providerId="ADAL" clId="{FED0024C-63E1-49AB-8E71-038C13BEA465}" dt="2022-01-28T10:17:28.990" v="1845" actId="20577"/>
        <pc:sldMkLst>
          <pc:docMk/>
          <pc:sldMk cId="1157876418" sldId="279"/>
        </pc:sldMkLst>
      </pc:sldChg>
      <pc:sldChg chg="modSp new mod ord">
        <pc:chgData name="Steinar Hjelset" userId="900bcac5-039b-480b-8b37-a8273c2e007f" providerId="ADAL" clId="{FED0024C-63E1-49AB-8E71-038C13BEA465}" dt="2022-01-28T08:58:34.212" v="979" actId="20577"/>
        <pc:sldMkLst>
          <pc:docMk/>
          <pc:sldMk cId="2220915096" sldId="280"/>
        </pc:sldMkLst>
      </pc:sldChg>
      <pc:sldChg chg="modSp new mod">
        <pc:chgData name="Steinar Hjelset" userId="900bcac5-039b-480b-8b37-a8273c2e007f" providerId="ADAL" clId="{FED0024C-63E1-49AB-8E71-038C13BEA465}" dt="2022-01-28T10:26:13.397" v="2231" actId="20577"/>
        <pc:sldMkLst>
          <pc:docMk/>
          <pc:sldMk cId="2721611454" sldId="281"/>
        </pc:sldMkLst>
      </pc:sldChg>
      <pc:sldChg chg="modSp new mod">
        <pc:chgData name="Steinar Hjelset" userId="900bcac5-039b-480b-8b37-a8273c2e007f" providerId="ADAL" clId="{FED0024C-63E1-49AB-8E71-038C13BEA465}" dt="2022-01-28T09:08:01.324" v="1323" actId="13926"/>
        <pc:sldMkLst>
          <pc:docMk/>
          <pc:sldMk cId="42040210" sldId="282"/>
        </pc:sldMkLst>
      </pc:sldChg>
      <pc:sldChg chg="add del ord">
        <pc:chgData name="Steinar Hjelset" userId="900bcac5-039b-480b-8b37-a8273c2e007f" providerId="ADAL" clId="{FED0024C-63E1-49AB-8E71-038C13BEA465}" dt="2022-01-24T09:35:36.275" v="865"/>
        <pc:sldMkLst>
          <pc:docMk/>
          <pc:sldMk cId="3608461262" sldId="283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D9489C-1C46-400F-B294-9DF214C05E05}" type="datetimeFigureOut">
              <a:rPr lang="nb-NO" smtClean="0"/>
              <a:t>15.04.2025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49011B-5C11-4014-96E5-50558C38F71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472141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1244600"/>
            <a:ext cx="12192000" cy="3378200"/>
          </a:xfrm>
          <a:prstGeom prst="rect">
            <a:avLst/>
          </a:prstGeom>
          <a:solidFill>
            <a:srgbClr val="0010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10" name="Rektangel 9"/>
          <p:cNvSpPr/>
          <p:nvPr userDrawn="1"/>
        </p:nvSpPr>
        <p:spPr>
          <a:xfrm>
            <a:off x="10244667" y="5911850"/>
            <a:ext cx="1701800" cy="8191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11" name="Title 19"/>
          <p:cNvSpPr>
            <a:spLocks noGrp="1"/>
          </p:cNvSpPr>
          <p:nvPr>
            <p:ph type="ctrTitle"/>
          </p:nvPr>
        </p:nvSpPr>
        <p:spPr>
          <a:xfrm>
            <a:off x="664227" y="2196036"/>
            <a:ext cx="9915291" cy="466880"/>
          </a:xfrm>
        </p:spPr>
        <p:txBody>
          <a:bodyPr>
            <a:noAutofit/>
          </a:bodyPr>
          <a:lstStyle>
            <a:lvl1pPr algn="l">
              <a:defRPr sz="3000">
                <a:solidFill>
                  <a:srgbClr val="FFFFFF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12" name="Subtitle 20"/>
          <p:cNvSpPr>
            <a:spLocks noGrp="1"/>
          </p:cNvSpPr>
          <p:nvPr>
            <p:ph type="subTitle" idx="1"/>
          </p:nvPr>
        </p:nvSpPr>
        <p:spPr>
          <a:xfrm>
            <a:off x="664227" y="2822895"/>
            <a:ext cx="8534400" cy="516192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000">
                <a:solidFill>
                  <a:srgbClr val="FFFFFF"/>
                </a:solidFill>
              </a:defRPr>
            </a:lvl1pPr>
          </a:lstStyle>
          <a:p>
            <a:r>
              <a:rPr lang="nb-NO"/>
              <a:t>Klikk for å redigere undertittelstil i malen</a:t>
            </a:r>
          </a:p>
        </p:txBody>
      </p:sp>
      <p:pic>
        <p:nvPicPr>
          <p:cNvPr id="13" name="Bilde 12" descr="ks_hovedlogo_rgb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38" y="463550"/>
            <a:ext cx="953397" cy="476250"/>
          </a:xfrm>
          <a:prstGeom prst="rect">
            <a:avLst/>
          </a:prstGeom>
        </p:spPr>
      </p:pic>
      <p:pic>
        <p:nvPicPr>
          <p:cNvPr id="14" name="Bilde 13" descr="KS tagline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438" y="6159500"/>
            <a:ext cx="3137662" cy="287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3997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tittel 1"/>
          <p:cNvSpPr>
            <a:spLocks noGrp="1"/>
          </p:cNvSpPr>
          <p:nvPr>
            <p:ph type="title"/>
          </p:nvPr>
        </p:nvSpPr>
        <p:spPr>
          <a:xfrm>
            <a:off x="609600" y="732380"/>
            <a:ext cx="10972800" cy="11321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rgbClr val="001046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9" name="Plassholder for dato 3"/>
          <p:cNvSpPr>
            <a:spLocks noGrp="1"/>
          </p:cNvSpPr>
          <p:nvPr>
            <p:ph type="dt" sz="half" idx="2"/>
          </p:nvPr>
        </p:nvSpPr>
        <p:spPr>
          <a:xfrm>
            <a:off x="609600" y="6173788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540C3D-7D2E-B046-9707-68B92A5A8B5C}" type="datetimeFigureOut">
              <a:t>15.04.2025</a:t>
            </a:fld>
            <a:endParaRPr lang="nb-NO"/>
          </a:p>
        </p:txBody>
      </p:sp>
      <p:sp>
        <p:nvSpPr>
          <p:cNvPr id="10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165600" y="6173788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11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737601" y="6173788"/>
            <a:ext cx="15590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31872E-8BFC-214A-B7E1-4CF644173512}" type="slidenum">
              <a:t>‹#›</a:t>
            </a:fld>
            <a:endParaRPr lang="nb-NO"/>
          </a:p>
        </p:txBody>
      </p:sp>
      <p:sp>
        <p:nvSpPr>
          <p:cNvPr id="14" name="Plassholder for innhold 13"/>
          <p:cNvSpPr>
            <a:spLocks noGrp="1"/>
          </p:cNvSpPr>
          <p:nvPr>
            <p:ph sz="quarter" idx="10"/>
          </p:nvPr>
        </p:nvSpPr>
        <p:spPr>
          <a:xfrm>
            <a:off x="609601" y="1959429"/>
            <a:ext cx="10972800" cy="3611496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1855855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09600" y="731276"/>
            <a:ext cx="10972800" cy="1143000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609600" y="1967113"/>
            <a:ext cx="5384800" cy="368833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197600" y="1967113"/>
            <a:ext cx="5384800" cy="368833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15.04.2025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51712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09600" y="731276"/>
            <a:ext cx="10972800" cy="1143000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15.04.2025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97799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15.04.2025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84624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15.04.2025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66152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for å legge til et bilde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15.04.2025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84552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15.04.2025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59378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15.04.2025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42869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1244600"/>
            <a:ext cx="12192000" cy="5613400"/>
          </a:xfrm>
          <a:prstGeom prst="rect">
            <a:avLst/>
          </a:prstGeom>
          <a:solidFill>
            <a:srgbClr val="0010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8" name="Tittel 1"/>
          <p:cNvSpPr>
            <a:spLocks noGrp="1"/>
          </p:cNvSpPr>
          <p:nvPr>
            <p:ph type="ctrTitle"/>
          </p:nvPr>
        </p:nvSpPr>
        <p:spPr>
          <a:xfrm>
            <a:off x="664227" y="2196036"/>
            <a:ext cx="7493466" cy="1066928"/>
          </a:xfrm>
        </p:spPr>
        <p:txBody>
          <a:bodyPr lIns="0" tIns="0" rIns="0" bIns="0" anchor="t">
            <a:noAutofit/>
          </a:bodyPr>
          <a:lstStyle>
            <a:lvl1pPr marL="0" indent="0" algn="l">
              <a:defRPr sz="300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pic>
        <p:nvPicPr>
          <p:cNvPr id="6" name="Bilde 5" descr="ks_hovedlogo_rgb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38" y="463550"/>
            <a:ext cx="953397" cy="476250"/>
          </a:xfrm>
          <a:prstGeom prst="rect">
            <a:avLst/>
          </a:prstGeom>
        </p:spPr>
      </p:pic>
      <p:pic>
        <p:nvPicPr>
          <p:cNvPr id="9" name="Bilde 8" descr="kommunelenka.png"/>
          <p:cNvPicPr>
            <a:picLocks noChangeAspect="1"/>
          </p:cNvPicPr>
          <p:nvPr userDrawn="1"/>
        </p:nvPicPr>
        <p:blipFill>
          <a:blip r:embed="rId3">
            <a:alphaModFix amt="2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7693" y="1450325"/>
            <a:ext cx="5117920" cy="5079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4911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apit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1244600"/>
            <a:ext cx="12192000" cy="5613400"/>
          </a:xfrm>
          <a:prstGeom prst="rect">
            <a:avLst/>
          </a:prstGeom>
          <a:solidFill>
            <a:srgbClr val="008CD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8" name="Tittel 1"/>
          <p:cNvSpPr>
            <a:spLocks noGrp="1"/>
          </p:cNvSpPr>
          <p:nvPr>
            <p:ph type="ctrTitle"/>
          </p:nvPr>
        </p:nvSpPr>
        <p:spPr>
          <a:xfrm>
            <a:off x="664227" y="2196036"/>
            <a:ext cx="7151487" cy="1230558"/>
          </a:xfrm>
        </p:spPr>
        <p:txBody>
          <a:bodyPr lIns="0" tIns="0" rIns="0" bIns="0" anchor="t">
            <a:noAutofit/>
          </a:bodyPr>
          <a:lstStyle>
            <a:lvl1pPr marL="0" indent="0" algn="l">
              <a:defRPr sz="300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pic>
        <p:nvPicPr>
          <p:cNvPr id="6" name="Bilde 5" descr="ks_hovedlogo_rgb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38" y="463550"/>
            <a:ext cx="953397" cy="476250"/>
          </a:xfrm>
          <a:prstGeom prst="rect">
            <a:avLst/>
          </a:prstGeom>
        </p:spPr>
      </p:pic>
      <p:pic>
        <p:nvPicPr>
          <p:cNvPr id="9" name="Bilde 8" descr="kommunelenka.png"/>
          <p:cNvPicPr>
            <a:picLocks noChangeAspect="1"/>
          </p:cNvPicPr>
          <p:nvPr userDrawn="1"/>
        </p:nvPicPr>
        <p:blipFill>
          <a:blip r:embed="rId3">
            <a:alphaModFix amt="2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7693" y="1450325"/>
            <a:ext cx="5117920" cy="5079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2782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Kapit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1244600"/>
            <a:ext cx="12192000" cy="5613400"/>
          </a:xfrm>
          <a:prstGeom prst="rect">
            <a:avLst/>
          </a:prstGeom>
          <a:solidFill>
            <a:srgbClr val="BCCF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8" name="Tittel 1"/>
          <p:cNvSpPr>
            <a:spLocks noGrp="1"/>
          </p:cNvSpPr>
          <p:nvPr>
            <p:ph type="ctrTitle"/>
          </p:nvPr>
        </p:nvSpPr>
        <p:spPr>
          <a:xfrm>
            <a:off x="664227" y="2196036"/>
            <a:ext cx="6756851" cy="1134305"/>
          </a:xfrm>
        </p:spPr>
        <p:txBody>
          <a:bodyPr lIns="0" tIns="0" rIns="0" bIns="0" anchor="t">
            <a:noAutofit/>
          </a:bodyPr>
          <a:lstStyle>
            <a:lvl1pPr marL="0" indent="0" algn="l">
              <a:defRPr sz="3000">
                <a:solidFill>
                  <a:srgbClr val="001A58"/>
                </a:solidFill>
                <a:latin typeface="Calibri"/>
                <a:cs typeface="Calibri"/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pic>
        <p:nvPicPr>
          <p:cNvPr id="6" name="Bilde 5" descr="ks_hovedlogo_rgb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38" y="463550"/>
            <a:ext cx="953397" cy="476250"/>
          </a:xfrm>
          <a:prstGeom prst="rect">
            <a:avLst/>
          </a:prstGeom>
        </p:spPr>
      </p:pic>
      <p:pic>
        <p:nvPicPr>
          <p:cNvPr id="9" name="Bilde 8" descr="kommunelenka.png"/>
          <p:cNvPicPr>
            <a:picLocks noChangeAspect="1"/>
          </p:cNvPicPr>
          <p:nvPr userDrawn="1"/>
        </p:nvPicPr>
        <p:blipFill>
          <a:blip r:embed="rId3">
            <a:alphaModFix amt="2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7693" y="1450325"/>
            <a:ext cx="5117920" cy="5079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0907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alphaModFix amt="5000"/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609600" y="63906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609600" y="1913324"/>
            <a:ext cx="10972800" cy="35577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609600" y="6173788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540C3D-7D2E-B046-9707-68B92A5A8B5C}" type="datetimeFigureOut">
              <a:t>15.04.2025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165600" y="6173788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737601" y="6173788"/>
            <a:ext cx="15590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31872E-8BFC-214A-B7E1-4CF644173512}" type="slidenum">
              <a:t>‹#›</a:t>
            </a:fld>
            <a:endParaRPr lang="nb-NO"/>
          </a:p>
        </p:txBody>
      </p:sp>
      <p:pic>
        <p:nvPicPr>
          <p:cNvPr id="8" name="Bilde 7" descr="ks_hovedlogo_rgb.png"/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8244" y="6173787"/>
            <a:ext cx="730357" cy="364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80766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457200" rtl="0" eaLnBrk="1" latinLnBrk="0" hangingPunct="1">
        <a:spcBef>
          <a:spcPct val="0"/>
        </a:spcBef>
        <a:buNone/>
        <a:defRPr sz="2800" kern="1200">
          <a:solidFill>
            <a:srgbClr val="001A58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rgbClr val="001A58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rgbClr val="001A58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rgbClr val="001A58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rgbClr val="001A58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rgbClr val="001A58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vimeo.com/650800087" TargetMode="External"/><Relationship Id="rId2" Type="http://schemas.openxmlformats.org/officeDocument/2006/relationships/hyperlink" Target="https://vimeo.com/650786952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vimeo.com/650822381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E9EF593-AA82-4714-97F5-8DB112ACDBD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/>
              <a:t>Forberedelser til samling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EAAE4623-BB01-47D5-850B-B7E71C39922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/>
              <a:t>Samling 0 – For veiledere</a:t>
            </a:r>
          </a:p>
        </p:txBody>
      </p:sp>
    </p:spTree>
    <p:extLst>
      <p:ext uri="{BB962C8B-B14F-4D97-AF65-F5344CB8AC3E}">
        <p14:creationId xmlns:p14="http://schemas.microsoft.com/office/powerpoint/2010/main" val="2350411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273B55-DBCF-9B8A-EB91-5F6A46122E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4F94207-D803-F1A1-9029-B5212F8254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Oppgaver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A89182F-7680-E6F7-33D1-BB32D43F44E6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09600" y="1959428"/>
            <a:ext cx="10972800" cy="4081153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457200" indent="-457200" fontAlgn="base">
              <a:buAutoNum type="arabicPeriod"/>
            </a:pPr>
            <a:r>
              <a:rPr lang="nb-NO" dirty="0">
                <a:latin typeface="Calibri"/>
                <a:ea typeface="Calibri"/>
                <a:cs typeface="Calibri"/>
              </a:rPr>
              <a:t>Se gjennom følgende videoleksjoner fra </a:t>
            </a:r>
            <a:r>
              <a:rPr lang="nb-NO" dirty="0" err="1">
                <a:latin typeface="Calibri"/>
                <a:ea typeface="Calibri"/>
                <a:cs typeface="Calibri"/>
              </a:rPr>
              <a:t>Skolesec</a:t>
            </a:r>
            <a:r>
              <a:rPr lang="nb-NO" dirty="0">
                <a:latin typeface="Calibri"/>
                <a:ea typeface="Calibri"/>
                <a:cs typeface="Calibri"/>
              </a:rPr>
              <a:t>:</a:t>
            </a:r>
          </a:p>
          <a:p>
            <a:pPr marL="857250" lvl="1" indent="-457200" fontAlgn="base">
              <a:buAutoNum type="arabicPeriod"/>
            </a:pPr>
            <a:r>
              <a:rPr lang="nb-NO" dirty="0">
                <a:latin typeface="Calibri"/>
                <a:ea typeface="Calibri"/>
                <a:cs typeface="Calibri"/>
                <a:hlinkClick r:id="rId2"/>
              </a:rPr>
              <a:t>Sentrale begreper</a:t>
            </a:r>
            <a:endParaRPr lang="nb-NO" dirty="0">
              <a:latin typeface="Calibri"/>
              <a:ea typeface="Calibri"/>
              <a:cs typeface="Calibri"/>
            </a:endParaRPr>
          </a:p>
          <a:p>
            <a:pPr marL="857250" lvl="1" indent="-457200" fontAlgn="base">
              <a:buAutoNum type="arabicPeriod"/>
            </a:pPr>
            <a:r>
              <a:rPr lang="nb-NO" dirty="0">
                <a:latin typeface="Calibri"/>
                <a:ea typeface="Calibri"/>
                <a:cs typeface="Calibri"/>
                <a:hlinkClick r:id="rId3"/>
              </a:rPr>
              <a:t>Personvernprinsippene</a:t>
            </a:r>
            <a:endParaRPr lang="nb-NO" dirty="0">
              <a:latin typeface="Calibri"/>
              <a:ea typeface="Calibri"/>
              <a:cs typeface="Calibri"/>
            </a:endParaRPr>
          </a:p>
          <a:p>
            <a:pPr marL="857250" lvl="1" indent="-457200" fontAlgn="base">
              <a:buAutoNum type="arabicPeriod"/>
            </a:pPr>
            <a:r>
              <a:rPr lang="nb-NO" dirty="0">
                <a:latin typeface="Calibri"/>
                <a:ea typeface="Calibri"/>
                <a:cs typeface="Calibri"/>
                <a:hlinkClick r:id="rId4"/>
              </a:rPr>
              <a:t>Rettslige grunnlag</a:t>
            </a:r>
            <a:endParaRPr lang="nb-NO" dirty="0">
              <a:latin typeface="Calibri"/>
              <a:ea typeface="Calibri"/>
              <a:cs typeface="Calibri"/>
            </a:endParaRPr>
          </a:p>
          <a:p>
            <a:pPr marL="457200" indent="-457200" fontAlgn="base">
              <a:buAutoNum type="arabicPeriod"/>
            </a:pPr>
            <a:r>
              <a:rPr lang="nb-NO" dirty="0">
                <a:latin typeface="Calibri"/>
                <a:ea typeface="Calibri"/>
                <a:cs typeface="Calibri"/>
              </a:rPr>
              <a:t>Formuler én refleksjon fra hver av leksjonene. Dette kan være både ting man lykkes med i egen praksis og ting man ikke lykkes med</a:t>
            </a:r>
            <a:r>
              <a:rPr lang="nb-NO">
                <a:latin typeface="Calibri"/>
                <a:ea typeface="Calibri"/>
                <a:cs typeface="Calibri"/>
              </a:rPr>
              <a:t>. Noter </a:t>
            </a:r>
            <a:r>
              <a:rPr lang="nb-NO" dirty="0">
                <a:latin typeface="Calibri"/>
                <a:ea typeface="Calibri"/>
                <a:cs typeface="Calibri"/>
              </a:rPr>
              <a:t>dine refleksjoner i Word-dokumentet på teams.</a:t>
            </a:r>
            <a:endParaRPr lang="nb-NO" dirty="0">
              <a:latin typeface="Calibri" panose="020F0502020204030204" pitchFamily="34" charset="0"/>
              <a:ea typeface="Calibri" panose="020F0502020204030204" pitchFamily="34" charset="0"/>
              <a:cs typeface="Calibri"/>
            </a:endParaRPr>
          </a:p>
          <a:p>
            <a:pPr marL="857250" lvl="1">
              <a:buFont typeface="Courier New"/>
              <a:buChar char="o"/>
            </a:pPr>
            <a:endParaRPr lang="nb-NO" b="0" i="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14978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1_KS-profil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KS-ppt mal enkel  -  Skrivebeskyttet" id="{3623209C-AFC7-47B5-9C42-049A96DD7D6B}" vid="{2D5507F4-6FED-4805-A31D-1311BFB9875E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B2954BC1C6E1B4D8D043CDC6EE2A20F" ma:contentTypeVersion="21" ma:contentTypeDescription="Create a new document." ma:contentTypeScope="" ma:versionID="19eca08939a6a7bf06db9277faaa6056">
  <xsd:schema xmlns:xsd="http://www.w3.org/2001/XMLSchema" xmlns:xs="http://www.w3.org/2001/XMLSchema" xmlns:p="http://schemas.microsoft.com/office/2006/metadata/properties" xmlns:ns1="http://schemas.microsoft.com/sharepoint/v3" xmlns:ns2="44f892ea-d882-4a61-8ec7-e54b8bcb3b7b" xmlns:ns3="7d88db6c-a4a6-42bb-82c2-7a63f6a238f8" targetNamespace="http://schemas.microsoft.com/office/2006/metadata/properties" ma:root="true" ma:fieldsID="b584dd3da0670bb946fe4ebade9c4926" ns1:_="" ns2:_="" ns3:_="">
    <xsd:import namespace="http://schemas.microsoft.com/sharepoint/v3"/>
    <xsd:import namespace="44f892ea-d882-4a61-8ec7-e54b8bcb3b7b"/>
    <xsd:import namespace="7d88db6c-a4a6-42bb-82c2-7a63f6a238f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Location" minOccurs="0"/>
                <xsd:element ref="ns2:MediaServiceSearchProperties" minOccurs="0"/>
                <xsd:element ref="ns1:_ip_UnifiedCompliancePolicyProperties" minOccurs="0"/>
                <xsd:element ref="ns1:_ip_UnifiedCompliancePolicyUIAc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6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7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4f892ea-d882-4a61-8ec7-e54b8bcb3b7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a5af897e-8ee3-44e6-a379-8efb93aa5b2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24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8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d88db6c-a4a6-42bb-82c2-7a63f6a238f8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2f0b246-37a9-413f-af80-fc21dc572e87}" ma:internalName="TaxCatchAll" ma:showField="CatchAllData" ma:web="7d88db6c-a4a6-42bb-82c2-7a63f6a238f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7d88db6c-a4a6-42bb-82c2-7a63f6a238f8" xsi:nil="true"/>
    <lcf76f155ced4ddcb4097134ff3c332f xmlns="44f892ea-d882-4a61-8ec7-e54b8bcb3b7b">
      <Terms xmlns="http://schemas.microsoft.com/office/infopath/2007/PartnerControls"/>
    </lcf76f155ced4ddcb4097134ff3c332f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B2788FC7-3C2E-4F0D-8A66-03BC28BFB829}"/>
</file>

<file path=customXml/itemProps2.xml><?xml version="1.0" encoding="utf-8"?>
<ds:datastoreItem xmlns:ds="http://schemas.openxmlformats.org/officeDocument/2006/customXml" ds:itemID="{D41CC9F4-4639-4758-B523-591649EC189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797C1D3-9B14-489C-B65D-642DD660EF35}">
  <ds:schemaRefs>
    <ds:schemaRef ds:uri="http://purl.org/dc/terms/"/>
    <ds:schemaRef ds:uri="http://schemas.microsoft.com/office/infopath/2007/PartnerControls"/>
    <ds:schemaRef ds:uri="http://purl.org/dc/elements/1.1/"/>
    <ds:schemaRef ds:uri="44f892ea-d882-4a61-8ec7-e54b8bcb3b7b"/>
    <ds:schemaRef ds:uri="http://schemas.microsoft.com/office/2006/metadata/properties"/>
    <ds:schemaRef ds:uri="http://schemas.microsoft.com/office/2006/documentManagement/types"/>
    <ds:schemaRef ds:uri="http://www.w3.org/XML/1998/namespace"/>
    <ds:schemaRef ds:uri="http://schemas.openxmlformats.org/package/2006/metadata/core-properties"/>
    <ds:schemaRef ds:uri="7d88db6c-a4a6-42bb-82c2-7a63f6a238f8"/>
    <ds:schemaRef ds:uri="http://schemas.microsoft.com/sharepoint/v3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19831</TotalTime>
  <Words>55</Words>
  <Application>Microsoft Office PowerPoint</Application>
  <PresentationFormat>Widescreen</PresentationFormat>
  <Paragraphs>8</Paragraphs>
  <Slides>2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2</vt:i4>
      </vt:variant>
    </vt:vector>
  </HeadingPairs>
  <TitlesOfParts>
    <vt:vector size="6" baseType="lpstr">
      <vt:lpstr>Arial</vt:lpstr>
      <vt:lpstr>Calibri</vt:lpstr>
      <vt:lpstr>Courier New</vt:lpstr>
      <vt:lpstr>1_KS-profiltema</vt:lpstr>
      <vt:lpstr>Forberedelser til samling</vt:lpstr>
      <vt:lpstr>Oppgaver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SkoleSec – Sammen om en tryggere innramming av digitale læringsmiljø</dc:title>
  <dc:creator>Christian Sørbye Larsen</dc:creator>
  <cp:lastModifiedBy>Steinar Hjelset</cp:lastModifiedBy>
  <cp:revision>14</cp:revision>
  <dcterms:created xsi:type="dcterms:W3CDTF">2020-10-12T15:37:52Z</dcterms:created>
  <dcterms:modified xsi:type="dcterms:W3CDTF">2025-04-15T06:18:19Z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0x0101009B2954BC1C6E1B4D8D043CDC6EE2A20F</vt:lpwstr>
  </property>
  <property fmtid="{D5CDD505-2E9C-101B-9397-08002B2CF9AE}" pid="3" name="MediaServiceImageTags">
    <vt:lpwstr/>
  </property>
</Properties>
</file>