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8"/>
  </p:notesMasterIdLst>
  <p:sldIdLst>
    <p:sldId id="259" r:id="rId5"/>
    <p:sldId id="286" r:id="rId6"/>
    <p:sldId id="287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BA03B6C-133D-E500-6E1A-0716DF7F6498}" name="Linn Katrin Pilskog" initials="LP" userId="S::linn.pilskog@azetsconsulting.no::90fa00e3-d029-4570-a856-28b7c27dfe6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  <a:srgbClr val="F2F3F7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D410DD-A58B-457F-AA7D-91AEC5EE05D0}" v="59" dt="2025-07-07T12:32:55.3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0" autoAdjust="0"/>
    <p:restoredTop sz="95267" autoAdjust="0"/>
  </p:normalViewPr>
  <p:slideViewPr>
    <p:cSldViewPr snapToGrid="0">
      <p:cViewPr varScale="1">
        <p:scale>
          <a:sx n="111" d="100"/>
          <a:sy n="111" d="100"/>
        </p:scale>
        <p:origin x="62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n Katrin Pilskog" userId="90fa00e3-d029-4570-a856-28b7c27dfe6a" providerId="ADAL" clId="{58A1857F-4795-47C4-8E5A-4470AEE9F26C}"/>
    <pc:docChg chg="undo custSel addSld delSld modSld sldOrd">
      <pc:chgData name="Linn Katrin Pilskog" userId="90fa00e3-d029-4570-a856-28b7c27dfe6a" providerId="ADAL" clId="{58A1857F-4795-47C4-8E5A-4470AEE9F26C}" dt="2025-06-02T12:05:26.681" v="2726" actId="208"/>
      <pc:docMkLst>
        <pc:docMk/>
      </pc:docMkLst>
      <pc:sldChg chg="del">
        <pc:chgData name="Linn Katrin Pilskog" userId="90fa00e3-d029-4570-a856-28b7c27dfe6a" providerId="ADAL" clId="{58A1857F-4795-47C4-8E5A-4470AEE9F26C}" dt="2025-05-26T08:50:26.591" v="1" actId="2696"/>
        <pc:sldMkLst>
          <pc:docMk/>
          <pc:sldMk cId="541864969" sldId="256"/>
        </pc:sldMkLst>
      </pc:sldChg>
      <pc:sldChg chg="del">
        <pc:chgData name="Linn Katrin Pilskog" userId="90fa00e3-d029-4570-a856-28b7c27dfe6a" providerId="ADAL" clId="{58A1857F-4795-47C4-8E5A-4470AEE9F26C}" dt="2025-05-26T08:50:30.769" v="2" actId="2696"/>
        <pc:sldMkLst>
          <pc:docMk/>
          <pc:sldMk cId="2930627183" sldId="257"/>
        </pc:sldMkLst>
      </pc:sldChg>
      <pc:sldChg chg="del">
        <pc:chgData name="Linn Katrin Pilskog" userId="90fa00e3-d029-4570-a856-28b7c27dfe6a" providerId="ADAL" clId="{58A1857F-4795-47C4-8E5A-4470AEE9F26C}" dt="2025-05-26T08:50:34.967" v="3" actId="2696"/>
        <pc:sldMkLst>
          <pc:docMk/>
          <pc:sldMk cId="197938788" sldId="258"/>
        </pc:sldMkLst>
      </pc:sldChg>
      <pc:sldChg chg="modSp mod">
        <pc:chgData name="Linn Katrin Pilskog" userId="90fa00e3-d029-4570-a856-28b7c27dfe6a" providerId="ADAL" clId="{58A1857F-4795-47C4-8E5A-4470AEE9F26C}" dt="2025-05-26T08:51:45.429" v="66" actId="20577"/>
        <pc:sldMkLst>
          <pc:docMk/>
          <pc:sldMk cId="666394373" sldId="259"/>
        </pc:sldMkLst>
        <pc:spChg chg="mod">
          <ac:chgData name="Linn Katrin Pilskog" userId="90fa00e3-d029-4570-a856-28b7c27dfe6a" providerId="ADAL" clId="{58A1857F-4795-47C4-8E5A-4470AEE9F26C}" dt="2025-05-26T08:51:45.429" v="66" actId="20577"/>
          <ac:spMkLst>
            <pc:docMk/>
            <pc:sldMk cId="666394373" sldId="259"/>
            <ac:spMk id="2" creationId="{DFCB1716-7D4E-7944-CE8A-2FFB6BA316AD}"/>
          </ac:spMkLst>
        </pc:spChg>
      </pc:sldChg>
      <pc:sldChg chg="del">
        <pc:chgData name="Linn Katrin Pilskog" userId="90fa00e3-d029-4570-a856-28b7c27dfe6a" providerId="ADAL" clId="{58A1857F-4795-47C4-8E5A-4470AEE9F26C}" dt="2025-05-26T08:50:37.899" v="4" actId="2696"/>
        <pc:sldMkLst>
          <pc:docMk/>
          <pc:sldMk cId="2142992662" sldId="261"/>
        </pc:sldMkLst>
      </pc:sldChg>
      <pc:sldChg chg="del">
        <pc:chgData name="Linn Katrin Pilskog" userId="90fa00e3-d029-4570-a856-28b7c27dfe6a" providerId="ADAL" clId="{58A1857F-4795-47C4-8E5A-4470AEE9F26C}" dt="2025-05-26T08:50:46.403" v="7" actId="2696"/>
        <pc:sldMkLst>
          <pc:docMk/>
          <pc:sldMk cId="2850590164" sldId="262"/>
        </pc:sldMkLst>
      </pc:sldChg>
      <pc:sldChg chg="del">
        <pc:chgData name="Linn Katrin Pilskog" userId="90fa00e3-d029-4570-a856-28b7c27dfe6a" providerId="ADAL" clId="{58A1857F-4795-47C4-8E5A-4470AEE9F26C}" dt="2025-05-26T08:51:06.401" v="9" actId="2696"/>
        <pc:sldMkLst>
          <pc:docMk/>
          <pc:sldMk cId="1968937156" sldId="263"/>
        </pc:sldMkLst>
      </pc:sldChg>
      <pc:sldChg chg="addSp delSp modSp del mod chgLayout">
        <pc:chgData name="Linn Katrin Pilskog" userId="90fa00e3-d029-4570-a856-28b7c27dfe6a" providerId="ADAL" clId="{58A1857F-4795-47C4-8E5A-4470AEE9F26C}" dt="2025-05-30T10:48:05.847" v="2661" actId="2696"/>
        <pc:sldMkLst>
          <pc:docMk/>
          <pc:sldMk cId="1863721556" sldId="265"/>
        </pc:sldMkLst>
      </pc:sldChg>
      <pc:sldChg chg="del ord">
        <pc:chgData name="Linn Katrin Pilskog" userId="90fa00e3-d029-4570-a856-28b7c27dfe6a" providerId="ADAL" clId="{58A1857F-4795-47C4-8E5A-4470AEE9F26C}" dt="2025-05-26T10:05:16.243" v="1670" actId="2696"/>
        <pc:sldMkLst>
          <pc:docMk/>
          <pc:sldMk cId="3310296842" sldId="266"/>
        </pc:sldMkLst>
      </pc:sldChg>
      <pc:sldChg chg="del">
        <pc:chgData name="Linn Katrin Pilskog" userId="90fa00e3-d029-4570-a856-28b7c27dfe6a" providerId="ADAL" clId="{58A1857F-4795-47C4-8E5A-4470AEE9F26C}" dt="2025-05-26T09:13:58.045" v="1668" actId="2696"/>
        <pc:sldMkLst>
          <pc:docMk/>
          <pc:sldMk cId="1750976514" sldId="267"/>
        </pc:sldMkLst>
      </pc:sldChg>
      <pc:sldChg chg="del">
        <pc:chgData name="Linn Katrin Pilskog" userId="90fa00e3-d029-4570-a856-28b7c27dfe6a" providerId="ADAL" clId="{58A1857F-4795-47C4-8E5A-4470AEE9F26C}" dt="2025-05-26T08:50:40.508" v="5" actId="2696"/>
        <pc:sldMkLst>
          <pc:docMk/>
          <pc:sldMk cId="636721329" sldId="270"/>
        </pc:sldMkLst>
      </pc:sldChg>
      <pc:sldChg chg="del">
        <pc:chgData name="Linn Katrin Pilskog" userId="90fa00e3-d029-4570-a856-28b7c27dfe6a" providerId="ADAL" clId="{58A1857F-4795-47C4-8E5A-4470AEE9F26C}" dt="2025-05-26T08:50:24.715" v="0" actId="2696"/>
        <pc:sldMkLst>
          <pc:docMk/>
          <pc:sldMk cId="1860527284" sldId="271"/>
        </pc:sldMkLst>
      </pc:sldChg>
      <pc:sldChg chg="del">
        <pc:chgData name="Linn Katrin Pilskog" userId="90fa00e3-d029-4570-a856-28b7c27dfe6a" providerId="ADAL" clId="{58A1857F-4795-47C4-8E5A-4470AEE9F26C}" dt="2025-05-26T08:50:43.823" v="6" actId="2696"/>
        <pc:sldMkLst>
          <pc:docMk/>
          <pc:sldMk cId="3943920256" sldId="272"/>
        </pc:sldMkLst>
      </pc:sldChg>
      <pc:sldChg chg="del">
        <pc:chgData name="Linn Katrin Pilskog" userId="90fa00e3-d029-4570-a856-28b7c27dfe6a" providerId="ADAL" clId="{58A1857F-4795-47C4-8E5A-4470AEE9F26C}" dt="2025-05-26T08:50:50.489" v="8" actId="2696"/>
        <pc:sldMkLst>
          <pc:docMk/>
          <pc:sldMk cId="3764330038" sldId="273"/>
        </pc:sldMkLst>
      </pc:sldChg>
      <pc:sldChg chg="del">
        <pc:chgData name="Linn Katrin Pilskog" userId="90fa00e3-d029-4570-a856-28b7c27dfe6a" providerId="ADAL" clId="{58A1857F-4795-47C4-8E5A-4470AEE9F26C}" dt="2025-05-26T08:50:50.489" v="8" actId="2696"/>
        <pc:sldMkLst>
          <pc:docMk/>
          <pc:sldMk cId="2904329535" sldId="274"/>
        </pc:sldMkLst>
      </pc:sldChg>
      <pc:sldChg chg="del">
        <pc:chgData name="Linn Katrin Pilskog" userId="90fa00e3-d029-4570-a856-28b7c27dfe6a" providerId="ADAL" clId="{58A1857F-4795-47C4-8E5A-4470AEE9F26C}" dt="2025-05-26T09:14:00.509" v="1669" actId="2696"/>
        <pc:sldMkLst>
          <pc:docMk/>
          <pc:sldMk cId="1546231563" sldId="275"/>
        </pc:sldMkLst>
      </pc:sldChg>
      <pc:sldChg chg="del">
        <pc:chgData name="Linn Katrin Pilskog" userId="90fa00e3-d029-4570-a856-28b7c27dfe6a" providerId="ADAL" clId="{58A1857F-4795-47C4-8E5A-4470AEE9F26C}" dt="2025-05-26T08:51:13.971" v="10" actId="2696"/>
        <pc:sldMkLst>
          <pc:docMk/>
          <pc:sldMk cId="626314164" sldId="276"/>
        </pc:sldMkLst>
      </pc:sldChg>
      <pc:sldChg chg="addSp delSp modSp new del mod modClrScheme chgLayout">
        <pc:chgData name="Linn Katrin Pilskog" userId="90fa00e3-d029-4570-a856-28b7c27dfe6a" providerId="ADAL" clId="{58A1857F-4795-47C4-8E5A-4470AEE9F26C}" dt="2025-05-26T10:05:16.243" v="1670" actId="2696"/>
        <pc:sldMkLst>
          <pc:docMk/>
          <pc:sldMk cId="3453536424" sldId="276"/>
        </pc:sldMkLst>
      </pc:sldChg>
      <pc:sldChg chg="new del">
        <pc:chgData name="Linn Katrin Pilskog" userId="90fa00e3-d029-4570-a856-28b7c27dfe6a" providerId="ADAL" clId="{58A1857F-4795-47C4-8E5A-4470AEE9F26C}" dt="2025-05-26T08:56:01.773" v="460" actId="2696"/>
        <pc:sldMkLst>
          <pc:docMk/>
          <pc:sldMk cId="2504914651" sldId="277"/>
        </pc:sldMkLst>
      </pc:sldChg>
      <pc:sldChg chg="del">
        <pc:chgData name="Linn Katrin Pilskog" userId="90fa00e3-d029-4570-a856-28b7c27dfe6a" providerId="ADAL" clId="{58A1857F-4795-47C4-8E5A-4470AEE9F26C}" dt="2025-05-26T08:51:16.489" v="11" actId="2696"/>
        <pc:sldMkLst>
          <pc:docMk/>
          <pc:sldMk cId="3613539800" sldId="277"/>
        </pc:sldMkLst>
      </pc:sldChg>
      <pc:sldChg chg="addSp delSp modSp add del mod">
        <pc:chgData name="Linn Katrin Pilskog" userId="90fa00e3-d029-4570-a856-28b7c27dfe6a" providerId="ADAL" clId="{58A1857F-4795-47C4-8E5A-4470AEE9F26C}" dt="2025-05-30T10:46:50.562" v="2647" actId="2696"/>
        <pc:sldMkLst>
          <pc:docMk/>
          <pc:sldMk cId="1075816733" sldId="278"/>
        </pc:sldMkLst>
      </pc:sldChg>
      <pc:sldChg chg="add del setBg">
        <pc:chgData name="Linn Katrin Pilskog" userId="90fa00e3-d029-4570-a856-28b7c27dfe6a" providerId="ADAL" clId="{58A1857F-4795-47C4-8E5A-4470AEE9F26C}" dt="2025-05-26T10:06:20.786" v="1673" actId="2696"/>
        <pc:sldMkLst>
          <pc:docMk/>
          <pc:sldMk cId="1342019236" sldId="279"/>
        </pc:sldMkLst>
      </pc:sldChg>
      <pc:sldChg chg="addSp delSp modSp add del mod">
        <pc:chgData name="Linn Katrin Pilskog" userId="90fa00e3-d029-4570-a856-28b7c27dfe6a" providerId="ADAL" clId="{58A1857F-4795-47C4-8E5A-4470AEE9F26C}" dt="2025-05-26T10:22:43.470" v="2021" actId="2696"/>
        <pc:sldMkLst>
          <pc:docMk/>
          <pc:sldMk cId="3759434069" sldId="280"/>
        </pc:sldMkLst>
      </pc:sldChg>
      <pc:sldChg chg="new del">
        <pc:chgData name="Linn Katrin Pilskog" userId="90fa00e3-d029-4570-a856-28b7c27dfe6a" providerId="ADAL" clId="{58A1857F-4795-47C4-8E5A-4470AEE9F26C}" dt="2025-05-26T10:12:51.784" v="1683" actId="2696"/>
        <pc:sldMkLst>
          <pc:docMk/>
          <pc:sldMk cId="1073096377" sldId="281"/>
        </pc:sldMkLst>
      </pc:sldChg>
      <pc:sldChg chg="add del">
        <pc:chgData name="Linn Katrin Pilskog" userId="90fa00e3-d029-4570-a856-28b7c27dfe6a" providerId="ADAL" clId="{58A1857F-4795-47C4-8E5A-4470AEE9F26C}" dt="2025-05-26T10:12:51.784" v="1683" actId="2696"/>
        <pc:sldMkLst>
          <pc:docMk/>
          <pc:sldMk cId="1251575206" sldId="282"/>
        </pc:sldMkLst>
      </pc:sldChg>
      <pc:sldChg chg="add del">
        <pc:chgData name="Linn Katrin Pilskog" userId="90fa00e3-d029-4570-a856-28b7c27dfe6a" providerId="ADAL" clId="{58A1857F-4795-47C4-8E5A-4470AEE9F26C}" dt="2025-05-26T10:12:51.784" v="1683" actId="2696"/>
        <pc:sldMkLst>
          <pc:docMk/>
          <pc:sldMk cId="3754403562" sldId="283"/>
        </pc:sldMkLst>
      </pc:sldChg>
      <pc:sldChg chg="addSp delSp modSp add mod">
        <pc:chgData name="Linn Katrin Pilskog" userId="90fa00e3-d029-4570-a856-28b7c27dfe6a" providerId="ADAL" clId="{58A1857F-4795-47C4-8E5A-4470AEE9F26C}" dt="2025-06-02T12:05:26.681" v="2726" actId="208"/>
        <pc:sldMkLst>
          <pc:docMk/>
          <pc:sldMk cId="2347571616" sldId="284"/>
        </pc:sldMkLst>
        <pc:spChg chg="add del mod">
          <ac:chgData name="Linn Katrin Pilskog" userId="90fa00e3-d029-4570-a856-28b7c27dfe6a" providerId="ADAL" clId="{58A1857F-4795-47C4-8E5A-4470AEE9F26C}" dt="2025-06-02T12:05:04.724" v="2722" actId="20577"/>
          <ac:spMkLst>
            <pc:docMk/>
            <pc:sldMk cId="2347571616" sldId="284"/>
            <ac:spMk id="10" creationId="{900479B7-9BEA-001F-3B3E-FB3920F288B7}"/>
          </ac:spMkLst>
        </pc:spChg>
        <pc:graphicFrameChg chg="add mod modGraphic">
          <ac:chgData name="Linn Katrin Pilskog" userId="90fa00e3-d029-4570-a856-28b7c27dfe6a" providerId="ADAL" clId="{58A1857F-4795-47C4-8E5A-4470AEE9F26C}" dt="2025-06-02T12:04:30.628" v="2721" actId="20577"/>
          <ac:graphicFrameMkLst>
            <pc:docMk/>
            <pc:sldMk cId="2347571616" sldId="284"/>
            <ac:graphicFrameMk id="6" creationId="{A0D8F464-FBE5-DF2C-7E5E-B58C6DAB6390}"/>
          </ac:graphicFrameMkLst>
        </pc:graphicFrameChg>
        <pc:cxnChg chg="add mod">
          <ac:chgData name="Linn Katrin Pilskog" userId="90fa00e3-d029-4570-a856-28b7c27dfe6a" providerId="ADAL" clId="{58A1857F-4795-47C4-8E5A-4470AEE9F26C}" dt="2025-06-02T12:05:26.681" v="2726" actId="208"/>
          <ac:cxnSpMkLst>
            <pc:docMk/>
            <pc:sldMk cId="2347571616" sldId="284"/>
            <ac:cxnSpMk id="3" creationId="{597DD754-4E7B-3421-843E-89F58131420A}"/>
          </ac:cxnSpMkLst>
        </pc:cxnChg>
      </pc:sldChg>
      <pc:sldChg chg="new del">
        <pc:chgData name="Linn Katrin Pilskog" userId="90fa00e3-d029-4570-a856-28b7c27dfe6a" providerId="ADAL" clId="{58A1857F-4795-47C4-8E5A-4470AEE9F26C}" dt="2025-05-30T10:47:01.536" v="2648" actId="2696"/>
        <pc:sldMkLst>
          <pc:docMk/>
          <pc:sldMk cId="87036857" sldId="285"/>
        </pc:sldMkLst>
      </pc:sldChg>
      <pc:sldChg chg="modSp new mod">
        <pc:chgData name="Linn Katrin Pilskog" userId="90fa00e3-d029-4570-a856-28b7c27dfe6a" providerId="ADAL" clId="{58A1857F-4795-47C4-8E5A-4470AEE9F26C}" dt="2025-05-30T10:48:38.289" v="2716" actId="27636"/>
        <pc:sldMkLst>
          <pc:docMk/>
          <pc:sldMk cId="204802754" sldId="285"/>
        </pc:sldMkLst>
      </pc:sldChg>
      <pc:sldChg chg="delSp modSp add del mod">
        <pc:chgData name="Linn Katrin Pilskog" userId="90fa00e3-d029-4570-a856-28b7c27dfe6a" providerId="ADAL" clId="{58A1857F-4795-47C4-8E5A-4470AEE9F26C}" dt="2025-05-30T10:31:24.911" v="2249" actId="2696"/>
        <pc:sldMkLst>
          <pc:docMk/>
          <pc:sldMk cId="3798836508" sldId="286"/>
        </pc:sldMkLst>
      </pc:sldChg>
      <pc:sldChg chg="addSp delSp modSp add del mod">
        <pc:chgData name="Linn Katrin Pilskog" userId="90fa00e3-d029-4570-a856-28b7c27dfe6a" providerId="ADAL" clId="{58A1857F-4795-47C4-8E5A-4470AEE9F26C}" dt="2025-05-30T10:47:01.536" v="2648" actId="2696"/>
        <pc:sldMkLst>
          <pc:docMk/>
          <pc:sldMk cId="3505189845" sldId="287"/>
        </pc:sldMkLst>
      </pc:sldChg>
    </pc:docChg>
  </pc:docChgLst>
  <pc:docChgLst>
    <pc:chgData name="Steinar Hjelset" userId="900bcac5-039b-480b-8b37-a8273c2e007f" providerId="ADAL" clId="{C90253FE-2A4B-4232-B4C6-C2BDE1305D8D}"/>
    <pc:docChg chg="undo redo custSel addSld delSld modSld">
      <pc:chgData name="Steinar Hjelset" userId="900bcac5-039b-480b-8b37-a8273c2e007f" providerId="ADAL" clId="{C90253FE-2A4B-4232-B4C6-C2BDE1305D8D}" dt="2022-05-18T16:55:02.453" v="1242" actId="478"/>
      <pc:docMkLst>
        <pc:docMk/>
      </pc:docMkLst>
      <pc:sldChg chg="modSp mod">
        <pc:chgData name="Steinar Hjelset" userId="900bcac5-039b-480b-8b37-a8273c2e007f" providerId="ADAL" clId="{C90253FE-2A4B-4232-B4C6-C2BDE1305D8D}" dt="2021-12-20T12:28:52.724" v="197" actId="20577"/>
        <pc:sldMkLst>
          <pc:docMk/>
          <pc:sldMk cId="694676538" sldId="256"/>
        </pc:sldMkLst>
      </pc:sldChg>
      <pc:sldChg chg="addSp delSp modSp add mod">
        <pc:chgData name="Steinar Hjelset" userId="900bcac5-039b-480b-8b37-a8273c2e007f" providerId="ADAL" clId="{C90253FE-2A4B-4232-B4C6-C2BDE1305D8D}" dt="2021-12-20T12:38:59.412" v="614" actId="478"/>
        <pc:sldMkLst>
          <pc:docMk/>
          <pc:sldMk cId="2984436084" sldId="265"/>
        </pc:sldMkLst>
      </pc:sldChg>
      <pc:sldChg chg="delSp add mod">
        <pc:chgData name="Steinar Hjelset" userId="900bcac5-039b-480b-8b37-a8273c2e007f" providerId="ADAL" clId="{C90253FE-2A4B-4232-B4C6-C2BDE1305D8D}" dt="2021-12-20T12:39:15.384" v="620" actId="478"/>
        <pc:sldMkLst>
          <pc:docMk/>
          <pc:sldMk cId="4241648534" sldId="266"/>
        </pc:sldMkLst>
      </pc:sldChg>
      <pc:sldChg chg="addSp delSp modSp add mod">
        <pc:chgData name="Steinar Hjelset" userId="900bcac5-039b-480b-8b37-a8273c2e007f" providerId="ADAL" clId="{C90253FE-2A4B-4232-B4C6-C2BDE1305D8D}" dt="2022-04-27T06:03:39.653" v="1229" actId="207"/>
        <pc:sldMkLst>
          <pc:docMk/>
          <pc:sldMk cId="1499052647" sldId="274"/>
        </pc:sldMkLst>
      </pc:sldChg>
      <pc:sldChg chg="addSp delSp modSp add del mod">
        <pc:chgData name="Steinar Hjelset" userId="900bcac5-039b-480b-8b37-a8273c2e007f" providerId="ADAL" clId="{C90253FE-2A4B-4232-B4C6-C2BDE1305D8D}" dt="2021-12-20T12:39:12.862" v="618" actId="478"/>
        <pc:sldMkLst>
          <pc:docMk/>
          <pc:sldMk cId="1545711524" sldId="279"/>
        </pc:sldMkLst>
      </pc:sldChg>
      <pc:sldChg chg="addSp delSp modSp add mod">
        <pc:chgData name="Steinar Hjelset" userId="900bcac5-039b-480b-8b37-a8273c2e007f" providerId="ADAL" clId="{C90253FE-2A4B-4232-B4C6-C2BDE1305D8D}" dt="2022-05-18T16:55:02.453" v="1242" actId="478"/>
        <pc:sldMkLst>
          <pc:docMk/>
          <pc:sldMk cId="3608461262" sldId="280"/>
        </pc:sldMkLst>
      </pc:sldChg>
      <pc:sldChg chg="addSp delSp modSp mod">
        <pc:chgData name="Steinar Hjelset" userId="900bcac5-039b-480b-8b37-a8273c2e007f" providerId="ADAL" clId="{C90253FE-2A4B-4232-B4C6-C2BDE1305D8D}" dt="2022-03-03T08:01:31.562" v="1228" actId="6549"/>
        <pc:sldMkLst>
          <pc:docMk/>
          <pc:sldMk cId="2369576766" sldId="282"/>
        </pc:sldMkLst>
      </pc:sldChg>
      <pc:sldChg chg="new del">
        <pc:chgData name="Steinar Hjelset" userId="900bcac5-039b-480b-8b37-a8273c2e007f" providerId="ADAL" clId="{C90253FE-2A4B-4232-B4C6-C2BDE1305D8D}" dt="2021-12-20T12:25:12.405" v="65" actId="47"/>
        <pc:sldMkLst>
          <pc:docMk/>
          <pc:sldMk cId="3379332995" sldId="287"/>
        </pc:sldMkLst>
      </pc:sldChg>
      <pc:sldChg chg="delSp add mod">
        <pc:chgData name="Steinar Hjelset" userId="900bcac5-039b-480b-8b37-a8273c2e007f" providerId="ADAL" clId="{C90253FE-2A4B-4232-B4C6-C2BDE1305D8D}" dt="2021-12-20T12:39:03.729" v="617" actId="478"/>
        <pc:sldMkLst>
          <pc:docMk/>
          <pc:sldMk cId="762857319" sldId="404"/>
        </pc:sldMkLst>
      </pc:sldChg>
      <pc:sldChg chg="modSp add mod">
        <pc:chgData name="Steinar Hjelset" userId="900bcac5-039b-480b-8b37-a8273c2e007f" providerId="ADAL" clId="{C90253FE-2A4B-4232-B4C6-C2BDE1305D8D}" dt="2021-12-20T12:26:45.643" v="182" actId="20577"/>
        <pc:sldMkLst>
          <pc:docMk/>
          <pc:sldMk cId="1913409770" sldId="416"/>
        </pc:sldMkLst>
      </pc:sldChg>
      <pc:sldChg chg="add">
        <pc:chgData name="Steinar Hjelset" userId="900bcac5-039b-480b-8b37-a8273c2e007f" providerId="ADAL" clId="{C90253FE-2A4B-4232-B4C6-C2BDE1305D8D}" dt="2021-12-20T12:25:40.051" v="122"/>
        <pc:sldMkLst>
          <pc:docMk/>
          <pc:sldMk cId="3844331950" sldId="417"/>
        </pc:sldMkLst>
      </pc:sldChg>
      <pc:sldChg chg="addSp delSp modSp add del mod">
        <pc:chgData name="Steinar Hjelset" userId="900bcac5-039b-480b-8b37-a8273c2e007f" providerId="ADAL" clId="{C90253FE-2A4B-4232-B4C6-C2BDE1305D8D}" dt="2021-12-20T12:39:14.313" v="619" actId="478"/>
        <pc:sldMkLst>
          <pc:docMk/>
          <pc:sldMk cId="1086888048" sldId="418"/>
        </pc:sldMkLst>
      </pc:sldChg>
      <pc:sldChg chg="add">
        <pc:chgData name="Steinar Hjelset" userId="900bcac5-039b-480b-8b37-a8273c2e007f" providerId="ADAL" clId="{C90253FE-2A4B-4232-B4C6-C2BDE1305D8D}" dt="2021-12-20T12:26:29.539" v="154"/>
        <pc:sldMkLst>
          <pc:docMk/>
          <pc:sldMk cId="3247302313" sldId="419"/>
        </pc:sldMkLst>
      </pc:sldChg>
      <pc:sldChg chg="addSp modSp new mod">
        <pc:chgData name="Steinar Hjelset" userId="900bcac5-039b-480b-8b37-a8273c2e007f" providerId="ADAL" clId="{C90253FE-2A4B-4232-B4C6-C2BDE1305D8D}" dt="2021-12-20T12:50:39.488" v="1216" actId="14826"/>
        <pc:sldMkLst>
          <pc:docMk/>
          <pc:sldMk cId="2363954509" sldId="420"/>
        </pc:sldMkLst>
      </pc:sldChg>
      <pc:sldChg chg="new del">
        <pc:chgData name="Steinar Hjelset" userId="900bcac5-039b-480b-8b37-a8273c2e007f" providerId="ADAL" clId="{C90253FE-2A4B-4232-B4C6-C2BDE1305D8D}" dt="2021-12-20T12:33:08.754" v="262" actId="47"/>
        <pc:sldMkLst>
          <pc:docMk/>
          <pc:sldMk cId="3299430103" sldId="421"/>
        </pc:sldMkLst>
      </pc:sldChg>
      <pc:sldChg chg="new del">
        <pc:chgData name="Steinar Hjelset" userId="900bcac5-039b-480b-8b37-a8273c2e007f" providerId="ADAL" clId="{C90253FE-2A4B-4232-B4C6-C2BDE1305D8D}" dt="2021-12-20T12:33:04.291" v="260" actId="47"/>
        <pc:sldMkLst>
          <pc:docMk/>
          <pc:sldMk cId="290397315" sldId="422"/>
        </pc:sldMkLst>
      </pc:sldChg>
      <pc:sldChg chg="addSp modSp new mod">
        <pc:chgData name="Steinar Hjelset" userId="900bcac5-039b-480b-8b37-a8273c2e007f" providerId="ADAL" clId="{C90253FE-2A4B-4232-B4C6-C2BDE1305D8D}" dt="2021-12-20T12:45:01.482" v="1042" actId="1076"/>
        <pc:sldMkLst>
          <pc:docMk/>
          <pc:sldMk cId="1127035907" sldId="422"/>
        </pc:sldMkLst>
      </pc:sldChg>
      <pc:sldChg chg="addSp modSp new mod">
        <pc:chgData name="Steinar Hjelset" userId="900bcac5-039b-480b-8b37-a8273c2e007f" providerId="ADAL" clId="{C90253FE-2A4B-4232-B4C6-C2BDE1305D8D}" dt="2021-12-20T12:51:51.509" v="1220" actId="732"/>
        <pc:sldMkLst>
          <pc:docMk/>
          <pc:sldMk cId="4256567665" sldId="423"/>
        </pc:sldMkLst>
      </pc:sldChg>
      <pc:sldChg chg="modSp add mod modShow">
        <pc:chgData name="Steinar Hjelset" userId="900bcac5-039b-480b-8b37-a8273c2e007f" providerId="ADAL" clId="{C90253FE-2A4B-4232-B4C6-C2BDE1305D8D}" dt="2022-04-27T06:25:22.891" v="1235" actId="20577"/>
        <pc:sldMkLst>
          <pc:docMk/>
          <pc:sldMk cId="1175519334" sldId="424"/>
        </pc:sldMkLst>
      </pc:sldChg>
      <pc:sldChg chg="add del">
        <pc:chgData name="Steinar Hjelset" userId="900bcac5-039b-480b-8b37-a8273c2e007f" providerId="ADAL" clId="{C90253FE-2A4B-4232-B4C6-C2BDE1305D8D}" dt="2021-12-20T12:44:53.427" v="1040"/>
        <pc:sldMkLst>
          <pc:docMk/>
          <pc:sldMk cId="3758393130" sldId="424"/>
        </pc:sldMkLst>
      </pc:sldChg>
    </pc:docChg>
  </pc:docChgLst>
  <pc:docChgLst>
    <pc:chgData name="Steinar Hjelset" userId="900bcac5-039b-480b-8b37-a8273c2e007f" providerId="ADAL" clId="{DC7ED9FF-4694-4B6B-8EAC-54E4562D28C5}"/>
    <pc:docChg chg="undo custSel addSld modSld">
      <pc:chgData name="Steinar Hjelset" userId="900bcac5-039b-480b-8b37-a8273c2e007f" providerId="ADAL" clId="{DC7ED9FF-4694-4B6B-8EAC-54E4562D28C5}" dt="2021-11-02T06:46:27.625" v="1999" actId="20577"/>
      <pc:docMkLst>
        <pc:docMk/>
      </pc:docMkLst>
      <pc:sldChg chg="modSp mod">
        <pc:chgData name="Steinar Hjelset" userId="900bcac5-039b-480b-8b37-a8273c2e007f" providerId="ADAL" clId="{DC7ED9FF-4694-4B6B-8EAC-54E4562D28C5}" dt="2021-10-07T05:45:56.632" v="781" actId="20577"/>
        <pc:sldMkLst>
          <pc:docMk/>
          <pc:sldMk cId="694676538" sldId="256"/>
        </pc:sldMkLst>
      </pc:sldChg>
      <pc:sldChg chg="addSp delSp modSp add mod">
        <pc:chgData name="Steinar Hjelset" userId="900bcac5-039b-480b-8b37-a8273c2e007f" providerId="ADAL" clId="{DC7ED9FF-4694-4B6B-8EAC-54E4562D28C5}" dt="2021-10-19T12:13:07.741" v="1644" actId="1076"/>
        <pc:sldMkLst>
          <pc:docMk/>
          <pc:sldMk cId="1726099270" sldId="257"/>
        </pc:sldMkLst>
      </pc:sldChg>
      <pc:sldChg chg="modSp mod modCm">
        <pc:chgData name="Steinar Hjelset" userId="900bcac5-039b-480b-8b37-a8273c2e007f" providerId="ADAL" clId="{DC7ED9FF-4694-4B6B-8EAC-54E4562D28C5}" dt="2021-10-19T12:05:24.962" v="802" actId="20577"/>
        <pc:sldMkLst>
          <pc:docMk/>
          <pc:sldMk cId="4241648534" sldId="266"/>
        </pc:sldMkLst>
      </pc:sldChg>
      <pc:sldChg chg="modSp mod">
        <pc:chgData name="Steinar Hjelset" userId="900bcac5-039b-480b-8b37-a8273c2e007f" providerId="ADAL" clId="{DC7ED9FF-4694-4B6B-8EAC-54E4562D28C5}" dt="2021-10-19T12:05:37.594" v="832" actId="20577"/>
        <pc:sldMkLst>
          <pc:docMk/>
          <pc:sldMk cId="3135279197" sldId="267"/>
        </pc:sldMkLst>
      </pc:sldChg>
      <pc:sldChg chg="modSp mod">
        <pc:chgData name="Steinar Hjelset" userId="900bcac5-039b-480b-8b37-a8273c2e007f" providerId="ADAL" clId="{DC7ED9FF-4694-4B6B-8EAC-54E4562D28C5}" dt="2021-10-19T12:05:31.712" v="819" actId="20577"/>
        <pc:sldMkLst>
          <pc:docMk/>
          <pc:sldMk cId="1945235629" sldId="268"/>
        </pc:sldMkLst>
      </pc:sldChg>
      <pc:sldChg chg="modSp mod">
        <pc:chgData name="Steinar Hjelset" userId="900bcac5-039b-480b-8b37-a8273c2e007f" providerId="ADAL" clId="{DC7ED9FF-4694-4B6B-8EAC-54E4562D28C5}" dt="2021-10-19T12:05:44.098" v="851" actId="20577"/>
        <pc:sldMkLst>
          <pc:docMk/>
          <pc:sldMk cId="2026199870" sldId="269"/>
        </pc:sldMkLst>
      </pc:sldChg>
      <pc:sldChg chg="modSp mod">
        <pc:chgData name="Steinar Hjelset" userId="900bcac5-039b-480b-8b37-a8273c2e007f" providerId="ADAL" clId="{DC7ED9FF-4694-4B6B-8EAC-54E4562D28C5}" dt="2021-10-19T12:05:50.046" v="870" actId="20577"/>
        <pc:sldMkLst>
          <pc:docMk/>
          <pc:sldMk cId="737462437" sldId="270"/>
        </pc:sldMkLst>
      </pc:sldChg>
      <pc:sldChg chg="addSp delSp modSp mod">
        <pc:chgData name="Steinar Hjelset" userId="900bcac5-039b-480b-8b37-a8273c2e007f" providerId="ADAL" clId="{DC7ED9FF-4694-4B6B-8EAC-54E4562D28C5}" dt="2021-11-02T06:35:14.082" v="1965" actId="478"/>
        <pc:sldMkLst>
          <pc:docMk/>
          <pc:sldMk cId="1499052647" sldId="274"/>
        </pc:sldMkLst>
      </pc:sldChg>
      <pc:sldChg chg="modSp mod modCm">
        <pc:chgData name="Steinar Hjelset" userId="900bcac5-039b-480b-8b37-a8273c2e007f" providerId="ADAL" clId="{DC7ED9FF-4694-4B6B-8EAC-54E4562D28C5}" dt="2021-10-07T05:28:00.546" v="559" actId="20577"/>
        <pc:sldMkLst>
          <pc:docMk/>
          <pc:sldMk cId="2377162682" sldId="277"/>
        </pc:sldMkLst>
      </pc:sldChg>
      <pc:sldChg chg="modSp mod">
        <pc:chgData name="Steinar Hjelset" userId="900bcac5-039b-480b-8b37-a8273c2e007f" providerId="ADAL" clId="{DC7ED9FF-4694-4B6B-8EAC-54E4562D28C5}" dt="2021-11-02T06:46:27.625" v="1999" actId="20577"/>
        <pc:sldMkLst>
          <pc:docMk/>
          <pc:sldMk cId="1545711524" sldId="279"/>
        </pc:sldMkLst>
      </pc:sldChg>
      <pc:sldChg chg="modSp add mod">
        <pc:chgData name="Steinar Hjelset" userId="900bcac5-039b-480b-8b37-a8273c2e007f" providerId="ADAL" clId="{DC7ED9FF-4694-4B6B-8EAC-54E4562D28C5}" dt="2021-10-19T12:15:58.634" v="1963" actId="5793"/>
        <pc:sldMkLst>
          <pc:docMk/>
          <pc:sldMk cId="1762474947" sldId="281"/>
        </pc:sldMkLst>
      </pc:sldChg>
    </pc:docChg>
  </pc:docChgLst>
  <pc:docChgLst>
    <pc:chgData name="Steinar Hjelset" userId="900bcac5-039b-480b-8b37-a8273c2e007f" providerId="ADAL" clId="{01C7A50E-AF42-4CDB-96AF-B6F2411613E6}"/>
    <pc:docChg chg="undo custSel addSld delSld modSld">
      <pc:chgData name="Steinar Hjelset" userId="900bcac5-039b-480b-8b37-a8273c2e007f" providerId="ADAL" clId="{01C7A50E-AF42-4CDB-96AF-B6F2411613E6}" dt="2023-10-06T08:24:11.063" v="629" actId="20577"/>
      <pc:docMkLst>
        <pc:docMk/>
      </pc:docMkLst>
      <pc:sldChg chg="modSp mod">
        <pc:chgData name="Steinar Hjelset" userId="900bcac5-039b-480b-8b37-a8273c2e007f" providerId="ADAL" clId="{01C7A50E-AF42-4CDB-96AF-B6F2411613E6}" dt="2023-08-25T08:18:15.570" v="518" actId="20577"/>
        <pc:sldMkLst>
          <pc:docMk/>
          <pc:sldMk cId="2984436084" sldId="265"/>
        </pc:sldMkLst>
      </pc:sldChg>
      <pc:sldChg chg="del">
        <pc:chgData name="Steinar Hjelset" userId="900bcac5-039b-480b-8b37-a8273c2e007f" providerId="ADAL" clId="{01C7A50E-AF42-4CDB-96AF-B6F2411613E6}" dt="2023-08-25T08:18:48.674" v="542" actId="47"/>
        <pc:sldMkLst>
          <pc:docMk/>
          <pc:sldMk cId="1545711524" sldId="279"/>
        </pc:sldMkLst>
      </pc:sldChg>
      <pc:sldChg chg="delSp modSp mod">
        <pc:chgData name="Steinar Hjelset" userId="900bcac5-039b-480b-8b37-a8273c2e007f" providerId="ADAL" clId="{01C7A50E-AF42-4CDB-96AF-B6F2411613E6}" dt="2023-08-25T08:18:42.819" v="541" actId="20577"/>
        <pc:sldMkLst>
          <pc:docMk/>
          <pc:sldMk cId="762857319" sldId="404"/>
        </pc:sldMkLst>
      </pc:sldChg>
      <pc:sldChg chg="modSp add mod">
        <pc:chgData name="Steinar Hjelset" userId="900bcac5-039b-480b-8b37-a8273c2e007f" providerId="ADAL" clId="{01C7A50E-AF42-4CDB-96AF-B6F2411613E6}" dt="2023-10-06T08:24:11.063" v="629" actId="20577"/>
        <pc:sldMkLst>
          <pc:docMk/>
          <pc:sldMk cId="3722828489" sldId="427"/>
        </pc:sldMkLst>
      </pc:sldChg>
    </pc:docChg>
  </pc:docChgLst>
  <pc:docChgLst>
    <pc:chgData name="Steinar Hjelset" userId="900bcac5-039b-480b-8b37-a8273c2e007f" providerId="ADAL" clId="{0FE1D09B-0BA0-407C-AC81-E0FA81DAE766}"/>
    <pc:docChg chg="custSel addSld delSld modSld sldOrd">
      <pc:chgData name="Steinar Hjelset" userId="900bcac5-039b-480b-8b37-a8273c2e007f" providerId="ADAL" clId="{0FE1D09B-0BA0-407C-AC81-E0FA81DAE766}" dt="2024-04-25T09:32:53.055" v="452"/>
      <pc:docMkLst>
        <pc:docMk/>
      </pc:docMkLst>
      <pc:sldChg chg="add del setBg">
        <pc:chgData name="Steinar Hjelset" userId="900bcac5-039b-480b-8b37-a8273c2e007f" providerId="ADAL" clId="{0FE1D09B-0BA0-407C-AC81-E0FA81DAE766}" dt="2024-02-15T10:58:02.012" v="443"/>
        <pc:sldMkLst>
          <pc:docMk/>
          <pc:sldMk cId="720633547" sldId="263"/>
        </pc:sldMkLst>
      </pc:sldChg>
      <pc:sldChg chg="modSp mod">
        <pc:chgData name="Steinar Hjelset" userId="900bcac5-039b-480b-8b37-a8273c2e007f" providerId="ADAL" clId="{0FE1D09B-0BA0-407C-AC81-E0FA81DAE766}" dt="2024-02-15T10:55:17.258" v="439" actId="20577"/>
        <pc:sldMkLst>
          <pc:docMk/>
          <pc:sldMk cId="2984436084" sldId="265"/>
        </pc:sldMkLst>
      </pc:sldChg>
      <pc:sldChg chg="add del setBg">
        <pc:chgData name="Steinar Hjelset" userId="900bcac5-039b-480b-8b37-a8273c2e007f" providerId="ADAL" clId="{0FE1D09B-0BA0-407C-AC81-E0FA81DAE766}" dt="2024-02-15T10:58:02.012" v="443"/>
        <pc:sldMkLst>
          <pc:docMk/>
          <pc:sldMk cId="266487295" sldId="271"/>
        </pc:sldMkLst>
      </pc:sldChg>
      <pc:sldChg chg="modSp mod">
        <pc:chgData name="Steinar Hjelset" userId="900bcac5-039b-480b-8b37-a8273c2e007f" providerId="ADAL" clId="{0FE1D09B-0BA0-407C-AC81-E0FA81DAE766}" dt="2024-01-30T08:40:32.469" v="9" actId="20577"/>
        <pc:sldMkLst>
          <pc:docMk/>
          <pc:sldMk cId="1086888048" sldId="418"/>
        </pc:sldMkLst>
      </pc:sldChg>
      <pc:sldChg chg="modSp mod">
        <pc:chgData name="Steinar Hjelset" userId="900bcac5-039b-480b-8b37-a8273c2e007f" providerId="ADAL" clId="{0FE1D09B-0BA0-407C-AC81-E0FA81DAE766}" dt="2024-02-15T10:55:35.847" v="440" actId="6549"/>
        <pc:sldMkLst>
          <pc:docMk/>
          <pc:sldMk cId="3722828489" sldId="427"/>
        </pc:sldMkLst>
      </pc:sldChg>
      <pc:sldChg chg="add del setBg">
        <pc:chgData name="Steinar Hjelset" userId="900bcac5-039b-480b-8b37-a8273c2e007f" providerId="ADAL" clId="{0FE1D09B-0BA0-407C-AC81-E0FA81DAE766}" dt="2024-02-15T10:58:02.012" v="443"/>
        <pc:sldMkLst>
          <pc:docMk/>
          <pc:sldMk cId="391376080" sldId="452"/>
        </pc:sldMkLst>
      </pc:sldChg>
      <pc:sldChg chg="add del setBg">
        <pc:chgData name="Steinar Hjelset" userId="900bcac5-039b-480b-8b37-a8273c2e007f" providerId="ADAL" clId="{0FE1D09B-0BA0-407C-AC81-E0FA81DAE766}" dt="2024-02-15T10:58:02.012" v="443"/>
        <pc:sldMkLst>
          <pc:docMk/>
          <pc:sldMk cId="2312049543" sldId="454"/>
        </pc:sldMkLst>
      </pc:sldChg>
      <pc:sldChg chg="add del setBg">
        <pc:chgData name="Steinar Hjelset" userId="900bcac5-039b-480b-8b37-a8273c2e007f" providerId="ADAL" clId="{0FE1D09B-0BA0-407C-AC81-E0FA81DAE766}" dt="2024-02-15T10:59:04.584" v="446"/>
        <pc:sldMkLst>
          <pc:docMk/>
          <pc:sldMk cId="2441731048" sldId="455"/>
        </pc:sldMkLst>
      </pc:sldChg>
      <pc:sldChg chg="add del setBg">
        <pc:chgData name="Steinar Hjelset" userId="900bcac5-039b-480b-8b37-a8273c2e007f" providerId="ADAL" clId="{0FE1D09B-0BA0-407C-AC81-E0FA81DAE766}" dt="2024-02-15T10:59:26.922" v="449"/>
        <pc:sldMkLst>
          <pc:docMk/>
          <pc:sldMk cId="1336981633" sldId="2669"/>
        </pc:sldMkLst>
      </pc:sldChg>
      <pc:sldChg chg="add del setBg">
        <pc:chgData name="Steinar Hjelset" userId="900bcac5-039b-480b-8b37-a8273c2e007f" providerId="ADAL" clId="{0FE1D09B-0BA0-407C-AC81-E0FA81DAE766}" dt="2024-02-15T10:59:04.584" v="446"/>
        <pc:sldMkLst>
          <pc:docMk/>
          <pc:sldMk cId="2504662504" sldId="2671"/>
        </pc:sldMkLst>
      </pc:sldChg>
      <pc:sldChg chg="add del setBg">
        <pc:chgData name="Steinar Hjelset" userId="900bcac5-039b-480b-8b37-a8273c2e007f" providerId="ADAL" clId="{0FE1D09B-0BA0-407C-AC81-E0FA81DAE766}" dt="2024-02-15T10:59:26.922" v="449"/>
        <pc:sldMkLst>
          <pc:docMk/>
          <pc:sldMk cId="2243397451" sldId="2672"/>
        </pc:sldMkLst>
      </pc:sldChg>
      <pc:sldChg chg="add del setBg">
        <pc:chgData name="Steinar Hjelset" userId="900bcac5-039b-480b-8b37-a8273c2e007f" providerId="ADAL" clId="{0FE1D09B-0BA0-407C-AC81-E0FA81DAE766}" dt="2024-02-15T10:59:04.584" v="446"/>
        <pc:sldMkLst>
          <pc:docMk/>
          <pc:sldMk cId="3046863881" sldId="2676"/>
        </pc:sldMkLst>
      </pc:sldChg>
      <pc:sldChg chg="add ord">
        <pc:chgData name="Steinar Hjelset" userId="900bcac5-039b-480b-8b37-a8273c2e007f" providerId="ADAL" clId="{0FE1D09B-0BA0-407C-AC81-E0FA81DAE766}" dt="2024-04-25T09:32:53.055" v="452"/>
        <pc:sldMkLst>
          <pc:docMk/>
          <pc:sldMk cId="1353957540" sldId="2677"/>
        </pc:sldMkLst>
      </pc:sldChg>
    </pc:docChg>
  </pc:docChgLst>
  <pc:docChgLst>
    <pc:chgData name="Steinar Hjelset" userId="S::steinar.hjelset@ks.no::900bcac5-039b-480b-8b37-a8273c2e007f" providerId="AD" clId="Web-{93B26579-0B50-43DE-A9D4-A23D5BA9B579}"/>
    <pc:docChg chg="modSld">
      <pc:chgData name="Steinar Hjelset" userId="S::steinar.hjelset@ks.no::900bcac5-039b-480b-8b37-a8273c2e007f" providerId="AD" clId="Web-{93B26579-0B50-43DE-A9D4-A23D5BA9B579}" dt="2023-08-25T08:14:57.582" v="25"/>
      <pc:docMkLst>
        <pc:docMk/>
      </pc:docMkLst>
      <pc:sldChg chg="modSp">
        <pc:chgData name="Steinar Hjelset" userId="S::steinar.hjelset@ks.no::900bcac5-039b-480b-8b37-a8273c2e007f" providerId="AD" clId="Web-{93B26579-0B50-43DE-A9D4-A23D5BA9B579}" dt="2023-08-25T08:14:57.582" v="25"/>
        <pc:sldMkLst>
          <pc:docMk/>
          <pc:sldMk cId="1086888048" sldId="418"/>
        </pc:sldMkLst>
      </pc:sldChg>
      <pc:sldChg chg="modSp mod modShow">
        <pc:chgData name="Steinar Hjelset" userId="S::steinar.hjelset@ks.no::900bcac5-039b-480b-8b37-a8273c2e007f" providerId="AD" clId="Web-{93B26579-0B50-43DE-A9D4-A23D5BA9B579}" dt="2023-08-25T08:14:48.660" v="3" actId="20577"/>
        <pc:sldMkLst>
          <pc:docMk/>
          <pc:sldMk cId="1175519334" sldId="424"/>
        </pc:sldMkLst>
      </pc:sldChg>
    </pc:docChg>
  </pc:docChgLst>
  <pc:docChgLst>
    <pc:chgData name="Lene Karin Wiberg" userId="S::lene.karin.wiberg@ks.no::44828928-161f-46c3-bf1e-584af53879a1" providerId="AD" clId="Web-{6175F407-1487-491E-9D37-C014BC90D13B}"/>
    <pc:docChg chg="modSld">
      <pc:chgData name="Lene Karin Wiberg" userId="S::lene.karin.wiberg@ks.no::44828928-161f-46c3-bf1e-584af53879a1" providerId="AD" clId="Web-{6175F407-1487-491E-9D37-C014BC90D13B}" dt="2021-10-29T09:28:40.358" v="3" actId="20577"/>
      <pc:docMkLst>
        <pc:docMk/>
      </pc:docMkLst>
      <pc:sldChg chg="modSp">
        <pc:chgData name="Lene Karin Wiberg" userId="S::lene.karin.wiberg@ks.no::44828928-161f-46c3-bf1e-584af53879a1" providerId="AD" clId="Web-{6175F407-1487-491E-9D37-C014BC90D13B}" dt="2021-10-29T09:28:40.358" v="3" actId="20577"/>
        <pc:sldMkLst>
          <pc:docMk/>
          <pc:sldMk cId="1827049283" sldId="271"/>
        </pc:sldMkLst>
      </pc:sldChg>
    </pc:docChg>
  </pc:docChgLst>
  <pc:docChgLst>
    <pc:chgData name="Steinar Hjelset" userId="S::steinar.hjelset@ks.no::900bcac5-039b-480b-8b37-a8273c2e007f" providerId="AD" clId="Web-{BE733BF1-A39D-401E-BD38-73F3BC03FE71}"/>
    <pc:docChg chg="modSld">
      <pc:chgData name="Steinar Hjelset" userId="S::steinar.hjelset@ks.no::900bcac5-039b-480b-8b37-a8273c2e007f" providerId="AD" clId="Web-{BE733BF1-A39D-401E-BD38-73F3BC03FE71}" dt="2025-05-13T12:37:58.149" v="16"/>
      <pc:docMkLst>
        <pc:docMk/>
      </pc:docMkLst>
      <pc:sldChg chg="modSp">
        <pc:chgData name="Steinar Hjelset" userId="S::steinar.hjelset@ks.no::900bcac5-039b-480b-8b37-a8273c2e007f" providerId="AD" clId="Web-{BE733BF1-A39D-401E-BD38-73F3BC03FE71}" dt="2025-05-13T12:37:52.805" v="15"/>
        <pc:sldMkLst>
          <pc:docMk/>
          <pc:sldMk cId="1968937156" sldId="263"/>
        </pc:sldMkLst>
      </pc:sldChg>
      <pc:sldChg chg="modSp">
        <pc:chgData name="Steinar Hjelset" userId="S::steinar.hjelset@ks.no::900bcac5-039b-480b-8b37-a8273c2e007f" providerId="AD" clId="Web-{BE733BF1-A39D-401E-BD38-73F3BC03FE71}" dt="2025-05-13T12:37:46.570" v="13"/>
        <pc:sldMkLst>
          <pc:docMk/>
          <pc:sldMk cId="1546231563" sldId="275"/>
        </pc:sldMkLst>
      </pc:sldChg>
      <pc:sldChg chg="modSp">
        <pc:chgData name="Steinar Hjelset" userId="S::steinar.hjelset@ks.no::900bcac5-039b-480b-8b37-a8273c2e007f" providerId="AD" clId="Web-{BE733BF1-A39D-401E-BD38-73F3BC03FE71}" dt="2025-05-13T12:37:40.461" v="12"/>
        <pc:sldMkLst>
          <pc:docMk/>
          <pc:sldMk cId="626314164" sldId="276"/>
        </pc:sldMkLst>
      </pc:sldChg>
      <pc:sldChg chg="modSp">
        <pc:chgData name="Steinar Hjelset" userId="S::steinar.hjelset@ks.no::900bcac5-039b-480b-8b37-a8273c2e007f" providerId="AD" clId="Web-{BE733BF1-A39D-401E-BD38-73F3BC03FE71}" dt="2025-05-13T12:37:58.149" v="16"/>
        <pc:sldMkLst>
          <pc:docMk/>
          <pc:sldMk cId="3613539800" sldId="277"/>
        </pc:sldMkLst>
      </pc:sldChg>
    </pc:docChg>
  </pc:docChgLst>
  <pc:docChgLst>
    <pc:chgData name="Steinar Hjelset" userId="900bcac5-039b-480b-8b37-a8273c2e007f" providerId="ADAL" clId="{BC1CD2E8-259C-4066-929A-8A7FF839197E}"/>
    <pc:docChg chg="undo redo custSel addSld delSld modSld sldOrd">
      <pc:chgData name="Steinar Hjelset" userId="900bcac5-039b-480b-8b37-a8273c2e007f" providerId="ADAL" clId="{BC1CD2E8-259C-4066-929A-8A7FF839197E}" dt="2025-02-24T11:08:10.853" v="12665" actId="14734"/>
      <pc:docMkLst>
        <pc:docMk/>
      </pc:docMkLst>
      <pc:sldChg chg="addSp delSp modSp new mod setBg chgLayout">
        <pc:chgData name="Steinar Hjelset" userId="900bcac5-039b-480b-8b37-a8273c2e007f" providerId="ADAL" clId="{BC1CD2E8-259C-4066-929A-8A7FF839197E}" dt="2024-09-13T07:20:10.138" v="7553" actId="20577"/>
        <pc:sldMkLst>
          <pc:docMk/>
          <pc:sldMk cId="541864969" sldId="256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694676538" sldId="256"/>
        </pc:sldMkLst>
      </pc:sldChg>
      <pc:sldChg chg="addSp delSp modSp new mod setBg">
        <pc:chgData name="Steinar Hjelset" userId="900bcac5-039b-480b-8b37-a8273c2e007f" providerId="ADAL" clId="{BC1CD2E8-259C-4066-929A-8A7FF839197E}" dt="2024-09-16T11:42:23.276" v="9633" actId="1036"/>
        <pc:sldMkLst>
          <pc:docMk/>
          <pc:sldMk cId="2930627183" sldId="257"/>
        </pc:sldMkLst>
      </pc:sldChg>
      <pc:sldChg chg="addSp delSp modSp add mod">
        <pc:chgData name="Steinar Hjelset" userId="900bcac5-039b-480b-8b37-a8273c2e007f" providerId="ADAL" clId="{BC1CD2E8-259C-4066-929A-8A7FF839197E}" dt="2024-09-13T06:37:17.954" v="4894" actId="403"/>
        <pc:sldMkLst>
          <pc:docMk/>
          <pc:sldMk cId="197938788" sldId="258"/>
        </pc:sldMkLst>
      </pc:sldChg>
      <pc:sldChg chg="add del setBg">
        <pc:chgData name="Steinar Hjelset" userId="900bcac5-039b-480b-8b37-a8273c2e007f" providerId="ADAL" clId="{BC1CD2E8-259C-4066-929A-8A7FF839197E}" dt="2024-09-10T07:37:59.705" v="1190"/>
        <pc:sldMkLst>
          <pc:docMk/>
          <pc:sldMk cId="3731194320" sldId="258"/>
        </pc:sldMkLst>
      </pc:sldChg>
      <pc:sldChg chg="add del ord setBg">
        <pc:chgData name="Steinar Hjelset" userId="900bcac5-039b-480b-8b37-a8273c2e007f" providerId="ADAL" clId="{BC1CD2E8-259C-4066-929A-8A7FF839197E}" dt="2024-09-10T07:56:43.607" v="2892" actId="47"/>
        <pc:sldMkLst>
          <pc:docMk/>
          <pc:sldMk cId="664841378" sldId="259"/>
        </pc:sldMkLst>
      </pc:sldChg>
      <pc:sldChg chg="addSp delSp modSp add mod ord modClrScheme chgLayout">
        <pc:chgData name="Steinar Hjelset" userId="900bcac5-039b-480b-8b37-a8273c2e007f" providerId="ADAL" clId="{BC1CD2E8-259C-4066-929A-8A7FF839197E}" dt="2024-12-05T07:12:59.236" v="11523" actId="20577"/>
        <pc:sldMkLst>
          <pc:docMk/>
          <pc:sldMk cId="666394373" sldId="259"/>
        </pc:sldMkLst>
      </pc:sldChg>
      <pc:sldChg chg="add del ord setBg">
        <pc:chgData name="Steinar Hjelset" userId="900bcac5-039b-480b-8b37-a8273c2e007f" providerId="ADAL" clId="{BC1CD2E8-259C-4066-929A-8A7FF839197E}" dt="2024-09-10T07:57:05.460" v="2942"/>
        <pc:sldMkLst>
          <pc:docMk/>
          <pc:sldMk cId="1101894849" sldId="259"/>
        </pc:sldMkLst>
      </pc:sldChg>
      <pc:sldChg chg="add del setBg">
        <pc:chgData name="Steinar Hjelset" userId="900bcac5-039b-480b-8b37-a8273c2e007f" providerId="ADAL" clId="{BC1CD2E8-259C-4066-929A-8A7FF839197E}" dt="2024-09-10T07:57:12.467" v="2949"/>
        <pc:sldMkLst>
          <pc:docMk/>
          <pc:sldMk cId="1415837056" sldId="259"/>
        </pc:sldMkLst>
      </pc:sldChg>
      <pc:sldChg chg="add del ord setBg">
        <pc:chgData name="Steinar Hjelset" userId="900bcac5-039b-480b-8b37-a8273c2e007f" providerId="ADAL" clId="{BC1CD2E8-259C-4066-929A-8A7FF839197E}" dt="2024-09-10T07:57:09.749" v="2947"/>
        <pc:sldMkLst>
          <pc:docMk/>
          <pc:sldMk cId="2260042329" sldId="259"/>
        </pc:sldMkLst>
      </pc:sldChg>
      <pc:sldChg chg="add del ord">
        <pc:chgData name="Steinar Hjelset" userId="900bcac5-039b-480b-8b37-a8273c2e007f" providerId="ADAL" clId="{BC1CD2E8-259C-4066-929A-8A7FF839197E}" dt="2024-09-10T07:56:49.039" v="2895" actId="47"/>
        <pc:sldMkLst>
          <pc:docMk/>
          <pc:sldMk cId="816821982" sldId="260"/>
        </pc:sldMkLst>
      </pc:sldChg>
      <pc:sldChg chg="addSp delSp modSp add del mod">
        <pc:chgData name="Steinar Hjelset" userId="900bcac5-039b-480b-8b37-a8273c2e007f" providerId="ADAL" clId="{BC1CD2E8-259C-4066-929A-8A7FF839197E}" dt="2024-09-12T06:32:04.161" v="3050" actId="47"/>
        <pc:sldMkLst>
          <pc:docMk/>
          <pc:sldMk cId="1429981815" sldId="260"/>
        </pc:sldMkLst>
      </pc:sldChg>
      <pc:sldChg chg="add del setBg">
        <pc:chgData name="Steinar Hjelset" userId="900bcac5-039b-480b-8b37-a8273c2e007f" providerId="ADAL" clId="{BC1CD2E8-259C-4066-929A-8A7FF839197E}" dt="2024-09-12T13:01:03.894" v="3144"/>
        <pc:sldMkLst>
          <pc:docMk/>
          <pc:sldMk cId="1577136637" sldId="260"/>
        </pc:sldMkLst>
      </pc:sldChg>
      <pc:sldChg chg="add del setBg">
        <pc:chgData name="Steinar Hjelset" userId="900bcac5-039b-480b-8b37-a8273c2e007f" providerId="ADAL" clId="{BC1CD2E8-259C-4066-929A-8A7FF839197E}" dt="2024-09-11T11:50:53.330" v="3046"/>
        <pc:sldMkLst>
          <pc:docMk/>
          <pc:sldMk cId="1715853748" sldId="260"/>
        </pc:sldMkLst>
      </pc:sldChg>
      <pc:sldChg chg="addSp delSp modSp add del mod chgLayout">
        <pc:chgData name="Steinar Hjelset" userId="900bcac5-039b-480b-8b37-a8273c2e007f" providerId="ADAL" clId="{BC1CD2E8-259C-4066-929A-8A7FF839197E}" dt="2024-09-12T13:02:24.828" v="3181" actId="47"/>
        <pc:sldMkLst>
          <pc:docMk/>
          <pc:sldMk cId="2293540547" sldId="260"/>
        </pc:sldMkLst>
      </pc:sldChg>
      <pc:sldChg chg="add del setBg">
        <pc:chgData name="Steinar Hjelset" userId="900bcac5-039b-480b-8b37-a8273c2e007f" providerId="ADAL" clId="{BC1CD2E8-259C-4066-929A-8A7FF839197E}" dt="2024-09-10T07:56:42.601" v="2890"/>
        <pc:sldMkLst>
          <pc:docMk/>
          <pc:sldMk cId="3576025257" sldId="260"/>
        </pc:sldMkLst>
      </pc:sldChg>
      <pc:sldChg chg="add del setBg">
        <pc:chgData name="Steinar Hjelset" userId="900bcac5-039b-480b-8b37-a8273c2e007f" providerId="ADAL" clId="{BC1CD2E8-259C-4066-929A-8A7FF839197E}" dt="2024-09-12T13:02:23.539" v="3179"/>
        <pc:sldMkLst>
          <pc:docMk/>
          <pc:sldMk cId="851927471" sldId="261"/>
        </pc:sldMkLst>
      </pc:sldChg>
      <pc:sldChg chg="add del setBg">
        <pc:chgData name="Steinar Hjelset" userId="900bcac5-039b-480b-8b37-a8273c2e007f" providerId="ADAL" clId="{BC1CD2E8-259C-4066-929A-8A7FF839197E}" dt="2024-09-09T07:40:50.947" v="33" actId="47"/>
        <pc:sldMkLst>
          <pc:docMk/>
          <pc:sldMk cId="2063443548" sldId="261"/>
        </pc:sldMkLst>
      </pc:sldChg>
      <pc:sldChg chg="modSp add mod">
        <pc:chgData name="Steinar Hjelset" userId="900bcac5-039b-480b-8b37-a8273c2e007f" providerId="ADAL" clId="{BC1CD2E8-259C-4066-929A-8A7FF839197E}" dt="2024-09-25T11:32:05.388" v="11172" actId="20577"/>
        <pc:sldMkLst>
          <pc:docMk/>
          <pc:sldMk cId="2142992662" sldId="261"/>
        </pc:sldMkLst>
      </pc:sldChg>
      <pc:sldChg chg="modSp add mod">
        <pc:chgData name="Steinar Hjelset" userId="900bcac5-039b-480b-8b37-a8273c2e007f" providerId="ADAL" clId="{BC1CD2E8-259C-4066-929A-8A7FF839197E}" dt="2024-12-05T07:14:03.515" v="11570" actId="20577"/>
        <pc:sldMkLst>
          <pc:docMk/>
          <pc:sldMk cId="2850590164" sldId="262"/>
        </pc:sldMkLst>
      </pc:sldChg>
      <pc:sldChg chg="add del setBg">
        <pc:chgData name="Steinar Hjelset" userId="900bcac5-039b-480b-8b37-a8273c2e007f" providerId="ADAL" clId="{BC1CD2E8-259C-4066-929A-8A7FF839197E}" dt="2024-09-12T13:05:15.730" v="3408"/>
        <pc:sldMkLst>
          <pc:docMk/>
          <pc:sldMk cId="3171345039" sldId="262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720633547" sldId="263"/>
        </pc:sldMkLst>
      </pc:sldChg>
      <pc:sldChg chg="modSp add mod">
        <pc:chgData name="Steinar Hjelset" userId="900bcac5-039b-480b-8b37-a8273c2e007f" providerId="ADAL" clId="{BC1CD2E8-259C-4066-929A-8A7FF839197E}" dt="2025-02-24T11:08:10.853" v="12665" actId="14734"/>
        <pc:sldMkLst>
          <pc:docMk/>
          <pc:sldMk cId="1968937156" sldId="263"/>
        </pc:sldMkLst>
      </pc:sldChg>
      <pc:sldChg chg="add del setBg">
        <pc:chgData name="Steinar Hjelset" userId="900bcac5-039b-480b-8b37-a8273c2e007f" providerId="ADAL" clId="{BC1CD2E8-259C-4066-929A-8A7FF839197E}" dt="2024-09-12T13:06:28.099" v="3508"/>
        <pc:sldMkLst>
          <pc:docMk/>
          <pc:sldMk cId="2405894351" sldId="263"/>
        </pc:sldMkLst>
      </pc:sldChg>
      <pc:sldChg chg="addSp delSp modSp add del mod">
        <pc:chgData name="Steinar Hjelset" userId="900bcac5-039b-480b-8b37-a8273c2e007f" providerId="ADAL" clId="{BC1CD2E8-259C-4066-929A-8A7FF839197E}" dt="2024-09-13T06:57:40.317" v="5730" actId="47"/>
        <pc:sldMkLst>
          <pc:docMk/>
          <pc:sldMk cId="2743604162" sldId="264"/>
        </pc:sldMkLst>
      </pc:sldChg>
      <pc:sldChg chg="add del setBg">
        <pc:chgData name="Steinar Hjelset" userId="900bcac5-039b-480b-8b37-a8273c2e007f" providerId="ADAL" clId="{BC1CD2E8-259C-4066-929A-8A7FF839197E}" dt="2024-09-12T13:09:29.900" v="3802"/>
        <pc:sldMkLst>
          <pc:docMk/>
          <pc:sldMk cId="3309195424" sldId="264"/>
        </pc:sldMkLst>
      </pc:sldChg>
      <pc:sldChg chg="add del setBg">
        <pc:chgData name="Steinar Hjelset" userId="900bcac5-039b-480b-8b37-a8273c2e007f" providerId="ADAL" clId="{BC1CD2E8-259C-4066-929A-8A7FF839197E}" dt="2024-09-12T13:18:19.382" v="3973"/>
        <pc:sldMkLst>
          <pc:docMk/>
          <pc:sldMk cId="1409434073" sldId="265"/>
        </pc:sldMkLst>
      </pc:sldChg>
      <pc:sldChg chg="addSp delSp modSp add mod">
        <pc:chgData name="Steinar Hjelset" userId="900bcac5-039b-480b-8b37-a8273c2e007f" providerId="ADAL" clId="{BC1CD2E8-259C-4066-929A-8A7FF839197E}" dt="2024-09-16T10:16:00.966" v="9623" actId="20577"/>
        <pc:sldMkLst>
          <pc:docMk/>
          <pc:sldMk cId="1863721556" sldId="265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2984436084" sldId="265"/>
        </pc:sldMkLst>
      </pc:sldChg>
      <pc:sldChg chg="add del setBg">
        <pc:chgData name="Steinar Hjelset" userId="900bcac5-039b-480b-8b37-a8273c2e007f" providerId="ADAL" clId="{BC1CD2E8-259C-4066-929A-8A7FF839197E}" dt="2024-09-13T06:38:45.562" v="4897"/>
        <pc:sldMkLst>
          <pc:docMk/>
          <pc:sldMk cId="3096309925" sldId="266"/>
        </pc:sldMkLst>
      </pc:sldChg>
      <pc:sldChg chg="modSp add mod ord">
        <pc:chgData name="Steinar Hjelset" userId="900bcac5-039b-480b-8b37-a8273c2e007f" providerId="ADAL" clId="{BC1CD2E8-259C-4066-929A-8A7FF839197E}" dt="2024-09-13T06:56:46.047" v="5729" actId="20577"/>
        <pc:sldMkLst>
          <pc:docMk/>
          <pc:sldMk cId="3310296842" sldId="266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4241648534" sldId="266"/>
        </pc:sldMkLst>
      </pc:sldChg>
      <pc:sldChg chg="addSp delSp modSp add mod">
        <pc:chgData name="Steinar Hjelset" userId="900bcac5-039b-480b-8b37-a8273c2e007f" providerId="ADAL" clId="{BC1CD2E8-259C-4066-929A-8A7FF839197E}" dt="2024-09-13T06:52:27.891" v="5681" actId="207"/>
        <pc:sldMkLst>
          <pc:docMk/>
          <pc:sldMk cId="1750976514" sldId="267"/>
        </pc:sldMkLst>
      </pc:sldChg>
      <pc:sldChg chg="add del setBg">
        <pc:chgData name="Steinar Hjelset" userId="900bcac5-039b-480b-8b37-a8273c2e007f" providerId="ADAL" clId="{BC1CD2E8-259C-4066-929A-8A7FF839197E}" dt="2024-09-13T06:42:29.930" v="5638"/>
        <pc:sldMkLst>
          <pc:docMk/>
          <pc:sldMk cId="2887926142" sldId="267"/>
        </pc:sldMkLst>
      </pc:sldChg>
      <pc:sldChg chg="add del setBg">
        <pc:chgData name="Steinar Hjelset" userId="900bcac5-039b-480b-8b37-a8273c2e007f" providerId="ADAL" clId="{BC1CD2E8-259C-4066-929A-8A7FF839197E}" dt="2024-09-13T06:53:14.182" v="5683"/>
        <pc:sldMkLst>
          <pc:docMk/>
          <pc:sldMk cId="652595105" sldId="268"/>
        </pc:sldMkLst>
      </pc:sldChg>
      <pc:sldChg chg="addSp delSp modSp add del mod">
        <pc:chgData name="Steinar Hjelset" userId="900bcac5-039b-480b-8b37-a8273c2e007f" providerId="ADAL" clId="{BC1CD2E8-259C-4066-929A-8A7FF839197E}" dt="2024-09-18T07:30:37.082" v="10549" actId="47"/>
        <pc:sldMkLst>
          <pc:docMk/>
          <pc:sldMk cId="794195368" sldId="268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1945235629" sldId="268"/>
        </pc:sldMkLst>
      </pc:sldChg>
      <pc:sldChg chg="add del">
        <pc:chgData name="Steinar Hjelset" userId="900bcac5-039b-480b-8b37-a8273c2e007f" providerId="ADAL" clId="{BC1CD2E8-259C-4066-929A-8A7FF839197E}" dt="2024-09-13T06:53:17.980" v="5687" actId="47"/>
        <pc:sldMkLst>
          <pc:docMk/>
          <pc:sldMk cId="2455603210" sldId="268"/>
        </pc:sldMkLst>
      </pc:sldChg>
      <pc:sldChg chg="add del setBg">
        <pc:chgData name="Steinar Hjelset" userId="900bcac5-039b-480b-8b37-a8273c2e007f" providerId="ADAL" clId="{BC1CD2E8-259C-4066-929A-8A7FF839197E}" dt="2024-09-13T06:53:21.075" v="5689"/>
        <pc:sldMkLst>
          <pc:docMk/>
          <pc:sldMk cId="2773223545" sldId="268"/>
        </pc:sldMkLst>
      </pc:sldChg>
      <pc:sldChg chg="add del setBg">
        <pc:chgData name="Steinar Hjelset" userId="900bcac5-039b-480b-8b37-a8273c2e007f" providerId="ADAL" clId="{BC1CD2E8-259C-4066-929A-8A7FF839197E}" dt="2024-09-13T06:57:45.079" v="5732"/>
        <pc:sldMkLst>
          <pc:docMk/>
          <pc:sldMk cId="1568470889" sldId="269"/>
        </pc:sldMkLst>
      </pc:sldChg>
      <pc:sldChg chg="modSp add del mod">
        <pc:chgData name="Steinar Hjelset" userId="900bcac5-039b-480b-8b37-a8273c2e007f" providerId="ADAL" clId="{BC1CD2E8-259C-4066-929A-8A7FF839197E}" dt="2024-09-13T07:57:50.748" v="9108" actId="47"/>
        <pc:sldMkLst>
          <pc:docMk/>
          <pc:sldMk cId="2763441893" sldId="269"/>
        </pc:sldMkLst>
      </pc:sldChg>
      <pc:sldChg chg="add del setBg">
        <pc:chgData name="Steinar Hjelset" userId="900bcac5-039b-480b-8b37-a8273c2e007f" providerId="ADAL" clId="{BC1CD2E8-259C-4066-929A-8A7FF839197E}" dt="2024-09-13T07:56:54.375" v="9037"/>
        <pc:sldMkLst>
          <pc:docMk/>
          <pc:sldMk cId="356263385" sldId="270"/>
        </pc:sldMkLst>
      </pc:sldChg>
      <pc:sldChg chg="addSp delSp modSp add mod">
        <pc:chgData name="Steinar Hjelset" userId="900bcac5-039b-480b-8b37-a8273c2e007f" providerId="ADAL" clId="{BC1CD2E8-259C-4066-929A-8A7FF839197E}" dt="2024-09-13T09:28:37.847" v="9593" actId="20577"/>
        <pc:sldMkLst>
          <pc:docMk/>
          <pc:sldMk cId="636721329" sldId="270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266487295" sldId="271"/>
        </pc:sldMkLst>
      </pc:sldChg>
      <pc:sldChg chg="addSp delSp modSp add mod">
        <pc:chgData name="Steinar Hjelset" userId="900bcac5-039b-480b-8b37-a8273c2e007f" providerId="ADAL" clId="{BC1CD2E8-259C-4066-929A-8A7FF839197E}" dt="2024-12-04T14:35:02.907" v="11510" actId="20577"/>
        <pc:sldMkLst>
          <pc:docMk/>
          <pc:sldMk cId="1860527284" sldId="271"/>
        </pc:sldMkLst>
      </pc:sldChg>
      <pc:sldChg chg="add del setBg">
        <pc:chgData name="Steinar Hjelset" userId="900bcac5-039b-480b-8b37-a8273c2e007f" providerId="ADAL" clId="{BC1CD2E8-259C-4066-929A-8A7FF839197E}" dt="2024-09-18T07:02:00.696" v="9748"/>
        <pc:sldMkLst>
          <pc:docMk/>
          <pc:sldMk cId="2422109720" sldId="271"/>
        </pc:sldMkLst>
      </pc:sldChg>
      <pc:sldChg chg="add del setBg">
        <pc:chgData name="Steinar Hjelset" userId="900bcac5-039b-480b-8b37-a8273c2e007f" providerId="ADAL" clId="{BC1CD2E8-259C-4066-929A-8A7FF839197E}" dt="2024-10-24T15:02:59.911" v="11488"/>
        <pc:sldMkLst>
          <pc:docMk/>
          <pc:sldMk cId="3102833297" sldId="272"/>
        </pc:sldMkLst>
      </pc:sldChg>
      <pc:sldChg chg="addSp delSp modSp add mod">
        <pc:chgData name="Steinar Hjelset" userId="900bcac5-039b-480b-8b37-a8273c2e007f" providerId="ADAL" clId="{BC1CD2E8-259C-4066-929A-8A7FF839197E}" dt="2024-12-05T07:44:57.599" v="12240" actId="1440"/>
        <pc:sldMkLst>
          <pc:docMk/>
          <pc:sldMk cId="3943920256" sldId="272"/>
        </pc:sldMkLst>
      </pc:sldChg>
      <pc:sldChg chg="addSp delSp modSp add mod">
        <pc:chgData name="Steinar Hjelset" userId="900bcac5-039b-480b-8b37-a8273c2e007f" providerId="ADAL" clId="{BC1CD2E8-259C-4066-929A-8A7FF839197E}" dt="2024-12-05T07:50:54.120" v="12272" actId="108"/>
        <pc:sldMkLst>
          <pc:docMk/>
          <pc:sldMk cId="3764330038" sldId="273"/>
        </pc:sldMkLst>
      </pc:sldChg>
      <pc:sldChg chg="add del setBg">
        <pc:chgData name="Steinar Hjelset" userId="900bcac5-039b-480b-8b37-a8273c2e007f" providerId="ADAL" clId="{BC1CD2E8-259C-4066-929A-8A7FF839197E}" dt="2024-12-05T07:14:33.265" v="11577"/>
        <pc:sldMkLst>
          <pc:docMk/>
          <pc:sldMk cId="4279186973" sldId="273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1499052647" sldId="274"/>
        </pc:sldMkLst>
      </pc:sldChg>
      <pc:sldChg chg="add del setBg">
        <pc:chgData name="Steinar Hjelset" userId="900bcac5-039b-480b-8b37-a8273c2e007f" providerId="ADAL" clId="{BC1CD2E8-259C-4066-929A-8A7FF839197E}" dt="2024-12-05T07:16:21.830" v="11668"/>
        <pc:sldMkLst>
          <pc:docMk/>
          <pc:sldMk cId="2279478341" sldId="274"/>
        </pc:sldMkLst>
      </pc:sldChg>
      <pc:sldChg chg="addSp delSp modSp add mod">
        <pc:chgData name="Steinar Hjelset" userId="900bcac5-039b-480b-8b37-a8273c2e007f" providerId="ADAL" clId="{BC1CD2E8-259C-4066-929A-8A7FF839197E}" dt="2024-12-05T07:55:30.046" v="12292" actId="1076"/>
        <pc:sldMkLst>
          <pc:docMk/>
          <pc:sldMk cId="2904329535" sldId="274"/>
        </pc:sldMkLst>
      </pc:sldChg>
      <pc:sldChg chg="modSp add mod">
        <pc:chgData name="Steinar Hjelset" userId="900bcac5-039b-480b-8b37-a8273c2e007f" providerId="ADAL" clId="{BC1CD2E8-259C-4066-929A-8A7FF839197E}" dt="2025-01-03T10:40:33.449" v="12659" actId="20577"/>
        <pc:sldMkLst>
          <pc:docMk/>
          <pc:sldMk cId="1546231563" sldId="275"/>
        </pc:sldMkLst>
      </pc:sldChg>
      <pc:sldChg chg="add del setBg">
        <pc:chgData name="Steinar Hjelset" userId="900bcac5-039b-480b-8b37-a8273c2e007f" providerId="ADAL" clId="{BC1CD2E8-259C-4066-929A-8A7FF839197E}" dt="2025-01-03T09:12:52.275" v="12294"/>
        <pc:sldMkLst>
          <pc:docMk/>
          <pc:sldMk cId="2297814011" sldId="275"/>
        </pc:sldMkLst>
      </pc:sldChg>
      <pc:sldChg chg="modSp add mod">
        <pc:chgData name="Steinar Hjelset" userId="900bcac5-039b-480b-8b37-a8273c2e007f" providerId="ADAL" clId="{BC1CD2E8-259C-4066-929A-8A7FF839197E}" dt="2025-01-03T10:40:44.352" v="12662" actId="2165"/>
        <pc:sldMkLst>
          <pc:docMk/>
          <pc:sldMk cId="626314164" sldId="276"/>
        </pc:sldMkLst>
      </pc:sldChg>
      <pc:sldChg chg="add del setBg">
        <pc:chgData name="Steinar Hjelset" userId="900bcac5-039b-480b-8b37-a8273c2e007f" providerId="ADAL" clId="{BC1CD2E8-259C-4066-929A-8A7FF839197E}" dt="2025-01-03T10:37:08.784" v="12528"/>
        <pc:sldMkLst>
          <pc:docMk/>
          <pc:sldMk cId="1385330685" sldId="276"/>
        </pc:sldMkLst>
      </pc:sldChg>
      <pc:sldChg chg="add del setBg">
        <pc:chgData name="Steinar Hjelset" userId="900bcac5-039b-480b-8b37-a8273c2e007f" providerId="ADAL" clId="{BC1CD2E8-259C-4066-929A-8A7FF839197E}" dt="2025-01-03T10:39:12.323" v="12567"/>
        <pc:sldMkLst>
          <pc:docMk/>
          <pc:sldMk cId="3444665086" sldId="277"/>
        </pc:sldMkLst>
      </pc:sldChg>
      <pc:sldChg chg="modSp add mod">
        <pc:chgData name="Steinar Hjelset" userId="900bcac5-039b-480b-8b37-a8273c2e007f" providerId="ADAL" clId="{BC1CD2E8-259C-4066-929A-8A7FF839197E}" dt="2025-01-03T10:40:53.325" v="12664" actId="20577"/>
        <pc:sldMkLst>
          <pc:docMk/>
          <pc:sldMk cId="3613539800" sldId="277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3608461262" sldId="280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2369576766" sldId="282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1675766769" sldId="283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1861757531" sldId="284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3028718347" sldId="285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4207867922" sldId="286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762857319" sldId="404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1913409770" sldId="416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3844331950" sldId="417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1086888048" sldId="418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3247302313" sldId="419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2363954509" sldId="420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1127035907" sldId="422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4256567665" sldId="423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1175519334" sldId="424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3722828489" sldId="427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391376080" sldId="452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2312049543" sldId="454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2441731048" sldId="455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1336981633" sldId="2669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2504662504" sldId="2671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2243397451" sldId="2672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3046863881" sldId="2676"/>
        </pc:sldMkLst>
      </pc:sldChg>
      <pc:sldChg chg="del">
        <pc:chgData name="Steinar Hjelset" userId="900bcac5-039b-480b-8b37-a8273c2e007f" providerId="ADAL" clId="{BC1CD2E8-259C-4066-929A-8A7FF839197E}" dt="2024-09-09T07:38:06.568" v="0" actId="47"/>
        <pc:sldMkLst>
          <pc:docMk/>
          <pc:sldMk cId="1353957540" sldId="2677"/>
        </pc:sldMkLst>
      </pc:sldChg>
      <pc:sldMasterChg chg="delSldLayout">
        <pc:chgData name="Steinar Hjelset" userId="900bcac5-039b-480b-8b37-a8273c2e007f" providerId="ADAL" clId="{BC1CD2E8-259C-4066-929A-8A7FF839197E}" dt="2024-09-09T07:40:50.947" v="33" actId="47"/>
        <pc:sldMasterMkLst>
          <pc:docMk/>
          <pc:sldMasterMk cId="3278076642" sldId="2147483673"/>
        </pc:sldMasterMkLst>
        <pc:sldLayoutChg chg="del">
          <pc:chgData name="Steinar Hjelset" userId="900bcac5-039b-480b-8b37-a8273c2e007f" providerId="ADAL" clId="{BC1CD2E8-259C-4066-929A-8A7FF839197E}" dt="2024-09-09T07:40:50.947" v="33" actId="47"/>
          <pc:sldLayoutMkLst>
            <pc:docMk/>
            <pc:sldMasterMk cId="3278076642" sldId="2147483673"/>
            <pc:sldLayoutMk cId="1843091027" sldId="2147483686"/>
          </pc:sldLayoutMkLst>
        </pc:sldLayoutChg>
      </pc:sldMasterChg>
    </pc:docChg>
  </pc:docChgLst>
  <pc:docChgLst>
    <pc:chgData name="Steinar Hjelset" userId="900bcac5-039b-480b-8b37-a8273c2e007f" providerId="ADAL" clId="{D1CD75C1-AB2E-4910-A77E-1A83C871CAAA}"/>
    <pc:docChg chg="undo redo custSel addSld delSld modSld">
      <pc:chgData name="Steinar Hjelset" userId="900bcac5-039b-480b-8b37-a8273c2e007f" providerId="ADAL" clId="{D1CD75C1-AB2E-4910-A77E-1A83C871CAAA}" dt="2021-12-17T07:47:29.759" v="4356" actId="20577"/>
      <pc:docMkLst>
        <pc:docMk/>
      </pc:docMkLst>
      <pc:sldChg chg="modSp mod">
        <pc:chgData name="Steinar Hjelset" userId="900bcac5-039b-480b-8b37-a8273c2e007f" providerId="ADAL" clId="{D1CD75C1-AB2E-4910-A77E-1A83C871CAAA}" dt="2021-12-03T10:08:56.519" v="64" actId="20577"/>
        <pc:sldMkLst>
          <pc:docMk/>
          <pc:sldMk cId="694676538" sldId="256"/>
        </pc:sldMkLst>
      </pc:sldChg>
      <pc:sldChg chg="del">
        <pc:chgData name="Steinar Hjelset" userId="900bcac5-039b-480b-8b37-a8273c2e007f" providerId="ADAL" clId="{D1CD75C1-AB2E-4910-A77E-1A83C871CAAA}" dt="2021-12-03T10:09:55.082" v="122" actId="47"/>
        <pc:sldMkLst>
          <pc:docMk/>
          <pc:sldMk cId="1726099270" sldId="257"/>
        </pc:sldMkLst>
      </pc:sldChg>
      <pc:sldChg chg="del">
        <pc:chgData name="Steinar Hjelset" userId="900bcac5-039b-480b-8b37-a8273c2e007f" providerId="ADAL" clId="{D1CD75C1-AB2E-4910-A77E-1A83C871CAAA}" dt="2021-12-03T10:09:01.852" v="65" actId="47"/>
        <pc:sldMkLst>
          <pc:docMk/>
          <pc:sldMk cId="2984436084" sldId="265"/>
        </pc:sldMkLst>
      </pc:sldChg>
      <pc:sldChg chg="del">
        <pc:chgData name="Steinar Hjelset" userId="900bcac5-039b-480b-8b37-a8273c2e007f" providerId="ADAL" clId="{D1CD75C1-AB2E-4910-A77E-1A83C871CAAA}" dt="2021-12-03T10:09:01.852" v="65" actId="4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D1CD75C1-AB2E-4910-A77E-1A83C871CAAA}" dt="2021-12-03T10:09:55.082" v="122" actId="47"/>
        <pc:sldMkLst>
          <pc:docMk/>
          <pc:sldMk cId="3135279197" sldId="267"/>
        </pc:sldMkLst>
      </pc:sldChg>
      <pc:sldChg chg="addSp modSp mod">
        <pc:chgData name="Steinar Hjelset" userId="900bcac5-039b-480b-8b37-a8273c2e007f" providerId="ADAL" clId="{D1CD75C1-AB2E-4910-A77E-1A83C871CAAA}" dt="2021-12-17T07:24:34.844" v="3938" actId="20577"/>
        <pc:sldMkLst>
          <pc:docMk/>
          <pc:sldMk cId="1945235629" sldId="268"/>
        </pc:sldMkLst>
      </pc:sldChg>
      <pc:sldChg chg="del">
        <pc:chgData name="Steinar Hjelset" userId="900bcac5-039b-480b-8b37-a8273c2e007f" providerId="ADAL" clId="{D1CD75C1-AB2E-4910-A77E-1A83C871CAAA}" dt="2021-12-03T10:09:55.082" v="122" actId="47"/>
        <pc:sldMkLst>
          <pc:docMk/>
          <pc:sldMk cId="2026199870" sldId="269"/>
        </pc:sldMkLst>
      </pc:sldChg>
      <pc:sldChg chg="del">
        <pc:chgData name="Steinar Hjelset" userId="900bcac5-039b-480b-8b37-a8273c2e007f" providerId="ADAL" clId="{D1CD75C1-AB2E-4910-A77E-1A83C871CAAA}" dt="2021-12-03T10:09:55.082" v="122" actId="47"/>
        <pc:sldMkLst>
          <pc:docMk/>
          <pc:sldMk cId="737462437" sldId="270"/>
        </pc:sldMkLst>
      </pc:sldChg>
      <pc:sldChg chg="del">
        <pc:chgData name="Steinar Hjelset" userId="900bcac5-039b-480b-8b37-a8273c2e007f" providerId="ADAL" clId="{D1CD75C1-AB2E-4910-A77E-1A83C871CAAA}" dt="2021-12-03T10:09:01.852" v="65" actId="47"/>
        <pc:sldMkLst>
          <pc:docMk/>
          <pc:sldMk cId="1827049283" sldId="271"/>
        </pc:sldMkLst>
      </pc:sldChg>
      <pc:sldChg chg="del">
        <pc:chgData name="Steinar Hjelset" userId="900bcac5-039b-480b-8b37-a8273c2e007f" providerId="ADAL" clId="{D1CD75C1-AB2E-4910-A77E-1A83C871CAAA}" dt="2021-12-03T10:09:01.852" v="65" actId="47"/>
        <pc:sldMkLst>
          <pc:docMk/>
          <pc:sldMk cId="1499052647" sldId="274"/>
        </pc:sldMkLst>
      </pc:sldChg>
      <pc:sldChg chg="del">
        <pc:chgData name="Steinar Hjelset" userId="900bcac5-039b-480b-8b37-a8273c2e007f" providerId="ADAL" clId="{D1CD75C1-AB2E-4910-A77E-1A83C871CAAA}" dt="2021-12-03T10:09:01.852" v="65" actId="47"/>
        <pc:sldMkLst>
          <pc:docMk/>
          <pc:sldMk cId="1644113510" sldId="276"/>
        </pc:sldMkLst>
      </pc:sldChg>
      <pc:sldChg chg="del">
        <pc:chgData name="Steinar Hjelset" userId="900bcac5-039b-480b-8b37-a8273c2e007f" providerId="ADAL" clId="{D1CD75C1-AB2E-4910-A77E-1A83C871CAAA}" dt="2021-12-03T10:09:01.852" v="65" actId="47"/>
        <pc:sldMkLst>
          <pc:docMk/>
          <pc:sldMk cId="2377162682" sldId="277"/>
        </pc:sldMkLst>
      </pc:sldChg>
      <pc:sldChg chg="del">
        <pc:chgData name="Steinar Hjelset" userId="900bcac5-039b-480b-8b37-a8273c2e007f" providerId="ADAL" clId="{D1CD75C1-AB2E-4910-A77E-1A83C871CAAA}" dt="2021-12-03T10:09:01.852" v="65" actId="47"/>
        <pc:sldMkLst>
          <pc:docMk/>
          <pc:sldMk cId="3872886770" sldId="278"/>
        </pc:sldMkLst>
      </pc:sldChg>
      <pc:sldChg chg="del">
        <pc:chgData name="Steinar Hjelset" userId="900bcac5-039b-480b-8b37-a8273c2e007f" providerId="ADAL" clId="{D1CD75C1-AB2E-4910-A77E-1A83C871CAAA}" dt="2021-12-03T10:09:01.852" v="65" actId="47"/>
        <pc:sldMkLst>
          <pc:docMk/>
          <pc:sldMk cId="1545711524" sldId="279"/>
        </pc:sldMkLst>
      </pc:sldChg>
      <pc:sldChg chg="del">
        <pc:chgData name="Steinar Hjelset" userId="900bcac5-039b-480b-8b37-a8273c2e007f" providerId="ADAL" clId="{D1CD75C1-AB2E-4910-A77E-1A83C871CAAA}" dt="2021-12-03T10:09:01.852" v="65" actId="47"/>
        <pc:sldMkLst>
          <pc:docMk/>
          <pc:sldMk cId="2950317488" sldId="280"/>
        </pc:sldMkLst>
      </pc:sldChg>
      <pc:sldChg chg="del">
        <pc:chgData name="Steinar Hjelset" userId="900bcac5-039b-480b-8b37-a8273c2e007f" providerId="ADAL" clId="{D1CD75C1-AB2E-4910-A77E-1A83C871CAAA}" dt="2021-12-03T10:09:55.082" v="122" actId="47"/>
        <pc:sldMkLst>
          <pc:docMk/>
          <pc:sldMk cId="1762474947" sldId="281"/>
        </pc:sldMkLst>
      </pc:sldChg>
      <pc:sldChg chg="addSp delSp modSp new mod modClrScheme chgLayout">
        <pc:chgData name="Steinar Hjelset" userId="900bcac5-039b-480b-8b37-a8273c2e007f" providerId="ADAL" clId="{D1CD75C1-AB2E-4910-A77E-1A83C871CAAA}" dt="2021-12-17T07:11:19.815" v="2811" actId="1076"/>
        <pc:sldMkLst>
          <pc:docMk/>
          <pc:sldMk cId="2369576766" sldId="282"/>
        </pc:sldMkLst>
      </pc:sldChg>
      <pc:sldChg chg="modSp add mod">
        <pc:chgData name="Steinar Hjelset" userId="900bcac5-039b-480b-8b37-a8273c2e007f" providerId="ADAL" clId="{D1CD75C1-AB2E-4910-A77E-1A83C871CAAA}" dt="2021-12-17T07:26:32.479" v="4058" actId="20577"/>
        <pc:sldMkLst>
          <pc:docMk/>
          <pc:sldMk cId="1675766769" sldId="283"/>
        </pc:sldMkLst>
      </pc:sldChg>
      <pc:sldChg chg="modSp add mod">
        <pc:chgData name="Steinar Hjelset" userId="900bcac5-039b-480b-8b37-a8273c2e007f" providerId="ADAL" clId="{D1CD75C1-AB2E-4910-A77E-1A83C871CAAA}" dt="2021-12-17T07:27:08.430" v="4123" actId="20577"/>
        <pc:sldMkLst>
          <pc:docMk/>
          <pc:sldMk cId="1861757531" sldId="284"/>
        </pc:sldMkLst>
      </pc:sldChg>
      <pc:sldChg chg="modSp add mod">
        <pc:chgData name="Steinar Hjelset" userId="900bcac5-039b-480b-8b37-a8273c2e007f" providerId="ADAL" clId="{D1CD75C1-AB2E-4910-A77E-1A83C871CAAA}" dt="2021-12-17T07:44:52.598" v="4341" actId="20577"/>
        <pc:sldMkLst>
          <pc:docMk/>
          <pc:sldMk cId="3028718347" sldId="285"/>
        </pc:sldMkLst>
      </pc:sldChg>
      <pc:sldChg chg="modSp add mod">
        <pc:chgData name="Steinar Hjelset" userId="900bcac5-039b-480b-8b37-a8273c2e007f" providerId="ADAL" clId="{D1CD75C1-AB2E-4910-A77E-1A83C871CAAA}" dt="2021-12-17T07:47:29.759" v="4356" actId="20577"/>
        <pc:sldMkLst>
          <pc:docMk/>
          <pc:sldMk cId="4207867922" sldId="286"/>
        </pc:sldMkLst>
      </pc:sldChg>
    </pc:docChg>
  </pc:docChgLst>
  <pc:docChgLst>
    <pc:chgData name="Steinar Hjelset" userId="900bcac5-039b-480b-8b37-a8273c2e007f" providerId="ADAL" clId="{405830C8-0A4E-4C41-9AC8-B0A95554E65A}"/>
    <pc:docChg chg="custSel modSld">
      <pc:chgData name="Steinar Hjelset" userId="900bcac5-039b-480b-8b37-a8273c2e007f" providerId="ADAL" clId="{405830C8-0A4E-4C41-9AC8-B0A95554E65A}" dt="2024-08-07T11:48:39.005" v="20" actId="20577"/>
      <pc:docMkLst>
        <pc:docMk/>
      </pc:docMkLst>
      <pc:sldChg chg="modSp mod">
        <pc:chgData name="Steinar Hjelset" userId="900bcac5-039b-480b-8b37-a8273c2e007f" providerId="ADAL" clId="{405830C8-0A4E-4C41-9AC8-B0A95554E65A}" dt="2024-08-07T11:48:39.005" v="20" actId="20577"/>
        <pc:sldMkLst>
          <pc:docMk/>
          <pc:sldMk cId="694676538" sldId="256"/>
        </pc:sldMkLst>
      </pc:sldChg>
      <pc:sldChg chg="modSp mod">
        <pc:chgData name="Steinar Hjelset" userId="900bcac5-039b-480b-8b37-a8273c2e007f" providerId="ADAL" clId="{405830C8-0A4E-4C41-9AC8-B0A95554E65A}" dt="2024-08-07T06:12:19.114" v="0" actId="20577"/>
        <pc:sldMkLst>
          <pc:docMk/>
          <pc:sldMk cId="2984436084" sldId="265"/>
        </pc:sldMkLst>
      </pc:sldChg>
      <pc:sldChg chg="modSp mod">
        <pc:chgData name="Steinar Hjelset" userId="900bcac5-039b-480b-8b37-a8273c2e007f" providerId="ADAL" clId="{405830C8-0A4E-4C41-9AC8-B0A95554E65A}" dt="2024-08-07T06:13:39.807" v="13" actId="20577"/>
        <pc:sldMkLst>
          <pc:docMk/>
          <pc:sldMk cId="391376080" sldId="452"/>
        </pc:sldMkLst>
      </pc:sldChg>
    </pc:docChg>
  </pc:docChgLst>
  <pc:docChgLst>
    <pc:chgData name="Steinar Hjelset" userId="727899f6-15b8-4b65-aaa1-6e1fcb12381b" providerId="ADAL" clId="{BC1CD2E8-259C-4066-929A-8A7FF839197E}"/>
    <pc:docChg chg="modSld">
      <pc:chgData name="Steinar Hjelset" userId="727899f6-15b8-4b65-aaa1-6e1fcb12381b" providerId="ADAL" clId="{BC1CD2E8-259C-4066-929A-8A7FF839197E}" dt="2024-10-11T07:49:17.889" v="54" actId="2165"/>
      <pc:docMkLst>
        <pc:docMk/>
      </pc:docMkLst>
      <pc:sldChg chg="modSp mod">
        <pc:chgData name="Steinar Hjelset" userId="727899f6-15b8-4b65-aaa1-6e1fcb12381b" providerId="ADAL" clId="{BC1CD2E8-259C-4066-929A-8A7FF839197E}" dt="2024-10-11T07:49:17.889" v="54" actId="2165"/>
        <pc:sldMkLst>
          <pc:docMk/>
          <pc:sldMk cId="2142992662" sldId="261"/>
        </pc:sldMkLst>
      </pc:sldChg>
      <pc:sldChg chg="modSp mod">
        <pc:chgData name="Steinar Hjelset" userId="727899f6-15b8-4b65-aaa1-6e1fcb12381b" providerId="ADAL" clId="{BC1CD2E8-259C-4066-929A-8A7FF839197E}" dt="2024-10-10T08:52:07.810" v="53" actId="20577"/>
        <pc:sldMkLst>
          <pc:docMk/>
          <pc:sldMk cId="2850590164" sldId="262"/>
        </pc:sldMkLst>
      </pc:sldChg>
    </pc:docChg>
  </pc:docChgLst>
  <pc:docChgLst>
    <pc:chgData name="Steinar Hjelset" userId="900bcac5-039b-480b-8b37-a8273c2e007f" providerId="ADAL" clId="{43D410DD-A58B-457F-AA7D-91AEC5EE05D0}"/>
    <pc:docChg chg="custSel addSld delSld modSld">
      <pc:chgData name="Steinar Hjelset" userId="900bcac5-039b-480b-8b37-a8273c2e007f" providerId="ADAL" clId="{43D410DD-A58B-457F-AA7D-91AEC5EE05D0}" dt="2025-07-07T12:33:04.306" v="133" actId="47"/>
      <pc:docMkLst>
        <pc:docMk/>
      </pc:docMkLst>
      <pc:sldChg chg="del">
        <pc:chgData name="Steinar Hjelset" userId="900bcac5-039b-480b-8b37-a8273c2e007f" providerId="ADAL" clId="{43D410DD-A58B-457F-AA7D-91AEC5EE05D0}" dt="2025-07-07T12:33:04.306" v="133" actId="47"/>
        <pc:sldMkLst>
          <pc:docMk/>
          <pc:sldMk cId="2347571616" sldId="284"/>
        </pc:sldMkLst>
      </pc:sldChg>
      <pc:sldChg chg="del">
        <pc:chgData name="Steinar Hjelset" userId="900bcac5-039b-480b-8b37-a8273c2e007f" providerId="ADAL" clId="{43D410DD-A58B-457F-AA7D-91AEC5EE05D0}" dt="2025-07-07T12:28:08.191" v="52" actId="47"/>
        <pc:sldMkLst>
          <pc:docMk/>
          <pc:sldMk cId="204802754" sldId="285"/>
        </pc:sldMkLst>
      </pc:sldChg>
      <pc:sldChg chg="add del setBg">
        <pc:chgData name="Steinar Hjelset" userId="900bcac5-039b-480b-8b37-a8273c2e007f" providerId="ADAL" clId="{43D410DD-A58B-457F-AA7D-91AEC5EE05D0}" dt="2025-07-07T12:26:43.842" v="1"/>
        <pc:sldMkLst>
          <pc:docMk/>
          <pc:sldMk cId="21437545" sldId="286"/>
        </pc:sldMkLst>
      </pc:sldChg>
      <pc:sldChg chg="addSp modSp add mod chgLayout">
        <pc:chgData name="Steinar Hjelset" userId="900bcac5-039b-480b-8b37-a8273c2e007f" providerId="ADAL" clId="{43D410DD-A58B-457F-AA7D-91AEC5EE05D0}" dt="2025-07-07T12:28:05.349" v="51" actId="20577"/>
        <pc:sldMkLst>
          <pc:docMk/>
          <pc:sldMk cId="947621713" sldId="286"/>
        </pc:sldMkLst>
        <pc:spChg chg="mod ord">
          <ac:chgData name="Steinar Hjelset" userId="900bcac5-039b-480b-8b37-a8273c2e007f" providerId="ADAL" clId="{43D410DD-A58B-457F-AA7D-91AEC5EE05D0}" dt="2025-07-07T12:27:14.589" v="7" actId="404"/>
          <ac:spMkLst>
            <pc:docMk/>
            <pc:sldMk cId="947621713" sldId="286"/>
            <ac:spMk id="2" creationId="{755948EA-6F58-05E9-572E-EB5DAD4CBB85}"/>
          </ac:spMkLst>
        </pc:spChg>
        <pc:spChg chg="add mod ord">
          <ac:chgData name="Steinar Hjelset" userId="900bcac5-039b-480b-8b37-a8273c2e007f" providerId="ADAL" clId="{43D410DD-A58B-457F-AA7D-91AEC5EE05D0}" dt="2025-07-07T12:28:05.349" v="51" actId="20577"/>
          <ac:spMkLst>
            <pc:docMk/>
            <pc:sldMk cId="947621713" sldId="286"/>
            <ac:spMk id="3" creationId="{86B0A40F-2281-F339-3C9F-5BBA2F509FF5}"/>
          </ac:spMkLst>
        </pc:spChg>
      </pc:sldChg>
      <pc:sldChg chg="addSp delSp modSp add mod">
        <pc:chgData name="Steinar Hjelset" userId="900bcac5-039b-480b-8b37-a8273c2e007f" providerId="ADAL" clId="{43D410DD-A58B-457F-AA7D-91AEC5EE05D0}" dt="2025-07-07T12:32:55.327" v="132" actId="208"/>
        <pc:sldMkLst>
          <pc:docMk/>
          <pc:sldMk cId="810257568" sldId="287"/>
        </pc:sldMkLst>
        <pc:spChg chg="del">
          <ac:chgData name="Steinar Hjelset" userId="900bcac5-039b-480b-8b37-a8273c2e007f" providerId="ADAL" clId="{43D410DD-A58B-457F-AA7D-91AEC5EE05D0}" dt="2025-07-07T12:28:15.871" v="56" actId="478"/>
          <ac:spMkLst>
            <pc:docMk/>
            <pc:sldMk cId="810257568" sldId="287"/>
            <ac:spMk id="3" creationId="{EC033C6B-FCF1-AF09-7CFF-045F6242A761}"/>
          </ac:spMkLst>
        </pc:spChg>
        <pc:spChg chg="add del mod">
          <ac:chgData name="Steinar Hjelset" userId="900bcac5-039b-480b-8b37-a8273c2e007f" providerId="ADAL" clId="{43D410DD-A58B-457F-AA7D-91AEC5EE05D0}" dt="2025-07-07T12:28:17.150" v="57" actId="478"/>
          <ac:spMkLst>
            <pc:docMk/>
            <pc:sldMk cId="810257568" sldId="287"/>
            <ac:spMk id="5" creationId="{DE3A5837-029C-599C-7D30-143AF644621F}"/>
          </ac:spMkLst>
        </pc:spChg>
        <pc:graphicFrameChg chg="add mod modGraphic">
          <ac:chgData name="Steinar Hjelset" userId="900bcac5-039b-480b-8b37-a8273c2e007f" providerId="ADAL" clId="{43D410DD-A58B-457F-AA7D-91AEC5EE05D0}" dt="2025-07-07T12:32:55.327" v="132" actId="208"/>
          <ac:graphicFrameMkLst>
            <pc:docMk/>
            <pc:sldMk cId="810257568" sldId="287"/>
            <ac:graphicFrameMk id="6" creationId="{99E61CEE-70AA-E951-1718-EEA5724576BC}"/>
          </ac:graphicFrameMkLst>
        </pc:graphicFrameChg>
      </pc:sldChg>
      <pc:sldChg chg="add del setBg">
        <pc:chgData name="Steinar Hjelset" userId="900bcac5-039b-480b-8b37-a8273c2e007f" providerId="ADAL" clId="{43D410DD-A58B-457F-AA7D-91AEC5EE05D0}" dt="2025-07-07T12:28:13.674" v="54"/>
        <pc:sldMkLst>
          <pc:docMk/>
          <pc:sldMk cId="2955792503" sldId="28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FB5031-6DE6-4C01-A2A0-F03C7562A3F6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E9995CBD-B203-4EF9-85B7-5D577667B48A}">
      <dgm:prSet phldrT="[Tekst]" custT="1"/>
      <dgm:spPr>
        <a:solidFill>
          <a:srgbClr val="001A58"/>
        </a:solidFill>
        <a:ln>
          <a:noFill/>
        </a:ln>
      </dgm:spPr>
      <dgm:t>
        <a:bodyPr/>
        <a:lstStyle/>
        <a:p>
          <a:pPr algn="ctr"/>
          <a:r>
            <a:rPr lang="nb-NO" sz="1000" dirty="0">
              <a:latin typeface="Arial Nova" panose="020B0504020202020204" pitchFamily="34" charset="0"/>
            </a:rPr>
            <a:t>Enhetsleder/ avdelingsleder</a:t>
          </a:r>
        </a:p>
      </dgm:t>
    </dgm:pt>
    <dgm:pt modelId="{AC5E40E6-3484-4BAE-90D7-74C2DE5B9237}" type="parTrans" cxnId="{D37B4BDD-2949-415D-88DC-4BB6DC763257}">
      <dgm:prSet/>
      <dgm:spPr>
        <a:ln>
          <a:solidFill>
            <a:srgbClr val="001A58"/>
          </a:solidFill>
        </a:ln>
      </dgm:spPr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23398B60-62AD-4FBA-AF0B-96ADF219B625}" type="sibTrans" cxnId="{D37B4BDD-2949-415D-88DC-4BB6DC763257}">
      <dgm:prSet/>
      <dgm:spPr/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EC2684C9-0DBA-4083-ADBB-DB51B6A3371E}">
      <dgm:prSet phldrT="[Tekst]" custT="1"/>
      <dgm:spPr>
        <a:solidFill>
          <a:srgbClr val="001A58"/>
        </a:solidFill>
        <a:ln>
          <a:noFill/>
        </a:ln>
      </dgm:spPr>
      <dgm:t>
        <a:bodyPr/>
        <a:lstStyle/>
        <a:p>
          <a:pPr algn="ctr">
            <a:spcAft>
              <a:spcPts val="0"/>
            </a:spcAft>
          </a:pPr>
          <a:r>
            <a:rPr lang="nb-NO" sz="1000" dirty="0">
              <a:latin typeface="Arial Nova" panose="020B0504020202020204" pitchFamily="34" charset="0"/>
            </a:rPr>
            <a:t>Rådgiver barnehage</a:t>
          </a:r>
        </a:p>
      </dgm:t>
    </dgm:pt>
    <dgm:pt modelId="{A064C449-DFCB-4513-B54C-656448532DC4}" type="parTrans" cxnId="{A894ADAD-35C8-4F9E-8741-E8659971B9F4}">
      <dgm:prSet/>
      <dgm:spPr>
        <a:ln>
          <a:solidFill>
            <a:srgbClr val="001A58"/>
          </a:solidFill>
        </a:ln>
      </dgm:spPr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D0547E63-6080-4D0F-B282-ECEEACD93341}" type="sibTrans" cxnId="{A894ADAD-35C8-4F9E-8741-E8659971B9F4}">
      <dgm:prSet/>
      <dgm:spPr/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B1C50D16-A6D9-47D7-B786-2B04403F4B12}">
      <dgm:prSet phldrT="[Tekst]" custT="1"/>
      <dgm:spPr>
        <a:solidFill>
          <a:srgbClr val="001A58"/>
        </a:solidFill>
        <a:ln>
          <a:noFill/>
        </a:ln>
      </dgm:spPr>
      <dgm:t>
        <a:bodyPr/>
        <a:lstStyle/>
        <a:p>
          <a:pPr algn="ctr">
            <a:spcAft>
              <a:spcPts val="0"/>
            </a:spcAft>
          </a:pPr>
          <a:r>
            <a:rPr lang="nb-NO" sz="1000" dirty="0">
              <a:latin typeface="Arial Nova" panose="020B0504020202020204" pitchFamily="34" charset="0"/>
            </a:rPr>
            <a:t>Fagrådgiver skole </a:t>
          </a:r>
        </a:p>
      </dgm:t>
    </dgm:pt>
    <dgm:pt modelId="{818F2D45-A1A6-4DBD-8507-1FE05DBB6253}" type="parTrans" cxnId="{A183790F-D1D0-4200-8800-2F6E6DF47E37}">
      <dgm:prSet/>
      <dgm:spPr>
        <a:ln>
          <a:solidFill>
            <a:srgbClr val="001A58"/>
          </a:solidFill>
        </a:ln>
      </dgm:spPr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41CC55C8-F144-4387-AA52-D5FEDA66DB60}" type="sibTrans" cxnId="{A183790F-D1D0-4200-8800-2F6E6DF47E37}">
      <dgm:prSet/>
      <dgm:spPr/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E0171336-C328-43E2-9D36-89CD6A0F610F}">
      <dgm:prSet phldrT="[Tekst]" custT="1"/>
      <dgm:spPr>
        <a:solidFill>
          <a:srgbClr val="001A58"/>
        </a:solidFill>
        <a:ln>
          <a:noFill/>
        </a:ln>
      </dgm:spPr>
      <dgm:t>
        <a:bodyPr/>
        <a:lstStyle/>
        <a:p>
          <a:pPr algn="ctr"/>
          <a:r>
            <a:rPr lang="nb-NO" sz="1000" dirty="0">
              <a:latin typeface="Arial Nova" panose="020B0504020202020204" pitchFamily="34" charset="0"/>
            </a:rPr>
            <a:t>Enhetsleder/ avdelingsleder</a:t>
          </a:r>
        </a:p>
      </dgm:t>
    </dgm:pt>
    <dgm:pt modelId="{4B3B4521-72D2-42DF-B9C2-1221B6213EE2}" type="parTrans" cxnId="{517F1081-6AA9-42ED-9893-E4B24D7C90EA}">
      <dgm:prSet/>
      <dgm:spPr>
        <a:ln>
          <a:solidFill>
            <a:srgbClr val="001A58"/>
          </a:solidFill>
        </a:ln>
      </dgm:spPr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851F96B4-5A13-439E-AE00-18A939F6493A}" type="sibTrans" cxnId="{517F1081-6AA9-42ED-9893-E4B24D7C90EA}">
      <dgm:prSet/>
      <dgm:spPr/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6947FED3-B78F-4F44-9840-CE49300BBF5E}">
      <dgm:prSet phldrT="[Tekst]" custT="1"/>
      <dgm:spPr>
        <a:solidFill>
          <a:srgbClr val="001A58"/>
        </a:solidFill>
        <a:ln>
          <a:noFill/>
        </a:ln>
      </dgm:spPr>
      <dgm:t>
        <a:bodyPr/>
        <a:lstStyle/>
        <a:p>
          <a:pPr algn="ctr">
            <a:spcAft>
              <a:spcPts val="0"/>
            </a:spcAft>
          </a:pPr>
          <a:r>
            <a:rPr lang="nb-NO" sz="1000" dirty="0">
              <a:latin typeface="Arial Nova" panose="020B0504020202020204" pitchFamily="34" charset="0"/>
            </a:rPr>
            <a:t>Rådgiver IKT</a:t>
          </a:r>
        </a:p>
      </dgm:t>
    </dgm:pt>
    <dgm:pt modelId="{5A9D60C0-BE29-4B31-9213-C3B016F75773}" type="parTrans" cxnId="{9A1FA9F0-5902-44B6-BCA0-C59CC846B793}">
      <dgm:prSet/>
      <dgm:spPr>
        <a:ln>
          <a:solidFill>
            <a:srgbClr val="001A58"/>
          </a:solidFill>
        </a:ln>
      </dgm:spPr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3875B270-278B-4D3B-9CC8-FE9CF7247AAA}" type="sibTrans" cxnId="{9A1FA9F0-5902-44B6-BCA0-C59CC846B793}">
      <dgm:prSet/>
      <dgm:spPr/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6B6746B5-CA5A-42EC-A9F1-358A28F1C0CA}">
      <dgm:prSet phldrT="[Tekst]" custT="1"/>
      <dgm:spPr/>
      <dgm:t>
        <a:bodyPr/>
        <a:lstStyle/>
        <a:p>
          <a:pPr algn="l"/>
          <a:r>
            <a:rPr lang="nb-NO" sz="1800" dirty="0">
              <a:latin typeface="Arial Nova" panose="020B0504020202020204" pitchFamily="34" charset="0"/>
            </a:rPr>
            <a:t>Forankre</a:t>
          </a:r>
        </a:p>
      </dgm:t>
    </dgm:pt>
    <dgm:pt modelId="{8E768990-92F2-45F6-A121-2CF256F2AFCE}" type="parTrans" cxnId="{CEFBFA19-9836-42AB-A0A5-541E43221CCC}">
      <dgm:prSet/>
      <dgm:spPr/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7DFFDB10-0AC1-43C4-B8AF-00AAEC13D1E7}" type="sibTrans" cxnId="{CEFBFA19-9836-42AB-A0A5-541E43221CCC}">
      <dgm:prSet/>
      <dgm:spPr/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849DC5A3-BFB4-4952-83E7-08D105248139}">
      <dgm:prSet phldrT="[Tekst]" custT="1"/>
      <dgm:spPr/>
      <dgm:t>
        <a:bodyPr/>
        <a:lstStyle/>
        <a:p>
          <a:pPr algn="l"/>
          <a:r>
            <a:rPr lang="nb-NO" sz="1800" dirty="0">
              <a:latin typeface="Arial Nova" panose="020B0504020202020204" pitchFamily="34" charset="0"/>
            </a:rPr>
            <a:t>Frigjøre tid</a:t>
          </a:r>
        </a:p>
      </dgm:t>
    </dgm:pt>
    <dgm:pt modelId="{086B7E67-E96B-48C1-8910-F57D6547780C}" type="parTrans" cxnId="{B25CA413-58A6-41A3-81B4-761B6FA67E15}">
      <dgm:prSet/>
      <dgm:spPr/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9925C408-8C99-48CD-B679-2D02AC301784}" type="sibTrans" cxnId="{B25CA413-58A6-41A3-81B4-761B6FA67E15}">
      <dgm:prSet/>
      <dgm:spPr/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EF4798EE-C168-445B-BF66-5C4E7AAC17B7}">
      <dgm:prSet phldrT="[Tekst]" custT="1"/>
      <dgm:spPr/>
      <dgm:t>
        <a:bodyPr/>
        <a:lstStyle/>
        <a:p>
          <a:pPr algn="l"/>
          <a:r>
            <a:rPr lang="nb-NO" sz="1800" dirty="0">
              <a:latin typeface="Arial Nova" panose="020B0504020202020204" pitchFamily="34" charset="0"/>
            </a:rPr>
            <a:t>Delta</a:t>
          </a:r>
        </a:p>
      </dgm:t>
    </dgm:pt>
    <dgm:pt modelId="{B4B6E826-DE8B-46F1-9957-AF508D236A91}" type="parTrans" cxnId="{A9A4A2F2-EE5A-410E-B7D5-374609AE380A}">
      <dgm:prSet/>
      <dgm:spPr/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035FE585-8DE6-4054-BAB4-74B1852184B2}" type="sibTrans" cxnId="{A9A4A2F2-EE5A-410E-B7D5-374609AE380A}">
      <dgm:prSet/>
      <dgm:spPr/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309B7887-1170-4629-BECB-DCC3ECF1D735}">
      <dgm:prSet phldrT="[Tekst]" custT="1"/>
      <dgm:spPr>
        <a:solidFill>
          <a:srgbClr val="001A58"/>
        </a:solidFill>
        <a:ln>
          <a:noFill/>
        </a:ln>
      </dgm:spPr>
      <dgm:t>
        <a:bodyPr/>
        <a:lstStyle/>
        <a:p>
          <a:pPr algn="ctr"/>
          <a:r>
            <a:rPr lang="nb-NO" sz="1000" dirty="0">
              <a:latin typeface="Arial Nova" panose="020B0504020202020204" pitchFamily="34" charset="0"/>
            </a:rPr>
            <a:t>Kommunalsjef oppvekst</a:t>
          </a:r>
        </a:p>
      </dgm:t>
    </dgm:pt>
    <dgm:pt modelId="{22125385-913E-42AF-8F19-D423F0BF98BE}" type="sibTrans" cxnId="{4748C6D6-7559-4FB9-8000-462FF1C3FB04}">
      <dgm:prSet/>
      <dgm:spPr/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2A1B2D06-EC39-4D0A-A75F-7208E76A088E}" type="parTrans" cxnId="{4748C6D6-7559-4FB9-8000-462FF1C3FB04}">
      <dgm:prSet/>
      <dgm:spPr/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CDED0594-5AE8-4E2A-949E-31ABF60DA501}">
      <dgm:prSet phldrT="[Tekst]" custT="1"/>
      <dgm:spPr/>
      <dgm:t>
        <a:bodyPr/>
        <a:lstStyle/>
        <a:p>
          <a:pPr algn="l"/>
          <a:r>
            <a:rPr lang="nb-NO" sz="1800" dirty="0">
              <a:latin typeface="Arial Nova" panose="020B0504020202020204" pitchFamily="34" charset="0"/>
            </a:rPr>
            <a:t>Bidra</a:t>
          </a:r>
        </a:p>
      </dgm:t>
    </dgm:pt>
    <dgm:pt modelId="{AB948548-A95E-435F-B7C8-2E24FEB4E7A4}" type="sibTrans" cxnId="{26FF0B79-9C60-4175-B398-2FF178DBA4DE}">
      <dgm:prSet/>
      <dgm:spPr/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008CAE68-846A-4815-A14A-BE387FAA01CD}" type="parTrans" cxnId="{26FF0B79-9C60-4175-B398-2FF178DBA4DE}">
      <dgm:prSet/>
      <dgm:spPr/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41209819-FB44-4754-89AF-19BA3E8E3C6B}">
      <dgm:prSet custT="1"/>
      <dgm:spPr>
        <a:solidFill>
          <a:srgbClr val="001A58"/>
        </a:solidFill>
        <a:ln>
          <a:noFill/>
        </a:ln>
      </dgm:spPr>
      <dgm:t>
        <a:bodyPr/>
        <a:lstStyle/>
        <a:p>
          <a:pPr algn="ctr"/>
          <a:r>
            <a:rPr lang="nb-NO" sz="1000" dirty="0">
              <a:latin typeface="Arial Nova" panose="020B0504020202020204" pitchFamily="34" charset="0"/>
            </a:rPr>
            <a:t>Styrere, barnehage-lærere og FAU</a:t>
          </a:r>
        </a:p>
      </dgm:t>
    </dgm:pt>
    <dgm:pt modelId="{EF5B2D44-32CE-4CCB-BCA1-689F2623CB9F}" type="parTrans" cxnId="{81E57A6D-63D9-4688-8FFE-F79B143C639C}">
      <dgm:prSet/>
      <dgm:spPr>
        <a:ln>
          <a:solidFill>
            <a:srgbClr val="001A58"/>
          </a:solidFill>
        </a:ln>
      </dgm:spPr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647AAA70-8689-4D54-B9B0-F8CD4D4663E2}" type="sibTrans" cxnId="{81E57A6D-63D9-4688-8FFE-F79B143C639C}">
      <dgm:prSet/>
      <dgm:spPr/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77CBF2C8-DF02-41C8-9289-AB5BE674A8F1}">
      <dgm:prSet custT="1"/>
      <dgm:spPr>
        <a:solidFill>
          <a:srgbClr val="001A58"/>
        </a:solidFill>
        <a:ln>
          <a:noFill/>
        </a:ln>
      </dgm:spPr>
      <dgm:t>
        <a:bodyPr/>
        <a:lstStyle/>
        <a:p>
          <a:pPr algn="ctr"/>
          <a:r>
            <a:rPr lang="nb-NO" sz="1000" dirty="0">
              <a:latin typeface="Arial Nova" panose="020B0504020202020204" pitchFamily="34" charset="0"/>
            </a:rPr>
            <a:t>Sikkerhets-ansvarlig IT</a:t>
          </a:r>
        </a:p>
      </dgm:t>
    </dgm:pt>
    <dgm:pt modelId="{85F1A134-695A-45F0-80E9-629258033A39}" type="parTrans" cxnId="{0ED337A1-53CD-4705-96F7-9FD2F40C676C}">
      <dgm:prSet/>
      <dgm:spPr>
        <a:ln>
          <a:solidFill>
            <a:srgbClr val="001A58"/>
          </a:solidFill>
        </a:ln>
      </dgm:spPr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41015CBD-6BA1-496E-A85F-4513AF100342}" type="sibTrans" cxnId="{0ED337A1-53CD-4705-96F7-9FD2F40C676C}">
      <dgm:prSet/>
      <dgm:spPr/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D0CAEFB5-9654-4119-9600-6AE1DF929E9E}">
      <dgm:prSet custT="1"/>
      <dgm:spPr>
        <a:solidFill>
          <a:srgbClr val="001A58"/>
        </a:solidFill>
        <a:ln>
          <a:noFill/>
        </a:ln>
      </dgm:spPr>
      <dgm:t>
        <a:bodyPr/>
        <a:lstStyle/>
        <a:p>
          <a:pPr algn="ctr"/>
          <a:r>
            <a:rPr lang="nb-NO" sz="1000" dirty="0">
              <a:latin typeface="Arial Nova" panose="020B0504020202020204" pitchFamily="34" charset="0"/>
            </a:rPr>
            <a:t>Relevante fagrådgivere </a:t>
          </a:r>
        </a:p>
      </dgm:t>
    </dgm:pt>
    <dgm:pt modelId="{67D3A242-E3AC-4F32-B2D8-EF09F16D780A}" type="parTrans" cxnId="{91F7D0AC-5FA8-4CE7-BAA9-EB235EFF2F47}">
      <dgm:prSet/>
      <dgm:spPr>
        <a:ln>
          <a:solidFill>
            <a:srgbClr val="001A58"/>
          </a:solidFill>
        </a:ln>
      </dgm:spPr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8A19FF66-77BD-4C9D-8A80-7543F388E835}" type="sibTrans" cxnId="{91F7D0AC-5FA8-4CE7-BAA9-EB235EFF2F47}">
      <dgm:prSet/>
      <dgm:spPr/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B21D3E6A-A878-4F10-9CB5-6112C02FBF24}">
      <dgm:prSet custT="1"/>
      <dgm:spPr>
        <a:solidFill>
          <a:srgbClr val="001A58"/>
        </a:solidFill>
        <a:ln>
          <a:noFill/>
        </a:ln>
      </dgm:spPr>
      <dgm:t>
        <a:bodyPr/>
        <a:lstStyle/>
        <a:p>
          <a:pPr algn="ctr"/>
          <a:r>
            <a:rPr lang="nb-NO" sz="1000" dirty="0">
              <a:latin typeface="Arial Nova" panose="020B0504020202020204" pitchFamily="34" charset="0"/>
            </a:rPr>
            <a:t>Personvern-ombud</a:t>
          </a:r>
        </a:p>
      </dgm:t>
    </dgm:pt>
    <dgm:pt modelId="{144E2DC0-BDD3-434F-BE99-AC7CDAE3C325}" type="parTrans" cxnId="{6A453602-1D07-4CA5-81A5-84999B2FFF0F}">
      <dgm:prSet/>
      <dgm:spPr>
        <a:ln>
          <a:solidFill>
            <a:srgbClr val="001A58"/>
          </a:solidFill>
        </a:ln>
      </dgm:spPr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29F2CD9F-67BE-4432-B9ED-2D57FB0D03E0}" type="sibTrans" cxnId="{6A453602-1D07-4CA5-81A5-84999B2FFF0F}">
      <dgm:prSet/>
      <dgm:spPr/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BC3E0D7D-74F3-45FF-B59C-3155CD488DFA}">
      <dgm:prSet custT="1"/>
      <dgm:spPr>
        <a:solidFill>
          <a:srgbClr val="001A58"/>
        </a:solidFill>
        <a:ln>
          <a:noFill/>
        </a:ln>
      </dgm:spPr>
      <dgm:t>
        <a:bodyPr/>
        <a:lstStyle/>
        <a:p>
          <a:pPr algn="ctr"/>
          <a:r>
            <a:rPr lang="nb-NO" sz="1000" dirty="0">
              <a:latin typeface="Arial Nova" panose="020B0504020202020204" pitchFamily="34" charset="0"/>
            </a:rPr>
            <a:t>Rektorer, lærere, elevråd og FAU</a:t>
          </a:r>
        </a:p>
      </dgm:t>
    </dgm:pt>
    <dgm:pt modelId="{5016D82C-565A-415A-9183-20C5AA7D10FF}" type="parTrans" cxnId="{7DFEE415-35DC-4187-ADF5-289BE2FD9ACF}">
      <dgm:prSet/>
      <dgm:spPr>
        <a:ln>
          <a:solidFill>
            <a:srgbClr val="001A58"/>
          </a:solidFill>
        </a:ln>
      </dgm:spPr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C40A6039-0578-4166-9B26-2EA41EB06683}" type="sibTrans" cxnId="{7DFEE415-35DC-4187-ADF5-289BE2FD9ACF}">
      <dgm:prSet/>
      <dgm:spPr/>
      <dgm:t>
        <a:bodyPr/>
        <a:lstStyle/>
        <a:p>
          <a:endParaRPr lang="nb-NO" sz="1600">
            <a:latin typeface="Arial Nova" panose="020B0504020202020204" pitchFamily="34" charset="0"/>
          </a:endParaRPr>
        </a:p>
      </dgm:t>
    </dgm:pt>
    <dgm:pt modelId="{906768CA-BC00-4ACB-8CD3-60536955BC39}" type="pres">
      <dgm:prSet presAssocID="{0AFB5031-6DE6-4C01-A2A0-F03C7562A3F6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52178B5-5396-4531-863B-9B6AF80DE3E9}" type="pres">
      <dgm:prSet presAssocID="{0AFB5031-6DE6-4C01-A2A0-F03C7562A3F6}" presName="hierFlow" presStyleCnt="0"/>
      <dgm:spPr/>
    </dgm:pt>
    <dgm:pt modelId="{06D287B0-A668-4F3B-89D7-D1E28A69DBFB}" type="pres">
      <dgm:prSet presAssocID="{0AFB5031-6DE6-4C01-A2A0-F03C7562A3F6}" presName="firstBuf" presStyleCnt="0"/>
      <dgm:spPr/>
    </dgm:pt>
    <dgm:pt modelId="{3A7A4647-1AA3-4AB2-9BDD-6227A8D0D8F5}" type="pres">
      <dgm:prSet presAssocID="{0AFB5031-6DE6-4C01-A2A0-F03C7562A3F6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024CE13-FAD0-4CF8-B2EC-7D6B188AC233}" type="pres">
      <dgm:prSet presAssocID="{309B7887-1170-4629-BECB-DCC3ECF1D735}" presName="Name14" presStyleCnt="0"/>
      <dgm:spPr/>
    </dgm:pt>
    <dgm:pt modelId="{2C010501-05B3-46E2-86AD-377C736DA533}" type="pres">
      <dgm:prSet presAssocID="{309B7887-1170-4629-BECB-DCC3ECF1D735}" presName="level1Shape" presStyleLbl="node0" presStyleIdx="0" presStyleCnt="1" custScaleX="118003" custLinFactNeighborX="-55724">
        <dgm:presLayoutVars>
          <dgm:chPref val="3"/>
        </dgm:presLayoutVars>
      </dgm:prSet>
      <dgm:spPr/>
    </dgm:pt>
    <dgm:pt modelId="{03F6EA15-DC7E-4A93-B805-047120B2C1B0}" type="pres">
      <dgm:prSet presAssocID="{309B7887-1170-4629-BECB-DCC3ECF1D735}" presName="hierChild2" presStyleCnt="0"/>
      <dgm:spPr/>
    </dgm:pt>
    <dgm:pt modelId="{68599AE6-6D15-4FC3-BF9E-21AB2E3F12D9}" type="pres">
      <dgm:prSet presAssocID="{AC5E40E6-3484-4BAE-90D7-74C2DE5B9237}" presName="Name19" presStyleLbl="parChTrans1D2" presStyleIdx="0" presStyleCnt="2"/>
      <dgm:spPr/>
    </dgm:pt>
    <dgm:pt modelId="{280C3C23-0681-4B57-89BD-7DD02EF446B1}" type="pres">
      <dgm:prSet presAssocID="{E9995CBD-B203-4EF9-85B7-5D577667B48A}" presName="Name21" presStyleCnt="0"/>
      <dgm:spPr/>
    </dgm:pt>
    <dgm:pt modelId="{B2137284-1451-4ED5-A03E-23CACFEDBFAC}" type="pres">
      <dgm:prSet presAssocID="{E9995CBD-B203-4EF9-85B7-5D577667B48A}" presName="level2Shape" presStyleLbl="node2" presStyleIdx="0" presStyleCnt="2" custScaleX="135243"/>
      <dgm:spPr/>
    </dgm:pt>
    <dgm:pt modelId="{035A0BF4-A989-407A-899F-CCF54BB7392A}" type="pres">
      <dgm:prSet presAssocID="{E9995CBD-B203-4EF9-85B7-5D577667B48A}" presName="hierChild3" presStyleCnt="0"/>
      <dgm:spPr/>
    </dgm:pt>
    <dgm:pt modelId="{48E65BF7-C162-4270-9630-F19E34D8F474}" type="pres">
      <dgm:prSet presAssocID="{A064C449-DFCB-4513-B54C-656448532DC4}" presName="Name19" presStyleLbl="parChTrans1D3" presStyleIdx="0" presStyleCnt="3"/>
      <dgm:spPr/>
    </dgm:pt>
    <dgm:pt modelId="{ED0D02BE-B1CE-48CB-81CC-B5FCF41D7D5C}" type="pres">
      <dgm:prSet presAssocID="{EC2684C9-0DBA-4083-ADBB-DB51B6A3371E}" presName="Name21" presStyleCnt="0"/>
      <dgm:spPr/>
    </dgm:pt>
    <dgm:pt modelId="{880D325A-4664-48E0-9BE8-9CCB8DDD0F3C}" type="pres">
      <dgm:prSet presAssocID="{EC2684C9-0DBA-4083-ADBB-DB51B6A3371E}" presName="level2Shape" presStyleLbl="node3" presStyleIdx="0" presStyleCnt="3" custScaleX="137760"/>
      <dgm:spPr/>
    </dgm:pt>
    <dgm:pt modelId="{5B763AC7-4083-496B-9E24-ED37C695A6A9}" type="pres">
      <dgm:prSet presAssocID="{EC2684C9-0DBA-4083-ADBB-DB51B6A3371E}" presName="hierChild3" presStyleCnt="0"/>
      <dgm:spPr/>
    </dgm:pt>
    <dgm:pt modelId="{D75B7620-666D-4F66-B0CB-CE606622BC72}" type="pres">
      <dgm:prSet presAssocID="{EF5B2D44-32CE-4CCB-BCA1-689F2623CB9F}" presName="Name19" presStyleLbl="parChTrans1D4" presStyleIdx="0" presStyleCnt="5"/>
      <dgm:spPr/>
    </dgm:pt>
    <dgm:pt modelId="{968440A7-0629-4E8C-990C-1F4CB2DC8119}" type="pres">
      <dgm:prSet presAssocID="{41209819-FB44-4754-89AF-19BA3E8E3C6B}" presName="Name21" presStyleCnt="0"/>
      <dgm:spPr/>
    </dgm:pt>
    <dgm:pt modelId="{A4E0D181-86A1-48FC-BEA7-B97745460804}" type="pres">
      <dgm:prSet presAssocID="{41209819-FB44-4754-89AF-19BA3E8E3C6B}" presName="level2Shape" presStyleLbl="node4" presStyleIdx="0" presStyleCnt="5"/>
      <dgm:spPr/>
    </dgm:pt>
    <dgm:pt modelId="{A0D9BA5E-D91B-4500-9F41-61B97CEB5F86}" type="pres">
      <dgm:prSet presAssocID="{41209819-FB44-4754-89AF-19BA3E8E3C6B}" presName="hierChild3" presStyleCnt="0"/>
      <dgm:spPr/>
    </dgm:pt>
    <dgm:pt modelId="{950E08D7-98B4-4444-9A87-5B3E082CD93E}" type="pres">
      <dgm:prSet presAssocID="{818F2D45-A1A6-4DBD-8507-1FE05DBB6253}" presName="Name19" presStyleLbl="parChTrans1D3" presStyleIdx="1" presStyleCnt="3"/>
      <dgm:spPr/>
    </dgm:pt>
    <dgm:pt modelId="{6DA9A2FB-ED33-4772-BA3A-2702C87540B3}" type="pres">
      <dgm:prSet presAssocID="{B1C50D16-A6D9-47D7-B786-2B04403F4B12}" presName="Name21" presStyleCnt="0"/>
      <dgm:spPr/>
    </dgm:pt>
    <dgm:pt modelId="{C53C27EE-B134-43C1-8FD4-55A32087262C}" type="pres">
      <dgm:prSet presAssocID="{B1C50D16-A6D9-47D7-B786-2B04403F4B12}" presName="level2Shape" presStyleLbl="node3" presStyleIdx="1" presStyleCnt="3" custScaleX="121008"/>
      <dgm:spPr/>
    </dgm:pt>
    <dgm:pt modelId="{2DA3BDFA-A55B-4C51-89FF-ECEE6F60E1BE}" type="pres">
      <dgm:prSet presAssocID="{B1C50D16-A6D9-47D7-B786-2B04403F4B12}" presName="hierChild3" presStyleCnt="0"/>
      <dgm:spPr/>
    </dgm:pt>
    <dgm:pt modelId="{26D2854C-2F89-447E-8FEB-348685B73CB7}" type="pres">
      <dgm:prSet presAssocID="{67D3A242-E3AC-4F32-B2D8-EF09F16D780A}" presName="Name19" presStyleLbl="parChTrans1D4" presStyleIdx="1" presStyleCnt="5"/>
      <dgm:spPr/>
    </dgm:pt>
    <dgm:pt modelId="{F4149A76-A8BD-4EA5-A1C1-017F4686FB0D}" type="pres">
      <dgm:prSet presAssocID="{D0CAEFB5-9654-4119-9600-6AE1DF929E9E}" presName="Name21" presStyleCnt="0"/>
      <dgm:spPr/>
    </dgm:pt>
    <dgm:pt modelId="{C9911422-F177-4F05-A370-7FC9CB45DFED}" type="pres">
      <dgm:prSet presAssocID="{D0CAEFB5-9654-4119-9600-6AE1DF929E9E}" presName="level2Shape" presStyleLbl="node4" presStyleIdx="1" presStyleCnt="5"/>
      <dgm:spPr/>
    </dgm:pt>
    <dgm:pt modelId="{34BC78C6-3F6E-421F-8C29-F762C1111442}" type="pres">
      <dgm:prSet presAssocID="{D0CAEFB5-9654-4119-9600-6AE1DF929E9E}" presName="hierChild3" presStyleCnt="0"/>
      <dgm:spPr/>
    </dgm:pt>
    <dgm:pt modelId="{19776C9F-AD17-4C34-8BB6-C94C80EAE34C}" type="pres">
      <dgm:prSet presAssocID="{5016D82C-565A-415A-9183-20C5AA7D10FF}" presName="Name19" presStyleLbl="parChTrans1D4" presStyleIdx="2" presStyleCnt="5"/>
      <dgm:spPr/>
    </dgm:pt>
    <dgm:pt modelId="{96A78420-737E-4AAD-9FF6-5FF3D98EDB49}" type="pres">
      <dgm:prSet presAssocID="{BC3E0D7D-74F3-45FF-B59C-3155CD488DFA}" presName="Name21" presStyleCnt="0"/>
      <dgm:spPr/>
    </dgm:pt>
    <dgm:pt modelId="{EFCB947C-7FE4-4849-BFDB-2E5AFC42317B}" type="pres">
      <dgm:prSet presAssocID="{BC3E0D7D-74F3-45FF-B59C-3155CD488DFA}" presName="level2Shape" presStyleLbl="node4" presStyleIdx="2" presStyleCnt="5"/>
      <dgm:spPr/>
    </dgm:pt>
    <dgm:pt modelId="{BF634AD6-2D2A-4D0C-9A84-4FBD47475379}" type="pres">
      <dgm:prSet presAssocID="{BC3E0D7D-74F3-45FF-B59C-3155CD488DFA}" presName="hierChild3" presStyleCnt="0"/>
      <dgm:spPr/>
    </dgm:pt>
    <dgm:pt modelId="{B228F71D-E403-41F5-86A8-9834392D4EDD}" type="pres">
      <dgm:prSet presAssocID="{4B3B4521-72D2-42DF-B9C2-1221B6213EE2}" presName="Name19" presStyleLbl="parChTrans1D2" presStyleIdx="1" presStyleCnt="2"/>
      <dgm:spPr/>
    </dgm:pt>
    <dgm:pt modelId="{40F4D8C5-429F-41E0-B914-F260598EE51F}" type="pres">
      <dgm:prSet presAssocID="{E0171336-C328-43E2-9D36-89CD6A0F610F}" presName="Name21" presStyleCnt="0"/>
      <dgm:spPr/>
    </dgm:pt>
    <dgm:pt modelId="{80470EDA-8EB5-4C99-85BB-257D51F44FE6}" type="pres">
      <dgm:prSet presAssocID="{E0171336-C328-43E2-9D36-89CD6A0F610F}" presName="level2Shape" presStyleLbl="node2" presStyleIdx="1" presStyleCnt="2" custScaleX="155437"/>
      <dgm:spPr/>
    </dgm:pt>
    <dgm:pt modelId="{B1DE6075-ED6A-4155-AB9E-5A6FF3642E5B}" type="pres">
      <dgm:prSet presAssocID="{E0171336-C328-43E2-9D36-89CD6A0F610F}" presName="hierChild3" presStyleCnt="0"/>
      <dgm:spPr/>
    </dgm:pt>
    <dgm:pt modelId="{684A2161-DF4A-409C-8F01-5087F5382FD0}" type="pres">
      <dgm:prSet presAssocID="{5A9D60C0-BE29-4B31-9213-C3B016F75773}" presName="Name19" presStyleLbl="parChTrans1D3" presStyleIdx="2" presStyleCnt="3"/>
      <dgm:spPr/>
    </dgm:pt>
    <dgm:pt modelId="{4CFE289A-4D6D-4AF0-AF02-29647052BAA8}" type="pres">
      <dgm:prSet presAssocID="{6947FED3-B78F-4F44-9840-CE49300BBF5E}" presName="Name21" presStyleCnt="0"/>
      <dgm:spPr/>
    </dgm:pt>
    <dgm:pt modelId="{C8724280-C5AB-4702-B49B-6FA03AF34698}" type="pres">
      <dgm:prSet presAssocID="{6947FED3-B78F-4F44-9840-CE49300BBF5E}" presName="level2Shape" presStyleLbl="node3" presStyleIdx="2" presStyleCnt="3" custScaleX="139672"/>
      <dgm:spPr/>
    </dgm:pt>
    <dgm:pt modelId="{3361BDC2-16CF-4C4F-A7BD-71FF376E0B26}" type="pres">
      <dgm:prSet presAssocID="{6947FED3-B78F-4F44-9840-CE49300BBF5E}" presName="hierChild3" presStyleCnt="0"/>
      <dgm:spPr/>
    </dgm:pt>
    <dgm:pt modelId="{7788D8F7-C624-45E6-971F-71C5E796F731}" type="pres">
      <dgm:prSet presAssocID="{85F1A134-695A-45F0-80E9-629258033A39}" presName="Name19" presStyleLbl="parChTrans1D4" presStyleIdx="3" presStyleCnt="5"/>
      <dgm:spPr/>
    </dgm:pt>
    <dgm:pt modelId="{53BCB754-9599-449D-AA70-B252E02F441D}" type="pres">
      <dgm:prSet presAssocID="{77CBF2C8-DF02-41C8-9289-AB5BE674A8F1}" presName="Name21" presStyleCnt="0"/>
      <dgm:spPr/>
    </dgm:pt>
    <dgm:pt modelId="{665595AA-8070-4489-BC80-64BFC3CF6DF3}" type="pres">
      <dgm:prSet presAssocID="{77CBF2C8-DF02-41C8-9289-AB5BE674A8F1}" presName="level2Shape" presStyleLbl="node4" presStyleIdx="3" presStyleCnt="5"/>
      <dgm:spPr/>
    </dgm:pt>
    <dgm:pt modelId="{41DDCD51-8F4C-4C17-8250-909323EA86F0}" type="pres">
      <dgm:prSet presAssocID="{77CBF2C8-DF02-41C8-9289-AB5BE674A8F1}" presName="hierChild3" presStyleCnt="0"/>
      <dgm:spPr/>
    </dgm:pt>
    <dgm:pt modelId="{B06D30BE-2C91-4F61-A5EE-E8A24DBB73D8}" type="pres">
      <dgm:prSet presAssocID="{144E2DC0-BDD3-434F-BE99-AC7CDAE3C325}" presName="Name19" presStyleLbl="parChTrans1D4" presStyleIdx="4" presStyleCnt="5"/>
      <dgm:spPr/>
    </dgm:pt>
    <dgm:pt modelId="{28CDCFA2-AC25-4EB0-B330-FE9E7486F44B}" type="pres">
      <dgm:prSet presAssocID="{B21D3E6A-A878-4F10-9CB5-6112C02FBF24}" presName="Name21" presStyleCnt="0"/>
      <dgm:spPr/>
    </dgm:pt>
    <dgm:pt modelId="{281591A5-CD38-4312-8F84-8812AF31E56F}" type="pres">
      <dgm:prSet presAssocID="{B21D3E6A-A878-4F10-9CB5-6112C02FBF24}" presName="level2Shape" presStyleLbl="node4" presStyleIdx="4" presStyleCnt="5"/>
      <dgm:spPr/>
    </dgm:pt>
    <dgm:pt modelId="{9A7AF09A-BCE6-4A29-9FDF-A961618A8EF9}" type="pres">
      <dgm:prSet presAssocID="{B21D3E6A-A878-4F10-9CB5-6112C02FBF24}" presName="hierChild3" presStyleCnt="0"/>
      <dgm:spPr/>
    </dgm:pt>
    <dgm:pt modelId="{E10F1453-EFAA-4E68-9BBF-6ADDEAADB47F}" type="pres">
      <dgm:prSet presAssocID="{0AFB5031-6DE6-4C01-A2A0-F03C7562A3F6}" presName="bgShapesFlow" presStyleCnt="0"/>
      <dgm:spPr/>
    </dgm:pt>
    <dgm:pt modelId="{C112AAD6-94ED-4DFF-9918-A4A2379BD3A7}" type="pres">
      <dgm:prSet presAssocID="{6B6746B5-CA5A-42EC-A9F1-358A28F1C0CA}" presName="rectComp" presStyleCnt="0"/>
      <dgm:spPr/>
    </dgm:pt>
    <dgm:pt modelId="{18B3492D-E60F-4966-801B-4FE2A7B133A2}" type="pres">
      <dgm:prSet presAssocID="{6B6746B5-CA5A-42EC-A9F1-358A28F1C0CA}" presName="bgRect" presStyleLbl="bgShp" presStyleIdx="0" presStyleCnt="4" custLinFactNeighborX="784" custLinFactNeighborY="-3392"/>
      <dgm:spPr/>
    </dgm:pt>
    <dgm:pt modelId="{1C1ABC2F-EDA2-40C8-8C36-27DE87CEF028}" type="pres">
      <dgm:prSet presAssocID="{6B6746B5-CA5A-42EC-A9F1-358A28F1C0CA}" presName="bgRectTx" presStyleLbl="bgShp" presStyleIdx="0" presStyleCnt="4">
        <dgm:presLayoutVars>
          <dgm:bulletEnabled val="1"/>
        </dgm:presLayoutVars>
      </dgm:prSet>
      <dgm:spPr/>
    </dgm:pt>
    <dgm:pt modelId="{8E160498-7CE8-45C7-85A1-EBB3FB67E308}" type="pres">
      <dgm:prSet presAssocID="{6B6746B5-CA5A-42EC-A9F1-358A28F1C0CA}" presName="spComp" presStyleCnt="0"/>
      <dgm:spPr/>
    </dgm:pt>
    <dgm:pt modelId="{587B0E7F-E870-4396-89AE-1B377740B506}" type="pres">
      <dgm:prSet presAssocID="{6B6746B5-CA5A-42EC-A9F1-358A28F1C0CA}" presName="vSp" presStyleCnt="0"/>
      <dgm:spPr/>
    </dgm:pt>
    <dgm:pt modelId="{BAE38221-3031-492E-9294-000C5E5B3CDF}" type="pres">
      <dgm:prSet presAssocID="{849DC5A3-BFB4-4952-83E7-08D105248139}" presName="rectComp" presStyleCnt="0"/>
      <dgm:spPr/>
    </dgm:pt>
    <dgm:pt modelId="{0285B21C-A3D7-4E37-8DB4-C43E2E739F64}" type="pres">
      <dgm:prSet presAssocID="{849DC5A3-BFB4-4952-83E7-08D105248139}" presName="bgRect" presStyleLbl="bgShp" presStyleIdx="1" presStyleCnt="4"/>
      <dgm:spPr/>
    </dgm:pt>
    <dgm:pt modelId="{5AC6D86C-269F-43BE-9F84-7E37D13D93A8}" type="pres">
      <dgm:prSet presAssocID="{849DC5A3-BFB4-4952-83E7-08D105248139}" presName="bgRectTx" presStyleLbl="bgShp" presStyleIdx="1" presStyleCnt="4">
        <dgm:presLayoutVars>
          <dgm:bulletEnabled val="1"/>
        </dgm:presLayoutVars>
      </dgm:prSet>
      <dgm:spPr/>
    </dgm:pt>
    <dgm:pt modelId="{681ACF23-8E9B-4D8C-9222-B64151ECDC65}" type="pres">
      <dgm:prSet presAssocID="{849DC5A3-BFB4-4952-83E7-08D105248139}" presName="spComp" presStyleCnt="0"/>
      <dgm:spPr/>
    </dgm:pt>
    <dgm:pt modelId="{A66DE70A-75E4-4DF2-908C-EF06B3FC9F9F}" type="pres">
      <dgm:prSet presAssocID="{849DC5A3-BFB4-4952-83E7-08D105248139}" presName="vSp" presStyleCnt="0"/>
      <dgm:spPr/>
    </dgm:pt>
    <dgm:pt modelId="{D4FD3EC1-3A0B-470F-BDD1-7A1CE9668B56}" type="pres">
      <dgm:prSet presAssocID="{EF4798EE-C168-445B-BF66-5C4E7AAC17B7}" presName="rectComp" presStyleCnt="0"/>
      <dgm:spPr/>
    </dgm:pt>
    <dgm:pt modelId="{060FE2E7-87F7-4DB6-9ECD-4B7A04E4ECBA}" type="pres">
      <dgm:prSet presAssocID="{EF4798EE-C168-445B-BF66-5C4E7AAC17B7}" presName="bgRect" presStyleLbl="bgShp" presStyleIdx="2" presStyleCnt="4"/>
      <dgm:spPr/>
    </dgm:pt>
    <dgm:pt modelId="{60BA51DE-6B5A-44D8-9AB9-AF0879429379}" type="pres">
      <dgm:prSet presAssocID="{EF4798EE-C168-445B-BF66-5C4E7AAC17B7}" presName="bgRectTx" presStyleLbl="bgShp" presStyleIdx="2" presStyleCnt="4">
        <dgm:presLayoutVars>
          <dgm:bulletEnabled val="1"/>
        </dgm:presLayoutVars>
      </dgm:prSet>
      <dgm:spPr/>
    </dgm:pt>
    <dgm:pt modelId="{C03F6577-D149-41D5-A8AC-0D3E6A78A2D1}" type="pres">
      <dgm:prSet presAssocID="{EF4798EE-C168-445B-BF66-5C4E7AAC17B7}" presName="spComp" presStyleCnt="0"/>
      <dgm:spPr/>
    </dgm:pt>
    <dgm:pt modelId="{0778CC9F-D8AB-432C-A879-472B588ED15E}" type="pres">
      <dgm:prSet presAssocID="{EF4798EE-C168-445B-BF66-5C4E7AAC17B7}" presName="vSp" presStyleCnt="0"/>
      <dgm:spPr/>
    </dgm:pt>
    <dgm:pt modelId="{3A53FB95-DAD7-409F-8CBD-F49C8EB6FB91}" type="pres">
      <dgm:prSet presAssocID="{CDED0594-5AE8-4E2A-949E-31ABF60DA501}" presName="rectComp" presStyleCnt="0"/>
      <dgm:spPr/>
    </dgm:pt>
    <dgm:pt modelId="{FC41973F-5EB6-4C3F-AC01-4B5BF85A1CA5}" type="pres">
      <dgm:prSet presAssocID="{CDED0594-5AE8-4E2A-949E-31ABF60DA501}" presName="bgRect" presStyleLbl="bgShp" presStyleIdx="3" presStyleCnt="4"/>
      <dgm:spPr/>
    </dgm:pt>
    <dgm:pt modelId="{5F38EBFF-E6AD-4624-AFD9-6AD4F13C82D1}" type="pres">
      <dgm:prSet presAssocID="{CDED0594-5AE8-4E2A-949E-31ABF60DA501}" presName="bgRectTx" presStyleLbl="bgShp" presStyleIdx="3" presStyleCnt="4">
        <dgm:presLayoutVars>
          <dgm:bulletEnabled val="1"/>
        </dgm:presLayoutVars>
      </dgm:prSet>
      <dgm:spPr/>
    </dgm:pt>
  </dgm:ptLst>
  <dgm:cxnLst>
    <dgm:cxn modelId="{6A453602-1D07-4CA5-81A5-84999B2FFF0F}" srcId="{6947FED3-B78F-4F44-9840-CE49300BBF5E}" destId="{B21D3E6A-A878-4F10-9CB5-6112C02FBF24}" srcOrd="1" destOrd="0" parTransId="{144E2DC0-BDD3-434F-BE99-AC7CDAE3C325}" sibTransId="{29F2CD9F-67BE-4432-B9ED-2D57FB0D03E0}"/>
    <dgm:cxn modelId="{B5156102-5C06-4A95-A23C-6321FDF2B67A}" type="presOf" srcId="{E9995CBD-B203-4EF9-85B7-5D577667B48A}" destId="{B2137284-1451-4ED5-A03E-23CACFEDBFAC}" srcOrd="0" destOrd="0" presId="urn:microsoft.com/office/officeart/2005/8/layout/hierarchy6"/>
    <dgm:cxn modelId="{33FECE06-0E53-468B-A1E6-8DA767417E0A}" type="presOf" srcId="{EF4798EE-C168-445B-BF66-5C4E7AAC17B7}" destId="{060FE2E7-87F7-4DB6-9ECD-4B7A04E4ECBA}" srcOrd="0" destOrd="0" presId="urn:microsoft.com/office/officeart/2005/8/layout/hierarchy6"/>
    <dgm:cxn modelId="{8FA9EE0E-5E87-4080-863B-C88E712AFE1B}" type="presOf" srcId="{6947FED3-B78F-4F44-9840-CE49300BBF5E}" destId="{C8724280-C5AB-4702-B49B-6FA03AF34698}" srcOrd="0" destOrd="0" presId="urn:microsoft.com/office/officeart/2005/8/layout/hierarchy6"/>
    <dgm:cxn modelId="{A183790F-D1D0-4200-8800-2F6E6DF47E37}" srcId="{E9995CBD-B203-4EF9-85B7-5D577667B48A}" destId="{B1C50D16-A6D9-47D7-B786-2B04403F4B12}" srcOrd="1" destOrd="0" parTransId="{818F2D45-A1A6-4DBD-8507-1FE05DBB6253}" sibTransId="{41CC55C8-F144-4387-AA52-D5FEDA66DB60}"/>
    <dgm:cxn modelId="{B25CA413-58A6-41A3-81B4-761B6FA67E15}" srcId="{0AFB5031-6DE6-4C01-A2A0-F03C7562A3F6}" destId="{849DC5A3-BFB4-4952-83E7-08D105248139}" srcOrd="2" destOrd="0" parTransId="{086B7E67-E96B-48C1-8910-F57D6547780C}" sibTransId="{9925C408-8C99-48CD-B679-2D02AC301784}"/>
    <dgm:cxn modelId="{7DFEE415-35DC-4187-ADF5-289BE2FD9ACF}" srcId="{B1C50D16-A6D9-47D7-B786-2B04403F4B12}" destId="{BC3E0D7D-74F3-45FF-B59C-3155CD488DFA}" srcOrd="1" destOrd="0" parTransId="{5016D82C-565A-415A-9183-20C5AA7D10FF}" sibTransId="{C40A6039-0578-4166-9B26-2EA41EB06683}"/>
    <dgm:cxn modelId="{CEFBFA19-9836-42AB-A0A5-541E43221CCC}" srcId="{0AFB5031-6DE6-4C01-A2A0-F03C7562A3F6}" destId="{6B6746B5-CA5A-42EC-A9F1-358A28F1C0CA}" srcOrd="1" destOrd="0" parTransId="{8E768990-92F2-45F6-A121-2CF256F2AFCE}" sibTransId="{7DFFDB10-0AC1-43C4-B8AF-00AAEC13D1E7}"/>
    <dgm:cxn modelId="{8F014032-B885-40DD-8EFB-D48B0A1FC699}" type="presOf" srcId="{B21D3E6A-A878-4F10-9CB5-6112C02FBF24}" destId="{281591A5-CD38-4312-8F84-8812AF31E56F}" srcOrd="0" destOrd="0" presId="urn:microsoft.com/office/officeart/2005/8/layout/hierarchy6"/>
    <dgm:cxn modelId="{92F9E73B-84E0-4015-8FA5-92FEFC7CF057}" type="presOf" srcId="{CDED0594-5AE8-4E2A-949E-31ABF60DA501}" destId="{FC41973F-5EB6-4C3F-AC01-4B5BF85A1CA5}" srcOrd="0" destOrd="0" presId="urn:microsoft.com/office/officeart/2005/8/layout/hierarchy6"/>
    <dgm:cxn modelId="{44242C5D-6E03-4670-A7B2-9A6F089A4FA8}" type="presOf" srcId="{144E2DC0-BDD3-434F-BE99-AC7CDAE3C325}" destId="{B06D30BE-2C91-4F61-A5EE-E8A24DBB73D8}" srcOrd="0" destOrd="0" presId="urn:microsoft.com/office/officeart/2005/8/layout/hierarchy6"/>
    <dgm:cxn modelId="{2E46EC5F-FC87-4C36-B735-88307E9DB10F}" type="presOf" srcId="{85F1A134-695A-45F0-80E9-629258033A39}" destId="{7788D8F7-C624-45E6-971F-71C5E796F731}" srcOrd="0" destOrd="0" presId="urn:microsoft.com/office/officeart/2005/8/layout/hierarchy6"/>
    <dgm:cxn modelId="{2744B747-4F4F-47CE-8D58-CFB8C0614C8F}" type="presOf" srcId="{BC3E0D7D-74F3-45FF-B59C-3155CD488DFA}" destId="{EFCB947C-7FE4-4849-BFDB-2E5AFC42317B}" srcOrd="0" destOrd="0" presId="urn:microsoft.com/office/officeart/2005/8/layout/hierarchy6"/>
    <dgm:cxn modelId="{81E57A6D-63D9-4688-8FFE-F79B143C639C}" srcId="{EC2684C9-0DBA-4083-ADBB-DB51B6A3371E}" destId="{41209819-FB44-4754-89AF-19BA3E8E3C6B}" srcOrd="0" destOrd="0" parTransId="{EF5B2D44-32CE-4CCB-BCA1-689F2623CB9F}" sibTransId="{647AAA70-8689-4D54-B9B0-F8CD4D4663E2}"/>
    <dgm:cxn modelId="{96846770-FA26-43D1-AD55-6D0557400D5B}" type="presOf" srcId="{41209819-FB44-4754-89AF-19BA3E8E3C6B}" destId="{A4E0D181-86A1-48FC-BEA7-B97745460804}" srcOrd="0" destOrd="0" presId="urn:microsoft.com/office/officeart/2005/8/layout/hierarchy6"/>
    <dgm:cxn modelId="{00CB2876-CB00-4076-9D09-ADF1B003D235}" type="presOf" srcId="{AC5E40E6-3484-4BAE-90D7-74C2DE5B9237}" destId="{68599AE6-6D15-4FC3-BF9E-21AB2E3F12D9}" srcOrd="0" destOrd="0" presId="urn:microsoft.com/office/officeart/2005/8/layout/hierarchy6"/>
    <dgm:cxn modelId="{2E7A1277-22E4-4E65-8616-79DB396DB84A}" type="presOf" srcId="{0AFB5031-6DE6-4C01-A2A0-F03C7562A3F6}" destId="{906768CA-BC00-4ACB-8CD3-60536955BC39}" srcOrd="0" destOrd="0" presId="urn:microsoft.com/office/officeart/2005/8/layout/hierarchy6"/>
    <dgm:cxn modelId="{26FF0B79-9C60-4175-B398-2FF178DBA4DE}" srcId="{0AFB5031-6DE6-4C01-A2A0-F03C7562A3F6}" destId="{CDED0594-5AE8-4E2A-949E-31ABF60DA501}" srcOrd="4" destOrd="0" parTransId="{008CAE68-846A-4815-A14A-BE387FAA01CD}" sibTransId="{AB948548-A95E-435F-B7C8-2E24FEB4E7A4}"/>
    <dgm:cxn modelId="{517F1081-6AA9-42ED-9893-E4B24D7C90EA}" srcId="{309B7887-1170-4629-BECB-DCC3ECF1D735}" destId="{E0171336-C328-43E2-9D36-89CD6A0F610F}" srcOrd="1" destOrd="0" parTransId="{4B3B4521-72D2-42DF-B9C2-1221B6213EE2}" sibTransId="{851F96B4-5A13-439E-AE00-18A939F6493A}"/>
    <dgm:cxn modelId="{531CC295-73D2-49E9-800B-008452BD75A0}" type="presOf" srcId="{EC2684C9-0DBA-4083-ADBB-DB51B6A3371E}" destId="{880D325A-4664-48E0-9BE8-9CCB8DDD0F3C}" srcOrd="0" destOrd="0" presId="urn:microsoft.com/office/officeart/2005/8/layout/hierarchy6"/>
    <dgm:cxn modelId="{C2AF469A-5580-4C35-93EF-E1842A1E08AD}" type="presOf" srcId="{818F2D45-A1A6-4DBD-8507-1FE05DBB6253}" destId="{950E08D7-98B4-4444-9A87-5B3E082CD93E}" srcOrd="0" destOrd="0" presId="urn:microsoft.com/office/officeart/2005/8/layout/hierarchy6"/>
    <dgm:cxn modelId="{50E9009B-C100-410F-978C-E9BEE4CDCD19}" type="presOf" srcId="{EF4798EE-C168-445B-BF66-5C4E7AAC17B7}" destId="{60BA51DE-6B5A-44D8-9AB9-AF0879429379}" srcOrd="1" destOrd="0" presId="urn:microsoft.com/office/officeart/2005/8/layout/hierarchy6"/>
    <dgm:cxn modelId="{0ED337A1-53CD-4705-96F7-9FD2F40C676C}" srcId="{6947FED3-B78F-4F44-9840-CE49300BBF5E}" destId="{77CBF2C8-DF02-41C8-9289-AB5BE674A8F1}" srcOrd="0" destOrd="0" parTransId="{85F1A134-695A-45F0-80E9-629258033A39}" sibTransId="{41015CBD-6BA1-496E-A85F-4513AF100342}"/>
    <dgm:cxn modelId="{91F7D0AC-5FA8-4CE7-BAA9-EB235EFF2F47}" srcId="{B1C50D16-A6D9-47D7-B786-2B04403F4B12}" destId="{D0CAEFB5-9654-4119-9600-6AE1DF929E9E}" srcOrd="0" destOrd="0" parTransId="{67D3A242-E3AC-4F32-B2D8-EF09F16D780A}" sibTransId="{8A19FF66-77BD-4C9D-8A80-7543F388E835}"/>
    <dgm:cxn modelId="{A894ADAD-35C8-4F9E-8741-E8659971B9F4}" srcId="{E9995CBD-B203-4EF9-85B7-5D577667B48A}" destId="{EC2684C9-0DBA-4083-ADBB-DB51B6A3371E}" srcOrd="0" destOrd="0" parTransId="{A064C449-DFCB-4513-B54C-656448532DC4}" sibTransId="{D0547E63-6080-4D0F-B282-ECEEACD93341}"/>
    <dgm:cxn modelId="{AAD1BDB9-88CC-4734-AF9D-B913E90EA234}" type="presOf" srcId="{B1C50D16-A6D9-47D7-B786-2B04403F4B12}" destId="{C53C27EE-B134-43C1-8FD4-55A32087262C}" srcOrd="0" destOrd="0" presId="urn:microsoft.com/office/officeart/2005/8/layout/hierarchy6"/>
    <dgm:cxn modelId="{FE8361BC-12A8-483A-8372-B0A6815D51BE}" type="presOf" srcId="{6B6746B5-CA5A-42EC-A9F1-358A28F1C0CA}" destId="{1C1ABC2F-EDA2-40C8-8C36-27DE87CEF028}" srcOrd="1" destOrd="0" presId="urn:microsoft.com/office/officeart/2005/8/layout/hierarchy6"/>
    <dgm:cxn modelId="{57592FC7-62D6-48A4-A03C-593D54E7FF0B}" type="presOf" srcId="{CDED0594-5AE8-4E2A-949E-31ABF60DA501}" destId="{5F38EBFF-E6AD-4624-AFD9-6AD4F13C82D1}" srcOrd="1" destOrd="0" presId="urn:microsoft.com/office/officeart/2005/8/layout/hierarchy6"/>
    <dgm:cxn modelId="{4748C6D6-7559-4FB9-8000-462FF1C3FB04}" srcId="{0AFB5031-6DE6-4C01-A2A0-F03C7562A3F6}" destId="{309B7887-1170-4629-BECB-DCC3ECF1D735}" srcOrd="0" destOrd="0" parTransId="{2A1B2D06-EC39-4D0A-A75F-7208E76A088E}" sibTransId="{22125385-913E-42AF-8F19-D423F0BF98BE}"/>
    <dgm:cxn modelId="{49401DD9-775A-462B-AA66-FC974D87ABE8}" type="presOf" srcId="{67D3A242-E3AC-4F32-B2D8-EF09F16D780A}" destId="{26D2854C-2F89-447E-8FEB-348685B73CB7}" srcOrd="0" destOrd="0" presId="urn:microsoft.com/office/officeart/2005/8/layout/hierarchy6"/>
    <dgm:cxn modelId="{1DE39ED9-0033-4FA0-AF98-C0C7DC114078}" type="presOf" srcId="{4B3B4521-72D2-42DF-B9C2-1221B6213EE2}" destId="{B228F71D-E403-41F5-86A8-9834392D4EDD}" srcOrd="0" destOrd="0" presId="urn:microsoft.com/office/officeart/2005/8/layout/hierarchy6"/>
    <dgm:cxn modelId="{3C24BBDB-F1D7-4BB7-A386-D2FD12D0FBD1}" type="presOf" srcId="{77CBF2C8-DF02-41C8-9289-AB5BE674A8F1}" destId="{665595AA-8070-4489-BC80-64BFC3CF6DF3}" srcOrd="0" destOrd="0" presId="urn:microsoft.com/office/officeart/2005/8/layout/hierarchy6"/>
    <dgm:cxn modelId="{62AC0EDD-0D54-4950-80D3-803E26BB2AC8}" type="presOf" srcId="{309B7887-1170-4629-BECB-DCC3ECF1D735}" destId="{2C010501-05B3-46E2-86AD-377C736DA533}" srcOrd="0" destOrd="0" presId="urn:microsoft.com/office/officeart/2005/8/layout/hierarchy6"/>
    <dgm:cxn modelId="{D37B4BDD-2949-415D-88DC-4BB6DC763257}" srcId="{309B7887-1170-4629-BECB-DCC3ECF1D735}" destId="{E9995CBD-B203-4EF9-85B7-5D577667B48A}" srcOrd="0" destOrd="0" parTransId="{AC5E40E6-3484-4BAE-90D7-74C2DE5B9237}" sibTransId="{23398B60-62AD-4FBA-AF0B-96ADF219B625}"/>
    <dgm:cxn modelId="{418FC6E0-BB32-460C-AFD6-A62C86BC9057}" type="presOf" srcId="{849DC5A3-BFB4-4952-83E7-08D105248139}" destId="{0285B21C-A3D7-4E37-8DB4-C43E2E739F64}" srcOrd="0" destOrd="0" presId="urn:microsoft.com/office/officeart/2005/8/layout/hierarchy6"/>
    <dgm:cxn modelId="{BDB8F5E7-DB2F-482C-A411-81BDB9190A31}" type="presOf" srcId="{5016D82C-565A-415A-9183-20C5AA7D10FF}" destId="{19776C9F-AD17-4C34-8BB6-C94C80EAE34C}" srcOrd="0" destOrd="0" presId="urn:microsoft.com/office/officeart/2005/8/layout/hierarchy6"/>
    <dgm:cxn modelId="{54B82DEB-6DE0-4592-BDCE-486288F8455B}" type="presOf" srcId="{849DC5A3-BFB4-4952-83E7-08D105248139}" destId="{5AC6D86C-269F-43BE-9F84-7E37D13D93A8}" srcOrd="1" destOrd="0" presId="urn:microsoft.com/office/officeart/2005/8/layout/hierarchy6"/>
    <dgm:cxn modelId="{3DCDC0EC-EE34-439E-B792-D32AAE19EB5E}" type="presOf" srcId="{5A9D60C0-BE29-4B31-9213-C3B016F75773}" destId="{684A2161-DF4A-409C-8F01-5087F5382FD0}" srcOrd="0" destOrd="0" presId="urn:microsoft.com/office/officeart/2005/8/layout/hierarchy6"/>
    <dgm:cxn modelId="{9A1FA9F0-5902-44B6-BCA0-C59CC846B793}" srcId="{E0171336-C328-43E2-9D36-89CD6A0F610F}" destId="{6947FED3-B78F-4F44-9840-CE49300BBF5E}" srcOrd="0" destOrd="0" parTransId="{5A9D60C0-BE29-4B31-9213-C3B016F75773}" sibTransId="{3875B270-278B-4D3B-9CC8-FE9CF7247AAA}"/>
    <dgm:cxn modelId="{A9A4A2F2-EE5A-410E-B7D5-374609AE380A}" srcId="{0AFB5031-6DE6-4C01-A2A0-F03C7562A3F6}" destId="{EF4798EE-C168-445B-BF66-5C4E7AAC17B7}" srcOrd="3" destOrd="0" parTransId="{B4B6E826-DE8B-46F1-9957-AF508D236A91}" sibTransId="{035FE585-8DE6-4054-BAB4-74B1852184B2}"/>
    <dgm:cxn modelId="{7C4F9FF9-2BDF-4421-8ECC-0BDB70C63E42}" type="presOf" srcId="{E0171336-C328-43E2-9D36-89CD6A0F610F}" destId="{80470EDA-8EB5-4C99-85BB-257D51F44FE6}" srcOrd="0" destOrd="0" presId="urn:microsoft.com/office/officeart/2005/8/layout/hierarchy6"/>
    <dgm:cxn modelId="{54BAD9FB-DA20-43BE-84FE-BF35DD5497B2}" type="presOf" srcId="{A064C449-DFCB-4513-B54C-656448532DC4}" destId="{48E65BF7-C162-4270-9630-F19E34D8F474}" srcOrd="0" destOrd="0" presId="urn:microsoft.com/office/officeart/2005/8/layout/hierarchy6"/>
    <dgm:cxn modelId="{1CEFC3FC-CCE6-43EB-84F8-B6EADDF5BEBB}" type="presOf" srcId="{EF5B2D44-32CE-4CCB-BCA1-689F2623CB9F}" destId="{D75B7620-666D-4F66-B0CB-CE606622BC72}" srcOrd="0" destOrd="0" presId="urn:microsoft.com/office/officeart/2005/8/layout/hierarchy6"/>
    <dgm:cxn modelId="{948C7EFD-7FD3-4D6C-A945-E18B38ECE08A}" type="presOf" srcId="{6B6746B5-CA5A-42EC-A9F1-358A28F1C0CA}" destId="{18B3492D-E60F-4966-801B-4FE2A7B133A2}" srcOrd="0" destOrd="0" presId="urn:microsoft.com/office/officeart/2005/8/layout/hierarchy6"/>
    <dgm:cxn modelId="{666F43FE-EFAF-43CC-9BEB-A55E940DC2DC}" type="presOf" srcId="{D0CAEFB5-9654-4119-9600-6AE1DF929E9E}" destId="{C9911422-F177-4F05-A370-7FC9CB45DFED}" srcOrd="0" destOrd="0" presId="urn:microsoft.com/office/officeart/2005/8/layout/hierarchy6"/>
    <dgm:cxn modelId="{2908683B-DDFD-4934-BD4B-465C2A25BB4E}" type="presParOf" srcId="{906768CA-BC00-4ACB-8CD3-60536955BC39}" destId="{152178B5-5396-4531-863B-9B6AF80DE3E9}" srcOrd="0" destOrd="0" presId="urn:microsoft.com/office/officeart/2005/8/layout/hierarchy6"/>
    <dgm:cxn modelId="{BE051EBA-468E-4C21-B6B1-FD8D894BDB16}" type="presParOf" srcId="{152178B5-5396-4531-863B-9B6AF80DE3E9}" destId="{06D287B0-A668-4F3B-89D7-D1E28A69DBFB}" srcOrd="0" destOrd="0" presId="urn:microsoft.com/office/officeart/2005/8/layout/hierarchy6"/>
    <dgm:cxn modelId="{01055DB6-4349-4A60-B4DE-DDE6C8CFEB36}" type="presParOf" srcId="{152178B5-5396-4531-863B-9B6AF80DE3E9}" destId="{3A7A4647-1AA3-4AB2-9BDD-6227A8D0D8F5}" srcOrd="1" destOrd="0" presId="urn:microsoft.com/office/officeart/2005/8/layout/hierarchy6"/>
    <dgm:cxn modelId="{E2E1447F-AD60-4943-AC25-2492E4C126DE}" type="presParOf" srcId="{3A7A4647-1AA3-4AB2-9BDD-6227A8D0D8F5}" destId="{9024CE13-FAD0-4CF8-B2EC-7D6B188AC233}" srcOrd="0" destOrd="0" presId="urn:microsoft.com/office/officeart/2005/8/layout/hierarchy6"/>
    <dgm:cxn modelId="{6509F208-D69A-470E-BEEE-68AFBEF70FFD}" type="presParOf" srcId="{9024CE13-FAD0-4CF8-B2EC-7D6B188AC233}" destId="{2C010501-05B3-46E2-86AD-377C736DA533}" srcOrd="0" destOrd="0" presId="urn:microsoft.com/office/officeart/2005/8/layout/hierarchy6"/>
    <dgm:cxn modelId="{D5470EEA-6C34-4D0C-A4EA-7CCD460CF8FB}" type="presParOf" srcId="{9024CE13-FAD0-4CF8-B2EC-7D6B188AC233}" destId="{03F6EA15-DC7E-4A93-B805-047120B2C1B0}" srcOrd="1" destOrd="0" presId="urn:microsoft.com/office/officeart/2005/8/layout/hierarchy6"/>
    <dgm:cxn modelId="{87374027-3478-4BC6-AC13-C2FC8B15EA25}" type="presParOf" srcId="{03F6EA15-DC7E-4A93-B805-047120B2C1B0}" destId="{68599AE6-6D15-4FC3-BF9E-21AB2E3F12D9}" srcOrd="0" destOrd="0" presId="urn:microsoft.com/office/officeart/2005/8/layout/hierarchy6"/>
    <dgm:cxn modelId="{6E802B2A-DE5A-46D7-BC94-A41C9476CA72}" type="presParOf" srcId="{03F6EA15-DC7E-4A93-B805-047120B2C1B0}" destId="{280C3C23-0681-4B57-89BD-7DD02EF446B1}" srcOrd="1" destOrd="0" presId="urn:microsoft.com/office/officeart/2005/8/layout/hierarchy6"/>
    <dgm:cxn modelId="{EC975E4C-B8FA-4045-BFD5-51478201FF2E}" type="presParOf" srcId="{280C3C23-0681-4B57-89BD-7DD02EF446B1}" destId="{B2137284-1451-4ED5-A03E-23CACFEDBFAC}" srcOrd="0" destOrd="0" presId="urn:microsoft.com/office/officeart/2005/8/layout/hierarchy6"/>
    <dgm:cxn modelId="{C0193739-BAFC-41AC-8A41-3A1D43DE8360}" type="presParOf" srcId="{280C3C23-0681-4B57-89BD-7DD02EF446B1}" destId="{035A0BF4-A989-407A-899F-CCF54BB7392A}" srcOrd="1" destOrd="0" presId="urn:microsoft.com/office/officeart/2005/8/layout/hierarchy6"/>
    <dgm:cxn modelId="{68D35A7D-EA10-4F79-8E0F-2C5C4DC0F34F}" type="presParOf" srcId="{035A0BF4-A989-407A-899F-CCF54BB7392A}" destId="{48E65BF7-C162-4270-9630-F19E34D8F474}" srcOrd="0" destOrd="0" presId="urn:microsoft.com/office/officeart/2005/8/layout/hierarchy6"/>
    <dgm:cxn modelId="{D2FA771E-5E23-428D-9872-B7CBB569E08B}" type="presParOf" srcId="{035A0BF4-A989-407A-899F-CCF54BB7392A}" destId="{ED0D02BE-B1CE-48CB-81CC-B5FCF41D7D5C}" srcOrd="1" destOrd="0" presId="urn:microsoft.com/office/officeart/2005/8/layout/hierarchy6"/>
    <dgm:cxn modelId="{CCC11622-EC7F-40C9-B2B7-5F6DE8DB662E}" type="presParOf" srcId="{ED0D02BE-B1CE-48CB-81CC-B5FCF41D7D5C}" destId="{880D325A-4664-48E0-9BE8-9CCB8DDD0F3C}" srcOrd="0" destOrd="0" presId="urn:microsoft.com/office/officeart/2005/8/layout/hierarchy6"/>
    <dgm:cxn modelId="{66B2182D-B653-4EEE-8051-8499AC957B78}" type="presParOf" srcId="{ED0D02BE-B1CE-48CB-81CC-B5FCF41D7D5C}" destId="{5B763AC7-4083-496B-9E24-ED37C695A6A9}" srcOrd="1" destOrd="0" presId="urn:microsoft.com/office/officeart/2005/8/layout/hierarchy6"/>
    <dgm:cxn modelId="{FE9B8DD4-045A-4850-A5D8-F18BDFCF0DFA}" type="presParOf" srcId="{5B763AC7-4083-496B-9E24-ED37C695A6A9}" destId="{D75B7620-666D-4F66-B0CB-CE606622BC72}" srcOrd="0" destOrd="0" presId="urn:microsoft.com/office/officeart/2005/8/layout/hierarchy6"/>
    <dgm:cxn modelId="{97EA4A8B-57D3-4AEE-A305-3D2DC8F50349}" type="presParOf" srcId="{5B763AC7-4083-496B-9E24-ED37C695A6A9}" destId="{968440A7-0629-4E8C-990C-1F4CB2DC8119}" srcOrd="1" destOrd="0" presId="urn:microsoft.com/office/officeart/2005/8/layout/hierarchy6"/>
    <dgm:cxn modelId="{4B0240B3-CA4E-412F-A244-ED6140E1BA5B}" type="presParOf" srcId="{968440A7-0629-4E8C-990C-1F4CB2DC8119}" destId="{A4E0D181-86A1-48FC-BEA7-B97745460804}" srcOrd="0" destOrd="0" presId="urn:microsoft.com/office/officeart/2005/8/layout/hierarchy6"/>
    <dgm:cxn modelId="{750F4D58-A17E-48C8-9C7F-D706AE3D06F3}" type="presParOf" srcId="{968440A7-0629-4E8C-990C-1F4CB2DC8119}" destId="{A0D9BA5E-D91B-4500-9F41-61B97CEB5F86}" srcOrd="1" destOrd="0" presId="urn:microsoft.com/office/officeart/2005/8/layout/hierarchy6"/>
    <dgm:cxn modelId="{EBC7695A-5939-497B-9B99-06A9E7022F59}" type="presParOf" srcId="{035A0BF4-A989-407A-899F-CCF54BB7392A}" destId="{950E08D7-98B4-4444-9A87-5B3E082CD93E}" srcOrd="2" destOrd="0" presId="urn:microsoft.com/office/officeart/2005/8/layout/hierarchy6"/>
    <dgm:cxn modelId="{D906BDED-79B1-4372-BAA4-1AE741B6EEE6}" type="presParOf" srcId="{035A0BF4-A989-407A-899F-CCF54BB7392A}" destId="{6DA9A2FB-ED33-4772-BA3A-2702C87540B3}" srcOrd="3" destOrd="0" presId="urn:microsoft.com/office/officeart/2005/8/layout/hierarchy6"/>
    <dgm:cxn modelId="{D41059AA-4F88-4247-88E5-6E93C3F5007B}" type="presParOf" srcId="{6DA9A2FB-ED33-4772-BA3A-2702C87540B3}" destId="{C53C27EE-B134-43C1-8FD4-55A32087262C}" srcOrd="0" destOrd="0" presId="urn:microsoft.com/office/officeart/2005/8/layout/hierarchy6"/>
    <dgm:cxn modelId="{9B4D39E2-261D-4449-8EEC-BBEA068A902D}" type="presParOf" srcId="{6DA9A2FB-ED33-4772-BA3A-2702C87540B3}" destId="{2DA3BDFA-A55B-4C51-89FF-ECEE6F60E1BE}" srcOrd="1" destOrd="0" presId="urn:microsoft.com/office/officeart/2005/8/layout/hierarchy6"/>
    <dgm:cxn modelId="{BFB4A060-08F2-40B7-B19A-12E70F42A74C}" type="presParOf" srcId="{2DA3BDFA-A55B-4C51-89FF-ECEE6F60E1BE}" destId="{26D2854C-2F89-447E-8FEB-348685B73CB7}" srcOrd="0" destOrd="0" presId="urn:microsoft.com/office/officeart/2005/8/layout/hierarchy6"/>
    <dgm:cxn modelId="{4CF76A88-211F-4308-A787-37FD8357666F}" type="presParOf" srcId="{2DA3BDFA-A55B-4C51-89FF-ECEE6F60E1BE}" destId="{F4149A76-A8BD-4EA5-A1C1-017F4686FB0D}" srcOrd="1" destOrd="0" presId="urn:microsoft.com/office/officeart/2005/8/layout/hierarchy6"/>
    <dgm:cxn modelId="{7EBB8446-DE16-45F1-BFC7-01A42C732382}" type="presParOf" srcId="{F4149A76-A8BD-4EA5-A1C1-017F4686FB0D}" destId="{C9911422-F177-4F05-A370-7FC9CB45DFED}" srcOrd="0" destOrd="0" presId="urn:microsoft.com/office/officeart/2005/8/layout/hierarchy6"/>
    <dgm:cxn modelId="{E5525D98-E5E4-43DB-849E-AE4DECABE823}" type="presParOf" srcId="{F4149A76-A8BD-4EA5-A1C1-017F4686FB0D}" destId="{34BC78C6-3F6E-421F-8C29-F762C1111442}" srcOrd="1" destOrd="0" presId="urn:microsoft.com/office/officeart/2005/8/layout/hierarchy6"/>
    <dgm:cxn modelId="{127661FA-2428-4B8C-A53C-D347EF06AB62}" type="presParOf" srcId="{2DA3BDFA-A55B-4C51-89FF-ECEE6F60E1BE}" destId="{19776C9F-AD17-4C34-8BB6-C94C80EAE34C}" srcOrd="2" destOrd="0" presId="urn:microsoft.com/office/officeart/2005/8/layout/hierarchy6"/>
    <dgm:cxn modelId="{98F25E2F-0CC3-443C-B84E-AF42D2B75C09}" type="presParOf" srcId="{2DA3BDFA-A55B-4C51-89FF-ECEE6F60E1BE}" destId="{96A78420-737E-4AAD-9FF6-5FF3D98EDB49}" srcOrd="3" destOrd="0" presId="urn:microsoft.com/office/officeart/2005/8/layout/hierarchy6"/>
    <dgm:cxn modelId="{8340E1C4-3BE8-4D56-951C-24D36148E827}" type="presParOf" srcId="{96A78420-737E-4AAD-9FF6-5FF3D98EDB49}" destId="{EFCB947C-7FE4-4849-BFDB-2E5AFC42317B}" srcOrd="0" destOrd="0" presId="urn:microsoft.com/office/officeart/2005/8/layout/hierarchy6"/>
    <dgm:cxn modelId="{0E09381C-4550-4247-BBEB-5CD67304C23B}" type="presParOf" srcId="{96A78420-737E-4AAD-9FF6-5FF3D98EDB49}" destId="{BF634AD6-2D2A-4D0C-9A84-4FBD47475379}" srcOrd="1" destOrd="0" presId="urn:microsoft.com/office/officeart/2005/8/layout/hierarchy6"/>
    <dgm:cxn modelId="{C35A164A-F7E9-41C1-AF2A-ADCEC3C440CF}" type="presParOf" srcId="{03F6EA15-DC7E-4A93-B805-047120B2C1B0}" destId="{B228F71D-E403-41F5-86A8-9834392D4EDD}" srcOrd="2" destOrd="0" presId="urn:microsoft.com/office/officeart/2005/8/layout/hierarchy6"/>
    <dgm:cxn modelId="{9E7F4F61-BFAB-4F7C-B6B9-6BB1A9F2C7A7}" type="presParOf" srcId="{03F6EA15-DC7E-4A93-B805-047120B2C1B0}" destId="{40F4D8C5-429F-41E0-B914-F260598EE51F}" srcOrd="3" destOrd="0" presId="urn:microsoft.com/office/officeart/2005/8/layout/hierarchy6"/>
    <dgm:cxn modelId="{22634327-063D-40DD-9868-427E5D9B0143}" type="presParOf" srcId="{40F4D8C5-429F-41E0-B914-F260598EE51F}" destId="{80470EDA-8EB5-4C99-85BB-257D51F44FE6}" srcOrd="0" destOrd="0" presId="urn:microsoft.com/office/officeart/2005/8/layout/hierarchy6"/>
    <dgm:cxn modelId="{501AC1CD-3B7F-4101-9DA8-91FD758EB9A2}" type="presParOf" srcId="{40F4D8C5-429F-41E0-B914-F260598EE51F}" destId="{B1DE6075-ED6A-4155-AB9E-5A6FF3642E5B}" srcOrd="1" destOrd="0" presId="urn:microsoft.com/office/officeart/2005/8/layout/hierarchy6"/>
    <dgm:cxn modelId="{64418282-B645-4051-B065-A92B008270A1}" type="presParOf" srcId="{B1DE6075-ED6A-4155-AB9E-5A6FF3642E5B}" destId="{684A2161-DF4A-409C-8F01-5087F5382FD0}" srcOrd="0" destOrd="0" presId="urn:microsoft.com/office/officeart/2005/8/layout/hierarchy6"/>
    <dgm:cxn modelId="{D16AE710-046D-46C6-91D4-89FCB499F65C}" type="presParOf" srcId="{B1DE6075-ED6A-4155-AB9E-5A6FF3642E5B}" destId="{4CFE289A-4D6D-4AF0-AF02-29647052BAA8}" srcOrd="1" destOrd="0" presId="urn:microsoft.com/office/officeart/2005/8/layout/hierarchy6"/>
    <dgm:cxn modelId="{90EA0292-F955-4EDB-8C4F-CC321E26F9DD}" type="presParOf" srcId="{4CFE289A-4D6D-4AF0-AF02-29647052BAA8}" destId="{C8724280-C5AB-4702-B49B-6FA03AF34698}" srcOrd="0" destOrd="0" presId="urn:microsoft.com/office/officeart/2005/8/layout/hierarchy6"/>
    <dgm:cxn modelId="{E8D82272-AD36-4C10-B18E-0DE2CF11CA47}" type="presParOf" srcId="{4CFE289A-4D6D-4AF0-AF02-29647052BAA8}" destId="{3361BDC2-16CF-4C4F-A7BD-71FF376E0B26}" srcOrd="1" destOrd="0" presId="urn:microsoft.com/office/officeart/2005/8/layout/hierarchy6"/>
    <dgm:cxn modelId="{FCFFDCF4-4C9E-4B27-AE21-EA10205D8F39}" type="presParOf" srcId="{3361BDC2-16CF-4C4F-A7BD-71FF376E0B26}" destId="{7788D8F7-C624-45E6-971F-71C5E796F731}" srcOrd="0" destOrd="0" presId="urn:microsoft.com/office/officeart/2005/8/layout/hierarchy6"/>
    <dgm:cxn modelId="{918D9C81-2B1B-4489-B5DE-B17AC08E240B}" type="presParOf" srcId="{3361BDC2-16CF-4C4F-A7BD-71FF376E0B26}" destId="{53BCB754-9599-449D-AA70-B252E02F441D}" srcOrd="1" destOrd="0" presId="urn:microsoft.com/office/officeart/2005/8/layout/hierarchy6"/>
    <dgm:cxn modelId="{1F5EC002-F370-477A-B799-C341DAB9AAC2}" type="presParOf" srcId="{53BCB754-9599-449D-AA70-B252E02F441D}" destId="{665595AA-8070-4489-BC80-64BFC3CF6DF3}" srcOrd="0" destOrd="0" presId="urn:microsoft.com/office/officeart/2005/8/layout/hierarchy6"/>
    <dgm:cxn modelId="{63C2B6A7-43E0-4345-9DBD-BA6B6F3A8C8F}" type="presParOf" srcId="{53BCB754-9599-449D-AA70-B252E02F441D}" destId="{41DDCD51-8F4C-4C17-8250-909323EA86F0}" srcOrd="1" destOrd="0" presId="urn:microsoft.com/office/officeart/2005/8/layout/hierarchy6"/>
    <dgm:cxn modelId="{A3EA59C1-3403-4170-81E6-8A954F93A697}" type="presParOf" srcId="{3361BDC2-16CF-4C4F-A7BD-71FF376E0B26}" destId="{B06D30BE-2C91-4F61-A5EE-E8A24DBB73D8}" srcOrd="2" destOrd="0" presId="urn:microsoft.com/office/officeart/2005/8/layout/hierarchy6"/>
    <dgm:cxn modelId="{6D6E8A53-F92C-437E-9920-602A38CB2AFB}" type="presParOf" srcId="{3361BDC2-16CF-4C4F-A7BD-71FF376E0B26}" destId="{28CDCFA2-AC25-4EB0-B330-FE9E7486F44B}" srcOrd="3" destOrd="0" presId="urn:microsoft.com/office/officeart/2005/8/layout/hierarchy6"/>
    <dgm:cxn modelId="{1B55E117-7DD6-4DA3-82AA-78A71EE47353}" type="presParOf" srcId="{28CDCFA2-AC25-4EB0-B330-FE9E7486F44B}" destId="{281591A5-CD38-4312-8F84-8812AF31E56F}" srcOrd="0" destOrd="0" presId="urn:microsoft.com/office/officeart/2005/8/layout/hierarchy6"/>
    <dgm:cxn modelId="{0ED3515B-FC18-4435-9275-C542F144B816}" type="presParOf" srcId="{28CDCFA2-AC25-4EB0-B330-FE9E7486F44B}" destId="{9A7AF09A-BCE6-4A29-9FDF-A961618A8EF9}" srcOrd="1" destOrd="0" presId="urn:microsoft.com/office/officeart/2005/8/layout/hierarchy6"/>
    <dgm:cxn modelId="{541DF6D6-5EBB-4BA0-9FD8-1B6D3302F756}" type="presParOf" srcId="{906768CA-BC00-4ACB-8CD3-60536955BC39}" destId="{E10F1453-EFAA-4E68-9BBF-6ADDEAADB47F}" srcOrd="1" destOrd="0" presId="urn:microsoft.com/office/officeart/2005/8/layout/hierarchy6"/>
    <dgm:cxn modelId="{A89A7AD3-7C9A-4CC5-B206-C1993435151E}" type="presParOf" srcId="{E10F1453-EFAA-4E68-9BBF-6ADDEAADB47F}" destId="{C112AAD6-94ED-4DFF-9918-A4A2379BD3A7}" srcOrd="0" destOrd="0" presId="urn:microsoft.com/office/officeart/2005/8/layout/hierarchy6"/>
    <dgm:cxn modelId="{8FFC3158-B4D9-4E53-B98E-3E65E68CD308}" type="presParOf" srcId="{C112AAD6-94ED-4DFF-9918-A4A2379BD3A7}" destId="{18B3492D-E60F-4966-801B-4FE2A7B133A2}" srcOrd="0" destOrd="0" presId="urn:microsoft.com/office/officeart/2005/8/layout/hierarchy6"/>
    <dgm:cxn modelId="{AF2FD927-9978-4442-817C-0C87A85908DD}" type="presParOf" srcId="{C112AAD6-94ED-4DFF-9918-A4A2379BD3A7}" destId="{1C1ABC2F-EDA2-40C8-8C36-27DE87CEF028}" srcOrd="1" destOrd="0" presId="urn:microsoft.com/office/officeart/2005/8/layout/hierarchy6"/>
    <dgm:cxn modelId="{F8B23F1C-D1ED-47D0-908B-52E74DA17E9F}" type="presParOf" srcId="{E10F1453-EFAA-4E68-9BBF-6ADDEAADB47F}" destId="{8E160498-7CE8-45C7-85A1-EBB3FB67E308}" srcOrd="1" destOrd="0" presId="urn:microsoft.com/office/officeart/2005/8/layout/hierarchy6"/>
    <dgm:cxn modelId="{60565D91-5F9A-4787-99CF-3FB3CD77D1AD}" type="presParOf" srcId="{8E160498-7CE8-45C7-85A1-EBB3FB67E308}" destId="{587B0E7F-E870-4396-89AE-1B377740B506}" srcOrd="0" destOrd="0" presId="urn:microsoft.com/office/officeart/2005/8/layout/hierarchy6"/>
    <dgm:cxn modelId="{521398F6-4019-4990-B4AB-0B0892666D5A}" type="presParOf" srcId="{E10F1453-EFAA-4E68-9BBF-6ADDEAADB47F}" destId="{BAE38221-3031-492E-9294-000C5E5B3CDF}" srcOrd="2" destOrd="0" presId="urn:microsoft.com/office/officeart/2005/8/layout/hierarchy6"/>
    <dgm:cxn modelId="{CECA53B3-9F83-4ABD-9620-A62A3398E0BD}" type="presParOf" srcId="{BAE38221-3031-492E-9294-000C5E5B3CDF}" destId="{0285B21C-A3D7-4E37-8DB4-C43E2E739F64}" srcOrd="0" destOrd="0" presId="urn:microsoft.com/office/officeart/2005/8/layout/hierarchy6"/>
    <dgm:cxn modelId="{B2A58CC0-8BB2-425C-8492-584988F223D8}" type="presParOf" srcId="{BAE38221-3031-492E-9294-000C5E5B3CDF}" destId="{5AC6D86C-269F-43BE-9F84-7E37D13D93A8}" srcOrd="1" destOrd="0" presId="urn:microsoft.com/office/officeart/2005/8/layout/hierarchy6"/>
    <dgm:cxn modelId="{2EB31066-18DA-408C-A58D-9D3867EE7D4F}" type="presParOf" srcId="{E10F1453-EFAA-4E68-9BBF-6ADDEAADB47F}" destId="{681ACF23-8E9B-4D8C-9222-B64151ECDC65}" srcOrd="3" destOrd="0" presId="urn:microsoft.com/office/officeart/2005/8/layout/hierarchy6"/>
    <dgm:cxn modelId="{EF8FCEC5-F4DE-4D87-9EA8-6FF68668E618}" type="presParOf" srcId="{681ACF23-8E9B-4D8C-9222-B64151ECDC65}" destId="{A66DE70A-75E4-4DF2-908C-EF06B3FC9F9F}" srcOrd="0" destOrd="0" presId="urn:microsoft.com/office/officeart/2005/8/layout/hierarchy6"/>
    <dgm:cxn modelId="{48E02DBA-CE0B-4336-8F1C-7247697FE8CC}" type="presParOf" srcId="{E10F1453-EFAA-4E68-9BBF-6ADDEAADB47F}" destId="{D4FD3EC1-3A0B-470F-BDD1-7A1CE9668B56}" srcOrd="4" destOrd="0" presId="urn:microsoft.com/office/officeart/2005/8/layout/hierarchy6"/>
    <dgm:cxn modelId="{E1A14C05-28E9-47BC-A488-90BC0B49FE7D}" type="presParOf" srcId="{D4FD3EC1-3A0B-470F-BDD1-7A1CE9668B56}" destId="{060FE2E7-87F7-4DB6-9ECD-4B7A04E4ECBA}" srcOrd="0" destOrd="0" presId="urn:microsoft.com/office/officeart/2005/8/layout/hierarchy6"/>
    <dgm:cxn modelId="{AB9230B7-A56D-4B42-8859-F5BBFA9A881B}" type="presParOf" srcId="{D4FD3EC1-3A0B-470F-BDD1-7A1CE9668B56}" destId="{60BA51DE-6B5A-44D8-9AB9-AF0879429379}" srcOrd="1" destOrd="0" presId="urn:microsoft.com/office/officeart/2005/8/layout/hierarchy6"/>
    <dgm:cxn modelId="{DC1B7E86-A5CB-4F5E-90C2-0581AC96530E}" type="presParOf" srcId="{E10F1453-EFAA-4E68-9BBF-6ADDEAADB47F}" destId="{C03F6577-D149-41D5-A8AC-0D3E6A78A2D1}" srcOrd="5" destOrd="0" presId="urn:microsoft.com/office/officeart/2005/8/layout/hierarchy6"/>
    <dgm:cxn modelId="{DFFAA041-0110-41D4-A491-A6D74CE1F067}" type="presParOf" srcId="{C03F6577-D149-41D5-A8AC-0D3E6A78A2D1}" destId="{0778CC9F-D8AB-432C-A879-472B588ED15E}" srcOrd="0" destOrd="0" presId="urn:microsoft.com/office/officeart/2005/8/layout/hierarchy6"/>
    <dgm:cxn modelId="{AF8B8404-77A3-4CFC-8D88-9E4C5C3D67D6}" type="presParOf" srcId="{E10F1453-EFAA-4E68-9BBF-6ADDEAADB47F}" destId="{3A53FB95-DAD7-409F-8CBD-F49C8EB6FB91}" srcOrd="6" destOrd="0" presId="urn:microsoft.com/office/officeart/2005/8/layout/hierarchy6"/>
    <dgm:cxn modelId="{B9FA30F9-0CC5-4526-8865-94FAD9479694}" type="presParOf" srcId="{3A53FB95-DAD7-409F-8CBD-F49C8EB6FB91}" destId="{FC41973F-5EB6-4C3F-AC01-4B5BF85A1CA5}" srcOrd="0" destOrd="0" presId="urn:microsoft.com/office/officeart/2005/8/layout/hierarchy6"/>
    <dgm:cxn modelId="{50515D75-36C5-4184-A206-D7938477BCD5}" type="presParOf" srcId="{3A53FB95-DAD7-409F-8CBD-F49C8EB6FB91}" destId="{5F38EBFF-E6AD-4624-AFD9-6AD4F13C82D1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41973F-5EB6-4C3F-AC01-4B5BF85A1CA5}">
      <dsp:nvSpPr>
        <dsp:cNvPr id="0" name=""/>
        <dsp:cNvSpPr/>
      </dsp:nvSpPr>
      <dsp:spPr>
        <a:xfrm>
          <a:off x="0" y="2983802"/>
          <a:ext cx="10505742" cy="85153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>
              <a:latin typeface="Arial Nova" panose="020B0504020202020204" pitchFamily="34" charset="0"/>
            </a:rPr>
            <a:t>Bidra</a:t>
          </a:r>
        </a:p>
      </dsp:txBody>
      <dsp:txXfrm>
        <a:off x="0" y="2983802"/>
        <a:ext cx="3151722" cy="851539"/>
      </dsp:txXfrm>
    </dsp:sp>
    <dsp:sp modelId="{060FE2E7-87F7-4DB6-9ECD-4B7A04E4ECBA}">
      <dsp:nvSpPr>
        <dsp:cNvPr id="0" name=""/>
        <dsp:cNvSpPr/>
      </dsp:nvSpPr>
      <dsp:spPr>
        <a:xfrm>
          <a:off x="0" y="1990339"/>
          <a:ext cx="10505742" cy="85153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>
              <a:latin typeface="Arial Nova" panose="020B0504020202020204" pitchFamily="34" charset="0"/>
            </a:rPr>
            <a:t>Delta</a:t>
          </a:r>
        </a:p>
      </dsp:txBody>
      <dsp:txXfrm>
        <a:off x="0" y="1990339"/>
        <a:ext cx="3151722" cy="851539"/>
      </dsp:txXfrm>
    </dsp:sp>
    <dsp:sp modelId="{0285B21C-A3D7-4E37-8DB4-C43E2E739F64}">
      <dsp:nvSpPr>
        <dsp:cNvPr id="0" name=""/>
        <dsp:cNvSpPr/>
      </dsp:nvSpPr>
      <dsp:spPr>
        <a:xfrm>
          <a:off x="0" y="996876"/>
          <a:ext cx="10505742" cy="85153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>
              <a:latin typeface="Arial Nova" panose="020B0504020202020204" pitchFamily="34" charset="0"/>
            </a:rPr>
            <a:t>Frigjøre tid</a:t>
          </a:r>
        </a:p>
      </dsp:txBody>
      <dsp:txXfrm>
        <a:off x="0" y="996876"/>
        <a:ext cx="3151722" cy="851539"/>
      </dsp:txXfrm>
    </dsp:sp>
    <dsp:sp modelId="{18B3492D-E60F-4966-801B-4FE2A7B133A2}">
      <dsp:nvSpPr>
        <dsp:cNvPr id="0" name=""/>
        <dsp:cNvSpPr/>
      </dsp:nvSpPr>
      <dsp:spPr>
        <a:xfrm>
          <a:off x="0" y="0"/>
          <a:ext cx="10505742" cy="85153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>
              <a:latin typeface="Arial Nova" panose="020B0504020202020204" pitchFamily="34" charset="0"/>
            </a:rPr>
            <a:t>Forankre</a:t>
          </a:r>
        </a:p>
      </dsp:txBody>
      <dsp:txXfrm>
        <a:off x="0" y="0"/>
        <a:ext cx="3151722" cy="851539"/>
      </dsp:txXfrm>
    </dsp:sp>
    <dsp:sp modelId="{2C010501-05B3-46E2-86AD-377C736DA533}">
      <dsp:nvSpPr>
        <dsp:cNvPr id="0" name=""/>
        <dsp:cNvSpPr/>
      </dsp:nvSpPr>
      <dsp:spPr>
        <a:xfrm>
          <a:off x="5807407" y="74374"/>
          <a:ext cx="1256052" cy="709616"/>
        </a:xfrm>
        <a:prstGeom prst="roundRect">
          <a:avLst>
            <a:gd name="adj" fmla="val 10000"/>
          </a:avLst>
        </a:prstGeom>
        <a:solidFill>
          <a:srgbClr val="001A58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>
              <a:latin typeface="Arial Nova" panose="020B0504020202020204" pitchFamily="34" charset="0"/>
            </a:rPr>
            <a:t>Kommunalsjef oppvekst</a:t>
          </a:r>
        </a:p>
      </dsp:txBody>
      <dsp:txXfrm>
        <a:off x="5828191" y="95158"/>
        <a:ext cx="1214484" cy="668048"/>
      </dsp:txXfrm>
    </dsp:sp>
    <dsp:sp modelId="{68599AE6-6D15-4FC3-BF9E-21AB2E3F12D9}">
      <dsp:nvSpPr>
        <dsp:cNvPr id="0" name=""/>
        <dsp:cNvSpPr/>
      </dsp:nvSpPr>
      <dsp:spPr>
        <a:xfrm>
          <a:off x="5049888" y="783991"/>
          <a:ext cx="1385545" cy="283846"/>
        </a:xfrm>
        <a:custGeom>
          <a:avLst/>
          <a:gdLst/>
          <a:ahLst/>
          <a:cxnLst/>
          <a:rect l="0" t="0" r="0" b="0"/>
          <a:pathLst>
            <a:path>
              <a:moveTo>
                <a:pt x="1385545" y="0"/>
              </a:moveTo>
              <a:lnTo>
                <a:pt x="1385545" y="141923"/>
              </a:lnTo>
              <a:lnTo>
                <a:pt x="0" y="141923"/>
              </a:lnTo>
              <a:lnTo>
                <a:pt x="0" y="283846"/>
              </a:lnTo>
            </a:path>
          </a:pathLst>
        </a:custGeom>
        <a:noFill/>
        <a:ln w="25400" cap="flat" cmpd="sng" algn="ctr">
          <a:solidFill>
            <a:srgbClr val="001A5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137284-1451-4ED5-A03E-23CACFEDBFAC}">
      <dsp:nvSpPr>
        <dsp:cNvPr id="0" name=""/>
        <dsp:cNvSpPr/>
      </dsp:nvSpPr>
      <dsp:spPr>
        <a:xfrm>
          <a:off x="4330108" y="1067837"/>
          <a:ext cx="1439559" cy="709616"/>
        </a:xfrm>
        <a:prstGeom prst="roundRect">
          <a:avLst>
            <a:gd name="adj" fmla="val 10000"/>
          </a:avLst>
        </a:prstGeom>
        <a:solidFill>
          <a:srgbClr val="001A58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>
              <a:latin typeface="Arial Nova" panose="020B0504020202020204" pitchFamily="34" charset="0"/>
            </a:rPr>
            <a:t>Enhetsleder/ avdelingsleder</a:t>
          </a:r>
        </a:p>
      </dsp:txBody>
      <dsp:txXfrm>
        <a:off x="4350892" y="1088621"/>
        <a:ext cx="1397991" cy="668048"/>
      </dsp:txXfrm>
    </dsp:sp>
    <dsp:sp modelId="{48E65BF7-C162-4270-9630-F19E34D8F474}">
      <dsp:nvSpPr>
        <dsp:cNvPr id="0" name=""/>
        <dsp:cNvSpPr/>
      </dsp:nvSpPr>
      <dsp:spPr>
        <a:xfrm>
          <a:off x="4056652" y="1777454"/>
          <a:ext cx="993235" cy="283846"/>
        </a:xfrm>
        <a:custGeom>
          <a:avLst/>
          <a:gdLst/>
          <a:ahLst/>
          <a:cxnLst/>
          <a:rect l="0" t="0" r="0" b="0"/>
          <a:pathLst>
            <a:path>
              <a:moveTo>
                <a:pt x="993235" y="0"/>
              </a:moveTo>
              <a:lnTo>
                <a:pt x="993235" y="141923"/>
              </a:lnTo>
              <a:lnTo>
                <a:pt x="0" y="141923"/>
              </a:lnTo>
              <a:lnTo>
                <a:pt x="0" y="283846"/>
              </a:lnTo>
            </a:path>
          </a:pathLst>
        </a:custGeom>
        <a:noFill/>
        <a:ln w="25400" cap="flat" cmpd="sng" algn="ctr">
          <a:solidFill>
            <a:srgbClr val="001A5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0D325A-4664-48E0-9BE8-9CCB8DDD0F3C}">
      <dsp:nvSpPr>
        <dsp:cNvPr id="0" name=""/>
        <dsp:cNvSpPr/>
      </dsp:nvSpPr>
      <dsp:spPr>
        <a:xfrm>
          <a:off x="3323477" y="2061300"/>
          <a:ext cx="1466351" cy="709616"/>
        </a:xfrm>
        <a:prstGeom prst="roundRect">
          <a:avLst>
            <a:gd name="adj" fmla="val 10000"/>
          </a:avLst>
        </a:prstGeom>
        <a:solidFill>
          <a:srgbClr val="001A58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dirty="0">
              <a:latin typeface="Arial Nova" panose="020B0504020202020204" pitchFamily="34" charset="0"/>
            </a:rPr>
            <a:t>Rådgiver barnehage</a:t>
          </a:r>
        </a:p>
      </dsp:txBody>
      <dsp:txXfrm>
        <a:off x="3344261" y="2082084"/>
        <a:ext cx="1424783" cy="668048"/>
      </dsp:txXfrm>
    </dsp:sp>
    <dsp:sp modelId="{D75B7620-666D-4F66-B0CB-CE606622BC72}">
      <dsp:nvSpPr>
        <dsp:cNvPr id="0" name=""/>
        <dsp:cNvSpPr/>
      </dsp:nvSpPr>
      <dsp:spPr>
        <a:xfrm>
          <a:off x="4010932" y="2770917"/>
          <a:ext cx="91440" cy="2838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3846"/>
              </a:lnTo>
            </a:path>
          </a:pathLst>
        </a:custGeom>
        <a:noFill/>
        <a:ln w="25400" cap="flat" cmpd="sng" algn="ctr">
          <a:solidFill>
            <a:srgbClr val="001A5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E0D181-86A1-48FC-BEA7-B97745460804}">
      <dsp:nvSpPr>
        <dsp:cNvPr id="0" name=""/>
        <dsp:cNvSpPr/>
      </dsp:nvSpPr>
      <dsp:spPr>
        <a:xfrm>
          <a:off x="3524440" y="3054763"/>
          <a:ext cx="1064424" cy="709616"/>
        </a:xfrm>
        <a:prstGeom prst="roundRect">
          <a:avLst>
            <a:gd name="adj" fmla="val 10000"/>
          </a:avLst>
        </a:prstGeom>
        <a:solidFill>
          <a:srgbClr val="001A58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>
              <a:latin typeface="Arial Nova" panose="020B0504020202020204" pitchFamily="34" charset="0"/>
            </a:rPr>
            <a:t>Styrere, barnehage-lærere og FAU</a:t>
          </a:r>
        </a:p>
      </dsp:txBody>
      <dsp:txXfrm>
        <a:off x="3545224" y="3075547"/>
        <a:ext cx="1022856" cy="668048"/>
      </dsp:txXfrm>
    </dsp:sp>
    <dsp:sp modelId="{950E08D7-98B4-4444-9A87-5B3E082CD93E}">
      <dsp:nvSpPr>
        <dsp:cNvPr id="0" name=""/>
        <dsp:cNvSpPr/>
      </dsp:nvSpPr>
      <dsp:spPr>
        <a:xfrm>
          <a:off x="5049888" y="1777454"/>
          <a:ext cx="1082392" cy="2838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923"/>
              </a:lnTo>
              <a:lnTo>
                <a:pt x="1082392" y="141923"/>
              </a:lnTo>
              <a:lnTo>
                <a:pt x="1082392" y="283846"/>
              </a:lnTo>
            </a:path>
          </a:pathLst>
        </a:custGeom>
        <a:noFill/>
        <a:ln w="25400" cap="flat" cmpd="sng" algn="ctr">
          <a:solidFill>
            <a:srgbClr val="001A5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3C27EE-B134-43C1-8FD4-55A32087262C}">
      <dsp:nvSpPr>
        <dsp:cNvPr id="0" name=""/>
        <dsp:cNvSpPr/>
      </dsp:nvSpPr>
      <dsp:spPr>
        <a:xfrm>
          <a:off x="5488261" y="2061300"/>
          <a:ext cx="1288038" cy="709616"/>
        </a:xfrm>
        <a:prstGeom prst="roundRect">
          <a:avLst>
            <a:gd name="adj" fmla="val 10000"/>
          </a:avLst>
        </a:prstGeom>
        <a:solidFill>
          <a:srgbClr val="001A58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dirty="0">
              <a:latin typeface="Arial Nova" panose="020B0504020202020204" pitchFamily="34" charset="0"/>
            </a:rPr>
            <a:t>Fagrådgiver skole </a:t>
          </a:r>
        </a:p>
      </dsp:txBody>
      <dsp:txXfrm>
        <a:off x="5509045" y="2082084"/>
        <a:ext cx="1246470" cy="668048"/>
      </dsp:txXfrm>
    </dsp:sp>
    <dsp:sp modelId="{26D2854C-2F89-447E-8FEB-348685B73CB7}">
      <dsp:nvSpPr>
        <dsp:cNvPr id="0" name=""/>
        <dsp:cNvSpPr/>
      </dsp:nvSpPr>
      <dsp:spPr>
        <a:xfrm>
          <a:off x="5440404" y="2770917"/>
          <a:ext cx="691875" cy="283846"/>
        </a:xfrm>
        <a:custGeom>
          <a:avLst/>
          <a:gdLst/>
          <a:ahLst/>
          <a:cxnLst/>
          <a:rect l="0" t="0" r="0" b="0"/>
          <a:pathLst>
            <a:path>
              <a:moveTo>
                <a:pt x="691875" y="0"/>
              </a:moveTo>
              <a:lnTo>
                <a:pt x="691875" y="141923"/>
              </a:lnTo>
              <a:lnTo>
                <a:pt x="0" y="141923"/>
              </a:lnTo>
              <a:lnTo>
                <a:pt x="0" y="283846"/>
              </a:lnTo>
            </a:path>
          </a:pathLst>
        </a:custGeom>
        <a:noFill/>
        <a:ln w="25400" cap="flat" cmpd="sng" algn="ctr">
          <a:solidFill>
            <a:srgbClr val="001A5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911422-F177-4F05-A370-7FC9CB45DFED}">
      <dsp:nvSpPr>
        <dsp:cNvPr id="0" name=""/>
        <dsp:cNvSpPr/>
      </dsp:nvSpPr>
      <dsp:spPr>
        <a:xfrm>
          <a:off x="4908192" y="3054763"/>
          <a:ext cx="1064424" cy="709616"/>
        </a:xfrm>
        <a:prstGeom prst="roundRect">
          <a:avLst>
            <a:gd name="adj" fmla="val 10000"/>
          </a:avLst>
        </a:prstGeom>
        <a:solidFill>
          <a:srgbClr val="001A58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>
              <a:latin typeface="Arial Nova" panose="020B0504020202020204" pitchFamily="34" charset="0"/>
            </a:rPr>
            <a:t>Relevante fagrådgivere </a:t>
          </a:r>
        </a:p>
      </dsp:txBody>
      <dsp:txXfrm>
        <a:off x="4928976" y="3075547"/>
        <a:ext cx="1022856" cy="668048"/>
      </dsp:txXfrm>
    </dsp:sp>
    <dsp:sp modelId="{19776C9F-AD17-4C34-8BB6-C94C80EAE34C}">
      <dsp:nvSpPr>
        <dsp:cNvPr id="0" name=""/>
        <dsp:cNvSpPr/>
      </dsp:nvSpPr>
      <dsp:spPr>
        <a:xfrm>
          <a:off x="6132280" y="2770917"/>
          <a:ext cx="691875" cy="2838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923"/>
              </a:lnTo>
              <a:lnTo>
                <a:pt x="691875" y="141923"/>
              </a:lnTo>
              <a:lnTo>
                <a:pt x="691875" y="283846"/>
              </a:lnTo>
            </a:path>
          </a:pathLst>
        </a:custGeom>
        <a:noFill/>
        <a:ln w="25400" cap="flat" cmpd="sng" algn="ctr">
          <a:solidFill>
            <a:srgbClr val="001A5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CB947C-7FE4-4849-BFDB-2E5AFC42317B}">
      <dsp:nvSpPr>
        <dsp:cNvPr id="0" name=""/>
        <dsp:cNvSpPr/>
      </dsp:nvSpPr>
      <dsp:spPr>
        <a:xfrm>
          <a:off x="6291944" y="3054763"/>
          <a:ext cx="1064424" cy="709616"/>
        </a:xfrm>
        <a:prstGeom prst="roundRect">
          <a:avLst>
            <a:gd name="adj" fmla="val 10000"/>
          </a:avLst>
        </a:prstGeom>
        <a:solidFill>
          <a:srgbClr val="001A58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>
              <a:latin typeface="Arial Nova" panose="020B0504020202020204" pitchFamily="34" charset="0"/>
            </a:rPr>
            <a:t>Rektorer, lærere, elevråd og FAU</a:t>
          </a:r>
        </a:p>
      </dsp:txBody>
      <dsp:txXfrm>
        <a:off x="6312728" y="3075547"/>
        <a:ext cx="1022856" cy="668048"/>
      </dsp:txXfrm>
    </dsp:sp>
    <dsp:sp modelId="{B228F71D-E403-41F5-86A8-9834392D4EDD}">
      <dsp:nvSpPr>
        <dsp:cNvPr id="0" name=""/>
        <dsp:cNvSpPr/>
      </dsp:nvSpPr>
      <dsp:spPr>
        <a:xfrm>
          <a:off x="6435434" y="783991"/>
          <a:ext cx="2464350" cy="2838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923"/>
              </a:lnTo>
              <a:lnTo>
                <a:pt x="2464350" y="141923"/>
              </a:lnTo>
              <a:lnTo>
                <a:pt x="2464350" y="283846"/>
              </a:lnTo>
            </a:path>
          </a:pathLst>
        </a:custGeom>
        <a:noFill/>
        <a:ln w="25400" cap="flat" cmpd="sng" algn="ctr">
          <a:solidFill>
            <a:srgbClr val="001A5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470EDA-8EB5-4C99-85BB-257D51F44FE6}">
      <dsp:nvSpPr>
        <dsp:cNvPr id="0" name=""/>
        <dsp:cNvSpPr/>
      </dsp:nvSpPr>
      <dsp:spPr>
        <a:xfrm>
          <a:off x="8072529" y="1067837"/>
          <a:ext cx="1654509" cy="709616"/>
        </a:xfrm>
        <a:prstGeom prst="roundRect">
          <a:avLst>
            <a:gd name="adj" fmla="val 10000"/>
          </a:avLst>
        </a:prstGeom>
        <a:solidFill>
          <a:srgbClr val="001A58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>
              <a:latin typeface="Arial Nova" panose="020B0504020202020204" pitchFamily="34" charset="0"/>
            </a:rPr>
            <a:t>Enhetsleder/ avdelingsleder</a:t>
          </a:r>
        </a:p>
      </dsp:txBody>
      <dsp:txXfrm>
        <a:off x="8093313" y="1088621"/>
        <a:ext cx="1612941" cy="668048"/>
      </dsp:txXfrm>
    </dsp:sp>
    <dsp:sp modelId="{684A2161-DF4A-409C-8F01-5087F5382FD0}">
      <dsp:nvSpPr>
        <dsp:cNvPr id="0" name=""/>
        <dsp:cNvSpPr/>
      </dsp:nvSpPr>
      <dsp:spPr>
        <a:xfrm>
          <a:off x="8854064" y="1777454"/>
          <a:ext cx="91440" cy="2838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3846"/>
              </a:lnTo>
            </a:path>
          </a:pathLst>
        </a:custGeom>
        <a:noFill/>
        <a:ln w="25400" cap="flat" cmpd="sng" algn="ctr">
          <a:solidFill>
            <a:srgbClr val="001A5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724280-C5AB-4702-B49B-6FA03AF34698}">
      <dsp:nvSpPr>
        <dsp:cNvPr id="0" name=""/>
        <dsp:cNvSpPr/>
      </dsp:nvSpPr>
      <dsp:spPr>
        <a:xfrm>
          <a:off x="8156432" y="2061300"/>
          <a:ext cx="1486703" cy="709616"/>
        </a:xfrm>
        <a:prstGeom prst="roundRect">
          <a:avLst>
            <a:gd name="adj" fmla="val 10000"/>
          </a:avLst>
        </a:prstGeom>
        <a:solidFill>
          <a:srgbClr val="001A58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000" kern="1200" dirty="0">
              <a:latin typeface="Arial Nova" panose="020B0504020202020204" pitchFamily="34" charset="0"/>
            </a:rPr>
            <a:t>Rådgiver IKT</a:t>
          </a:r>
        </a:p>
      </dsp:txBody>
      <dsp:txXfrm>
        <a:off x="8177216" y="2082084"/>
        <a:ext cx="1445135" cy="668048"/>
      </dsp:txXfrm>
    </dsp:sp>
    <dsp:sp modelId="{7788D8F7-C624-45E6-971F-71C5E796F731}">
      <dsp:nvSpPr>
        <dsp:cNvPr id="0" name=""/>
        <dsp:cNvSpPr/>
      </dsp:nvSpPr>
      <dsp:spPr>
        <a:xfrm>
          <a:off x="8207908" y="2770917"/>
          <a:ext cx="691875" cy="283846"/>
        </a:xfrm>
        <a:custGeom>
          <a:avLst/>
          <a:gdLst/>
          <a:ahLst/>
          <a:cxnLst/>
          <a:rect l="0" t="0" r="0" b="0"/>
          <a:pathLst>
            <a:path>
              <a:moveTo>
                <a:pt x="691875" y="0"/>
              </a:moveTo>
              <a:lnTo>
                <a:pt x="691875" y="141923"/>
              </a:lnTo>
              <a:lnTo>
                <a:pt x="0" y="141923"/>
              </a:lnTo>
              <a:lnTo>
                <a:pt x="0" y="283846"/>
              </a:lnTo>
            </a:path>
          </a:pathLst>
        </a:custGeom>
        <a:noFill/>
        <a:ln w="25400" cap="flat" cmpd="sng" algn="ctr">
          <a:solidFill>
            <a:srgbClr val="001A5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5595AA-8070-4489-BC80-64BFC3CF6DF3}">
      <dsp:nvSpPr>
        <dsp:cNvPr id="0" name=""/>
        <dsp:cNvSpPr/>
      </dsp:nvSpPr>
      <dsp:spPr>
        <a:xfrm>
          <a:off x="7675696" y="3054763"/>
          <a:ext cx="1064424" cy="709616"/>
        </a:xfrm>
        <a:prstGeom prst="roundRect">
          <a:avLst>
            <a:gd name="adj" fmla="val 10000"/>
          </a:avLst>
        </a:prstGeom>
        <a:solidFill>
          <a:srgbClr val="001A58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>
              <a:latin typeface="Arial Nova" panose="020B0504020202020204" pitchFamily="34" charset="0"/>
            </a:rPr>
            <a:t>Sikkerhets-ansvarlig IT</a:t>
          </a:r>
        </a:p>
      </dsp:txBody>
      <dsp:txXfrm>
        <a:off x="7696480" y="3075547"/>
        <a:ext cx="1022856" cy="668048"/>
      </dsp:txXfrm>
    </dsp:sp>
    <dsp:sp modelId="{B06D30BE-2C91-4F61-A5EE-E8A24DBB73D8}">
      <dsp:nvSpPr>
        <dsp:cNvPr id="0" name=""/>
        <dsp:cNvSpPr/>
      </dsp:nvSpPr>
      <dsp:spPr>
        <a:xfrm>
          <a:off x="8899784" y="2770917"/>
          <a:ext cx="691875" cy="2838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923"/>
              </a:lnTo>
              <a:lnTo>
                <a:pt x="691875" y="141923"/>
              </a:lnTo>
              <a:lnTo>
                <a:pt x="691875" y="283846"/>
              </a:lnTo>
            </a:path>
          </a:pathLst>
        </a:custGeom>
        <a:noFill/>
        <a:ln w="25400" cap="flat" cmpd="sng" algn="ctr">
          <a:solidFill>
            <a:srgbClr val="001A58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591A5-CD38-4312-8F84-8812AF31E56F}">
      <dsp:nvSpPr>
        <dsp:cNvPr id="0" name=""/>
        <dsp:cNvSpPr/>
      </dsp:nvSpPr>
      <dsp:spPr>
        <a:xfrm>
          <a:off x="9059448" y="3054763"/>
          <a:ext cx="1064424" cy="709616"/>
        </a:xfrm>
        <a:prstGeom prst="roundRect">
          <a:avLst>
            <a:gd name="adj" fmla="val 10000"/>
          </a:avLst>
        </a:prstGeom>
        <a:solidFill>
          <a:srgbClr val="001A58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>
              <a:latin typeface="Arial Nova" panose="020B0504020202020204" pitchFamily="34" charset="0"/>
            </a:rPr>
            <a:t>Personvern-ombud</a:t>
          </a:r>
        </a:p>
      </dsp:txBody>
      <dsp:txXfrm>
        <a:off x="9080232" y="3075547"/>
        <a:ext cx="1022856" cy="6680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07.07.2025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CB1716-7D4E-7944-CE8A-2FFB6BA31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29000"/>
            <a:ext cx="10972800" cy="1132114"/>
          </a:xfrm>
        </p:spPr>
        <p:txBody>
          <a:bodyPr>
            <a:normAutofit/>
          </a:bodyPr>
          <a:lstStyle/>
          <a:p>
            <a:r>
              <a:rPr lang="nb-NO" sz="1800" dirty="0">
                <a:latin typeface="Arial Nova" panose="020B0504020202020204" pitchFamily="34" charset="0"/>
              </a:rPr>
              <a:t>Deltakerkommuner </a:t>
            </a:r>
            <a:br>
              <a:rPr lang="nb-NO" sz="4400" dirty="0">
                <a:latin typeface="Franklin Gothic Heavy" panose="020B0903020102020204" pitchFamily="34" charset="0"/>
              </a:rPr>
            </a:br>
            <a:r>
              <a:rPr lang="nb-NO" sz="4400" dirty="0">
                <a:latin typeface="Franklin Gothic Heavy" panose="020B0903020102020204" pitchFamily="34" charset="0"/>
              </a:rPr>
              <a:t>Intern organisering </a:t>
            </a:r>
          </a:p>
        </p:txBody>
      </p:sp>
    </p:spTree>
    <p:extLst>
      <p:ext uri="{BB962C8B-B14F-4D97-AF65-F5344CB8AC3E}">
        <p14:creationId xmlns:p14="http://schemas.microsoft.com/office/powerpoint/2010/main" val="66639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DF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FA4DF4-C857-634D-6363-0D674DB97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5948EA-6F58-05E9-572E-EB5DAD4CB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1600" dirty="0">
                <a:latin typeface="Arial Nova" panose="020B0504020202020204" pitchFamily="34" charset="0"/>
              </a:rPr>
              <a:t>Deltakerkommuner </a:t>
            </a:r>
            <a:br>
              <a:rPr lang="nb-NO" sz="4000" dirty="0">
                <a:latin typeface="Franklin Gothic Heavy" panose="020B0903020102020204" pitchFamily="34" charset="0"/>
              </a:rPr>
            </a:br>
            <a:r>
              <a:rPr lang="nb-NO" sz="4000" dirty="0">
                <a:latin typeface="Franklin Gothic Heavy" panose="020B0903020102020204" pitchFamily="34" charset="0"/>
              </a:rPr>
              <a:t>Intern organisering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B0A40F-2281-F339-3C9F-5BBA2F509FF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nb-NO" sz="1800" dirty="0">
                <a:latin typeface="Arial Nova" panose="020B0504020202020204" pitchFamily="34" charset="0"/>
              </a:rPr>
              <a:t>For at arbeidet skal føre til varig endring i kommunen er det viktig at flere personer fra kommunen deltar i arbeidet.</a:t>
            </a:r>
          </a:p>
          <a:p>
            <a:r>
              <a:rPr lang="nb-NO" sz="1800" dirty="0">
                <a:latin typeface="Arial Nova" panose="020B0504020202020204" pitchFamily="34" charset="0"/>
              </a:rPr>
              <a:t>Arbeidet må forankres i toppen av kommunen, for å sikre at organisasjonen prioriterer å bruke tid på arbeidet.</a:t>
            </a:r>
          </a:p>
          <a:p>
            <a:r>
              <a:rPr lang="nb-NO" sz="1800" dirty="0">
                <a:latin typeface="Arial Nova" panose="020B0504020202020204" pitchFamily="34" charset="0"/>
              </a:rPr>
              <a:t>Hovedvekten av arbeidet vil falle på avdelingen med ansvar for oppvekstfeltet, men ofte er det behov for å spille på kompetanse og informasjon av IKT-ansvarlige da oppgaver knyttet til personvern og informasjonssikkerhet ofte er sammenfallende.</a:t>
            </a:r>
          </a:p>
          <a:p>
            <a:r>
              <a:rPr lang="nb-NO" sz="1800" dirty="0">
                <a:latin typeface="Arial Nova" panose="020B0504020202020204" pitchFamily="34" charset="0"/>
              </a:rPr>
              <a:t>SkoleSec har satt sammen et forslag til intern organisering der deltakerkommunene fyller inn navn og ansvarlig på de ulike rollene.</a:t>
            </a:r>
          </a:p>
        </p:txBody>
      </p:sp>
    </p:spTree>
    <p:extLst>
      <p:ext uri="{BB962C8B-B14F-4D97-AF65-F5344CB8AC3E}">
        <p14:creationId xmlns:p14="http://schemas.microsoft.com/office/powerpoint/2010/main" val="94762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DF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310DF5-1E28-41CC-0088-7E2C0771A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146013-F420-D1D2-1FCF-3C7F8751E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1600" dirty="0">
                <a:latin typeface="Arial Nova" panose="020B0504020202020204" pitchFamily="34" charset="0"/>
              </a:rPr>
              <a:t>Deltakerkommuner </a:t>
            </a:r>
            <a:br>
              <a:rPr lang="nb-NO" sz="4000" dirty="0">
                <a:latin typeface="Franklin Gothic Heavy" panose="020B0903020102020204" pitchFamily="34" charset="0"/>
              </a:rPr>
            </a:br>
            <a:r>
              <a:rPr lang="nb-NO" sz="4000" dirty="0">
                <a:latin typeface="Franklin Gothic Heavy" panose="020B0903020102020204" pitchFamily="34" charset="0"/>
              </a:rPr>
              <a:t>Intern organisering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9E61CEE-70AA-E951-1718-EEA5724576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2719811"/>
              </p:ext>
            </p:extLst>
          </p:nvPr>
        </p:nvGraphicFramePr>
        <p:xfrm>
          <a:off x="730370" y="2018581"/>
          <a:ext cx="10505742" cy="3838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1025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954BC1C6E1B4D8D043CDC6EE2A20F" ma:contentTypeVersion="21" ma:contentTypeDescription="Create a new document." ma:contentTypeScope="" ma:versionID="19eca08939a6a7bf06db9277faaa6056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584dd3da0670bb946fe4ebade9c492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CAE2BA2-B7A6-47E8-8167-C651F14BC4F5}"/>
</file>

<file path=customXml/itemProps2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97C1D3-9B14-489C-B65D-642DD660EF35}">
  <ds:schemaRefs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www.w3.org/XML/1998/namespace"/>
    <ds:schemaRef ds:uri="7d88db6c-a4a6-42bb-82c2-7a63f6a238f8"/>
    <ds:schemaRef ds:uri="http://purl.org/dc/dcmitype/"/>
    <ds:schemaRef ds:uri="44f892ea-d882-4a61-8ec7-e54b8bcb3b7b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22695</TotalTime>
  <Words>148</Words>
  <Application>Microsoft Office PowerPoint</Application>
  <PresentationFormat>Widescreen</PresentationFormat>
  <Paragraphs>22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8" baseType="lpstr">
      <vt:lpstr>Arial</vt:lpstr>
      <vt:lpstr>Arial Nova</vt:lpstr>
      <vt:lpstr>Calibri</vt:lpstr>
      <vt:lpstr>Franklin Gothic Heavy</vt:lpstr>
      <vt:lpstr>1_KS-profiltema</vt:lpstr>
      <vt:lpstr>Deltakerkommuner  Intern organisering </vt:lpstr>
      <vt:lpstr>Deltakerkommuner  Intern organisering </vt:lpstr>
      <vt:lpstr>Deltakerkommuner  Intern organisering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12</cp:revision>
  <dcterms:created xsi:type="dcterms:W3CDTF">2020-10-12T15:37:52Z</dcterms:created>
  <dcterms:modified xsi:type="dcterms:W3CDTF">2025-07-07T12:33:05Z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